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theme/theme5.xml" ContentType="application/vnd.openxmlformats-officedocument.them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1"/>
    <p:sldMasterId id="2147483675" r:id="rId2"/>
    <p:sldMasterId id="2147483687" r:id="rId3"/>
  </p:sldMasterIdLst>
  <p:notesMasterIdLst>
    <p:notesMasterId r:id="rId72"/>
  </p:notesMasterIdLst>
  <p:handoutMasterIdLst>
    <p:handoutMasterId r:id="rId73"/>
  </p:handoutMasterIdLst>
  <p:sldIdLst>
    <p:sldId id="256" r:id="rId4"/>
    <p:sldId id="350" r:id="rId5"/>
    <p:sldId id="422" r:id="rId6"/>
    <p:sldId id="442" r:id="rId7"/>
    <p:sldId id="415" r:id="rId8"/>
    <p:sldId id="412" r:id="rId9"/>
    <p:sldId id="456" r:id="rId10"/>
    <p:sldId id="457" r:id="rId11"/>
    <p:sldId id="443" r:id="rId12"/>
    <p:sldId id="444" r:id="rId13"/>
    <p:sldId id="458" r:id="rId14"/>
    <p:sldId id="429" r:id="rId15"/>
    <p:sldId id="450" r:id="rId16"/>
    <p:sldId id="451" r:id="rId17"/>
    <p:sldId id="423" r:id="rId18"/>
    <p:sldId id="374" r:id="rId19"/>
    <p:sldId id="401" r:id="rId20"/>
    <p:sldId id="375" r:id="rId21"/>
    <p:sldId id="400" r:id="rId22"/>
    <p:sldId id="399" r:id="rId23"/>
    <p:sldId id="398" r:id="rId24"/>
    <p:sldId id="405" r:id="rId25"/>
    <p:sldId id="397" r:id="rId26"/>
    <p:sldId id="380" r:id="rId27"/>
    <p:sldId id="381" r:id="rId28"/>
    <p:sldId id="406" r:id="rId29"/>
    <p:sldId id="431" r:id="rId30"/>
    <p:sldId id="445" r:id="rId31"/>
    <p:sldId id="446" r:id="rId32"/>
    <p:sldId id="447" r:id="rId33"/>
    <p:sldId id="449" r:id="rId34"/>
    <p:sldId id="448" r:id="rId35"/>
    <p:sldId id="454" r:id="rId36"/>
    <p:sldId id="452" r:id="rId37"/>
    <p:sldId id="453" r:id="rId38"/>
    <p:sldId id="455" r:id="rId39"/>
    <p:sldId id="427" r:id="rId40"/>
    <p:sldId id="459" r:id="rId41"/>
    <p:sldId id="461" r:id="rId42"/>
    <p:sldId id="460" r:id="rId43"/>
    <p:sldId id="395" r:id="rId44"/>
    <p:sldId id="467" r:id="rId45"/>
    <p:sldId id="468" r:id="rId46"/>
    <p:sldId id="469" r:id="rId47"/>
    <p:sldId id="471" r:id="rId48"/>
    <p:sldId id="472" r:id="rId49"/>
    <p:sldId id="426" r:id="rId50"/>
    <p:sldId id="462" r:id="rId51"/>
    <p:sldId id="466" r:id="rId52"/>
    <p:sldId id="465" r:id="rId53"/>
    <p:sldId id="464" r:id="rId54"/>
    <p:sldId id="424" r:id="rId55"/>
    <p:sldId id="436" r:id="rId56"/>
    <p:sldId id="382" r:id="rId57"/>
    <p:sldId id="439" r:id="rId58"/>
    <p:sldId id="440" r:id="rId59"/>
    <p:sldId id="441" r:id="rId60"/>
    <p:sldId id="407" r:id="rId61"/>
    <p:sldId id="430" r:id="rId62"/>
    <p:sldId id="414" r:id="rId63"/>
    <p:sldId id="473" r:id="rId64"/>
    <p:sldId id="377" r:id="rId65"/>
    <p:sldId id="410" r:id="rId66"/>
    <p:sldId id="411" r:id="rId67"/>
    <p:sldId id="404" r:id="rId68"/>
    <p:sldId id="378" r:id="rId69"/>
    <p:sldId id="409" r:id="rId70"/>
    <p:sldId id="474" r:id="rId71"/>
  </p:sldIdLst>
  <p:sldSz cx="9144000" cy="6858000" type="screen4x3"/>
  <p:notesSz cx="7099300" cy="10234613"/>
  <p:defaultTextStyle>
    <a:defPPr>
      <a:defRPr lang="ja-JP"/>
    </a:defPPr>
    <a:lvl1pPr algn="l" rtl="0" fontAlgn="base">
      <a:spcBef>
        <a:spcPct val="0"/>
      </a:spcBef>
      <a:spcAft>
        <a:spcPct val="0"/>
      </a:spcAft>
      <a:defRPr kumimoji="1" sz="2400" kern="1200">
        <a:solidFill>
          <a:srgbClr val="777777"/>
        </a:solidFill>
        <a:latin typeface="Calibri" pitchFamily="34" charset="0"/>
        <a:ea typeface="ＭＳ Ｐゴシック" charset="-128"/>
        <a:cs typeface="+mn-cs"/>
      </a:defRPr>
    </a:lvl1pPr>
    <a:lvl2pPr marL="457200" algn="l" rtl="0" fontAlgn="base">
      <a:spcBef>
        <a:spcPct val="0"/>
      </a:spcBef>
      <a:spcAft>
        <a:spcPct val="0"/>
      </a:spcAft>
      <a:defRPr kumimoji="1" sz="2400" kern="1200">
        <a:solidFill>
          <a:srgbClr val="777777"/>
        </a:solidFill>
        <a:latin typeface="Calibri" pitchFamily="34" charset="0"/>
        <a:ea typeface="ＭＳ Ｐゴシック" charset="-128"/>
        <a:cs typeface="+mn-cs"/>
      </a:defRPr>
    </a:lvl2pPr>
    <a:lvl3pPr marL="914400" algn="l" rtl="0" fontAlgn="base">
      <a:spcBef>
        <a:spcPct val="0"/>
      </a:spcBef>
      <a:spcAft>
        <a:spcPct val="0"/>
      </a:spcAft>
      <a:defRPr kumimoji="1" sz="2400" kern="1200">
        <a:solidFill>
          <a:srgbClr val="777777"/>
        </a:solidFill>
        <a:latin typeface="Calibri" pitchFamily="34" charset="0"/>
        <a:ea typeface="ＭＳ Ｐゴシック" charset="-128"/>
        <a:cs typeface="+mn-cs"/>
      </a:defRPr>
    </a:lvl3pPr>
    <a:lvl4pPr marL="1371600" algn="l" rtl="0" fontAlgn="base">
      <a:spcBef>
        <a:spcPct val="0"/>
      </a:spcBef>
      <a:spcAft>
        <a:spcPct val="0"/>
      </a:spcAft>
      <a:defRPr kumimoji="1" sz="2400" kern="1200">
        <a:solidFill>
          <a:srgbClr val="777777"/>
        </a:solidFill>
        <a:latin typeface="Calibri" pitchFamily="34" charset="0"/>
        <a:ea typeface="ＭＳ Ｐゴシック" charset="-128"/>
        <a:cs typeface="+mn-cs"/>
      </a:defRPr>
    </a:lvl4pPr>
    <a:lvl5pPr marL="1828800" algn="l" rtl="0" fontAlgn="base">
      <a:spcBef>
        <a:spcPct val="0"/>
      </a:spcBef>
      <a:spcAft>
        <a:spcPct val="0"/>
      </a:spcAft>
      <a:defRPr kumimoji="1" sz="2400" kern="1200">
        <a:solidFill>
          <a:srgbClr val="777777"/>
        </a:solidFill>
        <a:latin typeface="Calibri" pitchFamily="34" charset="0"/>
        <a:ea typeface="ＭＳ Ｐゴシック" charset="-128"/>
        <a:cs typeface="+mn-cs"/>
      </a:defRPr>
    </a:lvl5pPr>
    <a:lvl6pPr marL="2286000" algn="l" defTabSz="914400" rtl="0" eaLnBrk="1" latinLnBrk="0" hangingPunct="1">
      <a:defRPr kumimoji="1" sz="2400" kern="1200">
        <a:solidFill>
          <a:srgbClr val="777777"/>
        </a:solidFill>
        <a:latin typeface="Calibri" pitchFamily="34" charset="0"/>
        <a:ea typeface="ＭＳ Ｐゴシック" charset="-128"/>
        <a:cs typeface="+mn-cs"/>
      </a:defRPr>
    </a:lvl6pPr>
    <a:lvl7pPr marL="2743200" algn="l" defTabSz="914400" rtl="0" eaLnBrk="1" latinLnBrk="0" hangingPunct="1">
      <a:defRPr kumimoji="1" sz="2400" kern="1200">
        <a:solidFill>
          <a:srgbClr val="777777"/>
        </a:solidFill>
        <a:latin typeface="Calibri" pitchFamily="34" charset="0"/>
        <a:ea typeface="ＭＳ Ｐゴシック" charset="-128"/>
        <a:cs typeface="+mn-cs"/>
      </a:defRPr>
    </a:lvl7pPr>
    <a:lvl8pPr marL="3200400" algn="l" defTabSz="914400" rtl="0" eaLnBrk="1" latinLnBrk="0" hangingPunct="1">
      <a:defRPr kumimoji="1" sz="2400" kern="1200">
        <a:solidFill>
          <a:srgbClr val="777777"/>
        </a:solidFill>
        <a:latin typeface="Calibri" pitchFamily="34" charset="0"/>
        <a:ea typeface="ＭＳ Ｐゴシック" charset="-128"/>
        <a:cs typeface="+mn-cs"/>
      </a:defRPr>
    </a:lvl8pPr>
    <a:lvl9pPr marL="3657600" algn="l" defTabSz="914400" rtl="0" eaLnBrk="1" latinLnBrk="0" hangingPunct="1">
      <a:defRPr kumimoji="1" sz="2400" kern="1200">
        <a:solidFill>
          <a:srgbClr val="777777"/>
        </a:solidFill>
        <a:latin typeface="Calibri"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66FF33"/>
    <a:srgbClr val="292929"/>
    <a:srgbClr val="333333"/>
    <a:srgbClr val="FF3300"/>
    <a:srgbClr val="0033CC"/>
    <a:srgbClr val="003300"/>
    <a:srgbClr val="FF9933"/>
    <a:srgbClr val="FF99FF"/>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C7853C-536D-4A76-A0AE-DD22124D55A5}" styleName="テーマ スタイル 1 - アクセント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5758FB7-9AC5-4552-8A53-C91805E547FA}" styleName="テーマ スタイル 1 - アクセント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8" autoAdjust="0"/>
    <p:restoredTop sz="99865" autoAdjust="0"/>
  </p:normalViewPr>
  <p:slideViewPr>
    <p:cSldViewPr>
      <p:cViewPr>
        <p:scale>
          <a:sx n="95" d="100"/>
          <a:sy n="95" d="100"/>
        </p:scale>
        <p:origin x="-666" y="-96"/>
      </p:cViewPr>
      <p:guideLst>
        <p:guide orient="horz" pos="981"/>
        <p:guide pos="555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89086D-753A-4C7D-B1FC-9E67CFFBBCF0}" type="doc">
      <dgm:prSet loTypeId="urn:microsoft.com/office/officeart/2005/8/layout/vList6" loCatId="list" qsTypeId="urn:microsoft.com/office/officeart/2005/8/quickstyle/simple1#1" qsCatId="simple" csTypeId="urn:microsoft.com/office/officeart/2005/8/colors/colorful5" csCatId="colorful" phldr="1"/>
      <dgm:spPr/>
      <dgm:t>
        <a:bodyPr/>
        <a:lstStyle/>
        <a:p>
          <a:endParaRPr kumimoji="1" lang="ja-JP" altLang="en-US"/>
        </a:p>
      </dgm:t>
    </dgm:pt>
    <dgm:pt modelId="{1EB8820D-F2A7-4B5A-A7A8-A8602B37038D}">
      <dgm:prSet phldrT="[テキスト]" custT="1"/>
      <dgm:spPr>
        <a:ln>
          <a:noFill/>
        </a:ln>
      </dgm:spPr>
      <dgm:t>
        <a:bodyPr/>
        <a:lstStyle/>
        <a:p>
          <a:r>
            <a:rPr kumimoji="1" lang="ja-JP" altLang="en-US" sz="4000" dirty="0" smtClean="0">
              <a:latin typeface="HG丸ｺﾞｼｯｸM-PRO" pitchFamily="50" charset="-128"/>
              <a:ea typeface="HG丸ｺﾞｼｯｸM-PRO" pitchFamily="50" charset="-128"/>
            </a:rPr>
            <a:t>機 能</a:t>
          </a:r>
          <a:endParaRPr kumimoji="1" lang="ja-JP" altLang="en-US" sz="4000" dirty="0">
            <a:latin typeface="HG丸ｺﾞｼｯｸM-PRO" pitchFamily="50" charset="-128"/>
            <a:ea typeface="HG丸ｺﾞｼｯｸM-PRO" pitchFamily="50" charset="-128"/>
          </a:endParaRPr>
        </a:p>
      </dgm:t>
    </dgm:pt>
    <dgm:pt modelId="{8FADFBB2-F7AE-48BD-9952-5D9DFCF4A622}" type="parTrans" cxnId="{43CAE9F9-C12B-409F-A32C-CC21C2A36095}">
      <dgm:prSet/>
      <dgm:spPr/>
      <dgm:t>
        <a:bodyPr/>
        <a:lstStyle/>
        <a:p>
          <a:endParaRPr kumimoji="1" lang="ja-JP" altLang="en-US"/>
        </a:p>
      </dgm:t>
    </dgm:pt>
    <dgm:pt modelId="{CCF60748-DCA5-4D6A-B03F-7E7F30C2E83B}" type="sibTrans" cxnId="{43CAE9F9-C12B-409F-A32C-CC21C2A36095}">
      <dgm:prSet/>
      <dgm:spPr/>
      <dgm:t>
        <a:bodyPr/>
        <a:lstStyle/>
        <a:p>
          <a:endParaRPr kumimoji="1" lang="ja-JP" altLang="en-US"/>
        </a:p>
      </dgm:t>
    </dgm:pt>
    <dgm:pt modelId="{C54F64E1-5410-41FE-A406-711F9BFB668D}">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ファイルシステム対応 （データ保全、</a:t>
          </a:r>
          <a:r>
            <a:rPr kumimoji="1" lang="en-US" altLang="ja-JP" dirty="0" smtClean="0">
              <a:latin typeface="HG丸ｺﾞｼｯｸM-PRO" pitchFamily="50" charset="-128"/>
              <a:ea typeface="HG丸ｺﾞｼｯｸM-PRO" pitchFamily="50" charset="-128"/>
            </a:rPr>
            <a:t>PC</a:t>
          </a:r>
          <a:r>
            <a:rPr kumimoji="1" lang="ja-JP" altLang="en-US" dirty="0" smtClean="0">
              <a:latin typeface="HG丸ｺﾞｼｯｸM-PRO" pitchFamily="50" charset="-128"/>
              <a:ea typeface="HG丸ｺﾞｼｯｸM-PRO" pitchFamily="50" charset="-128"/>
            </a:rPr>
            <a:t>連携）</a:t>
          </a:r>
          <a:endParaRPr kumimoji="1" lang="ja-JP" altLang="en-US" dirty="0">
            <a:latin typeface="HG丸ｺﾞｼｯｸM-PRO" pitchFamily="50" charset="-128"/>
            <a:ea typeface="HG丸ｺﾞｼｯｸM-PRO" pitchFamily="50" charset="-128"/>
          </a:endParaRPr>
        </a:p>
      </dgm:t>
    </dgm:pt>
    <dgm:pt modelId="{5C8EE16D-A9BC-41C5-8DB7-E9134F1C1EF5}" type="parTrans" cxnId="{34526A38-AF5C-422D-B5C5-5CDA3500E39B}">
      <dgm:prSet/>
      <dgm:spPr/>
      <dgm:t>
        <a:bodyPr/>
        <a:lstStyle/>
        <a:p>
          <a:endParaRPr kumimoji="1" lang="ja-JP" altLang="en-US"/>
        </a:p>
      </dgm:t>
    </dgm:pt>
    <dgm:pt modelId="{7008F3F3-AF30-4B0D-B2F0-9508920CA8D0}" type="sibTrans" cxnId="{34526A38-AF5C-422D-B5C5-5CDA3500E39B}">
      <dgm:prSet/>
      <dgm:spPr/>
      <dgm:t>
        <a:bodyPr/>
        <a:lstStyle/>
        <a:p>
          <a:endParaRPr kumimoji="1" lang="ja-JP" altLang="en-US"/>
        </a:p>
      </dgm:t>
    </dgm:pt>
    <dgm:pt modelId="{762D8360-9D88-4466-ADC3-B324A13ABC46}">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標準ネットワークプロトコル（機器間の接続性）</a:t>
          </a:r>
          <a:endParaRPr kumimoji="1" lang="ja-JP" altLang="en-US" dirty="0">
            <a:latin typeface="HG丸ｺﾞｼｯｸM-PRO" pitchFamily="50" charset="-128"/>
            <a:ea typeface="HG丸ｺﾞｼｯｸM-PRO" pitchFamily="50" charset="-128"/>
          </a:endParaRPr>
        </a:p>
      </dgm:t>
    </dgm:pt>
    <dgm:pt modelId="{52A1DAAB-F524-479B-BC59-24EA86A829CB}" type="parTrans" cxnId="{151F4170-162B-4387-9DFB-5E090117FD38}">
      <dgm:prSet/>
      <dgm:spPr/>
      <dgm:t>
        <a:bodyPr/>
        <a:lstStyle/>
        <a:p>
          <a:endParaRPr kumimoji="1" lang="ja-JP" altLang="en-US"/>
        </a:p>
      </dgm:t>
    </dgm:pt>
    <dgm:pt modelId="{66B26036-791C-4DBF-A6E1-06D8FB9E5647}" type="sibTrans" cxnId="{151F4170-162B-4387-9DFB-5E090117FD38}">
      <dgm:prSet/>
      <dgm:spPr/>
      <dgm:t>
        <a:bodyPr/>
        <a:lstStyle/>
        <a:p>
          <a:endParaRPr kumimoji="1" lang="ja-JP" altLang="en-US"/>
        </a:p>
      </dgm:t>
    </dgm:pt>
    <dgm:pt modelId="{7B3C1826-D4F0-41A3-A007-682429ECCE8E}">
      <dgm:prSet phldrT="[テキスト]" custT="1"/>
      <dgm:spPr>
        <a:ln>
          <a:noFill/>
        </a:ln>
      </dgm:spPr>
      <dgm:t>
        <a:bodyPr/>
        <a:lstStyle/>
        <a:p>
          <a:r>
            <a:rPr kumimoji="1" lang="ja-JP" altLang="en-US" sz="4000" dirty="0" smtClean="0">
              <a:latin typeface="HG丸ｺﾞｼｯｸM-PRO" pitchFamily="50" charset="-128"/>
              <a:ea typeface="HG丸ｺﾞｼｯｸM-PRO" pitchFamily="50" charset="-128"/>
            </a:rPr>
            <a:t>経済性</a:t>
          </a:r>
          <a:endParaRPr kumimoji="1" lang="ja-JP" altLang="en-US" sz="4000" dirty="0">
            <a:latin typeface="HG丸ｺﾞｼｯｸM-PRO" pitchFamily="50" charset="-128"/>
            <a:ea typeface="HG丸ｺﾞｼｯｸM-PRO" pitchFamily="50" charset="-128"/>
          </a:endParaRPr>
        </a:p>
      </dgm:t>
    </dgm:pt>
    <dgm:pt modelId="{96622DD7-7ED4-4719-A77C-1A1F54F92B38}" type="parTrans" cxnId="{4A5A4C3C-77C6-463E-B436-9F765E188404}">
      <dgm:prSet/>
      <dgm:spPr/>
      <dgm:t>
        <a:bodyPr/>
        <a:lstStyle/>
        <a:p>
          <a:endParaRPr kumimoji="1" lang="ja-JP" altLang="en-US"/>
        </a:p>
      </dgm:t>
    </dgm:pt>
    <dgm:pt modelId="{0D187BA7-5964-40F9-901E-1AAB522C5FE0}" type="sibTrans" cxnId="{4A5A4C3C-77C6-463E-B436-9F765E188404}">
      <dgm:prSet/>
      <dgm:spPr/>
      <dgm:t>
        <a:bodyPr/>
        <a:lstStyle/>
        <a:p>
          <a:endParaRPr kumimoji="1" lang="ja-JP" altLang="en-US"/>
        </a:p>
      </dgm:t>
    </dgm:pt>
    <dgm:pt modelId="{985D26E8-768D-4C52-B3E8-1211CB9BD388}">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独自 </a:t>
          </a:r>
          <a:r>
            <a:rPr kumimoji="1" lang="en-US" altLang="ja-JP" dirty="0" smtClean="0">
              <a:latin typeface="HG丸ｺﾞｼｯｸM-PRO" pitchFamily="50" charset="-128"/>
              <a:ea typeface="HG丸ｺﾞｼｯｸM-PRO" pitchFamily="50" charset="-128"/>
            </a:rPr>
            <a:t>OS</a:t>
          </a:r>
          <a:r>
            <a:rPr kumimoji="1" lang="ja-JP" altLang="en-US" dirty="0" smtClean="0">
              <a:latin typeface="HG丸ｺﾞｼｯｸM-PRO" pitchFamily="50" charset="-128"/>
              <a:ea typeface="HG丸ｺﾞｼｯｸM-PRO" pitchFamily="50" charset="-128"/>
            </a:rPr>
            <a:t> からの転換（開発負担過大のため）</a:t>
          </a:r>
          <a:endParaRPr kumimoji="1" lang="ja-JP" altLang="en-US" dirty="0">
            <a:latin typeface="HG丸ｺﾞｼｯｸM-PRO" pitchFamily="50" charset="-128"/>
            <a:ea typeface="HG丸ｺﾞｼｯｸM-PRO" pitchFamily="50" charset="-128"/>
          </a:endParaRPr>
        </a:p>
      </dgm:t>
    </dgm:pt>
    <dgm:pt modelId="{D6E5BF9A-F4DC-4C66-9308-125F4123070B}" type="parTrans" cxnId="{4D6182E0-3B59-44BD-BB86-A48956529AEE}">
      <dgm:prSet/>
      <dgm:spPr/>
      <dgm:t>
        <a:bodyPr/>
        <a:lstStyle/>
        <a:p>
          <a:endParaRPr kumimoji="1" lang="ja-JP" altLang="en-US"/>
        </a:p>
      </dgm:t>
    </dgm:pt>
    <dgm:pt modelId="{2EF59751-A61F-4594-B718-C6D3355B6DDA}" type="sibTrans" cxnId="{4D6182E0-3B59-44BD-BB86-A48956529AEE}">
      <dgm:prSet/>
      <dgm:spPr/>
      <dgm:t>
        <a:bodyPr/>
        <a:lstStyle/>
        <a:p>
          <a:endParaRPr kumimoji="1" lang="ja-JP" altLang="en-US"/>
        </a:p>
      </dgm:t>
    </dgm:pt>
    <dgm:pt modelId="{56848793-8A86-4E47-84BE-C1A06A8C290D}">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商用 </a:t>
          </a:r>
          <a:r>
            <a:rPr kumimoji="1" lang="en-US" altLang="ja-JP" dirty="0" smtClean="0">
              <a:latin typeface="HG丸ｺﾞｼｯｸM-PRO" pitchFamily="50" charset="-128"/>
              <a:ea typeface="HG丸ｺﾞｼｯｸM-PRO" pitchFamily="50" charset="-128"/>
            </a:rPr>
            <a:t>OS</a:t>
          </a:r>
          <a:r>
            <a:rPr kumimoji="1" lang="ja-JP" altLang="en-US" dirty="0" smtClean="0">
              <a:latin typeface="HG丸ｺﾞｼｯｸM-PRO" pitchFamily="50" charset="-128"/>
              <a:ea typeface="HG丸ｺﾞｼｯｸM-PRO" pitchFamily="50" charset="-128"/>
            </a:rPr>
            <a:t> からの転換（</a:t>
          </a:r>
          <a:r>
            <a:rPr kumimoji="1" lang="en-US" altLang="ja-JP" dirty="0" smtClean="0">
              <a:latin typeface="HG丸ｺﾞｼｯｸM-PRO" pitchFamily="50" charset="-128"/>
              <a:ea typeface="HG丸ｺﾞｼｯｸM-PRO" pitchFamily="50" charset="-128"/>
            </a:rPr>
            <a:t>Black</a:t>
          </a:r>
          <a:r>
            <a:rPr kumimoji="1" lang="ja-JP" altLang="en-US" dirty="0" smtClean="0">
              <a:latin typeface="HG丸ｺﾞｼｯｸM-PRO" pitchFamily="50" charset="-128"/>
              <a:ea typeface="HG丸ｺﾞｼｯｸM-PRO" pitchFamily="50" charset="-128"/>
            </a:rPr>
            <a:t> </a:t>
          </a:r>
          <a:r>
            <a:rPr kumimoji="1" lang="en-US" altLang="ja-JP" dirty="0" smtClean="0">
              <a:latin typeface="HG丸ｺﾞｼｯｸM-PRO" pitchFamily="50" charset="-128"/>
              <a:ea typeface="HG丸ｺﾞｼｯｸM-PRO" pitchFamily="50" charset="-128"/>
            </a:rPr>
            <a:t>Box</a:t>
          </a:r>
          <a:r>
            <a:rPr kumimoji="1" lang="ja-JP" altLang="en-US" dirty="0" smtClean="0">
              <a:latin typeface="HG丸ｺﾞｼｯｸM-PRO" pitchFamily="50" charset="-128"/>
              <a:ea typeface="HG丸ｺﾞｼｯｸM-PRO" pitchFamily="50" charset="-128"/>
            </a:rPr>
            <a:t> 回避）</a:t>
          </a:r>
          <a:endParaRPr kumimoji="1" lang="ja-JP" altLang="en-US" dirty="0">
            <a:latin typeface="HG丸ｺﾞｼｯｸM-PRO" pitchFamily="50" charset="-128"/>
            <a:ea typeface="HG丸ｺﾞｼｯｸM-PRO" pitchFamily="50" charset="-128"/>
          </a:endParaRPr>
        </a:p>
      </dgm:t>
    </dgm:pt>
    <dgm:pt modelId="{82220A67-6585-4901-8E62-73B3300D75F4}" type="parTrans" cxnId="{0C0440FF-CB9B-4C26-8C02-78131C96ACEF}">
      <dgm:prSet/>
      <dgm:spPr/>
      <dgm:t>
        <a:bodyPr/>
        <a:lstStyle/>
        <a:p>
          <a:endParaRPr kumimoji="1" lang="ja-JP" altLang="en-US"/>
        </a:p>
      </dgm:t>
    </dgm:pt>
    <dgm:pt modelId="{CB4975FC-7A83-443E-98E6-E993B04E3C77}" type="sibTrans" cxnId="{0C0440FF-CB9B-4C26-8C02-78131C96ACEF}">
      <dgm:prSet/>
      <dgm:spPr/>
      <dgm:t>
        <a:bodyPr/>
        <a:lstStyle/>
        <a:p>
          <a:endParaRPr kumimoji="1" lang="ja-JP" altLang="en-US"/>
        </a:p>
      </dgm:t>
    </dgm:pt>
    <dgm:pt modelId="{341EA6A0-C190-41DE-B193-1430BD4BAECA}">
      <dgm:prSet phldrT="[テキスト]" custT="1"/>
      <dgm:spPr>
        <a:ln>
          <a:noFill/>
        </a:ln>
      </dgm:spPr>
      <dgm:t>
        <a:bodyPr/>
        <a:lstStyle/>
        <a:p>
          <a:r>
            <a:rPr kumimoji="1" lang="ja-JP" altLang="en-US" sz="4000" dirty="0" smtClean="0">
              <a:latin typeface="HG丸ｺﾞｼｯｸM-PRO" pitchFamily="50" charset="-128"/>
              <a:ea typeface="HG丸ｺﾞｼｯｸM-PRO" pitchFamily="50" charset="-128"/>
            </a:rPr>
            <a:t>標準化</a:t>
          </a:r>
          <a:endParaRPr kumimoji="1" lang="ja-JP" altLang="en-US" sz="4000" dirty="0">
            <a:latin typeface="HG丸ｺﾞｼｯｸM-PRO" pitchFamily="50" charset="-128"/>
            <a:ea typeface="HG丸ｺﾞｼｯｸM-PRO" pitchFamily="50" charset="-128"/>
          </a:endParaRPr>
        </a:p>
      </dgm:t>
    </dgm:pt>
    <dgm:pt modelId="{9D7E8F9B-CA97-4115-9F1F-7B3DBED671A7}" type="parTrans" cxnId="{51B123EE-0106-44BC-808A-A26E29383386}">
      <dgm:prSet/>
      <dgm:spPr/>
      <dgm:t>
        <a:bodyPr/>
        <a:lstStyle/>
        <a:p>
          <a:endParaRPr kumimoji="1" lang="ja-JP" altLang="en-US"/>
        </a:p>
      </dgm:t>
    </dgm:pt>
    <dgm:pt modelId="{CC939AFB-9F88-40FF-8B2F-31F9E2427408}" type="sibTrans" cxnId="{51B123EE-0106-44BC-808A-A26E29383386}">
      <dgm:prSet/>
      <dgm:spPr/>
      <dgm:t>
        <a:bodyPr/>
        <a:lstStyle/>
        <a:p>
          <a:endParaRPr kumimoji="1" lang="ja-JP" altLang="en-US"/>
        </a:p>
      </dgm:t>
    </dgm:pt>
    <dgm:pt modelId="{D4459FEA-7536-41BE-B104-33C2822C02FA}">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プラットフォームのベース （</a:t>
          </a:r>
          <a:r>
            <a:rPr kumimoji="1" lang="en-US" altLang="ja-JP" dirty="0" smtClean="0">
              <a:latin typeface="HG丸ｺﾞｼｯｸM-PRO" pitchFamily="50" charset="-128"/>
              <a:ea typeface="HG丸ｺﾞｼｯｸM-PRO" pitchFamily="50" charset="-128"/>
            </a:rPr>
            <a:t>Android</a:t>
          </a:r>
          <a:r>
            <a:rPr kumimoji="1" lang="ja-JP" altLang="en-US" dirty="0" err="1" smtClean="0">
              <a:latin typeface="HG丸ｺﾞｼｯｸM-PRO" pitchFamily="50" charset="-128"/>
              <a:ea typeface="HG丸ｺﾞｼｯｸM-PRO" pitchFamily="50" charset="-128"/>
            </a:rPr>
            <a:t>、</a:t>
          </a:r>
          <a:r>
            <a:rPr kumimoji="1" lang="en-US" altLang="ja-JP" dirty="0" smtClean="0">
              <a:latin typeface="HG丸ｺﾞｼｯｸM-PRO" pitchFamily="50" charset="-128"/>
              <a:ea typeface="HG丸ｺﾞｼｯｸM-PRO" pitchFamily="50" charset="-128"/>
            </a:rPr>
            <a:t>Rails</a:t>
          </a:r>
          <a:r>
            <a:rPr kumimoji="1" lang="ja-JP" altLang="en-US" dirty="0" smtClean="0">
              <a:latin typeface="HG丸ｺﾞｼｯｸM-PRO" pitchFamily="50" charset="-128"/>
              <a:ea typeface="HG丸ｺﾞｼｯｸM-PRO" pitchFamily="50" charset="-128"/>
            </a:rPr>
            <a:t> 等）</a:t>
          </a:r>
          <a:endParaRPr kumimoji="1" lang="ja-JP" altLang="en-US" dirty="0">
            <a:latin typeface="HG丸ｺﾞｼｯｸM-PRO" pitchFamily="50" charset="-128"/>
            <a:ea typeface="HG丸ｺﾞｼｯｸM-PRO" pitchFamily="50" charset="-128"/>
          </a:endParaRPr>
        </a:p>
      </dgm:t>
    </dgm:pt>
    <dgm:pt modelId="{49C12A19-5DC5-4375-BA3A-DB3A7B394B20}" type="parTrans" cxnId="{2934B3D6-FE91-4BBC-A1C2-D26D9D2DB0A5}">
      <dgm:prSet/>
      <dgm:spPr/>
      <dgm:t>
        <a:bodyPr/>
        <a:lstStyle/>
        <a:p>
          <a:endParaRPr kumimoji="1" lang="ja-JP" altLang="en-US"/>
        </a:p>
      </dgm:t>
    </dgm:pt>
    <dgm:pt modelId="{CF2E220B-149B-485F-B192-4F2FC6C741E3}" type="sibTrans" cxnId="{2934B3D6-FE91-4BBC-A1C2-D26D9D2DB0A5}">
      <dgm:prSet/>
      <dgm:spPr/>
      <dgm:t>
        <a:bodyPr/>
        <a:lstStyle/>
        <a:p>
          <a:endParaRPr kumimoji="1" lang="ja-JP" altLang="en-US"/>
        </a:p>
      </dgm:t>
    </dgm:pt>
    <dgm:pt modelId="{913F10D1-9559-4477-B918-5EA2720CC0BE}">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チップがサポートするから （組込み系 </a:t>
          </a:r>
          <a:r>
            <a:rPr kumimoji="1" lang="en-US" altLang="ja-JP" dirty="0" smtClean="0">
              <a:latin typeface="HG丸ｺﾞｼｯｸM-PRO" pitchFamily="50" charset="-128"/>
              <a:ea typeface="HG丸ｺﾞｼｯｸM-PRO" pitchFamily="50" charset="-128"/>
            </a:rPr>
            <a:t>TDV, BD </a:t>
          </a:r>
          <a:r>
            <a:rPr kumimoji="1" lang="ja-JP" altLang="en-US" dirty="0" smtClean="0">
              <a:latin typeface="HG丸ｺﾞｼｯｸM-PRO" pitchFamily="50" charset="-128"/>
              <a:ea typeface="HG丸ｺﾞｼｯｸM-PRO" pitchFamily="50" charset="-128"/>
            </a:rPr>
            <a:t>等）</a:t>
          </a:r>
          <a:endParaRPr kumimoji="1" lang="ja-JP" altLang="en-US" dirty="0">
            <a:latin typeface="HG丸ｺﾞｼｯｸM-PRO" pitchFamily="50" charset="-128"/>
            <a:ea typeface="HG丸ｺﾞｼｯｸM-PRO" pitchFamily="50" charset="-128"/>
          </a:endParaRPr>
        </a:p>
      </dgm:t>
    </dgm:pt>
    <dgm:pt modelId="{61AC58EF-4A65-4C83-9D7A-13A3E057C217}" type="parTrans" cxnId="{3C004871-5DDA-4D8F-86C0-BA63075FED8F}">
      <dgm:prSet/>
      <dgm:spPr/>
      <dgm:t>
        <a:bodyPr/>
        <a:lstStyle/>
        <a:p>
          <a:endParaRPr kumimoji="1" lang="ja-JP" altLang="en-US"/>
        </a:p>
      </dgm:t>
    </dgm:pt>
    <dgm:pt modelId="{99F96AEF-315C-49C4-A51B-E6F5573A08A4}" type="sibTrans" cxnId="{3C004871-5DDA-4D8F-86C0-BA63075FED8F}">
      <dgm:prSet/>
      <dgm:spPr/>
      <dgm:t>
        <a:bodyPr/>
        <a:lstStyle/>
        <a:p>
          <a:endParaRPr kumimoji="1" lang="ja-JP" altLang="en-US"/>
        </a:p>
      </dgm:t>
    </dgm:pt>
    <dgm:pt modelId="{2F7A684D-575B-4909-AFF8-51F46A24824D}">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アプリケーション実行環境（データベース 等）</a:t>
          </a:r>
          <a:endParaRPr kumimoji="1" lang="ja-JP" altLang="en-US" dirty="0">
            <a:latin typeface="HG丸ｺﾞｼｯｸM-PRO" pitchFamily="50" charset="-128"/>
            <a:ea typeface="HG丸ｺﾞｼｯｸM-PRO" pitchFamily="50" charset="-128"/>
          </a:endParaRPr>
        </a:p>
      </dgm:t>
    </dgm:pt>
    <dgm:pt modelId="{BA4F9A23-9D28-41AF-8FEA-155631710F8B}" type="parTrans" cxnId="{0B61CBF1-01FA-42B4-A84F-5A1775CF8D20}">
      <dgm:prSet/>
      <dgm:spPr/>
      <dgm:t>
        <a:bodyPr/>
        <a:lstStyle/>
        <a:p>
          <a:endParaRPr kumimoji="1" lang="ja-JP" altLang="en-US"/>
        </a:p>
      </dgm:t>
    </dgm:pt>
    <dgm:pt modelId="{B028982F-BCB8-41C0-B878-F69BBB402A29}" type="sibTrans" cxnId="{0B61CBF1-01FA-42B4-A84F-5A1775CF8D20}">
      <dgm:prSet/>
      <dgm:spPr/>
      <dgm:t>
        <a:bodyPr/>
        <a:lstStyle/>
        <a:p>
          <a:endParaRPr kumimoji="1" lang="ja-JP" altLang="en-US"/>
        </a:p>
      </dgm:t>
    </dgm:pt>
    <dgm:pt modelId="{684EB40D-7A75-4892-9CD2-573859C62E58}">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開発、サポートの国際化対応 </a:t>
          </a:r>
          <a:endParaRPr kumimoji="1" lang="ja-JP" altLang="en-US" dirty="0">
            <a:latin typeface="HG丸ｺﾞｼｯｸM-PRO" pitchFamily="50" charset="-128"/>
            <a:ea typeface="HG丸ｺﾞｼｯｸM-PRO" pitchFamily="50" charset="-128"/>
          </a:endParaRPr>
        </a:p>
      </dgm:t>
    </dgm:pt>
    <dgm:pt modelId="{C5E06E12-2F9A-40FC-B7C6-4199DA4EC696}" type="parTrans" cxnId="{D8ED89D4-EEF8-4987-8190-BA82C3945488}">
      <dgm:prSet/>
      <dgm:spPr/>
      <dgm:t>
        <a:bodyPr/>
        <a:lstStyle/>
        <a:p>
          <a:endParaRPr kumimoji="1" lang="ja-JP" altLang="en-US"/>
        </a:p>
      </dgm:t>
    </dgm:pt>
    <dgm:pt modelId="{09C0C007-74EE-42C9-895D-F491A554C4B8}" type="sibTrans" cxnId="{D8ED89D4-EEF8-4987-8190-BA82C3945488}">
      <dgm:prSet/>
      <dgm:spPr/>
      <dgm:t>
        <a:bodyPr/>
        <a:lstStyle/>
        <a:p>
          <a:endParaRPr kumimoji="1" lang="ja-JP" altLang="en-US"/>
        </a:p>
      </dgm:t>
    </dgm:pt>
    <dgm:pt modelId="{6CDD7B88-DC64-4C12-8390-6B1812CCB7EB}">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各種ネットサービスのベース</a:t>
          </a:r>
          <a:endParaRPr kumimoji="1" lang="ja-JP" altLang="en-US" dirty="0">
            <a:latin typeface="HG丸ｺﾞｼｯｸM-PRO" pitchFamily="50" charset="-128"/>
            <a:ea typeface="HG丸ｺﾞｼｯｸM-PRO" pitchFamily="50" charset="-128"/>
          </a:endParaRPr>
        </a:p>
      </dgm:t>
    </dgm:pt>
    <dgm:pt modelId="{8CCB9A7D-805D-4E8A-A6A1-955766A22786}" type="parTrans" cxnId="{895A2E8D-46E4-4DCD-BDFF-89A4C73A5E51}">
      <dgm:prSet/>
      <dgm:spPr/>
      <dgm:t>
        <a:bodyPr/>
        <a:lstStyle/>
        <a:p>
          <a:endParaRPr kumimoji="1" lang="ja-JP" altLang="en-US"/>
        </a:p>
      </dgm:t>
    </dgm:pt>
    <dgm:pt modelId="{9A35BFEB-CC71-4DBC-A3D9-506802FC3255}" type="sibTrans" cxnId="{895A2E8D-46E4-4DCD-BDFF-89A4C73A5E51}">
      <dgm:prSet/>
      <dgm:spPr/>
      <dgm:t>
        <a:bodyPr/>
        <a:lstStyle/>
        <a:p>
          <a:endParaRPr kumimoji="1" lang="ja-JP" altLang="en-US"/>
        </a:p>
      </dgm:t>
    </dgm:pt>
    <dgm:pt modelId="{9F59C23A-9280-4FFF-A6E7-9126E3BD4817}" type="pres">
      <dgm:prSet presAssocID="{2E89086D-753A-4C7D-B1FC-9E67CFFBBCF0}" presName="Name0" presStyleCnt="0">
        <dgm:presLayoutVars>
          <dgm:dir/>
          <dgm:animLvl val="lvl"/>
          <dgm:resizeHandles/>
        </dgm:presLayoutVars>
      </dgm:prSet>
      <dgm:spPr/>
      <dgm:t>
        <a:bodyPr/>
        <a:lstStyle/>
        <a:p>
          <a:endParaRPr kumimoji="1" lang="ja-JP" altLang="en-US"/>
        </a:p>
      </dgm:t>
    </dgm:pt>
    <dgm:pt modelId="{AED63E69-7139-42F9-8417-19380F155B8D}" type="pres">
      <dgm:prSet presAssocID="{1EB8820D-F2A7-4B5A-A7A8-A8602B37038D}" presName="linNode" presStyleCnt="0"/>
      <dgm:spPr/>
    </dgm:pt>
    <dgm:pt modelId="{D31425EA-636A-4055-A539-C5F2EB49F74E}" type="pres">
      <dgm:prSet presAssocID="{1EB8820D-F2A7-4B5A-A7A8-A8602B37038D}" presName="parentShp" presStyleLbl="node1" presStyleIdx="0" presStyleCnt="3" custScaleX="66673" custLinFactNeighborX="-8260">
        <dgm:presLayoutVars>
          <dgm:bulletEnabled val="1"/>
        </dgm:presLayoutVars>
      </dgm:prSet>
      <dgm:spPr/>
      <dgm:t>
        <a:bodyPr/>
        <a:lstStyle/>
        <a:p>
          <a:endParaRPr kumimoji="1" lang="ja-JP" altLang="en-US"/>
        </a:p>
      </dgm:t>
    </dgm:pt>
    <dgm:pt modelId="{5FFE75A3-1001-4ACF-A226-73B33502D71F}" type="pres">
      <dgm:prSet presAssocID="{1EB8820D-F2A7-4B5A-A7A8-A8602B37038D}" presName="childShp" presStyleLbl="bgAccFollowNode1" presStyleIdx="0" presStyleCnt="3" custScaleX="122744" custLinFactNeighborX="-4678">
        <dgm:presLayoutVars>
          <dgm:bulletEnabled val="1"/>
        </dgm:presLayoutVars>
      </dgm:prSet>
      <dgm:spPr/>
      <dgm:t>
        <a:bodyPr/>
        <a:lstStyle/>
        <a:p>
          <a:endParaRPr kumimoji="1" lang="ja-JP" altLang="en-US"/>
        </a:p>
      </dgm:t>
    </dgm:pt>
    <dgm:pt modelId="{124F0A67-B260-4D4F-9E3D-1F0BCA108E8F}" type="pres">
      <dgm:prSet presAssocID="{CCF60748-DCA5-4D6A-B03F-7E7F30C2E83B}" presName="spacing" presStyleCnt="0"/>
      <dgm:spPr/>
    </dgm:pt>
    <dgm:pt modelId="{B7CC3F3C-997F-40F6-A74B-D641EBFC2407}" type="pres">
      <dgm:prSet presAssocID="{7B3C1826-D4F0-41A3-A007-682429ECCE8E}" presName="linNode" presStyleCnt="0"/>
      <dgm:spPr/>
    </dgm:pt>
    <dgm:pt modelId="{DFB10758-60AD-4B10-B90F-AA76E3FCCFF0}" type="pres">
      <dgm:prSet presAssocID="{7B3C1826-D4F0-41A3-A007-682429ECCE8E}" presName="parentShp" presStyleLbl="node1" presStyleIdx="1" presStyleCnt="3" custScaleX="66673" custLinFactNeighborX="-8260">
        <dgm:presLayoutVars>
          <dgm:bulletEnabled val="1"/>
        </dgm:presLayoutVars>
      </dgm:prSet>
      <dgm:spPr/>
      <dgm:t>
        <a:bodyPr/>
        <a:lstStyle/>
        <a:p>
          <a:endParaRPr kumimoji="1" lang="ja-JP" altLang="en-US"/>
        </a:p>
      </dgm:t>
    </dgm:pt>
    <dgm:pt modelId="{B901AC39-3C85-49AC-9DAE-36CDCB2AB3F5}" type="pres">
      <dgm:prSet presAssocID="{7B3C1826-D4F0-41A3-A007-682429ECCE8E}" presName="childShp" presStyleLbl="bgAccFollowNode1" presStyleIdx="1" presStyleCnt="3" custScaleX="122744" custLinFactNeighborX="-4678">
        <dgm:presLayoutVars>
          <dgm:bulletEnabled val="1"/>
        </dgm:presLayoutVars>
      </dgm:prSet>
      <dgm:spPr/>
      <dgm:t>
        <a:bodyPr/>
        <a:lstStyle/>
        <a:p>
          <a:endParaRPr kumimoji="1" lang="ja-JP" altLang="en-US"/>
        </a:p>
      </dgm:t>
    </dgm:pt>
    <dgm:pt modelId="{812E7505-9D58-490A-90DA-D690FC9EE526}" type="pres">
      <dgm:prSet presAssocID="{0D187BA7-5964-40F9-901E-1AAB522C5FE0}" presName="spacing" presStyleCnt="0"/>
      <dgm:spPr/>
    </dgm:pt>
    <dgm:pt modelId="{F39FF689-1B3B-40F4-93AD-B72EBEE9EB94}" type="pres">
      <dgm:prSet presAssocID="{341EA6A0-C190-41DE-B193-1430BD4BAECA}" presName="linNode" presStyleCnt="0"/>
      <dgm:spPr/>
    </dgm:pt>
    <dgm:pt modelId="{27DAE722-B74B-4F25-A3D7-989B1783EC37}" type="pres">
      <dgm:prSet presAssocID="{341EA6A0-C190-41DE-B193-1430BD4BAECA}" presName="parentShp" presStyleLbl="node1" presStyleIdx="2" presStyleCnt="3" custScaleX="66673" custLinFactNeighborX="-8260">
        <dgm:presLayoutVars>
          <dgm:bulletEnabled val="1"/>
        </dgm:presLayoutVars>
      </dgm:prSet>
      <dgm:spPr/>
      <dgm:t>
        <a:bodyPr/>
        <a:lstStyle/>
        <a:p>
          <a:endParaRPr kumimoji="1" lang="ja-JP" altLang="en-US"/>
        </a:p>
      </dgm:t>
    </dgm:pt>
    <dgm:pt modelId="{9B3E12E9-102C-4B2C-96C9-6431C60E9D5D}" type="pres">
      <dgm:prSet presAssocID="{341EA6A0-C190-41DE-B193-1430BD4BAECA}" presName="childShp" presStyleLbl="bgAccFollowNode1" presStyleIdx="2" presStyleCnt="3" custScaleX="122744" custLinFactNeighborX="-4678">
        <dgm:presLayoutVars>
          <dgm:bulletEnabled val="1"/>
        </dgm:presLayoutVars>
      </dgm:prSet>
      <dgm:spPr/>
      <dgm:t>
        <a:bodyPr/>
        <a:lstStyle/>
        <a:p>
          <a:endParaRPr kumimoji="1" lang="ja-JP" altLang="en-US"/>
        </a:p>
      </dgm:t>
    </dgm:pt>
  </dgm:ptLst>
  <dgm:cxnLst>
    <dgm:cxn modelId="{A740974E-8EF4-4B80-A2EF-248CA748E513}" type="presOf" srcId="{985D26E8-768D-4C52-B3E8-1211CB9BD388}" destId="{B901AC39-3C85-49AC-9DAE-36CDCB2AB3F5}" srcOrd="0" destOrd="0" presId="urn:microsoft.com/office/officeart/2005/8/layout/vList6"/>
    <dgm:cxn modelId="{1E2F8090-6A97-4036-80DA-A8425B30C8A6}" type="presOf" srcId="{684EB40D-7A75-4892-9CD2-573859C62E58}" destId="{B901AC39-3C85-49AC-9DAE-36CDCB2AB3F5}" srcOrd="0" destOrd="2" presId="urn:microsoft.com/office/officeart/2005/8/layout/vList6"/>
    <dgm:cxn modelId="{F849F84C-1BCF-4CD5-A702-77D3268A6016}" type="presOf" srcId="{6CDD7B88-DC64-4C12-8390-6B1812CCB7EB}" destId="{9B3E12E9-102C-4B2C-96C9-6431C60E9D5D}" srcOrd="0" destOrd="2" presId="urn:microsoft.com/office/officeart/2005/8/layout/vList6"/>
    <dgm:cxn modelId="{0C0440FF-CB9B-4C26-8C02-78131C96ACEF}" srcId="{7B3C1826-D4F0-41A3-A007-682429ECCE8E}" destId="{56848793-8A86-4E47-84BE-C1A06A8C290D}" srcOrd="1" destOrd="0" parTransId="{82220A67-6585-4901-8E62-73B3300D75F4}" sibTransId="{CB4975FC-7A83-443E-98E6-E993B04E3C77}"/>
    <dgm:cxn modelId="{0B61CBF1-01FA-42B4-A84F-5A1775CF8D20}" srcId="{1EB8820D-F2A7-4B5A-A7A8-A8602B37038D}" destId="{2F7A684D-575B-4909-AFF8-51F46A24824D}" srcOrd="2" destOrd="0" parTransId="{BA4F9A23-9D28-41AF-8FEA-155631710F8B}" sibTransId="{B028982F-BCB8-41C0-B878-F69BBB402A29}"/>
    <dgm:cxn modelId="{151F4170-162B-4387-9DFB-5E090117FD38}" srcId="{1EB8820D-F2A7-4B5A-A7A8-A8602B37038D}" destId="{762D8360-9D88-4466-ADC3-B324A13ABC46}" srcOrd="1" destOrd="0" parTransId="{52A1DAAB-F524-479B-BC59-24EA86A829CB}" sibTransId="{66B26036-791C-4DBF-A6E1-06D8FB9E5647}"/>
    <dgm:cxn modelId="{4A5A4C3C-77C6-463E-B436-9F765E188404}" srcId="{2E89086D-753A-4C7D-B1FC-9E67CFFBBCF0}" destId="{7B3C1826-D4F0-41A3-A007-682429ECCE8E}" srcOrd="1" destOrd="0" parTransId="{96622DD7-7ED4-4719-A77C-1A1F54F92B38}" sibTransId="{0D187BA7-5964-40F9-901E-1AAB522C5FE0}"/>
    <dgm:cxn modelId="{34526A38-AF5C-422D-B5C5-5CDA3500E39B}" srcId="{1EB8820D-F2A7-4B5A-A7A8-A8602B37038D}" destId="{C54F64E1-5410-41FE-A406-711F9BFB668D}" srcOrd="0" destOrd="0" parTransId="{5C8EE16D-A9BC-41C5-8DB7-E9134F1C1EF5}" sibTransId="{7008F3F3-AF30-4B0D-B2F0-9508920CA8D0}"/>
    <dgm:cxn modelId="{04A26412-5326-4B22-8D91-602DA2359346}" type="presOf" srcId="{341EA6A0-C190-41DE-B193-1430BD4BAECA}" destId="{27DAE722-B74B-4F25-A3D7-989B1783EC37}" srcOrd="0" destOrd="0" presId="urn:microsoft.com/office/officeart/2005/8/layout/vList6"/>
    <dgm:cxn modelId="{80CBC5B6-897F-4D90-8D54-C613A543B6C8}" type="presOf" srcId="{2E89086D-753A-4C7D-B1FC-9E67CFFBBCF0}" destId="{9F59C23A-9280-4FFF-A6E7-9126E3BD4817}" srcOrd="0" destOrd="0" presId="urn:microsoft.com/office/officeart/2005/8/layout/vList6"/>
    <dgm:cxn modelId="{8A33B9AC-7020-4D63-A693-DF61083A6B3C}" type="presOf" srcId="{7B3C1826-D4F0-41A3-A007-682429ECCE8E}" destId="{DFB10758-60AD-4B10-B90F-AA76E3FCCFF0}" srcOrd="0" destOrd="0" presId="urn:microsoft.com/office/officeart/2005/8/layout/vList6"/>
    <dgm:cxn modelId="{895A2E8D-46E4-4DCD-BDFF-89A4C73A5E51}" srcId="{341EA6A0-C190-41DE-B193-1430BD4BAECA}" destId="{6CDD7B88-DC64-4C12-8390-6B1812CCB7EB}" srcOrd="2" destOrd="0" parTransId="{8CCB9A7D-805D-4E8A-A6A1-955766A22786}" sibTransId="{9A35BFEB-CC71-4DBC-A3D9-506802FC3255}"/>
    <dgm:cxn modelId="{5F0C6708-8CFB-4E7D-A134-5448EC11CE6C}" type="presOf" srcId="{1EB8820D-F2A7-4B5A-A7A8-A8602B37038D}" destId="{D31425EA-636A-4055-A539-C5F2EB49F74E}" srcOrd="0" destOrd="0" presId="urn:microsoft.com/office/officeart/2005/8/layout/vList6"/>
    <dgm:cxn modelId="{1DE89462-FD31-481E-9A1A-1D49F335BEE1}" type="presOf" srcId="{913F10D1-9559-4477-B918-5EA2720CC0BE}" destId="{9B3E12E9-102C-4B2C-96C9-6431C60E9D5D}" srcOrd="0" destOrd="1" presId="urn:microsoft.com/office/officeart/2005/8/layout/vList6"/>
    <dgm:cxn modelId="{51B123EE-0106-44BC-808A-A26E29383386}" srcId="{2E89086D-753A-4C7D-B1FC-9E67CFFBBCF0}" destId="{341EA6A0-C190-41DE-B193-1430BD4BAECA}" srcOrd="2" destOrd="0" parTransId="{9D7E8F9B-CA97-4115-9F1F-7B3DBED671A7}" sibTransId="{CC939AFB-9F88-40FF-8B2F-31F9E2427408}"/>
    <dgm:cxn modelId="{2934B3D6-FE91-4BBC-A1C2-D26D9D2DB0A5}" srcId="{341EA6A0-C190-41DE-B193-1430BD4BAECA}" destId="{D4459FEA-7536-41BE-B104-33C2822C02FA}" srcOrd="0" destOrd="0" parTransId="{49C12A19-5DC5-4375-BA3A-DB3A7B394B20}" sibTransId="{CF2E220B-149B-485F-B192-4F2FC6C741E3}"/>
    <dgm:cxn modelId="{3C004871-5DDA-4D8F-86C0-BA63075FED8F}" srcId="{341EA6A0-C190-41DE-B193-1430BD4BAECA}" destId="{913F10D1-9559-4477-B918-5EA2720CC0BE}" srcOrd="1" destOrd="0" parTransId="{61AC58EF-4A65-4C83-9D7A-13A3E057C217}" sibTransId="{99F96AEF-315C-49C4-A51B-E6F5573A08A4}"/>
    <dgm:cxn modelId="{43CAE9F9-C12B-409F-A32C-CC21C2A36095}" srcId="{2E89086D-753A-4C7D-B1FC-9E67CFFBBCF0}" destId="{1EB8820D-F2A7-4B5A-A7A8-A8602B37038D}" srcOrd="0" destOrd="0" parTransId="{8FADFBB2-F7AE-48BD-9952-5D9DFCF4A622}" sibTransId="{CCF60748-DCA5-4D6A-B03F-7E7F30C2E83B}"/>
    <dgm:cxn modelId="{95313D33-8C2E-42AA-B064-76E0D88A8682}" type="presOf" srcId="{D4459FEA-7536-41BE-B104-33C2822C02FA}" destId="{9B3E12E9-102C-4B2C-96C9-6431C60E9D5D}" srcOrd="0" destOrd="0" presId="urn:microsoft.com/office/officeart/2005/8/layout/vList6"/>
    <dgm:cxn modelId="{4D6182E0-3B59-44BD-BB86-A48956529AEE}" srcId="{7B3C1826-D4F0-41A3-A007-682429ECCE8E}" destId="{985D26E8-768D-4C52-B3E8-1211CB9BD388}" srcOrd="0" destOrd="0" parTransId="{D6E5BF9A-F4DC-4C66-9308-125F4123070B}" sibTransId="{2EF59751-A61F-4594-B718-C6D3355B6DDA}"/>
    <dgm:cxn modelId="{73C7D28C-BD32-4FB5-8E61-1827967AFA06}" type="presOf" srcId="{C54F64E1-5410-41FE-A406-711F9BFB668D}" destId="{5FFE75A3-1001-4ACF-A226-73B33502D71F}" srcOrd="0" destOrd="0" presId="urn:microsoft.com/office/officeart/2005/8/layout/vList6"/>
    <dgm:cxn modelId="{F5A03088-C79C-4AD2-A115-68A672A187DB}" type="presOf" srcId="{56848793-8A86-4E47-84BE-C1A06A8C290D}" destId="{B901AC39-3C85-49AC-9DAE-36CDCB2AB3F5}" srcOrd="0" destOrd="1" presId="urn:microsoft.com/office/officeart/2005/8/layout/vList6"/>
    <dgm:cxn modelId="{FC49EB5B-5168-43D2-9D22-0B6F76035004}" type="presOf" srcId="{762D8360-9D88-4466-ADC3-B324A13ABC46}" destId="{5FFE75A3-1001-4ACF-A226-73B33502D71F}" srcOrd="0" destOrd="1" presId="urn:microsoft.com/office/officeart/2005/8/layout/vList6"/>
    <dgm:cxn modelId="{D8ED89D4-EEF8-4987-8190-BA82C3945488}" srcId="{7B3C1826-D4F0-41A3-A007-682429ECCE8E}" destId="{684EB40D-7A75-4892-9CD2-573859C62E58}" srcOrd="2" destOrd="0" parTransId="{C5E06E12-2F9A-40FC-B7C6-4199DA4EC696}" sibTransId="{09C0C007-74EE-42C9-895D-F491A554C4B8}"/>
    <dgm:cxn modelId="{88A59EF2-C2AA-47B4-A7F2-B28CBD24D30E}" type="presOf" srcId="{2F7A684D-575B-4909-AFF8-51F46A24824D}" destId="{5FFE75A3-1001-4ACF-A226-73B33502D71F}" srcOrd="0" destOrd="2" presId="urn:microsoft.com/office/officeart/2005/8/layout/vList6"/>
    <dgm:cxn modelId="{5F8AED74-62E2-4800-B6F3-5FB8F21CEE43}" type="presParOf" srcId="{9F59C23A-9280-4FFF-A6E7-9126E3BD4817}" destId="{AED63E69-7139-42F9-8417-19380F155B8D}" srcOrd="0" destOrd="0" presId="urn:microsoft.com/office/officeart/2005/8/layout/vList6"/>
    <dgm:cxn modelId="{0549611D-47AF-451E-BD9F-3141AE6B0E97}" type="presParOf" srcId="{AED63E69-7139-42F9-8417-19380F155B8D}" destId="{D31425EA-636A-4055-A539-C5F2EB49F74E}" srcOrd="0" destOrd="0" presId="urn:microsoft.com/office/officeart/2005/8/layout/vList6"/>
    <dgm:cxn modelId="{6CABEC6A-8FC2-413D-84FC-6A47E3B4A35E}" type="presParOf" srcId="{AED63E69-7139-42F9-8417-19380F155B8D}" destId="{5FFE75A3-1001-4ACF-A226-73B33502D71F}" srcOrd="1" destOrd="0" presId="urn:microsoft.com/office/officeart/2005/8/layout/vList6"/>
    <dgm:cxn modelId="{2A58A901-FD77-4123-BF8A-30DE624EF984}" type="presParOf" srcId="{9F59C23A-9280-4FFF-A6E7-9126E3BD4817}" destId="{124F0A67-B260-4D4F-9E3D-1F0BCA108E8F}" srcOrd="1" destOrd="0" presId="urn:microsoft.com/office/officeart/2005/8/layout/vList6"/>
    <dgm:cxn modelId="{729BE59C-D322-4777-995C-785705056577}" type="presParOf" srcId="{9F59C23A-9280-4FFF-A6E7-9126E3BD4817}" destId="{B7CC3F3C-997F-40F6-A74B-D641EBFC2407}" srcOrd="2" destOrd="0" presId="urn:microsoft.com/office/officeart/2005/8/layout/vList6"/>
    <dgm:cxn modelId="{03EC2111-DF87-4D14-B5E6-D0AB2AD1AFFB}" type="presParOf" srcId="{B7CC3F3C-997F-40F6-A74B-D641EBFC2407}" destId="{DFB10758-60AD-4B10-B90F-AA76E3FCCFF0}" srcOrd="0" destOrd="0" presId="urn:microsoft.com/office/officeart/2005/8/layout/vList6"/>
    <dgm:cxn modelId="{38946409-E009-4428-A8D4-7968B3084C08}" type="presParOf" srcId="{B7CC3F3C-997F-40F6-A74B-D641EBFC2407}" destId="{B901AC39-3C85-49AC-9DAE-36CDCB2AB3F5}" srcOrd="1" destOrd="0" presId="urn:microsoft.com/office/officeart/2005/8/layout/vList6"/>
    <dgm:cxn modelId="{DB648B56-8B52-4540-A71A-E07DC0FAC7CB}" type="presParOf" srcId="{9F59C23A-9280-4FFF-A6E7-9126E3BD4817}" destId="{812E7505-9D58-490A-90DA-D690FC9EE526}" srcOrd="3" destOrd="0" presId="urn:microsoft.com/office/officeart/2005/8/layout/vList6"/>
    <dgm:cxn modelId="{9A7D471E-A5EF-4644-9704-353A8BA76362}" type="presParOf" srcId="{9F59C23A-9280-4FFF-A6E7-9126E3BD4817}" destId="{F39FF689-1B3B-40F4-93AD-B72EBEE9EB94}" srcOrd="4" destOrd="0" presId="urn:microsoft.com/office/officeart/2005/8/layout/vList6"/>
    <dgm:cxn modelId="{8384B663-DFE4-458B-9538-EB7009394941}" type="presParOf" srcId="{F39FF689-1B3B-40F4-93AD-B72EBEE9EB94}" destId="{27DAE722-B74B-4F25-A3D7-989B1783EC37}" srcOrd="0" destOrd="0" presId="urn:microsoft.com/office/officeart/2005/8/layout/vList6"/>
    <dgm:cxn modelId="{6AFAEC39-5EA5-4598-8E6E-1261056BACDC}" type="presParOf" srcId="{F39FF689-1B3B-40F4-93AD-B72EBEE9EB94}" destId="{9B3E12E9-102C-4B2C-96C9-6431C60E9D5D}" srcOrd="1" destOrd="0" presId="urn:microsoft.com/office/officeart/2005/8/layout/vList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84B8DD-E91F-43F4-86B5-8DA7778CFD0C}" type="doc">
      <dgm:prSet loTypeId="urn:microsoft.com/office/officeart/2005/8/layout/hProcess9" loCatId="process" qsTypeId="urn:microsoft.com/office/officeart/2005/8/quickstyle/simple1#2" qsCatId="simple" csTypeId="urn:microsoft.com/office/officeart/2005/8/colors/colorful2" csCatId="colorful" phldr="1"/>
      <dgm:spPr/>
      <dgm:t>
        <a:bodyPr/>
        <a:lstStyle/>
        <a:p>
          <a:endParaRPr kumimoji="1" lang="ja-JP" altLang="en-US"/>
        </a:p>
      </dgm:t>
    </dgm:pt>
    <dgm:pt modelId="{FB82B4A0-800F-471F-ADE8-2AF8E8D958AB}">
      <dgm:prSet/>
      <dgm:spPr>
        <a:ln w="3175">
          <a:noFill/>
          <a:prstDash val="solid"/>
        </a:ln>
      </dgm:spPr>
      <dgm:t>
        <a:bodyPr lIns="36000" rIns="36000"/>
        <a:lstStyle/>
        <a:p>
          <a:pPr rtl="0"/>
          <a:r>
            <a:rPr kumimoji="1" lang="ja-JP" b="1" dirty="0" smtClean="0">
              <a:solidFill>
                <a:srgbClr val="FF0000"/>
              </a:solidFill>
              <a:latin typeface="HG丸ｺﾞｼｯｸM-PRO" pitchFamily="50" charset="-128"/>
              <a:ea typeface="HG丸ｺﾞｼｯｸM-PRO" pitchFamily="50" charset="-128"/>
            </a:rPr>
            <a:t>コミュニティによるメンテナンス期間中</a:t>
          </a:r>
          <a:r>
            <a:rPr kumimoji="1" lang="ja-JP" altLang="en-US" b="1" dirty="0" smtClean="0">
              <a:solidFill>
                <a:srgbClr val="FF0000"/>
              </a:solidFill>
              <a:latin typeface="HG丸ｺﾞｼｯｸM-PRO" pitchFamily="50" charset="-128"/>
              <a:ea typeface="HG丸ｺﾞｼｯｸM-PRO" pitchFamily="50" charset="-128"/>
            </a:rPr>
            <a:t> </a:t>
          </a:r>
          <a:r>
            <a:rPr kumimoji="1" lang="ja-JP" dirty="0" smtClean="0">
              <a:solidFill>
                <a:srgbClr val="002060"/>
              </a:solidFill>
              <a:latin typeface="HG丸ｺﾞｼｯｸM-PRO" pitchFamily="50" charset="-128"/>
              <a:ea typeface="HG丸ｺﾞｼｯｸM-PRO" pitchFamily="50" charset="-128"/>
            </a:rPr>
            <a:t>に発見されたバグは、コミュニティ </a:t>
          </a:r>
          <a:r>
            <a:rPr kumimoji="1" lang="en-US" dirty="0" smtClean="0">
              <a:solidFill>
                <a:srgbClr val="002060"/>
              </a:solidFill>
              <a:latin typeface="HG丸ｺﾞｼｯｸM-PRO" pitchFamily="50" charset="-128"/>
              <a:ea typeface="HG丸ｺﾞｼｯｸM-PRO" pitchFamily="50" charset="-128"/>
            </a:rPr>
            <a:t>BTS</a:t>
          </a:r>
          <a:r>
            <a:rPr kumimoji="1" lang="ja-JP" dirty="0" smtClean="0">
              <a:solidFill>
                <a:srgbClr val="002060"/>
              </a:solidFill>
              <a:latin typeface="HG丸ｺﾞｼｯｸM-PRO" pitchFamily="50" charset="-128"/>
              <a:ea typeface="HG丸ｺﾞｼｯｸM-PRO" pitchFamily="50" charset="-128"/>
            </a:rPr>
            <a:t>（</a:t>
          </a:r>
          <a:r>
            <a:rPr kumimoji="1" lang="en-US" dirty="0" smtClean="0">
              <a:solidFill>
                <a:srgbClr val="002060"/>
              </a:solidFill>
              <a:latin typeface="HG丸ｺﾞｼｯｸM-PRO" pitchFamily="50" charset="-128"/>
              <a:ea typeface="HG丸ｺﾞｼｯｸM-PRO" pitchFamily="50" charset="-128"/>
            </a:rPr>
            <a:t>Bug</a:t>
          </a:r>
          <a:r>
            <a:rPr kumimoji="1" lang="ja-JP" dirty="0" smtClean="0">
              <a:solidFill>
                <a:srgbClr val="002060"/>
              </a:solidFill>
              <a:latin typeface="HG丸ｺﾞｼｯｸM-PRO" pitchFamily="50" charset="-128"/>
              <a:ea typeface="HG丸ｺﾞｼｯｸM-PRO" pitchFamily="50" charset="-128"/>
            </a:rPr>
            <a:t> </a:t>
          </a:r>
          <a:r>
            <a:rPr kumimoji="1" lang="en-US" dirty="0" smtClean="0">
              <a:solidFill>
                <a:srgbClr val="002060"/>
              </a:solidFill>
              <a:latin typeface="HG丸ｺﾞｼｯｸM-PRO" pitchFamily="50" charset="-128"/>
              <a:ea typeface="HG丸ｺﾞｼｯｸM-PRO" pitchFamily="50" charset="-128"/>
            </a:rPr>
            <a:t>Tracking</a:t>
          </a:r>
          <a:r>
            <a:rPr kumimoji="1" lang="ja-JP" dirty="0" smtClean="0">
              <a:solidFill>
                <a:srgbClr val="002060"/>
              </a:solidFill>
              <a:latin typeface="HG丸ｺﾞｼｯｸM-PRO" pitchFamily="50" charset="-128"/>
              <a:ea typeface="HG丸ｺﾞｼｯｸM-PRO" pitchFamily="50" charset="-128"/>
            </a:rPr>
            <a:t> </a:t>
          </a:r>
          <a:r>
            <a:rPr kumimoji="1" lang="en-US" dirty="0" smtClean="0">
              <a:solidFill>
                <a:srgbClr val="002060"/>
              </a:solidFill>
              <a:latin typeface="HG丸ｺﾞｼｯｸM-PRO" pitchFamily="50" charset="-128"/>
              <a:ea typeface="HG丸ｺﾞｼｯｸM-PRO" pitchFamily="50" charset="-128"/>
            </a:rPr>
            <a:t>System</a:t>
          </a:r>
          <a:r>
            <a:rPr kumimoji="1" lang="ja-JP" dirty="0" smtClean="0">
              <a:solidFill>
                <a:srgbClr val="002060"/>
              </a:solidFill>
              <a:latin typeface="HG丸ｺﾞｼｯｸM-PRO" pitchFamily="50" charset="-128"/>
              <a:ea typeface="HG丸ｺﾞｼｯｸM-PRO" pitchFamily="50" charset="-128"/>
            </a:rPr>
            <a:t>）に報告</a:t>
          </a:r>
          <a:endParaRPr lang="ja-JP" dirty="0">
            <a:solidFill>
              <a:srgbClr val="002060"/>
            </a:solidFill>
            <a:latin typeface="HG丸ｺﾞｼｯｸM-PRO" pitchFamily="50" charset="-128"/>
            <a:ea typeface="HG丸ｺﾞｼｯｸM-PRO" pitchFamily="50" charset="-128"/>
          </a:endParaRPr>
        </a:p>
      </dgm:t>
    </dgm:pt>
    <dgm:pt modelId="{6133CA7C-8C53-43DB-9C72-6EC4B72C9F84}" type="parTrans" cxnId="{0E8D5054-BF5C-47E8-8CB6-29D9ED3D56E5}">
      <dgm:prSet/>
      <dgm:spPr/>
      <dgm:t>
        <a:bodyPr/>
        <a:lstStyle/>
        <a:p>
          <a:endParaRPr kumimoji="1" lang="ja-JP" altLang="en-US"/>
        </a:p>
      </dgm:t>
    </dgm:pt>
    <dgm:pt modelId="{749407D3-3331-4659-B4F3-7035D5AA8B19}" type="sibTrans" cxnId="{0E8D5054-BF5C-47E8-8CB6-29D9ED3D56E5}">
      <dgm:prSet/>
      <dgm:spPr/>
      <dgm:t>
        <a:bodyPr/>
        <a:lstStyle/>
        <a:p>
          <a:endParaRPr kumimoji="1" lang="ja-JP" altLang="en-US"/>
        </a:p>
      </dgm:t>
    </dgm:pt>
    <dgm:pt modelId="{1AB42A20-B7B9-40A2-B457-EF3CC106A228}">
      <dgm:prSet/>
      <dgm:spPr>
        <a:ln w="3175">
          <a:noFill/>
          <a:prstDash val="solid"/>
        </a:ln>
      </dgm:spPr>
      <dgm:t>
        <a:bodyPr/>
        <a:lstStyle/>
        <a:p>
          <a:pPr rtl="0"/>
          <a:r>
            <a:rPr kumimoji="1" lang="ja-JP" dirty="0" smtClean="0">
              <a:latin typeface="HG丸ｺﾞｼｯｸM-PRO" pitchFamily="50" charset="-128"/>
              <a:ea typeface="HG丸ｺﾞｼｯｸM-PRO" pitchFamily="50" charset="-128"/>
            </a:rPr>
            <a:t>バグ発見者、当該プログラム開発者、又は第三者が対策用修正コード</a:t>
          </a:r>
          <a:r>
            <a:rPr kumimoji="1" lang="ja-JP" b="1" dirty="0" smtClean="0">
              <a:solidFill>
                <a:srgbClr val="FF0000"/>
              </a:solidFill>
              <a:latin typeface="HG丸ｺﾞｼｯｸM-PRO" pitchFamily="50" charset="-128"/>
              <a:ea typeface="HG丸ｺﾞｼｯｸM-PRO" pitchFamily="50" charset="-128"/>
            </a:rPr>
            <a:t>（パッチ）</a:t>
          </a:r>
          <a:r>
            <a:rPr kumimoji="1" lang="ja-JP" dirty="0" smtClean="0">
              <a:latin typeface="HG丸ｺﾞｼｯｸM-PRO" pitchFamily="50" charset="-128"/>
              <a:ea typeface="HG丸ｺﾞｼｯｸM-PRO" pitchFamily="50" charset="-128"/>
            </a:rPr>
            <a:t>を</a:t>
          </a:r>
          <a:r>
            <a:rPr kumimoji="1" lang="en-US" altLang="ja-JP" dirty="0" smtClean="0">
              <a:latin typeface="HG丸ｺﾞｼｯｸM-PRO" pitchFamily="50" charset="-128"/>
              <a:ea typeface="HG丸ｺﾞｼｯｸM-PRO" pitchFamily="50" charset="-128"/>
            </a:rPr>
            <a:t/>
          </a:r>
          <a:br>
            <a:rPr kumimoji="1" lang="en-US" altLang="ja-JP" dirty="0" smtClean="0">
              <a:latin typeface="HG丸ｺﾞｼｯｸM-PRO" pitchFamily="50" charset="-128"/>
              <a:ea typeface="HG丸ｺﾞｼｯｸM-PRO" pitchFamily="50" charset="-128"/>
            </a:rPr>
          </a:br>
          <a:r>
            <a:rPr kumimoji="1" lang="ja-JP" dirty="0" smtClean="0">
              <a:latin typeface="HG丸ｺﾞｼｯｸM-PRO" pitchFamily="50" charset="-128"/>
              <a:ea typeface="HG丸ｺﾞｼｯｸM-PRO" pitchFamily="50" charset="-128"/>
            </a:rPr>
            <a:t>コミュニティ</a:t>
          </a:r>
          <a:r>
            <a:rPr kumimoji="1" lang="en-US" dirty="0" smtClean="0">
              <a:latin typeface="HG丸ｺﾞｼｯｸM-PRO" pitchFamily="50" charset="-128"/>
              <a:ea typeface="HG丸ｺﾞｼｯｸM-PRO" pitchFamily="50" charset="-128"/>
            </a:rPr>
            <a:t>ML</a:t>
          </a:r>
          <a:r>
            <a:rPr kumimoji="1" lang="ja-JP" dirty="0" smtClean="0">
              <a:latin typeface="HG丸ｺﾞｼｯｸM-PRO" pitchFamily="50" charset="-128"/>
              <a:ea typeface="HG丸ｺﾞｼｯｸM-PRO" pitchFamily="50" charset="-128"/>
            </a:rPr>
            <a:t> に投稿する</a:t>
          </a:r>
          <a:endParaRPr lang="ja-JP" dirty="0">
            <a:latin typeface="HG丸ｺﾞｼｯｸM-PRO" pitchFamily="50" charset="-128"/>
            <a:ea typeface="HG丸ｺﾞｼｯｸM-PRO" pitchFamily="50" charset="-128"/>
          </a:endParaRPr>
        </a:p>
      </dgm:t>
    </dgm:pt>
    <dgm:pt modelId="{ADFEB127-8BD5-4E56-BC60-32FB41C063C2}" type="parTrans" cxnId="{2DF3EB6E-B339-4035-85EE-91DE47E06A15}">
      <dgm:prSet/>
      <dgm:spPr/>
      <dgm:t>
        <a:bodyPr/>
        <a:lstStyle/>
        <a:p>
          <a:endParaRPr kumimoji="1" lang="ja-JP" altLang="en-US"/>
        </a:p>
      </dgm:t>
    </dgm:pt>
    <dgm:pt modelId="{17D772A0-6D24-4288-A2A4-4463CE1D3553}" type="sibTrans" cxnId="{2DF3EB6E-B339-4035-85EE-91DE47E06A15}">
      <dgm:prSet/>
      <dgm:spPr/>
      <dgm:t>
        <a:bodyPr/>
        <a:lstStyle/>
        <a:p>
          <a:endParaRPr kumimoji="1" lang="ja-JP" altLang="en-US"/>
        </a:p>
      </dgm:t>
    </dgm:pt>
    <dgm:pt modelId="{F5CD5B2F-6779-4AA3-B1EE-05E9A8690325}">
      <dgm:prSet/>
      <dgm:spPr>
        <a:ln w="3175">
          <a:noFill/>
          <a:prstDash val="solid"/>
        </a:ln>
      </dgm:spPr>
      <dgm:t>
        <a:bodyPr/>
        <a:lstStyle/>
        <a:p>
          <a:pPr rtl="0"/>
          <a:r>
            <a:rPr kumimoji="1" lang="ja-JP" dirty="0" smtClean="0">
              <a:latin typeface="HG丸ｺﾞｼｯｸM-PRO" pitchFamily="50" charset="-128"/>
              <a:ea typeface="HG丸ｺﾞｼｯｸM-PRO" pitchFamily="50" charset="-128"/>
            </a:rPr>
            <a:t>コミュニティのレビュープロセス（</a:t>
          </a:r>
          <a:r>
            <a:rPr kumimoji="1" lang="en-US" dirty="0" smtClean="0">
              <a:latin typeface="HG丸ｺﾞｼｯｸM-PRO" pitchFamily="50" charset="-128"/>
              <a:ea typeface="HG丸ｺﾞｼｯｸM-PRO" pitchFamily="50" charset="-128"/>
            </a:rPr>
            <a:t>ML</a:t>
          </a:r>
          <a:r>
            <a:rPr kumimoji="1" lang="ja-JP" dirty="0" smtClean="0">
              <a:latin typeface="HG丸ｺﾞｼｯｸM-PRO" pitchFamily="50" charset="-128"/>
              <a:ea typeface="HG丸ｺﾞｼｯｸM-PRO" pitchFamily="50" charset="-128"/>
            </a:rPr>
            <a:t>上の議論）を通し対策内容の妥当性を確認する</a:t>
          </a:r>
          <a:endParaRPr lang="ja-JP" dirty="0">
            <a:latin typeface="HG丸ｺﾞｼｯｸM-PRO" pitchFamily="50" charset="-128"/>
            <a:ea typeface="HG丸ｺﾞｼｯｸM-PRO" pitchFamily="50" charset="-128"/>
          </a:endParaRPr>
        </a:p>
      </dgm:t>
    </dgm:pt>
    <dgm:pt modelId="{75C790F0-1DDE-4B90-B377-BF9CE8372F15}" type="parTrans" cxnId="{CA9C03FB-81F5-4096-8209-2642C0604DAE}">
      <dgm:prSet/>
      <dgm:spPr/>
      <dgm:t>
        <a:bodyPr/>
        <a:lstStyle/>
        <a:p>
          <a:endParaRPr kumimoji="1" lang="ja-JP" altLang="en-US"/>
        </a:p>
      </dgm:t>
    </dgm:pt>
    <dgm:pt modelId="{D065F8AF-EE2C-42BA-B959-B501DC3C9BDE}" type="sibTrans" cxnId="{CA9C03FB-81F5-4096-8209-2642C0604DAE}">
      <dgm:prSet/>
      <dgm:spPr/>
      <dgm:t>
        <a:bodyPr/>
        <a:lstStyle/>
        <a:p>
          <a:endParaRPr kumimoji="1" lang="ja-JP" altLang="en-US"/>
        </a:p>
      </dgm:t>
    </dgm:pt>
    <dgm:pt modelId="{F99EB707-DCF2-43C2-9825-8DAFE8A9F95F}">
      <dgm:prSet/>
      <dgm:spPr>
        <a:ln w="3175">
          <a:noFill/>
          <a:prstDash val="solid"/>
        </a:ln>
      </dgm:spPr>
      <dgm:t>
        <a:bodyPr/>
        <a:lstStyle/>
        <a:p>
          <a:pPr rtl="0"/>
          <a:r>
            <a:rPr kumimoji="1" lang="ja-JP" dirty="0" smtClean="0">
              <a:latin typeface="HG丸ｺﾞｼｯｸM-PRO" pitchFamily="50" charset="-128"/>
              <a:ea typeface="HG丸ｺﾞｼｯｸM-PRO" pitchFamily="50" charset="-128"/>
            </a:rPr>
            <a:t>妥当性が確認されたコードは、</a:t>
          </a:r>
          <a:r>
            <a:rPr kumimoji="1" lang="ja-JP" b="1" dirty="0" smtClean="0">
              <a:solidFill>
                <a:srgbClr val="FF0000"/>
              </a:solidFill>
              <a:latin typeface="HG丸ｺﾞｼｯｸM-PRO" pitchFamily="50" charset="-128"/>
              <a:ea typeface="HG丸ｺﾞｼｯｸM-PRO" pitchFamily="50" charset="-128"/>
            </a:rPr>
            <a:t>その時点</a:t>
          </a:r>
          <a:r>
            <a:rPr kumimoji="1" lang="ja-JP" altLang="en-US" b="1" dirty="0" smtClean="0">
              <a:solidFill>
                <a:srgbClr val="FF0000"/>
              </a:solidFill>
              <a:latin typeface="HG丸ｺﾞｼｯｸM-PRO" pitchFamily="50" charset="-128"/>
              <a:ea typeface="HG丸ｺﾞｼｯｸM-PRO" pitchFamily="50" charset="-128"/>
            </a:rPr>
            <a:t>で</a:t>
          </a:r>
          <a:r>
            <a:rPr kumimoji="1" lang="ja-JP" b="1" dirty="0" smtClean="0">
              <a:solidFill>
                <a:srgbClr val="FF0000"/>
              </a:solidFill>
              <a:latin typeface="HG丸ｺﾞｼｯｸM-PRO" pitchFamily="50" charset="-128"/>
              <a:ea typeface="HG丸ｺﾞｼｯｸM-PRO" pitchFamily="50" charset="-128"/>
            </a:rPr>
            <a:t>開発中のコードに</a:t>
          </a:r>
          <a:r>
            <a:rPr kumimoji="1" lang="ja-JP" altLang="en-US" b="1" dirty="0" smtClean="0">
              <a:solidFill>
                <a:srgbClr val="FF0000"/>
              </a:solidFill>
              <a:latin typeface="HG丸ｺﾞｼｯｸM-PRO" pitchFamily="50" charset="-128"/>
              <a:ea typeface="HG丸ｺﾞｼｯｸM-PRO" pitchFamily="50" charset="-128"/>
            </a:rPr>
            <a:t>まず登録</a:t>
          </a:r>
          <a:r>
            <a:rPr kumimoji="1" lang="ja-JP" dirty="0" smtClean="0">
              <a:latin typeface="HG丸ｺﾞｼｯｸM-PRO" pitchFamily="50" charset="-128"/>
              <a:ea typeface="HG丸ｺﾞｼｯｸM-PRO" pitchFamily="50" charset="-128"/>
            </a:rPr>
            <a:t>される</a:t>
          </a:r>
          <a:r>
            <a:rPr kumimoji="1" lang="ja-JP" altLang="en-US" dirty="0" smtClean="0">
              <a:latin typeface="HG丸ｺﾞｼｯｸM-PRO" pitchFamily="50" charset="-128"/>
              <a:ea typeface="HG丸ｺﾞｼｯｸM-PRO" pitchFamily="50" charset="-128"/>
            </a:rPr>
            <a:t> （ </a:t>
          </a:r>
          <a:r>
            <a:rPr kumimoji="1" lang="en-US" altLang="ja-JP" dirty="0" smtClean="0">
              <a:latin typeface="HG丸ｺﾞｼｯｸM-PRO" pitchFamily="50" charset="-128"/>
              <a:ea typeface="HG丸ｺﾞｼｯｸM-PRO" pitchFamily="50" charset="-128"/>
            </a:rPr>
            <a:t>feed</a:t>
          </a:r>
          <a:br>
            <a:rPr kumimoji="1" lang="en-US" altLang="ja-JP" dirty="0" smtClean="0">
              <a:latin typeface="HG丸ｺﾞｼｯｸM-PRO" pitchFamily="50" charset="-128"/>
              <a:ea typeface="HG丸ｺﾞｼｯｸM-PRO" pitchFamily="50" charset="-128"/>
            </a:rPr>
          </a:br>
          <a:r>
            <a:rPr kumimoji="1" lang="en-US" altLang="ja-JP" dirty="0" smtClean="0">
              <a:latin typeface="HG丸ｺﾞｼｯｸM-PRO" pitchFamily="50" charset="-128"/>
              <a:ea typeface="HG丸ｺﾞｼｯｸM-PRO" pitchFamily="50" charset="-128"/>
            </a:rPr>
            <a:t>forward</a:t>
          </a:r>
          <a:r>
            <a:rPr kumimoji="1" lang="ja-JP" altLang="en-US" dirty="0" smtClean="0">
              <a:latin typeface="HG丸ｺﾞｼｯｸM-PRO" pitchFamily="50" charset="-128"/>
              <a:ea typeface="HG丸ｺﾞｼｯｸM-PRO" pitchFamily="50" charset="-128"/>
            </a:rPr>
            <a:t> 思想）</a:t>
          </a:r>
          <a:endParaRPr lang="ja-JP" dirty="0">
            <a:latin typeface="HG丸ｺﾞｼｯｸM-PRO" pitchFamily="50" charset="-128"/>
            <a:ea typeface="HG丸ｺﾞｼｯｸM-PRO" pitchFamily="50" charset="-128"/>
          </a:endParaRPr>
        </a:p>
      </dgm:t>
    </dgm:pt>
    <dgm:pt modelId="{2905CE87-E9AE-4346-A827-AF417CC00D6D}" type="parTrans" cxnId="{E7A80C17-4E08-401B-B4EF-FC93B818A4C8}">
      <dgm:prSet/>
      <dgm:spPr/>
      <dgm:t>
        <a:bodyPr/>
        <a:lstStyle/>
        <a:p>
          <a:endParaRPr kumimoji="1" lang="ja-JP" altLang="en-US"/>
        </a:p>
      </dgm:t>
    </dgm:pt>
    <dgm:pt modelId="{69D4FA18-636B-466F-83D7-BE5BCBEF9DC8}" type="sibTrans" cxnId="{E7A80C17-4E08-401B-B4EF-FC93B818A4C8}">
      <dgm:prSet/>
      <dgm:spPr/>
      <dgm:t>
        <a:bodyPr/>
        <a:lstStyle/>
        <a:p>
          <a:endParaRPr kumimoji="1" lang="ja-JP" altLang="en-US"/>
        </a:p>
      </dgm:t>
    </dgm:pt>
    <dgm:pt modelId="{F70E6E78-6D41-4C45-B831-92C0B21AAFE8}">
      <dgm:prSet/>
      <dgm:spPr>
        <a:ln w="3175">
          <a:noFill/>
          <a:prstDash val="solid"/>
        </a:ln>
      </dgm:spPr>
      <dgm:t>
        <a:bodyPr/>
        <a:lstStyle/>
        <a:p>
          <a:pPr rtl="0"/>
          <a:r>
            <a:rPr lang="ja-JP" altLang="en-US" dirty="0" smtClean="0">
              <a:solidFill>
                <a:srgbClr val="002060"/>
              </a:solidFill>
              <a:latin typeface="HG丸ｺﾞｼｯｸM-PRO" pitchFamily="50" charset="-128"/>
              <a:ea typeface="HG丸ｺﾞｼｯｸM-PRO" pitchFamily="50" charset="-128"/>
            </a:rPr>
            <a:t>新しいカーネルで採用された確実なバグ修正だけを選んで、ステーブルリリースに登録</a:t>
          </a:r>
          <a:endParaRPr lang="ja-JP" dirty="0">
            <a:solidFill>
              <a:srgbClr val="002060"/>
            </a:solidFill>
            <a:latin typeface="HG丸ｺﾞｼｯｸM-PRO" pitchFamily="50" charset="-128"/>
            <a:ea typeface="HG丸ｺﾞｼｯｸM-PRO" pitchFamily="50" charset="-128"/>
          </a:endParaRPr>
        </a:p>
      </dgm:t>
    </dgm:pt>
    <dgm:pt modelId="{9D081FB7-DE55-4174-B039-957F0F5199C1}" type="parTrans" cxnId="{6A756F66-27E8-4344-9CB5-8E5F8B982F1E}">
      <dgm:prSet/>
      <dgm:spPr/>
      <dgm:t>
        <a:bodyPr/>
        <a:lstStyle/>
        <a:p>
          <a:endParaRPr kumimoji="1" lang="ja-JP" altLang="en-US"/>
        </a:p>
      </dgm:t>
    </dgm:pt>
    <dgm:pt modelId="{AD5E67A4-BB44-4A9C-8CDA-CE2DABF7C37C}" type="sibTrans" cxnId="{6A756F66-27E8-4344-9CB5-8E5F8B982F1E}">
      <dgm:prSet/>
      <dgm:spPr/>
      <dgm:t>
        <a:bodyPr/>
        <a:lstStyle/>
        <a:p>
          <a:endParaRPr kumimoji="1" lang="ja-JP" altLang="en-US"/>
        </a:p>
      </dgm:t>
    </dgm:pt>
    <dgm:pt modelId="{38EDE7CD-6987-4E10-AD32-5F923CF276CD}" type="pres">
      <dgm:prSet presAssocID="{7384B8DD-E91F-43F4-86B5-8DA7778CFD0C}" presName="CompostProcess" presStyleCnt="0">
        <dgm:presLayoutVars>
          <dgm:dir/>
          <dgm:resizeHandles val="exact"/>
        </dgm:presLayoutVars>
      </dgm:prSet>
      <dgm:spPr/>
      <dgm:t>
        <a:bodyPr/>
        <a:lstStyle/>
        <a:p>
          <a:endParaRPr kumimoji="1" lang="ja-JP" altLang="en-US"/>
        </a:p>
      </dgm:t>
    </dgm:pt>
    <dgm:pt modelId="{CFEAE4AD-27C3-46B8-B4E4-2D9D2D9AE31D}" type="pres">
      <dgm:prSet presAssocID="{7384B8DD-E91F-43F4-86B5-8DA7778CFD0C}" presName="arrow" presStyleLbl="bgShp" presStyleIdx="0" presStyleCnt="1"/>
      <dgm:spPr/>
    </dgm:pt>
    <dgm:pt modelId="{AFCA6BFA-8510-4E7A-A6E3-3789E7704FDF}" type="pres">
      <dgm:prSet presAssocID="{7384B8DD-E91F-43F4-86B5-8DA7778CFD0C}" presName="linearProcess" presStyleCnt="0"/>
      <dgm:spPr/>
    </dgm:pt>
    <dgm:pt modelId="{1FFA37F9-09F7-4807-BD65-981F2D2ECE68}" type="pres">
      <dgm:prSet presAssocID="{FB82B4A0-800F-471F-ADE8-2AF8E8D958AB}" presName="textNode" presStyleLbl="node1" presStyleIdx="0" presStyleCnt="5">
        <dgm:presLayoutVars>
          <dgm:bulletEnabled val="1"/>
        </dgm:presLayoutVars>
      </dgm:prSet>
      <dgm:spPr/>
      <dgm:t>
        <a:bodyPr/>
        <a:lstStyle/>
        <a:p>
          <a:endParaRPr kumimoji="1" lang="ja-JP" altLang="en-US"/>
        </a:p>
      </dgm:t>
    </dgm:pt>
    <dgm:pt modelId="{56A2D03D-07A9-4776-8FB9-3E8E0E9B4C5A}" type="pres">
      <dgm:prSet presAssocID="{749407D3-3331-4659-B4F3-7035D5AA8B19}" presName="sibTrans" presStyleCnt="0"/>
      <dgm:spPr/>
    </dgm:pt>
    <dgm:pt modelId="{78BF5999-1F63-42D0-AB73-1D0D8F0E2633}" type="pres">
      <dgm:prSet presAssocID="{1AB42A20-B7B9-40A2-B457-EF3CC106A228}" presName="textNode" presStyleLbl="node1" presStyleIdx="1" presStyleCnt="5">
        <dgm:presLayoutVars>
          <dgm:bulletEnabled val="1"/>
        </dgm:presLayoutVars>
      </dgm:prSet>
      <dgm:spPr/>
      <dgm:t>
        <a:bodyPr/>
        <a:lstStyle/>
        <a:p>
          <a:endParaRPr kumimoji="1" lang="ja-JP" altLang="en-US"/>
        </a:p>
      </dgm:t>
    </dgm:pt>
    <dgm:pt modelId="{16BA68EE-659F-4777-8295-4BA3066C87D9}" type="pres">
      <dgm:prSet presAssocID="{17D772A0-6D24-4288-A2A4-4463CE1D3553}" presName="sibTrans" presStyleCnt="0"/>
      <dgm:spPr/>
    </dgm:pt>
    <dgm:pt modelId="{C86EA2E1-40A1-4276-BCDD-F146B3EB310F}" type="pres">
      <dgm:prSet presAssocID="{F5CD5B2F-6779-4AA3-B1EE-05E9A8690325}" presName="textNode" presStyleLbl="node1" presStyleIdx="2" presStyleCnt="5">
        <dgm:presLayoutVars>
          <dgm:bulletEnabled val="1"/>
        </dgm:presLayoutVars>
      </dgm:prSet>
      <dgm:spPr/>
      <dgm:t>
        <a:bodyPr/>
        <a:lstStyle/>
        <a:p>
          <a:endParaRPr kumimoji="1" lang="ja-JP" altLang="en-US"/>
        </a:p>
      </dgm:t>
    </dgm:pt>
    <dgm:pt modelId="{A7FC04F7-3AF2-41CE-A10D-157F9EF899E4}" type="pres">
      <dgm:prSet presAssocID="{D065F8AF-EE2C-42BA-B959-B501DC3C9BDE}" presName="sibTrans" presStyleCnt="0"/>
      <dgm:spPr/>
    </dgm:pt>
    <dgm:pt modelId="{6562E054-6F8B-45A5-9811-F6CC69B5067E}" type="pres">
      <dgm:prSet presAssocID="{F99EB707-DCF2-43C2-9825-8DAFE8A9F95F}" presName="textNode" presStyleLbl="node1" presStyleIdx="3" presStyleCnt="5">
        <dgm:presLayoutVars>
          <dgm:bulletEnabled val="1"/>
        </dgm:presLayoutVars>
      </dgm:prSet>
      <dgm:spPr/>
      <dgm:t>
        <a:bodyPr/>
        <a:lstStyle/>
        <a:p>
          <a:endParaRPr kumimoji="1" lang="ja-JP" altLang="en-US"/>
        </a:p>
      </dgm:t>
    </dgm:pt>
    <dgm:pt modelId="{52601F0D-4871-4E98-9286-4D94FC5B9271}" type="pres">
      <dgm:prSet presAssocID="{69D4FA18-636B-466F-83D7-BE5BCBEF9DC8}" presName="sibTrans" presStyleCnt="0"/>
      <dgm:spPr/>
    </dgm:pt>
    <dgm:pt modelId="{70F43240-B3BB-4019-A369-77AE4C89D4CF}" type="pres">
      <dgm:prSet presAssocID="{F70E6E78-6D41-4C45-B831-92C0B21AAFE8}" presName="textNode" presStyleLbl="node1" presStyleIdx="4" presStyleCnt="5">
        <dgm:presLayoutVars>
          <dgm:bulletEnabled val="1"/>
        </dgm:presLayoutVars>
      </dgm:prSet>
      <dgm:spPr/>
      <dgm:t>
        <a:bodyPr/>
        <a:lstStyle/>
        <a:p>
          <a:endParaRPr kumimoji="1" lang="ja-JP" altLang="en-US"/>
        </a:p>
      </dgm:t>
    </dgm:pt>
  </dgm:ptLst>
  <dgm:cxnLst>
    <dgm:cxn modelId="{6A756F66-27E8-4344-9CB5-8E5F8B982F1E}" srcId="{7384B8DD-E91F-43F4-86B5-8DA7778CFD0C}" destId="{F70E6E78-6D41-4C45-B831-92C0B21AAFE8}" srcOrd="4" destOrd="0" parTransId="{9D081FB7-DE55-4174-B039-957F0F5199C1}" sibTransId="{AD5E67A4-BB44-4A9C-8CDA-CE2DABF7C37C}"/>
    <dgm:cxn modelId="{67E04373-A83D-4F40-85F1-BDEF1BC94E9F}" type="presOf" srcId="{1AB42A20-B7B9-40A2-B457-EF3CC106A228}" destId="{78BF5999-1F63-42D0-AB73-1D0D8F0E2633}" srcOrd="0" destOrd="0" presId="urn:microsoft.com/office/officeart/2005/8/layout/hProcess9"/>
    <dgm:cxn modelId="{2DF3EB6E-B339-4035-85EE-91DE47E06A15}" srcId="{7384B8DD-E91F-43F4-86B5-8DA7778CFD0C}" destId="{1AB42A20-B7B9-40A2-B457-EF3CC106A228}" srcOrd="1" destOrd="0" parTransId="{ADFEB127-8BD5-4E56-BC60-32FB41C063C2}" sibTransId="{17D772A0-6D24-4288-A2A4-4463CE1D3553}"/>
    <dgm:cxn modelId="{30DED05D-C934-46A4-A5F6-5E381AFA23C9}" type="presOf" srcId="{F99EB707-DCF2-43C2-9825-8DAFE8A9F95F}" destId="{6562E054-6F8B-45A5-9811-F6CC69B5067E}" srcOrd="0" destOrd="0" presId="urn:microsoft.com/office/officeart/2005/8/layout/hProcess9"/>
    <dgm:cxn modelId="{CC84DFD4-C7E3-4FBC-B583-A0490E6FBE1D}" type="presOf" srcId="{FB82B4A0-800F-471F-ADE8-2AF8E8D958AB}" destId="{1FFA37F9-09F7-4807-BD65-981F2D2ECE68}" srcOrd="0" destOrd="0" presId="urn:microsoft.com/office/officeart/2005/8/layout/hProcess9"/>
    <dgm:cxn modelId="{CA9C03FB-81F5-4096-8209-2642C0604DAE}" srcId="{7384B8DD-E91F-43F4-86B5-8DA7778CFD0C}" destId="{F5CD5B2F-6779-4AA3-B1EE-05E9A8690325}" srcOrd="2" destOrd="0" parTransId="{75C790F0-1DDE-4B90-B377-BF9CE8372F15}" sibTransId="{D065F8AF-EE2C-42BA-B959-B501DC3C9BDE}"/>
    <dgm:cxn modelId="{E7A80C17-4E08-401B-B4EF-FC93B818A4C8}" srcId="{7384B8DD-E91F-43F4-86B5-8DA7778CFD0C}" destId="{F99EB707-DCF2-43C2-9825-8DAFE8A9F95F}" srcOrd="3" destOrd="0" parTransId="{2905CE87-E9AE-4346-A827-AF417CC00D6D}" sibTransId="{69D4FA18-636B-466F-83D7-BE5BCBEF9DC8}"/>
    <dgm:cxn modelId="{FE2E0232-E4C6-4CD6-8A72-8AF4AD8BF86C}" type="presOf" srcId="{F70E6E78-6D41-4C45-B831-92C0B21AAFE8}" destId="{70F43240-B3BB-4019-A369-77AE4C89D4CF}" srcOrd="0" destOrd="0" presId="urn:microsoft.com/office/officeart/2005/8/layout/hProcess9"/>
    <dgm:cxn modelId="{0E8D5054-BF5C-47E8-8CB6-29D9ED3D56E5}" srcId="{7384B8DD-E91F-43F4-86B5-8DA7778CFD0C}" destId="{FB82B4A0-800F-471F-ADE8-2AF8E8D958AB}" srcOrd="0" destOrd="0" parTransId="{6133CA7C-8C53-43DB-9C72-6EC4B72C9F84}" sibTransId="{749407D3-3331-4659-B4F3-7035D5AA8B19}"/>
    <dgm:cxn modelId="{08E7417F-A90D-4229-B774-AD1D0B5DF54F}" type="presOf" srcId="{7384B8DD-E91F-43F4-86B5-8DA7778CFD0C}" destId="{38EDE7CD-6987-4E10-AD32-5F923CF276CD}" srcOrd="0" destOrd="0" presId="urn:microsoft.com/office/officeart/2005/8/layout/hProcess9"/>
    <dgm:cxn modelId="{45FA0663-A3C0-498F-99C7-55984738ABA7}" type="presOf" srcId="{F5CD5B2F-6779-4AA3-B1EE-05E9A8690325}" destId="{C86EA2E1-40A1-4276-BCDD-F146B3EB310F}" srcOrd="0" destOrd="0" presId="urn:microsoft.com/office/officeart/2005/8/layout/hProcess9"/>
    <dgm:cxn modelId="{3FECA4EC-03A2-44A3-8EF6-1814CFE7C899}" type="presParOf" srcId="{38EDE7CD-6987-4E10-AD32-5F923CF276CD}" destId="{CFEAE4AD-27C3-46B8-B4E4-2D9D2D9AE31D}" srcOrd="0" destOrd="0" presId="urn:microsoft.com/office/officeart/2005/8/layout/hProcess9"/>
    <dgm:cxn modelId="{E2056E2F-0D24-4640-B838-708AED6CB0A6}" type="presParOf" srcId="{38EDE7CD-6987-4E10-AD32-5F923CF276CD}" destId="{AFCA6BFA-8510-4E7A-A6E3-3789E7704FDF}" srcOrd="1" destOrd="0" presId="urn:microsoft.com/office/officeart/2005/8/layout/hProcess9"/>
    <dgm:cxn modelId="{1470937F-A69D-4370-AADB-2147294AF0AB}" type="presParOf" srcId="{AFCA6BFA-8510-4E7A-A6E3-3789E7704FDF}" destId="{1FFA37F9-09F7-4807-BD65-981F2D2ECE68}" srcOrd="0" destOrd="0" presId="urn:microsoft.com/office/officeart/2005/8/layout/hProcess9"/>
    <dgm:cxn modelId="{B64E040C-993C-45F1-83CC-D83CB50D0FC3}" type="presParOf" srcId="{AFCA6BFA-8510-4E7A-A6E3-3789E7704FDF}" destId="{56A2D03D-07A9-4776-8FB9-3E8E0E9B4C5A}" srcOrd="1" destOrd="0" presId="urn:microsoft.com/office/officeart/2005/8/layout/hProcess9"/>
    <dgm:cxn modelId="{D0E4238D-3DE3-4353-A257-290242D43BE0}" type="presParOf" srcId="{AFCA6BFA-8510-4E7A-A6E3-3789E7704FDF}" destId="{78BF5999-1F63-42D0-AB73-1D0D8F0E2633}" srcOrd="2" destOrd="0" presId="urn:microsoft.com/office/officeart/2005/8/layout/hProcess9"/>
    <dgm:cxn modelId="{2366E00B-0FDF-48C0-BFC8-FA68F628E484}" type="presParOf" srcId="{AFCA6BFA-8510-4E7A-A6E3-3789E7704FDF}" destId="{16BA68EE-659F-4777-8295-4BA3066C87D9}" srcOrd="3" destOrd="0" presId="urn:microsoft.com/office/officeart/2005/8/layout/hProcess9"/>
    <dgm:cxn modelId="{5B68886C-51C6-4B70-A3BC-26C97DB6B281}" type="presParOf" srcId="{AFCA6BFA-8510-4E7A-A6E3-3789E7704FDF}" destId="{C86EA2E1-40A1-4276-BCDD-F146B3EB310F}" srcOrd="4" destOrd="0" presId="urn:microsoft.com/office/officeart/2005/8/layout/hProcess9"/>
    <dgm:cxn modelId="{474925A1-8F2B-4198-A926-1FFFE06EC265}" type="presParOf" srcId="{AFCA6BFA-8510-4E7A-A6E3-3789E7704FDF}" destId="{A7FC04F7-3AF2-41CE-A10D-157F9EF899E4}" srcOrd="5" destOrd="0" presId="urn:microsoft.com/office/officeart/2005/8/layout/hProcess9"/>
    <dgm:cxn modelId="{2AA6296F-D5C2-4F6F-82E0-6DB48B15BDA5}" type="presParOf" srcId="{AFCA6BFA-8510-4E7A-A6E3-3789E7704FDF}" destId="{6562E054-6F8B-45A5-9811-F6CC69B5067E}" srcOrd="6" destOrd="0" presId="urn:microsoft.com/office/officeart/2005/8/layout/hProcess9"/>
    <dgm:cxn modelId="{3EF4777D-96E0-4136-9B81-D1055E5E631E}" type="presParOf" srcId="{AFCA6BFA-8510-4E7A-A6E3-3789E7704FDF}" destId="{52601F0D-4871-4E98-9286-4D94FC5B9271}" srcOrd="7" destOrd="0" presId="urn:microsoft.com/office/officeart/2005/8/layout/hProcess9"/>
    <dgm:cxn modelId="{F90BF681-612E-4FCB-8EA5-60E485BBE1D1}" type="presParOf" srcId="{AFCA6BFA-8510-4E7A-A6E3-3789E7704FDF}" destId="{70F43240-B3BB-4019-A369-77AE4C89D4CF}" srcOrd="8" destOrd="0" presId="urn:microsoft.com/office/officeart/2005/8/layout/hProcess9"/>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3076575" cy="511175"/>
          </a:xfrm>
          <a:prstGeom prst="rect">
            <a:avLst/>
          </a:prstGeom>
        </p:spPr>
        <p:txBody>
          <a:bodyPr vert="horz" lIns="93944" tIns="46972" rIns="93944" bIns="46972" rtlCol="0"/>
          <a:lstStyle>
            <a:lvl1pPr algn="l"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endParaRPr lang="ja-JP" altLang="en-US"/>
          </a:p>
        </p:txBody>
      </p:sp>
      <p:sp>
        <p:nvSpPr>
          <p:cNvPr id="3" name="日付プレースホルダ 2"/>
          <p:cNvSpPr>
            <a:spLocks noGrp="1"/>
          </p:cNvSpPr>
          <p:nvPr>
            <p:ph type="dt" sz="quarter" idx="1"/>
          </p:nvPr>
        </p:nvSpPr>
        <p:spPr>
          <a:xfrm>
            <a:off x="4021138" y="0"/>
            <a:ext cx="3076575" cy="511175"/>
          </a:xfrm>
          <a:prstGeom prst="rect">
            <a:avLst/>
          </a:prstGeom>
        </p:spPr>
        <p:txBody>
          <a:bodyPr vert="horz" lIns="93944" tIns="46972" rIns="93944" bIns="46972" rtlCol="0"/>
          <a:lstStyle>
            <a:lvl1pPr algn="r"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fld id="{688068DB-3A9D-4456-B59D-4F0246BDB6B7}" type="datetimeFigureOut">
              <a:rPr lang="ja-JP" altLang="en-US"/>
              <a:pPr>
                <a:defRPr/>
              </a:pPr>
              <a:t>2012/1/15</a:t>
            </a:fld>
            <a:endParaRPr lang="ja-JP" altLang="en-US"/>
          </a:p>
        </p:txBody>
      </p:sp>
      <p:sp>
        <p:nvSpPr>
          <p:cNvPr id="4" name="フッター プレースホルダ 3"/>
          <p:cNvSpPr>
            <a:spLocks noGrp="1"/>
          </p:cNvSpPr>
          <p:nvPr>
            <p:ph type="ftr" sz="quarter" idx="2"/>
          </p:nvPr>
        </p:nvSpPr>
        <p:spPr>
          <a:xfrm>
            <a:off x="0" y="9721850"/>
            <a:ext cx="3076575" cy="511175"/>
          </a:xfrm>
          <a:prstGeom prst="rect">
            <a:avLst/>
          </a:prstGeom>
        </p:spPr>
        <p:txBody>
          <a:bodyPr vert="horz" lIns="93944" tIns="46972" rIns="93944" bIns="46972" rtlCol="0" anchor="b"/>
          <a:lstStyle>
            <a:lvl1pPr algn="l"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endParaRPr lang="ja-JP" altLang="en-US"/>
          </a:p>
        </p:txBody>
      </p:sp>
      <p:sp>
        <p:nvSpPr>
          <p:cNvPr id="5" name="スライド番号プレースホルダ 4"/>
          <p:cNvSpPr>
            <a:spLocks noGrp="1"/>
          </p:cNvSpPr>
          <p:nvPr>
            <p:ph type="sldNum" sz="quarter" idx="3"/>
          </p:nvPr>
        </p:nvSpPr>
        <p:spPr>
          <a:xfrm>
            <a:off x="4021138" y="9721850"/>
            <a:ext cx="3076575" cy="511175"/>
          </a:xfrm>
          <a:prstGeom prst="rect">
            <a:avLst/>
          </a:prstGeom>
        </p:spPr>
        <p:txBody>
          <a:bodyPr vert="horz" lIns="93944" tIns="46972" rIns="93944" bIns="46972" rtlCol="0" anchor="b"/>
          <a:lstStyle>
            <a:lvl1pPr algn="r"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fld id="{D84FC11D-CCF8-4705-BCE7-2626B96D0A6C}"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3076575" cy="511175"/>
          </a:xfrm>
          <a:prstGeom prst="rect">
            <a:avLst/>
          </a:prstGeom>
        </p:spPr>
        <p:txBody>
          <a:bodyPr vert="horz" lIns="93944" tIns="46972" rIns="93944" bIns="46972" rtlCol="0"/>
          <a:lstStyle>
            <a:lvl1pPr algn="l"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endParaRPr lang="ja-JP" altLang="en-US"/>
          </a:p>
        </p:txBody>
      </p:sp>
      <p:sp>
        <p:nvSpPr>
          <p:cNvPr id="3" name="日付プレースホルダ 2"/>
          <p:cNvSpPr>
            <a:spLocks noGrp="1"/>
          </p:cNvSpPr>
          <p:nvPr>
            <p:ph type="dt" idx="1"/>
          </p:nvPr>
        </p:nvSpPr>
        <p:spPr>
          <a:xfrm>
            <a:off x="4021138" y="0"/>
            <a:ext cx="3076575" cy="511175"/>
          </a:xfrm>
          <a:prstGeom prst="rect">
            <a:avLst/>
          </a:prstGeom>
        </p:spPr>
        <p:txBody>
          <a:bodyPr vert="horz" lIns="93944" tIns="46972" rIns="93944" bIns="46972" rtlCol="0"/>
          <a:lstStyle>
            <a:lvl1pPr algn="r"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fld id="{D81F0500-CEF7-44CF-B2EE-AC37CFBDA9B3}" type="datetimeFigureOut">
              <a:rPr lang="ja-JP" altLang="en-US"/>
              <a:pPr>
                <a:defRPr/>
              </a:pPr>
              <a:t>2012/1/15</a:t>
            </a:fld>
            <a:endParaRPr lang="ja-JP" altLang="en-US"/>
          </a:p>
        </p:txBody>
      </p:sp>
      <p:sp>
        <p:nvSpPr>
          <p:cNvPr id="4" name="スライド イメージ プレースホルダ 3"/>
          <p:cNvSpPr>
            <a:spLocks noGrp="1" noRot="1" noChangeAspect="1"/>
          </p:cNvSpPr>
          <p:nvPr>
            <p:ph type="sldImg" idx="2"/>
          </p:nvPr>
        </p:nvSpPr>
        <p:spPr>
          <a:xfrm>
            <a:off x="990600" y="766763"/>
            <a:ext cx="5118100" cy="3838575"/>
          </a:xfrm>
          <a:prstGeom prst="rect">
            <a:avLst/>
          </a:prstGeom>
          <a:noFill/>
          <a:ln w="12700">
            <a:solidFill>
              <a:prstClr val="black"/>
            </a:solidFill>
          </a:ln>
        </p:spPr>
        <p:txBody>
          <a:bodyPr vert="horz" lIns="93944" tIns="46972" rIns="93944" bIns="46972" rtlCol="0" anchor="ctr"/>
          <a:lstStyle/>
          <a:p>
            <a:pPr lvl="0"/>
            <a:endParaRPr lang="ja-JP" altLang="en-US" noProof="0"/>
          </a:p>
        </p:txBody>
      </p:sp>
      <p:sp>
        <p:nvSpPr>
          <p:cNvPr id="5" name="ノート プレースホルダ 4"/>
          <p:cNvSpPr>
            <a:spLocks noGrp="1"/>
          </p:cNvSpPr>
          <p:nvPr>
            <p:ph type="body" sz="quarter" idx="3"/>
          </p:nvPr>
        </p:nvSpPr>
        <p:spPr>
          <a:xfrm>
            <a:off x="709613" y="4860925"/>
            <a:ext cx="5680075" cy="4606925"/>
          </a:xfrm>
          <a:prstGeom prst="rect">
            <a:avLst/>
          </a:prstGeom>
        </p:spPr>
        <p:txBody>
          <a:bodyPr vert="horz" lIns="93944" tIns="46972" rIns="93944" bIns="46972" rtlCol="0">
            <a:normAutofit/>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endParaRPr lang="ja-JP" altLang="en-US" noProof="0"/>
          </a:p>
        </p:txBody>
      </p:sp>
      <p:sp>
        <p:nvSpPr>
          <p:cNvPr id="6" name="フッター プレースホルダ 5"/>
          <p:cNvSpPr>
            <a:spLocks noGrp="1"/>
          </p:cNvSpPr>
          <p:nvPr>
            <p:ph type="ftr" sz="quarter" idx="4"/>
          </p:nvPr>
        </p:nvSpPr>
        <p:spPr>
          <a:xfrm>
            <a:off x="0" y="9721850"/>
            <a:ext cx="3076575" cy="511175"/>
          </a:xfrm>
          <a:prstGeom prst="rect">
            <a:avLst/>
          </a:prstGeom>
        </p:spPr>
        <p:txBody>
          <a:bodyPr vert="horz" lIns="93944" tIns="46972" rIns="93944" bIns="46972" rtlCol="0" anchor="b"/>
          <a:lstStyle>
            <a:lvl1pPr algn="l"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endParaRPr lang="ja-JP" altLang="en-US"/>
          </a:p>
        </p:txBody>
      </p:sp>
      <p:sp>
        <p:nvSpPr>
          <p:cNvPr id="7" name="スライド番号プレースホルダ 6"/>
          <p:cNvSpPr>
            <a:spLocks noGrp="1"/>
          </p:cNvSpPr>
          <p:nvPr>
            <p:ph type="sldNum" sz="quarter" idx="5"/>
          </p:nvPr>
        </p:nvSpPr>
        <p:spPr>
          <a:xfrm>
            <a:off x="4021138" y="9721850"/>
            <a:ext cx="3076575" cy="511175"/>
          </a:xfrm>
          <a:prstGeom prst="rect">
            <a:avLst/>
          </a:prstGeom>
        </p:spPr>
        <p:txBody>
          <a:bodyPr vert="horz" lIns="93944" tIns="46972" rIns="93944" bIns="46972" rtlCol="0" anchor="b"/>
          <a:lstStyle>
            <a:lvl1pPr algn="r"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fld id="{9ABF21FE-F742-4E85-B344-1305D2EC36E6}"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lang="ja-JP" altLang="en-US" smtClean="0"/>
              <a:t>マスタ タイトルの書式設定</a:t>
            </a:r>
            <a:endParaRPr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smtClean="0"/>
              <a:t>マスタ サブタイトルの書式設定</a:t>
            </a:r>
            <a:endParaRPr lang="ja-JP" altLang="en-US"/>
          </a:p>
        </p:txBody>
      </p:sp>
      <p:sp>
        <p:nvSpPr>
          <p:cNvPr id="4" name="スライド番号プレースホルダ 28"/>
          <p:cNvSpPr>
            <a:spLocks noGrp="1"/>
          </p:cNvSpPr>
          <p:nvPr>
            <p:ph type="sldNum" sz="quarter" idx="10"/>
          </p:nvPr>
        </p:nvSpPr>
        <p:spPr/>
        <p:txBody>
          <a:bodyPr/>
          <a:lstStyle>
            <a:lvl1pPr>
              <a:defRPr/>
            </a:lvl1pPr>
          </a:lstStyle>
          <a:p>
            <a:pPr>
              <a:defRPr/>
            </a:pPr>
            <a:fld id="{14EAFCDB-C910-48AA-BCE0-F3454A1C6A15}" type="slidenum">
              <a:rPr lang="ja-JP" altLang="en-US"/>
              <a:pPr>
                <a:defRPr/>
              </a:pPr>
              <a:t>&lt;#&gt;</a:t>
            </a:fld>
            <a:endParaRPr lang="en-US" altLang="ja-JP"/>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 28"/>
          <p:cNvSpPr>
            <a:spLocks noGrp="1"/>
          </p:cNvSpPr>
          <p:nvPr>
            <p:ph type="sldNum" sz="quarter" idx="10"/>
          </p:nvPr>
        </p:nvSpPr>
        <p:spPr/>
        <p:txBody>
          <a:bodyPr/>
          <a:lstStyle>
            <a:lvl1pPr>
              <a:defRPr/>
            </a:lvl1pPr>
          </a:lstStyle>
          <a:p>
            <a:pPr>
              <a:defRPr/>
            </a:pPr>
            <a:fld id="{6FF9E2EB-C4C8-4062-96B5-2A4ECC6D6BF3}" type="slidenum">
              <a:rPr lang="ja-JP" altLang="en-US"/>
              <a:pPr>
                <a:defRPr/>
              </a:pPr>
              <a:t>&lt;#&gt;</a:t>
            </a:fld>
            <a:endParaRPr lang="en-US" altLang="ja-JP"/>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スライド番号プレースホルダ 28"/>
          <p:cNvSpPr>
            <a:spLocks noGrp="1"/>
          </p:cNvSpPr>
          <p:nvPr>
            <p:ph type="sldNum" sz="quarter" idx="10"/>
          </p:nvPr>
        </p:nvSpPr>
        <p:spPr/>
        <p:txBody>
          <a:bodyPr/>
          <a:lstStyle>
            <a:lvl1pPr>
              <a:defRPr/>
            </a:lvl1pPr>
          </a:lstStyle>
          <a:p>
            <a:pPr>
              <a:defRPr/>
            </a:pPr>
            <a:fld id="{D037FF7A-18C0-4923-878B-24B0E853591B}" type="slidenum">
              <a:rPr lang="ja-JP" altLang="en-US"/>
              <a:pPr>
                <a:defRPr/>
              </a:pPr>
              <a:t>&lt;#&gt;</a:t>
            </a:fld>
            <a:endParaRPr lang="en-US" altLang="ja-JP"/>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301625" y="1524000"/>
            <a:ext cx="4191000" cy="45989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45025" y="1524000"/>
            <a:ext cx="4191000" cy="45989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スライド番号プレースホルダ 28"/>
          <p:cNvSpPr>
            <a:spLocks noGrp="1"/>
          </p:cNvSpPr>
          <p:nvPr>
            <p:ph type="sldNum" sz="quarter" idx="10"/>
          </p:nvPr>
        </p:nvSpPr>
        <p:spPr/>
        <p:txBody>
          <a:bodyPr/>
          <a:lstStyle>
            <a:lvl1pPr>
              <a:defRPr/>
            </a:lvl1pPr>
          </a:lstStyle>
          <a:p>
            <a:pPr>
              <a:defRPr/>
            </a:pPr>
            <a:fld id="{93453161-CB35-470F-92E9-5BD10F59F706}" type="slidenum">
              <a:rPr lang="ja-JP" altLang="en-US"/>
              <a:pPr>
                <a:defRPr/>
              </a:pPr>
              <a:t>&lt;#&gt;</a:t>
            </a:fld>
            <a:endParaRPr lang="en-US" altLang="ja-JP"/>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スライド番号プレースホルダ 28"/>
          <p:cNvSpPr>
            <a:spLocks noGrp="1"/>
          </p:cNvSpPr>
          <p:nvPr>
            <p:ph type="sldNum" sz="quarter" idx="10"/>
          </p:nvPr>
        </p:nvSpPr>
        <p:spPr/>
        <p:txBody>
          <a:bodyPr/>
          <a:lstStyle>
            <a:lvl1pPr>
              <a:defRPr/>
            </a:lvl1pPr>
          </a:lstStyle>
          <a:p>
            <a:pPr>
              <a:defRPr/>
            </a:pPr>
            <a:fld id="{A731D260-B2BC-4C66-A84A-53B551C1D6B6}" type="slidenum">
              <a:rPr lang="ja-JP" altLang="en-US"/>
              <a:pPr>
                <a:defRPr/>
              </a:pPr>
              <a:t>&lt;#&gt;</a:t>
            </a:fld>
            <a:endParaRPr lang="en-US" altLang="ja-JP"/>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スライド番号プレースホルダ 28"/>
          <p:cNvSpPr>
            <a:spLocks noGrp="1"/>
          </p:cNvSpPr>
          <p:nvPr>
            <p:ph type="sldNum" sz="quarter" idx="10"/>
          </p:nvPr>
        </p:nvSpPr>
        <p:spPr/>
        <p:txBody>
          <a:bodyPr/>
          <a:lstStyle>
            <a:lvl1pPr>
              <a:defRPr/>
            </a:lvl1pPr>
          </a:lstStyle>
          <a:p>
            <a:pPr>
              <a:defRPr/>
            </a:pPr>
            <a:fld id="{D8A5266B-0575-4663-8E3C-022A6E868338}" type="slidenum">
              <a:rPr lang="ja-JP" altLang="en-US"/>
              <a:pPr>
                <a:defRPr/>
              </a:pPr>
              <a:t>&lt;#&gt;</a:t>
            </a:fld>
            <a:endParaRPr lang="en-US" altLang="ja-JP"/>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スライド番号プレースホルダ 28"/>
          <p:cNvSpPr>
            <a:spLocks noGrp="1"/>
          </p:cNvSpPr>
          <p:nvPr>
            <p:ph type="sldNum" sz="quarter" idx="10"/>
          </p:nvPr>
        </p:nvSpPr>
        <p:spPr/>
        <p:txBody>
          <a:bodyPr/>
          <a:lstStyle>
            <a:lvl1pPr>
              <a:defRPr/>
            </a:lvl1pPr>
          </a:lstStyle>
          <a:p>
            <a:pPr>
              <a:defRPr/>
            </a:pPr>
            <a:fld id="{88A36D6F-2A43-493D-98C0-7EB589AD2DC8}" type="slidenum">
              <a:rPr lang="ja-JP" altLang="en-US"/>
              <a:pPr>
                <a:defRPr/>
              </a:pPr>
              <a:t>&lt;#&gt;</a:t>
            </a:fld>
            <a:endParaRPr lang="en-US" altLang="ja-JP"/>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スライド番号プレースホルダ 28"/>
          <p:cNvSpPr>
            <a:spLocks noGrp="1"/>
          </p:cNvSpPr>
          <p:nvPr>
            <p:ph type="sldNum" sz="quarter" idx="10"/>
          </p:nvPr>
        </p:nvSpPr>
        <p:spPr/>
        <p:txBody>
          <a:bodyPr/>
          <a:lstStyle>
            <a:lvl1pPr>
              <a:defRPr/>
            </a:lvl1pPr>
          </a:lstStyle>
          <a:p>
            <a:pPr>
              <a:defRPr/>
            </a:pPr>
            <a:fld id="{52B0926B-4715-4B45-96F7-BFE9A73C2F61}" type="slidenum">
              <a:rPr lang="ja-JP" altLang="en-US"/>
              <a:pPr>
                <a:defRPr/>
              </a:pPr>
              <a:t>&lt;#&gt;</a:t>
            </a:fld>
            <a:endParaRPr lang="en-US" altLang="ja-JP"/>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スライド番号プレースホルダ 28"/>
          <p:cNvSpPr>
            <a:spLocks noGrp="1"/>
          </p:cNvSpPr>
          <p:nvPr>
            <p:ph type="sldNum" sz="quarter" idx="10"/>
          </p:nvPr>
        </p:nvSpPr>
        <p:spPr/>
        <p:txBody>
          <a:bodyPr/>
          <a:lstStyle>
            <a:lvl1pPr>
              <a:defRPr/>
            </a:lvl1pPr>
          </a:lstStyle>
          <a:p>
            <a:pPr>
              <a:defRPr/>
            </a:pPr>
            <a:fld id="{9BF28F31-F6F0-4263-BF76-10C7B3D172F1}" type="slidenum">
              <a:rPr lang="ja-JP" altLang="en-US"/>
              <a:pPr>
                <a:defRPr/>
              </a:pPr>
              <a:t>&lt;#&gt;</a:t>
            </a:fld>
            <a:endParaRPr lang="en-US" altLang="ja-JP"/>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 28"/>
          <p:cNvSpPr>
            <a:spLocks noGrp="1"/>
          </p:cNvSpPr>
          <p:nvPr>
            <p:ph type="sldNum" sz="quarter" idx="10"/>
          </p:nvPr>
        </p:nvSpPr>
        <p:spPr/>
        <p:txBody>
          <a:bodyPr/>
          <a:lstStyle>
            <a:lvl1pPr>
              <a:defRPr/>
            </a:lvl1pPr>
          </a:lstStyle>
          <a:p>
            <a:pPr>
              <a:defRPr/>
            </a:pPr>
            <a:fld id="{9CEB2DCA-216F-4354-A22B-5E431681BE3C}" type="slidenum">
              <a:rPr lang="ja-JP" altLang="en-US"/>
              <a:pPr>
                <a:defRPr/>
              </a:pPr>
              <a:t>&lt;#&gt;</a:t>
            </a:fld>
            <a:endParaRPr lang="en-US" altLang="ja-JP"/>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702425" y="228600"/>
            <a:ext cx="2133600" cy="5894388"/>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301625" y="228600"/>
            <a:ext cx="6248400" cy="5894388"/>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 28"/>
          <p:cNvSpPr>
            <a:spLocks noGrp="1"/>
          </p:cNvSpPr>
          <p:nvPr>
            <p:ph type="sldNum" sz="quarter" idx="10"/>
          </p:nvPr>
        </p:nvSpPr>
        <p:spPr/>
        <p:txBody>
          <a:bodyPr/>
          <a:lstStyle>
            <a:lvl1pPr>
              <a:defRPr/>
            </a:lvl1pPr>
          </a:lstStyle>
          <a:p>
            <a:pPr>
              <a:defRPr/>
            </a:pPr>
            <a:fld id="{4EE40A14-1EE5-484F-97B5-522D0A1C8081}" type="slidenum">
              <a:rPr lang="ja-JP" altLang="en-US"/>
              <a:pPr>
                <a:defRPr/>
              </a:pPr>
              <a:t>&lt;#&gt;</a:t>
            </a:fld>
            <a:endParaRPr lang="en-US" altLang="ja-JP"/>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bg>
      <p:bgRef idx="1001">
        <a:schemeClr val="bg2"/>
      </p:bgRef>
    </p:bg>
    <p:spTree>
      <p:nvGrpSpPr>
        <p:cNvPr id="1" name=""/>
        <p:cNvGrpSpPr/>
        <p:nvPr/>
      </p:nvGrpSpPr>
      <p:grpSpPr>
        <a:xfrm>
          <a:off x="0" y="0"/>
          <a:ext cx="0" cy="0"/>
          <a:chOff x="0" y="0"/>
          <a:chExt cx="0" cy="0"/>
        </a:xfrm>
      </p:grpSpPr>
      <p:sp>
        <p:nvSpPr>
          <p:cNvPr id="4" name="正方形/長方形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5" name="正方形/長方形 18"/>
          <p:cNvSpPr>
            <a:spLocks noChangeArrowheads="1"/>
          </p:cNvSpPr>
          <p:nvPr/>
        </p:nvSpPr>
        <p:spPr bwMode="white">
          <a:xfrm>
            <a:off x="8991600" y="3175"/>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6" name="正方形/長方形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7" name="正方形/長方形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10" name="正方形/長方形 11"/>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11" name="直線コネクタ 6"/>
          <p:cNvSpPr>
            <a:spLocks noChangeShapeType="1"/>
          </p:cNvSpPr>
          <p:nvPr/>
        </p:nvSpPr>
        <p:spPr bwMode="auto">
          <a:xfrm>
            <a:off x="155575" y="241935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a:defRPr/>
            </a:pPr>
            <a:endParaRPr kumimoji="0" lang="en-US"/>
          </a:p>
        </p:txBody>
      </p:sp>
      <p:sp>
        <p:nvSpPr>
          <p:cNvPr id="12" name="正方形/長方形 9"/>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a:defRPr/>
            </a:pPr>
            <a:endParaRPr kumimoji="0" lang="en-US" dirty="0"/>
          </a:p>
        </p:txBody>
      </p:sp>
      <p:sp>
        <p:nvSpPr>
          <p:cNvPr id="13" name="円/楕円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14" name="円/楕円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9" name="サブタイトル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ja-JP" altLang="en-US" smtClean="0"/>
              <a:t>マスター サブタイトルの書式設定</a:t>
            </a:r>
            <a:endParaRPr lang="en-US"/>
          </a:p>
        </p:txBody>
      </p:sp>
      <p:sp>
        <p:nvSpPr>
          <p:cNvPr id="8" name="タイトル 7"/>
          <p:cNvSpPr>
            <a:spLocks noGrp="1"/>
          </p:cNvSpPr>
          <p:nvPr>
            <p:ph type="ctrTitle"/>
          </p:nvPr>
        </p:nvSpPr>
        <p:spPr>
          <a:xfrm>
            <a:off x="685800" y="381000"/>
            <a:ext cx="7772400" cy="1752600"/>
          </a:xfrm>
        </p:spPr>
        <p:txBody>
          <a:bodyPr/>
          <a:lstStyle>
            <a:lvl1pPr>
              <a:defRPr sz="4200">
                <a:solidFill>
                  <a:schemeClr val="accent1"/>
                </a:solidFill>
              </a:defRPr>
            </a:lvl1pPr>
          </a:lstStyle>
          <a:p>
            <a:r>
              <a:rPr lang="ja-JP" altLang="en-US" smtClean="0"/>
              <a:t>マスター タイトルの書式設定</a:t>
            </a:r>
            <a:endParaRPr lang="en-US"/>
          </a:p>
        </p:txBody>
      </p:sp>
      <p:sp>
        <p:nvSpPr>
          <p:cNvPr id="15" name="日付プレースホルダー 27"/>
          <p:cNvSpPr>
            <a:spLocks noGrp="1"/>
          </p:cNvSpPr>
          <p:nvPr>
            <p:ph type="dt" sz="half" idx="10"/>
          </p:nvPr>
        </p:nvSpPr>
        <p:spPr/>
        <p:txBody>
          <a:bodyPr/>
          <a:lstStyle>
            <a:lvl1pPr>
              <a:defRPr/>
            </a:lvl1pPr>
          </a:lstStyle>
          <a:p>
            <a:pPr>
              <a:defRPr/>
            </a:pPr>
            <a:fld id="{2F5A385C-1F0E-45B6-B59A-2AA4488197CE}" type="datetimeFigureOut">
              <a:rPr lang="ja-JP" altLang="en-US"/>
              <a:pPr>
                <a:defRPr/>
              </a:pPr>
              <a:t>2012/1/15</a:t>
            </a:fld>
            <a:r>
              <a:rPr lang="ja-JP" altLang="en-US"/>
              <a:t>デジタル化社会におけるオープンソースプラットフォーム</a:t>
            </a:r>
            <a:endParaRPr lang="en-US"/>
          </a:p>
        </p:txBody>
      </p:sp>
      <p:sp>
        <p:nvSpPr>
          <p:cNvPr id="16" name="スライド番号プレースホルダー 28"/>
          <p:cNvSpPr>
            <a:spLocks noGrp="1"/>
          </p:cNvSpPr>
          <p:nvPr>
            <p:ph type="sldNum" sz="quarter" idx="11"/>
          </p:nvPr>
        </p:nvSpPr>
        <p:spPr>
          <a:xfrm>
            <a:off x="4343400" y="2198688"/>
            <a:ext cx="457200" cy="441325"/>
          </a:xfrm>
        </p:spPr>
        <p:txBody>
          <a:bodyPr/>
          <a:lstStyle>
            <a:lvl1pPr>
              <a:defRPr>
                <a:solidFill>
                  <a:schemeClr val="accent3">
                    <a:shade val="75000"/>
                  </a:schemeClr>
                </a:solidFill>
              </a:defRPr>
            </a:lvl1pPr>
          </a:lstStyle>
          <a:p>
            <a:pPr>
              <a:defRPr/>
            </a:pPr>
            <a:fld id="{F9668C2E-23D3-47A6-A31E-1D448DAC4F1B}" type="slidenum">
              <a:rPr lang="ja-JP" altLang="en-US"/>
              <a:pPr>
                <a:defRPr/>
              </a:pPr>
              <a:t>&lt;#&gt;</a:t>
            </a:fld>
            <a:endParaRPr lang="en-US" altLang="ja-JP"/>
          </a:p>
        </p:txBody>
      </p:sp>
      <p:sp>
        <p:nvSpPr>
          <p:cNvPr id="17" name="フッター プレースホルダー 3"/>
          <p:cNvSpPr>
            <a:spLocks noGrp="1"/>
          </p:cNvSpPr>
          <p:nvPr>
            <p:ph type="ftr" sz="quarter" idx="12"/>
          </p:nvPr>
        </p:nvSpPr>
        <p:spPr/>
        <p:txBody>
          <a:bodyPr/>
          <a:lstStyle>
            <a:lvl1pPr>
              <a:defRPr/>
            </a:lvl1pPr>
          </a:lstStyle>
          <a:p>
            <a:pPr>
              <a:defRPr/>
            </a:pPr>
            <a:r>
              <a:rPr lang="ja-JP" altLang="en-US"/>
              <a:t>情報システム学基礎１「 </a:t>
            </a:r>
            <a:r>
              <a:rPr lang="en-US" altLang="ja-JP"/>
              <a:t>IT </a:t>
            </a:r>
            <a:r>
              <a:rPr lang="ja-JP" altLang="en-US"/>
              <a:t>最前線」 </a:t>
            </a:r>
            <a:r>
              <a:rPr lang="en-US" altLang="ja-JP"/>
              <a:t>: 2012-1-24</a:t>
            </a:r>
            <a:endParaRPr lang="en-US" altLang="ja-JP">
              <a:latin typeface="Calibri" pitchFamily="34" charset="0"/>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タイトルとコンテンツ">
    <p:bg>
      <p:bgRef idx="1001">
        <a:schemeClr val="bg2"/>
      </p:bgRef>
    </p:bg>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solidFill>
                  <a:schemeClr val="accent3">
                    <a:shade val="75000"/>
                  </a:schemeClr>
                </a:solidFill>
              </a:defRPr>
            </a:lvl1pPr>
          </a:lstStyle>
          <a:p>
            <a:r>
              <a:rPr lang="ja-JP" altLang="en-US" smtClean="0"/>
              <a:t>マスター タイトルの書式設定</a:t>
            </a:r>
            <a:endParaRPr lang="en-US"/>
          </a:p>
        </p:txBody>
      </p:sp>
      <p:sp>
        <p:nvSpPr>
          <p:cNvPr id="8" name="コンテンツ プレースホルダー 7"/>
          <p:cNvSpPr>
            <a:spLocks noGrp="1"/>
          </p:cNvSpPr>
          <p:nvPr>
            <p:ph sz="quarter" idx="1"/>
          </p:nvPr>
        </p:nvSpPr>
        <p:spPr>
          <a:xfrm>
            <a:off x="316230" y="1531114"/>
            <a:ext cx="8503920" cy="4572000"/>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日付プレースホルダー 3"/>
          <p:cNvSpPr>
            <a:spLocks noGrp="1"/>
          </p:cNvSpPr>
          <p:nvPr>
            <p:ph type="dt" sz="half" idx="10"/>
          </p:nvPr>
        </p:nvSpPr>
        <p:spPr/>
        <p:txBody>
          <a:bodyPr/>
          <a:lstStyle>
            <a:lvl1pPr>
              <a:defRPr/>
            </a:lvl1pPr>
          </a:lstStyle>
          <a:p>
            <a:pPr>
              <a:defRPr/>
            </a:pPr>
            <a:fld id="{39C61F46-FBD0-4005-9408-727CF84B9E32}" type="datetimeFigureOut">
              <a:rPr lang="ja-JP" altLang="en-US"/>
              <a:pPr>
                <a:defRPr/>
              </a:pPr>
              <a:t>2012/1/15</a:t>
            </a:fld>
            <a:r>
              <a:rPr lang="ja-JP" altLang="en-US"/>
              <a:t>デジタル化社会におけるオープンソースプラットフォーム</a:t>
            </a:r>
            <a:endParaRPr lang="en-US"/>
          </a:p>
        </p:txBody>
      </p:sp>
      <p:sp>
        <p:nvSpPr>
          <p:cNvPr id="5" name="フッター プレースホルダー 4"/>
          <p:cNvSpPr>
            <a:spLocks noGrp="1"/>
          </p:cNvSpPr>
          <p:nvPr>
            <p:ph type="ftr" sz="quarter" idx="11"/>
          </p:nvPr>
        </p:nvSpPr>
        <p:spPr>
          <a:xfrm>
            <a:off x="238125" y="6410325"/>
            <a:ext cx="3835400" cy="366713"/>
          </a:xfrm>
        </p:spPr>
        <p:txBody>
          <a:bodyPr/>
          <a:lstStyle>
            <a:lvl1pPr>
              <a:defRPr kumimoji="0"/>
            </a:lvl1pPr>
          </a:lstStyle>
          <a:p>
            <a:pPr>
              <a:defRPr/>
            </a:pPr>
            <a:r>
              <a:rPr lang="ja-JP" altLang="en-US"/>
              <a:t>情報システム学基礎１「 </a:t>
            </a:r>
            <a:r>
              <a:rPr lang="en-US" altLang="ja-JP"/>
              <a:t>IT </a:t>
            </a:r>
            <a:r>
              <a:rPr lang="ja-JP" altLang="en-US"/>
              <a:t>最前線」 </a:t>
            </a:r>
            <a:r>
              <a:rPr lang="en-US" altLang="ja-JP"/>
              <a:t>: 2012-1-24</a:t>
            </a:r>
            <a:endParaRPr lang="en-US" altLang="ja-JP">
              <a:latin typeface="Calibri" pitchFamily="34" charset="0"/>
            </a:endParaRPr>
          </a:p>
        </p:txBody>
      </p:sp>
      <p:sp>
        <p:nvSpPr>
          <p:cNvPr id="6" name="スライド番号プレースホルダー 5"/>
          <p:cNvSpPr>
            <a:spLocks noGrp="1"/>
          </p:cNvSpPr>
          <p:nvPr>
            <p:ph type="sldNum" sz="quarter" idx="12"/>
          </p:nvPr>
        </p:nvSpPr>
        <p:spPr>
          <a:xfrm>
            <a:off x="4352925" y="1042988"/>
            <a:ext cx="457200" cy="441325"/>
          </a:xfrm>
        </p:spPr>
        <p:txBody>
          <a:bodyPr/>
          <a:lstStyle>
            <a:lvl1pPr>
              <a:defRPr/>
            </a:lvl1pPr>
          </a:lstStyle>
          <a:p>
            <a:pPr>
              <a:defRPr/>
            </a:pPr>
            <a:fld id="{FF9E36DD-E11A-423E-8836-66D8C92D35EA}" type="slidenum">
              <a:rPr lang="ja-JP" altLang="en-US"/>
              <a:pPr>
                <a:defRPr/>
              </a:pPr>
              <a:t>&lt;#&gt;</a:t>
            </a:fld>
            <a:endParaRPr lang="en-US" altLang="ja-JP"/>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2" name="正方形/長方形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3" name="正方形/長方形 7"/>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4" name="正方形/長方形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5" name="正方形/長方形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6" name="正方形/長方形 4"/>
          <p:cNvSpPr>
            <a:spLocks noChangeArrowheads="1"/>
          </p:cNvSpPr>
          <p:nvPr/>
        </p:nvSpPr>
        <p:spPr bwMode="auto">
          <a:xfrm>
            <a:off x="146050" y="6391275"/>
            <a:ext cx="8832850" cy="309563"/>
          </a:xfrm>
          <a:prstGeom prst="rect">
            <a:avLst/>
          </a:prstGeom>
          <a:solidFill>
            <a:schemeClr val="bg2">
              <a:lumMod val="50000"/>
            </a:schemeClr>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7" name="正方形/長方形 5"/>
          <p:cNvSpPr>
            <a:spLocks noChangeArrowheads="1"/>
          </p:cNvSpPr>
          <p:nvPr/>
        </p:nvSpPr>
        <p:spPr bwMode="auto">
          <a:xfrm>
            <a:off x="152400" y="15875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a:defRPr/>
            </a:pPr>
            <a:endParaRPr kumimoji="0" lang="en-US" dirty="0"/>
          </a:p>
        </p:txBody>
      </p:sp>
      <p:sp>
        <p:nvSpPr>
          <p:cNvPr id="8" name="日付プレースホルダー 1"/>
          <p:cNvSpPr>
            <a:spLocks noGrp="1"/>
          </p:cNvSpPr>
          <p:nvPr>
            <p:ph type="dt" sz="half" idx="10"/>
          </p:nvPr>
        </p:nvSpPr>
        <p:spPr/>
        <p:txBody>
          <a:bodyPr/>
          <a:lstStyle>
            <a:lvl1pPr>
              <a:defRPr/>
            </a:lvl1pPr>
          </a:lstStyle>
          <a:p>
            <a:pPr>
              <a:defRPr/>
            </a:pPr>
            <a:fld id="{A3147409-0E55-4D0D-A990-B1903DBAA4EB}" type="datetimeFigureOut">
              <a:rPr lang="ja-JP" altLang="en-US"/>
              <a:pPr>
                <a:defRPr/>
              </a:pPr>
              <a:t>2012/1/15</a:t>
            </a:fld>
            <a:r>
              <a:rPr lang="ja-JP" altLang="en-US"/>
              <a:t>デジタル化社会におけるオープンソースプラットフォーム</a:t>
            </a:r>
            <a:endParaRPr lang="en-US"/>
          </a:p>
        </p:txBody>
      </p:sp>
      <p:sp>
        <p:nvSpPr>
          <p:cNvPr id="9" name="フッター プレースホルダー 3"/>
          <p:cNvSpPr>
            <a:spLocks noGrp="1"/>
          </p:cNvSpPr>
          <p:nvPr>
            <p:ph type="ftr" sz="quarter" idx="11"/>
          </p:nvPr>
        </p:nvSpPr>
        <p:spPr/>
        <p:txBody>
          <a:bodyPr/>
          <a:lstStyle>
            <a:lvl1pPr>
              <a:defRPr/>
            </a:lvl1pPr>
          </a:lstStyle>
          <a:p>
            <a:pPr>
              <a:defRPr/>
            </a:pPr>
            <a:r>
              <a:rPr lang="ja-JP" altLang="en-US"/>
              <a:t>情報システム学基礎１「 </a:t>
            </a:r>
            <a:r>
              <a:rPr lang="en-US" altLang="ja-JP"/>
              <a:t>IT </a:t>
            </a:r>
            <a:r>
              <a:rPr lang="ja-JP" altLang="en-US"/>
              <a:t>最前線」 </a:t>
            </a:r>
            <a:r>
              <a:rPr lang="en-US" altLang="ja-JP"/>
              <a:t>: 2012-1-24</a:t>
            </a:r>
            <a:endParaRPr lang="en-US" altLang="ja-JP">
              <a:latin typeface="Calibri"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bg>
      <p:bgRef idx="1001">
        <a:schemeClr val="bg2"/>
      </p:bgRef>
    </p:bg>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en-US"/>
          </a:p>
        </p:txBody>
      </p:sp>
      <p:sp>
        <p:nvSpPr>
          <p:cNvPr id="3" name="縦書きテキスト プレースホルダー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日付プレースホルダー 3"/>
          <p:cNvSpPr>
            <a:spLocks noGrp="1"/>
          </p:cNvSpPr>
          <p:nvPr>
            <p:ph type="dt" sz="half" idx="10"/>
          </p:nvPr>
        </p:nvSpPr>
        <p:spPr/>
        <p:txBody>
          <a:bodyPr/>
          <a:lstStyle>
            <a:lvl1pPr>
              <a:defRPr/>
            </a:lvl1pPr>
          </a:lstStyle>
          <a:p>
            <a:pPr>
              <a:defRPr/>
            </a:pPr>
            <a:fld id="{69C45FEF-0877-438E-978B-2FDF41FEBF41}" type="datetimeFigureOut">
              <a:rPr lang="ja-JP" altLang="en-US"/>
              <a:pPr>
                <a:defRPr/>
              </a:pPr>
              <a:t>2012/1/15</a:t>
            </a:fld>
            <a:r>
              <a:rPr lang="ja-JP" altLang="en-US"/>
              <a:t>デジタル化社会におけるオープンソースプラットフォーム</a:t>
            </a:r>
            <a:endParaRPr lang="en-US"/>
          </a:p>
        </p:txBody>
      </p:sp>
      <p:sp>
        <p:nvSpPr>
          <p:cNvPr id="5" name="スライド番号プレースホルダー 5"/>
          <p:cNvSpPr>
            <a:spLocks noGrp="1"/>
          </p:cNvSpPr>
          <p:nvPr>
            <p:ph type="sldNum" sz="quarter" idx="11"/>
          </p:nvPr>
        </p:nvSpPr>
        <p:spPr/>
        <p:txBody>
          <a:bodyPr/>
          <a:lstStyle>
            <a:lvl1pPr>
              <a:defRPr/>
            </a:lvl1pPr>
          </a:lstStyle>
          <a:p>
            <a:pPr>
              <a:defRPr/>
            </a:pPr>
            <a:fld id="{B1636400-EE30-4C2B-82F8-D29DC87EE015}" type="slidenum">
              <a:rPr lang="ja-JP" altLang="en-US"/>
              <a:pPr>
                <a:defRPr/>
              </a:pPr>
              <a:t>&lt;#&gt;</a:t>
            </a:fld>
            <a:endParaRPr lang="en-US" altLang="ja-JP"/>
          </a:p>
        </p:txBody>
      </p:sp>
      <p:sp>
        <p:nvSpPr>
          <p:cNvPr id="6" name="フッター プレースホルダー 3"/>
          <p:cNvSpPr>
            <a:spLocks noGrp="1"/>
          </p:cNvSpPr>
          <p:nvPr>
            <p:ph type="ftr" sz="quarter" idx="12"/>
          </p:nvPr>
        </p:nvSpPr>
        <p:spPr/>
        <p:txBody>
          <a:bodyPr/>
          <a:lstStyle>
            <a:lvl1pPr>
              <a:defRPr/>
            </a:lvl1pPr>
          </a:lstStyle>
          <a:p>
            <a:pPr>
              <a:defRPr/>
            </a:pPr>
            <a:r>
              <a:rPr lang="ja-JP" altLang="en-US"/>
              <a:t>情報システム学基礎１「 </a:t>
            </a:r>
            <a:r>
              <a:rPr lang="en-US" altLang="ja-JP"/>
              <a:t>IT </a:t>
            </a:r>
            <a:r>
              <a:rPr lang="ja-JP" altLang="en-US"/>
              <a:t>最前線」 </a:t>
            </a:r>
            <a:r>
              <a:rPr lang="en-US" altLang="ja-JP"/>
              <a:t>: 2012-1-24</a:t>
            </a:r>
            <a:endParaRPr lang="en-US" altLang="ja-JP">
              <a:latin typeface="Calibri" pitchFamily="34" charset="0"/>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lang="ja-JP" altLang="en-US" smtClean="0"/>
              <a:t>マスタ タイトルの書式設定</a:t>
            </a:r>
            <a:endParaRPr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smtClean="0"/>
              <a:t>マスタ サブタイトルの書式設定</a:t>
            </a:r>
            <a:endParaRPr lang="ja-JP" altLang="en-US"/>
          </a:p>
        </p:txBody>
      </p:sp>
      <p:sp>
        <p:nvSpPr>
          <p:cNvPr id="4" name="スライド番号プレースホルダ 22"/>
          <p:cNvSpPr>
            <a:spLocks noGrp="1"/>
          </p:cNvSpPr>
          <p:nvPr>
            <p:ph type="sldNum" sz="quarter" idx="10"/>
          </p:nvPr>
        </p:nvSpPr>
        <p:spPr/>
        <p:txBody>
          <a:bodyPr/>
          <a:lstStyle>
            <a:lvl1pPr algn="l">
              <a:defRPr/>
            </a:lvl1pPr>
          </a:lstStyle>
          <a:p>
            <a:pPr>
              <a:defRPr/>
            </a:pPr>
            <a:fld id="{0F3A9355-3137-44B9-9BB8-BA23E391709D}" type="slidenum">
              <a:rPr lang="ja-JP" altLang="en-US"/>
              <a:pPr>
                <a:defRPr/>
              </a:pPr>
              <a:t>&lt;#&gt;</a:t>
            </a:fld>
            <a:endParaRPr lang="en-US" altLang="ja-JP"/>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 22"/>
          <p:cNvSpPr>
            <a:spLocks noGrp="1"/>
          </p:cNvSpPr>
          <p:nvPr>
            <p:ph type="sldNum" sz="quarter" idx="10"/>
          </p:nvPr>
        </p:nvSpPr>
        <p:spPr/>
        <p:txBody>
          <a:bodyPr/>
          <a:lstStyle>
            <a:lvl1pPr algn="l">
              <a:defRPr/>
            </a:lvl1pPr>
          </a:lstStyle>
          <a:p>
            <a:pPr>
              <a:defRPr/>
            </a:pPr>
            <a:fld id="{3554FAE9-191C-4BC8-B194-10AF0BD2F7B0}" type="slidenum">
              <a:rPr lang="ja-JP" altLang="en-US"/>
              <a:pPr>
                <a:defRPr/>
              </a:pPr>
              <a:t>&lt;#&gt;</a:t>
            </a:fld>
            <a:endParaRPr lang="en-US" altLang="ja-JP"/>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スライド番号プレースホルダ 22"/>
          <p:cNvSpPr>
            <a:spLocks noGrp="1"/>
          </p:cNvSpPr>
          <p:nvPr>
            <p:ph type="sldNum" sz="quarter" idx="10"/>
          </p:nvPr>
        </p:nvSpPr>
        <p:spPr/>
        <p:txBody>
          <a:bodyPr/>
          <a:lstStyle>
            <a:lvl1pPr algn="l">
              <a:defRPr/>
            </a:lvl1pPr>
          </a:lstStyle>
          <a:p>
            <a:pPr>
              <a:defRPr/>
            </a:pPr>
            <a:fld id="{FE60359E-3EED-40DA-9D5A-CE7D64A0A95A}" type="slidenum">
              <a:rPr lang="ja-JP" altLang="en-US"/>
              <a:pPr>
                <a:defRPr/>
              </a:pPr>
              <a:t>&lt;#&gt;</a:t>
            </a:fld>
            <a:endParaRPr lang="en-US" altLang="ja-JP"/>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301625" y="1638300"/>
            <a:ext cx="4191000" cy="45989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45025" y="1638300"/>
            <a:ext cx="4191000" cy="45989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スライド番号プレースホルダ 22"/>
          <p:cNvSpPr>
            <a:spLocks noGrp="1"/>
          </p:cNvSpPr>
          <p:nvPr>
            <p:ph type="sldNum" sz="quarter" idx="10"/>
          </p:nvPr>
        </p:nvSpPr>
        <p:spPr/>
        <p:txBody>
          <a:bodyPr/>
          <a:lstStyle>
            <a:lvl1pPr algn="l">
              <a:defRPr/>
            </a:lvl1pPr>
          </a:lstStyle>
          <a:p>
            <a:pPr>
              <a:defRPr/>
            </a:pPr>
            <a:fld id="{31349AEA-11F3-46AA-BDEB-E6AE00212EDC}" type="slidenum">
              <a:rPr lang="ja-JP" altLang="en-US"/>
              <a:pPr>
                <a:defRPr/>
              </a:pPr>
              <a:t>&lt;#&gt;</a:t>
            </a:fld>
            <a:endParaRPr lang="en-US" altLang="ja-JP"/>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スライド番号プレースホルダ 22"/>
          <p:cNvSpPr>
            <a:spLocks noGrp="1"/>
          </p:cNvSpPr>
          <p:nvPr>
            <p:ph type="sldNum" sz="quarter" idx="10"/>
          </p:nvPr>
        </p:nvSpPr>
        <p:spPr/>
        <p:txBody>
          <a:bodyPr/>
          <a:lstStyle>
            <a:lvl1pPr algn="l">
              <a:defRPr/>
            </a:lvl1pPr>
          </a:lstStyle>
          <a:p>
            <a:pPr>
              <a:defRPr/>
            </a:pPr>
            <a:fld id="{02B061F3-2D75-4EBA-AE75-EAF11371BCE6}" type="slidenum">
              <a:rPr lang="ja-JP" altLang="en-US"/>
              <a:pPr>
                <a:defRPr/>
              </a:pPr>
              <a:t>&lt;#&gt;</a:t>
            </a:fld>
            <a:endParaRPr lang="en-US" altLang="ja-JP"/>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スライド番号プレースホルダ 22"/>
          <p:cNvSpPr>
            <a:spLocks noGrp="1"/>
          </p:cNvSpPr>
          <p:nvPr>
            <p:ph type="sldNum" sz="quarter" idx="10"/>
          </p:nvPr>
        </p:nvSpPr>
        <p:spPr/>
        <p:txBody>
          <a:bodyPr/>
          <a:lstStyle>
            <a:lvl1pPr algn="l">
              <a:defRPr/>
            </a:lvl1pPr>
          </a:lstStyle>
          <a:p>
            <a:pPr>
              <a:defRPr/>
            </a:pPr>
            <a:fld id="{DBC0EF7E-57E3-4EA7-AA30-E2BC0E4B8F90}" type="slidenum">
              <a:rPr lang="ja-JP" altLang="en-US"/>
              <a:pPr>
                <a:defRPr/>
              </a:pPr>
              <a:t>&lt;#&gt;</a:t>
            </a:fld>
            <a:endParaRPr lang="en-US" altLang="ja-JP"/>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スライド番号プレースホルダ 22"/>
          <p:cNvSpPr>
            <a:spLocks noGrp="1"/>
          </p:cNvSpPr>
          <p:nvPr>
            <p:ph type="sldNum" sz="quarter" idx="10"/>
          </p:nvPr>
        </p:nvSpPr>
        <p:spPr/>
        <p:txBody>
          <a:bodyPr/>
          <a:lstStyle>
            <a:lvl1pPr algn="l">
              <a:defRPr/>
            </a:lvl1pPr>
          </a:lstStyle>
          <a:p>
            <a:pPr>
              <a:defRPr/>
            </a:pPr>
            <a:fld id="{4B8985E7-6F28-47DD-A732-E2D6BA63FC71}" type="slidenum">
              <a:rPr lang="ja-JP" altLang="en-US"/>
              <a:pPr>
                <a:defRPr/>
              </a:pPr>
              <a:t>&lt;#&gt;</a:t>
            </a:fld>
            <a:endParaRPr lang="en-US" altLang="ja-JP"/>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スライド番号プレースホルダ 22"/>
          <p:cNvSpPr>
            <a:spLocks noGrp="1"/>
          </p:cNvSpPr>
          <p:nvPr>
            <p:ph type="sldNum" sz="quarter" idx="10"/>
          </p:nvPr>
        </p:nvSpPr>
        <p:spPr/>
        <p:txBody>
          <a:bodyPr/>
          <a:lstStyle>
            <a:lvl1pPr algn="l">
              <a:defRPr/>
            </a:lvl1pPr>
          </a:lstStyle>
          <a:p>
            <a:pPr>
              <a:defRPr/>
            </a:pPr>
            <a:fld id="{B635EE0A-9607-4A95-A772-D22B6A3AAF2C}" type="slidenum">
              <a:rPr lang="ja-JP" altLang="en-US"/>
              <a:pPr>
                <a:defRPr/>
              </a:pPr>
              <a:t>&lt;#&gt;</a:t>
            </a:fld>
            <a:endParaRPr lang="en-US" altLang="ja-JP"/>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スライド番号プレースホルダ 22"/>
          <p:cNvSpPr>
            <a:spLocks noGrp="1"/>
          </p:cNvSpPr>
          <p:nvPr>
            <p:ph type="sldNum" sz="quarter" idx="10"/>
          </p:nvPr>
        </p:nvSpPr>
        <p:spPr/>
        <p:txBody>
          <a:bodyPr/>
          <a:lstStyle>
            <a:lvl1pPr algn="l">
              <a:defRPr/>
            </a:lvl1pPr>
          </a:lstStyle>
          <a:p>
            <a:pPr>
              <a:defRPr/>
            </a:pPr>
            <a:fld id="{08667B70-A42A-435D-B77A-3F84ABD491CA}" type="slidenum">
              <a:rPr lang="ja-JP" altLang="en-US"/>
              <a:pPr>
                <a:defRPr/>
              </a:pPr>
              <a:t>&lt;#&gt;</a:t>
            </a:fld>
            <a:endParaRPr lang="en-US" altLang="ja-JP"/>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 22"/>
          <p:cNvSpPr>
            <a:spLocks noGrp="1"/>
          </p:cNvSpPr>
          <p:nvPr>
            <p:ph type="sldNum" sz="quarter" idx="10"/>
          </p:nvPr>
        </p:nvSpPr>
        <p:spPr/>
        <p:txBody>
          <a:bodyPr/>
          <a:lstStyle>
            <a:lvl1pPr algn="l">
              <a:defRPr/>
            </a:lvl1pPr>
          </a:lstStyle>
          <a:p>
            <a:pPr>
              <a:defRPr/>
            </a:pPr>
            <a:fld id="{E8857E88-1717-4FC6-B0FB-3202DFB7EDE1}" type="slidenum">
              <a:rPr lang="ja-JP" altLang="en-US"/>
              <a:pPr>
                <a:defRPr/>
              </a:pPr>
              <a:t>&lt;#&gt;</a:t>
            </a:fld>
            <a:endParaRPr lang="en-US" altLang="ja-JP"/>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702425" y="228600"/>
            <a:ext cx="2133600" cy="6008688"/>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301625" y="228600"/>
            <a:ext cx="6248400" cy="6008688"/>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 22"/>
          <p:cNvSpPr>
            <a:spLocks noGrp="1"/>
          </p:cNvSpPr>
          <p:nvPr>
            <p:ph type="sldNum" sz="quarter" idx="10"/>
          </p:nvPr>
        </p:nvSpPr>
        <p:spPr/>
        <p:txBody>
          <a:bodyPr/>
          <a:lstStyle>
            <a:lvl1pPr algn="l">
              <a:defRPr/>
            </a:lvl1pPr>
          </a:lstStyle>
          <a:p>
            <a:pPr>
              <a:defRPr/>
            </a:pPr>
            <a:fld id="{315DE48B-B2A7-4000-AFE4-424D0B2B557E}" type="slidenum">
              <a:rPr lang="ja-JP" altLang="en-US"/>
              <a:pPr>
                <a:defRPr/>
              </a:pPr>
              <a:t>&lt;#&gt;</a:t>
            </a:fld>
            <a:endParaRPr lang="en-US" altLang="ja-JP"/>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3.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DE3E7"/>
        </a:solidFill>
        <a:effectLst/>
      </p:bgPr>
    </p:bg>
    <p:spTree>
      <p:nvGrpSpPr>
        <p:cNvPr id="1" name=""/>
        <p:cNvGrpSpPr/>
        <p:nvPr/>
      </p:nvGrpSpPr>
      <p:grpSpPr>
        <a:xfrm>
          <a:off x="0" y="0"/>
          <a:ext cx="0" cy="0"/>
          <a:chOff x="0" y="0"/>
          <a:chExt cx="0" cy="0"/>
        </a:xfrm>
      </p:grpSpPr>
      <p:sp>
        <p:nvSpPr>
          <p:cNvPr id="1026" name="正方形/長方形 16"/>
          <p:cNvSpPr>
            <a:spLocks noChangeArrowheads="1"/>
          </p:cNvSpPr>
          <p:nvPr/>
        </p:nvSpPr>
        <p:spPr bwMode="white">
          <a:xfrm>
            <a:off x="0" y="6705600"/>
            <a:ext cx="9144000" cy="1524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1027" name="正方形/長方形 15"/>
          <p:cNvSpPr>
            <a:spLocks noChangeArrowheads="1"/>
          </p:cNvSpPr>
          <p:nvPr/>
        </p:nvSpPr>
        <p:spPr bwMode="white">
          <a:xfrm>
            <a:off x="0" y="0"/>
            <a:ext cx="9144000" cy="1393825"/>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1028" name="正方形/長方形 17"/>
          <p:cNvSpPr>
            <a:spLocks noChangeArrowheads="1"/>
          </p:cNvSpPr>
          <p:nvPr/>
        </p:nvSpPr>
        <p:spPr bwMode="white">
          <a:xfrm>
            <a:off x="0" y="0"/>
            <a:ext cx="152400" cy="68580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1029" name="正方形/長方形 18"/>
          <p:cNvSpPr>
            <a:spLocks noChangeArrowheads="1"/>
          </p:cNvSpPr>
          <p:nvPr/>
        </p:nvSpPr>
        <p:spPr bwMode="white">
          <a:xfrm>
            <a:off x="8991600" y="0"/>
            <a:ext cx="152400" cy="68580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9" name="正方形/長方形 8"/>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8" name="正方形/長方形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10" name="直線コネクタ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12" name="円/楕円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p>
        </p:txBody>
      </p:sp>
      <p:sp>
        <p:nvSpPr>
          <p:cNvPr id="15" name="円/楕円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p>
        </p:txBody>
      </p:sp>
      <p:sp>
        <p:nvSpPr>
          <p:cNvPr id="1035" name="正方形/長方形 19"/>
          <p:cNvSpPr>
            <a:spLocks noChangeArrowheads="1"/>
          </p:cNvSpPr>
          <p:nvPr/>
        </p:nvSpPr>
        <p:spPr bwMode="white">
          <a:xfrm>
            <a:off x="0" y="6705600"/>
            <a:ext cx="9144000" cy="1524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1036" name="正方形/長方形 20"/>
          <p:cNvSpPr>
            <a:spLocks noChangeArrowheads="1"/>
          </p:cNvSpPr>
          <p:nvPr/>
        </p:nvSpPr>
        <p:spPr bwMode="white">
          <a:xfrm>
            <a:off x="8991600" y="3175"/>
            <a:ext cx="152400" cy="68580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1037" name="正方形/長方形 21"/>
          <p:cNvSpPr>
            <a:spLocks noChangeArrowheads="1"/>
          </p:cNvSpPr>
          <p:nvPr/>
        </p:nvSpPr>
        <p:spPr bwMode="white">
          <a:xfrm>
            <a:off x="0" y="0"/>
            <a:ext cx="152400" cy="68580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1038" name="正方形/長方形 23"/>
          <p:cNvSpPr>
            <a:spLocks noChangeArrowheads="1"/>
          </p:cNvSpPr>
          <p:nvPr/>
        </p:nvSpPr>
        <p:spPr bwMode="white">
          <a:xfrm>
            <a:off x="0" y="0"/>
            <a:ext cx="9144000" cy="25146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26" name="直線コネクタ 25"/>
          <p:cNvSpPr>
            <a:spLocks noChangeShapeType="1"/>
          </p:cNvSpPr>
          <p:nvPr/>
        </p:nvSpPr>
        <p:spPr bwMode="auto">
          <a:xfrm>
            <a:off x="155575" y="241935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27" name="正方形/長方形 26"/>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28" name="円/楕円 27"/>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p>
        </p:txBody>
      </p:sp>
      <p:sp>
        <p:nvSpPr>
          <p:cNvPr id="29" name="円/楕円 28"/>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p>
        </p:txBody>
      </p:sp>
      <p:sp>
        <p:nvSpPr>
          <p:cNvPr id="1043" name="タイトル プレースホルダ 21"/>
          <p:cNvSpPr>
            <a:spLocks noGrp="1"/>
          </p:cNvSpPr>
          <p:nvPr>
            <p:ph type="title"/>
          </p:nvPr>
        </p:nvSpPr>
        <p:spPr bwMode="auto">
          <a:xfrm>
            <a:off x="301625" y="228600"/>
            <a:ext cx="8534400" cy="758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ja-JP" altLang="en-US" smtClean="0"/>
              <a:t>マスタ タイトルの書式設定</a:t>
            </a:r>
            <a:endParaRPr lang="en-US" smtClean="0"/>
          </a:p>
        </p:txBody>
      </p:sp>
      <p:sp>
        <p:nvSpPr>
          <p:cNvPr id="1044" name="テキスト プレースホルダ 12"/>
          <p:cNvSpPr>
            <a:spLocks noGrp="1"/>
          </p:cNvSpPr>
          <p:nvPr>
            <p:ph type="body" idx="1"/>
          </p:nvPr>
        </p:nvSpPr>
        <p:spPr bwMode="auto">
          <a:xfrm>
            <a:off x="301625" y="1524000"/>
            <a:ext cx="8534400" cy="45989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smtClean="0"/>
          </a:p>
        </p:txBody>
      </p:sp>
      <p:sp>
        <p:nvSpPr>
          <p:cNvPr id="32" name="スライド番号プレースホルダ 28"/>
          <p:cNvSpPr>
            <a:spLocks noGrp="1"/>
          </p:cNvSpPr>
          <p:nvPr>
            <p:ph type="sldNum" sz="quarter" idx="4"/>
          </p:nvPr>
        </p:nvSpPr>
        <p:spPr>
          <a:xfrm>
            <a:off x="4343400" y="2198688"/>
            <a:ext cx="457200" cy="441325"/>
          </a:xfrm>
          <a:prstGeom prst="rect">
            <a:avLst/>
          </a:prstGeom>
        </p:spPr>
        <p:txBody>
          <a:bodyPr vert="horz" wrap="square" lIns="45720" tIns="45720" rIns="45720" bIns="45720" numCol="1" anchor="ctr" anchorCtr="0" compatLnSpc="1">
            <a:prstTxWarp prst="textNoShape">
              <a:avLst/>
            </a:prstTxWarp>
            <a:normAutofit/>
          </a:bodyPr>
          <a:lstStyle>
            <a:lvl1pPr algn="ctr" eaLnBrk="1" hangingPunct="1">
              <a:lnSpc>
                <a:spcPct val="100000"/>
              </a:lnSpc>
              <a:spcBef>
                <a:spcPct val="0"/>
              </a:spcBef>
              <a:buClrTx/>
              <a:buFontTx/>
              <a:buNone/>
              <a:defRPr sz="1600">
                <a:solidFill>
                  <a:srgbClr val="7B9899"/>
                </a:solidFill>
                <a:ea typeface="ＭＳ Ｐ明朝" pitchFamily="18" charset="-128"/>
              </a:defRPr>
            </a:lvl1pPr>
          </a:lstStyle>
          <a:p>
            <a:pPr>
              <a:defRPr/>
            </a:pPr>
            <a:fld id="{81260431-9B18-4D2E-BB89-224E2721F6D8}" type="slidenum">
              <a:rPr lang="ja-JP" altLang="en-US"/>
              <a:pPr>
                <a:defRPr/>
              </a:pPr>
              <a:t>&lt;#&gt;</a:t>
            </a:fld>
            <a:endParaRPr lang="en-US" altLang="ja-JP"/>
          </a:p>
        </p:txBody>
      </p:sp>
    </p:spTree>
  </p:cSld>
  <p:clrMap bg1="lt1" tx1="dk1" bg2="lt2" tx2="dk2" accent1="accent1" accent2="accent2" accent3="accent3" accent4="accent4" accent5="accent5" accent6="accent6" hlink="hlink" folHlink="folHlink"/>
  <p:sldLayoutIdLst>
    <p:sldLayoutId id="2147483713" r:id="rId1"/>
    <p:sldLayoutId id="2147483712" r:id="rId2"/>
    <p:sldLayoutId id="2147483711" r:id="rId3"/>
    <p:sldLayoutId id="2147483710" r:id="rId4"/>
    <p:sldLayoutId id="2147483709" r:id="rId5"/>
    <p:sldLayoutId id="2147483708" r:id="rId6"/>
    <p:sldLayoutId id="2147483707" r:id="rId7"/>
    <p:sldLayoutId id="2147483706" r:id="rId8"/>
    <p:sldLayoutId id="2147483705" r:id="rId9"/>
    <p:sldLayoutId id="2147483704" r:id="rId10"/>
    <p:sldLayoutId id="2147483703" r:id="rId11"/>
  </p:sldLayoutIdLst>
  <p:timing>
    <p:tnLst>
      <p:par>
        <p:cTn id="1" dur="indefinite" restart="never" nodeType="tmRoot"/>
      </p:par>
    </p:tnLst>
  </p:timing>
  <p:hf hdr="0"/>
  <p:txStyles>
    <p:titleStyle>
      <a:lvl1pPr algn="ctr" rtl="0" eaLnBrk="0" fontAlgn="base" hangingPunct="0">
        <a:spcBef>
          <a:spcPct val="0"/>
        </a:spcBef>
        <a:spcAft>
          <a:spcPct val="0"/>
        </a:spcAft>
        <a:defRPr kumimoji="1" sz="3300">
          <a:solidFill>
            <a:srgbClr val="4D4D4D"/>
          </a:solidFill>
          <a:latin typeface="HG丸ｺﾞｼｯｸM-PRO" pitchFamily="50" charset="-128"/>
          <a:ea typeface="HG丸ｺﾞｼｯｸM-PRO" pitchFamily="50" charset="-128"/>
          <a:cs typeface="+mj-cs"/>
        </a:defRPr>
      </a:lvl1pPr>
      <a:lvl2pPr algn="ctr" rtl="0" eaLnBrk="0" fontAlgn="base" hangingPunct="0">
        <a:spcBef>
          <a:spcPct val="0"/>
        </a:spcBef>
        <a:spcAft>
          <a:spcPct val="0"/>
        </a:spcAft>
        <a:defRPr kumimoji="1" sz="3300">
          <a:solidFill>
            <a:srgbClr val="4D4D4D"/>
          </a:solidFill>
          <a:latin typeface="HG丸ｺﾞｼｯｸM-PRO" pitchFamily="50" charset="-128"/>
          <a:ea typeface="HG丸ｺﾞｼｯｸM-PRO" pitchFamily="50" charset="-128"/>
        </a:defRPr>
      </a:lvl2pPr>
      <a:lvl3pPr algn="ctr" rtl="0" eaLnBrk="0" fontAlgn="base" hangingPunct="0">
        <a:spcBef>
          <a:spcPct val="0"/>
        </a:spcBef>
        <a:spcAft>
          <a:spcPct val="0"/>
        </a:spcAft>
        <a:defRPr kumimoji="1" sz="3300">
          <a:solidFill>
            <a:srgbClr val="4D4D4D"/>
          </a:solidFill>
          <a:latin typeface="HG丸ｺﾞｼｯｸM-PRO" pitchFamily="50" charset="-128"/>
          <a:ea typeface="HG丸ｺﾞｼｯｸM-PRO" pitchFamily="50" charset="-128"/>
        </a:defRPr>
      </a:lvl3pPr>
      <a:lvl4pPr algn="ctr" rtl="0" eaLnBrk="0" fontAlgn="base" hangingPunct="0">
        <a:spcBef>
          <a:spcPct val="0"/>
        </a:spcBef>
        <a:spcAft>
          <a:spcPct val="0"/>
        </a:spcAft>
        <a:defRPr kumimoji="1" sz="3300">
          <a:solidFill>
            <a:srgbClr val="4D4D4D"/>
          </a:solidFill>
          <a:latin typeface="HG丸ｺﾞｼｯｸM-PRO" pitchFamily="50" charset="-128"/>
          <a:ea typeface="HG丸ｺﾞｼｯｸM-PRO" pitchFamily="50" charset="-128"/>
        </a:defRPr>
      </a:lvl4pPr>
      <a:lvl5pPr algn="ctr" rtl="0" eaLnBrk="0" fontAlgn="base" hangingPunct="0">
        <a:spcBef>
          <a:spcPct val="0"/>
        </a:spcBef>
        <a:spcAft>
          <a:spcPct val="0"/>
        </a:spcAft>
        <a:defRPr kumimoji="1" sz="3300">
          <a:solidFill>
            <a:srgbClr val="4D4D4D"/>
          </a:solidFill>
          <a:latin typeface="HG丸ｺﾞｼｯｸM-PRO" pitchFamily="50" charset="-128"/>
          <a:ea typeface="HG丸ｺﾞｼｯｸM-PRO" pitchFamily="50" charset="-128"/>
        </a:defRPr>
      </a:lvl5pPr>
      <a:lvl6pPr marL="4572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6pPr>
      <a:lvl7pPr marL="9144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7pPr>
      <a:lvl8pPr marL="13716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8pPr>
      <a:lvl9pPr marL="18288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9pPr>
    </p:titleStyle>
    <p:bodyStyle>
      <a:lvl1pPr marL="273050" indent="-273050" algn="l" rtl="0" eaLnBrk="0" fontAlgn="base" hangingPunct="0">
        <a:spcBef>
          <a:spcPct val="20000"/>
        </a:spcBef>
        <a:spcAft>
          <a:spcPct val="0"/>
        </a:spcAft>
        <a:buClr>
          <a:srgbClr val="0033CC"/>
        </a:buClr>
        <a:buFont typeface="Wingdings" pitchFamily="2" charset="2"/>
        <a:buChar char="l"/>
        <a:defRPr kumimoji="1" sz="2700">
          <a:solidFill>
            <a:srgbClr val="4D4D4D"/>
          </a:solidFill>
          <a:latin typeface="HG丸ｺﾞｼｯｸM-PRO" pitchFamily="50" charset="-128"/>
          <a:ea typeface="HG丸ｺﾞｼｯｸM-PRO" pitchFamily="50" charset="-128"/>
          <a:cs typeface="+mn-cs"/>
        </a:defRPr>
      </a:lvl1pPr>
      <a:lvl2pPr marL="547688" indent="-273050" algn="l" rtl="0" eaLnBrk="0" fontAlgn="base" hangingPunct="0">
        <a:spcBef>
          <a:spcPct val="20000"/>
        </a:spcBef>
        <a:spcAft>
          <a:spcPct val="0"/>
        </a:spcAft>
        <a:buClr>
          <a:srgbClr val="0033CC"/>
        </a:buClr>
        <a:buFont typeface="Wingdings" pitchFamily="2" charset="2"/>
        <a:buChar char="l"/>
        <a:defRPr kumimoji="1" sz="2200">
          <a:solidFill>
            <a:srgbClr val="4D4D4D"/>
          </a:solidFill>
          <a:latin typeface="HG丸ｺﾞｼｯｸM-PRO" pitchFamily="50" charset="-128"/>
          <a:ea typeface="HG丸ｺﾞｼｯｸM-PRO" pitchFamily="50" charset="-128"/>
        </a:defRPr>
      </a:lvl2pPr>
      <a:lvl3pPr marL="822325" indent="-228600" algn="l" rtl="0" eaLnBrk="0" fontAlgn="base" hangingPunct="0">
        <a:spcBef>
          <a:spcPct val="20000"/>
        </a:spcBef>
        <a:spcAft>
          <a:spcPct val="0"/>
        </a:spcAft>
        <a:buClr>
          <a:srgbClr val="0033CC"/>
        </a:buClr>
        <a:buFont typeface="Wingdings" pitchFamily="2" charset="2"/>
        <a:buChar char="l"/>
        <a:defRPr kumimoji="1" sz="2000">
          <a:solidFill>
            <a:srgbClr val="4D4D4D"/>
          </a:solidFill>
          <a:latin typeface="HG丸ｺﾞｼｯｸM-PRO" pitchFamily="50" charset="-128"/>
          <a:ea typeface="HG丸ｺﾞｼｯｸM-PRO" pitchFamily="50" charset="-128"/>
        </a:defRPr>
      </a:lvl3pPr>
      <a:lvl4pPr marL="1096963" indent="-228600" algn="l" rtl="0" eaLnBrk="0" fontAlgn="base" hangingPunct="0">
        <a:spcBef>
          <a:spcPct val="20000"/>
        </a:spcBef>
        <a:spcAft>
          <a:spcPct val="0"/>
        </a:spcAft>
        <a:buClr>
          <a:srgbClr val="0033CC"/>
        </a:buClr>
        <a:buFont typeface="Wingdings" pitchFamily="2" charset="2"/>
        <a:buChar char="l"/>
        <a:defRPr kumimoji="1" sz="2000">
          <a:solidFill>
            <a:srgbClr val="4D4D4D"/>
          </a:solidFill>
          <a:latin typeface="HG丸ｺﾞｼｯｸM-PRO" pitchFamily="50" charset="-128"/>
          <a:ea typeface="HG丸ｺﾞｼｯｸM-PRO" pitchFamily="50" charset="-128"/>
        </a:defRPr>
      </a:lvl4pPr>
      <a:lvl5pPr marL="1371600" indent="-228600" algn="l" rtl="0" eaLnBrk="0" fontAlgn="base" hangingPunct="0">
        <a:spcBef>
          <a:spcPct val="20000"/>
        </a:spcBef>
        <a:spcAft>
          <a:spcPct val="0"/>
        </a:spcAft>
        <a:buClr>
          <a:srgbClr val="0033CC"/>
        </a:buClr>
        <a:buFont typeface="Wingdings" pitchFamily="2" charset="2"/>
        <a:buChar char="l"/>
        <a:defRPr kumimoji="1">
          <a:solidFill>
            <a:srgbClr val="4D4D4D"/>
          </a:solidFill>
          <a:latin typeface="HG丸ｺﾞｼｯｸM-PRO" pitchFamily="50" charset="-128"/>
          <a:ea typeface="HG丸ｺﾞｼｯｸM-PRO" pitchFamily="50" charset="-128"/>
        </a:defRPr>
      </a:lvl5pPr>
      <a:lvl6pPr marL="1828800" indent="-228600" algn="l" rtl="0" eaLnBrk="0" fontAlgn="base" hangingPunct="0">
        <a:spcBef>
          <a:spcPct val="20000"/>
        </a:spcBef>
        <a:spcAft>
          <a:spcPct val="0"/>
        </a:spcAft>
        <a:buClr>
          <a:srgbClr val="8FB08C"/>
        </a:buClr>
        <a:buChar char="•"/>
        <a:defRPr kumimoji="1">
          <a:solidFill>
            <a:schemeClr val="tx1"/>
          </a:solidFill>
          <a:latin typeface="+mn-lt"/>
          <a:ea typeface="+mn-ea"/>
        </a:defRPr>
      </a:lvl6pPr>
      <a:lvl7pPr marL="2286000" indent="-228600" algn="l" rtl="0" eaLnBrk="0" fontAlgn="base" hangingPunct="0">
        <a:spcBef>
          <a:spcPct val="20000"/>
        </a:spcBef>
        <a:spcAft>
          <a:spcPct val="0"/>
        </a:spcAft>
        <a:buClr>
          <a:srgbClr val="8FB08C"/>
        </a:buClr>
        <a:buChar char="•"/>
        <a:defRPr kumimoji="1">
          <a:solidFill>
            <a:schemeClr val="tx1"/>
          </a:solidFill>
          <a:latin typeface="+mn-lt"/>
          <a:ea typeface="+mn-ea"/>
        </a:defRPr>
      </a:lvl7pPr>
      <a:lvl8pPr marL="2743200" indent="-228600" algn="l" rtl="0" eaLnBrk="0" fontAlgn="base" hangingPunct="0">
        <a:spcBef>
          <a:spcPct val="20000"/>
        </a:spcBef>
        <a:spcAft>
          <a:spcPct val="0"/>
        </a:spcAft>
        <a:buClr>
          <a:srgbClr val="8FB08C"/>
        </a:buClr>
        <a:buChar char="•"/>
        <a:defRPr kumimoji="1">
          <a:solidFill>
            <a:schemeClr val="tx1"/>
          </a:solidFill>
          <a:latin typeface="+mn-lt"/>
          <a:ea typeface="+mn-ea"/>
        </a:defRPr>
      </a:lvl8pPr>
      <a:lvl9pPr marL="3200400" indent="-228600" algn="l" rtl="0" eaLnBrk="0" fontAlgn="base" hangingPunct="0">
        <a:spcBef>
          <a:spcPct val="20000"/>
        </a:spcBef>
        <a:spcAft>
          <a:spcPct val="0"/>
        </a:spcAft>
        <a:buClr>
          <a:srgbClr val="8FB08C"/>
        </a:buClr>
        <a:buChar char="•"/>
        <a:defRPr kumimoji="1">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正方形/長方形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16" name="正方形/長方形 15"/>
          <p:cNvSpPr>
            <a:spLocks noChangeArrowheads="1"/>
          </p:cNvSpPr>
          <p:nvPr/>
        </p:nvSpPr>
        <p:spPr bwMode="white">
          <a:xfrm>
            <a:off x="0" y="0"/>
            <a:ext cx="9144000" cy="139382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18" name="正方形/長方形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19" name="正方形/長方形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9" name="正方形/長方形 8"/>
          <p:cNvSpPr>
            <a:spLocks noChangeArrowheads="1"/>
          </p:cNvSpPr>
          <p:nvPr/>
        </p:nvSpPr>
        <p:spPr bwMode="auto">
          <a:xfrm>
            <a:off x="149225" y="6388100"/>
            <a:ext cx="8832850" cy="309563"/>
          </a:xfrm>
          <a:prstGeom prst="rect">
            <a:avLst/>
          </a:prstGeom>
          <a:solidFill>
            <a:schemeClr val="bg2">
              <a:lumMod val="50000"/>
            </a:schemeClr>
          </a:solidFill>
          <a:ln w="9525" cap="flat" cmpd="sng" algn="ctr">
            <a:noFill/>
            <a:prstDash val="solid"/>
            <a:miter lim="800000"/>
            <a:headEnd type="none" w="med" len="med"/>
            <a:tailEnd type="none" w="med" len="med"/>
          </a:ln>
          <a:effectLst/>
        </p:spPr>
        <p:txBody>
          <a:bodyPr wrap="none" anchor="ctr"/>
          <a:lstStyle/>
          <a:p>
            <a:pPr>
              <a:defRPr/>
            </a:pPr>
            <a:endParaRPr kumimoji="0" lang="en-US"/>
          </a:p>
        </p:txBody>
      </p:sp>
      <p:sp>
        <p:nvSpPr>
          <p:cNvPr id="14" name="日付プレースホルダー 13"/>
          <p:cNvSpPr>
            <a:spLocks noGrp="1"/>
          </p:cNvSpPr>
          <p:nvPr>
            <p:ph type="dt" sz="half" idx="2"/>
          </p:nvPr>
        </p:nvSpPr>
        <p:spPr>
          <a:xfrm>
            <a:off x="4440238" y="6405563"/>
            <a:ext cx="4475162" cy="452437"/>
          </a:xfrm>
          <a:prstGeom prst="rect">
            <a:avLst/>
          </a:prstGeom>
        </p:spPr>
        <p:txBody>
          <a:bodyPr vert="horz" wrap="square" lIns="91440" tIns="45720" rIns="91440" bIns="45720" numCol="1" anchor="t" anchorCtr="0" compatLnSpc="1">
            <a:prstTxWarp prst="textNoShape">
              <a:avLst/>
            </a:prstTxWarp>
          </a:bodyPr>
          <a:lstStyle>
            <a:lvl1pPr algn="r">
              <a:defRPr kumimoji="0" sz="1400">
                <a:solidFill>
                  <a:srgbClr val="FFFFFF"/>
                </a:solidFill>
              </a:defRPr>
            </a:lvl1pPr>
          </a:lstStyle>
          <a:p>
            <a:pPr>
              <a:defRPr/>
            </a:pPr>
            <a:fld id="{6A31D2D0-5E73-4968-82D8-59C57C8B2DF6}" type="datetimeFigureOut">
              <a:rPr lang="ja-JP" altLang="en-US"/>
              <a:pPr>
                <a:defRPr/>
              </a:pPr>
              <a:t>2012/1/15</a:t>
            </a:fld>
            <a:r>
              <a:rPr lang="ja-JP" altLang="en-US"/>
              <a:t>デジタル化社会におけるオープンソースプラットフォーム</a:t>
            </a:r>
          </a:p>
        </p:txBody>
      </p:sp>
      <p:sp>
        <p:nvSpPr>
          <p:cNvPr id="8" name="正方形/長方形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a:defRPr/>
            </a:pPr>
            <a:endParaRPr kumimoji="0" lang="en-US" dirty="0"/>
          </a:p>
        </p:txBody>
      </p:sp>
      <p:sp>
        <p:nvSpPr>
          <p:cNvPr id="10" name="直線コネクタ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a:defRPr/>
            </a:pPr>
            <a:endParaRPr kumimoji="0" lang="en-US"/>
          </a:p>
        </p:txBody>
      </p:sp>
      <p:sp>
        <p:nvSpPr>
          <p:cNvPr id="12" name="円/楕円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15" name="円/楕円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23" name="スライド番号プレースホルダー 22"/>
          <p:cNvSpPr>
            <a:spLocks noGrp="1"/>
          </p:cNvSpPr>
          <p:nvPr>
            <p:ph type="sldNum" sz="quarter" idx="4"/>
          </p:nvPr>
        </p:nvSpPr>
        <p:spPr>
          <a:xfrm>
            <a:off x="4343400" y="1039813"/>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CE0DE6D8-3011-4B5D-A009-FCE68AD5F0DA}" type="slidenum">
              <a:rPr lang="ja-JP" altLang="en-US"/>
              <a:pPr>
                <a:defRPr/>
              </a:pPr>
              <a:t>&lt;#&gt;</a:t>
            </a:fld>
            <a:endParaRPr lang="en-US" altLang="ja-JP"/>
          </a:p>
        </p:txBody>
      </p:sp>
      <p:sp>
        <p:nvSpPr>
          <p:cNvPr id="13325" name="タイトル プレースホルダー 21"/>
          <p:cNvSpPr>
            <a:spLocks noGrp="1"/>
          </p:cNvSpPr>
          <p:nvPr>
            <p:ph type="title"/>
          </p:nvPr>
        </p:nvSpPr>
        <p:spPr bwMode="auto">
          <a:xfrm>
            <a:off x="301625" y="228600"/>
            <a:ext cx="8534400" cy="758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ja-JP" altLang="en-US" smtClean="0"/>
              <a:t>マスター タイトルの書式設定</a:t>
            </a:r>
            <a:endParaRPr lang="en-US" smtClean="0"/>
          </a:p>
        </p:txBody>
      </p:sp>
      <p:sp>
        <p:nvSpPr>
          <p:cNvPr id="13326" name="テキスト プレースホルダー 12"/>
          <p:cNvSpPr>
            <a:spLocks noGrp="1"/>
          </p:cNvSpPr>
          <p:nvPr>
            <p:ph type="body" idx="1"/>
          </p:nvPr>
        </p:nvSpPr>
        <p:spPr bwMode="auto">
          <a:xfrm>
            <a:off x="301625" y="1524000"/>
            <a:ext cx="8534400" cy="45989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smtClean="0"/>
          </a:p>
        </p:txBody>
      </p:sp>
      <p:sp>
        <p:nvSpPr>
          <p:cNvPr id="21" name="フッター プレースホルダ 5"/>
          <p:cNvSpPr txBox="1">
            <a:spLocks/>
          </p:cNvSpPr>
          <p:nvPr userDrawn="1"/>
        </p:nvSpPr>
        <p:spPr bwMode="auto">
          <a:xfrm>
            <a:off x="34925" y="5876925"/>
            <a:ext cx="4643438" cy="365125"/>
          </a:xfrm>
          <a:prstGeom prst="rect">
            <a:avLst/>
          </a:prstGeom>
          <a:noFill/>
          <a:ln w="9525">
            <a:noFill/>
            <a:miter lim="800000"/>
            <a:headEnd/>
            <a:tailEnd/>
          </a:ln>
        </p:spPr>
        <p:txBody>
          <a:bodyPr/>
          <a:lstStyle>
            <a:lvl1pPr eaLnBrk="0" hangingPunct="0">
              <a:defRPr kumimoji="1" sz="2400">
                <a:solidFill>
                  <a:srgbClr val="777777"/>
                </a:solidFill>
                <a:latin typeface="Calibri" pitchFamily="34" charset="0"/>
                <a:ea typeface="ＭＳ Ｐゴシック" pitchFamily="50" charset="-128"/>
              </a:defRPr>
            </a:lvl1pPr>
            <a:lvl2pPr marL="742950" indent="-285750" eaLnBrk="0" hangingPunct="0">
              <a:defRPr kumimoji="1" sz="2400">
                <a:solidFill>
                  <a:srgbClr val="777777"/>
                </a:solidFill>
                <a:latin typeface="Calibri" pitchFamily="34" charset="0"/>
                <a:ea typeface="ＭＳ Ｐゴシック" pitchFamily="50" charset="-128"/>
              </a:defRPr>
            </a:lvl2pPr>
            <a:lvl3pPr marL="1143000" indent="-228600" eaLnBrk="0" hangingPunct="0">
              <a:defRPr kumimoji="1" sz="2400">
                <a:solidFill>
                  <a:srgbClr val="777777"/>
                </a:solidFill>
                <a:latin typeface="Calibri" pitchFamily="34" charset="0"/>
                <a:ea typeface="ＭＳ Ｐゴシック" pitchFamily="50" charset="-128"/>
              </a:defRPr>
            </a:lvl3pPr>
            <a:lvl4pPr marL="1600200" indent="-228600" eaLnBrk="0" hangingPunct="0">
              <a:defRPr kumimoji="1" sz="2400">
                <a:solidFill>
                  <a:srgbClr val="777777"/>
                </a:solidFill>
                <a:latin typeface="Calibri" pitchFamily="34" charset="0"/>
                <a:ea typeface="ＭＳ Ｐゴシック" pitchFamily="50" charset="-128"/>
              </a:defRPr>
            </a:lvl4pPr>
            <a:lvl5pPr marL="2057400" indent="-228600" eaLnBrk="0" hangingPunct="0">
              <a:defRPr kumimoji="1" sz="2400">
                <a:solidFill>
                  <a:srgbClr val="777777"/>
                </a:solidFill>
                <a:latin typeface="Calibri" pitchFamily="34" charset="0"/>
                <a:ea typeface="ＭＳ Ｐゴシック" pitchFamily="50" charset="-128"/>
              </a:defRPr>
            </a:lvl5pPr>
            <a:lvl6pPr marL="25146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6pPr>
            <a:lvl7pPr marL="29718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7pPr>
            <a:lvl8pPr marL="34290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8pPr>
            <a:lvl9pPr marL="38862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9pPr>
          </a:lstStyle>
          <a:p>
            <a:pPr eaLnBrk="1" hangingPunct="1">
              <a:defRPr/>
            </a:pPr>
            <a:endParaRPr lang="ja-JP" altLang="en-US" sz="1200" b="1" dirty="0">
              <a:solidFill>
                <a:srgbClr val="5F5F5F"/>
              </a:solidFill>
              <a:latin typeface="HG丸ｺﾞｼｯｸM-PRO" pitchFamily="50" charset="-128"/>
              <a:ea typeface="HG丸ｺﾞｼｯｸM-PRO" pitchFamily="50" charset="-128"/>
            </a:endParaRPr>
          </a:p>
        </p:txBody>
      </p:sp>
      <p:sp>
        <p:nvSpPr>
          <p:cNvPr id="24" name="フッター プレースホルダー 3"/>
          <p:cNvSpPr>
            <a:spLocks noGrp="1"/>
          </p:cNvSpPr>
          <p:nvPr>
            <p:ph type="ftr" sz="quarter" idx="3"/>
          </p:nvPr>
        </p:nvSpPr>
        <p:spPr>
          <a:xfrm>
            <a:off x="236538" y="6410325"/>
            <a:ext cx="3835400" cy="366713"/>
          </a:xfrm>
          <a:prstGeom prst="rect">
            <a:avLst/>
          </a:prstGeom>
        </p:spPr>
        <p:txBody>
          <a:bodyPr vert="horz" wrap="square" lIns="91440" tIns="45720" rIns="91440" bIns="45720" numCol="1" anchor="t" anchorCtr="0" compatLnSpc="1">
            <a:prstTxWarp prst="textNoShape">
              <a:avLst/>
            </a:prstTxWarp>
          </a:bodyPr>
          <a:lstStyle>
            <a:lvl1pPr>
              <a:defRPr sz="1400">
                <a:solidFill>
                  <a:schemeClr val="bg1"/>
                </a:solidFill>
                <a:latin typeface="ＭＳ Ｐゴシック" charset="-128"/>
              </a:defRPr>
            </a:lvl1pPr>
          </a:lstStyle>
          <a:p>
            <a:pPr>
              <a:defRPr/>
            </a:pPr>
            <a:r>
              <a:rPr lang="ja-JP" altLang="en-US"/>
              <a:t>情報システム学基礎１「 </a:t>
            </a:r>
            <a:r>
              <a:rPr lang="en-US" altLang="ja-JP"/>
              <a:t>IT </a:t>
            </a:r>
            <a:r>
              <a:rPr lang="ja-JP" altLang="en-US"/>
              <a:t>最前線」 </a:t>
            </a:r>
            <a:r>
              <a:rPr lang="en-US" altLang="ja-JP"/>
              <a:t>: 2012-1-24</a:t>
            </a: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Lst>
  <p:timing>
    <p:tnLst>
      <p:par>
        <p:cTn id="1" dur="indefinite" restart="never" nodeType="tmRoot"/>
      </p:par>
    </p:tnLst>
  </p:timing>
  <p:hf hdr="0"/>
  <p:txStyles>
    <p:titleStyle>
      <a:lvl1pPr algn="ctr" rtl="0" eaLnBrk="0" fontAlgn="base" hangingPunct="0">
        <a:spcBef>
          <a:spcPct val="0"/>
        </a:spcBef>
        <a:spcAft>
          <a:spcPct val="0"/>
        </a:spcAft>
        <a:defRPr kumimoji="1" sz="3300" kern="1200">
          <a:solidFill>
            <a:srgbClr val="002060"/>
          </a:solidFill>
          <a:latin typeface="HG丸ｺﾞｼｯｸM-PRO" pitchFamily="50" charset="-128"/>
          <a:ea typeface="HG丸ｺﾞｼｯｸM-PRO" pitchFamily="50" charset="-128"/>
          <a:cs typeface="+mj-cs"/>
        </a:defRPr>
      </a:lvl1pPr>
      <a:lvl2pPr algn="ctr" rtl="0" eaLnBrk="0" fontAlgn="base" hangingPunct="0">
        <a:spcBef>
          <a:spcPct val="0"/>
        </a:spcBef>
        <a:spcAft>
          <a:spcPct val="0"/>
        </a:spcAft>
        <a:defRPr kumimoji="1" sz="3300">
          <a:solidFill>
            <a:srgbClr val="002060"/>
          </a:solidFill>
          <a:latin typeface="HG丸ｺﾞｼｯｸM-PRO" pitchFamily="50" charset="-128"/>
          <a:ea typeface="HG丸ｺﾞｼｯｸM-PRO" pitchFamily="50" charset="-128"/>
        </a:defRPr>
      </a:lvl2pPr>
      <a:lvl3pPr algn="ctr" rtl="0" eaLnBrk="0" fontAlgn="base" hangingPunct="0">
        <a:spcBef>
          <a:spcPct val="0"/>
        </a:spcBef>
        <a:spcAft>
          <a:spcPct val="0"/>
        </a:spcAft>
        <a:defRPr kumimoji="1" sz="3300">
          <a:solidFill>
            <a:srgbClr val="002060"/>
          </a:solidFill>
          <a:latin typeface="HG丸ｺﾞｼｯｸM-PRO" pitchFamily="50" charset="-128"/>
          <a:ea typeface="HG丸ｺﾞｼｯｸM-PRO" pitchFamily="50" charset="-128"/>
        </a:defRPr>
      </a:lvl3pPr>
      <a:lvl4pPr algn="ctr" rtl="0" eaLnBrk="0" fontAlgn="base" hangingPunct="0">
        <a:spcBef>
          <a:spcPct val="0"/>
        </a:spcBef>
        <a:spcAft>
          <a:spcPct val="0"/>
        </a:spcAft>
        <a:defRPr kumimoji="1" sz="3300">
          <a:solidFill>
            <a:srgbClr val="002060"/>
          </a:solidFill>
          <a:latin typeface="HG丸ｺﾞｼｯｸM-PRO" pitchFamily="50" charset="-128"/>
          <a:ea typeface="HG丸ｺﾞｼｯｸM-PRO" pitchFamily="50" charset="-128"/>
        </a:defRPr>
      </a:lvl4pPr>
      <a:lvl5pPr algn="ctr" rtl="0" eaLnBrk="0" fontAlgn="base" hangingPunct="0">
        <a:spcBef>
          <a:spcPct val="0"/>
        </a:spcBef>
        <a:spcAft>
          <a:spcPct val="0"/>
        </a:spcAft>
        <a:defRPr kumimoji="1" sz="3300">
          <a:solidFill>
            <a:srgbClr val="002060"/>
          </a:solidFill>
          <a:latin typeface="HG丸ｺﾞｼｯｸM-PRO" pitchFamily="50" charset="-128"/>
          <a:ea typeface="HG丸ｺﾞｼｯｸM-PRO" pitchFamily="50" charset="-128"/>
        </a:defRPr>
      </a:lvl5pPr>
      <a:lvl6pPr marL="457200" algn="ctr" rtl="0" fontAlgn="base">
        <a:spcBef>
          <a:spcPct val="0"/>
        </a:spcBef>
        <a:spcAft>
          <a:spcPct val="0"/>
        </a:spcAft>
        <a:defRPr kumimoji="1" sz="3300">
          <a:solidFill>
            <a:srgbClr val="002060"/>
          </a:solidFill>
          <a:latin typeface="HG丸ｺﾞｼｯｸM-PRO" pitchFamily="50" charset="-128"/>
          <a:ea typeface="HG丸ｺﾞｼｯｸM-PRO" pitchFamily="50" charset="-128"/>
        </a:defRPr>
      </a:lvl6pPr>
      <a:lvl7pPr marL="914400" algn="ctr" rtl="0" fontAlgn="base">
        <a:spcBef>
          <a:spcPct val="0"/>
        </a:spcBef>
        <a:spcAft>
          <a:spcPct val="0"/>
        </a:spcAft>
        <a:defRPr kumimoji="1" sz="3300">
          <a:solidFill>
            <a:srgbClr val="002060"/>
          </a:solidFill>
          <a:latin typeface="HG丸ｺﾞｼｯｸM-PRO" pitchFamily="50" charset="-128"/>
          <a:ea typeface="HG丸ｺﾞｼｯｸM-PRO" pitchFamily="50" charset="-128"/>
        </a:defRPr>
      </a:lvl7pPr>
      <a:lvl8pPr marL="1371600" algn="ctr" rtl="0" fontAlgn="base">
        <a:spcBef>
          <a:spcPct val="0"/>
        </a:spcBef>
        <a:spcAft>
          <a:spcPct val="0"/>
        </a:spcAft>
        <a:defRPr kumimoji="1" sz="3300">
          <a:solidFill>
            <a:srgbClr val="002060"/>
          </a:solidFill>
          <a:latin typeface="HG丸ｺﾞｼｯｸM-PRO" pitchFamily="50" charset="-128"/>
          <a:ea typeface="HG丸ｺﾞｼｯｸM-PRO" pitchFamily="50" charset="-128"/>
        </a:defRPr>
      </a:lvl8pPr>
      <a:lvl9pPr marL="1828800" algn="ctr" rtl="0" fontAlgn="base">
        <a:spcBef>
          <a:spcPct val="0"/>
        </a:spcBef>
        <a:spcAft>
          <a:spcPct val="0"/>
        </a:spcAft>
        <a:defRPr kumimoji="1" sz="3300">
          <a:solidFill>
            <a:srgbClr val="002060"/>
          </a:solidFill>
          <a:latin typeface="HG丸ｺﾞｼｯｸM-PRO" pitchFamily="50" charset="-128"/>
          <a:ea typeface="HG丸ｺﾞｼｯｸM-PRO" pitchFamily="50" charset="-128"/>
        </a:defRPr>
      </a:lvl9pPr>
    </p:titleStyle>
    <p:bodyStyle>
      <a:lvl1pPr marL="273050" indent="-273050" algn="l" rtl="0" eaLnBrk="0" fontAlgn="base" hangingPunct="0">
        <a:spcBef>
          <a:spcPct val="20000"/>
        </a:spcBef>
        <a:spcAft>
          <a:spcPct val="0"/>
        </a:spcAft>
        <a:buClr>
          <a:schemeClr val="accent1"/>
        </a:buClr>
        <a:buSzPct val="85000"/>
        <a:buFont typeface="Wingdings 2" pitchFamily="18" charset="2"/>
        <a:buChar char=""/>
        <a:defRPr kumimoji="1" sz="2700" kern="1200">
          <a:solidFill>
            <a:srgbClr val="002060"/>
          </a:solidFill>
          <a:latin typeface="HG丸ｺﾞｼｯｸM-PRO" pitchFamily="50" charset="-128"/>
          <a:ea typeface="HG丸ｺﾞｼｯｸM-PRO" pitchFamily="50" charset="-128"/>
          <a:cs typeface="+mn-cs"/>
        </a:defRPr>
      </a:lvl1pPr>
      <a:lvl2pPr marL="547688" indent="-273050" algn="l" rtl="0" eaLnBrk="0" fontAlgn="base" hangingPunct="0">
        <a:spcBef>
          <a:spcPct val="20000"/>
        </a:spcBef>
        <a:spcAft>
          <a:spcPct val="0"/>
        </a:spcAft>
        <a:buClr>
          <a:schemeClr val="accent2"/>
        </a:buClr>
        <a:buSzPct val="70000"/>
        <a:buFont typeface="Wingdings" pitchFamily="2" charset="2"/>
        <a:buChar char=""/>
        <a:defRPr kumimoji="1" sz="2200" kern="1200">
          <a:solidFill>
            <a:srgbClr val="002060"/>
          </a:solidFill>
          <a:latin typeface="HG丸ｺﾞｼｯｸM-PRO" pitchFamily="50" charset="-128"/>
          <a:ea typeface="HG丸ｺﾞｼｯｸM-PRO" pitchFamily="50" charset="-128"/>
          <a:cs typeface="+mn-cs"/>
        </a:defRPr>
      </a:lvl2pPr>
      <a:lvl3pPr marL="822325" indent="-228600" algn="l" rtl="0" eaLnBrk="0" fontAlgn="base" hangingPunct="0">
        <a:spcBef>
          <a:spcPct val="20000"/>
        </a:spcBef>
        <a:spcAft>
          <a:spcPct val="0"/>
        </a:spcAft>
        <a:buClr>
          <a:srgbClr val="8CADAE"/>
        </a:buClr>
        <a:buSzPct val="75000"/>
        <a:buFont typeface="Wingdings 2" pitchFamily="18" charset="2"/>
        <a:buChar char=""/>
        <a:defRPr kumimoji="1" sz="2000" kern="1200">
          <a:solidFill>
            <a:srgbClr val="002060"/>
          </a:solidFill>
          <a:latin typeface="HG丸ｺﾞｼｯｸM-PRO" pitchFamily="50" charset="-128"/>
          <a:ea typeface="HG丸ｺﾞｼｯｸM-PRO" pitchFamily="50" charset="-128"/>
          <a:cs typeface="+mn-cs"/>
        </a:defRPr>
      </a:lvl3pPr>
      <a:lvl4pPr marL="1096963" indent="-228600" algn="l" rtl="0" eaLnBrk="0" fontAlgn="base" hangingPunct="0">
        <a:spcBef>
          <a:spcPct val="20000"/>
        </a:spcBef>
        <a:spcAft>
          <a:spcPct val="0"/>
        </a:spcAft>
        <a:buClr>
          <a:srgbClr val="8C7B70"/>
        </a:buClr>
        <a:buSzPct val="70000"/>
        <a:buFont typeface="Wingdings" pitchFamily="2" charset="2"/>
        <a:buChar char=""/>
        <a:defRPr kumimoji="1" sz="2000" kern="1200">
          <a:solidFill>
            <a:srgbClr val="002060"/>
          </a:solidFill>
          <a:latin typeface="HG丸ｺﾞｼｯｸM-PRO" pitchFamily="50" charset="-128"/>
          <a:ea typeface="HG丸ｺﾞｼｯｸM-PRO" pitchFamily="50" charset="-128"/>
          <a:cs typeface="+mn-cs"/>
        </a:defRPr>
      </a:lvl4pPr>
      <a:lvl5pPr marL="1371600" indent="-228600" algn="l" rtl="0" eaLnBrk="0" fontAlgn="base" hangingPunct="0">
        <a:spcBef>
          <a:spcPct val="20000"/>
        </a:spcBef>
        <a:spcAft>
          <a:spcPct val="0"/>
        </a:spcAft>
        <a:buClr>
          <a:srgbClr val="8FB08C"/>
        </a:buClr>
        <a:buChar char="•"/>
        <a:defRPr kumimoji="1" kern="1200">
          <a:solidFill>
            <a:srgbClr val="002060"/>
          </a:solidFill>
          <a:latin typeface="HG丸ｺﾞｼｯｸM-PRO" pitchFamily="50" charset="-128"/>
          <a:ea typeface="HG丸ｺﾞｼｯｸM-PRO" pitchFamily="50" charset="-128"/>
          <a:cs typeface="+mn-cs"/>
        </a:defRPr>
      </a:lvl5pPr>
      <a:lvl6pPr marL="1645920" indent="-182880" algn="l" rtl="0" eaLnBrk="1" latinLnBrk="0" hangingPunct="1">
        <a:spcBef>
          <a:spcPct val="20000"/>
        </a:spcBef>
        <a:buClr>
          <a:schemeClr val="accent6"/>
        </a:buClr>
        <a:buSzPct val="80000"/>
        <a:buFont typeface="Wingdings 2"/>
        <a:buChar char=""/>
        <a:defRPr kumimoji="1"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1"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1"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1" sz="1400" kern="1200" cap="all" baseline="0">
          <a:solidFill>
            <a:schemeClr val="tx1"/>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DDE3E7"/>
        </a:solidFill>
        <a:effectLst/>
      </p:bgPr>
    </p:bg>
    <p:spTree>
      <p:nvGrpSpPr>
        <p:cNvPr id="1" name=""/>
        <p:cNvGrpSpPr/>
        <p:nvPr/>
      </p:nvGrpSpPr>
      <p:grpSpPr>
        <a:xfrm>
          <a:off x="0" y="0"/>
          <a:ext cx="0" cy="0"/>
          <a:chOff x="0" y="0"/>
          <a:chExt cx="0" cy="0"/>
        </a:xfrm>
      </p:grpSpPr>
      <p:sp>
        <p:nvSpPr>
          <p:cNvPr id="17" name="正方形/長方形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rgbClr val="000000"/>
              </a:solidFill>
              <a:latin typeface="Calibri"/>
              <a:ea typeface="ＭＳ Ｐ明朝"/>
            </a:endParaRPr>
          </a:p>
        </p:txBody>
      </p:sp>
      <p:sp>
        <p:nvSpPr>
          <p:cNvPr id="16" name="正方形/長方形 15"/>
          <p:cNvSpPr>
            <a:spLocks noChangeArrowheads="1"/>
          </p:cNvSpPr>
          <p:nvPr/>
        </p:nvSpPr>
        <p:spPr bwMode="white">
          <a:xfrm>
            <a:off x="0" y="0"/>
            <a:ext cx="9144000" cy="139382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rgbClr val="000000"/>
              </a:solidFill>
              <a:latin typeface="Calibri"/>
              <a:ea typeface="ＭＳ Ｐ明朝"/>
            </a:endParaRPr>
          </a:p>
        </p:txBody>
      </p:sp>
      <p:sp>
        <p:nvSpPr>
          <p:cNvPr id="18" name="正方形/長方形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rgbClr val="000000"/>
              </a:solidFill>
              <a:latin typeface="Calibri"/>
              <a:ea typeface="ＭＳ Ｐ明朝"/>
            </a:endParaRPr>
          </a:p>
        </p:txBody>
      </p:sp>
      <p:sp>
        <p:nvSpPr>
          <p:cNvPr id="19" name="正方形/長方形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rgbClr val="000000"/>
              </a:solidFill>
              <a:latin typeface="Calibri"/>
              <a:ea typeface="ＭＳ Ｐ明朝"/>
            </a:endParaRPr>
          </a:p>
        </p:txBody>
      </p:sp>
      <p:sp>
        <p:nvSpPr>
          <p:cNvPr id="9" name="正方形/長方形 8"/>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rgbClr val="000000"/>
              </a:solidFill>
              <a:latin typeface="Calibri"/>
              <a:ea typeface="ＭＳ Ｐ明朝"/>
            </a:endParaRPr>
          </a:p>
        </p:txBody>
      </p:sp>
      <p:sp>
        <p:nvSpPr>
          <p:cNvPr id="8" name="正方形/長方形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rgbClr val="000000"/>
              </a:solidFill>
              <a:latin typeface="Calibri"/>
              <a:ea typeface="ＭＳ Ｐ明朝"/>
            </a:endParaRPr>
          </a:p>
        </p:txBody>
      </p:sp>
      <p:sp>
        <p:nvSpPr>
          <p:cNvPr id="10" name="直線コネクタ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sz="1800" dirty="0">
              <a:solidFill>
                <a:srgbClr val="000000"/>
              </a:solidFill>
              <a:latin typeface="Calibri"/>
              <a:ea typeface="ＭＳ Ｐ明朝"/>
            </a:endParaRPr>
          </a:p>
        </p:txBody>
      </p:sp>
      <p:sp>
        <p:nvSpPr>
          <p:cNvPr id="12" name="円/楕円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solidFill>
                <a:srgbClr val="FFFFFF"/>
              </a:solidFill>
            </a:endParaRPr>
          </a:p>
        </p:txBody>
      </p:sp>
      <p:sp>
        <p:nvSpPr>
          <p:cNvPr id="15" name="円/楕円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solidFill>
                <a:srgbClr val="FFFFFF"/>
              </a:solidFill>
            </a:endParaRPr>
          </a:p>
        </p:txBody>
      </p:sp>
      <p:sp>
        <p:nvSpPr>
          <p:cNvPr id="23" name="スライド番号プレースホルダ 22"/>
          <p:cNvSpPr>
            <a:spLocks noGrp="1"/>
          </p:cNvSpPr>
          <p:nvPr>
            <p:ph type="sldNum" sz="quarter" idx="4"/>
          </p:nvPr>
        </p:nvSpPr>
        <p:spPr>
          <a:xfrm>
            <a:off x="4343400" y="1039813"/>
            <a:ext cx="457200" cy="441325"/>
          </a:xfrm>
          <a:prstGeom prst="rect">
            <a:avLst/>
          </a:prstGeom>
        </p:spPr>
        <p:txBody>
          <a:bodyPr vert="horz" wrap="square" lIns="45720" tIns="45720" rIns="45720" bIns="45720" numCol="1" anchor="ctr" anchorCtr="0" compatLnSpc="1">
            <a:prstTxWarp prst="textNoShape">
              <a:avLst/>
            </a:prstTxWarp>
            <a:normAutofit/>
          </a:bodyPr>
          <a:lstStyle>
            <a:lvl1pPr algn="ctr">
              <a:defRPr sz="1600">
                <a:solidFill>
                  <a:srgbClr val="333333"/>
                </a:solidFill>
                <a:ea typeface="ＭＳ Ｐ明朝" pitchFamily="18" charset="-128"/>
              </a:defRPr>
            </a:lvl1pPr>
          </a:lstStyle>
          <a:p>
            <a:pPr>
              <a:defRPr/>
            </a:pPr>
            <a:fld id="{07EA073D-488E-4455-A133-CAC1E236C5B8}" type="slidenum">
              <a:rPr lang="ja-JP" altLang="en-US"/>
              <a:pPr>
                <a:defRPr/>
              </a:pPr>
              <a:t>&lt;#&gt;</a:t>
            </a:fld>
            <a:endParaRPr lang="en-US" altLang="ja-JP"/>
          </a:p>
        </p:txBody>
      </p:sp>
      <p:sp>
        <p:nvSpPr>
          <p:cNvPr id="18444" name="タイトル プレースホルダ 21"/>
          <p:cNvSpPr>
            <a:spLocks noGrp="1"/>
          </p:cNvSpPr>
          <p:nvPr>
            <p:ph type="title"/>
          </p:nvPr>
        </p:nvSpPr>
        <p:spPr bwMode="auto">
          <a:xfrm>
            <a:off x="301625" y="228600"/>
            <a:ext cx="8534400" cy="758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ja-JP" altLang="en-US" smtClean="0"/>
              <a:t>マスタ タイトルの書式設定</a:t>
            </a:r>
            <a:endParaRPr lang="en-US" smtClean="0"/>
          </a:p>
        </p:txBody>
      </p:sp>
      <p:sp>
        <p:nvSpPr>
          <p:cNvPr id="18445" name="テキスト プレースホルダ 12"/>
          <p:cNvSpPr>
            <a:spLocks noGrp="1"/>
          </p:cNvSpPr>
          <p:nvPr>
            <p:ph type="body" idx="1"/>
          </p:nvPr>
        </p:nvSpPr>
        <p:spPr bwMode="auto">
          <a:xfrm>
            <a:off x="301625" y="1638300"/>
            <a:ext cx="8534400" cy="4598988"/>
          </a:xfrm>
          <a:prstGeom prst="rect">
            <a:avLst/>
          </a:prstGeom>
          <a:noFill/>
          <a:ln w="9525">
            <a:noFill/>
            <a:miter lim="800000"/>
            <a:headEnd/>
            <a:tailEnd/>
          </a:ln>
        </p:spPr>
        <p:txBody>
          <a:bodyPr vert="horz" wrap="square" lIns="54000" tIns="10800" rIns="54000" bIns="1080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smtClean="0"/>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iming>
    <p:tnLst>
      <p:par>
        <p:cTn id="1" dur="indefinite" restart="never" nodeType="tmRoot"/>
      </p:par>
    </p:tnLst>
  </p:timing>
  <p:hf hdr="0" ftr="0" dt="0"/>
  <p:txStyles>
    <p:titleStyle>
      <a:lvl1pPr algn="ctr" rtl="0" eaLnBrk="0" fontAlgn="base" hangingPunct="0">
        <a:spcBef>
          <a:spcPct val="0"/>
        </a:spcBef>
        <a:spcAft>
          <a:spcPct val="0"/>
        </a:spcAft>
        <a:defRPr kumimoji="1" sz="3200">
          <a:solidFill>
            <a:srgbClr val="003366"/>
          </a:solidFill>
          <a:latin typeface="HG丸ｺﾞｼｯｸM-PRO" pitchFamily="50" charset="-128"/>
          <a:ea typeface="HG丸ｺﾞｼｯｸM-PRO" pitchFamily="50" charset="-128"/>
          <a:cs typeface="+mj-cs"/>
        </a:defRPr>
      </a:lvl1pPr>
      <a:lvl2pPr algn="ctr" rtl="0" eaLnBrk="0" fontAlgn="base" hangingPunct="0">
        <a:spcBef>
          <a:spcPct val="0"/>
        </a:spcBef>
        <a:spcAft>
          <a:spcPct val="0"/>
        </a:spcAft>
        <a:defRPr kumimoji="1" sz="3200">
          <a:solidFill>
            <a:srgbClr val="003366"/>
          </a:solidFill>
          <a:latin typeface="HG丸ｺﾞｼｯｸM-PRO" pitchFamily="50" charset="-128"/>
          <a:ea typeface="HG丸ｺﾞｼｯｸM-PRO" pitchFamily="50" charset="-128"/>
        </a:defRPr>
      </a:lvl2pPr>
      <a:lvl3pPr algn="ctr" rtl="0" eaLnBrk="0" fontAlgn="base" hangingPunct="0">
        <a:spcBef>
          <a:spcPct val="0"/>
        </a:spcBef>
        <a:spcAft>
          <a:spcPct val="0"/>
        </a:spcAft>
        <a:defRPr kumimoji="1" sz="3200">
          <a:solidFill>
            <a:srgbClr val="003366"/>
          </a:solidFill>
          <a:latin typeface="HG丸ｺﾞｼｯｸM-PRO" pitchFamily="50" charset="-128"/>
          <a:ea typeface="HG丸ｺﾞｼｯｸM-PRO" pitchFamily="50" charset="-128"/>
        </a:defRPr>
      </a:lvl3pPr>
      <a:lvl4pPr algn="ctr" rtl="0" eaLnBrk="0" fontAlgn="base" hangingPunct="0">
        <a:spcBef>
          <a:spcPct val="0"/>
        </a:spcBef>
        <a:spcAft>
          <a:spcPct val="0"/>
        </a:spcAft>
        <a:defRPr kumimoji="1" sz="3200">
          <a:solidFill>
            <a:srgbClr val="003366"/>
          </a:solidFill>
          <a:latin typeface="HG丸ｺﾞｼｯｸM-PRO" pitchFamily="50" charset="-128"/>
          <a:ea typeface="HG丸ｺﾞｼｯｸM-PRO" pitchFamily="50" charset="-128"/>
        </a:defRPr>
      </a:lvl4pPr>
      <a:lvl5pPr algn="ctr" rtl="0" eaLnBrk="0" fontAlgn="base" hangingPunct="0">
        <a:spcBef>
          <a:spcPct val="0"/>
        </a:spcBef>
        <a:spcAft>
          <a:spcPct val="0"/>
        </a:spcAft>
        <a:defRPr kumimoji="1" sz="3200">
          <a:solidFill>
            <a:srgbClr val="003366"/>
          </a:solidFill>
          <a:latin typeface="HG丸ｺﾞｼｯｸM-PRO" pitchFamily="50" charset="-128"/>
          <a:ea typeface="HG丸ｺﾞｼｯｸM-PRO" pitchFamily="50" charset="-128"/>
        </a:defRPr>
      </a:lvl5pPr>
      <a:lvl6pPr marL="4572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6pPr>
      <a:lvl7pPr marL="9144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7pPr>
      <a:lvl8pPr marL="13716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8pPr>
      <a:lvl9pPr marL="18288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9pPr>
    </p:titleStyle>
    <p:bodyStyle>
      <a:lvl1pPr marL="323850" indent="-323850" algn="l" rtl="0" eaLnBrk="0" fontAlgn="base" hangingPunct="0">
        <a:lnSpc>
          <a:spcPct val="75000"/>
        </a:lnSpc>
        <a:spcBef>
          <a:spcPct val="20000"/>
        </a:spcBef>
        <a:spcAft>
          <a:spcPct val="0"/>
        </a:spcAft>
        <a:buClr>
          <a:srgbClr val="0033CC"/>
        </a:buClr>
        <a:buFont typeface="Wingdings" pitchFamily="2" charset="2"/>
        <a:buChar char="l"/>
        <a:defRPr kumimoji="1" sz="2600">
          <a:solidFill>
            <a:srgbClr val="003366"/>
          </a:solidFill>
          <a:latin typeface="HG丸ｺﾞｼｯｸM-PRO" pitchFamily="50" charset="-128"/>
          <a:ea typeface="HG丸ｺﾞｼｯｸM-PRO" pitchFamily="50" charset="-128"/>
          <a:cs typeface="+mn-cs"/>
        </a:defRPr>
      </a:lvl1pPr>
      <a:lvl2pPr marL="719138" indent="-273050" algn="l" rtl="0" eaLnBrk="0" fontAlgn="base" hangingPunct="0">
        <a:lnSpc>
          <a:spcPct val="75000"/>
        </a:lnSpc>
        <a:spcBef>
          <a:spcPct val="20000"/>
        </a:spcBef>
        <a:spcAft>
          <a:spcPct val="0"/>
        </a:spcAft>
        <a:buClr>
          <a:srgbClr val="0033CC"/>
        </a:buClr>
        <a:buFont typeface="Wingdings" pitchFamily="2" charset="2"/>
        <a:buChar char="l"/>
        <a:defRPr kumimoji="1" sz="2400">
          <a:solidFill>
            <a:srgbClr val="003366"/>
          </a:solidFill>
          <a:latin typeface="HG丸ｺﾞｼｯｸM-PRO" pitchFamily="50" charset="-128"/>
          <a:ea typeface="HG丸ｺﾞｼｯｸM-PRO" pitchFamily="50" charset="-128"/>
        </a:defRPr>
      </a:lvl2pPr>
      <a:lvl3pPr marL="1171575" indent="-273050" algn="l" rtl="0" eaLnBrk="0" fontAlgn="base" hangingPunct="0">
        <a:lnSpc>
          <a:spcPct val="75000"/>
        </a:lnSpc>
        <a:spcBef>
          <a:spcPct val="20000"/>
        </a:spcBef>
        <a:spcAft>
          <a:spcPct val="0"/>
        </a:spcAft>
        <a:buClr>
          <a:srgbClr val="0033CC"/>
        </a:buClr>
        <a:buFont typeface="Wingdings" pitchFamily="2" charset="2"/>
        <a:buChar char="l"/>
        <a:defRPr kumimoji="1" sz="2400">
          <a:solidFill>
            <a:srgbClr val="003366"/>
          </a:solidFill>
          <a:latin typeface="HG丸ｺﾞｼｯｸM-PRO" pitchFamily="50" charset="-128"/>
          <a:ea typeface="HG丸ｺﾞｼｯｸM-PRO" pitchFamily="50" charset="-128"/>
        </a:defRPr>
      </a:lvl3pPr>
      <a:lvl4pPr marL="1543050" indent="-192088" algn="l" rtl="0" eaLnBrk="0" fontAlgn="base" hangingPunct="0">
        <a:lnSpc>
          <a:spcPct val="75000"/>
        </a:lnSpc>
        <a:spcBef>
          <a:spcPct val="20000"/>
        </a:spcBef>
        <a:spcAft>
          <a:spcPct val="0"/>
        </a:spcAft>
        <a:buClr>
          <a:srgbClr val="0033CC"/>
        </a:buClr>
        <a:buFont typeface="Wingdings" pitchFamily="2" charset="2"/>
        <a:buChar char="l"/>
        <a:defRPr kumimoji="1" sz="2400">
          <a:solidFill>
            <a:srgbClr val="003366"/>
          </a:solidFill>
          <a:latin typeface="HG丸ｺﾞｼｯｸM-PRO" pitchFamily="50" charset="-128"/>
          <a:ea typeface="HG丸ｺﾞｼｯｸM-PRO" pitchFamily="50" charset="-128"/>
        </a:defRPr>
      </a:lvl4pPr>
      <a:lvl5pPr marL="1951038" indent="-228600" algn="l" rtl="0" eaLnBrk="0" fontAlgn="base" hangingPunct="0">
        <a:lnSpc>
          <a:spcPct val="75000"/>
        </a:lnSpc>
        <a:spcBef>
          <a:spcPct val="20000"/>
        </a:spcBef>
        <a:spcAft>
          <a:spcPct val="0"/>
        </a:spcAft>
        <a:buClr>
          <a:srgbClr val="0033CC"/>
        </a:buClr>
        <a:buFont typeface="Wingdings" pitchFamily="2" charset="2"/>
        <a:buChar char="l"/>
        <a:defRPr kumimoji="1" sz="2400">
          <a:solidFill>
            <a:srgbClr val="003366"/>
          </a:solidFill>
          <a:latin typeface="HG丸ｺﾞｼｯｸM-PRO" pitchFamily="50" charset="-128"/>
          <a:ea typeface="HG丸ｺﾞｼｯｸM-PRO" pitchFamily="50" charset="-128"/>
        </a:defRPr>
      </a:lvl5pPr>
      <a:lvl6pPr marL="1828800" indent="-228600" algn="l" rtl="0" eaLnBrk="0" fontAlgn="base" hangingPunct="0">
        <a:lnSpc>
          <a:spcPct val="75000"/>
        </a:lnSpc>
        <a:spcBef>
          <a:spcPct val="20000"/>
        </a:spcBef>
        <a:spcAft>
          <a:spcPct val="0"/>
        </a:spcAft>
        <a:buClr>
          <a:srgbClr val="5A0BCF"/>
        </a:buClr>
        <a:buFont typeface="Wingdings" pitchFamily="2" charset="2"/>
        <a:buChar char="n"/>
        <a:defRPr kumimoji="1" sz="2400">
          <a:solidFill>
            <a:srgbClr val="777777"/>
          </a:solidFill>
          <a:latin typeface="+mn-lt"/>
          <a:ea typeface="+mn-ea"/>
        </a:defRPr>
      </a:lvl6pPr>
      <a:lvl7pPr marL="2286000" indent="-228600" algn="l" rtl="0" eaLnBrk="0" fontAlgn="base" hangingPunct="0">
        <a:lnSpc>
          <a:spcPct val="75000"/>
        </a:lnSpc>
        <a:spcBef>
          <a:spcPct val="20000"/>
        </a:spcBef>
        <a:spcAft>
          <a:spcPct val="0"/>
        </a:spcAft>
        <a:buClr>
          <a:srgbClr val="5A0BCF"/>
        </a:buClr>
        <a:buFont typeface="Wingdings" pitchFamily="2" charset="2"/>
        <a:buChar char="n"/>
        <a:defRPr kumimoji="1" sz="2400">
          <a:solidFill>
            <a:srgbClr val="777777"/>
          </a:solidFill>
          <a:latin typeface="+mn-lt"/>
          <a:ea typeface="+mn-ea"/>
        </a:defRPr>
      </a:lvl7pPr>
      <a:lvl8pPr marL="2743200" indent="-228600" algn="l" rtl="0" eaLnBrk="0" fontAlgn="base" hangingPunct="0">
        <a:lnSpc>
          <a:spcPct val="75000"/>
        </a:lnSpc>
        <a:spcBef>
          <a:spcPct val="20000"/>
        </a:spcBef>
        <a:spcAft>
          <a:spcPct val="0"/>
        </a:spcAft>
        <a:buClr>
          <a:srgbClr val="5A0BCF"/>
        </a:buClr>
        <a:buFont typeface="Wingdings" pitchFamily="2" charset="2"/>
        <a:buChar char="n"/>
        <a:defRPr kumimoji="1" sz="2400">
          <a:solidFill>
            <a:srgbClr val="777777"/>
          </a:solidFill>
          <a:latin typeface="+mn-lt"/>
          <a:ea typeface="+mn-ea"/>
        </a:defRPr>
      </a:lvl8pPr>
      <a:lvl9pPr marL="3200400" indent="-228600" algn="l" rtl="0" eaLnBrk="0" fontAlgn="base" hangingPunct="0">
        <a:lnSpc>
          <a:spcPct val="75000"/>
        </a:lnSpc>
        <a:spcBef>
          <a:spcPct val="20000"/>
        </a:spcBef>
        <a:spcAft>
          <a:spcPct val="0"/>
        </a:spcAft>
        <a:buClr>
          <a:srgbClr val="5A0BCF"/>
        </a:buClr>
        <a:buFont typeface="Wingdings" pitchFamily="2" charset="2"/>
        <a:buChar char="n"/>
        <a:defRPr kumimoji="1" sz="2400">
          <a:solidFill>
            <a:srgbClr val="777777"/>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hyperlink" Target="http://ja.wikipedia.org/wiki/Debian%E3%83%95%E3%83%AA%E3%83%BC%E3%82%BD%E3%83%95%E3%83%88%E3%82%A6%E3%82%A7%E3%82%A2%E3%82%AC%E3%82%A4%E3%83%89%E3%83%A9%E3%82%A4%E3%83%B3" TargetMode="External"/><Relationship Id="rId2" Type="http://schemas.openxmlformats.org/officeDocument/2006/relationships/hyperlink" Target="http://ja.wikipedia.org/wiki/Open_Source_Initiative" TargetMode="Externa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http://opensource.org/docs/osd" TargetMode="External"/><Relationship Id="rId2" Type="http://schemas.openxmlformats.org/officeDocument/2006/relationships/image" Target="../media/image3.jpeg"/><Relationship Id="rId1" Type="http://schemas.openxmlformats.org/officeDocument/2006/relationships/slideLayout" Target="../slideLayouts/slideLayout13.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hyperlink" Target="http://sourceforge.jp/projects/opensource/wiki/licenses" TargetMode="Externa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hyperlink" Target="http://sourceforge.jp/projects/opensource/wiki/licenses" TargetMode="Externa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ipa.go.jp/software/open/ossc/download/OSS_License_Survey.pdf" TargetMode="External"/><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hyperlink" Target="http://ja.wikipedia.org/wiki/%E3%83%95%E3%83%AA%E3%83%BC%E3%82%BD%E3%83%95%E3%83%88%E3%82%A6%E3%82%A7%E3%82%A2%E8%B2%A1%E5%9B%A3" TargetMode="External"/><Relationship Id="rId2" Type="http://schemas.openxmlformats.org/officeDocument/2006/relationships/hyperlink" Target="http://ja.wikipedia.org/wiki/%E3%83%AA%E3%83%81%E3%83%A3%E3%83%BC%E3%83%89%E3%83%BB%E3%82%B9%E3%83%88%E3%83%BC%E3%83%AB%E3%83%9E%E3%83%B3" TargetMode="External"/><Relationship Id="rId1" Type="http://schemas.openxmlformats.org/officeDocument/2006/relationships/slideLayout" Target="../slideLayouts/slideLayout13.xml"/><Relationship Id="rId6" Type="http://schemas.openxmlformats.org/officeDocument/2006/relationships/image" Target="../media/image8.jpeg"/><Relationship Id="rId5" Type="http://schemas.openxmlformats.org/officeDocument/2006/relationships/hyperlink" Target="http://ja.wikipedia.org/wiki/%E8%87%AA%E7%94%B1" TargetMode="External"/><Relationship Id="rId4" Type="http://schemas.openxmlformats.org/officeDocument/2006/relationships/hyperlink" Target="http://ja.wikipedia.org/wiki/%E3%83%95%E3%83%AA%E3%83%BC%E3%82%BD%E3%83%95%E3%83%88%E3%82%A6%E3%82%A7%E3%82%A2"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hyperlink" Target="http://www.kernel.org/" TargetMode="External"/><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lwn.net/Articles/460597/" TargetMode="Externa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hyperlink" Target="http://tree.celinuxforum.org/CelfPubWiki/JapanTechnicalJamboree19" TargetMode="External"/><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3.xml"/><Relationship Id="rId4" Type="http://schemas.openxmlformats.org/officeDocument/2006/relationships/image" Target="../media/image28.jpeg"/></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hyperlink" Target="http://www.linuxfoundation.org/news-media/announcements/2011/10/linux-foundation-announces-consumer-electronics-long-term-stable-ke" TargetMode="External"/><Relationship Id="rId2" Type="http://schemas.openxmlformats.org/officeDocument/2006/relationships/image" Target="../media/image31.jpeg"/><Relationship Id="rId1" Type="http://schemas.openxmlformats.org/officeDocument/2006/relationships/slideLayout" Target="../slideLayouts/slideLayout13.xml"/><Relationship Id="rId4" Type="http://schemas.openxmlformats.org/officeDocument/2006/relationships/image" Target="../media/image32.jpeg"/></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hyperlink" Target="http://sourceforge.jp/projects/linuxjf/wiki/SubmittingPatches" TargetMode="Externa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2.png"/><Relationship Id="rId12" Type="http://schemas.openxmlformats.org/officeDocument/2006/relationships/image" Target="../media/image47.png"/><Relationship Id="rId2" Type="http://schemas.openxmlformats.org/officeDocument/2006/relationships/image" Target="../media/image37.jpeg"/><Relationship Id="rId1" Type="http://schemas.openxmlformats.org/officeDocument/2006/relationships/slideLayout" Target="../slideLayouts/slideLayout13.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5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s://events.linuxfoundation.org/archive/2011/embedded-linux-conference-europe/schedule" TargetMode="External"/><Relationship Id="rId1" Type="http://schemas.openxmlformats.org/officeDocument/2006/relationships/slideLayout" Target="../slideLayouts/slideLayout13.xml"/><Relationship Id="rId4" Type="http://schemas.openxmlformats.org/officeDocument/2006/relationships/image" Target="../media/image51.jpeg"/></Relationships>
</file>

<file path=ppt/slides/_rels/slide6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3" Type="http://schemas.openxmlformats.org/officeDocument/2006/relationships/hyperlink" Target="https://events.linuxfoundation.org/events/linuxcon-japan" TargetMode="External"/><Relationship Id="rId2" Type="http://schemas.openxmlformats.org/officeDocument/2006/relationships/image" Target="../media/image53.jpeg"/><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3" Type="http://schemas.openxmlformats.org/officeDocument/2006/relationships/hyperlink" Target="https://events.linuxfoundation.org/events/linuxcon-japan" TargetMode="External"/><Relationship Id="rId2" Type="http://schemas.openxmlformats.org/officeDocument/2006/relationships/image" Target="../media/image54.jpeg"/><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スライド番号プレースホルダ 1"/>
          <p:cNvSpPr txBox="1">
            <a:spLocks noGrp="1"/>
          </p:cNvSpPr>
          <p:nvPr/>
        </p:nvSpPr>
        <p:spPr bwMode="auto">
          <a:xfrm>
            <a:off x="4343400" y="2198688"/>
            <a:ext cx="457200" cy="441325"/>
          </a:xfrm>
          <a:prstGeom prst="rect">
            <a:avLst/>
          </a:prstGeom>
          <a:noFill/>
          <a:ln w="9525">
            <a:noFill/>
            <a:miter lim="800000"/>
            <a:headEnd/>
            <a:tailEnd/>
          </a:ln>
        </p:spPr>
        <p:txBody>
          <a:bodyPr lIns="45720" rIns="45720" anchor="ctr"/>
          <a:lstStyle/>
          <a:p>
            <a:pPr algn="ctr"/>
            <a:fld id="{4C5821F1-5332-4176-AB74-488ABBFAD2CD}" type="slidenum">
              <a:rPr lang="ja-JP" altLang="en-US" sz="1600">
                <a:solidFill>
                  <a:srgbClr val="7B9899"/>
                </a:solidFill>
                <a:ea typeface="ＭＳ Ｐ明朝" pitchFamily="18" charset="-128"/>
              </a:rPr>
              <a:pPr algn="ctr"/>
              <a:t>1</a:t>
            </a:fld>
            <a:endParaRPr lang="en-US" altLang="ja-JP" sz="1600">
              <a:solidFill>
                <a:srgbClr val="7B9899"/>
              </a:solidFill>
              <a:ea typeface="ＭＳ Ｐ明朝" pitchFamily="18" charset="-128"/>
            </a:endParaRPr>
          </a:p>
        </p:txBody>
      </p:sp>
      <p:sp>
        <p:nvSpPr>
          <p:cNvPr id="32770" name="サブタイトル 2"/>
          <p:cNvSpPr>
            <a:spLocks noGrp="1"/>
          </p:cNvSpPr>
          <p:nvPr>
            <p:ph type="subTitle" idx="4294967295"/>
          </p:nvPr>
        </p:nvSpPr>
        <p:spPr>
          <a:xfrm>
            <a:off x="1428750" y="4643438"/>
            <a:ext cx="6400800" cy="946150"/>
          </a:xfrm>
        </p:spPr>
        <p:txBody>
          <a:bodyPr/>
          <a:lstStyle/>
          <a:p>
            <a:pPr marL="0" indent="0" algn="ctr" eaLnBrk="1" hangingPunct="1">
              <a:lnSpc>
                <a:spcPct val="90000"/>
              </a:lnSpc>
              <a:buFont typeface="Wingdings" pitchFamily="2" charset="2"/>
              <a:buNone/>
            </a:pPr>
            <a:r>
              <a:rPr lang="ja-JP" altLang="en-US" sz="2000" b="1" smtClean="0">
                <a:latin typeface="Calibri" pitchFamily="34" charset="0"/>
              </a:rPr>
              <a:t>㈱ ルネサスソリューションズ</a:t>
            </a:r>
            <a:r>
              <a:rPr lang="en-US" altLang="ja-JP" sz="2000" b="1" smtClean="0">
                <a:latin typeface="Calibri" pitchFamily="34" charset="0"/>
              </a:rPr>
              <a:t/>
            </a:r>
            <a:br>
              <a:rPr lang="en-US" altLang="ja-JP" sz="2000" b="1" smtClean="0">
                <a:latin typeface="Calibri" pitchFamily="34" charset="0"/>
              </a:rPr>
            </a:br>
            <a:r>
              <a:rPr lang="ja-JP" altLang="en-US" sz="2000" b="1" smtClean="0">
                <a:latin typeface="Calibri" pitchFamily="34" charset="0"/>
              </a:rPr>
              <a:t>第三応用技術部  エグゼクティブ</a:t>
            </a:r>
            <a:r>
              <a:rPr lang="en-US" altLang="ja-JP" sz="2000" b="1" smtClean="0">
                <a:latin typeface="Calibri" pitchFamily="34" charset="0"/>
              </a:rPr>
              <a:t/>
            </a:r>
            <a:br>
              <a:rPr lang="en-US" altLang="ja-JP" sz="2000" b="1" smtClean="0">
                <a:latin typeface="Calibri" pitchFamily="34" charset="0"/>
              </a:rPr>
            </a:br>
            <a:r>
              <a:rPr lang="ja-JP" altLang="en-US" sz="2000" b="1" smtClean="0">
                <a:latin typeface="Calibri" pitchFamily="34" charset="0"/>
              </a:rPr>
              <a:t>宗像尚郎 （</a:t>
            </a:r>
            <a:r>
              <a:rPr lang="en-US" altLang="ja-JP" sz="2000" b="1" smtClean="0">
                <a:latin typeface="Calibri" pitchFamily="34" charset="0"/>
              </a:rPr>
              <a:t>hisao.munakata.vt(at)renesas(dot)com</a:t>
            </a:r>
            <a:r>
              <a:rPr lang="ja-JP" altLang="en-US" sz="2000" b="1" smtClean="0">
                <a:latin typeface="Calibri" pitchFamily="34" charset="0"/>
              </a:rPr>
              <a:t>）</a:t>
            </a:r>
            <a:endParaRPr lang="ja-JP" altLang="en-US" sz="1500" b="1" smtClean="0">
              <a:latin typeface="Calibri" pitchFamily="34" charset="0"/>
            </a:endParaRPr>
          </a:p>
        </p:txBody>
      </p:sp>
      <p:sp>
        <p:nvSpPr>
          <p:cNvPr id="32771" name="タイトル 1"/>
          <p:cNvSpPr>
            <a:spLocks noGrp="1"/>
          </p:cNvSpPr>
          <p:nvPr>
            <p:ph type="ctrTitle" idx="4294967295"/>
          </p:nvPr>
        </p:nvSpPr>
        <p:spPr>
          <a:xfrm>
            <a:off x="695325" y="457200"/>
            <a:ext cx="7772400" cy="1752600"/>
          </a:xfrm>
        </p:spPr>
        <p:txBody>
          <a:bodyPr/>
          <a:lstStyle/>
          <a:p>
            <a:pPr eaLnBrk="1" hangingPunct="1">
              <a:lnSpc>
                <a:spcPts val="3900"/>
              </a:lnSpc>
            </a:pPr>
            <a:r>
              <a:rPr lang="ja-JP" altLang="en-US" smtClean="0"/>
              <a:t>デジタル化社会における</a:t>
            </a:r>
            <a:r>
              <a:rPr lang="en-US" altLang="ja-JP" smtClean="0"/>
              <a:t/>
            </a:r>
            <a:br>
              <a:rPr lang="en-US" altLang="ja-JP" smtClean="0"/>
            </a:br>
            <a:r>
              <a:rPr lang="ja-JP" altLang="en-US" smtClean="0"/>
              <a:t>オープンソースプラットフォーム</a:t>
            </a:r>
            <a:r>
              <a:rPr lang="en-US" altLang="ja-JP" b="1" u="sng" smtClean="0"/>
              <a:t/>
            </a:r>
            <a:br>
              <a:rPr lang="en-US" altLang="ja-JP" b="1" u="sng" smtClean="0"/>
            </a:br>
            <a:endParaRPr lang="en-US" altLang="ja-JP" b="1" u="sng" smtClean="0"/>
          </a:p>
        </p:txBody>
      </p:sp>
      <p:sp>
        <p:nvSpPr>
          <p:cNvPr id="32772" name="スライド番号プレースホルダー 1"/>
          <p:cNvSpPr>
            <a:spLocks noGrp="1"/>
          </p:cNvSpPr>
          <p:nvPr>
            <p:ph type="sldNum" sz="quarter" idx="10"/>
          </p:nvPr>
        </p:nvSpPr>
        <p:spPr bwMode="auto">
          <a:noFill/>
          <a:ln>
            <a:miter lim="800000"/>
            <a:headEnd/>
            <a:tailEnd/>
          </a:ln>
        </p:spPr>
        <p:txBody>
          <a:bodyPr/>
          <a:lstStyle/>
          <a:p>
            <a:fld id="{B0788A23-36C2-41FC-91FA-DF80BE3442B3}" type="slidenum">
              <a:rPr lang="ja-JP" altLang="en-US" smtClean="0"/>
              <a:pPr/>
              <a:t>1</a:t>
            </a:fld>
            <a:endParaRPr lang="en-US" altLang="ja-JP"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p:cNvSpPr>
          <p:nvPr>
            <p:ph type="title"/>
          </p:nvPr>
        </p:nvSpPr>
        <p:spPr/>
        <p:txBody>
          <a:bodyPr/>
          <a:lstStyle/>
          <a:p>
            <a:pPr eaLnBrk="1" hangingPunct="1"/>
            <a:r>
              <a:rPr lang="ja-JP" altLang="en-US" smtClean="0">
                <a:solidFill>
                  <a:srgbClr val="4D4D4D"/>
                </a:solidFill>
              </a:rPr>
              <a:t>本日の話題</a:t>
            </a:r>
            <a:endParaRPr lang="en-US" altLang="ja-JP" smtClean="0">
              <a:solidFill>
                <a:srgbClr val="4D4D4D"/>
              </a:solidFill>
            </a:endParaRP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33795"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99F8717D-2184-41A9-A027-3788ACACD089}" type="slidenum">
              <a:rPr lang="ja-JP" altLang="en-US"/>
              <a:pPr>
                <a:defRPr/>
              </a:pPr>
              <a:t>2</a:t>
            </a:fld>
            <a:endParaRPr lang="en-US" altLang="ja-JP"/>
          </a:p>
        </p:txBody>
      </p:sp>
      <p:sp>
        <p:nvSpPr>
          <p:cNvPr id="33797" name="コンテンツ プレースホルダー 4"/>
          <p:cNvSpPr>
            <a:spLocks noGrp="1"/>
          </p:cNvSpPr>
          <p:nvPr>
            <p:ph sz="quarter" idx="1"/>
          </p:nvPr>
        </p:nvSpPr>
        <p:spPr>
          <a:xfrm>
            <a:off x="301625" y="1916113"/>
            <a:ext cx="8504238" cy="3919537"/>
          </a:xfrm>
        </p:spPr>
        <p:txBody>
          <a:bodyPr/>
          <a:lstStyle/>
          <a:p>
            <a:pPr eaLnBrk="1" hangingPunct="1">
              <a:lnSpc>
                <a:spcPct val="90000"/>
              </a:lnSpc>
              <a:buClr>
                <a:srgbClr val="0070C0"/>
              </a:buClr>
              <a:buFont typeface="Wingdings" pitchFamily="2" charset="2"/>
              <a:buChar char="l"/>
            </a:pPr>
            <a:r>
              <a:rPr lang="ja-JP" altLang="en-US" sz="2800" smtClean="0">
                <a:solidFill>
                  <a:srgbClr val="4D4D4D"/>
                </a:solidFill>
              </a:rPr>
              <a:t>オープンソース とは何か</a:t>
            </a:r>
            <a:endParaRPr lang="en-US" altLang="ja-JP" sz="2800" smtClean="0">
              <a:solidFill>
                <a:srgbClr val="4D4D4D"/>
              </a:solidFill>
            </a:endParaRPr>
          </a:p>
          <a:p>
            <a:pPr eaLnBrk="1" hangingPunct="1">
              <a:lnSpc>
                <a:spcPct val="90000"/>
              </a:lnSpc>
              <a:buClr>
                <a:srgbClr val="0070C0"/>
              </a:buClr>
              <a:buFont typeface="Wingdings" pitchFamily="2" charset="2"/>
              <a:buChar char="l"/>
            </a:pPr>
            <a:r>
              <a:rPr lang="ja-JP" altLang="en-US" sz="2800" smtClean="0">
                <a:solidFill>
                  <a:srgbClr val="4D4D4D"/>
                </a:solidFill>
              </a:rPr>
              <a:t>何故オープンソースが広まっているのか</a:t>
            </a:r>
            <a:endParaRPr lang="en-US" altLang="ja-JP" sz="2800" smtClean="0">
              <a:solidFill>
                <a:srgbClr val="4D4D4D"/>
              </a:solidFill>
            </a:endParaRPr>
          </a:p>
          <a:p>
            <a:pPr eaLnBrk="1" hangingPunct="1">
              <a:lnSpc>
                <a:spcPct val="90000"/>
              </a:lnSpc>
              <a:buClr>
                <a:srgbClr val="0070C0"/>
              </a:buClr>
              <a:buFont typeface="Wingdings" pitchFamily="2" charset="2"/>
              <a:buChar char="l"/>
            </a:pPr>
            <a:r>
              <a:rPr lang="ja-JP" altLang="en-US" sz="2800" smtClean="0">
                <a:solidFill>
                  <a:srgbClr val="4D4D4D"/>
                </a:solidFill>
              </a:rPr>
              <a:t>リナックス開発の実態（統計情報）</a:t>
            </a:r>
            <a:endParaRPr lang="en-US" altLang="ja-JP" sz="2800" smtClean="0">
              <a:solidFill>
                <a:srgbClr val="4D4D4D"/>
              </a:solidFill>
            </a:endParaRPr>
          </a:p>
          <a:p>
            <a:pPr eaLnBrk="1" hangingPunct="1">
              <a:lnSpc>
                <a:spcPct val="90000"/>
              </a:lnSpc>
              <a:buClr>
                <a:srgbClr val="0070C0"/>
              </a:buClr>
              <a:buFont typeface="Wingdings" pitchFamily="2" charset="2"/>
              <a:buChar char="l"/>
            </a:pPr>
            <a:r>
              <a:rPr lang="ja-JP" altLang="en-US" sz="2800" smtClean="0">
                <a:solidFill>
                  <a:srgbClr val="4D4D4D"/>
                </a:solidFill>
                <a:latin typeface="Calibri" pitchFamily="34" charset="0"/>
                <a:cs typeface="Calibri" pitchFamily="34" charset="0"/>
              </a:rPr>
              <a:t>リナックスの品質、メンテナンス体制</a:t>
            </a:r>
            <a:r>
              <a:rPr lang="en-US" altLang="ja-JP" sz="2800" smtClean="0">
                <a:solidFill>
                  <a:srgbClr val="4D4D4D"/>
                </a:solidFill>
                <a:latin typeface="Calibri" pitchFamily="34" charset="0"/>
                <a:cs typeface="Calibri" pitchFamily="34" charset="0"/>
              </a:rPr>
              <a:t> </a:t>
            </a:r>
            <a:r>
              <a:rPr lang="en-US" altLang="ja-JP" sz="2800" smtClean="0">
                <a:solidFill>
                  <a:srgbClr val="4D4D4D"/>
                </a:solidFill>
              </a:rPr>
              <a:t> </a:t>
            </a:r>
          </a:p>
          <a:p>
            <a:pPr eaLnBrk="1" hangingPunct="1">
              <a:lnSpc>
                <a:spcPct val="90000"/>
              </a:lnSpc>
              <a:buClr>
                <a:srgbClr val="0070C0"/>
              </a:buClr>
              <a:buFont typeface="Wingdings" pitchFamily="2" charset="2"/>
              <a:buChar char="l"/>
            </a:pPr>
            <a:r>
              <a:rPr lang="ja-JP" altLang="en-US" sz="2800" smtClean="0">
                <a:solidFill>
                  <a:srgbClr val="4D4D4D"/>
                </a:solidFill>
              </a:rPr>
              <a:t>開発プロセス革新ツール</a:t>
            </a:r>
            <a:r>
              <a:rPr lang="en-US" altLang="ja-JP" sz="2800" smtClean="0">
                <a:solidFill>
                  <a:srgbClr val="4D4D4D"/>
                </a:solidFill>
              </a:rPr>
              <a:t>“git</a:t>
            </a:r>
            <a:r>
              <a:rPr lang="ja-JP" altLang="en-US" sz="2800" smtClean="0">
                <a:solidFill>
                  <a:srgbClr val="4D4D4D"/>
                </a:solidFill>
              </a:rPr>
              <a:t>”</a:t>
            </a:r>
            <a:endParaRPr lang="en-US" altLang="ja-JP" sz="2300" smtClean="0">
              <a:solidFill>
                <a:srgbClr val="4D4D4D"/>
              </a:solidFill>
            </a:endParaRPr>
          </a:p>
          <a:p>
            <a:pPr eaLnBrk="1" hangingPunct="1">
              <a:lnSpc>
                <a:spcPct val="90000"/>
              </a:lnSpc>
              <a:buClr>
                <a:srgbClr val="0070C0"/>
              </a:buClr>
              <a:buFont typeface="Wingdings" pitchFamily="2" charset="2"/>
              <a:buChar char="l"/>
            </a:pPr>
            <a:r>
              <a:rPr lang="ja-JP" altLang="en-US" sz="2800" smtClean="0">
                <a:solidFill>
                  <a:srgbClr val="4D4D4D"/>
                </a:solidFill>
              </a:rPr>
              <a:t>オープンソース開発への参加方法</a:t>
            </a:r>
            <a:endParaRPr lang="en-US" altLang="ja-JP" sz="2800" smtClean="0">
              <a:solidFill>
                <a:srgbClr val="4D4D4D"/>
              </a:solidFill>
            </a:endParaRPr>
          </a:p>
          <a:p>
            <a:pPr eaLnBrk="1" hangingPunct="1">
              <a:lnSpc>
                <a:spcPct val="90000"/>
              </a:lnSpc>
              <a:buClr>
                <a:srgbClr val="0070C0"/>
              </a:buClr>
              <a:buFont typeface="Wingdings" pitchFamily="2" charset="2"/>
              <a:buChar char="l"/>
            </a:pPr>
            <a:r>
              <a:rPr lang="ja-JP" altLang="en-US" sz="2800" smtClean="0">
                <a:solidFill>
                  <a:srgbClr val="4D4D4D"/>
                </a:solidFill>
              </a:rPr>
              <a:t>製品開発の現場とオープンソース開発</a:t>
            </a:r>
            <a:endParaRPr lang="en-US" altLang="ja-JP" sz="2800" smtClean="0">
              <a:solidFill>
                <a:srgbClr val="4D4D4D"/>
              </a:solidFill>
              <a:latin typeface="Calibri" pitchFamily="34" charset="0"/>
              <a:cs typeface="Calibri" pitchFamily="34" charset="0"/>
            </a:endParaRPr>
          </a:p>
          <a:p>
            <a:pPr eaLnBrk="1" hangingPunct="1">
              <a:lnSpc>
                <a:spcPct val="90000"/>
              </a:lnSpc>
              <a:buClr>
                <a:srgbClr val="0070C0"/>
              </a:buClr>
              <a:buFont typeface="Wingdings" pitchFamily="2" charset="2"/>
              <a:buChar char="l"/>
            </a:pPr>
            <a:r>
              <a:rPr lang="ja-JP" altLang="en-US" sz="2800" smtClean="0">
                <a:solidFill>
                  <a:srgbClr val="4D4D4D"/>
                </a:solidFill>
              </a:rPr>
              <a:t>オープンソース活用課題と皆さんへの期待</a:t>
            </a:r>
            <a:endParaRPr lang="ja-JP" altLang="en-US" smtClean="0">
              <a:solidFill>
                <a:srgbClr val="4D4D4D"/>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a:xfrm>
            <a:off x="238125" y="6410325"/>
            <a:ext cx="3835400" cy="366713"/>
          </a:xfrm>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a:solidFill>
                  <a:prstClr val="white"/>
                </a:solidFill>
                <a:latin typeface="HG丸ｺﾞｼｯｸM-PRO" pitchFamily="50" charset="-128"/>
                <a:ea typeface="HG丸ｺﾞｼｯｸM-PRO" pitchFamily="50" charset="-128"/>
              </a:rPr>
              <a:t>オープンソース とは何か</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タイトル 1"/>
          <p:cNvSpPr>
            <a:spLocks noGrp="1"/>
          </p:cNvSpPr>
          <p:nvPr>
            <p:ph type="title"/>
          </p:nvPr>
        </p:nvSpPr>
        <p:spPr/>
        <p:txBody>
          <a:bodyPr/>
          <a:lstStyle/>
          <a:p>
            <a:pPr eaLnBrk="1" hangingPunct="1"/>
            <a:r>
              <a:rPr lang="ja-JP" altLang="en-US" smtClean="0">
                <a:solidFill>
                  <a:srgbClr val="333333"/>
                </a:solidFill>
              </a:rPr>
              <a:t>代表的なオープンソース</a:t>
            </a:r>
          </a:p>
        </p:txBody>
      </p:sp>
      <p:graphicFrame>
        <p:nvGraphicFramePr>
          <p:cNvPr id="4" name="表 3"/>
          <p:cNvGraphicFramePr>
            <a:graphicFrameLocks noGrp="1"/>
          </p:cNvGraphicFramePr>
          <p:nvPr/>
        </p:nvGraphicFramePr>
        <p:xfrm>
          <a:off x="395288" y="1649413"/>
          <a:ext cx="8424862" cy="4371975"/>
        </p:xfrm>
        <a:graphic>
          <a:graphicData uri="http://schemas.openxmlformats.org/drawingml/2006/table">
            <a:tbl>
              <a:tblPr firstRow="1" bandRow="1">
                <a:tableStyleId>{7DF18680-E054-41AD-8BC1-D1AEF772440D}</a:tableStyleId>
              </a:tblPr>
              <a:tblGrid>
                <a:gridCol w="356989"/>
                <a:gridCol w="3141500"/>
                <a:gridCol w="2427523"/>
                <a:gridCol w="2498602"/>
              </a:tblGrid>
              <a:tr h="485773">
                <a:tc>
                  <a:txBody>
                    <a:bodyPr/>
                    <a:lstStyle/>
                    <a:p>
                      <a:endParaRPr kumimoji="1" lang="ja-JP" altLang="en-US" dirty="0"/>
                    </a:p>
                  </a:txBody>
                  <a:tcPr/>
                </a:tc>
                <a:tc>
                  <a:txBody>
                    <a:bodyPr/>
                    <a:lstStyle/>
                    <a:p>
                      <a:r>
                        <a:rPr kumimoji="1" lang="en-US" altLang="ja-JP" dirty="0" smtClean="0">
                          <a:latin typeface="Calibri" pitchFamily="34" charset="0"/>
                          <a:cs typeface="Calibri" pitchFamily="34" charset="0"/>
                        </a:rPr>
                        <a:t>Name</a:t>
                      </a:r>
                      <a:endParaRPr kumimoji="1" lang="ja-JP" altLang="en-US" dirty="0">
                        <a:latin typeface="Calibri" pitchFamily="34" charset="0"/>
                        <a:cs typeface="Calibri" pitchFamily="34" charset="0"/>
                      </a:endParaRPr>
                    </a:p>
                  </a:txBody>
                  <a:tcPr/>
                </a:tc>
                <a:tc>
                  <a:txBody>
                    <a:bodyPr/>
                    <a:lstStyle/>
                    <a:p>
                      <a:r>
                        <a:rPr kumimoji="1" lang="en-US" altLang="ja-JP" dirty="0" smtClean="0">
                          <a:latin typeface="Calibri" pitchFamily="34" charset="0"/>
                          <a:cs typeface="Calibri" pitchFamily="34" charset="0"/>
                        </a:rPr>
                        <a:t>Category</a:t>
                      </a:r>
                      <a:endParaRPr kumimoji="1" lang="ja-JP" altLang="en-US" dirty="0">
                        <a:latin typeface="Calibri" pitchFamily="34" charset="0"/>
                        <a:cs typeface="Calibri" pitchFamily="34" charset="0"/>
                      </a:endParaRPr>
                    </a:p>
                  </a:txBody>
                  <a:tcPr/>
                </a:tc>
                <a:tc>
                  <a:txBody>
                    <a:bodyPr/>
                    <a:lstStyle/>
                    <a:p>
                      <a:r>
                        <a:rPr kumimoji="1" lang="en-US" altLang="ja-JP" dirty="0" smtClean="0">
                          <a:latin typeface="Calibri" pitchFamily="34" charset="0"/>
                          <a:cs typeface="Calibri" pitchFamily="34" charset="0"/>
                        </a:rPr>
                        <a:t>developer</a:t>
                      </a:r>
                      <a:endParaRPr kumimoji="1" lang="ja-JP" altLang="en-US" dirty="0">
                        <a:latin typeface="Calibri" pitchFamily="34" charset="0"/>
                        <a:cs typeface="Calibri" pitchFamily="34" charset="0"/>
                      </a:endParaRPr>
                    </a:p>
                  </a:txBody>
                  <a:tcPr/>
                </a:tc>
              </a:tr>
              <a:tr h="485773">
                <a:tc>
                  <a:txBody>
                    <a:bodyPr/>
                    <a:lstStyle/>
                    <a:p>
                      <a:pPr algn="ctr"/>
                      <a:r>
                        <a:rPr kumimoji="1" lang="en-US" altLang="ja-JP" dirty="0" smtClean="0">
                          <a:latin typeface="Calibri" pitchFamily="34" charset="0"/>
                          <a:cs typeface="Calibri" pitchFamily="34" charset="0"/>
                        </a:rPr>
                        <a:t>1</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Linux kernel</a:t>
                      </a:r>
                    </a:p>
                  </a:txBody>
                  <a:tcPr anchor="ctr"/>
                </a:tc>
                <a:tc>
                  <a:txBody>
                    <a:bodyPr/>
                    <a:lstStyle/>
                    <a:p>
                      <a:r>
                        <a:rPr kumimoji="1" lang="en-US" altLang="ja-JP" dirty="0" smtClean="0">
                          <a:latin typeface="Calibri" pitchFamily="34" charset="0"/>
                          <a:cs typeface="Calibri" pitchFamily="34" charset="0"/>
                        </a:rPr>
                        <a:t> OS</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kernel</a:t>
                      </a:r>
                      <a:r>
                        <a:rPr kumimoji="1" lang="en-US" altLang="ja-JP" baseline="0" dirty="0" smtClean="0">
                          <a:latin typeface="Calibri" pitchFamily="34" charset="0"/>
                          <a:cs typeface="Calibri" pitchFamily="34" charset="0"/>
                        </a:rPr>
                        <a:t> community</a:t>
                      </a:r>
                      <a:endParaRPr kumimoji="1" lang="ja-JP" altLang="en-US" dirty="0">
                        <a:latin typeface="Calibri" pitchFamily="34" charset="0"/>
                        <a:cs typeface="Calibri" pitchFamily="34" charset="0"/>
                      </a:endParaRPr>
                    </a:p>
                  </a:txBody>
                  <a:tcPr anchor="ctr"/>
                </a:tc>
              </a:tr>
              <a:tr h="485773">
                <a:tc>
                  <a:txBody>
                    <a:bodyPr/>
                    <a:lstStyle/>
                    <a:p>
                      <a:pPr algn="ctr"/>
                      <a:r>
                        <a:rPr kumimoji="1" lang="en-US" altLang="ja-JP" dirty="0" smtClean="0">
                          <a:latin typeface="Calibri" pitchFamily="34" charset="0"/>
                          <a:cs typeface="Calibri" pitchFamily="34" charset="0"/>
                        </a:rPr>
                        <a:t>2</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GCC</a:t>
                      </a:r>
                      <a:r>
                        <a:rPr kumimoji="1" lang="en-US" altLang="ja-JP" baseline="0" dirty="0" smtClean="0">
                          <a:latin typeface="Calibri" pitchFamily="34" charset="0"/>
                          <a:cs typeface="Calibri" pitchFamily="34" charset="0"/>
                        </a:rPr>
                        <a:t> (GNU Compiler Collection)</a:t>
                      </a:r>
                      <a:endParaRPr kumimoji="1" lang="en-US" altLang="ja-JP" dirty="0" smtClean="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 toolchain</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GNU (FSF)</a:t>
                      </a:r>
                      <a:endParaRPr kumimoji="1" lang="ja-JP" altLang="en-US" dirty="0">
                        <a:latin typeface="Calibri" pitchFamily="34" charset="0"/>
                        <a:cs typeface="Calibri" pitchFamily="34" charset="0"/>
                      </a:endParaRPr>
                    </a:p>
                  </a:txBody>
                  <a:tcPr anchor="ctr"/>
                </a:tc>
              </a:tr>
              <a:tr h="485773">
                <a:tc>
                  <a:txBody>
                    <a:bodyPr/>
                    <a:lstStyle/>
                    <a:p>
                      <a:pPr algn="ctr"/>
                      <a:r>
                        <a:rPr kumimoji="1" lang="en-US" altLang="ja-JP" dirty="0" smtClean="0">
                          <a:latin typeface="Calibri" pitchFamily="34" charset="0"/>
                          <a:cs typeface="Calibri" pitchFamily="34" charset="0"/>
                        </a:rPr>
                        <a:t>3</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Android</a:t>
                      </a:r>
                    </a:p>
                  </a:txBody>
                  <a:tcPr anchor="ctr"/>
                </a:tc>
                <a:tc>
                  <a:txBody>
                    <a:bodyPr/>
                    <a:lstStyle/>
                    <a:p>
                      <a:r>
                        <a:rPr kumimoji="1" lang="en-US" altLang="ja-JP" dirty="0" smtClean="0">
                          <a:latin typeface="Calibri" pitchFamily="34" charset="0"/>
                          <a:cs typeface="Calibri" pitchFamily="34" charset="0"/>
                        </a:rPr>
                        <a:t> smartphone platform</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AOSP (Google)</a:t>
                      </a:r>
                      <a:endParaRPr kumimoji="1" lang="ja-JP" altLang="en-US" dirty="0">
                        <a:latin typeface="Calibri" pitchFamily="34" charset="0"/>
                        <a:cs typeface="Calibri" pitchFamily="34" charset="0"/>
                      </a:endParaRPr>
                    </a:p>
                  </a:txBody>
                  <a:tcPr anchor="ctr"/>
                </a:tc>
              </a:tr>
              <a:tr h="485773">
                <a:tc>
                  <a:txBody>
                    <a:bodyPr/>
                    <a:lstStyle/>
                    <a:p>
                      <a:pPr algn="ctr"/>
                      <a:r>
                        <a:rPr kumimoji="1" lang="en-US" altLang="ja-JP" dirty="0" smtClean="0">
                          <a:latin typeface="Calibri" pitchFamily="34" charset="0"/>
                          <a:cs typeface="Calibri" pitchFamily="34" charset="0"/>
                        </a:rPr>
                        <a:t>4</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Ruby on Rails</a:t>
                      </a:r>
                    </a:p>
                  </a:txBody>
                  <a:tcPr anchor="ctr"/>
                </a:tc>
                <a:tc>
                  <a:txBody>
                    <a:bodyPr/>
                    <a:lstStyle/>
                    <a:p>
                      <a:r>
                        <a:rPr kumimoji="1" lang="en-US" altLang="ja-JP" dirty="0" smtClean="0">
                          <a:latin typeface="Calibri" pitchFamily="34" charset="0"/>
                          <a:cs typeface="Calibri" pitchFamily="34" charset="0"/>
                        </a:rPr>
                        <a:t> web</a:t>
                      </a:r>
                      <a:r>
                        <a:rPr kumimoji="1" lang="en-US" altLang="ja-JP" baseline="0" dirty="0" smtClean="0">
                          <a:latin typeface="Calibri" pitchFamily="34" charset="0"/>
                          <a:cs typeface="Calibri" pitchFamily="34" charset="0"/>
                        </a:rPr>
                        <a:t> app. platform</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Rails Core Team</a:t>
                      </a:r>
                      <a:endParaRPr kumimoji="1" lang="ja-JP" altLang="en-US" dirty="0">
                        <a:latin typeface="Calibri" pitchFamily="34" charset="0"/>
                        <a:cs typeface="Calibri" pitchFamily="34" charset="0"/>
                      </a:endParaRPr>
                    </a:p>
                  </a:txBody>
                  <a:tcPr anchor="ctr"/>
                </a:tc>
              </a:tr>
              <a:tr h="485773">
                <a:tc>
                  <a:txBody>
                    <a:bodyPr/>
                    <a:lstStyle/>
                    <a:p>
                      <a:pPr algn="ctr"/>
                      <a:r>
                        <a:rPr kumimoji="1" lang="en-US" altLang="ja-JP" dirty="0" smtClean="0">
                          <a:latin typeface="Calibri" pitchFamily="34" charset="0"/>
                          <a:cs typeface="Calibri" pitchFamily="34" charset="0"/>
                        </a:rPr>
                        <a:t>5</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Apache</a:t>
                      </a:r>
                    </a:p>
                  </a:txBody>
                  <a:tcPr anchor="ctr"/>
                </a:tc>
                <a:tc>
                  <a:txBody>
                    <a:bodyPr/>
                    <a:lstStyle/>
                    <a:p>
                      <a:r>
                        <a:rPr kumimoji="1" lang="en-US" altLang="ja-JP" dirty="0" smtClean="0">
                          <a:latin typeface="Calibri" pitchFamily="34" charset="0"/>
                          <a:cs typeface="Calibri" pitchFamily="34" charset="0"/>
                        </a:rPr>
                        <a:t> web</a:t>
                      </a:r>
                      <a:r>
                        <a:rPr kumimoji="1" lang="en-US" altLang="ja-JP" baseline="0" dirty="0" smtClean="0">
                          <a:latin typeface="Calibri" pitchFamily="34" charset="0"/>
                          <a:cs typeface="Calibri" pitchFamily="34" charset="0"/>
                        </a:rPr>
                        <a:t> server</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Apache SW Foundation</a:t>
                      </a:r>
                      <a:endParaRPr kumimoji="1" lang="ja-JP" altLang="en-US" dirty="0">
                        <a:latin typeface="Calibri" pitchFamily="34" charset="0"/>
                        <a:cs typeface="Calibri" pitchFamily="34" charset="0"/>
                      </a:endParaRPr>
                    </a:p>
                  </a:txBody>
                  <a:tcPr anchor="ctr"/>
                </a:tc>
              </a:tr>
              <a:tr h="485773">
                <a:tc>
                  <a:txBody>
                    <a:bodyPr/>
                    <a:lstStyle/>
                    <a:p>
                      <a:pPr algn="ctr"/>
                      <a:r>
                        <a:rPr kumimoji="1" lang="en-US" altLang="ja-JP" dirty="0" smtClean="0">
                          <a:latin typeface="Calibri" pitchFamily="34" charset="0"/>
                          <a:cs typeface="Calibri" pitchFamily="34" charset="0"/>
                        </a:rPr>
                        <a:t>6</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MySQL</a:t>
                      </a:r>
                    </a:p>
                  </a:txBody>
                  <a:tcPr anchor="ctr"/>
                </a:tc>
                <a:tc>
                  <a:txBody>
                    <a:bodyPr/>
                    <a:lstStyle/>
                    <a:p>
                      <a:r>
                        <a:rPr kumimoji="1" lang="en-US" altLang="ja-JP" dirty="0" smtClean="0">
                          <a:latin typeface="Calibri" pitchFamily="34" charset="0"/>
                          <a:cs typeface="Calibri" pitchFamily="34" charset="0"/>
                        </a:rPr>
                        <a:t>database</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ORACLE</a:t>
                      </a:r>
                      <a:endParaRPr kumimoji="1" lang="ja-JP" altLang="en-US" dirty="0">
                        <a:latin typeface="Calibri" pitchFamily="34" charset="0"/>
                        <a:cs typeface="Calibri" pitchFamily="34" charset="0"/>
                      </a:endParaRPr>
                    </a:p>
                  </a:txBody>
                  <a:tcPr anchor="ctr"/>
                </a:tc>
              </a:tr>
              <a:tr h="485773">
                <a:tc>
                  <a:txBody>
                    <a:bodyPr/>
                    <a:lstStyle/>
                    <a:p>
                      <a:pPr algn="ctr"/>
                      <a:r>
                        <a:rPr kumimoji="1" lang="en-US" altLang="ja-JP" dirty="0" smtClean="0">
                          <a:latin typeface="Calibri" pitchFamily="34" charset="0"/>
                          <a:cs typeface="Calibri" pitchFamily="34" charset="0"/>
                        </a:rPr>
                        <a:t>7</a:t>
                      </a:r>
                    </a:p>
                  </a:txBody>
                  <a:tcPr anchor="ctr"/>
                </a:tc>
                <a:tc>
                  <a:txBody>
                    <a:bodyPr/>
                    <a:lstStyle/>
                    <a:p>
                      <a:r>
                        <a:rPr kumimoji="1" lang="en-US" altLang="ja-JP" dirty="0" smtClean="0">
                          <a:latin typeface="Calibri" pitchFamily="34" charset="0"/>
                          <a:cs typeface="Calibri" pitchFamily="34" charset="0"/>
                        </a:rPr>
                        <a:t>Free Type</a:t>
                      </a:r>
                    </a:p>
                  </a:txBody>
                  <a:tcPr anchor="ctr"/>
                </a:tc>
                <a:tc>
                  <a:txBody>
                    <a:bodyPr/>
                    <a:lstStyle/>
                    <a:p>
                      <a:r>
                        <a:rPr kumimoji="1" lang="en-US" altLang="ja-JP" dirty="0" smtClean="0">
                          <a:latin typeface="Calibri" pitchFamily="34" charset="0"/>
                          <a:cs typeface="Calibri" pitchFamily="34" charset="0"/>
                        </a:rPr>
                        <a:t>font library</a:t>
                      </a:r>
                      <a:endParaRPr kumimoji="1" lang="ja-JP" altLang="en-US" dirty="0">
                        <a:latin typeface="Calibri" pitchFamily="34" charset="0"/>
                        <a:cs typeface="Calibri" pitchFamily="34" charset="0"/>
                      </a:endParaRPr>
                    </a:p>
                  </a:txBody>
                  <a:tcPr anchor="ctr"/>
                </a:tc>
                <a:tc>
                  <a:txBody>
                    <a:bodyPr/>
                    <a:lstStyle/>
                    <a:p>
                      <a:r>
                        <a:rPr kumimoji="1" lang="en-US" altLang="ja-JP" dirty="0" smtClean="0">
                          <a:latin typeface="Calibri" pitchFamily="34" charset="0"/>
                          <a:cs typeface="Calibri" pitchFamily="34" charset="0"/>
                        </a:rPr>
                        <a:t>Free Type Project</a:t>
                      </a:r>
                      <a:endParaRPr kumimoji="1" lang="ja-JP" altLang="en-US" dirty="0">
                        <a:latin typeface="Calibri" pitchFamily="34" charset="0"/>
                        <a:cs typeface="Calibri" pitchFamily="34" charset="0"/>
                      </a:endParaRPr>
                    </a:p>
                  </a:txBody>
                  <a:tcPr anchor="ctr"/>
                </a:tc>
              </a:tr>
              <a:tr h="485773">
                <a:tc>
                  <a:txBody>
                    <a:bodyPr/>
                    <a:lstStyle/>
                    <a:p>
                      <a:pPr algn="ctr"/>
                      <a:r>
                        <a:rPr kumimoji="1" lang="en-US" altLang="ja-JP" dirty="0" smtClean="0">
                          <a:latin typeface="Calibri" pitchFamily="34" charset="0"/>
                          <a:cs typeface="Calibri" pitchFamily="34" charset="0"/>
                        </a:rPr>
                        <a:t>8</a:t>
                      </a:r>
                    </a:p>
                  </a:txBody>
                  <a:tcPr anchor="ctr"/>
                </a:tc>
                <a:tc>
                  <a:txBody>
                    <a:bodyPr/>
                    <a:lstStyle/>
                    <a:p>
                      <a:r>
                        <a:rPr kumimoji="1" lang="en-US" altLang="ja-JP" dirty="0" smtClean="0">
                          <a:latin typeface="Calibri" pitchFamily="34" charset="0"/>
                          <a:cs typeface="Calibri" pitchFamily="34" charset="0"/>
                        </a:rPr>
                        <a:t>OpenOffice.org</a:t>
                      </a:r>
                    </a:p>
                  </a:txBody>
                  <a:tcPr anchor="ctr"/>
                </a:tc>
                <a:tc>
                  <a:txBody>
                    <a:bodyPr/>
                    <a:lstStyle/>
                    <a:p>
                      <a:r>
                        <a:rPr kumimoji="1" lang="en-US" altLang="ja-JP" dirty="0" smtClean="0">
                          <a:latin typeface="Calibri" pitchFamily="34" charset="0"/>
                          <a:cs typeface="Calibri" pitchFamily="34" charset="0"/>
                        </a:rPr>
                        <a:t>office suite</a:t>
                      </a:r>
                      <a:endParaRPr kumimoji="1" lang="ja-JP" altLang="en-US" dirty="0">
                        <a:latin typeface="Calibri" pitchFamily="34" charset="0"/>
                        <a:cs typeface="Calibri" pitchFamily="34" charset="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kern="1200" dirty="0" smtClean="0">
                          <a:solidFill>
                            <a:schemeClr val="dk1"/>
                          </a:solidFill>
                          <a:effectLst/>
                          <a:latin typeface="Calibri" pitchFamily="34" charset="0"/>
                          <a:ea typeface="+mn-ea"/>
                          <a:cs typeface="Calibri" pitchFamily="34" charset="0"/>
                        </a:rPr>
                        <a:t>Apache Software Foundation</a:t>
                      </a:r>
                      <a:endParaRPr kumimoji="1" lang="en-US" altLang="ja-JP" b="0" i="0" kern="1200" dirty="0" smtClean="0">
                        <a:solidFill>
                          <a:schemeClr val="dk1"/>
                        </a:solidFill>
                        <a:effectLst/>
                        <a:latin typeface="Calibri" pitchFamily="34" charset="0"/>
                        <a:ea typeface="+mn-ea"/>
                        <a:cs typeface="Calibri" pitchFamily="34" charset="0"/>
                      </a:endParaRPr>
                    </a:p>
                  </a:txBody>
                  <a:tcPr anchor="ctr"/>
                </a:tc>
              </a:tr>
            </a:tbl>
          </a:graphicData>
        </a:graphic>
      </p:graphicFrame>
      <p:sp>
        <p:nvSpPr>
          <p:cNvPr id="5" name="フッター プレースホルダー 4"/>
          <p:cNvSpPr>
            <a:spLocks noGrp="1"/>
          </p:cNvSpPr>
          <p:nvPr>
            <p:ph type="ftr" sz="quarter" idx="11"/>
          </p:nvPr>
        </p:nvSpPr>
        <p:spPr>
          <a:xfrm>
            <a:off x="236538" y="6410325"/>
            <a:ext cx="3835400" cy="366713"/>
          </a:xfrm>
        </p:spPr>
        <p:txBody>
          <a:bodyPr/>
          <a:lstStyle/>
          <a:p>
            <a:pPr>
              <a:defRPr/>
            </a:pPr>
            <a:r>
              <a:rPr kumimoji="1" lang="ja-JP" altLang="en-US">
                <a:latin typeface="+mj-ea"/>
                <a:ea typeface="+mj-ea"/>
              </a:rPr>
              <a:t>情報システム学基礎１「 </a:t>
            </a:r>
            <a:r>
              <a:rPr kumimoji="1" lang="en-US" altLang="ja-JP">
                <a:latin typeface="+mj-ea"/>
                <a:ea typeface="+mj-ea"/>
              </a:rPr>
              <a:t>IT </a:t>
            </a:r>
            <a:r>
              <a:rPr kumimoji="1" lang="ja-JP" altLang="en-US">
                <a:latin typeface="+mj-ea"/>
                <a:ea typeface="+mj-ea"/>
              </a:rPr>
              <a:t>最前線」 </a:t>
            </a:r>
            <a:r>
              <a:rPr kumimoji="1" lang="en-US" altLang="ja-JP">
                <a:latin typeface="+mj-ea"/>
                <a:ea typeface="+mj-ea"/>
              </a:rPr>
              <a:t>: 2012-1-24</a:t>
            </a:r>
            <a:endParaRPr kumimoji="1" lang="en-US" dirty="0">
              <a:latin typeface="+mj-ea"/>
              <a:ea typeface="+mj-ea"/>
            </a:endParaRPr>
          </a:p>
        </p:txBody>
      </p:sp>
      <p:sp>
        <p:nvSpPr>
          <p:cNvPr id="35895" name="日付プレースホルダー 5"/>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35896" name="スライド番号プレースホルダー 6"/>
          <p:cNvSpPr>
            <a:spLocks noGrp="1"/>
          </p:cNvSpPr>
          <p:nvPr>
            <p:ph type="sldNum" sz="quarter" idx="12"/>
          </p:nvPr>
        </p:nvSpPr>
        <p:spPr bwMode="auto">
          <a:xfrm>
            <a:off x="4343400" y="1036638"/>
            <a:ext cx="457200" cy="441325"/>
          </a:xfrm>
          <a:noFill/>
          <a:ln>
            <a:miter lim="800000"/>
            <a:headEnd/>
            <a:tailEnd/>
          </a:ln>
        </p:spPr>
        <p:txBody>
          <a:bodyPr wrap="square" tIns="45720" bIns="45720" numCol="1" anchorCtr="0" compatLnSpc="1">
            <a:prstTxWarp prst="textNoShape">
              <a:avLst/>
            </a:prstTxWarp>
          </a:bodyPr>
          <a:lstStyle/>
          <a:p>
            <a:fld id="{AA0276A4-B211-4E96-9B5B-7C61BF1A7F5A}" type="slidenum">
              <a:rPr lang="ja-JP" altLang="en-US" smtClean="0">
                <a:solidFill>
                  <a:srgbClr val="7B9899"/>
                </a:solidFill>
              </a:rPr>
              <a:pPr/>
              <a:t>4</a:t>
            </a:fld>
            <a:endParaRPr lang="en-US" altLang="ja-JP" smtClean="0">
              <a:solidFill>
                <a:srgbClr val="7B9899"/>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タイトル 1"/>
          <p:cNvSpPr>
            <a:spLocks noGrp="1"/>
          </p:cNvSpPr>
          <p:nvPr>
            <p:ph type="title"/>
          </p:nvPr>
        </p:nvSpPr>
        <p:spPr/>
        <p:txBody>
          <a:bodyPr/>
          <a:lstStyle/>
          <a:p>
            <a:pPr eaLnBrk="1" hangingPunct="1"/>
            <a:r>
              <a:rPr lang="ja-JP" altLang="en-US" smtClean="0">
                <a:solidFill>
                  <a:srgbClr val="4D4D4D"/>
                </a:solidFill>
              </a:rPr>
              <a:t>オープンソース の定義</a:t>
            </a:r>
          </a:p>
        </p:txBody>
      </p:sp>
      <p:sp>
        <p:nvSpPr>
          <p:cNvPr id="5" name="フッター プレースホルダー 4"/>
          <p:cNvSpPr>
            <a:spLocks noGrp="1"/>
          </p:cNvSpPr>
          <p:nvPr>
            <p:ph type="ftr" sz="quarter" idx="11"/>
          </p:nvPr>
        </p:nvSpPr>
        <p:spPr>
          <a:xfrm>
            <a:off x="236538" y="6410325"/>
            <a:ext cx="3835400" cy="366713"/>
          </a:xfrm>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dirty="0">
              <a:latin typeface="+mj-ea"/>
              <a:ea typeface="+mj-ea"/>
            </a:endParaRPr>
          </a:p>
        </p:txBody>
      </p:sp>
      <p:sp>
        <p:nvSpPr>
          <p:cNvPr id="36867" name="日付プレースホルダー 5"/>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7" name="スライド番号プレースホルダー 6"/>
          <p:cNvSpPr>
            <a:spLocks noGrp="1"/>
          </p:cNvSpPr>
          <p:nvPr>
            <p:ph type="sldNum" sz="quarter" idx="12"/>
          </p:nvPr>
        </p:nvSpPr>
        <p:spPr>
          <a:xfrm>
            <a:off x="4343400" y="1036638"/>
            <a:ext cx="457200" cy="441325"/>
          </a:xfrm>
        </p:spPr>
        <p:txBody>
          <a:bodyPr/>
          <a:lstStyle/>
          <a:p>
            <a:pPr>
              <a:defRPr/>
            </a:pPr>
            <a:fld id="{4617EF71-2087-4D76-B8A7-F5F9B0D6FD3F}" type="slidenum">
              <a:rPr lang="ja-JP" altLang="en-US"/>
              <a:pPr>
                <a:defRPr/>
              </a:pPr>
              <a:t>5</a:t>
            </a:fld>
            <a:endParaRPr lang="en-US" altLang="ja-JP"/>
          </a:p>
        </p:txBody>
      </p:sp>
      <p:sp>
        <p:nvSpPr>
          <p:cNvPr id="36869" name="テキスト ボックス 2"/>
          <p:cNvSpPr txBox="1">
            <a:spLocks noChangeArrowheads="1"/>
          </p:cNvSpPr>
          <p:nvPr/>
        </p:nvSpPr>
        <p:spPr bwMode="auto">
          <a:xfrm>
            <a:off x="179388" y="1557338"/>
            <a:ext cx="8964612" cy="4664075"/>
          </a:xfrm>
          <a:prstGeom prst="rect">
            <a:avLst/>
          </a:prstGeom>
          <a:noFill/>
          <a:ln w="9525">
            <a:noFill/>
            <a:miter lim="800000"/>
            <a:headEnd/>
            <a:tailEnd/>
          </a:ln>
        </p:spPr>
        <p:txBody>
          <a:bodyPr>
            <a:spAutoFit/>
          </a:bodyPr>
          <a:lstStyle/>
          <a:p>
            <a:r>
              <a:rPr lang="en-US" altLang="ja-JP" sz="2000">
                <a:latin typeface="HG丸ｺﾞｼｯｸM-PRO" pitchFamily="50" charset="-128"/>
                <a:ea typeface="HG丸ｺﾞｼｯｸM-PRO" pitchFamily="50" charset="-128"/>
                <a:hlinkClick r:id="rId2" tooltip="Open Source Initiative"/>
              </a:rPr>
              <a:t>Open Source Initiative</a:t>
            </a:r>
            <a:r>
              <a:rPr lang="ja-JP" altLang="en-US" sz="2000">
                <a:latin typeface="HG丸ｺﾞｼｯｸM-PRO" pitchFamily="50" charset="-128"/>
                <a:ea typeface="HG丸ｺﾞｼｯｸM-PRO" pitchFamily="50" charset="-128"/>
              </a:rPr>
              <a:t> </a:t>
            </a:r>
            <a:r>
              <a:rPr lang="en-US" altLang="ja-JP" sz="2000">
                <a:solidFill>
                  <a:srgbClr val="4D4D4D"/>
                </a:solidFill>
                <a:latin typeface="HG丸ｺﾞｼｯｸM-PRO" pitchFamily="50" charset="-128"/>
                <a:ea typeface="HG丸ｺﾞｼｯｸM-PRO" pitchFamily="50" charset="-128"/>
              </a:rPr>
              <a:t>(OSI) </a:t>
            </a:r>
            <a:r>
              <a:rPr lang="ja-JP" altLang="en-US" sz="2000">
                <a:solidFill>
                  <a:srgbClr val="4D4D4D"/>
                </a:solidFill>
                <a:latin typeface="HG丸ｺﾞｼｯｸM-PRO" pitchFamily="50" charset="-128"/>
                <a:ea typeface="HG丸ｺﾞｼｯｸM-PRO" pitchFamily="50" charset="-128"/>
              </a:rPr>
              <a:t>は、</a:t>
            </a:r>
            <a:r>
              <a:rPr lang="ja-JP" altLang="en-US" sz="2000" b="1">
                <a:solidFill>
                  <a:srgbClr val="4D4D4D"/>
                </a:solidFill>
                <a:latin typeface="HG丸ｺﾞｼｯｸM-PRO" pitchFamily="50" charset="-128"/>
                <a:ea typeface="HG丸ｺﾞｼｯｸM-PRO" pitchFamily="50" charset="-128"/>
              </a:rPr>
              <a:t>オープンソース・ライセンス</a:t>
            </a:r>
            <a:r>
              <a:rPr lang="ja-JP" altLang="en-US" sz="2000">
                <a:solidFill>
                  <a:srgbClr val="4D4D4D"/>
                </a:solidFill>
                <a:latin typeface="HG丸ｺﾞｼｯｸM-PRO" pitchFamily="50" charset="-128"/>
                <a:ea typeface="HG丸ｺﾞｼｯｸM-PRO" pitchFamily="50" charset="-128"/>
              </a:rPr>
              <a:t>の要件</a:t>
            </a:r>
            <a:r>
              <a:rPr lang="en-US" altLang="ja-JP" sz="2000">
                <a:solidFill>
                  <a:srgbClr val="4D4D4D"/>
                </a:solidFill>
                <a:latin typeface="HG丸ｺﾞｼｯｸM-PRO" pitchFamily="50" charset="-128"/>
                <a:ea typeface="HG丸ｺﾞｼｯｸM-PRO" pitchFamily="50" charset="-128"/>
              </a:rPr>
              <a:t/>
            </a:r>
            <a:br>
              <a:rPr lang="en-US" altLang="ja-JP" sz="2000">
                <a:solidFill>
                  <a:srgbClr val="4D4D4D"/>
                </a:solidFill>
                <a:latin typeface="HG丸ｺﾞｼｯｸM-PRO" pitchFamily="50" charset="-128"/>
                <a:ea typeface="HG丸ｺﾞｼｯｸM-PRO" pitchFamily="50" charset="-128"/>
              </a:rPr>
            </a:br>
            <a:r>
              <a:rPr lang="ja-JP" altLang="en-US" sz="2000">
                <a:solidFill>
                  <a:srgbClr val="4D4D4D"/>
                </a:solidFill>
                <a:latin typeface="HG丸ｺﾞｼｯｸM-PRO" pitchFamily="50" charset="-128"/>
                <a:ea typeface="HG丸ｺﾞｼｯｸM-PRO" pitchFamily="50" charset="-128"/>
              </a:rPr>
              <a:t>として、以下のような定義 </a:t>
            </a:r>
            <a:r>
              <a:rPr lang="en-US" altLang="ja-JP" sz="2000">
                <a:solidFill>
                  <a:srgbClr val="4D4D4D"/>
                </a:solidFill>
                <a:latin typeface="HG丸ｺﾞｼｯｸM-PRO" pitchFamily="50" charset="-128"/>
                <a:ea typeface="HG丸ｺﾞｼｯｸM-PRO" pitchFamily="50" charset="-128"/>
              </a:rPr>
              <a:t>“The Open Source Definition(OSD)” </a:t>
            </a:r>
            <a:r>
              <a:rPr lang="ja-JP" altLang="en-US" sz="2000">
                <a:solidFill>
                  <a:srgbClr val="4D4D4D"/>
                </a:solidFill>
                <a:latin typeface="HG丸ｺﾞｼｯｸM-PRO" pitchFamily="50" charset="-128"/>
                <a:ea typeface="HG丸ｺﾞｼｯｸM-PRO" pitchFamily="50" charset="-128"/>
              </a:rPr>
              <a:t>を</a:t>
            </a:r>
            <a:r>
              <a:rPr lang="en-US" altLang="ja-JP" sz="2000">
                <a:solidFill>
                  <a:srgbClr val="4D4D4D"/>
                </a:solidFill>
                <a:latin typeface="HG丸ｺﾞｼｯｸM-PRO" pitchFamily="50" charset="-128"/>
                <a:ea typeface="HG丸ｺﾞｼｯｸM-PRO" pitchFamily="50" charset="-128"/>
              </a:rPr>
              <a:t/>
            </a:r>
            <a:br>
              <a:rPr lang="en-US" altLang="ja-JP" sz="2000">
                <a:solidFill>
                  <a:srgbClr val="4D4D4D"/>
                </a:solidFill>
                <a:latin typeface="HG丸ｺﾞｼｯｸM-PRO" pitchFamily="50" charset="-128"/>
                <a:ea typeface="HG丸ｺﾞｼｯｸM-PRO" pitchFamily="50" charset="-128"/>
              </a:rPr>
            </a:br>
            <a:r>
              <a:rPr lang="ja-JP" altLang="en-US" sz="2000">
                <a:solidFill>
                  <a:srgbClr val="4D4D4D"/>
                </a:solidFill>
                <a:latin typeface="HG丸ｺﾞｼｯｸM-PRO" pitchFamily="50" charset="-128"/>
                <a:ea typeface="HG丸ｺﾞｼｯｸM-PRO" pitchFamily="50" charset="-128"/>
              </a:rPr>
              <a:t>掲げている。これはもともとは</a:t>
            </a:r>
            <a:r>
              <a:rPr lang="ja-JP" altLang="en-US" sz="2000">
                <a:latin typeface="HG丸ｺﾞｼｯｸM-PRO" pitchFamily="50" charset="-128"/>
                <a:ea typeface="HG丸ｺﾞｼｯｸM-PRO" pitchFamily="50" charset="-128"/>
              </a:rPr>
              <a:t> </a:t>
            </a:r>
            <a:r>
              <a:rPr lang="en-US" altLang="ja-JP" sz="2000">
                <a:latin typeface="HG丸ｺﾞｼｯｸM-PRO" pitchFamily="50" charset="-128"/>
                <a:ea typeface="HG丸ｺﾞｼｯｸM-PRO" pitchFamily="50" charset="-128"/>
                <a:hlinkClick r:id="rId3" tooltip="Debianフリーソフトウェアガイドライン"/>
              </a:rPr>
              <a:t>Debian</a:t>
            </a:r>
            <a:r>
              <a:rPr lang="ja-JP" altLang="en-US" sz="2000">
                <a:latin typeface="HG丸ｺﾞｼｯｸM-PRO" pitchFamily="50" charset="-128"/>
                <a:ea typeface="HG丸ｺﾞｼｯｸM-PRO" pitchFamily="50" charset="-128"/>
                <a:hlinkClick r:id="rId3" tooltip="Debianフリーソフトウェアガイドライン"/>
              </a:rPr>
              <a:t>フリーソフトウェアガイドライン</a:t>
            </a:r>
            <a:r>
              <a:rPr lang="en-US" altLang="ja-JP" sz="2000">
                <a:latin typeface="HG丸ｺﾞｼｯｸM-PRO" pitchFamily="50" charset="-128"/>
                <a:ea typeface="HG丸ｺﾞｼｯｸM-PRO" pitchFamily="50" charset="-128"/>
              </a:rPr>
              <a:t/>
            </a:r>
            <a:br>
              <a:rPr lang="en-US" altLang="ja-JP" sz="2000">
                <a:latin typeface="HG丸ｺﾞｼｯｸM-PRO" pitchFamily="50" charset="-128"/>
                <a:ea typeface="HG丸ｺﾞｼｯｸM-PRO" pitchFamily="50" charset="-128"/>
              </a:rPr>
            </a:br>
            <a:r>
              <a:rPr lang="ja-JP" altLang="en-US" sz="2000">
                <a:solidFill>
                  <a:srgbClr val="4D4D4D"/>
                </a:solidFill>
                <a:latin typeface="HG丸ｺﾞｼｯｸM-PRO" pitchFamily="50" charset="-128"/>
                <a:ea typeface="HG丸ｺﾞｼｯｸM-PRO" pitchFamily="50" charset="-128"/>
              </a:rPr>
              <a:t>をベースとしたものである。</a:t>
            </a:r>
            <a:endParaRPr lang="en-US" altLang="ja-JP" sz="2000">
              <a:solidFill>
                <a:srgbClr val="4D4D4D"/>
              </a:solidFill>
              <a:latin typeface="HG丸ｺﾞｼｯｸM-PRO" pitchFamily="50" charset="-128"/>
              <a:ea typeface="HG丸ｺﾞｼｯｸM-PRO" pitchFamily="50" charset="-128"/>
            </a:endParaRPr>
          </a:p>
          <a:p>
            <a:endParaRPr lang="ja-JP" altLang="en-US" sz="2000">
              <a:solidFill>
                <a:srgbClr val="4D4D4D"/>
              </a:solidFill>
              <a:latin typeface="HG丸ｺﾞｼｯｸM-PRO" pitchFamily="50" charset="-128"/>
              <a:ea typeface="HG丸ｺﾞｼｯｸM-PRO" pitchFamily="50" charset="-128"/>
            </a:endParaRPr>
          </a:p>
          <a:p>
            <a:pPr>
              <a:buFont typeface="Wingdings" pitchFamily="2" charset="2"/>
              <a:buChar char="l"/>
            </a:pPr>
            <a:r>
              <a:rPr lang="ja-JP" altLang="en-US" sz="2000">
                <a:solidFill>
                  <a:srgbClr val="4D4D4D"/>
                </a:solidFill>
                <a:latin typeface="HG丸ｺﾞｼｯｸM-PRO" pitchFamily="50" charset="-128"/>
                <a:ea typeface="HG丸ｺﾞｼｯｸM-PRO" pitchFamily="50" charset="-128"/>
              </a:rPr>
              <a:t>自由な再頒布ができること</a:t>
            </a:r>
          </a:p>
          <a:p>
            <a:pPr>
              <a:buFont typeface="Wingdings" pitchFamily="2" charset="2"/>
              <a:buChar char="l"/>
            </a:pPr>
            <a:r>
              <a:rPr lang="ja-JP" altLang="en-US" sz="2000">
                <a:solidFill>
                  <a:srgbClr val="4D4D4D"/>
                </a:solidFill>
                <a:latin typeface="HG丸ｺﾞｼｯｸM-PRO" pitchFamily="50" charset="-128"/>
                <a:ea typeface="HG丸ｺﾞｼｯｸM-PRO" pitchFamily="50" charset="-128"/>
              </a:rPr>
              <a:t>ソースコードを入手できること</a:t>
            </a:r>
          </a:p>
          <a:p>
            <a:pPr>
              <a:buFont typeface="Wingdings" pitchFamily="2" charset="2"/>
              <a:buChar char="l"/>
            </a:pPr>
            <a:r>
              <a:rPr lang="ja-JP" altLang="en-US" sz="2000">
                <a:solidFill>
                  <a:srgbClr val="4D4D4D"/>
                </a:solidFill>
                <a:latin typeface="HG丸ｺﾞｼｯｸM-PRO" pitchFamily="50" charset="-128"/>
                <a:ea typeface="HG丸ｺﾞｼｯｸM-PRO" pitchFamily="50" charset="-128"/>
              </a:rPr>
              <a:t>派生物が存在でき、派生物に同じライセンスを適用できること</a:t>
            </a:r>
          </a:p>
          <a:p>
            <a:pPr>
              <a:buFont typeface="Wingdings" pitchFamily="2" charset="2"/>
              <a:buChar char="l"/>
            </a:pPr>
            <a:r>
              <a:rPr lang="ja-JP" altLang="en-US" sz="2000">
                <a:solidFill>
                  <a:srgbClr val="4D4D4D"/>
                </a:solidFill>
                <a:latin typeface="HG丸ｺﾞｼｯｸM-PRO" pitchFamily="50" charset="-128"/>
                <a:ea typeface="HG丸ｺﾞｼｯｸM-PRO" pitchFamily="50" charset="-128"/>
              </a:rPr>
              <a:t>差分情報の配布を認める場合には、同一性の保持を要求してもかまわない</a:t>
            </a:r>
          </a:p>
          <a:p>
            <a:pPr>
              <a:buFont typeface="Wingdings" pitchFamily="2" charset="2"/>
              <a:buChar char="l"/>
            </a:pPr>
            <a:r>
              <a:rPr lang="ja-JP" altLang="en-US" sz="2000">
                <a:solidFill>
                  <a:srgbClr val="4D4D4D"/>
                </a:solidFill>
                <a:latin typeface="HG丸ｺﾞｼｯｸM-PRO" pitchFamily="50" charset="-128"/>
                <a:ea typeface="HG丸ｺﾞｼｯｸM-PRO" pitchFamily="50" charset="-128"/>
              </a:rPr>
              <a:t>個人やグループを差別しないこと</a:t>
            </a:r>
          </a:p>
          <a:p>
            <a:pPr>
              <a:buFont typeface="Wingdings" pitchFamily="2" charset="2"/>
              <a:buChar char="l"/>
            </a:pPr>
            <a:r>
              <a:rPr lang="ja-JP" altLang="en-US" sz="2000">
                <a:solidFill>
                  <a:srgbClr val="4D4D4D"/>
                </a:solidFill>
                <a:latin typeface="HG丸ｺﾞｼｯｸM-PRO" pitchFamily="50" charset="-128"/>
                <a:ea typeface="HG丸ｺﾞｼｯｸM-PRO" pitchFamily="50" charset="-128"/>
              </a:rPr>
              <a:t>適用領域に基づいた差別をしないこと</a:t>
            </a:r>
          </a:p>
          <a:p>
            <a:pPr>
              <a:buFont typeface="Wingdings" pitchFamily="2" charset="2"/>
              <a:buChar char="l"/>
            </a:pPr>
            <a:r>
              <a:rPr lang="ja-JP" altLang="en-US" sz="2000">
                <a:solidFill>
                  <a:srgbClr val="4D4D4D"/>
                </a:solidFill>
                <a:latin typeface="HG丸ｺﾞｼｯｸM-PRO" pitchFamily="50" charset="-128"/>
                <a:ea typeface="HG丸ｺﾞｼｯｸM-PRO" pitchFamily="50" charset="-128"/>
              </a:rPr>
              <a:t>再配布において追加ライセンスを必要としないこと</a:t>
            </a:r>
          </a:p>
          <a:p>
            <a:pPr>
              <a:buFont typeface="Wingdings" pitchFamily="2" charset="2"/>
              <a:buChar char="l"/>
            </a:pPr>
            <a:r>
              <a:rPr lang="ja-JP" altLang="en-US" sz="2000">
                <a:solidFill>
                  <a:srgbClr val="4D4D4D"/>
                </a:solidFill>
                <a:latin typeface="HG丸ｺﾞｼｯｸM-PRO" pitchFamily="50" charset="-128"/>
                <a:ea typeface="HG丸ｺﾞｼｯｸM-PRO" pitchFamily="50" charset="-128"/>
              </a:rPr>
              <a:t>特定製品に依存しないこと</a:t>
            </a:r>
          </a:p>
          <a:p>
            <a:pPr>
              <a:buFont typeface="Wingdings" pitchFamily="2" charset="2"/>
              <a:buChar char="l"/>
            </a:pPr>
            <a:r>
              <a:rPr lang="ja-JP" altLang="en-US" sz="2000">
                <a:solidFill>
                  <a:srgbClr val="4D4D4D"/>
                </a:solidFill>
                <a:latin typeface="HG丸ｺﾞｼｯｸM-PRO" pitchFamily="50" charset="-128"/>
                <a:ea typeface="HG丸ｺﾞｼｯｸM-PRO" pitchFamily="50" charset="-128"/>
              </a:rPr>
              <a:t>同じ媒体で配布される他のソフトウェアを制限しないこと</a:t>
            </a:r>
          </a:p>
          <a:p>
            <a:pPr>
              <a:buFont typeface="Wingdings" pitchFamily="2" charset="2"/>
              <a:buChar char="l"/>
            </a:pPr>
            <a:r>
              <a:rPr lang="ja-JP" altLang="en-US" sz="2000">
                <a:solidFill>
                  <a:srgbClr val="4D4D4D"/>
                </a:solidFill>
                <a:latin typeface="HG丸ｺﾞｼｯｸM-PRO" pitchFamily="50" charset="-128"/>
                <a:ea typeface="HG丸ｺﾞｼｯｸM-PRO" pitchFamily="50" charset="-128"/>
              </a:rPr>
              <a:t>技術的な中立を保っていること</a:t>
            </a:r>
            <a:endParaRPr lang="en-US" altLang="ja-JP" sz="2000">
              <a:solidFill>
                <a:srgbClr val="4D4D4D"/>
              </a:solidFill>
              <a:latin typeface="HG丸ｺﾞｼｯｸM-PRO" pitchFamily="50" charset="-128"/>
              <a:ea typeface="HG丸ｺﾞｼｯｸM-PRO" pitchFamily="50" charset="-128"/>
            </a:endParaRPr>
          </a:p>
        </p:txBody>
      </p:sp>
      <p:sp>
        <p:nvSpPr>
          <p:cNvPr id="36870" name="テキスト ボックス 7"/>
          <p:cNvSpPr txBox="1">
            <a:spLocks noChangeArrowheads="1"/>
          </p:cNvSpPr>
          <p:nvPr/>
        </p:nvSpPr>
        <p:spPr bwMode="auto">
          <a:xfrm>
            <a:off x="4787900" y="5997575"/>
            <a:ext cx="4032250" cy="369888"/>
          </a:xfrm>
          <a:prstGeom prst="rect">
            <a:avLst/>
          </a:prstGeom>
          <a:noFill/>
          <a:ln w="9525">
            <a:noFill/>
            <a:miter lim="800000"/>
            <a:headEnd/>
            <a:tailEnd/>
          </a:ln>
        </p:spPr>
        <p:txBody>
          <a:bodyPr>
            <a:spAutoFit/>
          </a:bodyPr>
          <a:lstStyle/>
          <a:p>
            <a:pPr algn="r"/>
            <a:r>
              <a:rPr lang="en-US" altLang="ja-JP" sz="1800"/>
              <a:t>Wikipedia</a:t>
            </a:r>
            <a:r>
              <a:rPr lang="ja-JP" altLang="en-US" sz="1800"/>
              <a:t> ： オープンソース</a:t>
            </a:r>
            <a:endParaRPr lang="ja-JP"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タイトル 4"/>
          <p:cNvSpPr>
            <a:spLocks noGrp="1"/>
          </p:cNvSpPr>
          <p:nvPr>
            <p:ph type="title"/>
          </p:nvPr>
        </p:nvSpPr>
        <p:spPr/>
        <p:txBody>
          <a:bodyPr/>
          <a:lstStyle/>
          <a:p>
            <a:pPr eaLnBrk="1" hangingPunct="1"/>
            <a:r>
              <a:rPr lang="ja-JP" altLang="en-US" smtClean="0">
                <a:solidFill>
                  <a:srgbClr val="333333"/>
                </a:solidFill>
              </a:rPr>
              <a:t>オープンソースの定義</a:t>
            </a:r>
          </a:p>
        </p:txBody>
      </p:sp>
      <p:sp>
        <p:nvSpPr>
          <p:cNvPr id="7" name="フッター プレースホルダー 6"/>
          <p:cNvSpPr>
            <a:spLocks noGrp="1"/>
          </p:cNvSpPr>
          <p:nvPr>
            <p:ph type="ftr" sz="quarter" idx="11"/>
          </p:nvPr>
        </p:nvSpPr>
        <p:spPr>
          <a:xfrm>
            <a:off x="236538" y="6410325"/>
            <a:ext cx="3835400" cy="366713"/>
          </a:xfrm>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
        <p:nvSpPr>
          <p:cNvPr id="37891" name="日付プレースホルダー 7"/>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9" name="スライド番号プレースホルダー 8"/>
          <p:cNvSpPr>
            <a:spLocks noGrp="1"/>
          </p:cNvSpPr>
          <p:nvPr>
            <p:ph type="sldNum" sz="quarter" idx="12"/>
          </p:nvPr>
        </p:nvSpPr>
        <p:spPr>
          <a:xfrm>
            <a:off x="4343400" y="1036638"/>
            <a:ext cx="457200" cy="441325"/>
          </a:xfrm>
        </p:spPr>
        <p:txBody>
          <a:bodyPr/>
          <a:lstStyle/>
          <a:p>
            <a:pPr>
              <a:defRPr/>
            </a:pPr>
            <a:fld id="{4EEA701C-63EE-43DF-AD3A-5828D1626D6F}" type="slidenum">
              <a:rPr lang="ja-JP" altLang="en-US"/>
              <a:pPr>
                <a:defRPr/>
              </a:pPr>
              <a:t>6</a:t>
            </a:fld>
            <a:endParaRPr lang="en-US" altLang="ja-JP"/>
          </a:p>
        </p:txBody>
      </p:sp>
      <p:pic>
        <p:nvPicPr>
          <p:cNvPr id="37893" name="図 1"/>
          <p:cNvPicPr>
            <a:picLocks noChangeAspect="1"/>
          </p:cNvPicPr>
          <p:nvPr/>
        </p:nvPicPr>
        <p:blipFill>
          <a:blip r:embed="rId2"/>
          <a:srcRect/>
          <a:stretch>
            <a:fillRect/>
          </a:stretch>
        </p:blipFill>
        <p:spPr bwMode="auto">
          <a:xfrm>
            <a:off x="323850" y="1557338"/>
            <a:ext cx="8418513" cy="4535487"/>
          </a:xfrm>
          <a:prstGeom prst="rect">
            <a:avLst/>
          </a:prstGeom>
          <a:noFill/>
          <a:ln w="9525">
            <a:noFill/>
            <a:miter lim="800000"/>
            <a:headEnd/>
            <a:tailEnd/>
          </a:ln>
        </p:spPr>
      </p:pic>
      <p:sp>
        <p:nvSpPr>
          <p:cNvPr id="37894" name="テキスト ボックス 2"/>
          <p:cNvSpPr txBox="1">
            <a:spLocks noChangeArrowheads="1"/>
          </p:cNvSpPr>
          <p:nvPr/>
        </p:nvSpPr>
        <p:spPr bwMode="auto">
          <a:xfrm>
            <a:off x="6076950" y="984250"/>
            <a:ext cx="2879725" cy="338138"/>
          </a:xfrm>
          <a:prstGeom prst="rect">
            <a:avLst/>
          </a:prstGeom>
          <a:noFill/>
          <a:ln w="9525">
            <a:noFill/>
            <a:miter lim="800000"/>
            <a:headEnd/>
            <a:tailEnd/>
          </a:ln>
        </p:spPr>
        <p:txBody>
          <a:bodyPr>
            <a:spAutoFit/>
          </a:bodyPr>
          <a:lstStyle/>
          <a:p>
            <a:r>
              <a:rPr lang="en-US" altLang="ja-JP" sz="1600">
                <a:hlinkClick r:id="rId3"/>
              </a:rPr>
              <a:t>http://opensource.org/docs/osd</a:t>
            </a:r>
            <a:endParaRPr lang="ja-JP" altLang="en-US"/>
          </a:p>
        </p:txBody>
      </p:sp>
      <p:sp>
        <p:nvSpPr>
          <p:cNvPr id="4" name="角丸四角形 3"/>
          <p:cNvSpPr/>
          <p:nvPr/>
        </p:nvSpPr>
        <p:spPr>
          <a:xfrm>
            <a:off x="307290" y="5877272"/>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en-US" altLang="ja-JP" sz="2000" dirty="0">
                <a:solidFill>
                  <a:schemeClr val="bg1"/>
                </a:solidFill>
                <a:latin typeface="HG丸ｺﾞｼｯｸM-PRO" pitchFamily="50" charset="-128"/>
                <a:ea typeface="HG丸ｺﾞｼｯｸM-PRO" pitchFamily="50" charset="-128"/>
              </a:rPr>
              <a:t>Netscape</a:t>
            </a:r>
            <a:r>
              <a:rPr lang="ja-JP" altLang="en-US" sz="2000" dirty="0">
                <a:solidFill>
                  <a:schemeClr val="bg1"/>
                </a:solidFill>
                <a:latin typeface="HG丸ｺﾞｼｯｸM-PRO" pitchFamily="50" charset="-128"/>
                <a:ea typeface="HG丸ｺﾞｼｯｸM-PRO" pitchFamily="50" charset="-128"/>
              </a:rPr>
              <a:t> ブラウザーのソースコード公開 </a:t>
            </a:r>
            <a:r>
              <a:rPr lang="en-US" altLang="ja-JP" sz="2000" dirty="0">
                <a:solidFill>
                  <a:schemeClr val="bg1"/>
                </a:solidFill>
                <a:latin typeface="HG丸ｺﾞｼｯｸM-PRO" pitchFamily="50" charset="-128"/>
                <a:ea typeface="HG丸ｺﾞｼｯｸM-PRO" pitchFamily="50" charset="-128"/>
              </a:rPr>
              <a:t>[1998</a:t>
            </a:r>
            <a:r>
              <a:rPr lang="ja-JP" altLang="en-US" sz="2000" dirty="0">
                <a:solidFill>
                  <a:schemeClr val="bg1"/>
                </a:solidFill>
                <a:latin typeface="HG丸ｺﾞｼｯｸM-PRO" pitchFamily="50" charset="-128"/>
                <a:ea typeface="HG丸ｺﾞｼｯｸM-PRO" pitchFamily="50" charset="-128"/>
              </a:rPr>
              <a:t>年</a:t>
            </a:r>
            <a:r>
              <a:rPr lang="en-US" altLang="ja-JP" sz="2000" dirty="0">
                <a:solidFill>
                  <a:schemeClr val="bg1"/>
                </a:solidFill>
                <a:latin typeface="HG丸ｺﾞｼｯｸM-PRO" pitchFamily="50" charset="-128"/>
                <a:ea typeface="HG丸ｺﾞｼｯｸM-PRO" pitchFamily="50" charset="-128"/>
              </a:rPr>
              <a:t>]</a:t>
            </a:r>
            <a:r>
              <a:rPr lang="ja-JP" altLang="en-US" sz="2000" dirty="0">
                <a:solidFill>
                  <a:schemeClr val="bg1"/>
                </a:solidFill>
                <a:latin typeface="HG丸ｺﾞｼｯｸM-PRO" pitchFamily="50" charset="-128"/>
                <a:ea typeface="HG丸ｺﾞｼｯｸM-PRO" pitchFamily="50" charset="-128"/>
              </a:rPr>
              <a:t> が発端 </a:t>
            </a:r>
          </a:p>
        </p:txBody>
      </p:sp>
      <p:pic>
        <p:nvPicPr>
          <p:cNvPr id="6" name="図 5"/>
          <p:cNvPicPr>
            <a:picLocks noChangeAspect="1"/>
          </p:cNvPicPr>
          <p:nvPr/>
        </p:nvPicPr>
        <p:blipFill>
          <a:blip r:embed="rId4"/>
          <a:stretch>
            <a:fillRect/>
          </a:stretch>
        </p:blipFill>
        <p:spPr>
          <a:xfrm>
            <a:off x="250825" y="5661025"/>
            <a:ext cx="560388" cy="56038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タイトル 1"/>
          <p:cNvSpPr>
            <a:spLocks noGrp="1"/>
          </p:cNvSpPr>
          <p:nvPr>
            <p:ph type="title"/>
          </p:nvPr>
        </p:nvSpPr>
        <p:spPr/>
        <p:txBody>
          <a:bodyPr/>
          <a:lstStyle/>
          <a:p>
            <a:pPr eaLnBrk="1" hangingPunct="1"/>
            <a:r>
              <a:rPr lang="en-US" altLang="ja-JP" smtClean="0">
                <a:solidFill>
                  <a:srgbClr val="333333"/>
                </a:solidFill>
              </a:rPr>
              <a:t>OSI </a:t>
            </a:r>
            <a:r>
              <a:rPr lang="ja-JP" altLang="en-US" smtClean="0">
                <a:solidFill>
                  <a:srgbClr val="333333"/>
                </a:solidFill>
              </a:rPr>
              <a:t>承認オープンソースライセンス ①</a:t>
            </a:r>
          </a:p>
        </p:txBody>
      </p:sp>
      <p:sp>
        <p:nvSpPr>
          <p:cNvPr id="38914"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a:xfrm>
            <a:off x="236538" y="6410325"/>
            <a:ext cx="3835400" cy="366713"/>
          </a:xfrm>
        </p:spPr>
        <p:txBody>
          <a:bodyPr/>
          <a:lstStyle/>
          <a:p>
            <a:pPr>
              <a:defRPr/>
            </a:pPr>
            <a:r>
              <a:rPr kumimoji="1" lang="ja-JP" altLang="en-US">
                <a:latin typeface="+mj-ea"/>
                <a:ea typeface="+mj-ea"/>
              </a:rPr>
              <a:t>情報システム学基礎１「 </a:t>
            </a:r>
            <a:r>
              <a:rPr kumimoji="1" lang="en-US" altLang="ja-JP">
                <a:latin typeface="+mj-ea"/>
                <a:ea typeface="+mj-ea"/>
              </a:rPr>
              <a:t>IT </a:t>
            </a:r>
            <a:r>
              <a:rPr kumimoji="1" lang="ja-JP" altLang="en-US">
                <a:latin typeface="+mj-ea"/>
                <a:ea typeface="+mj-ea"/>
              </a:rPr>
              <a:t>最前線」 </a:t>
            </a:r>
            <a:r>
              <a:rPr kumimoji="1" lang="en-US" altLang="ja-JP">
                <a:latin typeface="+mj-ea"/>
                <a:ea typeface="+mj-ea"/>
              </a:rPr>
              <a:t>: 2012-1-24</a:t>
            </a:r>
            <a:endParaRPr kumimoji="1" lang="en-US" dirty="0">
              <a:latin typeface="+mj-ea"/>
              <a:ea typeface="+mj-ea"/>
            </a:endParaRP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B21C58BF-BE2E-4853-9BFA-42EEC4C62B75}" type="slidenum">
              <a:rPr lang="ja-JP" altLang="en-US"/>
              <a:pPr>
                <a:defRPr/>
              </a:pPr>
              <a:t>7</a:t>
            </a:fld>
            <a:endParaRPr lang="en-US" altLang="ja-JP"/>
          </a:p>
        </p:txBody>
      </p:sp>
      <p:sp>
        <p:nvSpPr>
          <p:cNvPr id="38917" name="テキスト ボックス 5"/>
          <p:cNvSpPr txBox="1">
            <a:spLocks noChangeArrowheads="1"/>
          </p:cNvSpPr>
          <p:nvPr/>
        </p:nvSpPr>
        <p:spPr bwMode="auto">
          <a:xfrm>
            <a:off x="5003800" y="1052513"/>
            <a:ext cx="3960813" cy="277812"/>
          </a:xfrm>
          <a:prstGeom prst="rect">
            <a:avLst/>
          </a:prstGeom>
          <a:noFill/>
          <a:ln w="9525">
            <a:noFill/>
            <a:miter lim="800000"/>
            <a:headEnd/>
            <a:tailEnd/>
          </a:ln>
        </p:spPr>
        <p:txBody>
          <a:bodyPr>
            <a:spAutoFit/>
          </a:bodyPr>
          <a:lstStyle/>
          <a:p>
            <a:pPr algn="r"/>
            <a:r>
              <a:rPr lang="en-US" altLang="ja-JP" sz="1200">
                <a:hlinkClick r:id="rId2"/>
              </a:rPr>
              <a:t>http://sourceforge.jp/projects/opensource/wiki/licenses</a:t>
            </a:r>
            <a:endParaRPr lang="ja-JP" altLang="en-US" sz="1200"/>
          </a:p>
        </p:txBody>
      </p:sp>
      <p:graphicFrame>
        <p:nvGraphicFramePr>
          <p:cNvPr id="39997" name="Group 61"/>
          <p:cNvGraphicFramePr>
            <a:graphicFrameLocks noGrp="1"/>
          </p:cNvGraphicFramePr>
          <p:nvPr/>
        </p:nvGraphicFramePr>
        <p:xfrm>
          <a:off x="250825" y="1430338"/>
          <a:ext cx="8642350" cy="4940300"/>
        </p:xfrm>
        <a:graphic>
          <a:graphicData uri="http://schemas.openxmlformats.org/drawingml/2006/table">
            <a:tbl>
              <a:tblPr/>
              <a:tblGrid>
                <a:gridCol w="2881313"/>
                <a:gridCol w="2879725"/>
                <a:gridCol w="2881312"/>
              </a:tblGrid>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Academic Free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Common Development and Distribution License</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GNU General Public License version 3.0 (GPLv3)</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Affero GNU Public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Common Public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GNU Library or "Lesser" General Public License (LGPL)</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Adaptive Public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CUA Office Public License Version 1.0</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GNU Lesser General Public License version 3.0 (LGPLv3) </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Apache Software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EU DataGrid Software License</a:t>
                      </a:r>
                      <a:endParaRPr kumimoji="1"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Lucent Public License (Plan9)</a:t>
                      </a:r>
                      <a:endParaRPr kumimoji="1"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Apache License, 2.0</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Eclipse Public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fr-FR"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Lucent Public License Version 1.02</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Apple Public Source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Educational Community License</a:t>
                      </a:r>
                      <a:endParaRPr kumimoji="1"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IBM Public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Artistic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Eiffel Forum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Intel Open Source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Artistic license 2.0</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Eiffel Forum License V2.0</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Historical Permission Notice and Disclaimer</a:t>
                      </a:r>
                      <a:endParaRPr kumimoji="1" lang="ja-JP" altLang="en-US" sz="12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Attribution Assurance Licenses</a:t>
                      </a:r>
                      <a:endParaRPr kumimoji="1"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Entessa Public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Jabber Open Source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new BSD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Fair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ISC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Boost Software License (BSL1.0)</a:t>
                      </a:r>
                      <a:endParaRPr kumimoji="1"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Frameworx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Microsoft Public License (Ms-PL)</a:t>
                      </a:r>
                      <a:endParaRPr kumimoji="1"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GNU General Public License (GPL)</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Microsoft Reciprocal License (Ms-RL)</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タイトル 1"/>
          <p:cNvSpPr>
            <a:spLocks noGrp="1"/>
          </p:cNvSpPr>
          <p:nvPr>
            <p:ph type="title"/>
          </p:nvPr>
        </p:nvSpPr>
        <p:spPr/>
        <p:txBody>
          <a:bodyPr/>
          <a:lstStyle/>
          <a:p>
            <a:pPr eaLnBrk="1" hangingPunct="1"/>
            <a:r>
              <a:rPr lang="en-US" altLang="ja-JP" smtClean="0">
                <a:solidFill>
                  <a:srgbClr val="333333"/>
                </a:solidFill>
              </a:rPr>
              <a:t>OSI </a:t>
            </a:r>
            <a:r>
              <a:rPr lang="ja-JP" altLang="en-US" smtClean="0">
                <a:solidFill>
                  <a:srgbClr val="333333"/>
                </a:solidFill>
              </a:rPr>
              <a:t>承認オープンソースライセンス ②</a:t>
            </a:r>
          </a:p>
        </p:txBody>
      </p:sp>
      <p:sp>
        <p:nvSpPr>
          <p:cNvPr id="39938"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a:xfrm>
            <a:off x="236538" y="6410325"/>
            <a:ext cx="3835400" cy="366713"/>
          </a:xfrm>
        </p:spPr>
        <p:txBody>
          <a:bodyPr/>
          <a:lstStyle/>
          <a:p>
            <a:pPr>
              <a:defRPr/>
            </a:pPr>
            <a:r>
              <a:rPr kumimoji="1" lang="ja-JP" altLang="en-US">
                <a:solidFill>
                  <a:prstClr val="white"/>
                </a:solidFill>
                <a:latin typeface="+mj-ea"/>
                <a:ea typeface="+mj-ea"/>
              </a:rPr>
              <a:t>情報システム学基礎１「 </a:t>
            </a:r>
            <a:r>
              <a:rPr kumimoji="1" lang="en-US" altLang="ja-JP">
                <a:solidFill>
                  <a:prstClr val="white"/>
                </a:solidFill>
                <a:latin typeface="+mj-ea"/>
                <a:ea typeface="+mj-ea"/>
              </a:rPr>
              <a:t>IT </a:t>
            </a:r>
            <a:r>
              <a:rPr kumimoji="1" lang="ja-JP" altLang="en-US">
                <a:solidFill>
                  <a:prstClr val="white"/>
                </a:solidFill>
                <a:latin typeface="+mj-ea"/>
                <a:ea typeface="+mj-ea"/>
              </a:rPr>
              <a:t>最前線」 </a:t>
            </a:r>
            <a:r>
              <a:rPr kumimoji="1" lang="en-US" altLang="ja-JP">
                <a:solidFill>
                  <a:prstClr val="white"/>
                </a:solidFill>
                <a:latin typeface="+mj-ea"/>
                <a:ea typeface="+mj-ea"/>
              </a:rPr>
              <a:t>: 2012-1-24</a:t>
            </a:r>
            <a:endParaRPr kumimoji="1" lang="en-US" dirty="0">
              <a:solidFill>
                <a:prstClr val="white"/>
              </a:solidFill>
              <a:latin typeface="+mj-ea"/>
              <a:ea typeface="+mj-ea"/>
            </a:endParaRPr>
          </a:p>
        </p:txBody>
      </p:sp>
      <p:sp>
        <p:nvSpPr>
          <p:cNvPr id="39940" name="スライド番号プレースホルダー 4"/>
          <p:cNvSpPr>
            <a:spLocks noGrp="1"/>
          </p:cNvSpPr>
          <p:nvPr>
            <p:ph type="sldNum" sz="quarter" idx="12"/>
          </p:nvPr>
        </p:nvSpPr>
        <p:spPr bwMode="auto">
          <a:xfrm>
            <a:off x="4343400" y="1036638"/>
            <a:ext cx="457200" cy="441325"/>
          </a:xfrm>
          <a:noFill/>
          <a:ln>
            <a:miter lim="800000"/>
            <a:headEnd/>
            <a:tailEnd/>
          </a:ln>
        </p:spPr>
        <p:txBody>
          <a:bodyPr wrap="square" tIns="45720" bIns="45720" numCol="1" anchorCtr="0" compatLnSpc="1">
            <a:prstTxWarp prst="textNoShape">
              <a:avLst/>
            </a:prstTxWarp>
          </a:bodyPr>
          <a:lstStyle/>
          <a:p>
            <a:fld id="{46FFEDE5-4E7E-498C-96B2-8E3CB23CBD39}" type="slidenum">
              <a:rPr lang="ja-JP" altLang="en-US" smtClean="0">
                <a:solidFill>
                  <a:srgbClr val="7B9899"/>
                </a:solidFill>
              </a:rPr>
              <a:pPr/>
              <a:t>8</a:t>
            </a:fld>
            <a:endParaRPr lang="en-US" altLang="ja-JP" smtClean="0">
              <a:solidFill>
                <a:srgbClr val="7B9899"/>
              </a:solidFill>
            </a:endParaRPr>
          </a:p>
        </p:txBody>
      </p:sp>
      <p:sp>
        <p:nvSpPr>
          <p:cNvPr id="39941" name="テキスト ボックス 5"/>
          <p:cNvSpPr txBox="1">
            <a:spLocks noChangeArrowheads="1"/>
          </p:cNvSpPr>
          <p:nvPr/>
        </p:nvSpPr>
        <p:spPr bwMode="auto">
          <a:xfrm>
            <a:off x="5003800" y="1052513"/>
            <a:ext cx="3960813" cy="277812"/>
          </a:xfrm>
          <a:prstGeom prst="rect">
            <a:avLst/>
          </a:prstGeom>
          <a:noFill/>
          <a:ln w="9525">
            <a:noFill/>
            <a:miter lim="800000"/>
            <a:headEnd/>
            <a:tailEnd/>
          </a:ln>
        </p:spPr>
        <p:txBody>
          <a:bodyPr>
            <a:spAutoFit/>
          </a:bodyPr>
          <a:lstStyle/>
          <a:p>
            <a:pPr algn="r"/>
            <a:r>
              <a:rPr lang="en-US" altLang="ja-JP" sz="1200">
                <a:hlinkClick r:id="rId2"/>
              </a:rPr>
              <a:t>http://sourceforge.jp/projects/opensource/wiki/licenses</a:t>
            </a:r>
            <a:endParaRPr lang="ja-JP" altLang="en-US" sz="1200"/>
          </a:p>
        </p:txBody>
      </p:sp>
      <p:graphicFrame>
        <p:nvGraphicFramePr>
          <p:cNvPr id="41017" name="Group 57"/>
          <p:cNvGraphicFramePr>
            <a:graphicFrameLocks noGrp="1"/>
          </p:cNvGraphicFramePr>
          <p:nvPr/>
        </p:nvGraphicFramePr>
        <p:xfrm>
          <a:off x="250825" y="1568450"/>
          <a:ext cx="8642350" cy="4625975"/>
        </p:xfrm>
        <a:graphic>
          <a:graphicData uri="http://schemas.openxmlformats.org/drawingml/2006/table">
            <a:tbl>
              <a:tblPr/>
              <a:tblGrid>
                <a:gridCol w="2881313"/>
                <a:gridCol w="2879725"/>
                <a:gridCol w="2881312"/>
              </a:tblGrid>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MIT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OCLC Research Public License 2.0</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Sleepycat License</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MITRE Collaborative Virtual Workspace License (CVW License)</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Open Group Test Suite License</a:t>
                      </a:r>
                      <a:endParaRPr kumimoji="1"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Sun Industry Standards Source License (SISSL)</a:t>
                      </a:r>
                      <a:endParaRPr kumimoji="1"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Motosoto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Open Software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Sun Public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Mozilla Public License 1.0 (MPL)</a:t>
                      </a:r>
                      <a:endParaRPr kumimoji="1"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PHP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Sybase Open Watcom Public License 1.0</a:t>
                      </a:r>
                      <a:endParaRPr kumimoji="1" lang="ja-JP" altLang="en-US" sz="12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Mozilla Public License 1.1 (MPL)</a:t>
                      </a:r>
                      <a:endParaRPr kumimoji="1"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fr-FR"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Python license (CNRI Python License)</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University of Illinois/NCSA Open Source License</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Multics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Python Software Foundation License</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Vovida Software License v. 1.0</a:t>
                      </a:r>
                      <a:endParaRPr kumimoji="0"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NASA Open Source Agreement 1.3</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Qt Public License (QPL)</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W3C License</a:t>
                      </a:r>
                      <a:endParaRPr kumimoji="0"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NTP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RealNetworks Public Source </a:t>
                      </a:r>
                      <a:b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br>
                      <a:r>
                        <a:rPr kumimoji="1" lang="en-US"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License V1.0</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wxWindows Library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Naumen Public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Reciprocal Public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X.Net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Nethack General Public License</a:t>
                      </a:r>
                      <a:endParaRPr kumimoji="1" lang="ja-JP" altLang="en-US" sz="16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fr-FR" altLang="ja-JP"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Ricoh Source Code Public License</a:t>
                      </a:r>
                      <a:endParaRPr kumimoji="1" lang="ja-JP" altLang="en-US" sz="14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Zope Public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Nokia Open Source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Simple Public License 2.0</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rPr>
                        <a:t>zlib/libpng license</a:t>
                      </a:r>
                      <a:endParaRPr kumimoji="1" lang="ja-JP" altLang="en-US" sz="1800" b="0" i="0" u="none" strike="noStrike" cap="none" normalizeH="0" baseline="0" smtClean="0">
                        <a:ln>
                          <a:noFill/>
                        </a:ln>
                        <a:solidFill>
                          <a:srgbClr val="000000"/>
                        </a:solidFill>
                        <a:effectLst/>
                        <a:latin typeface="Calibri" pitchFamily="34" charset="0"/>
                        <a:ea typeface="ＭＳ Ｐ明朝" pitchFamily="18"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タイトル 1"/>
          <p:cNvSpPr>
            <a:spLocks noGrp="1"/>
          </p:cNvSpPr>
          <p:nvPr>
            <p:ph type="title"/>
          </p:nvPr>
        </p:nvSpPr>
        <p:spPr>
          <a:xfrm>
            <a:off x="179388" y="228600"/>
            <a:ext cx="8296275" cy="758825"/>
          </a:xfrm>
        </p:spPr>
        <p:txBody>
          <a:bodyPr/>
          <a:lstStyle/>
          <a:p>
            <a:pPr eaLnBrk="1" hangingPunct="1"/>
            <a:r>
              <a:rPr lang="ja-JP" altLang="en-US" sz="2400" smtClean="0">
                <a:solidFill>
                  <a:srgbClr val="7F7F7F"/>
                </a:solidFill>
              </a:rPr>
              <a:t>　　</a:t>
            </a:r>
            <a:r>
              <a:rPr lang="ja-JP" altLang="en-US" sz="2400" smtClean="0">
                <a:solidFill>
                  <a:srgbClr val="333333"/>
                </a:solidFill>
              </a:rPr>
              <a:t>オープンソースライセンス</a:t>
            </a:r>
            <a:r>
              <a:rPr lang="en-US" altLang="ja-JP" sz="2400" smtClean="0">
                <a:solidFill>
                  <a:srgbClr val="333333"/>
                </a:solidFill>
              </a:rPr>
              <a:t/>
            </a:r>
            <a:br>
              <a:rPr lang="en-US" altLang="ja-JP" sz="2400" smtClean="0">
                <a:solidFill>
                  <a:srgbClr val="333333"/>
                </a:solidFill>
              </a:rPr>
            </a:br>
            <a:r>
              <a:rPr lang="en-US" altLang="ja-JP" sz="1400" smtClean="0">
                <a:solidFill>
                  <a:srgbClr val="333333"/>
                </a:solidFill>
              </a:rPr>
              <a:t>From IPA『OSS </a:t>
            </a:r>
            <a:r>
              <a:rPr lang="ja-JP" altLang="en-US" sz="1400" smtClean="0">
                <a:solidFill>
                  <a:srgbClr val="333333"/>
                </a:solidFill>
              </a:rPr>
              <a:t>ライセンスの比較および利用動向ならびに係争に関する調査</a:t>
            </a:r>
            <a:r>
              <a:rPr lang="en-US" altLang="ja-JP" sz="1400" smtClean="0">
                <a:solidFill>
                  <a:srgbClr val="333333"/>
                </a:solidFill>
              </a:rPr>
              <a:t>』</a:t>
            </a:r>
            <a:endParaRPr lang="ja-JP" altLang="en-US" sz="1400" smtClean="0">
              <a:solidFill>
                <a:srgbClr val="333333"/>
              </a:solidFill>
            </a:endParaRPr>
          </a:p>
        </p:txBody>
      </p:sp>
      <p:sp>
        <p:nvSpPr>
          <p:cNvPr id="40962"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a:xfrm>
            <a:off x="236538" y="6410325"/>
            <a:ext cx="3835400" cy="366713"/>
          </a:xfrm>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dirty="0">
              <a:latin typeface="+mj-ea"/>
              <a:ea typeface="+mj-ea"/>
            </a:endParaRP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C231D4C5-22FD-4606-A7F0-7BFAE5C900EC}" type="slidenum">
              <a:rPr lang="ja-JP" altLang="en-US"/>
              <a:pPr>
                <a:defRPr/>
              </a:pPr>
              <a:t>9</a:t>
            </a:fld>
            <a:endParaRPr lang="en-US" altLang="ja-JP"/>
          </a:p>
        </p:txBody>
      </p:sp>
      <p:sp>
        <p:nvSpPr>
          <p:cNvPr id="40965" name="テキスト ボックス 7"/>
          <p:cNvSpPr txBox="1">
            <a:spLocks noChangeArrowheads="1"/>
          </p:cNvSpPr>
          <p:nvPr/>
        </p:nvSpPr>
        <p:spPr bwMode="auto">
          <a:xfrm>
            <a:off x="107950" y="1074738"/>
            <a:ext cx="3889375" cy="228600"/>
          </a:xfrm>
          <a:prstGeom prst="rect">
            <a:avLst/>
          </a:prstGeom>
          <a:noFill/>
          <a:ln w="9525">
            <a:noFill/>
            <a:miter lim="800000"/>
            <a:headEnd/>
            <a:tailEnd/>
          </a:ln>
        </p:spPr>
        <p:txBody>
          <a:bodyPr>
            <a:spAutoFit/>
          </a:bodyPr>
          <a:lstStyle/>
          <a:p>
            <a:r>
              <a:rPr lang="en-US" altLang="ja-JP" sz="900">
                <a:hlinkClick r:id="rId2"/>
              </a:rPr>
              <a:t>http://www.ipa.go.jp/software/open/ossc/download/OSS_License_Survey.pdf</a:t>
            </a:r>
            <a:endParaRPr lang="ja-JP" altLang="en-US" sz="900"/>
          </a:p>
        </p:txBody>
      </p:sp>
      <p:pic>
        <p:nvPicPr>
          <p:cNvPr id="6" name="図 5"/>
          <p:cNvPicPr>
            <a:picLocks noChangeAspect="1"/>
          </p:cNvPicPr>
          <p:nvPr/>
        </p:nvPicPr>
        <p:blipFill>
          <a:blip r:embed="rId3"/>
          <a:stretch>
            <a:fillRect/>
          </a:stretch>
        </p:blipFill>
        <p:spPr>
          <a:xfrm>
            <a:off x="452438" y="1546225"/>
            <a:ext cx="8243887" cy="3467100"/>
          </a:xfrm>
          <a:prstGeom prst="rect">
            <a:avLst/>
          </a:prstGeom>
          <a:ln>
            <a:noFill/>
          </a:ln>
          <a:effectLst>
            <a:outerShdw blurRad="292100" dist="139700" dir="2700000" algn="tl" rotWithShape="0">
              <a:srgbClr val="333333">
                <a:alpha val="65000"/>
              </a:srgbClr>
            </a:outerShdw>
          </a:effectLst>
        </p:spPr>
      </p:pic>
      <p:pic>
        <p:nvPicPr>
          <p:cNvPr id="7" name="図 6"/>
          <p:cNvPicPr>
            <a:picLocks noChangeAspect="1"/>
          </p:cNvPicPr>
          <p:nvPr/>
        </p:nvPicPr>
        <p:blipFill>
          <a:blip r:embed="rId4"/>
          <a:stretch>
            <a:fillRect/>
          </a:stretch>
        </p:blipFill>
        <p:spPr>
          <a:xfrm>
            <a:off x="628650" y="5110163"/>
            <a:ext cx="7932738" cy="1198562"/>
          </a:xfrm>
          <a:prstGeom prst="rect">
            <a:avLst/>
          </a:prstGeom>
          <a:ln>
            <a:noFill/>
          </a:ln>
          <a:effectLst>
            <a:outerShdw blurRad="292100" dist="139700" dir="2700000" algn="tl" rotWithShape="0">
              <a:srgbClr val="333333">
                <a:alpha val="65000"/>
              </a:srgbClr>
            </a:outerShdw>
          </a:effectLst>
        </p:spPr>
      </p:pic>
      <p:pic>
        <p:nvPicPr>
          <p:cNvPr id="9" name="図 8"/>
          <p:cNvPicPr>
            <a:picLocks noChangeAspect="1"/>
          </p:cNvPicPr>
          <p:nvPr/>
        </p:nvPicPr>
        <p:blipFill>
          <a:blip r:embed="rId5"/>
          <a:stretch>
            <a:fillRect/>
          </a:stretch>
        </p:blipFill>
        <p:spPr>
          <a:xfrm>
            <a:off x="7772400" y="260350"/>
            <a:ext cx="1084263" cy="1471613"/>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タイトル 1"/>
          <p:cNvSpPr>
            <a:spLocks noGrp="1"/>
          </p:cNvSpPr>
          <p:nvPr>
            <p:ph type="title"/>
          </p:nvPr>
        </p:nvSpPr>
        <p:spPr/>
        <p:txBody>
          <a:bodyPr/>
          <a:lstStyle/>
          <a:p>
            <a:pPr eaLnBrk="1" hangingPunct="1"/>
            <a:r>
              <a:rPr lang="ja-JP" altLang="en-US" smtClean="0">
                <a:solidFill>
                  <a:srgbClr val="4D4D4D"/>
                </a:solidFill>
              </a:rPr>
              <a:t>フリーソフトウエア</a:t>
            </a:r>
          </a:p>
        </p:txBody>
      </p:sp>
      <p:sp>
        <p:nvSpPr>
          <p:cNvPr id="41986"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a:xfrm>
            <a:off x="236538" y="6410325"/>
            <a:ext cx="3835400" cy="366713"/>
          </a:xfrm>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dirty="0">
              <a:latin typeface="+mj-ea"/>
              <a:ea typeface="+mj-ea"/>
            </a:endParaRP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7F92B373-C08E-4487-AC99-E083C994A4D2}" type="slidenum">
              <a:rPr lang="ja-JP" altLang="en-US"/>
              <a:pPr>
                <a:defRPr/>
              </a:pPr>
              <a:t>10</a:t>
            </a:fld>
            <a:endParaRPr lang="en-US" altLang="ja-JP"/>
          </a:p>
        </p:txBody>
      </p:sp>
      <p:sp>
        <p:nvSpPr>
          <p:cNvPr id="41989" name="テキスト ボックス 5"/>
          <p:cNvSpPr txBox="1">
            <a:spLocks noChangeArrowheads="1"/>
          </p:cNvSpPr>
          <p:nvPr/>
        </p:nvSpPr>
        <p:spPr bwMode="auto">
          <a:xfrm>
            <a:off x="323850" y="1557338"/>
            <a:ext cx="8496300" cy="1371600"/>
          </a:xfrm>
          <a:prstGeom prst="rect">
            <a:avLst/>
          </a:prstGeom>
          <a:noFill/>
          <a:ln w="9525">
            <a:noFill/>
            <a:miter lim="800000"/>
            <a:headEnd/>
            <a:tailEnd/>
          </a:ln>
        </p:spPr>
        <p:txBody>
          <a:bodyPr>
            <a:spAutoFit/>
          </a:bodyPr>
          <a:lstStyle/>
          <a:p>
            <a:r>
              <a:rPr lang="en-US" altLang="ja-JP" sz="2000" b="1">
                <a:solidFill>
                  <a:srgbClr val="4D4D4D"/>
                </a:solidFill>
                <a:latin typeface="HG丸ｺﾞｼｯｸM-PRO" pitchFamily="50" charset="-128"/>
                <a:ea typeface="HG丸ｺﾞｼｯｸM-PRO" pitchFamily="50" charset="-128"/>
              </a:rPr>
              <a:t>The Free Software Definition</a:t>
            </a:r>
            <a:r>
              <a:rPr lang="ja-JP" altLang="en-US" sz="2000">
                <a:solidFill>
                  <a:srgbClr val="4D4D4D"/>
                </a:solidFill>
                <a:latin typeface="HG丸ｺﾞｼｯｸM-PRO" pitchFamily="50" charset="-128"/>
                <a:ea typeface="HG丸ｺﾞｼｯｸM-PRO" pitchFamily="50" charset="-128"/>
              </a:rPr>
              <a:t>（フリーソフトウェアの定義）は</a:t>
            </a:r>
            <a:r>
              <a:rPr lang="ja-JP" altLang="en-US" sz="2000">
                <a:latin typeface="HG丸ｺﾞｼｯｸM-PRO" pitchFamily="50" charset="-128"/>
                <a:ea typeface="HG丸ｺﾞｼｯｸM-PRO" pitchFamily="50" charset="-128"/>
              </a:rPr>
              <a:t>、</a:t>
            </a:r>
            <a:r>
              <a:rPr lang="ja-JP" altLang="en-US" sz="2000">
                <a:latin typeface="HG丸ｺﾞｼｯｸM-PRO" pitchFamily="50" charset="-128"/>
                <a:ea typeface="HG丸ｺﾞｼｯｸM-PRO" pitchFamily="50" charset="-128"/>
                <a:hlinkClick r:id="rId2" tooltip="リチャード・ストールマン"/>
              </a:rPr>
              <a:t>リチャード・ストールマン</a:t>
            </a:r>
            <a:r>
              <a:rPr lang="ja-JP" altLang="en-US" sz="2000">
                <a:latin typeface="HG丸ｺﾞｼｯｸM-PRO" pitchFamily="50" charset="-128"/>
                <a:ea typeface="HG丸ｺﾞｼｯｸM-PRO" pitchFamily="50" charset="-128"/>
              </a:rPr>
              <a:t>により起草され</a:t>
            </a:r>
            <a:r>
              <a:rPr lang="ja-JP" altLang="en-US" sz="2000">
                <a:latin typeface="HG丸ｺﾞｼｯｸM-PRO" pitchFamily="50" charset="-128"/>
                <a:ea typeface="HG丸ｺﾞｼｯｸM-PRO" pitchFamily="50" charset="-128"/>
                <a:hlinkClick r:id="rId3" tooltip="フリーソフトウェア財団"/>
              </a:rPr>
              <a:t>フリーソフトウェア財団</a:t>
            </a:r>
            <a:r>
              <a:rPr lang="ja-JP" altLang="en-US" sz="2000">
                <a:solidFill>
                  <a:srgbClr val="4D4D4D"/>
                </a:solidFill>
                <a:latin typeface="HG丸ｺﾞｼｯｸM-PRO" pitchFamily="50" charset="-128"/>
                <a:ea typeface="HG丸ｺﾞｼｯｸM-PRO" pitchFamily="50" charset="-128"/>
              </a:rPr>
              <a:t>により公開された、</a:t>
            </a:r>
            <a:r>
              <a:rPr lang="ja-JP" altLang="en-US" sz="2000">
                <a:solidFill>
                  <a:srgbClr val="4D4D4D"/>
                </a:solidFill>
                <a:latin typeface="HG丸ｺﾞｼｯｸM-PRO" pitchFamily="50" charset="-128"/>
                <a:ea typeface="HG丸ｺﾞｼｯｸM-PRO" pitchFamily="50" charset="-128"/>
                <a:hlinkClick r:id="rId4" tooltip="フリーソフトウェア"/>
              </a:rPr>
              <a:t>フリーソフトウェア</a:t>
            </a:r>
            <a:r>
              <a:rPr lang="ja-JP" altLang="en-US" sz="2000">
                <a:solidFill>
                  <a:srgbClr val="4D4D4D"/>
                </a:solidFill>
                <a:latin typeface="HG丸ｺﾞｼｯｸM-PRO" pitchFamily="50" charset="-128"/>
                <a:ea typeface="HG丸ｺﾞｼｯｸM-PRO" pitchFamily="50" charset="-128"/>
              </a:rPr>
              <a:t>（フリーとは「言論の自由」の意味における</a:t>
            </a:r>
            <a:r>
              <a:rPr lang="ja-JP" altLang="en-US" sz="2000">
                <a:solidFill>
                  <a:srgbClr val="4D4D4D"/>
                </a:solidFill>
                <a:latin typeface="HG丸ｺﾞｼｯｸM-PRO" pitchFamily="50" charset="-128"/>
                <a:ea typeface="HG丸ｺﾞｼｯｸM-PRO" pitchFamily="50" charset="-128"/>
                <a:hlinkClick r:id="rId5" tooltip="自由"/>
              </a:rPr>
              <a:t>自由</a:t>
            </a:r>
            <a:r>
              <a:rPr lang="ja-JP" altLang="en-US" sz="2000">
                <a:solidFill>
                  <a:srgbClr val="4D4D4D"/>
                </a:solidFill>
                <a:latin typeface="HG丸ｺﾞｼｯｸM-PRO" pitchFamily="50" charset="-128"/>
                <a:ea typeface="HG丸ｺﾞｼｯｸM-PRO" pitchFamily="50" charset="-128"/>
              </a:rPr>
              <a:t>）を定義する文書である</a:t>
            </a:r>
            <a:r>
              <a:rPr lang="ja-JP" altLang="en-US">
                <a:solidFill>
                  <a:srgbClr val="4D4D4D"/>
                </a:solidFill>
              </a:rPr>
              <a:t>。</a:t>
            </a:r>
          </a:p>
        </p:txBody>
      </p:sp>
      <p:sp>
        <p:nvSpPr>
          <p:cNvPr id="41990" name="テキスト ボックス 6"/>
          <p:cNvSpPr txBox="1">
            <a:spLocks noChangeArrowheads="1"/>
          </p:cNvSpPr>
          <p:nvPr/>
        </p:nvSpPr>
        <p:spPr bwMode="auto">
          <a:xfrm>
            <a:off x="468313" y="3086100"/>
            <a:ext cx="8207375" cy="2289175"/>
          </a:xfrm>
          <a:prstGeom prst="rect">
            <a:avLst/>
          </a:prstGeom>
          <a:noFill/>
          <a:ln w="9525">
            <a:noFill/>
            <a:miter lim="800000"/>
            <a:headEnd/>
            <a:tailEnd/>
          </a:ln>
        </p:spPr>
        <p:txBody>
          <a:bodyPr>
            <a:spAutoFit/>
          </a:bodyPr>
          <a:lstStyle/>
          <a:p>
            <a:pPr marL="285750" indent="-285750">
              <a:buFont typeface="Wingdings" pitchFamily="2" charset="2"/>
              <a:buChar char="l"/>
            </a:pPr>
            <a:r>
              <a:rPr lang="ja-JP" altLang="en-US" sz="1800">
                <a:solidFill>
                  <a:srgbClr val="4D4D4D"/>
                </a:solidFill>
              </a:rPr>
              <a:t>目的を問わず、</a:t>
            </a:r>
            <a:r>
              <a:rPr lang="ja-JP" altLang="en-US" sz="1800" b="1" u="sng">
                <a:solidFill>
                  <a:srgbClr val="4D4D4D"/>
                </a:solidFill>
              </a:rPr>
              <a:t>プログラムを実行 </a:t>
            </a:r>
            <a:r>
              <a:rPr lang="ja-JP" altLang="en-US" sz="1800">
                <a:solidFill>
                  <a:srgbClr val="4D4D4D"/>
                </a:solidFill>
              </a:rPr>
              <a:t>する自由 </a:t>
            </a:r>
            <a:r>
              <a:rPr lang="en-US" altLang="ja-JP" sz="1800">
                <a:solidFill>
                  <a:srgbClr val="4D4D4D"/>
                </a:solidFill>
              </a:rPr>
              <a:t>(</a:t>
            </a:r>
            <a:r>
              <a:rPr lang="ja-JP" altLang="en-US" sz="1800">
                <a:solidFill>
                  <a:srgbClr val="4D4D4D"/>
                </a:solidFill>
              </a:rPr>
              <a:t>第 </a:t>
            </a:r>
            <a:r>
              <a:rPr lang="en-US" altLang="ja-JP" sz="1800">
                <a:solidFill>
                  <a:srgbClr val="4D4D4D"/>
                </a:solidFill>
              </a:rPr>
              <a:t>0 </a:t>
            </a:r>
            <a:r>
              <a:rPr lang="ja-JP" altLang="en-US" sz="1800">
                <a:solidFill>
                  <a:srgbClr val="4D4D4D"/>
                </a:solidFill>
              </a:rPr>
              <a:t>の自由</a:t>
            </a:r>
            <a:r>
              <a:rPr lang="en-US" altLang="ja-JP" sz="1800">
                <a:solidFill>
                  <a:srgbClr val="4D4D4D"/>
                </a:solidFill>
              </a:rPr>
              <a:t>)</a:t>
            </a:r>
            <a:r>
              <a:rPr lang="ja-JP" altLang="en-US" sz="1800">
                <a:solidFill>
                  <a:srgbClr val="4D4D4D"/>
                </a:solidFill>
              </a:rPr>
              <a:t>。</a:t>
            </a:r>
            <a:endParaRPr lang="en-US" altLang="ja-JP" sz="1800">
              <a:solidFill>
                <a:srgbClr val="4D4D4D"/>
              </a:solidFill>
            </a:endParaRPr>
          </a:p>
          <a:p>
            <a:pPr marL="285750" indent="-285750">
              <a:buFont typeface="Wingdings" pitchFamily="2" charset="2"/>
              <a:buChar char="l"/>
            </a:pPr>
            <a:r>
              <a:rPr lang="ja-JP" altLang="en-US" sz="1800">
                <a:solidFill>
                  <a:srgbClr val="4D4D4D"/>
                </a:solidFill>
              </a:rPr>
              <a:t>プログラムがどのように動作しているか</a:t>
            </a:r>
            <a:r>
              <a:rPr lang="ja-JP" altLang="en-US" sz="1800" b="1" u="sng">
                <a:solidFill>
                  <a:srgbClr val="4D4D4D"/>
                </a:solidFill>
              </a:rPr>
              <a:t>研究 </a:t>
            </a:r>
            <a:r>
              <a:rPr lang="ja-JP" altLang="en-US" sz="1800">
                <a:solidFill>
                  <a:srgbClr val="4D4D4D"/>
                </a:solidFill>
              </a:rPr>
              <a:t>し、そのプログラムに あなたの必要に応じて</a:t>
            </a:r>
            <a:r>
              <a:rPr lang="ja-JP" altLang="en-US" sz="1800" b="1" u="sng">
                <a:solidFill>
                  <a:srgbClr val="4D4D4D"/>
                </a:solidFill>
              </a:rPr>
              <a:t>修正</a:t>
            </a:r>
            <a:r>
              <a:rPr lang="ja-JP" altLang="en-US" sz="1800">
                <a:solidFill>
                  <a:srgbClr val="4D4D4D"/>
                </a:solidFill>
              </a:rPr>
              <a:t>を加え、採り入れる自由 </a:t>
            </a:r>
            <a:r>
              <a:rPr lang="en-US" altLang="ja-JP" sz="1800">
                <a:solidFill>
                  <a:srgbClr val="4D4D4D"/>
                </a:solidFill>
              </a:rPr>
              <a:t>(</a:t>
            </a:r>
            <a:r>
              <a:rPr lang="ja-JP" altLang="en-US" sz="1800">
                <a:solidFill>
                  <a:srgbClr val="4D4D4D"/>
                </a:solidFill>
              </a:rPr>
              <a:t>第 </a:t>
            </a:r>
            <a:r>
              <a:rPr lang="en-US" altLang="ja-JP" sz="1800">
                <a:solidFill>
                  <a:srgbClr val="4D4D4D"/>
                </a:solidFill>
              </a:rPr>
              <a:t>1 </a:t>
            </a:r>
            <a:r>
              <a:rPr lang="ja-JP" altLang="en-US" sz="1800">
                <a:solidFill>
                  <a:srgbClr val="4D4D4D"/>
                </a:solidFill>
              </a:rPr>
              <a:t>の自由</a:t>
            </a:r>
            <a:r>
              <a:rPr lang="en-US" altLang="ja-JP" sz="1800">
                <a:solidFill>
                  <a:srgbClr val="4D4D4D"/>
                </a:solidFill>
              </a:rPr>
              <a:t>)</a:t>
            </a:r>
            <a:r>
              <a:rPr lang="ja-JP" altLang="en-US" sz="1800">
                <a:solidFill>
                  <a:srgbClr val="4D4D4D"/>
                </a:solidFill>
              </a:rPr>
              <a:t>。 ソースコード が入手可能であることはこの前提条件となります。</a:t>
            </a:r>
            <a:endParaRPr lang="en-US" altLang="ja-JP" sz="1800">
              <a:solidFill>
                <a:srgbClr val="4D4D4D"/>
              </a:solidFill>
            </a:endParaRPr>
          </a:p>
          <a:p>
            <a:pPr marL="285750" indent="-285750">
              <a:buFont typeface="Wingdings" pitchFamily="2" charset="2"/>
              <a:buChar char="l"/>
            </a:pPr>
            <a:r>
              <a:rPr lang="ja-JP" altLang="en-US" sz="1800">
                <a:solidFill>
                  <a:srgbClr val="4D4D4D"/>
                </a:solidFill>
              </a:rPr>
              <a:t>身近な人を助けられるよう、</a:t>
            </a:r>
            <a:r>
              <a:rPr lang="ja-JP" altLang="en-US" sz="1800" b="1" u="sng">
                <a:solidFill>
                  <a:srgbClr val="4D4D4D"/>
                </a:solidFill>
              </a:rPr>
              <a:t>コピーを再頒布 </a:t>
            </a:r>
            <a:r>
              <a:rPr lang="ja-JP" altLang="en-US" sz="1800">
                <a:solidFill>
                  <a:srgbClr val="4D4D4D"/>
                </a:solidFill>
              </a:rPr>
              <a:t>する自由 </a:t>
            </a:r>
            <a:r>
              <a:rPr lang="en-US" altLang="ja-JP" sz="1800">
                <a:solidFill>
                  <a:srgbClr val="4D4D4D"/>
                </a:solidFill>
              </a:rPr>
              <a:t>(</a:t>
            </a:r>
            <a:r>
              <a:rPr lang="ja-JP" altLang="en-US" sz="1800">
                <a:solidFill>
                  <a:srgbClr val="4D4D4D"/>
                </a:solidFill>
              </a:rPr>
              <a:t>第 </a:t>
            </a:r>
            <a:r>
              <a:rPr lang="en-US" altLang="ja-JP" sz="1800">
                <a:solidFill>
                  <a:srgbClr val="4D4D4D"/>
                </a:solidFill>
              </a:rPr>
              <a:t>2 </a:t>
            </a:r>
            <a:r>
              <a:rPr lang="ja-JP" altLang="en-US" sz="1800">
                <a:solidFill>
                  <a:srgbClr val="4D4D4D"/>
                </a:solidFill>
              </a:rPr>
              <a:t>の自由</a:t>
            </a:r>
            <a:r>
              <a:rPr lang="en-US" altLang="ja-JP" sz="1800">
                <a:solidFill>
                  <a:srgbClr val="4D4D4D"/>
                </a:solidFill>
              </a:rPr>
              <a:t>)</a:t>
            </a:r>
            <a:r>
              <a:rPr lang="ja-JP" altLang="en-US" sz="1800">
                <a:solidFill>
                  <a:srgbClr val="4D4D4D"/>
                </a:solidFill>
              </a:rPr>
              <a:t>。</a:t>
            </a:r>
            <a:endParaRPr lang="en-US" altLang="ja-JP" sz="1800">
              <a:solidFill>
                <a:srgbClr val="4D4D4D"/>
              </a:solidFill>
            </a:endParaRPr>
          </a:p>
          <a:p>
            <a:pPr marL="285750" indent="-285750">
              <a:buFont typeface="Wingdings" pitchFamily="2" charset="2"/>
              <a:buChar char="l"/>
            </a:pPr>
            <a:r>
              <a:rPr lang="ja-JP" altLang="en-US" sz="1800">
                <a:solidFill>
                  <a:srgbClr val="4D4D4D"/>
                </a:solidFill>
              </a:rPr>
              <a:t>プログラムを改良し、コミュニティ全体がその恩恵を受けられるよう あなたの改良点を </a:t>
            </a:r>
            <a:r>
              <a:rPr lang="ja-JP" altLang="en-US" sz="1800" b="1" u="sng">
                <a:solidFill>
                  <a:srgbClr val="4D4D4D"/>
                </a:solidFill>
              </a:rPr>
              <a:t>公衆に発表 </a:t>
            </a:r>
            <a:r>
              <a:rPr lang="ja-JP" altLang="en-US" sz="1800">
                <a:solidFill>
                  <a:srgbClr val="4D4D4D"/>
                </a:solidFill>
              </a:rPr>
              <a:t>する自由 </a:t>
            </a:r>
            <a:r>
              <a:rPr lang="en-US" altLang="ja-JP" sz="1800">
                <a:solidFill>
                  <a:srgbClr val="4D4D4D"/>
                </a:solidFill>
              </a:rPr>
              <a:t>(</a:t>
            </a:r>
            <a:r>
              <a:rPr lang="ja-JP" altLang="en-US" sz="1800">
                <a:solidFill>
                  <a:srgbClr val="4D4D4D"/>
                </a:solidFill>
              </a:rPr>
              <a:t>第 </a:t>
            </a:r>
            <a:r>
              <a:rPr lang="en-US" altLang="ja-JP" sz="1800">
                <a:solidFill>
                  <a:srgbClr val="4D4D4D"/>
                </a:solidFill>
              </a:rPr>
              <a:t>3 </a:t>
            </a:r>
            <a:r>
              <a:rPr lang="ja-JP" altLang="en-US" sz="1800">
                <a:solidFill>
                  <a:srgbClr val="4D4D4D"/>
                </a:solidFill>
              </a:rPr>
              <a:t>の自由</a:t>
            </a:r>
            <a:r>
              <a:rPr lang="en-US" altLang="ja-JP" sz="1800">
                <a:solidFill>
                  <a:srgbClr val="4D4D4D"/>
                </a:solidFill>
              </a:rPr>
              <a:t>)</a:t>
            </a:r>
            <a:r>
              <a:rPr lang="ja-JP" altLang="en-US" sz="1800">
                <a:solidFill>
                  <a:srgbClr val="4D4D4D"/>
                </a:solidFill>
              </a:rPr>
              <a:t>。 ソースコードが入手可能であることはここでも前提条件となります。</a:t>
            </a:r>
          </a:p>
        </p:txBody>
      </p:sp>
      <p:pic>
        <p:nvPicPr>
          <p:cNvPr id="41991" name="図 7"/>
          <p:cNvPicPr>
            <a:picLocks noChangeAspect="1"/>
          </p:cNvPicPr>
          <p:nvPr/>
        </p:nvPicPr>
        <p:blipFill>
          <a:blip r:embed="rId6"/>
          <a:srcRect/>
          <a:stretch>
            <a:fillRect/>
          </a:stretch>
        </p:blipFill>
        <p:spPr bwMode="auto">
          <a:xfrm>
            <a:off x="6913563" y="230188"/>
            <a:ext cx="1992312" cy="1327150"/>
          </a:xfrm>
          <a:prstGeom prst="rect">
            <a:avLst/>
          </a:prstGeom>
          <a:noFill/>
          <a:ln w="9525">
            <a:noFill/>
            <a:miter lim="800000"/>
            <a:headEnd/>
            <a:tailEnd/>
          </a:ln>
        </p:spPr>
      </p:pic>
      <p:sp>
        <p:nvSpPr>
          <p:cNvPr id="10" name="角丸四角形 9"/>
          <p:cNvSpPr/>
          <p:nvPr/>
        </p:nvSpPr>
        <p:spPr>
          <a:xfrm>
            <a:off x="467545" y="5589240"/>
            <a:ext cx="8064896" cy="720080"/>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tIns="0" bIns="0" anchor="ctr"/>
          <a:lstStyle/>
          <a:p>
            <a:pPr algn="ctr">
              <a:defRPr/>
            </a:pPr>
            <a:r>
              <a:rPr lang="ja-JP" altLang="en-US" sz="2000" dirty="0">
                <a:solidFill>
                  <a:schemeClr val="bg1"/>
                </a:solidFill>
                <a:latin typeface="HG丸ｺﾞｼｯｸM-PRO" pitchFamily="50" charset="-128"/>
                <a:ea typeface="HG丸ｺﾞｼｯｸM-PRO" pitchFamily="50" charset="-128"/>
              </a:rPr>
              <a:t>フリーソフトウエア と オープンソースは同一概念ではない</a:t>
            </a:r>
            <a:r>
              <a:rPr lang="en-US" altLang="ja-JP" sz="2000" dirty="0">
                <a:solidFill>
                  <a:schemeClr val="bg1"/>
                </a:solidFill>
                <a:latin typeface="HG丸ｺﾞｼｯｸM-PRO" pitchFamily="50" charset="-128"/>
                <a:ea typeface="HG丸ｺﾞｼｯｸM-PRO" pitchFamily="50" charset="-128"/>
              </a:rPr>
              <a:t/>
            </a:r>
            <a:br>
              <a:rPr lang="en-US" altLang="ja-JP" sz="2000" dirty="0">
                <a:solidFill>
                  <a:schemeClr val="bg1"/>
                </a:solidFill>
                <a:latin typeface="HG丸ｺﾞｼｯｸM-PRO" pitchFamily="50" charset="-128"/>
                <a:ea typeface="HG丸ｺﾞｼｯｸM-PRO" pitchFamily="50" charset="-128"/>
              </a:rPr>
            </a:br>
            <a:r>
              <a:rPr lang="en-US" altLang="ja-JP" sz="2000" dirty="0">
                <a:solidFill>
                  <a:schemeClr val="bg1"/>
                </a:solidFill>
                <a:latin typeface="HG丸ｺﾞｼｯｸM-PRO" pitchFamily="50" charset="-128"/>
                <a:ea typeface="HG丸ｺﾞｼｯｸM-PRO" pitchFamily="50" charset="-128"/>
              </a:rPr>
              <a:t>GNU</a:t>
            </a:r>
            <a:r>
              <a:rPr lang="ja-JP" altLang="en-US" sz="2000" dirty="0">
                <a:solidFill>
                  <a:schemeClr val="bg1"/>
                </a:solidFill>
                <a:latin typeface="HG丸ｺﾞｼｯｸM-PRO" pitchFamily="50" charset="-128"/>
                <a:ea typeface="HG丸ｺﾞｼｯｸM-PRO" pitchFamily="50" charset="-128"/>
              </a:rPr>
              <a:t> </a:t>
            </a:r>
            <a:r>
              <a:rPr lang="en-US" altLang="ja-JP" sz="2000" dirty="0">
                <a:solidFill>
                  <a:schemeClr val="bg1"/>
                </a:solidFill>
                <a:latin typeface="HG丸ｺﾞｼｯｸM-PRO" pitchFamily="50" charset="-128"/>
                <a:ea typeface="HG丸ｺﾞｼｯｸM-PRO" pitchFamily="50" charset="-128"/>
              </a:rPr>
              <a:t>GPL/LGPL</a:t>
            </a:r>
            <a:r>
              <a:rPr lang="ja-JP" altLang="en-US" sz="2000" dirty="0">
                <a:solidFill>
                  <a:schemeClr val="bg1"/>
                </a:solidFill>
                <a:latin typeface="HG丸ｺﾞｼｯｸM-PRO" pitchFamily="50" charset="-128"/>
                <a:ea typeface="HG丸ｺﾞｼｯｸM-PRO" pitchFamily="50" charset="-128"/>
              </a:rPr>
              <a:t> はフリーソフトウエア財団が定義したもの</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タイトル 1"/>
          <p:cNvSpPr>
            <a:spLocks noGrp="1"/>
          </p:cNvSpPr>
          <p:nvPr>
            <p:ph type="title"/>
          </p:nvPr>
        </p:nvSpPr>
        <p:spPr/>
        <p:txBody>
          <a:bodyPr/>
          <a:lstStyle/>
          <a:p>
            <a:pPr eaLnBrk="1" hangingPunct="1"/>
            <a:r>
              <a:rPr lang="en-US" altLang="ja-JP" smtClean="0">
                <a:solidFill>
                  <a:srgbClr val="4D4D4D"/>
                </a:solidFill>
              </a:rPr>
              <a:t>GPL / LGPL</a:t>
            </a:r>
            <a:endParaRPr lang="ja-JP" altLang="en-US" smtClean="0">
              <a:solidFill>
                <a:srgbClr val="4D4D4D"/>
              </a:solidFill>
            </a:endParaRPr>
          </a:p>
        </p:txBody>
      </p:sp>
      <p:sp>
        <p:nvSpPr>
          <p:cNvPr id="43010"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a:xfrm>
            <a:off x="236538" y="6410325"/>
            <a:ext cx="3835400" cy="366713"/>
          </a:xfrm>
        </p:spPr>
        <p:txBody>
          <a:bodyPr/>
          <a:lstStyle/>
          <a:p>
            <a:pPr>
              <a:defRPr/>
            </a:pPr>
            <a:r>
              <a:rPr kumimoji="1" lang="ja-JP" altLang="en-US">
                <a:latin typeface="+mj-ea"/>
                <a:ea typeface="+mj-ea"/>
              </a:rPr>
              <a:t>情報システム学基礎１「 </a:t>
            </a:r>
            <a:r>
              <a:rPr kumimoji="1" lang="en-US" altLang="ja-JP">
                <a:latin typeface="+mj-ea"/>
                <a:ea typeface="+mj-ea"/>
              </a:rPr>
              <a:t>IT </a:t>
            </a:r>
            <a:r>
              <a:rPr kumimoji="1" lang="ja-JP" altLang="en-US">
                <a:latin typeface="+mj-ea"/>
                <a:ea typeface="+mj-ea"/>
              </a:rPr>
              <a:t>最前線」 </a:t>
            </a:r>
            <a:r>
              <a:rPr kumimoji="1" lang="en-US" altLang="ja-JP">
                <a:latin typeface="+mj-ea"/>
                <a:ea typeface="+mj-ea"/>
              </a:rPr>
              <a:t>: 2012-1-24</a:t>
            </a:r>
            <a:endParaRPr kumimoji="1" lang="en-US" dirty="0">
              <a:latin typeface="+mj-ea"/>
              <a:ea typeface="+mj-ea"/>
            </a:endParaRP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F82B4EB9-BD39-45A0-9104-E8902D2B957E}" type="slidenum">
              <a:rPr lang="ja-JP" altLang="en-US"/>
              <a:pPr>
                <a:defRPr/>
              </a:pPr>
              <a:t>11</a:t>
            </a:fld>
            <a:endParaRPr lang="en-US" altLang="ja-JP"/>
          </a:p>
        </p:txBody>
      </p:sp>
      <p:sp>
        <p:nvSpPr>
          <p:cNvPr id="43013" name="テキスト ボックス 5"/>
          <p:cNvSpPr txBox="1">
            <a:spLocks noChangeArrowheads="1"/>
          </p:cNvSpPr>
          <p:nvPr/>
        </p:nvSpPr>
        <p:spPr bwMode="auto">
          <a:xfrm>
            <a:off x="323850" y="1773238"/>
            <a:ext cx="8640763" cy="4384675"/>
          </a:xfrm>
          <a:prstGeom prst="rect">
            <a:avLst/>
          </a:prstGeom>
          <a:noFill/>
          <a:ln w="9525">
            <a:noFill/>
            <a:miter lim="800000"/>
            <a:headEnd/>
            <a:tailEnd/>
          </a:ln>
        </p:spPr>
        <p:txBody>
          <a:bodyPr>
            <a:spAutoFit/>
          </a:bodyPr>
          <a:lstStyle/>
          <a:p>
            <a:pPr marL="342900" indent="-342900">
              <a:buClr>
                <a:srgbClr val="0070C0"/>
              </a:buClr>
              <a:buFont typeface="Wingdings" pitchFamily="2" charset="2"/>
              <a:buChar char="l"/>
            </a:pPr>
            <a:r>
              <a:rPr lang="en-US" altLang="ja-JP">
                <a:solidFill>
                  <a:srgbClr val="4D4D4D"/>
                </a:solidFill>
              </a:rPr>
              <a:t>GPL/LGPL</a:t>
            </a:r>
            <a:r>
              <a:rPr lang="ja-JP" altLang="en-US">
                <a:solidFill>
                  <a:srgbClr val="4D4D4D"/>
                </a:solidFill>
              </a:rPr>
              <a:t> はオープンソースソフトウエアの代表的なライセンス</a:t>
            </a:r>
            <a:endParaRPr lang="en-US" altLang="ja-JP">
              <a:solidFill>
                <a:srgbClr val="4D4D4D"/>
              </a:solidFill>
            </a:endParaRPr>
          </a:p>
          <a:p>
            <a:pPr marL="342900" indent="-342900">
              <a:buClr>
                <a:srgbClr val="0070C0"/>
              </a:buClr>
            </a:pPr>
            <a:endParaRPr lang="en-US" altLang="ja-JP" sz="800">
              <a:solidFill>
                <a:srgbClr val="4D4D4D"/>
              </a:solidFill>
            </a:endParaRPr>
          </a:p>
          <a:p>
            <a:pPr marL="342900" indent="-342900">
              <a:buClr>
                <a:srgbClr val="0070C0"/>
              </a:buClr>
              <a:buFont typeface="Wingdings" pitchFamily="2" charset="2"/>
              <a:buChar char="l"/>
            </a:pPr>
            <a:r>
              <a:rPr lang="en-US" altLang="ja-JP">
                <a:solidFill>
                  <a:srgbClr val="4D4D4D"/>
                </a:solidFill>
              </a:rPr>
              <a:t>GPL </a:t>
            </a:r>
            <a:r>
              <a:rPr lang="ja-JP" altLang="en-US">
                <a:solidFill>
                  <a:srgbClr val="4D4D4D"/>
                </a:solidFill>
              </a:rPr>
              <a:t>と </a:t>
            </a:r>
            <a:r>
              <a:rPr lang="en-US" altLang="ja-JP">
                <a:solidFill>
                  <a:srgbClr val="4D4D4D"/>
                </a:solidFill>
              </a:rPr>
              <a:t>LGPL </a:t>
            </a:r>
            <a:r>
              <a:rPr lang="ja-JP" altLang="en-US">
                <a:solidFill>
                  <a:srgbClr val="4D4D4D"/>
                </a:solidFill>
              </a:rPr>
              <a:t>の違い</a:t>
            </a:r>
            <a:endParaRPr lang="en-US" altLang="ja-JP">
              <a:solidFill>
                <a:srgbClr val="4D4D4D"/>
              </a:solidFill>
            </a:endParaRPr>
          </a:p>
          <a:p>
            <a:pPr marL="800100" lvl="1" indent="-342900">
              <a:buClr>
                <a:srgbClr val="0070C0"/>
              </a:buClr>
              <a:buFont typeface="Wingdings" pitchFamily="2" charset="2"/>
              <a:buChar char="l"/>
            </a:pPr>
            <a:r>
              <a:rPr lang="en-US" altLang="ja-JP">
                <a:solidFill>
                  <a:srgbClr val="4D4D4D"/>
                </a:solidFill>
              </a:rPr>
              <a:t>GPL </a:t>
            </a:r>
            <a:r>
              <a:rPr lang="ja-JP" altLang="en-US">
                <a:solidFill>
                  <a:srgbClr val="4D4D4D"/>
                </a:solidFill>
              </a:rPr>
              <a:t>ライセンスソフト </a:t>
            </a:r>
            <a:r>
              <a:rPr lang="en-US" altLang="ja-JP">
                <a:solidFill>
                  <a:srgbClr val="4D4D4D"/>
                </a:solidFill>
              </a:rPr>
              <a:t>+ Proprietary</a:t>
            </a:r>
            <a:r>
              <a:rPr lang="ja-JP" altLang="en-US">
                <a:solidFill>
                  <a:srgbClr val="4D4D4D"/>
                </a:solidFill>
              </a:rPr>
              <a:t>*</a:t>
            </a:r>
            <a:r>
              <a:rPr lang="en-US" altLang="ja-JP">
                <a:solidFill>
                  <a:srgbClr val="4D4D4D"/>
                </a:solidFill>
              </a:rPr>
              <a:t>1 </a:t>
            </a:r>
            <a:r>
              <a:rPr lang="ja-JP" altLang="en-US">
                <a:solidFill>
                  <a:srgbClr val="4D4D4D"/>
                </a:solidFill>
              </a:rPr>
              <a:t>ライセンスソフト</a:t>
            </a:r>
            <a:r>
              <a:rPr lang="en-US" altLang="ja-JP">
                <a:solidFill>
                  <a:srgbClr val="4D4D4D"/>
                </a:solidFill>
              </a:rPr>
              <a:t/>
            </a:r>
            <a:br>
              <a:rPr lang="en-US" altLang="ja-JP">
                <a:solidFill>
                  <a:srgbClr val="4D4D4D"/>
                </a:solidFill>
              </a:rPr>
            </a:br>
            <a:r>
              <a:rPr lang="ja-JP" altLang="en-US">
                <a:solidFill>
                  <a:srgbClr val="4D4D4D"/>
                </a:solidFill>
              </a:rPr>
              <a:t>　⇒ 全てのソフトウエアに </a:t>
            </a:r>
            <a:r>
              <a:rPr lang="en-US" altLang="ja-JP">
                <a:solidFill>
                  <a:srgbClr val="4D4D4D"/>
                </a:solidFill>
              </a:rPr>
              <a:t>GPL </a:t>
            </a:r>
            <a:r>
              <a:rPr lang="ja-JP" altLang="en-US">
                <a:solidFill>
                  <a:srgbClr val="4D4D4D"/>
                </a:solidFill>
              </a:rPr>
              <a:t>ライセンス要件の適用を要求</a:t>
            </a:r>
            <a:endParaRPr lang="en-US" altLang="ja-JP">
              <a:solidFill>
                <a:srgbClr val="4D4D4D"/>
              </a:solidFill>
            </a:endParaRPr>
          </a:p>
          <a:p>
            <a:pPr marL="800100" lvl="1" indent="-342900">
              <a:buClr>
                <a:srgbClr val="0070C0"/>
              </a:buClr>
              <a:buFont typeface="Wingdings" pitchFamily="2" charset="2"/>
              <a:buChar char="l"/>
            </a:pPr>
            <a:r>
              <a:rPr lang="en-US" altLang="ja-JP">
                <a:solidFill>
                  <a:srgbClr val="4D4D4D"/>
                </a:solidFill>
              </a:rPr>
              <a:t>LGPL </a:t>
            </a:r>
            <a:r>
              <a:rPr lang="ja-JP" altLang="en-US">
                <a:solidFill>
                  <a:srgbClr val="4D4D4D"/>
                </a:solidFill>
              </a:rPr>
              <a:t>ライセンスソフト </a:t>
            </a:r>
            <a:r>
              <a:rPr lang="en-US" altLang="ja-JP">
                <a:solidFill>
                  <a:srgbClr val="4D4D4D"/>
                </a:solidFill>
              </a:rPr>
              <a:t>+  Proprietary*1 </a:t>
            </a:r>
            <a:r>
              <a:rPr lang="ja-JP" altLang="en-US">
                <a:solidFill>
                  <a:srgbClr val="4D4D4D"/>
                </a:solidFill>
              </a:rPr>
              <a:t>ライセンスソフト</a:t>
            </a:r>
            <a:r>
              <a:rPr lang="en-US" altLang="ja-JP">
                <a:solidFill>
                  <a:srgbClr val="4D4D4D"/>
                </a:solidFill>
              </a:rPr>
              <a:t/>
            </a:r>
            <a:br>
              <a:rPr lang="en-US" altLang="ja-JP">
                <a:solidFill>
                  <a:srgbClr val="4D4D4D"/>
                </a:solidFill>
              </a:rPr>
            </a:br>
            <a:r>
              <a:rPr lang="ja-JP" altLang="en-US">
                <a:solidFill>
                  <a:srgbClr val="4D4D4D"/>
                </a:solidFill>
              </a:rPr>
              <a:t>　 ⇒ </a:t>
            </a:r>
            <a:r>
              <a:rPr lang="en-US" altLang="ja-JP">
                <a:solidFill>
                  <a:srgbClr val="4D4D4D"/>
                </a:solidFill>
              </a:rPr>
              <a:t>Proprietary </a:t>
            </a:r>
            <a:r>
              <a:rPr lang="ja-JP" altLang="en-US">
                <a:solidFill>
                  <a:srgbClr val="4D4D4D"/>
                </a:solidFill>
              </a:rPr>
              <a:t>ライセンス部分は </a:t>
            </a:r>
            <a:r>
              <a:rPr lang="en-US" altLang="ja-JP">
                <a:solidFill>
                  <a:srgbClr val="4D4D4D"/>
                </a:solidFill>
              </a:rPr>
              <a:t>LGPL </a:t>
            </a:r>
            <a:r>
              <a:rPr lang="ja-JP" altLang="en-US">
                <a:solidFill>
                  <a:srgbClr val="4D4D4D"/>
                </a:solidFill>
              </a:rPr>
              <a:t>の影響を受けない</a:t>
            </a:r>
            <a:endParaRPr lang="en-US" altLang="ja-JP">
              <a:solidFill>
                <a:srgbClr val="4D4D4D"/>
              </a:solidFill>
            </a:endParaRPr>
          </a:p>
          <a:p>
            <a:pPr marL="800100" lvl="1" indent="-342900">
              <a:buClr>
                <a:srgbClr val="0070C0"/>
              </a:buClr>
            </a:pPr>
            <a:r>
              <a:rPr lang="en-US" altLang="ja-JP" sz="1100">
                <a:solidFill>
                  <a:srgbClr val="4D4D4D"/>
                </a:solidFill>
              </a:rPr>
              <a:t/>
            </a:r>
            <a:br>
              <a:rPr lang="en-US" altLang="ja-JP" sz="1100">
                <a:solidFill>
                  <a:srgbClr val="4D4D4D"/>
                </a:solidFill>
              </a:rPr>
            </a:br>
            <a:r>
              <a:rPr lang="en-US" altLang="ja-JP" sz="1200">
                <a:solidFill>
                  <a:srgbClr val="4D4D4D"/>
                </a:solidFill>
              </a:rPr>
              <a:t>1: Proprietary =  </a:t>
            </a:r>
            <a:r>
              <a:rPr lang="ja-JP" altLang="en-US" sz="1200">
                <a:solidFill>
                  <a:srgbClr val="4D4D4D"/>
                </a:solidFill>
              </a:rPr>
              <a:t>商用ライセンスなどオープンソースライセンス以外のライセンスを指す</a:t>
            </a:r>
            <a:r>
              <a:rPr lang="en-US" altLang="ja-JP" sz="1100">
                <a:solidFill>
                  <a:srgbClr val="4D4D4D"/>
                </a:solidFill>
              </a:rPr>
              <a:t>   </a:t>
            </a:r>
          </a:p>
          <a:p>
            <a:pPr marL="800100" lvl="1" indent="-342900">
              <a:buClr>
                <a:srgbClr val="0070C0"/>
              </a:buClr>
              <a:buFont typeface="Wingdings" pitchFamily="2" charset="2"/>
              <a:buChar char="l"/>
            </a:pPr>
            <a:endParaRPr lang="en-US" altLang="ja-JP" sz="1100">
              <a:solidFill>
                <a:srgbClr val="4D4D4D"/>
              </a:solidFill>
            </a:endParaRPr>
          </a:p>
          <a:p>
            <a:pPr marL="342900" indent="-342900">
              <a:buClr>
                <a:srgbClr val="0070C0"/>
              </a:buClr>
              <a:buFont typeface="Wingdings" pitchFamily="2" charset="2"/>
              <a:buChar char="l"/>
            </a:pPr>
            <a:r>
              <a:rPr lang="en-US" altLang="ja-JP">
                <a:solidFill>
                  <a:srgbClr val="4D4D4D"/>
                </a:solidFill>
              </a:rPr>
              <a:t>L?GPL version 2</a:t>
            </a:r>
            <a:r>
              <a:rPr lang="ja-JP" altLang="en-US">
                <a:solidFill>
                  <a:srgbClr val="4D4D4D"/>
                </a:solidFill>
              </a:rPr>
              <a:t>　</a:t>
            </a:r>
            <a:r>
              <a:rPr lang="en-US" altLang="ja-JP">
                <a:solidFill>
                  <a:srgbClr val="4D4D4D"/>
                </a:solidFill>
              </a:rPr>
              <a:t>vs. version 3</a:t>
            </a:r>
          </a:p>
          <a:p>
            <a:pPr marL="800100" lvl="1" indent="-342900">
              <a:buClr>
                <a:srgbClr val="0070C0"/>
              </a:buClr>
              <a:buFont typeface="Wingdings" pitchFamily="2" charset="2"/>
              <a:buChar char="l"/>
            </a:pPr>
            <a:r>
              <a:rPr lang="ja-JP" altLang="en-US">
                <a:solidFill>
                  <a:srgbClr val="4D4D4D"/>
                </a:solidFill>
              </a:rPr>
              <a:t>全てのソフトが </a:t>
            </a:r>
            <a:r>
              <a:rPr lang="en-US" altLang="ja-JP">
                <a:solidFill>
                  <a:srgbClr val="4D4D4D"/>
                </a:solidFill>
              </a:rPr>
              <a:t>v2 </a:t>
            </a:r>
            <a:r>
              <a:rPr lang="ja-JP" altLang="en-US">
                <a:solidFill>
                  <a:srgbClr val="4D4D4D"/>
                </a:solidFill>
              </a:rPr>
              <a:t>→ </a:t>
            </a:r>
            <a:r>
              <a:rPr lang="en-US" altLang="ja-JP">
                <a:solidFill>
                  <a:srgbClr val="4D4D4D"/>
                </a:solidFill>
              </a:rPr>
              <a:t>v3 </a:t>
            </a:r>
            <a:r>
              <a:rPr lang="ja-JP" altLang="en-US">
                <a:solidFill>
                  <a:srgbClr val="4D4D4D"/>
                </a:solidFill>
              </a:rPr>
              <a:t>に移行したわけではない。</a:t>
            </a:r>
            <a:endParaRPr lang="en-US" altLang="ja-JP">
              <a:solidFill>
                <a:srgbClr val="4D4D4D"/>
              </a:solidFill>
            </a:endParaRPr>
          </a:p>
          <a:p>
            <a:pPr marL="1257300" lvl="2" indent="-342900">
              <a:buClr>
                <a:srgbClr val="0070C0"/>
              </a:buClr>
              <a:buFont typeface="Wingdings" pitchFamily="2" charset="2"/>
              <a:buChar char="l"/>
            </a:pPr>
            <a:r>
              <a:rPr lang="en-US" altLang="ja-JP">
                <a:solidFill>
                  <a:srgbClr val="4D4D4D"/>
                </a:solidFill>
              </a:rPr>
              <a:t>Linux kernel </a:t>
            </a:r>
            <a:r>
              <a:rPr lang="ja-JP" altLang="en-US">
                <a:solidFill>
                  <a:srgbClr val="4D4D4D"/>
                </a:solidFill>
              </a:rPr>
              <a:t>は 明示的に </a:t>
            </a:r>
            <a:r>
              <a:rPr lang="en-US" altLang="ja-JP">
                <a:solidFill>
                  <a:srgbClr val="4D4D4D"/>
                </a:solidFill>
              </a:rPr>
              <a:t>v2 </a:t>
            </a:r>
            <a:r>
              <a:rPr lang="ja-JP" altLang="en-US">
                <a:solidFill>
                  <a:srgbClr val="4D4D4D"/>
                </a:solidFill>
              </a:rPr>
              <a:t>を利用することを宣言</a:t>
            </a:r>
            <a:endParaRPr lang="en-US" altLang="ja-JP">
              <a:solidFill>
                <a:srgbClr val="4D4D4D"/>
              </a:solidFill>
            </a:endParaRPr>
          </a:p>
          <a:p>
            <a:pPr marL="1257300" lvl="2" indent="-342900">
              <a:buClr>
                <a:srgbClr val="0070C0"/>
              </a:buClr>
              <a:buFont typeface="Wingdings" pitchFamily="2" charset="2"/>
              <a:buChar char="l"/>
            </a:pPr>
            <a:r>
              <a:rPr lang="ja-JP" altLang="en-US">
                <a:solidFill>
                  <a:srgbClr val="4D4D4D"/>
                </a:solidFill>
              </a:rPr>
              <a:t>組み込み機器の多くは </a:t>
            </a:r>
            <a:r>
              <a:rPr lang="en-US" altLang="ja-JP">
                <a:solidFill>
                  <a:srgbClr val="4D4D4D"/>
                </a:solidFill>
              </a:rPr>
              <a:t>v3 </a:t>
            </a:r>
            <a:r>
              <a:rPr lang="ja-JP" altLang="en-US">
                <a:solidFill>
                  <a:srgbClr val="4D4D4D"/>
                </a:solidFill>
              </a:rPr>
              <a:t>への移行が困難である</a:t>
            </a:r>
            <a:endParaRPr lang="en-US" altLang="ja-JP">
              <a:solidFill>
                <a:srgbClr val="4D4D4D"/>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a:xfrm>
            <a:off x="238125" y="6410325"/>
            <a:ext cx="3906838" cy="366713"/>
          </a:xfrm>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a:solidFill>
                  <a:schemeClr val="bg1"/>
                </a:solidFill>
                <a:latin typeface="HG丸ｺﾞｼｯｸM-PRO" pitchFamily="50" charset="-128"/>
                <a:ea typeface="HG丸ｺﾞｼｯｸM-PRO" pitchFamily="50" charset="-128"/>
              </a:rPr>
              <a:t>何故オープンソースが広まっているのか</a:t>
            </a:r>
            <a:endParaRPr lang="en-US" altLang="ja-JP" sz="3200" dirty="0">
              <a:solidFill>
                <a:schemeClr val="bg1"/>
              </a:solidFill>
              <a:latin typeface="HG丸ｺﾞｼｯｸM-PRO" pitchFamily="50" charset="-128"/>
              <a:ea typeface="HG丸ｺﾞｼｯｸM-PRO" pitchFamily="50" charset="-12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タイトル 1"/>
          <p:cNvSpPr>
            <a:spLocks noGrp="1"/>
          </p:cNvSpPr>
          <p:nvPr>
            <p:ph type="title"/>
          </p:nvPr>
        </p:nvSpPr>
        <p:spPr/>
        <p:txBody>
          <a:bodyPr/>
          <a:lstStyle/>
          <a:p>
            <a:pPr eaLnBrk="1" hangingPunct="1"/>
            <a:r>
              <a:rPr lang="ja-JP" altLang="en-US" smtClean="0">
                <a:solidFill>
                  <a:srgbClr val="4D4D4D"/>
                </a:solidFill>
              </a:rPr>
              <a:t>オープンソースの採用事例</a:t>
            </a:r>
          </a:p>
        </p:txBody>
      </p:sp>
      <p:graphicFrame>
        <p:nvGraphicFramePr>
          <p:cNvPr id="46106" name="Group 26"/>
          <p:cNvGraphicFramePr>
            <a:graphicFrameLocks noGrp="1"/>
          </p:cNvGraphicFramePr>
          <p:nvPr/>
        </p:nvGraphicFramePr>
        <p:xfrm>
          <a:off x="611188" y="1700213"/>
          <a:ext cx="7993062" cy="4143375"/>
        </p:xfrm>
        <a:graphic>
          <a:graphicData uri="http://schemas.openxmlformats.org/drawingml/2006/table">
            <a:tbl>
              <a:tblPr/>
              <a:tblGrid>
                <a:gridCol w="2305050"/>
                <a:gridCol w="5688012"/>
              </a:tblGrid>
              <a:tr h="504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1" i="0" u="none" strike="noStrike" cap="none" normalizeH="0" baseline="0" smtClean="0">
                          <a:ln>
                            <a:noFill/>
                          </a:ln>
                          <a:solidFill>
                            <a:srgbClr val="FFFFFF"/>
                          </a:solidFill>
                          <a:effectLst/>
                          <a:latin typeface="HG丸ｺﾞｼｯｸM-PRO" pitchFamily="50" charset="-128"/>
                          <a:ea typeface="HG丸ｺﾞｼｯｸM-PRO" pitchFamily="50" charset="-128"/>
                        </a:rPr>
                        <a:t>　分　野</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8FB08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1" i="0" u="none" strike="noStrike" cap="none" normalizeH="0" baseline="0" smtClean="0">
                          <a:ln>
                            <a:noFill/>
                          </a:ln>
                          <a:solidFill>
                            <a:srgbClr val="FFFFFF"/>
                          </a:solidFill>
                          <a:effectLst/>
                          <a:latin typeface="HG丸ｺﾞｼｯｸM-PRO" pitchFamily="50" charset="-128"/>
                          <a:ea typeface="HG丸ｺﾞｼｯｸM-PRO" pitchFamily="50" charset="-128"/>
                        </a:rPr>
                        <a:t>　採 用 事 例</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8FB08C"/>
                    </a:solidFill>
                  </a:tcPr>
                </a:tc>
              </a:tr>
              <a:tr h="11652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基幹システム</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pP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東京証券取引所、 シカゴ証券取引所</a:t>
                      </a: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a:r>
                      <a:b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b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三菱東京 </a:t>
                      </a: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UFJ</a:t>
                      </a: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銀行、航空会社発券システム</a:t>
                      </a:r>
                      <a:endPar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pP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楽天、 </a:t>
                      </a: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Amazon</a:t>
                      </a: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a:t>
                      </a: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Google</a:t>
                      </a: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など</a:t>
                      </a:r>
                      <a:endPar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r>
              <a:tr h="7556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科学計算</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2E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スーパーコンピュータの９割以上</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2EE"/>
                    </a:solidFill>
                  </a:tcPr>
                </a:tc>
              </a:tr>
              <a:tr h="8588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組込み機器</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Android</a:t>
                      </a: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携帯、</a:t>
                      </a: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MOAP-L</a:t>
                      </a: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a:t>
                      </a: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DoCoMo)</a:t>
                      </a: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a:t>
                      </a: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MeeGo</a:t>
                      </a:r>
                      <a:b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b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デジタルテレビ、</a:t>
                      </a: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HDD</a:t>
                      </a: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レコーダー 、</a:t>
                      </a: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HDD</a:t>
                      </a: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a:t>
                      </a: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Audio</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r>
              <a:tr h="8588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デスクトップ</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2E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海外では </a:t>
                      </a: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Windows</a:t>
                      </a: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から </a:t>
                      </a:r>
                      <a:r>
                        <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Linux</a:t>
                      </a:r>
                      <a:r>
                        <a:rPr kumimoji="1" lang="ja-JP" altLang="en-US"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rPr>
                        <a:t> への切替え例</a:t>
                      </a:r>
                      <a:endParaRPr kumimoji="1" lang="en-US" altLang="ja-JP" sz="2000" b="0" i="0" u="none" strike="noStrike" cap="none" normalizeH="0" baseline="0" smtClean="0">
                        <a:ln>
                          <a:noFill/>
                        </a:ln>
                        <a:solidFill>
                          <a:srgbClr val="4D4D4D"/>
                        </a:solidFill>
                        <a:effectLst/>
                        <a:latin typeface="Calibri" pitchFamily="34" charset="0"/>
                        <a:ea typeface="HG丸ｺﾞｼｯｸM-PRO" pitchFamily="50"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2EE"/>
                    </a:solidFill>
                  </a:tcPr>
                </a:tc>
              </a:tr>
            </a:tbl>
          </a:graphicData>
        </a:graphic>
      </p:graphicFrame>
      <p:sp>
        <p:nvSpPr>
          <p:cNvPr id="7" name="フッター プレースホルダー 6"/>
          <p:cNvSpPr>
            <a:spLocks noGrp="1"/>
          </p:cNvSpPr>
          <p:nvPr>
            <p:ph type="ftr" sz="quarter" idx="11"/>
          </p:nvPr>
        </p:nvSpPr>
        <p:spPr>
          <a:xfrm>
            <a:off x="236538" y="6410325"/>
            <a:ext cx="3835400" cy="366713"/>
          </a:xfrm>
        </p:spPr>
        <p:txBody>
          <a:bodyPr/>
          <a:lstStyle/>
          <a:p>
            <a:pPr>
              <a:defRPr/>
            </a:pPr>
            <a:r>
              <a:rPr lang="ja-JP" altLang="en-US">
                <a:solidFill>
                  <a:prstClr val="white"/>
                </a:solidFill>
                <a:latin typeface="+mj-ea"/>
                <a:ea typeface="+mj-ea"/>
              </a:rPr>
              <a:t>情報システム学基礎１「 </a:t>
            </a:r>
            <a:r>
              <a:rPr lang="en-US" altLang="ja-JP">
                <a:solidFill>
                  <a:prstClr val="white"/>
                </a:solidFill>
                <a:latin typeface="+mj-ea"/>
                <a:ea typeface="+mj-ea"/>
              </a:rPr>
              <a:t>IT </a:t>
            </a:r>
            <a:r>
              <a:rPr lang="ja-JP" altLang="en-US">
                <a:solidFill>
                  <a:prstClr val="white"/>
                </a:solidFill>
                <a:latin typeface="+mj-ea"/>
                <a:ea typeface="+mj-ea"/>
              </a:rPr>
              <a:t>最前線」 </a:t>
            </a:r>
            <a:r>
              <a:rPr lang="en-US" altLang="ja-JP">
                <a:solidFill>
                  <a:prstClr val="white"/>
                </a:solidFill>
                <a:latin typeface="+mj-ea"/>
                <a:ea typeface="+mj-ea"/>
              </a:rPr>
              <a:t>: 2012-1-24</a:t>
            </a:r>
            <a:endParaRPr lang="en-US" dirty="0">
              <a:solidFill>
                <a:prstClr val="white"/>
              </a:solidFill>
              <a:latin typeface="+mj-ea"/>
              <a:ea typeface="+mj-ea"/>
            </a:endParaRPr>
          </a:p>
        </p:txBody>
      </p:sp>
      <p:sp>
        <p:nvSpPr>
          <p:cNvPr id="45079" name="日付プレースホルダー 7"/>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5080" name="スライド番号プレースホルダー 8"/>
          <p:cNvSpPr>
            <a:spLocks noGrp="1"/>
          </p:cNvSpPr>
          <p:nvPr>
            <p:ph type="sldNum" sz="quarter" idx="12"/>
          </p:nvPr>
        </p:nvSpPr>
        <p:spPr bwMode="auto">
          <a:xfrm>
            <a:off x="4343400" y="1036638"/>
            <a:ext cx="457200" cy="441325"/>
          </a:xfrm>
          <a:noFill/>
          <a:ln>
            <a:miter lim="800000"/>
            <a:headEnd/>
            <a:tailEnd/>
          </a:ln>
        </p:spPr>
        <p:txBody>
          <a:bodyPr wrap="square" tIns="45720" bIns="45720" numCol="1" anchorCtr="0" compatLnSpc="1">
            <a:prstTxWarp prst="textNoShape">
              <a:avLst/>
            </a:prstTxWarp>
          </a:bodyPr>
          <a:lstStyle/>
          <a:p>
            <a:fld id="{397415B9-C558-477E-B1CD-A0544C9D54C0}" type="slidenum">
              <a:rPr lang="ja-JP" altLang="en-US" smtClean="0">
                <a:solidFill>
                  <a:srgbClr val="7B9899"/>
                </a:solidFill>
              </a:rPr>
              <a:pPr/>
              <a:t>13</a:t>
            </a:fld>
            <a:endParaRPr lang="en-US" altLang="ja-JP" smtClean="0">
              <a:solidFill>
                <a:srgbClr val="7B9899"/>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タイトル 1"/>
          <p:cNvSpPr>
            <a:spLocks noGrp="1"/>
          </p:cNvSpPr>
          <p:nvPr>
            <p:ph type="title"/>
          </p:nvPr>
        </p:nvSpPr>
        <p:spPr/>
        <p:txBody>
          <a:bodyPr/>
          <a:lstStyle/>
          <a:p>
            <a:pPr eaLnBrk="1" hangingPunct="1"/>
            <a:r>
              <a:rPr lang="ja-JP" altLang="en-US" smtClean="0">
                <a:solidFill>
                  <a:srgbClr val="4D4D4D"/>
                </a:solidFill>
              </a:rPr>
              <a:t>オープンソースの採用動機</a:t>
            </a:r>
          </a:p>
        </p:txBody>
      </p:sp>
      <p:sp>
        <p:nvSpPr>
          <p:cNvPr id="7" name="フッター プレースホルダー 6"/>
          <p:cNvSpPr>
            <a:spLocks noGrp="1"/>
          </p:cNvSpPr>
          <p:nvPr>
            <p:ph type="ftr" sz="quarter" idx="11"/>
          </p:nvPr>
        </p:nvSpPr>
        <p:spPr>
          <a:xfrm>
            <a:off x="236538" y="6410325"/>
            <a:ext cx="3835400" cy="366713"/>
          </a:xfrm>
        </p:spPr>
        <p:txBody>
          <a:bodyPr/>
          <a:lstStyle/>
          <a:p>
            <a:pPr>
              <a:defRPr/>
            </a:pPr>
            <a:r>
              <a:rPr lang="ja-JP" altLang="en-US">
                <a:solidFill>
                  <a:prstClr val="white"/>
                </a:solidFill>
                <a:latin typeface="+mj-ea"/>
                <a:ea typeface="+mj-ea"/>
              </a:rPr>
              <a:t>情報システム学基礎１「 </a:t>
            </a:r>
            <a:r>
              <a:rPr lang="en-US" altLang="ja-JP">
                <a:solidFill>
                  <a:prstClr val="white"/>
                </a:solidFill>
                <a:latin typeface="+mj-ea"/>
                <a:ea typeface="+mj-ea"/>
              </a:rPr>
              <a:t>IT </a:t>
            </a:r>
            <a:r>
              <a:rPr lang="ja-JP" altLang="en-US">
                <a:solidFill>
                  <a:prstClr val="white"/>
                </a:solidFill>
                <a:latin typeface="+mj-ea"/>
                <a:ea typeface="+mj-ea"/>
              </a:rPr>
              <a:t>最前線」 </a:t>
            </a:r>
            <a:r>
              <a:rPr lang="en-US" altLang="ja-JP">
                <a:solidFill>
                  <a:prstClr val="white"/>
                </a:solidFill>
                <a:latin typeface="+mj-ea"/>
                <a:ea typeface="+mj-ea"/>
              </a:rPr>
              <a:t>: 2012-1-24</a:t>
            </a:r>
            <a:endParaRPr lang="en-US" dirty="0">
              <a:solidFill>
                <a:prstClr val="white"/>
              </a:solidFill>
              <a:latin typeface="+mj-ea"/>
              <a:ea typeface="+mj-ea"/>
            </a:endParaRPr>
          </a:p>
        </p:txBody>
      </p:sp>
      <p:sp>
        <p:nvSpPr>
          <p:cNvPr id="46083" name="日付プレースホルダー 7"/>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6084" name="スライド番号プレースホルダー 8"/>
          <p:cNvSpPr>
            <a:spLocks noGrp="1"/>
          </p:cNvSpPr>
          <p:nvPr>
            <p:ph type="sldNum" sz="quarter" idx="12"/>
          </p:nvPr>
        </p:nvSpPr>
        <p:spPr bwMode="auto">
          <a:xfrm>
            <a:off x="4343400" y="1036638"/>
            <a:ext cx="457200" cy="441325"/>
          </a:xfrm>
          <a:noFill/>
          <a:ln>
            <a:miter lim="800000"/>
            <a:headEnd/>
            <a:tailEnd/>
          </a:ln>
        </p:spPr>
        <p:txBody>
          <a:bodyPr wrap="square" tIns="45720" bIns="45720" numCol="1" anchorCtr="0" compatLnSpc="1">
            <a:prstTxWarp prst="textNoShape">
              <a:avLst/>
            </a:prstTxWarp>
          </a:bodyPr>
          <a:lstStyle/>
          <a:p>
            <a:fld id="{2B0BADC2-A5F5-4104-9464-47554AE77C3B}" type="slidenum">
              <a:rPr lang="ja-JP" altLang="en-US" smtClean="0">
                <a:solidFill>
                  <a:srgbClr val="7B9899"/>
                </a:solidFill>
              </a:rPr>
              <a:pPr/>
              <a:t>14</a:t>
            </a:fld>
            <a:endParaRPr lang="en-US" altLang="ja-JP" smtClean="0">
              <a:solidFill>
                <a:srgbClr val="7B9899"/>
              </a:solidFill>
            </a:endParaRPr>
          </a:p>
        </p:txBody>
      </p:sp>
      <p:graphicFrame>
        <p:nvGraphicFramePr>
          <p:cNvPr id="3" name="図表 2"/>
          <p:cNvGraphicFramePr/>
          <p:nvPr/>
        </p:nvGraphicFramePr>
        <p:xfrm>
          <a:off x="539874" y="1469008"/>
          <a:ext cx="8424614" cy="47683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a:solidFill>
                  <a:schemeClr val="bg1"/>
                </a:solidFill>
                <a:latin typeface="HG丸ｺﾞｼｯｸM-PRO" pitchFamily="50" charset="-128"/>
                <a:ea typeface="HG丸ｺﾞｼｯｸM-PRO" pitchFamily="50" charset="-128"/>
              </a:rPr>
              <a:t>リナックス開発の実態（統計情報）</a:t>
            </a:r>
          </a:p>
        </p:txBody>
      </p:sp>
      <p:sp>
        <p:nvSpPr>
          <p:cNvPr id="5" name="フッター プレースホルダー 3"/>
          <p:cNvSpPr>
            <a:spLocks noGrp="1"/>
          </p:cNvSpPr>
          <p:nvPr>
            <p:ph type="ftr" sz="quarter" idx="11"/>
          </p:nvPr>
        </p:nvSpPr>
        <p:spPr>
          <a:xfrm>
            <a:off x="238125" y="6410325"/>
            <a:ext cx="3906838" cy="366713"/>
          </a:xfrm>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
        <p:nvSpPr>
          <p:cNvPr id="47108" name="テキスト ボックス 5"/>
          <p:cNvSpPr txBox="1">
            <a:spLocks noChangeArrowheads="1"/>
          </p:cNvSpPr>
          <p:nvPr/>
        </p:nvSpPr>
        <p:spPr bwMode="auto">
          <a:xfrm>
            <a:off x="323850" y="5589588"/>
            <a:ext cx="8301038" cy="746125"/>
          </a:xfrm>
          <a:prstGeom prst="rect">
            <a:avLst/>
          </a:prstGeom>
          <a:noFill/>
          <a:ln w="9525">
            <a:noFill/>
            <a:miter lim="800000"/>
            <a:headEnd/>
            <a:tailEnd/>
          </a:ln>
        </p:spPr>
        <p:txBody>
          <a:bodyPr>
            <a:spAutoFit/>
          </a:bodyPr>
          <a:lstStyle/>
          <a:p>
            <a:pPr>
              <a:lnSpc>
                <a:spcPts val="1700"/>
              </a:lnSpc>
            </a:pPr>
            <a:r>
              <a:rPr lang="ja-JP" altLang="en-US" sz="1600">
                <a:latin typeface="HG丸ｺﾞｼｯｸM-PRO" pitchFamily="50" charset="-128"/>
                <a:ea typeface="HG丸ｺﾞｼｯｸM-PRO" pitchFamily="50" charset="-128"/>
              </a:rPr>
              <a:t>出典ついて：この章で紹介する各種の統計データは、</a:t>
            </a:r>
            <a:r>
              <a:rPr lang="en-US" altLang="ja-JP" sz="1600">
                <a:latin typeface="HG丸ｺﾞｼｯｸM-PRO" pitchFamily="50" charset="-128"/>
                <a:ea typeface="HG丸ｺﾞｼｯｸM-PRO" pitchFamily="50" charset="-128"/>
              </a:rPr>
              <a:t>NEC</a:t>
            </a:r>
            <a:r>
              <a:rPr lang="ja-JP" altLang="en-US" sz="1600">
                <a:latin typeface="HG丸ｺﾞｼｯｸM-PRO" pitchFamily="50" charset="-128"/>
                <a:ea typeface="HG丸ｺﾞｼｯｸM-PRO" pitchFamily="50" charset="-128"/>
              </a:rPr>
              <a:t> </a:t>
            </a:r>
            <a:r>
              <a:rPr lang="en-US" altLang="ja-JP" sz="1600">
                <a:latin typeface="HG丸ｺﾞｼｯｸM-PRO" pitchFamily="50" charset="-128"/>
                <a:ea typeface="HG丸ｺﾞｼｯｸM-PRO" pitchFamily="50" charset="-128"/>
              </a:rPr>
              <a:t>OSS</a:t>
            </a:r>
            <a:r>
              <a:rPr lang="ja-JP" altLang="en-US" sz="1600">
                <a:latin typeface="HG丸ｺﾞｼｯｸM-PRO" pitchFamily="50" charset="-128"/>
                <a:ea typeface="HG丸ｺﾞｼｯｸM-PRO" pitchFamily="50" charset="-128"/>
              </a:rPr>
              <a:t>推進センター長の 柴田次一氏が</a:t>
            </a:r>
            <a:r>
              <a:rPr lang="en-US" altLang="ja-JP" sz="1600">
                <a:latin typeface="HG丸ｺﾞｼｯｸM-PRO" pitchFamily="50" charset="-128"/>
                <a:ea typeface="HG丸ｺﾞｼｯｸM-PRO" pitchFamily="50" charset="-128"/>
              </a:rPr>
              <a:t>2011</a:t>
            </a:r>
            <a:r>
              <a:rPr lang="ja-JP" altLang="en-US" sz="1600">
                <a:latin typeface="HG丸ｺﾞｼｯｸM-PRO" pitchFamily="50" charset="-128"/>
                <a:ea typeface="HG丸ｺﾞｼｯｸM-PRO" pitchFamily="50" charset="-128"/>
              </a:rPr>
              <a:t>年</a:t>
            </a:r>
            <a:r>
              <a:rPr lang="en-US" altLang="ja-JP" sz="1600">
                <a:latin typeface="HG丸ｺﾞｼｯｸM-PRO" pitchFamily="50" charset="-128"/>
                <a:ea typeface="HG丸ｺﾞｼｯｸM-PRO" pitchFamily="50" charset="-128"/>
              </a:rPr>
              <a:t>11</a:t>
            </a:r>
            <a:r>
              <a:rPr lang="ja-JP" altLang="en-US" sz="1600">
                <a:latin typeface="HG丸ｺﾞｼｯｸM-PRO" pitchFamily="50" charset="-128"/>
                <a:ea typeface="HG丸ｺﾞｼｯｸM-PRO" pitchFamily="50" charset="-128"/>
              </a:rPr>
              <a:t>月</a:t>
            </a:r>
            <a:r>
              <a:rPr lang="en-US" altLang="ja-JP" sz="1600">
                <a:latin typeface="HG丸ｺﾞｼｯｸM-PRO" pitchFamily="50" charset="-128"/>
                <a:ea typeface="HG丸ｺﾞｼｯｸM-PRO" pitchFamily="50" charset="-128"/>
              </a:rPr>
              <a:t>28</a:t>
            </a:r>
            <a:r>
              <a:rPr lang="ja-JP" altLang="en-US" sz="1600">
                <a:latin typeface="HG丸ｺﾞｼｯｸM-PRO" pitchFamily="50" charset="-128"/>
                <a:ea typeface="HG丸ｺﾞｼｯｸM-PRO" pitchFamily="50" charset="-128"/>
              </a:rPr>
              <a:t>日に横浜で開催された</a:t>
            </a:r>
            <a:r>
              <a:rPr lang="en-US" altLang="ja-JP" sz="1600">
                <a:latin typeface="HG丸ｺﾞｼｯｸM-PRO" pitchFamily="50" charset="-128"/>
                <a:ea typeface="HG丸ｺﾞｼｯｸM-PRO" pitchFamily="50" charset="-128"/>
              </a:rPr>
              <a:t>Automotive</a:t>
            </a:r>
            <a:r>
              <a:rPr lang="ja-JP" altLang="en-US" sz="1600">
                <a:latin typeface="HG丸ｺﾞｼｯｸM-PRO" pitchFamily="50" charset="-128"/>
                <a:ea typeface="HG丸ｺﾞｼｯｸM-PRO" pitchFamily="50" charset="-128"/>
              </a:rPr>
              <a:t> </a:t>
            </a:r>
            <a:r>
              <a:rPr lang="en-US" altLang="ja-JP" sz="1600">
                <a:latin typeface="HG丸ｺﾞｼｯｸM-PRO" pitchFamily="50" charset="-128"/>
                <a:ea typeface="HG丸ｺﾞｼｯｸM-PRO" pitchFamily="50" charset="-128"/>
              </a:rPr>
              <a:t>Linux</a:t>
            </a:r>
            <a:r>
              <a:rPr lang="ja-JP" altLang="en-US" sz="1600">
                <a:latin typeface="HG丸ｺﾞｼｯｸM-PRO" pitchFamily="50" charset="-128"/>
                <a:ea typeface="HG丸ｺﾞｼｯｸM-PRO" pitchFamily="50" charset="-128"/>
              </a:rPr>
              <a:t> </a:t>
            </a:r>
            <a:r>
              <a:rPr lang="en-US" altLang="ja-JP" sz="1600">
                <a:latin typeface="HG丸ｺﾞｼｯｸM-PRO" pitchFamily="50" charset="-128"/>
                <a:ea typeface="HG丸ｺﾞｼｯｸM-PRO" pitchFamily="50" charset="-128"/>
              </a:rPr>
              <a:t>Summit</a:t>
            </a:r>
            <a:r>
              <a:rPr lang="ja-JP" altLang="en-US" sz="1600">
                <a:latin typeface="HG丸ｺﾞｼｯｸM-PRO" pitchFamily="50" charset="-128"/>
                <a:ea typeface="HG丸ｺﾞｼｯｸM-PRO" pitchFamily="50" charset="-128"/>
              </a:rPr>
              <a:t> で講演された資料を本人の了解のもと引用しています。 本資料は近日公開される予定です。</a:t>
            </a:r>
            <a:endParaRPr lang="ja-JP" altLang="en-US">
              <a:latin typeface="HG丸ｺﾞｼｯｸM-PRO" pitchFamily="50" charset="-128"/>
              <a:ea typeface="HG丸ｺﾞｼｯｸM-PRO" pitchFamily="50" charset="-12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p:cNvSpPr>
          <p:nvPr>
            <p:ph type="title"/>
          </p:nvPr>
        </p:nvSpPr>
        <p:spPr/>
        <p:txBody>
          <a:bodyPr/>
          <a:lstStyle/>
          <a:p>
            <a:pPr algn="l" eaLnBrk="1" hangingPunct="1"/>
            <a:r>
              <a:rPr lang="ja-JP" altLang="en-US" smtClean="0">
                <a:solidFill>
                  <a:srgbClr val="4D4D4D"/>
                </a:solidFill>
              </a:rPr>
              <a:t>リナックス開発コミュニティの実像</a:t>
            </a:r>
            <a:endParaRPr lang="en-US" altLang="ja-JP" smtClean="0">
              <a:solidFill>
                <a:srgbClr val="4D4D4D"/>
              </a:solidFill>
            </a:endParaRPr>
          </a:p>
        </p:txBody>
      </p:sp>
      <p:sp>
        <p:nvSpPr>
          <p:cNvPr id="48130" name="Rectangle 3"/>
          <p:cNvSpPr>
            <a:spLocks noGrp="1"/>
          </p:cNvSpPr>
          <p:nvPr>
            <p:ph sz="quarter" idx="1"/>
          </p:nvPr>
        </p:nvSpPr>
        <p:spPr>
          <a:xfrm>
            <a:off x="315913" y="1530350"/>
            <a:ext cx="8504237" cy="4572000"/>
          </a:xfrm>
        </p:spPr>
        <p:txBody>
          <a:bodyPr/>
          <a:lstStyle/>
          <a:p>
            <a:pPr eaLnBrk="1" hangingPunct="1">
              <a:lnSpc>
                <a:spcPct val="65000"/>
              </a:lnSpc>
            </a:pPr>
            <a:endParaRPr lang="en-US" altLang="ja-JP" smtClean="0">
              <a:solidFill>
                <a:srgbClr val="4D4D4D"/>
              </a:solidFill>
            </a:endParaRPr>
          </a:p>
          <a:p>
            <a:pPr eaLnBrk="1" hangingPunct="1">
              <a:lnSpc>
                <a:spcPct val="65000"/>
              </a:lnSpc>
            </a:pPr>
            <a:endParaRPr lang="en-US" altLang="ja-JP" smtClean="0">
              <a:solidFill>
                <a:srgbClr val="4D4D4D"/>
              </a:solidFill>
            </a:endParaRPr>
          </a:p>
          <a:p>
            <a:pPr eaLnBrk="1" hangingPunct="1">
              <a:lnSpc>
                <a:spcPct val="65000"/>
              </a:lnSpc>
              <a:buClr>
                <a:srgbClr val="A6A6A6"/>
              </a:buClr>
              <a:buFont typeface="Wingdings" pitchFamily="2" charset="2"/>
              <a:buNone/>
            </a:pPr>
            <a:endParaRPr lang="en-US" altLang="ja-JP" smtClean="0">
              <a:solidFill>
                <a:srgbClr val="BFBFBF"/>
              </a:solidFill>
            </a:endParaRPr>
          </a:p>
          <a:p>
            <a:pPr eaLnBrk="1" hangingPunct="1">
              <a:lnSpc>
                <a:spcPct val="65000"/>
              </a:lnSpc>
            </a:pPr>
            <a:endParaRPr lang="en-US" altLang="ja-JP" smtClean="0">
              <a:solidFill>
                <a:srgbClr val="4D4D4D"/>
              </a:solidFill>
            </a:endParaRPr>
          </a:p>
          <a:p>
            <a:pPr eaLnBrk="1" hangingPunct="1">
              <a:lnSpc>
                <a:spcPct val="65000"/>
              </a:lnSpc>
            </a:pPr>
            <a:endParaRPr lang="en-US" altLang="ja-JP" smtClean="0">
              <a:solidFill>
                <a:srgbClr val="4D4D4D"/>
              </a:solidFill>
            </a:endParaRPr>
          </a:p>
        </p:txBody>
      </p:sp>
      <p:sp>
        <p:nvSpPr>
          <p:cNvPr id="5" name="Rectangle 3"/>
          <p:cNvSpPr txBox="1">
            <a:spLocks/>
          </p:cNvSpPr>
          <p:nvPr/>
        </p:nvSpPr>
        <p:spPr bwMode="auto">
          <a:xfrm>
            <a:off x="301625" y="1854200"/>
            <a:ext cx="8534400" cy="4238625"/>
          </a:xfrm>
          <a:prstGeom prst="rect">
            <a:avLst/>
          </a:prstGeom>
          <a:noFill/>
          <a:ln w="9525">
            <a:noFill/>
            <a:miter lim="800000"/>
            <a:headEnd/>
            <a:tailEnd/>
          </a:ln>
        </p:spPr>
        <p:txBody>
          <a:bodyPr lIns="54000" tIns="10800" rIns="54000" bIns="10800"/>
          <a:lstStyle/>
          <a:p>
            <a:pPr eaLnBrk="0" hangingPunct="0">
              <a:lnSpc>
                <a:spcPct val="80000"/>
              </a:lnSpc>
              <a:spcBef>
                <a:spcPct val="20000"/>
              </a:spcBef>
              <a:buClr>
                <a:srgbClr val="0066FF"/>
              </a:buClr>
              <a:defRPr/>
            </a:pPr>
            <a:r>
              <a:rPr lang="en-US" altLang="ja-JP" sz="2600" kern="0" dirty="0">
                <a:solidFill>
                  <a:srgbClr val="0070C0"/>
                </a:solidFill>
                <a:latin typeface="HG丸ｺﾞｼｯｸM-PRO" pitchFamily="50" charset="-128"/>
                <a:ea typeface="HG丸ｺﾞｼｯｸM-PRO" pitchFamily="50" charset="-128"/>
              </a:rPr>
              <a:t>2011</a:t>
            </a:r>
            <a:r>
              <a:rPr lang="ja-JP" altLang="en-US" sz="2600" kern="0" dirty="0">
                <a:solidFill>
                  <a:srgbClr val="0070C0"/>
                </a:solidFill>
                <a:latin typeface="HG丸ｺﾞｼｯｸM-PRO" pitchFamily="50" charset="-128"/>
                <a:ea typeface="HG丸ｺﾞｼｯｸM-PRO" pitchFamily="50" charset="-128"/>
              </a:rPr>
              <a:t>年、リナックスは誕生</a:t>
            </a:r>
            <a:r>
              <a:rPr lang="en-US" altLang="ja-JP" sz="2600" kern="0" dirty="0">
                <a:solidFill>
                  <a:srgbClr val="0070C0"/>
                </a:solidFill>
                <a:latin typeface="HG丸ｺﾞｼｯｸM-PRO" pitchFamily="50" charset="-128"/>
                <a:ea typeface="HG丸ｺﾞｼｯｸM-PRO" pitchFamily="50" charset="-128"/>
              </a:rPr>
              <a:t>20</a:t>
            </a:r>
            <a:r>
              <a:rPr lang="ja-JP" altLang="en-US" sz="2600" kern="0" dirty="0">
                <a:solidFill>
                  <a:srgbClr val="0070C0"/>
                </a:solidFill>
                <a:latin typeface="HG丸ｺﾞｼｯｸM-PRO" pitchFamily="50" charset="-128"/>
                <a:ea typeface="HG丸ｺﾞｼｯｸM-PRO" pitchFamily="50" charset="-128"/>
              </a:rPr>
              <a:t>周年を祝いました</a:t>
            </a:r>
            <a:endParaRPr lang="en-US" altLang="ja-JP" sz="2600" kern="0" dirty="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defRPr/>
            </a:pPr>
            <a:endParaRPr lang="en-US" altLang="ja-JP" sz="2600" kern="0" dirty="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defRPr/>
            </a:pPr>
            <a:r>
              <a:rPr lang="ja-JP" altLang="en-US" sz="2600" kern="0" dirty="0">
                <a:solidFill>
                  <a:srgbClr val="0070C0"/>
                </a:solidFill>
                <a:latin typeface="HG丸ｺﾞｼｯｸM-PRO" pitchFamily="50" charset="-128"/>
                <a:ea typeface="HG丸ｺﾞｼｯｸM-PRO" pitchFamily="50" charset="-128"/>
              </a:rPr>
              <a:t>リナックス開発トレンドの紹介</a:t>
            </a:r>
            <a:endParaRPr lang="en-US" altLang="ja-JP" sz="2600" kern="0" dirty="0">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defRPr/>
            </a:pPr>
            <a:r>
              <a:rPr lang="ja-JP" altLang="en-US" kern="0" dirty="0">
                <a:solidFill>
                  <a:srgbClr val="0070C0"/>
                </a:solidFill>
                <a:latin typeface="HG丸ｺﾞｼｯｸM-PRO" pitchFamily="50" charset="-128"/>
                <a:ea typeface="HG丸ｺﾞｼｯｸM-PRO" pitchFamily="50" charset="-128"/>
              </a:rPr>
              <a:t>コードサイズ変遷、開発者数変遷、リリース実績</a:t>
            </a:r>
            <a:endParaRPr lang="en-US" altLang="ja-JP" kern="0" dirty="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defRPr/>
            </a:pPr>
            <a:endParaRPr lang="en-US" altLang="ja-JP" sz="2600" kern="0" dirty="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defRPr/>
            </a:pPr>
            <a:r>
              <a:rPr lang="ja-JP" altLang="en-US" sz="2600" kern="0" dirty="0">
                <a:solidFill>
                  <a:srgbClr val="0070C0"/>
                </a:solidFill>
                <a:latin typeface="HG丸ｺﾞｼｯｸM-PRO" pitchFamily="50" charset="-128"/>
                <a:ea typeface="HG丸ｺﾞｼｯｸM-PRO" pitchFamily="50" charset="-128"/>
              </a:rPr>
              <a:t>リナックス開発プロセスの紹介</a:t>
            </a:r>
            <a:endParaRPr lang="en-US" altLang="ja-JP" sz="2600" kern="0" dirty="0">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defRPr/>
            </a:pPr>
            <a:r>
              <a:rPr lang="ja-JP" altLang="en-US" kern="0" dirty="0">
                <a:solidFill>
                  <a:srgbClr val="0070C0"/>
                </a:solidFill>
                <a:latin typeface="HG丸ｺﾞｼｯｸM-PRO" pitchFamily="50" charset="-128"/>
                <a:ea typeface="HG丸ｺﾞｼｯｸM-PRO" pitchFamily="50" charset="-128"/>
              </a:rPr>
              <a:t>レビュープロセス、コード管理</a:t>
            </a:r>
            <a:endParaRPr lang="en-US" altLang="ja-JP" kern="0" dirty="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defRPr/>
            </a:pPr>
            <a:endParaRPr lang="en-US" altLang="ja-JP" sz="2600" kern="0" dirty="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defRPr/>
            </a:pPr>
            <a:r>
              <a:rPr lang="ja-JP" altLang="en-US" sz="2600" kern="0" dirty="0">
                <a:solidFill>
                  <a:srgbClr val="0070C0"/>
                </a:solidFill>
                <a:latin typeface="HG丸ｺﾞｼｯｸM-PRO" pitchFamily="50" charset="-128"/>
                <a:ea typeface="HG丸ｺﾞｼｯｸM-PRO" pitchFamily="50" charset="-128"/>
              </a:rPr>
              <a:t>リナックスのソフトウエア構造の紹介</a:t>
            </a:r>
            <a:endParaRPr lang="en-US" altLang="ja-JP" sz="2600" kern="0" dirty="0">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defRPr/>
            </a:pPr>
            <a:r>
              <a:rPr lang="ja-JP" altLang="en-US" kern="0" dirty="0">
                <a:solidFill>
                  <a:srgbClr val="0070C0"/>
                </a:solidFill>
                <a:latin typeface="HG丸ｺﾞｼｯｸM-PRO" pitchFamily="50" charset="-128"/>
                <a:ea typeface="HG丸ｺﾞｼｯｸM-PRO" pitchFamily="50" charset="-128"/>
              </a:rPr>
              <a:t>コンフィギュレーション、抽象化</a:t>
            </a:r>
            <a:endParaRPr lang="en-US" altLang="ja-JP" kern="0" dirty="0">
              <a:solidFill>
                <a:srgbClr val="0070C0"/>
              </a:solidFill>
              <a:latin typeface="HG丸ｺﾞｼｯｸM-PRO" pitchFamily="50" charset="-128"/>
              <a:ea typeface="HG丸ｺﾞｼｯｸM-PRO" pitchFamily="50" charset="-128"/>
            </a:endParaRPr>
          </a:p>
        </p:txBody>
      </p:sp>
      <p:pic>
        <p:nvPicPr>
          <p:cNvPr id="48132" name="図 1"/>
          <p:cNvPicPr>
            <a:picLocks noChangeAspect="1"/>
          </p:cNvPicPr>
          <p:nvPr/>
        </p:nvPicPr>
        <p:blipFill>
          <a:blip r:embed="rId2"/>
          <a:srcRect/>
          <a:stretch>
            <a:fillRect/>
          </a:stretch>
        </p:blipFill>
        <p:spPr bwMode="auto">
          <a:xfrm>
            <a:off x="7011988" y="3471863"/>
            <a:ext cx="1801812" cy="2709862"/>
          </a:xfrm>
          <a:prstGeom prst="rect">
            <a:avLst/>
          </a:prstGeom>
          <a:noFill/>
          <a:ln w="9525">
            <a:noFill/>
            <a:miter lim="800000"/>
            <a:headEnd/>
            <a:tailEnd/>
          </a:ln>
        </p:spPr>
      </p:pic>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48134"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63D177AC-9FFA-4486-BC0B-A4B3B5FD4B57}" type="slidenum">
              <a:rPr lang="ja-JP" altLang="en-US"/>
              <a:pPr>
                <a:defRPr/>
              </a:pPr>
              <a:t>16</a:t>
            </a:fld>
            <a:endParaRPr lang="en-US" altLang="ja-JP"/>
          </a:p>
        </p:txBody>
      </p:sp>
      <p:pic>
        <p:nvPicPr>
          <p:cNvPr id="6" name="図 5"/>
          <p:cNvPicPr>
            <a:picLocks noChangeAspect="1"/>
          </p:cNvPicPr>
          <p:nvPr/>
        </p:nvPicPr>
        <p:blipFill>
          <a:blip r:embed="rId3"/>
          <a:stretch>
            <a:fillRect/>
          </a:stretch>
        </p:blipFill>
        <p:spPr>
          <a:xfrm>
            <a:off x="7391400" y="260350"/>
            <a:ext cx="1503363" cy="15113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p:cNvSpPr>
          <p:nvPr>
            <p:ph type="title"/>
          </p:nvPr>
        </p:nvSpPr>
        <p:spPr/>
        <p:txBody>
          <a:bodyPr/>
          <a:lstStyle/>
          <a:p>
            <a:pPr eaLnBrk="1" hangingPunct="1"/>
            <a:r>
              <a:rPr lang="ja-JP" altLang="en-US" smtClean="0">
                <a:solidFill>
                  <a:srgbClr val="4D4D4D"/>
                </a:solidFill>
              </a:rPr>
              <a:t>リナックスカーネルサイズの変遷 ［長期］</a:t>
            </a:r>
            <a:endParaRPr lang="en-US" altLang="ja-JP" smtClean="0">
              <a:solidFill>
                <a:srgbClr val="4D4D4D"/>
              </a:solidFill>
            </a:endParaRPr>
          </a:p>
        </p:txBody>
      </p:sp>
      <p:sp>
        <p:nvSpPr>
          <p:cNvPr id="5" name="Rectangle 3"/>
          <p:cNvSpPr txBox="1">
            <a:spLocks/>
          </p:cNvSpPr>
          <p:nvPr/>
        </p:nvSpPr>
        <p:spPr bwMode="auto">
          <a:xfrm>
            <a:off x="250825" y="5951538"/>
            <a:ext cx="8689975" cy="360362"/>
          </a:xfrm>
          <a:prstGeom prst="rect">
            <a:avLst/>
          </a:prstGeom>
          <a:noFill/>
          <a:ln w="9525">
            <a:noFill/>
            <a:miter lim="800000"/>
            <a:headEnd/>
            <a:tailEnd/>
          </a:ln>
        </p:spPr>
        <p:txBody>
          <a:bodyPr lIns="54000" tIns="10800" rIns="54000" bIns="10800" anchor="ctr"/>
          <a:lstStyle/>
          <a:p>
            <a:pPr>
              <a:defRPr/>
            </a:pPr>
            <a:r>
              <a:rPr lang="en-US" altLang="ja-JP" sz="1800" kern="0" dirty="0">
                <a:solidFill>
                  <a:srgbClr val="FF0000"/>
                </a:solidFill>
                <a:latin typeface="HG丸ｺﾞｼｯｸM-PRO" pitchFamily="50" charset="-128"/>
                <a:ea typeface="HG丸ｺﾞｼｯｸM-PRO" pitchFamily="50" charset="-128"/>
              </a:rPr>
              <a:t>20</a:t>
            </a:r>
            <a:r>
              <a:rPr lang="ja-JP" altLang="en-US" sz="1800" kern="0" dirty="0">
                <a:solidFill>
                  <a:srgbClr val="FF0000"/>
                </a:solidFill>
                <a:latin typeface="HG丸ｺﾞｼｯｸM-PRO" pitchFamily="50" charset="-128"/>
                <a:ea typeface="HG丸ｺﾞｼｯｸM-PRO" pitchFamily="50" charset="-128"/>
              </a:rPr>
              <a:t>年の歴史 </a:t>
            </a:r>
            <a:r>
              <a:rPr lang="ja-JP" altLang="en-US" sz="1800" kern="0" dirty="0">
                <a:solidFill>
                  <a:srgbClr val="0070C0"/>
                </a:solidFill>
                <a:latin typeface="HG丸ｺﾞｼｯｸM-PRO" pitchFamily="50" charset="-128"/>
                <a:ea typeface="HG丸ｺﾞｼｯｸM-PRO" pitchFamily="50" charset="-128"/>
              </a:rPr>
              <a:t>の中で </a:t>
            </a:r>
            <a:r>
              <a:rPr lang="ja-JP" altLang="en-US" sz="1800" kern="0" dirty="0">
                <a:solidFill>
                  <a:srgbClr val="FF0000"/>
                </a:solidFill>
                <a:latin typeface="HG丸ｺﾞｼｯｸM-PRO" pitchFamily="50" charset="-128"/>
                <a:ea typeface="HG丸ｺﾞｼｯｸM-PRO" pitchFamily="50" charset="-128"/>
              </a:rPr>
              <a:t>開発プロセス革新 </a:t>
            </a:r>
            <a:r>
              <a:rPr lang="ja-JP" altLang="en-US" sz="1800" kern="0" dirty="0">
                <a:solidFill>
                  <a:srgbClr val="0070C0"/>
                </a:solidFill>
                <a:latin typeface="HG丸ｺﾞｼｯｸM-PRO" pitchFamily="50" charset="-128"/>
                <a:ea typeface="HG丸ｺﾞｼｯｸM-PRO" pitchFamily="50" charset="-128"/>
              </a:rPr>
              <a:t>により生産性を高めながら成長を続けてきた </a:t>
            </a:r>
            <a:endParaRPr lang="en-US" altLang="ja-JP" sz="2600" kern="0" dirty="0">
              <a:solidFill>
                <a:srgbClr val="0070C0"/>
              </a:solidFill>
              <a:latin typeface="HG丸ｺﾞｼｯｸM-PRO" pitchFamily="50" charset="-128"/>
              <a:ea typeface="HG丸ｺﾞｼｯｸM-PRO" pitchFamily="50" charset="-128"/>
            </a:endParaRPr>
          </a:p>
        </p:txBody>
      </p:sp>
      <p:pic>
        <p:nvPicPr>
          <p:cNvPr id="6" name="図 5" descr="サイズ変遷長.JPG"/>
          <p:cNvPicPr>
            <a:picLocks noChangeAspect="1"/>
          </p:cNvPicPr>
          <p:nvPr/>
        </p:nvPicPr>
        <p:blipFill>
          <a:blip r:embed="rId2"/>
          <a:stretch>
            <a:fillRect/>
          </a:stretch>
        </p:blipFill>
        <p:spPr>
          <a:xfrm>
            <a:off x="250825" y="1557338"/>
            <a:ext cx="8569325" cy="4319587"/>
          </a:xfrm>
          <a:prstGeom prst="rect">
            <a:avLst/>
          </a:prstGeom>
          <a:ln>
            <a:noFill/>
          </a:ln>
          <a:effectLst>
            <a:outerShdw blurRad="292100" dist="139700" dir="2700000" algn="tl" rotWithShape="0">
              <a:srgbClr val="333333">
                <a:alpha val="65000"/>
              </a:srgbClr>
            </a:outerShdw>
          </a:effectLst>
        </p:spPr>
      </p:pic>
      <p:sp>
        <p:nvSpPr>
          <p:cNvPr id="2" name="下矢印 1"/>
          <p:cNvSpPr/>
          <p:nvPr/>
        </p:nvSpPr>
        <p:spPr bwMode="auto">
          <a:xfrm>
            <a:off x="3051175" y="3965575"/>
            <a:ext cx="863600" cy="1192213"/>
          </a:xfrm>
          <a:prstGeom prst="downArrow">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7" name="下矢印 6"/>
          <p:cNvSpPr/>
          <p:nvPr/>
        </p:nvSpPr>
        <p:spPr bwMode="auto">
          <a:xfrm rot="10800000">
            <a:off x="6732588" y="4149725"/>
            <a:ext cx="863600" cy="1192213"/>
          </a:xfrm>
          <a:prstGeom prst="downArrow">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49158" name="テキスト ボックス 2"/>
          <p:cNvSpPr txBox="1">
            <a:spLocks noChangeArrowheads="1"/>
          </p:cNvSpPr>
          <p:nvPr/>
        </p:nvSpPr>
        <p:spPr bwMode="auto">
          <a:xfrm>
            <a:off x="3157538" y="3989388"/>
            <a:ext cx="452437" cy="1095375"/>
          </a:xfrm>
          <a:prstGeom prst="rect">
            <a:avLst/>
          </a:prstGeom>
          <a:noFill/>
          <a:ln w="9525">
            <a:noFill/>
            <a:miter lim="800000"/>
            <a:headEnd/>
            <a:tailEnd/>
          </a:ln>
        </p:spPr>
        <p:txBody>
          <a:bodyPr vert="eaVert" lIns="72000" tIns="36000" rIns="72000" bIns="36000" anchor="ctr">
            <a:spAutoFit/>
          </a:bodyPr>
          <a:lstStyle/>
          <a:p>
            <a:pPr>
              <a:lnSpc>
                <a:spcPts val="1200"/>
              </a:lnSpc>
            </a:pPr>
            <a:r>
              <a:rPr lang="ja-JP" altLang="en-US" sz="1400" b="1">
                <a:solidFill>
                  <a:schemeClr val="bg1"/>
                </a:solidFill>
              </a:rPr>
              <a:t>プロセス革新</a:t>
            </a:r>
            <a:r>
              <a:rPr lang="en-US" altLang="ja-JP" sz="1400" b="1">
                <a:solidFill>
                  <a:schemeClr val="bg1"/>
                </a:solidFill>
              </a:rPr>
              <a:t/>
            </a:r>
            <a:br>
              <a:rPr lang="en-US" altLang="ja-JP" sz="1400" b="1">
                <a:solidFill>
                  <a:schemeClr val="bg1"/>
                </a:solidFill>
              </a:rPr>
            </a:br>
            <a:r>
              <a:rPr lang="ja-JP" altLang="en-US" sz="1400" b="1">
                <a:solidFill>
                  <a:schemeClr val="bg1"/>
                </a:solidFill>
              </a:rPr>
              <a:t> </a:t>
            </a:r>
          </a:p>
        </p:txBody>
      </p:sp>
      <p:sp>
        <p:nvSpPr>
          <p:cNvPr id="49159" name="テキスト ボックス 8"/>
          <p:cNvSpPr txBox="1">
            <a:spLocks noChangeArrowheads="1"/>
          </p:cNvSpPr>
          <p:nvPr/>
        </p:nvSpPr>
        <p:spPr bwMode="auto">
          <a:xfrm>
            <a:off x="6829425" y="4297363"/>
            <a:ext cx="452438" cy="1095375"/>
          </a:xfrm>
          <a:prstGeom prst="rect">
            <a:avLst/>
          </a:prstGeom>
          <a:noFill/>
          <a:ln w="9525">
            <a:noFill/>
            <a:miter lim="800000"/>
            <a:headEnd/>
            <a:tailEnd/>
          </a:ln>
        </p:spPr>
        <p:txBody>
          <a:bodyPr vert="eaVert" lIns="72000" tIns="36000" rIns="72000" bIns="36000" anchor="ctr">
            <a:spAutoFit/>
          </a:bodyPr>
          <a:lstStyle/>
          <a:p>
            <a:pPr>
              <a:lnSpc>
                <a:spcPts val="1200"/>
              </a:lnSpc>
            </a:pPr>
            <a:r>
              <a:rPr lang="ja-JP" altLang="en-US" sz="1400" b="1">
                <a:solidFill>
                  <a:schemeClr val="bg1"/>
                </a:solidFill>
              </a:rPr>
              <a:t>プロセス革新</a:t>
            </a:r>
            <a:r>
              <a:rPr lang="en-US" altLang="ja-JP" sz="1400" b="1">
                <a:solidFill>
                  <a:schemeClr val="bg1"/>
                </a:solidFill>
              </a:rPr>
              <a:t/>
            </a:r>
            <a:br>
              <a:rPr lang="en-US" altLang="ja-JP" sz="1400" b="1">
                <a:solidFill>
                  <a:schemeClr val="bg1"/>
                </a:solidFill>
              </a:rPr>
            </a:br>
            <a:r>
              <a:rPr lang="ja-JP" altLang="en-US" sz="1400" b="1">
                <a:solidFill>
                  <a:schemeClr val="bg1"/>
                </a:solidFill>
              </a:rPr>
              <a:t> </a:t>
            </a:r>
          </a:p>
        </p:txBody>
      </p:sp>
      <p:sp>
        <p:nvSpPr>
          <p:cNvPr id="4" name="円/楕円 3"/>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3" name="フッター プレースホルダー 2"/>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49162" name="日付プレースホルダー 7"/>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9" name="スライド番号プレースホルダー 8"/>
          <p:cNvSpPr>
            <a:spLocks noGrp="1"/>
          </p:cNvSpPr>
          <p:nvPr>
            <p:ph type="sldNum" sz="quarter" idx="12"/>
          </p:nvPr>
        </p:nvSpPr>
        <p:spPr/>
        <p:txBody>
          <a:bodyPr/>
          <a:lstStyle/>
          <a:p>
            <a:pPr>
              <a:defRPr/>
            </a:pPr>
            <a:fld id="{B4CDB58C-E949-4160-AB16-51646DA32999}" type="slidenum">
              <a:rPr lang="ja-JP" altLang="en-US"/>
              <a:pPr>
                <a:defRPr/>
              </a:pPr>
              <a:t>17</a:t>
            </a:fld>
            <a:endParaRPr lang="en-US" altLang="ja-JP"/>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p:cNvSpPr>
          <p:nvPr>
            <p:ph type="title"/>
          </p:nvPr>
        </p:nvSpPr>
        <p:spPr/>
        <p:txBody>
          <a:bodyPr/>
          <a:lstStyle/>
          <a:p>
            <a:pPr eaLnBrk="1" hangingPunct="1"/>
            <a:r>
              <a:rPr lang="ja-JP" altLang="en-US" smtClean="0">
                <a:solidFill>
                  <a:srgbClr val="4D4D4D"/>
                </a:solidFill>
              </a:rPr>
              <a:t>リナックスカーネルサイズの変遷 ［直近］</a:t>
            </a:r>
            <a:endParaRPr lang="en-US" altLang="ja-JP" smtClean="0">
              <a:solidFill>
                <a:srgbClr val="4D4D4D"/>
              </a:solidFill>
            </a:endParaRPr>
          </a:p>
        </p:txBody>
      </p:sp>
      <p:sp>
        <p:nvSpPr>
          <p:cNvPr id="5" name="Rectangle 3"/>
          <p:cNvSpPr txBox="1">
            <a:spLocks/>
          </p:cNvSpPr>
          <p:nvPr/>
        </p:nvSpPr>
        <p:spPr bwMode="auto">
          <a:xfrm>
            <a:off x="406400" y="5926138"/>
            <a:ext cx="8534400" cy="360362"/>
          </a:xfrm>
          <a:prstGeom prst="rect">
            <a:avLst/>
          </a:prstGeom>
          <a:noFill/>
          <a:ln w="9525">
            <a:noFill/>
            <a:miter lim="800000"/>
            <a:headEnd/>
            <a:tailEnd/>
          </a:ln>
        </p:spPr>
        <p:txBody>
          <a:bodyPr lIns="54000" tIns="10800" rIns="54000" bIns="10800" anchor="ctr"/>
          <a:lstStyle/>
          <a:p>
            <a:pPr>
              <a:defRPr/>
            </a:pPr>
            <a:r>
              <a:rPr lang="ja-JP" altLang="en-US" sz="1800" kern="0" dirty="0">
                <a:solidFill>
                  <a:srgbClr val="0070C0"/>
                </a:solidFill>
                <a:latin typeface="HG丸ｺﾞｼｯｸM-PRO" pitchFamily="50" charset="-128"/>
                <a:ea typeface="HG丸ｺﾞｼｯｸM-PRO" pitchFamily="50" charset="-128"/>
              </a:rPr>
              <a:t>最新の リナックスカーネル </a:t>
            </a:r>
            <a:r>
              <a:rPr lang="en-US" altLang="ja-JP" sz="1800" kern="0" dirty="0">
                <a:solidFill>
                  <a:srgbClr val="0070C0"/>
                </a:solidFill>
                <a:latin typeface="HG丸ｺﾞｼｯｸM-PRO" pitchFamily="50" charset="-128"/>
                <a:ea typeface="HG丸ｺﾞｼｯｸM-PRO" pitchFamily="50" charset="-128"/>
              </a:rPr>
              <a:t>3.1</a:t>
            </a:r>
            <a:r>
              <a:rPr lang="ja-JP" altLang="en-US" sz="1800" kern="0" dirty="0">
                <a:solidFill>
                  <a:srgbClr val="0070C0"/>
                </a:solidFill>
                <a:latin typeface="HG丸ｺﾞｼｯｸM-PRO" pitchFamily="50" charset="-128"/>
                <a:ea typeface="HG丸ｺﾞｼｯｸM-PRO" pitchFamily="50" charset="-128"/>
              </a:rPr>
              <a:t> は </a:t>
            </a:r>
            <a:r>
              <a:rPr lang="en-US" altLang="ja-JP" sz="1800" b="1" i="1" kern="0" dirty="0">
                <a:solidFill>
                  <a:srgbClr val="FF0000"/>
                </a:solidFill>
                <a:latin typeface="HG丸ｺﾞｼｯｸM-PRO" pitchFamily="50" charset="-128"/>
                <a:ea typeface="HG丸ｺﾞｼｯｸM-PRO" pitchFamily="50" charset="-128"/>
              </a:rPr>
              <a:t>37,085</a:t>
            </a:r>
            <a:r>
              <a:rPr lang="ja-JP" altLang="en-US" sz="1800" b="1" i="1" kern="0" dirty="0">
                <a:solidFill>
                  <a:srgbClr val="FF0000"/>
                </a:solidFill>
                <a:latin typeface="HG丸ｺﾞｼｯｸM-PRO" pitchFamily="50" charset="-128"/>
                <a:ea typeface="HG丸ｺﾞｼｯｸM-PRO" pitchFamily="50" charset="-128"/>
              </a:rPr>
              <a:t> ファイル、</a:t>
            </a:r>
            <a:r>
              <a:rPr lang="en-US" altLang="ja-JP" sz="1800" b="1" i="1" kern="0" dirty="0">
                <a:solidFill>
                  <a:srgbClr val="FF0000"/>
                </a:solidFill>
                <a:latin typeface="HG丸ｺﾞｼｯｸM-PRO" pitchFamily="50" charset="-128"/>
                <a:ea typeface="HG丸ｺﾞｼｯｸM-PRO" pitchFamily="50" charset="-128"/>
              </a:rPr>
              <a:t>14,770,555</a:t>
            </a:r>
            <a:r>
              <a:rPr lang="ja-JP" altLang="en-US" sz="1800" b="1" i="1" kern="0" dirty="0">
                <a:solidFill>
                  <a:srgbClr val="FF0000"/>
                </a:solidFill>
                <a:latin typeface="HG丸ｺﾞｼｯｸM-PRO" pitchFamily="50" charset="-128"/>
                <a:ea typeface="HG丸ｺﾞｼｯｸM-PRO" pitchFamily="50" charset="-128"/>
              </a:rPr>
              <a:t> 行 </a:t>
            </a:r>
            <a:r>
              <a:rPr lang="ja-JP" altLang="en-US" sz="1800" kern="0" dirty="0">
                <a:solidFill>
                  <a:srgbClr val="0070C0"/>
                </a:solidFill>
                <a:latin typeface="HG丸ｺﾞｼｯｸM-PRO" pitchFamily="50" charset="-128"/>
                <a:ea typeface="HG丸ｺﾞｼｯｸM-PRO" pitchFamily="50" charset="-128"/>
              </a:rPr>
              <a:t>の規模 </a:t>
            </a:r>
            <a:endParaRPr lang="en-US" altLang="ja-JP" sz="2600" kern="0" dirty="0">
              <a:solidFill>
                <a:srgbClr val="0070C0"/>
              </a:solidFill>
              <a:latin typeface="HG丸ｺﾞｼｯｸM-PRO" pitchFamily="50" charset="-128"/>
              <a:ea typeface="HG丸ｺﾞｼｯｸM-PRO" pitchFamily="50" charset="-128"/>
            </a:endParaRPr>
          </a:p>
        </p:txBody>
      </p:sp>
      <p:pic>
        <p:nvPicPr>
          <p:cNvPr id="7" name="図 6" descr="サイズ変遷.JPG"/>
          <p:cNvPicPr>
            <a:picLocks noChangeAspect="1"/>
          </p:cNvPicPr>
          <p:nvPr/>
        </p:nvPicPr>
        <p:blipFill>
          <a:blip r:embed="rId2"/>
          <a:stretch>
            <a:fillRect/>
          </a:stretch>
        </p:blipFill>
        <p:spPr>
          <a:xfrm>
            <a:off x="257175" y="1557338"/>
            <a:ext cx="8562975" cy="4259262"/>
          </a:xfrm>
          <a:prstGeom prst="rect">
            <a:avLst/>
          </a:prstGeom>
          <a:ln>
            <a:noFill/>
          </a:ln>
          <a:effectLst>
            <a:outerShdw blurRad="292100" dist="139700" dir="2700000" algn="tl" rotWithShape="0">
              <a:srgbClr val="333333">
                <a:alpha val="65000"/>
              </a:srgbClr>
            </a:outerShdw>
          </a:effectLst>
        </p:spPr>
      </p:pic>
      <p:sp>
        <p:nvSpPr>
          <p:cNvPr id="9" name="円/楕円 8"/>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12" name="円/楕円 11"/>
          <p:cNvSpPr/>
          <p:nvPr/>
        </p:nvSpPr>
        <p:spPr bwMode="auto">
          <a:xfrm>
            <a:off x="7019925" y="3068638"/>
            <a:ext cx="720725" cy="288925"/>
          </a:xfrm>
          <a:prstGeom prst="ellipse">
            <a:avLst/>
          </a:prstGeom>
          <a:noFill/>
          <a:ln w="28575" cap="flat" cmpd="sng" algn="ctr">
            <a:solidFill>
              <a:srgbClr val="CC6600"/>
            </a:solidFill>
            <a:prstDash val="sysDash"/>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15" name="円/楕円 14"/>
          <p:cNvSpPr/>
          <p:nvPr/>
        </p:nvSpPr>
        <p:spPr bwMode="auto">
          <a:xfrm>
            <a:off x="4178300" y="3860800"/>
            <a:ext cx="720725" cy="288925"/>
          </a:xfrm>
          <a:prstGeom prst="ellipse">
            <a:avLst/>
          </a:prstGeom>
          <a:noFill/>
          <a:ln w="28575" cap="flat" cmpd="sng" algn="ctr">
            <a:solidFill>
              <a:srgbClr val="CC6600"/>
            </a:solidFill>
            <a:prstDash val="sysDash"/>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50184"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742979AD-0458-4098-8697-FE593F0F41E9}" type="slidenum">
              <a:rPr lang="ja-JP" altLang="en-US"/>
              <a:pPr>
                <a:defRPr/>
              </a:pPr>
              <a:t>18</a:t>
            </a:fld>
            <a:endParaRPr lang="en-US" altLang="ja-JP"/>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p:cNvSpPr>
          <p:nvPr>
            <p:ph type="title"/>
          </p:nvPr>
        </p:nvSpPr>
        <p:spPr/>
        <p:txBody>
          <a:bodyPr/>
          <a:lstStyle/>
          <a:p>
            <a:pPr eaLnBrk="1" hangingPunct="1"/>
            <a:r>
              <a:rPr lang="ja-JP" altLang="en-US" smtClean="0">
                <a:solidFill>
                  <a:srgbClr val="4D4D4D"/>
                </a:solidFill>
              </a:rPr>
              <a:t>パッチ投稿数（＝開発者数）の変遷</a:t>
            </a:r>
            <a:endParaRPr lang="en-US" altLang="ja-JP" smtClean="0">
              <a:solidFill>
                <a:srgbClr val="4D4D4D"/>
              </a:solidFill>
            </a:endParaRPr>
          </a:p>
        </p:txBody>
      </p:sp>
      <p:sp>
        <p:nvSpPr>
          <p:cNvPr id="5" name="Rectangle 3"/>
          <p:cNvSpPr txBox="1">
            <a:spLocks/>
          </p:cNvSpPr>
          <p:nvPr/>
        </p:nvSpPr>
        <p:spPr bwMode="auto">
          <a:xfrm>
            <a:off x="338138" y="6021388"/>
            <a:ext cx="8534400" cy="360362"/>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開発者数も確実に増えてきており、最近は毎回 </a:t>
            </a:r>
            <a:r>
              <a:rPr lang="en-US" altLang="ja-JP" sz="1800" b="1" i="1" kern="0" dirty="0">
                <a:solidFill>
                  <a:srgbClr val="FF0000"/>
                </a:solidFill>
                <a:latin typeface="HG丸ｺﾞｼｯｸM-PRO" pitchFamily="50" charset="-128"/>
                <a:ea typeface="HG丸ｺﾞｼｯｸM-PRO" pitchFamily="50" charset="-128"/>
              </a:rPr>
              <a:t>1,300</a:t>
            </a:r>
            <a:r>
              <a:rPr lang="ja-JP" altLang="en-US" sz="1800" b="1" i="1" kern="0" dirty="0">
                <a:solidFill>
                  <a:srgbClr val="FF0000"/>
                </a:solidFill>
                <a:latin typeface="HG丸ｺﾞｼｯｸM-PRO" pitchFamily="50" charset="-128"/>
                <a:ea typeface="HG丸ｺﾞｼｯｸM-PRO" pitchFamily="50" charset="-128"/>
              </a:rPr>
              <a:t>人 </a:t>
            </a:r>
            <a:r>
              <a:rPr lang="ja-JP" altLang="en-US" sz="1800" kern="0" dirty="0">
                <a:solidFill>
                  <a:srgbClr val="0070C0"/>
                </a:solidFill>
                <a:latin typeface="HG丸ｺﾞｼｯｸM-PRO" pitchFamily="50" charset="-128"/>
                <a:ea typeface="HG丸ｺﾞｼｯｸM-PRO" pitchFamily="50" charset="-128"/>
              </a:rPr>
              <a:t>程度が開発に寄与する </a:t>
            </a:r>
            <a:endParaRPr lang="en-US" altLang="ja-JP" sz="2600" kern="0" dirty="0">
              <a:solidFill>
                <a:srgbClr val="0070C0"/>
              </a:solidFill>
              <a:latin typeface="HG丸ｺﾞｼｯｸM-PRO" pitchFamily="50" charset="-128"/>
              <a:ea typeface="HG丸ｺﾞｼｯｸM-PRO" pitchFamily="50" charset="-128"/>
            </a:endParaRPr>
          </a:p>
        </p:txBody>
      </p:sp>
      <p:pic>
        <p:nvPicPr>
          <p:cNvPr id="6" name="図 5" descr="パッチ投稿数.JPG"/>
          <p:cNvPicPr>
            <a:picLocks noChangeAspect="1"/>
          </p:cNvPicPr>
          <p:nvPr/>
        </p:nvPicPr>
        <p:blipFill>
          <a:blip r:embed="rId2"/>
          <a:stretch>
            <a:fillRect/>
          </a:stretch>
        </p:blipFill>
        <p:spPr>
          <a:xfrm>
            <a:off x="250825" y="1557338"/>
            <a:ext cx="8532813" cy="4357687"/>
          </a:xfrm>
          <a:prstGeom prst="rect">
            <a:avLst/>
          </a:prstGeom>
          <a:ln>
            <a:noFill/>
          </a:ln>
          <a:effectLst>
            <a:outerShdw blurRad="292100" dist="139700" dir="2700000" algn="tl" rotWithShape="0">
              <a:srgbClr val="333333">
                <a:alpha val="65000"/>
              </a:srgbClr>
            </a:outerShdw>
          </a:effectLst>
        </p:spPr>
      </p:pic>
      <p:sp>
        <p:nvSpPr>
          <p:cNvPr id="7" name="円/楕円 6"/>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51206"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3BDE6876-B56B-4B98-AB9C-10BE38776701}" type="slidenum">
              <a:rPr lang="ja-JP" altLang="en-US"/>
              <a:pPr>
                <a:defRPr/>
              </a:pPr>
              <a:t>19</a:t>
            </a:fld>
            <a:endParaRPr lang="en-US" altLang="ja-JP"/>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p:cNvSpPr>
          <p:nvPr>
            <p:ph type="title"/>
          </p:nvPr>
        </p:nvSpPr>
        <p:spPr/>
        <p:txBody>
          <a:bodyPr/>
          <a:lstStyle/>
          <a:p>
            <a:pPr eaLnBrk="1" hangingPunct="1"/>
            <a:r>
              <a:rPr lang="ja-JP" altLang="en-US" smtClean="0">
                <a:solidFill>
                  <a:srgbClr val="4D4D4D"/>
                </a:solidFill>
              </a:rPr>
              <a:t>カーネルリリースインターバル</a:t>
            </a:r>
            <a:endParaRPr lang="en-US" altLang="ja-JP" smtClean="0">
              <a:solidFill>
                <a:srgbClr val="4D4D4D"/>
              </a:solidFill>
            </a:endParaRPr>
          </a:p>
        </p:txBody>
      </p:sp>
      <p:sp>
        <p:nvSpPr>
          <p:cNvPr id="5"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これまでコンスタントに </a:t>
            </a:r>
            <a:r>
              <a:rPr lang="ja-JP" altLang="en-US" sz="1800" i="1" kern="0" dirty="0">
                <a:solidFill>
                  <a:srgbClr val="FF0000"/>
                </a:solidFill>
                <a:latin typeface="HG丸ｺﾞｼｯｸM-PRO" pitchFamily="50" charset="-128"/>
                <a:ea typeface="HG丸ｺﾞｼｯｸM-PRO" pitchFamily="50" charset="-128"/>
              </a:rPr>
              <a:t>約 </a:t>
            </a:r>
            <a:r>
              <a:rPr lang="en-US" altLang="ja-JP" sz="1800" i="1" kern="0" dirty="0">
                <a:solidFill>
                  <a:srgbClr val="FF0000"/>
                </a:solidFill>
                <a:latin typeface="HG丸ｺﾞｼｯｸM-PRO" pitchFamily="50" charset="-128"/>
                <a:ea typeface="HG丸ｺﾞｼｯｸM-PRO" pitchFamily="50" charset="-128"/>
              </a:rPr>
              <a:t>80</a:t>
            </a:r>
            <a:r>
              <a:rPr lang="ja-JP" altLang="en-US" sz="1800" i="1" kern="0" dirty="0">
                <a:solidFill>
                  <a:srgbClr val="FF0000"/>
                </a:solidFill>
                <a:latin typeface="HG丸ｺﾞｼｯｸM-PRO" pitchFamily="50" charset="-128"/>
                <a:ea typeface="HG丸ｺﾞｼｯｸM-PRO" pitchFamily="50" charset="-128"/>
              </a:rPr>
              <a:t>日周期 </a:t>
            </a:r>
            <a:r>
              <a:rPr lang="ja-JP" altLang="en-US" sz="1800" kern="0" dirty="0">
                <a:solidFill>
                  <a:srgbClr val="0070C0"/>
                </a:solidFill>
                <a:latin typeface="HG丸ｺﾞｼｯｸM-PRO" pitchFamily="50" charset="-128"/>
                <a:ea typeface="HG丸ｺﾞｼｯｸM-PRO" pitchFamily="50" charset="-128"/>
              </a:rPr>
              <a:t>で </a:t>
            </a:r>
            <a:r>
              <a:rPr lang="ja-JP" altLang="en-US" sz="1800" kern="0" dirty="0">
                <a:solidFill>
                  <a:srgbClr val="FF0000"/>
                </a:solidFill>
                <a:latin typeface="HG丸ｺﾞｼｯｸM-PRO" pitchFamily="50" charset="-128"/>
                <a:ea typeface="HG丸ｺﾞｼｯｸM-PRO" pitchFamily="50" charset="-128"/>
              </a:rPr>
              <a:t>カーネルメージャーバージョンアップ</a:t>
            </a:r>
            <a:endParaRPr lang="en-US" altLang="ja-JP" sz="2600" kern="0" dirty="0">
              <a:solidFill>
                <a:srgbClr val="FF0000"/>
              </a:solidFill>
              <a:latin typeface="HG丸ｺﾞｼｯｸM-PRO" pitchFamily="50" charset="-128"/>
              <a:ea typeface="HG丸ｺﾞｼｯｸM-PRO" pitchFamily="50" charset="-128"/>
            </a:endParaRPr>
          </a:p>
        </p:txBody>
      </p:sp>
      <p:pic>
        <p:nvPicPr>
          <p:cNvPr id="6" name="図 5" descr="リリースサイクル.JPG"/>
          <p:cNvPicPr>
            <a:picLocks noChangeAspect="1"/>
          </p:cNvPicPr>
          <p:nvPr/>
        </p:nvPicPr>
        <p:blipFill>
          <a:blip r:embed="rId2"/>
          <a:stretch>
            <a:fillRect/>
          </a:stretch>
        </p:blipFill>
        <p:spPr>
          <a:xfrm>
            <a:off x="250825" y="1557338"/>
            <a:ext cx="8569325" cy="4319587"/>
          </a:xfrm>
          <a:prstGeom prst="rect">
            <a:avLst/>
          </a:prstGeom>
          <a:ln>
            <a:noFill/>
          </a:ln>
          <a:effectLst>
            <a:outerShdw blurRad="292100" dist="139700" dir="2700000" algn="tl" rotWithShape="0">
              <a:srgbClr val="333333">
                <a:alpha val="65000"/>
              </a:srgbClr>
            </a:outerShdw>
          </a:effectLst>
        </p:spPr>
      </p:pic>
      <p:sp>
        <p:nvSpPr>
          <p:cNvPr id="7" name="円/楕円 6"/>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52230"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0D8541C5-FDC7-4ACF-ACA9-888AC0B32BF9}" type="slidenum">
              <a:rPr lang="ja-JP" altLang="en-US"/>
              <a:pPr>
                <a:defRPr/>
              </a:pPr>
              <a:t>20</a:t>
            </a:fld>
            <a:endParaRPr lang="en-US" altLang="ja-JP"/>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図 6"/>
          <p:cNvPicPr>
            <a:picLocks noChangeAspect="1"/>
          </p:cNvPicPr>
          <p:nvPr/>
        </p:nvPicPr>
        <p:blipFill>
          <a:blip r:embed="rId2"/>
          <a:stretch>
            <a:fillRect/>
          </a:stretch>
        </p:blipFill>
        <p:spPr>
          <a:xfrm>
            <a:off x="444500" y="1682750"/>
            <a:ext cx="8280400" cy="4211638"/>
          </a:xfrm>
          <a:prstGeom prst="rect">
            <a:avLst/>
          </a:prstGeom>
          <a:ln>
            <a:noFill/>
          </a:ln>
          <a:effectLst>
            <a:outerShdw blurRad="292100" dist="139700" dir="2700000" algn="tl" rotWithShape="0">
              <a:srgbClr val="333333">
                <a:alpha val="65000"/>
              </a:srgbClr>
            </a:outerShdw>
          </a:effectLst>
        </p:spPr>
      </p:pic>
      <p:sp>
        <p:nvSpPr>
          <p:cNvPr id="36866" name="Rectangle 2"/>
          <p:cNvSpPr>
            <a:spLocks noGrp="1"/>
          </p:cNvSpPr>
          <p:nvPr>
            <p:ph type="title"/>
          </p:nvPr>
        </p:nvSpPr>
        <p:spPr/>
        <p:txBody>
          <a:bodyPr>
            <a:normAutofit/>
          </a:bodyPr>
          <a:lstStyle/>
          <a:p>
            <a:pPr eaLnBrk="1" fontAlgn="auto" hangingPunct="1">
              <a:spcAft>
                <a:spcPts val="0"/>
              </a:spcAft>
              <a:defRPr/>
            </a:pPr>
            <a:r>
              <a:rPr lang="en-US" altLang="ja-JP" smtClean="0">
                <a:hlinkClick r:id="rId3"/>
              </a:rPr>
              <a:t>www.kernel.org</a:t>
            </a:r>
            <a:r>
              <a:rPr lang="ja-JP" altLang="en-US" smtClean="0"/>
              <a:t> </a:t>
            </a:r>
            <a:endParaRPr lang="en-US" altLang="ja-JP" smtClean="0"/>
          </a:p>
        </p:txBody>
      </p:sp>
      <p:sp>
        <p:nvSpPr>
          <p:cNvPr id="5" name="Rectangle 3"/>
          <p:cNvSpPr txBox="1">
            <a:spLocks/>
          </p:cNvSpPr>
          <p:nvPr/>
        </p:nvSpPr>
        <p:spPr bwMode="auto">
          <a:xfrm>
            <a:off x="179388" y="6021388"/>
            <a:ext cx="8785225" cy="360362"/>
          </a:xfrm>
          <a:prstGeom prst="rect">
            <a:avLst/>
          </a:prstGeom>
          <a:noFill/>
          <a:ln w="9525">
            <a:noFill/>
            <a:miter lim="800000"/>
            <a:headEnd/>
            <a:tailEnd/>
          </a:ln>
        </p:spPr>
        <p:txBody>
          <a:bodyPr lIns="0" tIns="10800" rIns="0" bIns="10800" anchor="ctr"/>
          <a:lstStyle/>
          <a:p>
            <a:pPr marL="323850" indent="-323850" algn="ctr"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① 開発中コード、② 最新リリース、③ 長期メンテナンスコードが公開されている。 </a:t>
            </a:r>
            <a:endParaRPr lang="en-US" altLang="ja-JP" sz="2600" kern="0" dirty="0">
              <a:solidFill>
                <a:srgbClr val="0070C0"/>
              </a:solidFill>
              <a:latin typeface="HG丸ｺﾞｼｯｸM-PRO" pitchFamily="50" charset="-128"/>
              <a:ea typeface="HG丸ｺﾞｼｯｸM-PRO" pitchFamily="50" charset="-128"/>
            </a:endParaRPr>
          </a:p>
        </p:txBody>
      </p:sp>
      <p:sp>
        <p:nvSpPr>
          <p:cNvPr id="53252" name="テキスト ボックス 6"/>
          <p:cNvSpPr txBox="1">
            <a:spLocks noChangeArrowheads="1"/>
          </p:cNvSpPr>
          <p:nvPr/>
        </p:nvSpPr>
        <p:spPr bwMode="auto">
          <a:xfrm>
            <a:off x="755650" y="4048125"/>
            <a:ext cx="576263" cy="460375"/>
          </a:xfrm>
          <a:prstGeom prst="rect">
            <a:avLst/>
          </a:prstGeom>
          <a:noFill/>
          <a:ln w="9525">
            <a:noFill/>
            <a:miter lim="800000"/>
            <a:headEnd/>
            <a:tailEnd/>
          </a:ln>
        </p:spPr>
        <p:txBody>
          <a:bodyPr>
            <a:spAutoFit/>
          </a:bodyPr>
          <a:lstStyle/>
          <a:p>
            <a:r>
              <a:rPr lang="ja-JP" altLang="en-US">
                <a:solidFill>
                  <a:srgbClr val="FF0000"/>
                </a:solidFill>
              </a:rPr>
              <a:t>①</a:t>
            </a:r>
          </a:p>
        </p:txBody>
      </p:sp>
      <p:sp>
        <p:nvSpPr>
          <p:cNvPr id="53253" name="テキスト ボックス 7"/>
          <p:cNvSpPr txBox="1">
            <a:spLocks noChangeArrowheads="1"/>
          </p:cNvSpPr>
          <p:nvPr/>
        </p:nvSpPr>
        <p:spPr bwMode="auto">
          <a:xfrm>
            <a:off x="7164388" y="2852738"/>
            <a:ext cx="576262" cy="461962"/>
          </a:xfrm>
          <a:prstGeom prst="rect">
            <a:avLst/>
          </a:prstGeom>
          <a:noFill/>
          <a:ln w="9525">
            <a:noFill/>
            <a:miter lim="800000"/>
            <a:headEnd/>
            <a:tailEnd/>
          </a:ln>
        </p:spPr>
        <p:txBody>
          <a:bodyPr>
            <a:spAutoFit/>
          </a:bodyPr>
          <a:lstStyle/>
          <a:p>
            <a:r>
              <a:rPr lang="ja-JP" altLang="en-US">
                <a:solidFill>
                  <a:srgbClr val="FF0000"/>
                </a:solidFill>
              </a:rPr>
              <a:t>②</a:t>
            </a:r>
          </a:p>
        </p:txBody>
      </p:sp>
      <p:grpSp>
        <p:nvGrpSpPr>
          <p:cNvPr id="53254" name="グループ化 7"/>
          <p:cNvGrpSpPr>
            <a:grpSpLocks/>
          </p:cNvGrpSpPr>
          <p:nvPr/>
        </p:nvGrpSpPr>
        <p:grpSpPr bwMode="auto">
          <a:xfrm>
            <a:off x="858838" y="4552950"/>
            <a:ext cx="755650" cy="720725"/>
            <a:chOff x="884238" y="4716463"/>
            <a:chExt cx="755650" cy="720725"/>
          </a:xfrm>
        </p:grpSpPr>
        <p:sp>
          <p:nvSpPr>
            <p:cNvPr id="53259" name="テキスト ボックス 8"/>
            <p:cNvSpPr txBox="1">
              <a:spLocks noChangeArrowheads="1"/>
            </p:cNvSpPr>
            <p:nvPr/>
          </p:nvSpPr>
          <p:spPr bwMode="auto">
            <a:xfrm>
              <a:off x="884238" y="4843463"/>
              <a:ext cx="576262" cy="461962"/>
            </a:xfrm>
            <a:prstGeom prst="rect">
              <a:avLst/>
            </a:prstGeom>
            <a:noFill/>
            <a:ln w="9525">
              <a:noFill/>
              <a:miter lim="800000"/>
              <a:headEnd/>
              <a:tailEnd/>
            </a:ln>
          </p:spPr>
          <p:txBody>
            <a:bodyPr>
              <a:spAutoFit/>
            </a:bodyPr>
            <a:lstStyle/>
            <a:p>
              <a:pPr algn="r"/>
              <a:r>
                <a:rPr lang="ja-JP" altLang="en-US">
                  <a:solidFill>
                    <a:srgbClr val="FF0000"/>
                  </a:solidFill>
                </a:rPr>
                <a:t>③</a:t>
              </a:r>
            </a:p>
          </p:txBody>
        </p:sp>
        <p:sp>
          <p:nvSpPr>
            <p:cNvPr id="53260" name="左中かっこ 9"/>
            <p:cNvSpPr>
              <a:spLocks/>
            </p:cNvSpPr>
            <p:nvPr/>
          </p:nvSpPr>
          <p:spPr bwMode="auto">
            <a:xfrm>
              <a:off x="1423988" y="4716463"/>
              <a:ext cx="215900" cy="720725"/>
            </a:xfrm>
            <a:prstGeom prst="leftBrace">
              <a:avLst>
                <a:gd name="adj1" fmla="val 24341"/>
                <a:gd name="adj2" fmla="val 50000"/>
              </a:avLst>
            </a:prstGeom>
            <a:noFill/>
            <a:ln w="19050" algn="ctr">
              <a:solidFill>
                <a:srgbClr val="FF0000"/>
              </a:solidFill>
              <a:round/>
              <a:headEnd/>
              <a:tailEnd/>
            </a:ln>
          </p:spPr>
          <p:txBody>
            <a:bodyPr anchor="ctr"/>
            <a:lstStyle/>
            <a:p>
              <a:pPr algn="ctr"/>
              <a:endParaRPr lang="ja-JP" altLang="en-US">
                <a:solidFill>
                  <a:srgbClr val="FF0000"/>
                </a:solidFill>
              </a:endParaRPr>
            </a:p>
          </p:txBody>
        </p:sp>
      </p:grpSp>
      <p:cxnSp>
        <p:nvCxnSpPr>
          <p:cNvPr id="53255" name="直線矢印コネクタ 11"/>
          <p:cNvCxnSpPr>
            <a:cxnSpLocks noChangeShapeType="1"/>
          </p:cNvCxnSpPr>
          <p:nvPr/>
        </p:nvCxnSpPr>
        <p:spPr bwMode="auto">
          <a:xfrm>
            <a:off x="1187450" y="4275138"/>
            <a:ext cx="431800" cy="0"/>
          </a:xfrm>
          <a:prstGeom prst="straightConnector1">
            <a:avLst/>
          </a:prstGeom>
          <a:noFill/>
          <a:ln w="19050" algn="ctr">
            <a:solidFill>
              <a:srgbClr val="FF0000"/>
            </a:solidFill>
            <a:round/>
            <a:headEnd/>
            <a:tailEnd type="arrow" w="med" len="med"/>
          </a:ln>
        </p:spPr>
      </p:cxn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53257"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CB9E8CB4-CB6A-4701-A142-AB48D5AADBE7}" type="slidenum">
              <a:rPr lang="ja-JP" altLang="en-US"/>
              <a:pPr>
                <a:defRPr/>
              </a:pPr>
              <a:t>21</a:t>
            </a:fld>
            <a:endParaRPr lang="en-US" altLang="ja-JP"/>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タイトル 1"/>
          <p:cNvSpPr>
            <a:spLocks noGrp="1"/>
          </p:cNvSpPr>
          <p:nvPr>
            <p:ph type="title"/>
          </p:nvPr>
        </p:nvSpPr>
        <p:spPr/>
        <p:txBody>
          <a:bodyPr/>
          <a:lstStyle/>
          <a:p>
            <a:pPr eaLnBrk="1" hangingPunct="1"/>
            <a:r>
              <a:rPr lang="ja-JP" altLang="en-US" smtClean="0">
                <a:solidFill>
                  <a:srgbClr val="4D4D4D"/>
                </a:solidFill>
              </a:rPr>
              <a:t>実際にコードを書いているのは誰か</a:t>
            </a:r>
          </a:p>
        </p:txBody>
      </p:sp>
      <p:sp>
        <p:nvSpPr>
          <p:cNvPr id="54274" name="テキスト ボックス 5"/>
          <p:cNvSpPr txBox="1">
            <a:spLocks noChangeArrowheads="1"/>
          </p:cNvSpPr>
          <p:nvPr/>
        </p:nvSpPr>
        <p:spPr bwMode="auto">
          <a:xfrm>
            <a:off x="5024438" y="938213"/>
            <a:ext cx="3887787" cy="400050"/>
          </a:xfrm>
          <a:prstGeom prst="rect">
            <a:avLst/>
          </a:prstGeom>
          <a:noFill/>
          <a:ln w="9525">
            <a:noFill/>
            <a:miter lim="800000"/>
            <a:headEnd/>
            <a:tailEnd/>
          </a:ln>
        </p:spPr>
        <p:txBody>
          <a:bodyPr>
            <a:spAutoFit/>
          </a:bodyPr>
          <a:lstStyle/>
          <a:p>
            <a:pPr algn="ctr"/>
            <a:r>
              <a:rPr lang="en-US" altLang="ja-JP" sz="2000">
                <a:solidFill>
                  <a:srgbClr val="0070C0"/>
                </a:solidFill>
                <a:hlinkClick r:id="rId2"/>
              </a:rPr>
              <a:t>http://lwn.net/Articles/460597/</a:t>
            </a:r>
            <a:endParaRPr lang="ja-JP" altLang="en-US" sz="2000">
              <a:solidFill>
                <a:srgbClr val="0070C0"/>
              </a:solidFill>
            </a:endParaRPr>
          </a:p>
        </p:txBody>
      </p:sp>
      <p:pic>
        <p:nvPicPr>
          <p:cNvPr id="7" name="図 6"/>
          <p:cNvPicPr>
            <a:picLocks noChangeAspect="1"/>
          </p:cNvPicPr>
          <p:nvPr/>
        </p:nvPicPr>
        <p:blipFill>
          <a:blip r:embed="rId3"/>
          <a:stretch>
            <a:fillRect/>
          </a:stretch>
        </p:blipFill>
        <p:spPr>
          <a:xfrm>
            <a:off x="323850" y="1484313"/>
            <a:ext cx="8424863" cy="4176712"/>
          </a:xfrm>
          <a:prstGeom prst="rect">
            <a:avLst/>
          </a:prstGeom>
          <a:ln>
            <a:noFill/>
          </a:ln>
          <a:effectLst>
            <a:outerShdw blurRad="292100" dist="139700" dir="2700000" algn="tl" rotWithShape="0">
              <a:srgbClr val="333333">
                <a:alpha val="65000"/>
              </a:srgbClr>
            </a:outerShdw>
          </a:effectLst>
        </p:spPr>
      </p:pic>
      <p:pic>
        <p:nvPicPr>
          <p:cNvPr id="54276" name="Picture 2"/>
          <p:cNvPicPr>
            <a:picLocks noChangeAspect="1" noChangeArrowheads="1"/>
          </p:cNvPicPr>
          <p:nvPr/>
        </p:nvPicPr>
        <p:blipFill>
          <a:blip r:embed="rId4"/>
          <a:srcRect/>
          <a:stretch>
            <a:fillRect/>
          </a:stretch>
        </p:blipFill>
        <p:spPr bwMode="auto">
          <a:xfrm>
            <a:off x="3348038" y="1565275"/>
            <a:ext cx="1492250" cy="177800"/>
          </a:xfrm>
          <a:prstGeom prst="rect">
            <a:avLst/>
          </a:prstGeom>
          <a:noFill/>
          <a:ln w="9525">
            <a:noFill/>
            <a:miter lim="800000"/>
            <a:headEnd/>
            <a:tailEnd/>
          </a:ln>
        </p:spPr>
      </p:pic>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54278"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53B404F9-8EF6-4B0E-9050-8044E7BF86D2}" type="slidenum">
              <a:rPr lang="ja-JP" altLang="en-US"/>
              <a:pPr>
                <a:defRPr/>
              </a:pPr>
              <a:t>22</a:t>
            </a:fld>
            <a:endParaRPr lang="en-US" altLang="ja-JP"/>
          </a:p>
        </p:txBody>
      </p:sp>
      <p:sp>
        <p:nvSpPr>
          <p:cNvPr id="11" name="角丸四角形 10"/>
          <p:cNvSpPr/>
          <p:nvPr/>
        </p:nvSpPr>
        <p:spPr>
          <a:xfrm>
            <a:off x="307290" y="5877272"/>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dirty="0">
                <a:solidFill>
                  <a:schemeClr val="bg1"/>
                </a:solidFill>
                <a:latin typeface="HG丸ｺﾞｼｯｸM-PRO" pitchFamily="50" charset="-128"/>
                <a:ea typeface="HG丸ｺﾞｼｯｸM-PRO" pitchFamily="50" charset="-128"/>
              </a:rPr>
              <a:t>リナックスの大部分のコードは各企業のプロフェッショナルが作成</a:t>
            </a:r>
          </a:p>
        </p:txBody>
      </p:sp>
      <p:sp>
        <p:nvSpPr>
          <p:cNvPr id="5" name="右矢印 4"/>
          <p:cNvSpPr/>
          <p:nvPr/>
        </p:nvSpPr>
        <p:spPr>
          <a:xfrm>
            <a:off x="225425" y="4500563"/>
            <a:ext cx="504825" cy="287337"/>
          </a:xfrm>
          <a:prstGeom prst="rightArrow">
            <a:avLst/>
          </a:prstGeom>
          <a:solidFill>
            <a:srgbClr val="99FFCC"/>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p:cNvSpPr>
          <p:nvPr>
            <p:ph type="title"/>
          </p:nvPr>
        </p:nvSpPr>
        <p:spPr/>
        <p:txBody>
          <a:bodyPr/>
          <a:lstStyle/>
          <a:p>
            <a:pPr eaLnBrk="1" hangingPunct="1"/>
            <a:r>
              <a:rPr lang="ja-JP" altLang="en-US" smtClean="0">
                <a:solidFill>
                  <a:srgbClr val="333333"/>
                </a:solidFill>
              </a:rPr>
              <a:t>リナックスカーネル開発コミュニティ</a:t>
            </a:r>
            <a:endParaRPr lang="en-US" altLang="ja-JP" smtClean="0">
              <a:solidFill>
                <a:srgbClr val="333333"/>
              </a:solidFill>
            </a:endParaRPr>
          </a:p>
        </p:txBody>
      </p:sp>
      <p:sp>
        <p:nvSpPr>
          <p:cNvPr id="5"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algn="ctr"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サブシステム毎に分割されたメンテナーによる階層的国際分散開発体制で開発 </a:t>
            </a:r>
            <a:endParaRPr lang="en-US" altLang="ja-JP" sz="2600" kern="0" dirty="0">
              <a:solidFill>
                <a:srgbClr val="0070C0"/>
              </a:solidFill>
              <a:latin typeface="HG丸ｺﾞｼｯｸM-PRO" pitchFamily="50" charset="-128"/>
              <a:ea typeface="HG丸ｺﾞｼｯｸM-PRO" pitchFamily="50" charset="-128"/>
            </a:endParaRPr>
          </a:p>
        </p:txBody>
      </p:sp>
      <p:pic>
        <p:nvPicPr>
          <p:cNvPr id="6" name="図 5" descr="ストラクチャー.JPG"/>
          <p:cNvPicPr>
            <a:picLocks noChangeAspect="1"/>
          </p:cNvPicPr>
          <p:nvPr/>
        </p:nvPicPr>
        <p:blipFill>
          <a:blip r:embed="rId2"/>
          <a:stretch>
            <a:fillRect/>
          </a:stretch>
        </p:blipFill>
        <p:spPr>
          <a:xfrm>
            <a:off x="250825" y="1544638"/>
            <a:ext cx="8569325" cy="4398962"/>
          </a:xfrm>
          <a:prstGeom prst="rect">
            <a:avLst/>
          </a:prstGeom>
          <a:ln>
            <a:noFill/>
          </a:ln>
          <a:effectLst>
            <a:outerShdw blurRad="292100" dist="139700" dir="2700000" algn="tl" rotWithShape="0">
              <a:srgbClr val="333333">
                <a:alpha val="65000"/>
              </a:srgbClr>
            </a:outerShdw>
          </a:effectLst>
        </p:spPr>
      </p:pic>
      <p:sp>
        <p:nvSpPr>
          <p:cNvPr id="55300" name="テキスト ボックス 6"/>
          <p:cNvSpPr txBox="1">
            <a:spLocks noChangeArrowheads="1"/>
          </p:cNvSpPr>
          <p:nvPr/>
        </p:nvSpPr>
        <p:spPr bwMode="auto">
          <a:xfrm>
            <a:off x="5135563" y="1017588"/>
            <a:ext cx="3816350" cy="431800"/>
          </a:xfrm>
          <a:prstGeom prst="rect">
            <a:avLst/>
          </a:prstGeom>
          <a:noFill/>
          <a:ln w="9525">
            <a:noFill/>
            <a:miter lim="800000"/>
            <a:headEnd/>
            <a:tailEnd/>
          </a:ln>
        </p:spPr>
        <p:txBody>
          <a:bodyPr>
            <a:spAutoFit/>
          </a:bodyPr>
          <a:lstStyle/>
          <a:p>
            <a:r>
              <a:rPr lang="en-US" altLang="ja-JP" sz="1100" b="1"/>
              <a:t>From the world of Community</a:t>
            </a:r>
            <a:r>
              <a:rPr lang="ja-JP" altLang="en-US" sz="1100" b="1"/>
              <a:t>　</a:t>
            </a:r>
            <a:r>
              <a:rPr lang="en-US" altLang="ja-JP" sz="1100" b="1"/>
              <a:t>David Woodhouse (Red hat)</a:t>
            </a:r>
            <a:r>
              <a:rPr lang="en-US" altLang="ja-JP" sz="1100">
                <a:hlinkClick r:id="rId3"/>
              </a:rPr>
              <a:t> h</a:t>
            </a:r>
            <a:r>
              <a:rPr lang="en-US" altLang="ja-JP" sz="1000">
                <a:hlinkClick r:id="rId3"/>
              </a:rPr>
              <a:t>ttp://tree.celinuxforum.org/CelfPubWiki/JapanTechnicalJamboree19</a:t>
            </a:r>
            <a:endParaRPr lang="ja-JP" altLang="en-US" sz="1100"/>
          </a:p>
        </p:txBody>
      </p:sp>
      <p:sp>
        <p:nvSpPr>
          <p:cNvPr id="55301" name="角丸四角形吹き出し 1"/>
          <p:cNvSpPr>
            <a:spLocks noChangeArrowheads="1"/>
          </p:cNvSpPr>
          <p:nvPr/>
        </p:nvSpPr>
        <p:spPr bwMode="auto">
          <a:xfrm>
            <a:off x="7451725" y="1974850"/>
            <a:ext cx="1223963" cy="465138"/>
          </a:xfrm>
          <a:prstGeom prst="wedgeRoundRectCallout">
            <a:avLst>
              <a:gd name="adj1" fmla="val -66356"/>
              <a:gd name="adj2" fmla="val 127532"/>
              <a:gd name="adj3" fmla="val 16667"/>
            </a:avLst>
          </a:prstGeom>
          <a:solidFill>
            <a:srgbClr val="FF9933"/>
          </a:solidFill>
          <a:ln w="9525" algn="ctr">
            <a:noFill/>
            <a:round/>
            <a:headEnd/>
            <a:tailEnd/>
          </a:ln>
        </p:spPr>
        <p:txBody>
          <a:bodyPr lIns="0" tIns="0" rIns="0" bIns="0" anchor="ctr"/>
          <a:lstStyle/>
          <a:p>
            <a:pPr algn="ctr" eaLnBrk="0" hangingPunct="0">
              <a:lnSpc>
                <a:spcPct val="75000"/>
              </a:lnSpc>
              <a:spcBef>
                <a:spcPct val="20000"/>
              </a:spcBef>
              <a:buClr>
                <a:srgbClr val="5A0BCF"/>
              </a:buClr>
            </a:pPr>
            <a:r>
              <a:rPr lang="ja-JP" altLang="en-US" sz="1400" b="1">
                <a:solidFill>
                  <a:schemeClr val="bg1"/>
                </a:solidFill>
                <a:latin typeface="AR P丸ゴシック体M"/>
                <a:ea typeface="AR P丸ゴシック体M"/>
                <a:cs typeface="AR P丸ゴシック体M"/>
              </a:rPr>
              <a:t>現在は </a:t>
            </a:r>
            <a:r>
              <a:rPr lang="en-US" altLang="ja-JP" sz="1400" b="1">
                <a:solidFill>
                  <a:schemeClr val="bg1"/>
                </a:solidFill>
                <a:latin typeface="AR P丸ゴシック体M"/>
                <a:ea typeface="AR P丸ゴシック体M"/>
                <a:cs typeface="AR P丸ゴシック体M"/>
              </a:rPr>
              <a:t>Linux next </a:t>
            </a:r>
            <a:r>
              <a:rPr lang="ja-JP" altLang="en-US" sz="1400" b="1">
                <a:solidFill>
                  <a:schemeClr val="bg1"/>
                </a:solidFill>
                <a:latin typeface="AR P丸ゴシック体M"/>
                <a:ea typeface="AR P丸ゴシック体M"/>
                <a:cs typeface="AR P丸ゴシック体M"/>
              </a:rPr>
              <a:t>に集約</a:t>
            </a: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55303"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976E09BA-8ED1-46F2-B1D8-9A9CE5861001}" type="slidenum">
              <a:rPr lang="ja-JP" altLang="en-US"/>
              <a:pPr>
                <a:defRPr/>
              </a:pPr>
              <a:t>23</a:t>
            </a:fld>
            <a:endParaRPr lang="en-US" altLang="ja-JP"/>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p:cNvSpPr>
          <p:nvPr>
            <p:ph type="title"/>
          </p:nvPr>
        </p:nvSpPr>
        <p:spPr/>
        <p:txBody>
          <a:bodyPr/>
          <a:lstStyle/>
          <a:p>
            <a:pPr eaLnBrk="1" hangingPunct="1"/>
            <a:r>
              <a:rPr lang="ja-JP" altLang="en-US" smtClean="0">
                <a:solidFill>
                  <a:srgbClr val="4D4D4D"/>
                </a:solidFill>
              </a:rPr>
              <a:t>カーネルコンフィギュレーション</a:t>
            </a:r>
            <a:endParaRPr lang="en-US" altLang="ja-JP" smtClean="0">
              <a:solidFill>
                <a:srgbClr val="4D4D4D"/>
              </a:solidFill>
            </a:endParaRPr>
          </a:p>
        </p:txBody>
      </p:sp>
      <p:pic>
        <p:nvPicPr>
          <p:cNvPr id="7" name="図 6" descr="config_menu.JPG"/>
          <p:cNvPicPr>
            <a:picLocks noChangeAspect="1"/>
          </p:cNvPicPr>
          <p:nvPr/>
        </p:nvPicPr>
        <p:blipFill>
          <a:blip r:embed="rId2"/>
          <a:stretch>
            <a:fillRect/>
          </a:stretch>
        </p:blipFill>
        <p:spPr>
          <a:xfrm>
            <a:off x="250825" y="1557338"/>
            <a:ext cx="8569325" cy="4319587"/>
          </a:xfrm>
          <a:prstGeom prst="rect">
            <a:avLst/>
          </a:prstGeom>
          <a:ln>
            <a:noFill/>
          </a:ln>
          <a:effectLst>
            <a:outerShdw blurRad="292100" dist="139700" dir="2700000" algn="tl" rotWithShape="0">
              <a:srgbClr val="333333">
                <a:alpha val="65000"/>
              </a:srgbClr>
            </a:outerShdw>
          </a:effectLst>
        </p:spPr>
      </p:pic>
      <p:sp>
        <p:nvSpPr>
          <p:cNvPr id="8" name="Rectangle 3"/>
          <p:cNvSpPr txBox="1">
            <a:spLocks/>
          </p:cNvSpPr>
          <p:nvPr/>
        </p:nvSpPr>
        <p:spPr bwMode="auto">
          <a:xfrm>
            <a:off x="250825" y="5949950"/>
            <a:ext cx="8713788" cy="431800"/>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　</a:t>
            </a:r>
            <a:r>
              <a:rPr lang="ja-JP" altLang="en-US" sz="1800" kern="0" dirty="0">
                <a:solidFill>
                  <a:srgbClr val="FF0000"/>
                </a:solidFill>
                <a:latin typeface="HG丸ｺﾞｼｯｸM-PRO" pitchFamily="50" charset="-128"/>
                <a:ea typeface="HG丸ｺﾞｼｯｸM-PRO" pitchFamily="50" charset="-128"/>
              </a:rPr>
              <a:t>全てのアークテクチャ、プラットフォームで共通のソースコードを利用している</a:t>
            </a:r>
            <a:endParaRPr lang="en-US" altLang="ja-JP" sz="2600" kern="0" dirty="0">
              <a:solidFill>
                <a:srgbClr val="FF0000"/>
              </a:solidFill>
              <a:latin typeface="HG丸ｺﾞｼｯｸM-PRO" pitchFamily="50" charset="-128"/>
              <a:ea typeface="HG丸ｺﾞｼｯｸM-PRO" pitchFamily="50" charset="-128"/>
            </a:endParaRPr>
          </a:p>
        </p:txBody>
      </p:sp>
      <p:pic>
        <p:nvPicPr>
          <p:cNvPr id="56324" name="図 1"/>
          <p:cNvPicPr>
            <a:picLocks noChangeAspect="1"/>
          </p:cNvPicPr>
          <p:nvPr/>
        </p:nvPicPr>
        <p:blipFill>
          <a:blip r:embed="rId3"/>
          <a:srcRect/>
          <a:stretch>
            <a:fillRect/>
          </a:stretch>
        </p:blipFill>
        <p:spPr bwMode="auto">
          <a:xfrm>
            <a:off x="2646363" y="2997200"/>
            <a:ext cx="6119812" cy="2836863"/>
          </a:xfrm>
          <a:prstGeom prst="rect">
            <a:avLst/>
          </a:prstGeom>
          <a:noFill/>
          <a:ln w="9525">
            <a:noFill/>
            <a:miter lim="800000"/>
            <a:headEnd/>
            <a:tailEnd/>
          </a:ln>
        </p:spPr>
      </p:pic>
      <p:sp>
        <p:nvSpPr>
          <p:cNvPr id="9" name="円/楕円 8"/>
          <p:cNvSpPr/>
          <p:nvPr/>
        </p:nvSpPr>
        <p:spPr bwMode="auto">
          <a:xfrm>
            <a:off x="7885113" y="2349500"/>
            <a:ext cx="839787" cy="503238"/>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56327"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6AA91C5A-CCFF-4C50-8DFE-17F1BDDF59D4}" type="slidenum">
              <a:rPr lang="ja-JP" altLang="en-US"/>
              <a:pPr>
                <a:defRPr/>
              </a:pPr>
              <a:t>24</a:t>
            </a:fld>
            <a:endParaRPr lang="en-US" altLang="ja-JP"/>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p:cNvSpPr>
          <p:nvPr>
            <p:ph type="title"/>
          </p:nvPr>
        </p:nvSpPr>
        <p:spPr/>
        <p:txBody>
          <a:bodyPr/>
          <a:lstStyle/>
          <a:p>
            <a:pPr eaLnBrk="1" hangingPunct="1"/>
            <a:r>
              <a:rPr lang="ja-JP" altLang="en-US" smtClean="0">
                <a:solidFill>
                  <a:srgbClr val="4D4D4D"/>
                </a:solidFill>
              </a:rPr>
              <a:t>設定項目拡大の歴史は多様性拡大の指標</a:t>
            </a:r>
            <a:endParaRPr lang="en-US" altLang="ja-JP" smtClean="0">
              <a:solidFill>
                <a:srgbClr val="4D4D4D"/>
              </a:solidFill>
            </a:endParaRPr>
          </a:p>
        </p:txBody>
      </p:sp>
      <p:sp>
        <p:nvSpPr>
          <p:cNvPr id="57346" name="Rectangle 3"/>
          <p:cNvSpPr>
            <a:spLocks noGrp="1"/>
          </p:cNvSpPr>
          <p:nvPr>
            <p:ph sz="quarter" idx="1"/>
          </p:nvPr>
        </p:nvSpPr>
        <p:spPr>
          <a:xfrm>
            <a:off x="315913" y="1530350"/>
            <a:ext cx="8504237" cy="4572000"/>
          </a:xfrm>
        </p:spPr>
        <p:txBody>
          <a:bodyPr/>
          <a:lstStyle/>
          <a:p>
            <a:pPr eaLnBrk="1" hangingPunct="1">
              <a:lnSpc>
                <a:spcPct val="65000"/>
              </a:lnSpc>
            </a:pPr>
            <a:endParaRPr lang="en-US" altLang="ja-JP" smtClean="0">
              <a:solidFill>
                <a:srgbClr val="4D4D4D"/>
              </a:solidFill>
            </a:endParaRPr>
          </a:p>
          <a:p>
            <a:pPr eaLnBrk="1" hangingPunct="1">
              <a:lnSpc>
                <a:spcPct val="65000"/>
              </a:lnSpc>
            </a:pPr>
            <a:endParaRPr lang="en-US" altLang="ja-JP" smtClean="0">
              <a:solidFill>
                <a:srgbClr val="4D4D4D"/>
              </a:solidFill>
            </a:endParaRPr>
          </a:p>
          <a:p>
            <a:pPr eaLnBrk="1" hangingPunct="1">
              <a:lnSpc>
                <a:spcPct val="65000"/>
              </a:lnSpc>
              <a:buClr>
                <a:srgbClr val="A6A6A6"/>
              </a:buClr>
              <a:buFont typeface="Wingdings" pitchFamily="2" charset="2"/>
              <a:buNone/>
            </a:pPr>
            <a:endParaRPr lang="en-US" altLang="ja-JP" smtClean="0">
              <a:solidFill>
                <a:srgbClr val="BFBFBF"/>
              </a:solidFill>
            </a:endParaRPr>
          </a:p>
          <a:p>
            <a:pPr eaLnBrk="1" hangingPunct="1">
              <a:lnSpc>
                <a:spcPct val="65000"/>
              </a:lnSpc>
            </a:pPr>
            <a:endParaRPr lang="en-US" altLang="ja-JP" smtClean="0">
              <a:solidFill>
                <a:srgbClr val="4D4D4D"/>
              </a:solidFill>
            </a:endParaRPr>
          </a:p>
          <a:p>
            <a:pPr eaLnBrk="1" hangingPunct="1">
              <a:lnSpc>
                <a:spcPct val="65000"/>
              </a:lnSpc>
            </a:pPr>
            <a:endParaRPr lang="en-US" altLang="ja-JP" smtClean="0">
              <a:solidFill>
                <a:srgbClr val="4D4D4D"/>
              </a:solidFill>
            </a:endParaRPr>
          </a:p>
        </p:txBody>
      </p:sp>
      <p:pic>
        <p:nvPicPr>
          <p:cNvPr id="6" name="図 5" descr="config_items.JPG"/>
          <p:cNvPicPr>
            <a:picLocks noChangeAspect="1"/>
          </p:cNvPicPr>
          <p:nvPr/>
        </p:nvPicPr>
        <p:blipFill>
          <a:blip r:embed="rId2"/>
          <a:stretch>
            <a:fillRect/>
          </a:stretch>
        </p:blipFill>
        <p:spPr>
          <a:xfrm>
            <a:off x="250825" y="1557338"/>
            <a:ext cx="8566150" cy="4392612"/>
          </a:xfrm>
          <a:prstGeom prst="rect">
            <a:avLst/>
          </a:prstGeom>
          <a:ln>
            <a:noFill/>
          </a:ln>
          <a:effectLst>
            <a:outerShdw blurRad="292100" dist="139700" dir="2700000" algn="tl" rotWithShape="0">
              <a:srgbClr val="333333">
                <a:alpha val="65000"/>
              </a:srgbClr>
            </a:outerShdw>
          </a:effectLst>
        </p:spPr>
      </p:pic>
      <p:sp>
        <p:nvSpPr>
          <p:cNvPr id="7"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algn="ctr" eaLnBrk="0" hangingPunct="0">
              <a:lnSpc>
                <a:spcPct val="80000"/>
              </a:lnSpc>
              <a:spcBef>
                <a:spcPct val="20000"/>
              </a:spcBef>
              <a:buClr>
                <a:srgbClr val="0066FF"/>
              </a:buClr>
              <a:defRPr/>
            </a:pPr>
            <a:r>
              <a:rPr lang="ja-JP" altLang="en-US" sz="2000" kern="0" dirty="0">
                <a:solidFill>
                  <a:srgbClr val="0070C0"/>
                </a:solidFill>
                <a:latin typeface="HG丸ｺﾞｼｯｸM-PRO" pitchFamily="50" charset="-128"/>
                <a:ea typeface="HG丸ｺﾞｼｯｸM-PRO" pitchFamily="50" charset="-128"/>
              </a:rPr>
              <a:t>カーネルコア機能、</a:t>
            </a:r>
            <a:r>
              <a:rPr lang="en-US" altLang="ja-JP" sz="2000" kern="0" dirty="0">
                <a:solidFill>
                  <a:srgbClr val="0070C0"/>
                </a:solidFill>
                <a:latin typeface="HG丸ｺﾞｼｯｸM-PRO" pitchFamily="50" charset="-128"/>
                <a:ea typeface="HG丸ｺﾞｼｯｸM-PRO" pitchFamily="50" charset="-128"/>
              </a:rPr>
              <a:t>CPU</a:t>
            </a:r>
            <a:r>
              <a:rPr lang="ja-JP" altLang="en-US" sz="2000" kern="0" dirty="0">
                <a:solidFill>
                  <a:srgbClr val="0070C0"/>
                </a:solidFill>
                <a:latin typeface="HG丸ｺﾞｼｯｸM-PRO" pitchFamily="50" charset="-128"/>
                <a:ea typeface="HG丸ｺﾞｼｯｸM-PRO" pitchFamily="50" charset="-128"/>
              </a:rPr>
              <a:t>アーキテクチャ、デバイスドライバーの拡張</a:t>
            </a:r>
            <a:endParaRPr lang="en-US" altLang="ja-JP" sz="2600" kern="0" dirty="0">
              <a:solidFill>
                <a:srgbClr val="0070C0"/>
              </a:solidFill>
              <a:latin typeface="HG丸ｺﾞｼｯｸM-PRO" pitchFamily="50" charset="-128"/>
              <a:ea typeface="HG丸ｺﾞｼｯｸM-PRO" pitchFamily="50" charset="-128"/>
            </a:endParaRPr>
          </a:p>
        </p:txBody>
      </p:sp>
      <p:sp>
        <p:nvSpPr>
          <p:cNvPr id="8" name="円/楕円 7"/>
          <p:cNvSpPr/>
          <p:nvPr/>
        </p:nvSpPr>
        <p:spPr bwMode="auto">
          <a:xfrm>
            <a:off x="7885113" y="1989138"/>
            <a:ext cx="839787" cy="503237"/>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57351"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148A4E68-43C5-408C-AD00-437A2E3E64E2}" type="slidenum">
              <a:rPr lang="ja-JP" altLang="en-US"/>
              <a:pPr>
                <a:defRPr/>
              </a:pPr>
              <a:t>25</a:t>
            </a:fld>
            <a:endParaRPr lang="en-US" altLang="ja-JP"/>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角丸四角形 5"/>
          <p:cNvSpPr/>
          <p:nvPr/>
        </p:nvSpPr>
        <p:spPr bwMode="auto">
          <a:xfrm>
            <a:off x="377825" y="5091113"/>
            <a:ext cx="8137525" cy="1152525"/>
          </a:xfrm>
          <a:prstGeom prst="roundRect">
            <a:avLst>
              <a:gd name="adj" fmla="val 22206"/>
            </a:avLst>
          </a:prstGeom>
          <a:solidFill>
            <a:schemeClr val="accent1">
              <a:lumMod val="20000"/>
              <a:lumOff val="80000"/>
            </a:schemeClr>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58370" name="タイトル 1"/>
          <p:cNvSpPr>
            <a:spLocks noGrp="1"/>
          </p:cNvSpPr>
          <p:nvPr>
            <p:ph type="title"/>
          </p:nvPr>
        </p:nvSpPr>
        <p:spPr/>
        <p:txBody>
          <a:bodyPr/>
          <a:lstStyle/>
          <a:p>
            <a:pPr eaLnBrk="1" hangingPunct="1"/>
            <a:r>
              <a:rPr lang="ja-JP" altLang="en-US" smtClean="0">
                <a:solidFill>
                  <a:srgbClr val="4D4D4D"/>
                </a:solidFill>
              </a:rPr>
              <a:t>リナックスの実像 ＝ 進化の継続</a:t>
            </a:r>
          </a:p>
        </p:txBody>
      </p:sp>
      <p:sp>
        <p:nvSpPr>
          <p:cNvPr id="58371" name="コンテンツ プレースホルダー 2"/>
          <p:cNvSpPr>
            <a:spLocks noGrp="1"/>
          </p:cNvSpPr>
          <p:nvPr>
            <p:ph sz="quarter" idx="1"/>
          </p:nvPr>
        </p:nvSpPr>
        <p:spPr>
          <a:xfrm>
            <a:off x="315913" y="1530350"/>
            <a:ext cx="8504237" cy="4778375"/>
          </a:xfrm>
        </p:spPr>
        <p:txBody>
          <a:bodyPr/>
          <a:lstStyle/>
          <a:p>
            <a:pPr marL="0" indent="0" eaLnBrk="1" hangingPunct="1"/>
            <a:r>
              <a:rPr lang="en-US" altLang="ja-JP" sz="2500" smtClean="0">
                <a:solidFill>
                  <a:srgbClr val="FF0000"/>
                </a:solidFill>
              </a:rPr>
              <a:t>1,500</a:t>
            </a:r>
            <a:r>
              <a:rPr lang="ja-JP" altLang="en-US" sz="2500" smtClean="0">
                <a:solidFill>
                  <a:srgbClr val="FF0000"/>
                </a:solidFill>
              </a:rPr>
              <a:t>万行以上、</a:t>
            </a:r>
            <a:r>
              <a:rPr lang="en-US" altLang="ja-JP" sz="2500" smtClean="0">
                <a:solidFill>
                  <a:srgbClr val="FF0000"/>
                </a:solidFill>
              </a:rPr>
              <a:t>37,000</a:t>
            </a:r>
            <a:r>
              <a:rPr lang="ja-JP" altLang="en-US" sz="2500" smtClean="0">
                <a:solidFill>
                  <a:srgbClr val="FF0000"/>
                </a:solidFill>
              </a:rPr>
              <a:t>ファイル </a:t>
            </a:r>
            <a:r>
              <a:rPr lang="ja-JP" altLang="en-US" sz="2500" smtClean="0">
                <a:solidFill>
                  <a:srgbClr val="4D4D4D"/>
                </a:solidFill>
              </a:rPr>
              <a:t>の膨大なコード</a:t>
            </a:r>
            <a:endParaRPr lang="en-US" altLang="ja-JP" sz="2500" smtClean="0">
              <a:solidFill>
                <a:srgbClr val="4D4D4D"/>
              </a:solidFill>
            </a:endParaRPr>
          </a:p>
          <a:p>
            <a:pPr marL="0" indent="0" eaLnBrk="1" hangingPunct="1"/>
            <a:r>
              <a:rPr lang="en-US" altLang="ja-JP" sz="2500" smtClean="0">
                <a:solidFill>
                  <a:srgbClr val="FF0000"/>
                </a:solidFill>
              </a:rPr>
              <a:t>1,500</a:t>
            </a:r>
            <a:r>
              <a:rPr lang="ja-JP" altLang="en-US" sz="2500" smtClean="0">
                <a:solidFill>
                  <a:srgbClr val="FF0000"/>
                </a:solidFill>
              </a:rPr>
              <a:t>人近い開発者</a:t>
            </a:r>
            <a:r>
              <a:rPr lang="ja-JP" altLang="en-US" sz="2500" smtClean="0">
                <a:solidFill>
                  <a:srgbClr val="4D4D4D"/>
                </a:solidFill>
              </a:rPr>
              <a:t>が世界中で連続的に開発中</a:t>
            </a:r>
            <a:endParaRPr lang="en-US" altLang="ja-JP" sz="2500" smtClean="0">
              <a:solidFill>
                <a:srgbClr val="4D4D4D"/>
              </a:solidFill>
            </a:endParaRPr>
          </a:p>
          <a:p>
            <a:pPr marL="0" indent="0" eaLnBrk="1" hangingPunct="1"/>
            <a:r>
              <a:rPr lang="ja-JP" altLang="en-US" sz="2500" smtClean="0">
                <a:solidFill>
                  <a:srgbClr val="FF0000"/>
                </a:solidFill>
              </a:rPr>
              <a:t>約</a:t>
            </a:r>
            <a:r>
              <a:rPr lang="en-US" altLang="ja-JP" sz="2500" smtClean="0">
                <a:solidFill>
                  <a:srgbClr val="FF0000"/>
                </a:solidFill>
              </a:rPr>
              <a:t>80</a:t>
            </a:r>
            <a:r>
              <a:rPr lang="ja-JP" altLang="en-US" sz="2500" smtClean="0">
                <a:solidFill>
                  <a:srgbClr val="FF0000"/>
                </a:solidFill>
              </a:rPr>
              <a:t>日周期</a:t>
            </a:r>
            <a:r>
              <a:rPr lang="ja-JP" altLang="en-US" sz="2500" smtClean="0">
                <a:solidFill>
                  <a:srgbClr val="4D4D4D"/>
                </a:solidFill>
              </a:rPr>
              <a:t>でメジャーバージョンアップ</a:t>
            </a:r>
            <a:r>
              <a:rPr lang="en-US" altLang="ja-JP" sz="2500" smtClean="0">
                <a:solidFill>
                  <a:srgbClr val="4D4D4D"/>
                </a:solidFill>
              </a:rPr>
              <a:t/>
            </a:r>
            <a:br>
              <a:rPr lang="en-US" altLang="ja-JP" sz="2500" smtClean="0">
                <a:solidFill>
                  <a:srgbClr val="4D4D4D"/>
                </a:solidFill>
              </a:rPr>
            </a:br>
            <a:r>
              <a:rPr lang="ja-JP" altLang="en-US" sz="2500" smtClean="0">
                <a:solidFill>
                  <a:srgbClr val="4D4D4D"/>
                </a:solidFill>
              </a:rPr>
              <a:t>（新機能の追加、新しいデバイス対応の追加 など）</a:t>
            </a:r>
            <a:endParaRPr lang="en-US" altLang="ja-JP" sz="2500" smtClean="0">
              <a:solidFill>
                <a:srgbClr val="4D4D4D"/>
              </a:solidFill>
            </a:endParaRPr>
          </a:p>
          <a:p>
            <a:pPr marL="0" indent="0" eaLnBrk="1" hangingPunct="1"/>
            <a:r>
              <a:rPr lang="ja-JP" altLang="en-US" sz="2500" smtClean="0">
                <a:solidFill>
                  <a:srgbClr val="FF0000"/>
                </a:solidFill>
              </a:rPr>
              <a:t>カーネル設定パラメータ </a:t>
            </a:r>
            <a:r>
              <a:rPr lang="en-US" altLang="ja-JP" sz="2500" smtClean="0">
                <a:solidFill>
                  <a:srgbClr val="FF0000"/>
                </a:solidFill>
              </a:rPr>
              <a:t>12,000 </a:t>
            </a:r>
            <a:r>
              <a:rPr lang="ja-JP" altLang="en-US" sz="2500" smtClean="0">
                <a:solidFill>
                  <a:srgbClr val="FF0000"/>
                </a:solidFill>
              </a:rPr>
              <a:t>項目 </a:t>
            </a:r>
            <a:r>
              <a:rPr lang="ja-JP" altLang="en-US" sz="2500" smtClean="0">
                <a:solidFill>
                  <a:srgbClr val="4D4D4D"/>
                </a:solidFill>
              </a:rPr>
              <a:t>の最適設定で</a:t>
            </a:r>
            <a:r>
              <a:rPr lang="en-US" altLang="ja-JP" sz="2500" smtClean="0">
                <a:solidFill>
                  <a:srgbClr val="4D4D4D"/>
                </a:solidFill>
              </a:rPr>
              <a:t/>
            </a:r>
            <a:br>
              <a:rPr lang="en-US" altLang="ja-JP" sz="2500" smtClean="0">
                <a:solidFill>
                  <a:srgbClr val="4D4D4D"/>
                </a:solidFill>
              </a:rPr>
            </a:br>
            <a:r>
              <a:rPr lang="ja-JP" altLang="en-US" sz="2500" smtClean="0">
                <a:solidFill>
                  <a:srgbClr val="4D4D4D"/>
                </a:solidFill>
              </a:rPr>
              <a:t>  超大型マシンから組み込み機器まで共通ソースコード</a:t>
            </a:r>
            <a:endParaRPr lang="en-US" altLang="ja-JP" sz="2500" smtClean="0">
              <a:solidFill>
                <a:srgbClr val="4D4D4D"/>
              </a:solidFill>
            </a:endParaRPr>
          </a:p>
          <a:p>
            <a:pPr marL="0" indent="0" eaLnBrk="1" hangingPunct="1"/>
            <a:endParaRPr lang="en-US" altLang="ja-JP" sz="2500" smtClean="0">
              <a:solidFill>
                <a:srgbClr val="4D4D4D"/>
              </a:solidFill>
            </a:endParaRPr>
          </a:p>
          <a:p>
            <a:pPr marL="0" indent="0" eaLnBrk="1" hangingPunct="1">
              <a:buFont typeface="Wingdings" pitchFamily="2" charset="2"/>
              <a:buNone/>
            </a:pPr>
            <a:endParaRPr lang="en-US" altLang="ja-JP" sz="3200" smtClean="0">
              <a:solidFill>
                <a:srgbClr val="4D4D4D"/>
              </a:solidFill>
            </a:endParaRPr>
          </a:p>
          <a:p>
            <a:pPr marL="0" indent="0" eaLnBrk="1" hangingPunct="1">
              <a:lnSpc>
                <a:spcPts val="2400"/>
              </a:lnSpc>
              <a:buFont typeface="Wingdings" pitchFamily="2" charset="2"/>
              <a:buNone/>
            </a:pPr>
            <a:r>
              <a:rPr lang="en-US" altLang="ja-JP" sz="2200" smtClean="0">
                <a:solidFill>
                  <a:srgbClr val="FF0000"/>
                </a:solidFill>
              </a:rPr>
              <a:t>  Water Flow Model </a:t>
            </a:r>
            <a:r>
              <a:rPr lang="ja-JP" altLang="en-US" sz="2200" smtClean="0">
                <a:solidFill>
                  <a:srgbClr val="FF0000"/>
                </a:solidFill>
              </a:rPr>
              <a:t>設計（解析→仕様→設計→実装→検証）</a:t>
            </a:r>
            <a:r>
              <a:rPr lang="en-US" altLang="ja-JP" sz="2200" smtClean="0">
                <a:solidFill>
                  <a:srgbClr val="FF0000"/>
                </a:solidFill>
              </a:rPr>
              <a:t/>
            </a:r>
            <a:br>
              <a:rPr lang="en-US" altLang="ja-JP" sz="2200" smtClean="0">
                <a:solidFill>
                  <a:srgbClr val="FF0000"/>
                </a:solidFill>
              </a:rPr>
            </a:br>
            <a:r>
              <a:rPr lang="en-US" altLang="ja-JP" sz="2200" smtClean="0">
                <a:solidFill>
                  <a:srgbClr val="FF0000"/>
                </a:solidFill>
              </a:rPr>
              <a:t> </a:t>
            </a:r>
            <a:r>
              <a:rPr lang="ja-JP" altLang="en-US" sz="2200" smtClean="0">
                <a:solidFill>
                  <a:srgbClr val="FF0000"/>
                </a:solidFill>
              </a:rPr>
              <a:t> が適用できない。常に進化する超大規模ソフトを効果的に追随</a:t>
            </a:r>
            <a:r>
              <a:rPr lang="en-US" altLang="ja-JP" sz="2200" smtClean="0">
                <a:solidFill>
                  <a:srgbClr val="FF0000"/>
                </a:solidFill>
              </a:rPr>
              <a:t/>
            </a:r>
            <a:br>
              <a:rPr lang="en-US" altLang="ja-JP" sz="2200" smtClean="0">
                <a:solidFill>
                  <a:srgbClr val="FF0000"/>
                </a:solidFill>
              </a:rPr>
            </a:br>
            <a:r>
              <a:rPr lang="en-US" altLang="ja-JP" sz="2200" smtClean="0">
                <a:solidFill>
                  <a:srgbClr val="FF0000"/>
                </a:solidFill>
              </a:rPr>
              <a:t> </a:t>
            </a:r>
            <a:r>
              <a:rPr lang="ja-JP" altLang="en-US" sz="2200" smtClean="0">
                <a:solidFill>
                  <a:srgbClr val="FF0000"/>
                </a:solidFill>
              </a:rPr>
              <a:t>できる新しい開発の仕組みを構築しないと対応できない。</a:t>
            </a:r>
            <a:endParaRPr lang="en-US" altLang="ja-JP" sz="2200" smtClean="0">
              <a:solidFill>
                <a:srgbClr val="FF0000"/>
              </a:solidFill>
            </a:endParaRPr>
          </a:p>
        </p:txBody>
      </p:sp>
      <p:sp>
        <p:nvSpPr>
          <p:cNvPr id="5" name="下矢印 4"/>
          <p:cNvSpPr/>
          <p:nvPr/>
        </p:nvSpPr>
        <p:spPr bwMode="auto">
          <a:xfrm>
            <a:off x="3779838" y="4351338"/>
            <a:ext cx="1439862" cy="590550"/>
          </a:xfrm>
          <a:prstGeom prst="downArrow">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58374"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5D88C994-7778-4BF6-ADD7-59B9E419AD46}" type="slidenum">
              <a:rPr lang="ja-JP" altLang="en-US"/>
              <a:pPr>
                <a:defRPr/>
              </a:pPr>
              <a:t>26</a:t>
            </a:fld>
            <a:endParaRPr lang="en-US" altLang="ja-JP"/>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ja-JP" sz="3200">
                <a:solidFill>
                  <a:schemeClr val="bg1"/>
                </a:solidFill>
                <a:latin typeface="HG丸ｺﾞｼｯｸM-PRO" pitchFamily="50" charset="-128"/>
                <a:ea typeface="HG丸ｺﾞｼｯｸM-PRO" pitchFamily="50" charset="-128"/>
                <a:cs typeface="Calibri" pitchFamily="34" charset="0"/>
              </a:rPr>
              <a:t> </a:t>
            </a:r>
            <a:r>
              <a:rPr lang="ja-JP" altLang="en-US" sz="3200">
                <a:solidFill>
                  <a:schemeClr val="bg1"/>
                </a:solidFill>
                <a:latin typeface="HG丸ｺﾞｼｯｸM-PRO" pitchFamily="50" charset="-128"/>
                <a:ea typeface="HG丸ｺﾞｼｯｸM-PRO" pitchFamily="50" charset="-128"/>
                <a:cs typeface="Calibri" pitchFamily="34" charset="0"/>
              </a:rPr>
              <a:t>リナックスの品質、メンテナンス体制</a:t>
            </a:r>
            <a:r>
              <a:rPr lang="en-US" altLang="ja-JP" sz="3200">
                <a:solidFill>
                  <a:schemeClr val="bg1"/>
                </a:solidFill>
                <a:latin typeface="HG丸ｺﾞｼｯｸM-PRO" pitchFamily="50" charset="-128"/>
                <a:ea typeface="HG丸ｺﾞｼｯｸM-PRO" pitchFamily="50" charset="-128"/>
                <a:cs typeface="Calibri" pitchFamily="34" charset="0"/>
              </a:rPr>
              <a:t>  </a:t>
            </a:r>
          </a:p>
        </p:txBody>
      </p:sp>
      <p:sp>
        <p:nvSpPr>
          <p:cNvPr id="5" name="フッター プレースホルダー 1"/>
          <p:cNvSpPr>
            <a:spLocks noGrp="1"/>
          </p:cNvSpPr>
          <p:nvPr>
            <p:ph type="ftr" sz="quarter" idx="11"/>
          </p:nvPr>
        </p:nvSpPr>
        <p:spPr>
          <a:xfrm>
            <a:off x="238125" y="6410325"/>
            <a:ext cx="3835400" cy="366713"/>
          </a:xfrm>
        </p:spPr>
        <p:txBody>
          <a:bodyPr/>
          <a:lstStyle/>
          <a:p>
            <a:pPr>
              <a:defRPr/>
            </a:pPr>
            <a:r>
              <a:rPr kumimoji="0" lang="ja-JP" altLang="en-US" dirty="0">
                <a:latin typeface="+mj-ea"/>
                <a:ea typeface="+mj-ea"/>
              </a:rPr>
              <a:t>情報システム学基礎１「 </a:t>
            </a:r>
            <a:r>
              <a:rPr kumimoji="0" lang="en-US" altLang="ja-JP" dirty="0">
                <a:latin typeface="+mj-ea"/>
                <a:ea typeface="+mj-ea"/>
              </a:rPr>
              <a:t>IT </a:t>
            </a:r>
            <a:r>
              <a:rPr kumimoji="0" lang="ja-JP" altLang="en-US" dirty="0">
                <a:latin typeface="+mj-ea"/>
                <a:ea typeface="+mj-ea"/>
              </a:rPr>
              <a:t>最前線」 </a:t>
            </a:r>
            <a:r>
              <a:rPr kumimoji="0" lang="en-US" altLang="ja-JP" dirty="0">
                <a:latin typeface="+mj-ea"/>
                <a:ea typeface="+mj-ea"/>
              </a:rPr>
              <a:t>: 2012-1-24</a:t>
            </a:r>
            <a:endParaRPr kumimoji="0" lang="en-US" dirty="0">
              <a:latin typeface="+mj-ea"/>
              <a:ea typeface="+mj-ea"/>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タイトル 1"/>
          <p:cNvSpPr>
            <a:spLocks noGrp="1"/>
          </p:cNvSpPr>
          <p:nvPr>
            <p:ph type="title"/>
          </p:nvPr>
        </p:nvSpPr>
        <p:spPr/>
        <p:txBody>
          <a:bodyPr/>
          <a:lstStyle/>
          <a:p>
            <a:pPr eaLnBrk="1" hangingPunct="1"/>
            <a:r>
              <a:rPr lang="ja-JP" altLang="en-US" smtClean="0">
                <a:solidFill>
                  <a:srgbClr val="4D4D4D"/>
                </a:solidFill>
              </a:rPr>
              <a:t>リナックスの品質 </a:t>
            </a:r>
            <a:r>
              <a:rPr lang="en-US" altLang="ja-JP" smtClean="0">
                <a:solidFill>
                  <a:srgbClr val="4D4D4D"/>
                </a:solidFill>
              </a:rPr>
              <a:t>(</a:t>
            </a:r>
            <a:r>
              <a:rPr lang="ja-JP" altLang="en-US" smtClean="0">
                <a:solidFill>
                  <a:srgbClr val="4D4D4D"/>
                </a:solidFill>
              </a:rPr>
              <a:t>対立する意見）</a:t>
            </a:r>
          </a:p>
        </p:txBody>
      </p:sp>
      <p:sp>
        <p:nvSpPr>
          <p:cNvPr id="60418"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dirty="0">
              <a:latin typeface="+mj-ea"/>
              <a:ea typeface="+mj-ea"/>
            </a:endParaRPr>
          </a:p>
        </p:txBody>
      </p:sp>
      <p:sp>
        <p:nvSpPr>
          <p:cNvPr id="5" name="スライド番号プレースホルダー 4"/>
          <p:cNvSpPr>
            <a:spLocks noGrp="1"/>
          </p:cNvSpPr>
          <p:nvPr>
            <p:ph type="sldNum" sz="quarter" idx="12"/>
          </p:nvPr>
        </p:nvSpPr>
        <p:spPr/>
        <p:txBody>
          <a:bodyPr/>
          <a:lstStyle/>
          <a:p>
            <a:pPr>
              <a:defRPr/>
            </a:pPr>
            <a:fld id="{68FC9E3F-9554-4CAE-A977-351DC7F07A04}" type="slidenum">
              <a:rPr lang="ja-JP" altLang="en-US"/>
              <a:pPr>
                <a:defRPr/>
              </a:pPr>
              <a:t>28</a:t>
            </a:fld>
            <a:endParaRPr lang="en-US" altLang="ja-JP"/>
          </a:p>
        </p:txBody>
      </p:sp>
      <p:sp>
        <p:nvSpPr>
          <p:cNvPr id="60421" name="コンテンツ プレースホルダー 5"/>
          <p:cNvSpPr>
            <a:spLocks noGrp="1"/>
          </p:cNvSpPr>
          <p:nvPr>
            <p:ph sz="quarter" idx="1"/>
          </p:nvPr>
        </p:nvSpPr>
        <p:spPr>
          <a:xfrm>
            <a:off x="315913" y="1747838"/>
            <a:ext cx="8504237" cy="4202112"/>
          </a:xfrm>
        </p:spPr>
        <p:txBody>
          <a:bodyPr/>
          <a:lstStyle/>
          <a:p>
            <a:pPr eaLnBrk="1" hangingPunct="1"/>
            <a:r>
              <a:rPr lang="ja-JP" altLang="en-US" smtClean="0">
                <a:solidFill>
                  <a:srgbClr val="4D4D4D"/>
                </a:solidFill>
              </a:rPr>
              <a:t>　　  </a:t>
            </a:r>
            <a:r>
              <a:rPr lang="en-US" altLang="ja-JP" sz="2800" i="1" smtClean="0">
                <a:solidFill>
                  <a:srgbClr val="0033CC"/>
                </a:solidFill>
                <a:latin typeface="Calibri" pitchFamily="34" charset="0"/>
                <a:cs typeface="Calibri" pitchFamily="34" charset="0"/>
              </a:rPr>
              <a:t>Community people says “Linux is really great !”</a:t>
            </a:r>
            <a:r>
              <a:rPr lang="ja-JP" altLang="en-US" i="1" smtClean="0">
                <a:solidFill>
                  <a:srgbClr val="0033CC"/>
                </a:solidFill>
              </a:rPr>
              <a:t> </a:t>
            </a:r>
            <a:endParaRPr lang="en-US" altLang="ja-JP" i="1" smtClean="0">
              <a:solidFill>
                <a:srgbClr val="0033CC"/>
              </a:solidFill>
            </a:endParaRPr>
          </a:p>
          <a:p>
            <a:pPr eaLnBrk="1" hangingPunct="1">
              <a:buFont typeface="Wingdings 2" pitchFamily="18" charset="2"/>
              <a:buNone/>
            </a:pPr>
            <a:endParaRPr lang="en-US" altLang="ja-JP" sz="1200" smtClean="0">
              <a:solidFill>
                <a:srgbClr val="0033CC"/>
              </a:solidFill>
            </a:endParaRPr>
          </a:p>
          <a:p>
            <a:pPr lvl="1" eaLnBrk="1" hangingPunct="1"/>
            <a:r>
              <a:rPr lang="ja-JP" altLang="en-US" sz="2300" smtClean="0">
                <a:solidFill>
                  <a:srgbClr val="4D4D4D"/>
                </a:solidFill>
              </a:rPr>
              <a:t>他の商用ソフトウエアなどと比較して信頼性が高い</a:t>
            </a:r>
            <a:endParaRPr lang="en-US" altLang="ja-JP" sz="2300" smtClean="0">
              <a:solidFill>
                <a:srgbClr val="4D4D4D"/>
              </a:solidFill>
            </a:endParaRPr>
          </a:p>
          <a:p>
            <a:pPr lvl="1" eaLnBrk="1" hangingPunct="1"/>
            <a:r>
              <a:rPr lang="ja-JP" altLang="en-US" sz="2300" smtClean="0">
                <a:solidFill>
                  <a:srgbClr val="4D4D4D"/>
                </a:solidFill>
              </a:rPr>
              <a:t>既に基幹コンピュータに多く採用されている</a:t>
            </a:r>
            <a:endParaRPr lang="en-US" altLang="ja-JP" smtClean="0">
              <a:solidFill>
                <a:srgbClr val="4D4D4D"/>
              </a:solidFill>
            </a:endParaRPr>
          </a:p>
          <a:p>
            <a:pPr lvl="1" eaLnBrk="1" hangingPunct="1"/>
            <a:endParaRPr lang="en-US" altLang="ja-JP" smtClean="0">
              <a:solidFill>
                <a:srgbClr val="4D4D4D"/>
              </a:solidFill>
            </a:endParaRPr>
          </a:p>
          <a:p>
            <a:pPr eaLnBrk="1" hangingPunct="1"/>
            <a:r>
              <a:rPr lang="ja-JP" altLang="en-US" smtClean="0">
                <a:solidFill>
                  <a:srgbClr val="4D4D4D"/>
                </a:solidFill>
              </a:rPr>
              <a:t> 　　 </a:t>
            </a:r>
            <a:r>
              <a:rPr lang="en-US" altLang="ja-JP" sz="2800" i="1" smtClean="0">
                <a:solidFill>
                  <a:srgbClr val="0033CC"/>
                </a:solidFill>
                <a:latin typeface="Calibri" pitchFamily="34" charset="0"/>
                <a:cs typeface="Calibri" pitchFamily="34" charset="0"/>
              </a:rPr>
              <a:t>Some industry  people says “Linux sucks !”</a:t>
            </a:r>
          </a:p>
          <a:p>
            <a:pPr eaLnBrk="1" hangingPunct="1">
              <a:buFont typeface="Wingdings 2" pitchFamily="18" charset="2"/>
              <a:buNone/>
            </a:pPr>
            <a:endParaRPr lang="en-US" altLang="ja-JP" sz="1200" smtClean="0">
              <a:solidFill>
                <a:srgbClr val="0033CC"/>
              </a:solidFill>
              <a:latin typeface="Calibri" pitchFamily="34" charset="0"/>
              <a:cs typeface="Calibri" pitchFamily="34" charset="0"/>
            </a:endParaRPr>
          </a:p>
          <a:p>
            <a:pPr lvl="1" eaLnBrk="1" hangingPunct="1"/>
            <a:r>
              <a:rPr lang="ja-JP" altLang="en-US" sz="2300" smtClean="0">
                <a:solidFill>
                  <a:srgbClr val="4D4D4D"/>
                </a:solidFill>
                <a:latin typeface="Calibri" pitchFamily="34" charset="0"/>
                <a:cs typeface="Calibri" pitchFamily="34" charset="0"/>
              </a:rPr>
              <a:t>リナックスは機能実装も不完全でテストもされていない</a:t>
            </a:r>
            <a:endParaRPr lang="en-US" altLang="ja-JP" sz="2300" smtClean="0">
              <a:solidFill>
                <a:srgbClr val="4D4D4D"/>
              </a:solidFill>
              <a:latin typeface="Calibri" pitchFamily="34" charset="0"/>
              <a:cs typeface="Calibri" pitchFamily="34" charset="0"/>
            </a:endParaRPr>
          </a:p>
          <a:p>
            <a:pPr lvl="1" eaLnBrk="1" hangingPunct="1"/>
            <a:r>
              <a:rPr lang="ja-JP" altLang="en-US" sz="2300" smtClean="0">
                <a:solidFill>
                  <a:srgbClr val="4D4D4D"/>
                </a:solidFill>
                <a:latin typeface="Calibri" pitchFamily="34" charset="0"/>
                <a:cs typeface="Calibri" pitchFamily="34" charset="0"/>
              </a:rPr>
              <a:t>商用ソフトのようなサポート（バグ修正の仕組み）がない</a:t>
            </a:r>
            <a:endParaRPr lang="en-US" altLang="ja-JP" sz="2300" smtClean="0">
              <a:solidFill>
                <a:srgbClr val="4D4D4D"/>
              </a:solidFill>
              <a:latin typeface="Calibri" pitchFamily="34" charset="0"/>
              <a:cs typeface="Calibri" pitchFamily="34" charset="0"/>
            </a:endParaRPr>
          </a:p>
          <a:p>
            <a:pPr lvl="1" eaLnBrk="1" hangingPunct="1"/>
            <a:r>
              <a:rPr lang="ja-JP" altLang="en-US" sz="2300" smtClean="0">
                <a:solidFill>
                  <a:srgbClr val="4D4D4D"/>
                </a:solidFill>
                <a:latin typeface="Calibri" pitchFamily="34" charset="0"/>
                <a:cs typeface="Calibri" pitchFamily="34" charset="0"/>
              </a:rPr>
              <a:t>コミュニティがリリースしたコードでは製品は作れない</a:t>
            </a:r>
            <a:endParaRPr lang="en-US" altLang="ja-JP" sz="2300" smtClean="0">
              <a:solidFill>
                <a:srgbClr val="4D4D4D"/>
              </a:solidFill>
              <a:latin typeface="Calibri" pitchFamily="34" charset="0"/>
              <a:cs typeface="Calibri" pitchFamily="34" charset="0"/>
            </a:endParaRPr>
          </a:p>
        </p:txBody>
      </p:sp>
      <p:sp>
        <p:nvSpPr>
          <p:cNvPr id="9" name="角丸四角形 8"/>
          <p:cNvSpPr/>
          <p:nvPr/>
        </p:nvSpPr>
        <p:spPr>
          <a:xfrm>
            <a:off x="323527" y="5805264"/>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dirty="0">
                <a:solidFill>
                  <a:schemeClr val="bg1"/>
                </a:solidFill>
                <a:latin typeface="HG丸ｺﾞｼｯｸM-PRO" pitchFamily="50" charset="-128"/>
                <a:ea typeface="HG丸ｺﾞｼｯｸM-PRO" pitchFamily="50" charset="-128"/>
              </a:rPr>
              <a:t>実際には両方の主張ともに 一定の妥当性があるものだと思う </a:t>
            </a:r>
          </a:p>
        </p:txBody>
      </p:sp>
      <p:pic>
        <p:nvPicPr>
          <p:cNvPr id="60425" name="Picture 2" descr="C:\Users\munakata\AppData\Local\Microsoft\Windows\Temporary Internet Files\Content.IE5\BIIYG2KR\MC900441322[1].png"/>
          <p:cNvPicPr>
            <a:picLocks noChangeAspect="1" noChangeArrowheads="1"/>
          </p:cNvPicPr>
          <p:nvPr/>
        </p:nvPicPr>
        <p:blipFill>
          <a:blip r:embed="rId2"/>
          <a:srcRect/>
          <a:stretch>
            <a:fillRect/>
          </a:stretch>
        </p:blipFill>
        <p:spPr bwMode="auto">
          <a:xfrm>
            <a:off x="679450" y="1552575"/>
            <a:ext cx="796925" cy="796925"/>
          </a:xfrm>
          <a:prstGeom prst="rect">
            <a:avLst/>
          </a:prstGeom>
          <a:noFill/>
          <a:ln w="9525">
            <a:noFill/>
            <a:miter lim="800000"/>
            <a:headEnd/>
            <a:tailEnd/>
          </a:ln>
        </p:spPr>
      </p:pic>
      <p:pic>
        <p:nvPicPr>
          <p:cNvPr id="60426" name="Picture 3" descr="C:\Users\munakata\AppData\Local\Microsoft\Windows\Temporary Internet Files\Content.IE5\WU6NHHO2\MC900441321[1].png"/>
          <p:cNvPicPr>
            <a:picLocks noChangeAspect="1" noChangeArrowheads="1"/>
          </p:cNvPicPr>
          <p:nvPr/>
        </p:nvPicPr>
        <p:blipFill>
          <a:blip r:embed="rId3"/>
          <a:srcRect/>
          <a:stretch>
            <a:fillRect/>
          </a:stretch>
        </p:blipFill>
        <p:spPr bwMode="auto">
          <a:xfrm>
            <a:off x="647700" y="3613150"/>
            <a:ext cx="750888" cy="752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図 8"/>
          <p:cNvPicPr>
            <a:picLocks noChangeAspect="1"/>
          </p:cNvPicPr>
          <p:nvPr/>
        </p:nvPicPr>
        <p:blipFill>
          <a:blip r:embed="rId2"/>
          <a:srcRect/>
          <a:stretch>
            <a:fillRect/>
          </a:stretch>
        </p:blipFill>
        <p:spPr bwMode="auto">
          <a:xfrm>
            <a:off x="812800" y="1603375"/>
            <a:ext cx="7489825" cy="4646613"/>
          </a:xfrm>
          <a:prstGeom prst="rect">
            <a:avLst/>
          </a:prstGeom>
          <a:noFill/>
          <a:ln w="9525">
            <a:noFill/>
            <a:miter lim="800000"/>
            <a:headEnd/>
            <a:tailEnd/>
          </a:ln>
        </p:spPr>
      </p:pic>
      <p:sp>
        <p:nvSpPr>
          <p:cNvPr id="61442" name="タイトル 1"/>
          <p:cNvSpPr>
            <a:spLocks noGrp="1"/>
          </p:cNvSpPr>
          <p:nvPr>
            <p:ph type="title"/>
          </p:nvPr>
        </p:nvSpPr>
        <p:spPr/>
        <p:txBody>
          <a:bodyPr/>
          <a:lstStyle/>
          <a:p>
            <a:pPr algn="l" eaLnBrk="1" hangingPunct="1"/>
            <a:r>
              <a:rPr lang="ja-JP" altLang="en-US" smtClean="0">
                <a:solidFill>
                  <a:srgbClr val="333333"/>
                </a:solidFill>
              </a:rPr>
              <a:t>コミュニティの品質に対する見方 ①</a:t>
            </a:r>
            <a:r>
              <a:rPr lang="ja-JP" altLang="en-US" smtClean="0">
                <a:solidFill>
                  <a:srgbClr val="7B9899"/>
                </a:solidFill>
              </a:rPr>
              <a:t>　　</a:t>
            </a:r>
          </a:p>
        </p:txBody>
      </p:sp>
      <p:sp>
        <p:nvSpPr>
          <p:cNvPr id="61443"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dirty="0">
              <a:latin typeface="+mj-ea"/>
              <a:ea typeface="+mj-ea"/>
            </a:endParaRPr>
          </a:p>
        </p:txBody>
      </p:sp>
      <p:sp>
        <p:nvSpPr>
          <p:cNvPr id="5" name="スライド番号プレースホルダー 4"/>
          <p:cNvSpPr>
            <a:spLocks noGrp="1"/>
          </p:cNvSpPr>
          <p:nvPr>
            <p:ph type="sldNum" sz="quarter" idx="12"/>
          </p:nvPr>
        </p:nvSpPr>
        <p:spPr/>
        <p:txBody>
          <a:bodyPr/>
          <a:lstStyle/>
          <a:p>
            <a:pPr>
              <a:defRPr/>
            </a:pPr>
            <a:fld id="{D5127B60-35FF-4DAC-B381-8142EE81B400}" type="slidenum">
              <a:rPr lang="ja-JP" altLang="en-US"/>
              <a:pPr>
                <a:defRPr/>
              </a:pPr>
              <a:t>29</a:t>
            </a:fld>
            <a:endParaRPr lang="en-US" altLang="ja-JP"/>
          </a:p>
        </p:txBody>
      </p:sp>
      <p:pic>
        <p:nvPicPr>
          <p:cNvPr id="6" name="図 5"/>
          <p:cNvPicPr>
            <a:picLocks noChangeAspect="1"/>
          </p:cNvPicPr>
          <p:nvPr/>
        </p:nvPicPr>
        <p:blipFill>
          <a:blip r:embed="rId3"/>
          <a:stretch>
            <a:fillRect/>
          </a:stretch>
        </p:blipFill>
        <p:spPr>
          <a:xfrm>
            <a:off x="7308850" y="188913"/>
            <a:ext cx="1671638" cy="1600200"/>
          </a:xfrm>
          <a:prstGeom prst="rect">
            <a:avLst/>
          </a:prstGeom>
          <a:ln>
            <a:noFill/>
          </a:ln>
          <a:effectLst>
            <a:outerShdw blurRad="292100" dist="139700" dir="2700000" algn="tl" rotWithShape="0">
              <a:srgbClr val="333333">
                <a:alpha val="65000"/>
              </a:srgbClr>
            </a:outerShdw>
          </a:effectLst>
        </p:spPr>
      </p:pic>
      <p:sp>
        <p:nvSpPr>
          <p:cNvPr id="61447" name="テキスト ボックス 9"/>
          <p:cNvSpPr txBox="1">
            <a:spLocks noChangeArrowheads="1"/>
          </p:cNvSpPr>
          <p:nvPr/>
        </p:nvSpPr>
        <p:spPr bwMode="auto">
          <a:xfrm>
            <a:off x="395288" y="919163"/>
            <a:ext cx="2736850" cy="461962"/>
          </a:xfrm>
          <a:prstGeom prst="rect">
            <a:avLst/>
          </a:prstGeom>
          <a:noFill/>
          <a:ln w="9525">
            <a:noFill/>
            <a:miter lim="800000"/>
            <a:headEnd/>
            <a:tailEnd/>
          </a:ln>
        </p:spPr>
        <p:txBody>
          <a:bodyPr>
            <a:spAutoFit/>
          </a:bodyPr>
          <a:lstStyle/>
          <a:p>
            <a:r>
              <a:rPr lang="en-US" altLang="ja-JP"/>
              <a:t>Jonathan Corbet</a:t>
            </a:r>
            <a:endParaRPr lang="ja-JP" alt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タイトル 1"/>
          <p:cNvSpPr>
            <a:spLocks noGrp="1"/>
          </p:cNvSpPr>
          <p:nvPr>
            <p:ph type="title"/>
          </p:nvPr>
        </p:nvSpPr>
        <p:spPr/>
        <p:txBody>
          <a:bodyPr/>
          <a:lstStyle/>
          <a:p>
            <a:pPr algn="l" eaLnBrk="1" hangingPunct="1"/>
            <a:r>
              <a:rPr lang="ja-JP" altLang="en-US" smtClean="0">
                <a:solidFill>
                  <a:srgbClr val="333333"/>
                </a:solidFill>
              </a:rPr>
              <a:t>コミュニティの品質に対する見方 ②</a:t>
            </a:r>
          </a:p>
        </p:txBody>
      </p:sp>
      <p:sp>
        <p:nvSpPr>
          <p:cNvPr id="62466"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dirty="0">
              <a:latin typeface="+mj-ea"/>
              <a:ea typeface="+mj-ea"/>
            </a:endParaRPr>
          </a:p>
        </p:txBody>
      </p:sp>
      <p:sp>
        <p:nvSpPr>
          <p:cNvPr id="5" name="スライド番号プレースホルダー 4"/>
          <p:cNvSpPr>
            <a:spLocks noGrp="1"/>
          </p:cNvSpPr>
          <p:nvPr>
            <p:ph type="sldNum" sz="quarter" idx="12"/>
          </p:nvPr>
        </p:nvSpPr>
        <p:spPr/>
        <p:txBody>
          <a:bodyPr/>
          <a:lstStyle/>
          <a:p>
            <a:pPr>
              <a:defRPr/>
            </a:pPr>
            <a:fld id="{3453D147-149A-4B33-803D-9F662EF1CAC2}" type="slidenum">
              <a:rPr lang="ja-JP" altLang="en-US"/>
              <a:pPr>
                <a:defRPr/>
              </a:pPr>
              <a:t>30</a:t>
            </a:fld>
            <a:endParaRPr lang="en-US" altLang="ja-JP"/>
          </a:p>
        </p:txBody>
      </p:sp>
      <p:pic>
        <p:nvPicPr>
          <p:cNvPr id="62469" name="図 9"/>
          <p:cNvPicPr>
            <a:picLocks noChangeAspect="1"/>
          </p:cNvPicPr>
          <p:nvPr/>
        </p:nvPicPr>
        <p:blipFill>
          <a:blip r:embed="rId2"/>
          <a:srcRect/>
          <a:stretch>
            <a:fillRect/>
          </a:stretch>
        </p:blipFill>
        <p:spPr bwMode="auto">
          <a:xfrm>
            <a:off x="395288" y="1628775"/>
            <a:ext cx="7489825" cy="4679950"/>
          </a:xfrm>
          <a:prstGeom prst="rect">
            <a:avLst/>
          </a:prstGeom>
          <a:noFill/>
          <a:ln w="9525">
            <a:noFill/>
            <a:miter lim="800000"/>
            <a:headEnd/>
            <a:tailEnd/>
          </a:ln>
        </p:spPr>
      </p:pic>
      <p:pic>
        <p:nvPicPr>
          <p:cNvPr id="9" name="コンテンツ プレースホルダー 8"/>
          <p:cNvPicPr>
            <a:picLocks noGrp="1" noChangeAspect="1"/>
          </p:cNvPicPr>
          <p:nvPr>
            <p:ph sz="quarter" idx="1"/>
          </p:nvPr>
        </p:nvPicPr>
        <p:blipFill>
          <a:blip r:embed="rId3"/>
          <a:srcRect/>
          <a:stretch>
            <a:fillRect/>
          </a:stretch>
        </p:blipFill>
        <p:spPr>
          <a:xfrm>
            <a:off x="7443788" y="227013"/>
            <a:ext cx="1471612" cy="1839912"/>
          </a:xfrm>
          <a:effectLst>
            <a:outerShdw dist="107763" dir="2700000" algn="ctr" rotWithShape="0">
              <a:srgbClr val="333333">
                <a:alpha val="50000"/>
              </a:srgbClr>
            </a:outerShdw>
          </a:effectLst>
        </p:spPr>
      </p:pic>
      <p:pic>
        <p:nvPicPr>
          <p:cNvPr id="62471" name="図 10"/>
          <p:cNvPicPr>
            <a:picLocks noChangeAspect="1"/>
          </p:cNvPicPr>
          <p:nvPr/>
        </p:nvPicPr>
        <p:blipFill>
          <a:blip r:embed="rId4"/>
          <a:srcRect/>
          <a:stretch>
            <a:fillRect/>
          </a:stretch>
        </p:blipFill>
        <p:spPr bwMode="auto">
          <a:xfrm>
            <a:off x="684213" y="4627563"/>
            <a:ext cx="6983412" cy="1655762"/>
          </a:xfrm>
          <a:prstGeom prst="rect">
            <a:avLst/>
          </a:prstGeom>
          <a:noFill/>
          <a:ln w="9525">
            <a:noFill/>
            <a:miter lim="800000"/>
            <a:headEnd/>
            <a:tailEnd/>
          </a:ln>
        </p:spPr>
      </p:pic>
      <p:sp>
        <p:nvSpPr>
          <p:cNvPr id="62472" name="テキスト ボックス 11"/>
          <p:cNvSpPr txBox="1">
            <a:spLocks noChangeArrowheads="1"/>
          </p:cNvSpPr>
          <p:nvPr/>
        </p:nvSpPr>
        <p:spPr bwMode="auto">
          <a:xfrm>
            <a:off x="363538" y="928688"/>
            <a:ext cx="3313112" cy="461962"/>
          </a:xfrm>
          <a:prstGeom prst="rect">
            <a:avLst/>
          </a:prstGeom>
          <a:noFill/>
          <a:ln w="9525">
            <a:noFill/>
            <a:miter lim="800000"/>
            <a:headEnd/>
            <a:tailEnd/>
          </a:ln>
        </p:spPr>
        <p:txBody>
          <a:bodyPr>
            <a:spAutoFit/>
          </a:bodyPr>
          <a:lstStyle/>
          <a:p>
            <a:r>
              <a:rPr lang="en-US" altLang="ja-JP"/>
              <a:t>Andrew Morton</a:t>
            </a:r>
            <a:endParaRPr lang="ja-JP" altLang="en-US"/>
          </a:p>
        </p:txBody>
      </p:sp>
      <p:sp>
        <p:nvSpPr>
          <p:cNvPr id="6" name="円/楕円 5"/>
          <p:cNvSpPr/>
          <p:nvPr/>
        </p:nvSpPr>
        <p:spPr>
          <a:xfrm>
            <a:off x="395288" y="2017713"/>
            <a:ext cx="7345362" cy="647700"/>
          </a:xfrm>
          <a:prstGeom prst="ellipse">
            <a:avLst/>
          </a:prstGeom>
          <a:noFill/>
          <a:ln w="190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62474" name="角丸四角形吹き出し 6"/>
          <p:cNvSpPr>
            <a:spLocks noChangeArrowheads="1"/>
          </p:cNvSpPr>
          <p:nvPr/>
        </p:nvSpPr>
        <p:spPr bwMode="auto">
          <a:xfrm>
            <a:off x="5724525" y="2890838"/>
            <a:ext cx="3095625" cy="288925"/>
          </a:xfrm>
          <a:prstGeom prst="wedgeRoundRectCallout">
            <a:avLst>
              <a:gd name="adj1" fmla="val -57486"/>
              <a:gd name="adj2" fmla="val -139009"/>
              <a:gd name="adj3" fmla="val 16667"/>
            </a:avLst>
          </a:prstGeom>
          <a:solidFill>
            <a:srgbClr val="00B0F0"/>
          </a:solidFill>
          <a:ln w="11429" algn="ctr">
            <a:solidFill>
              <a:srgbClr val="002060"/>
            </a:solidFill>
            <a:miter lim="800000"/>
            <a:headEnd/>
            <a:tailEnd/>
          </a:ln>
        </p:spPr>
        <p:txBody>
          <a:bodyPr anchor="ctr"/>
          <a:lstStyle/>
          <a:p>
            <a:pPr algn="ctr"/>
            <a:r>
              <a:rPr lang="ja-JP" altLang="en-US" sz="1200" b="1">
                <a:solidFill>
                  <a:srgbClr val="002060"/>
                </a:solidFill>
                <a:latin typeface="HG丸ｺﾞｼｯｸM-PRO" pitchFamily="50" charset="-128"/>
                <a:ea typeface="HG丸ｺﾞｼｯｸM-PRO" pitchFamily="50" charset="-128"/>
              </a:rPr>
              <a:t>使う人が 十分テストしなきゃ駄目だよ</a:t>
            </a:r>
            <a:endParaRPr lang="ja-JP" altLang="en-US" b="1">
              <a:solidFill>
                <a:srgbClr val="002060"/>
              </a:solidFill>
              <a:latin typeface="HG丸ｺﾞｼｯｸM-PRO" pitchFamily="50" charset="-128"/>
              <a:ea typeface="HG丸ｺﾞｼｯｸM-PRO" pitchFamily="50" charset="-12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タイトル 1"/>
          <p:cNvSpPr>
            <a:spLocks noGrp="1"/>
          </p:cNvSpPr>
          <p:nvPr>
            <p:ph type="title"/>
          </p:nvPr>
        </p:nvSpPr>
        <p:spPr/>
        <p:txBody>
          <a:bodyPr/>
          <a:lstStyle/>
          <a:p>
            <a:pPr eaLnBrk="1" hangingPunct="1"/>
            <a:r>
              <a:rPr lang="ja-JP" altLang="en-US" smtClean="0">
                <a:solidFill>
                  <a:srgbClr val="333333"/>
                </a:solidFill>
              </a:rPr>
              <a:t>コミュニティの </a:t>
            </a:r>
            <a:r>
              <a:rPr lang="en-US" altLang="ja-JP" smtClean="0">
                <a:solidFill>
                  <a:srgbClr val="333333"/>
                </a:solidFill>
              </a:rPr>
              <a:t>LTS</a:t>
            </a:r>
            <a:r>
              <a:rPr lang="ja-JP" altLang="en-US" smtClean="0">
                <a:solidFill>
                  <a:srgbClr val="333333"/>
                </a:solidFill>
              </a:rPr>
              <a:t> メンテナンスルール</a:t>
            </a:r>
          </a:p>
        </p:txBody>
      </p:sp>
      <p:sp>
        <p:nvSpPr>
          <p:cNvPr id="63490"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dirty="0">
              <a:latin typeface="+mj-ea"/>
              <a:ea typeface="+mj-ea"/>
            </a:endParaRPr>
          </a:p>
        </p:txBody>
      </p:sp>
      <p:sp>
        <p:nvSpPr>
          <p:cNvPr id="5" name="スライド番号プレースホルダー 4"/>
          <p:cNvSpPr>
            <a:spLocks noGrp="1"/>
          </p:cNvSpPr>
          <p:nvPr>
            <p:ph type="sldNum" sz="quarter" idx="12"/>
          </p:nvPr>
        </p:nvSpPr>
        <p:spPr>
          <a:xfrm>
            <a:off x="4344988" y="1042988"/>
            <a:ext cx="457200" cy="441325"/>
          </a:xfrm>
        </p:spPr>
        <p:txBody>
          <a:bodyPr/>
          <a:lstStyle/>
          <a:p>
            <a:pPr>
              <a:defRPr/>
            </a:pPr>
            <a:fld id="{72505F95-75B9-4299-B776-079EF855BBC2}" type="slidenum">
              <a:rPr lang="ja-JP" altLang="en-US"/>
              <a:pPr>
                <a:defRPr/>
              </a:pPr>
              <a:t>31</a:t>
            </a:fld>
            <a:endParaRPr lang="en-US" altLang="ja-JP" dirty="0"/>
          </a:p>
        </p:txBody>
      </p:sp>
      <p:graphicFrame>
        <p:nvGraphicFramePr>
          <p:cNvPr id="7" name="コンテンツ プレースホルダー 6"/>
          <p:cNvGraphicFramePr>
            <a:graphicFrameLocks noGrp="1"/>
          </p:cNvGraphicFramePr>
          <p:nvPr>
            <p:ph sz="quarter" idx="1"/>
          </p:nvPr>
        </p:nvGraphicFramePr>
        <p:xfrm>
          <a:off x="316230" y="1531114"/>
          <a:ext cx="850392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角丸四角形 7"/>
          <p:cNvSpPr/>
          <p:nvPr/>
        </p:nvSpPr>
        <p:spPr>
          <a:xfrm>
            <a:off x="323528" y="5733256"/>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dirty="0">
                <a:solidFill>
                  <a:schemeClr val="bg1"/>
                </a:solidFill>
                <a:latin typeface="HG丸ｺﾞｼｯｸM-PRO" pitchFamily="50" charset="-128"/>
                <a:ea typeface="HG丸ｺﾞｼｯｸM-PRO" pitchFamily="50" charset="-128"/>
              </a:rPr>
              <a:t>目先の問題を修正するより前に将来の再発を防止する手順を踏む</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直線コネクタ 23"/>
          <p:cNvCxnSpPr/>
          <p:nvPr/>
        </p:nvCxnSpPr>
        <p:spPr>
          <a:xfrm>
            <a:off x="668338" y="2473325"/>
            <a:ext cx="6696075"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5" name="直線コネクタ 24"/>
          <p:cNvCxnSpPr/>
          <p:nvPr/>
        </p:nvCxnSpPr>
        <p:spPr>
          <a:xfrm>
            <a:off x="666750" y="3044825"/>
            <a:ext cx="6696075"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6" name="直線コネクタ 25"/>
          <p:cNvCxnSpPr/>
          <p:nvPr/>
        </p:nvCxnSpPr>
        <p:spPr>
          <a:xfrm>
            <a:off x="666750" y="3594100"/>
            <a:ext cx="6696075"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直線コネクタ 26"/>
          <p:cNvCxnSpPr/>
          <p:nvPr/>
        </p:nvCxnSpPr>
        <p:spPr>
          <a:xfrm>
            <a:off x="666750" y="4138613"/>
            <a:ext cx="6696075"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直線コネクタ 27"/>
          <p:cNvCxnSpPr/>
          <p:nvPr/>
        </p:nvCxnSpPr>
        <p:spPr>
          <a:xfrm>
            <a:off x="682625" y="4673600"/>
            <a:ext cx="6696075"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6" name="直線コネクタ 15"/>
          <p:cNvCxnSpPr/>
          <p:nvPr/>
        </p:nvCxnSpPr>
        <p:spPr>
          <a:xfrm>
            <a:off x="666750" y="1936750"/>
            <a:ext cx="6696075"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4519" name="タイトル 1"/>
          <p:cNvSpPr>
            <a:spLocks noGrp="1"/>
          </p:cNvSpPr>
          <p:nvPr>
            <p:ph type="title"/>
          </p:nvPr>
        </p:nvSpPr>
        <p:spPr/>
        <p:txBody>
          <a:bodyPr/>
          <a:lstStyle/>
          <a:p>
            <a:pPr eaLnBrk="1" hangingPunct="1"/>
            <a:r>
              <a:rPr lang="ja-JP" altLang="en-US" smtClean="0">
                <a:solidFill>
                  <a:srgbClr val="333333"/>
                </a:solidFill>
              </a:rPr>
              <a:t>リリース後のバグ修正取り込みの仕組み</a:t>
            </a:r>
          </a:p>
        </p:txBody>
      </p:sp>
      <p:sp>
        <p:nvSpPr>
          <p:cNvPr id="64520"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
        <p:nvSpPr>
          <p:cNvPr id="5" name="スライド番号プレースホルダー 4"/>
          <p:cNvSpPr>
            <a:spLocks noGrp="1"/>
          </p:cNvSpPr>
          <p:nvPr>
            <p:ph type="sldNum" sz="quarter" idx="12"/>
          </p:nvPr>
        </p:nvSpPr>
        <p:spPr/>
        <p:txBody>
          <a:bodyPr/>
          <a:lstStyle/>
          <a:p>
            <a:pPr>
              <a:defRPr/>
            </a:pPr>
            <a:fld id="{D4AE3C17-DAF3-4CCE-95CB-7D293D175429}" type="slidenum">
              <a:rPr lang="ja-JP" altLang="en-US"/>
              <a:pPr>
                <a:defRPr/>
              </a:pPr>
              <a:t>32</a:t>
            </a:fld>
            <a:endParaRPr lang="en-US" altLang="ja-JP"/>
          </a:p>
        </p:txBody>
      </p:sp>
      <p:grpSp>
        <p:nvGrpSpPr>
          <p:cNvPr id="64523" name="グループ化 36"/>
          <p:cNvGrpSpPr>
            <a:grpSpLocks/>
          </p:cNvGrpSpPr>
          <p:nvPr/>
        </p:nvGrpSpPr>
        <p:grpSpPr bwMode="auto">
          <a:xfrm>
            <a:off x="468313" y="1649413"/>
            <a:ext cx="1295400" cy="3529012"/>
            <a:chOff x="467544" y="2132856"/>
            <a:chExt cx="1296144" cy="3528392"/>
          </a:xfrm>
        </p:grpSpPr>
        <p:cxnSp>
          <p:nvCxnSpPr>
            <p:cNvPr id="9" name="直線矢印コネクタ 8"/>
            <p:cNvCxnSpPr/>
            <p:nvPr/>
          </p:nvCxnSpPr>
          <p:spPr>
            <a:xfrm>
              <a:off x="1663618" y="2132856"/>
              <a:ext cx="0" cy="3528392"/>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0" name="円/楕円 9"/>
            <p:cNvSpPr/>
            <p:nvPr/>
          </p:nvSpPr>
          <p:spPr>
            <a:xfrm>
              <a:off x="1547664" y="2312211"/>
              <a:ext cx="216024" cy="215862"/>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ja-JP" altLang="en-US"/>
            </a:p>
          </p:txBody>
        </p:sp>
        <p:sp>
          <p:nvSpPr>
            <p:cNvPr id="11" name="円/楕円 10"/>
            <p:cNvSpPr/>
            <p:nvPr/>
          </p:nvSpPr>
          <p:spPr>
            <a:xfrm>
              <a:off x="1547664" y="2853454"/>
              <a:ext cx="216024" cy="215862"/>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ja-JP" altLang="en-US"/>
            </a:p>
          </p:txBody>
        </p:sp>
        <p:sp>
          <p:nvSpPr>
            <p:cNvPr id="12" name="円/楕円 11"/>
            <p:cNvSpPr/>
            <p:nvPr/>
          </p:nvSpPr>
          <p:spPr>
            <a:xfrm>
              <a:off x="1547664" y="3415331"/>
              <a:ext cx="216024" cy="215862"/>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ja-JP" altLang="en-US"/>
            </a:p>
          </p:txBody>
        </p:sp>
        <p:sp>
          <p:nvSpPr>
            <p:cNvPr id="13" name="円/楕円 12"/>
            <p:cNvSpPr/>
            <p:nvPr/>
          </p:nvSpPr>
          <p:spPr>
            <a:xfrm>
              <a:off x="1547664" y="3956573"/>
              <a:ext cx="216024" cy="215862"/>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ja-JP" altLang="en-US"/>
            </a:p>
          </p:txBody>
        </p:sp>
        <p:sp>
          <p:nvSpPr>
            <p:cNvPr id="14" name="円/楕円 13"/>
            <p:cNvSpPr/>
            <p:nvPr/>
          </p:nvSpPr>
          <p:spPr>
            <a:xfrm>
              <a:off x="1547664" y="4508925"/>
              <a:ext cx="216024" cy="215862"/>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ja-JP" altLang="en-US"/>
            </a:p>
          </p:txBody>
        </p:sp>
        <p:sp>
          <p:nvSpPr>
            <p:cNvPr id="64549" name="テキスト ボックス 16"/>
            <p:cNvSpPr txBox="1">
              <a:spLocks noChangeArrowheads="1"/>
            </p:cNvSpPr>
            <p:nvPr/>
          </p:nvSpPr>
          <p:spPr bwMode="auto">
            <a:xfrm>
              <a:off x="467544" y="2177568"/>
              <a:ext cx="1068816" cy="461665"/>
            </a:xfrm>
            <a:prstGeom prst="rect">
              <a:avLst/>
            </a:prstGeom>
            <a:noFill/>
            <a:ln w="9525">
              <a:noFill/>
              <a:miter lim="800000"/>
              <a:headEnd/>
              <a:tailEnd/>
            </a:ln>
          </p:spPr>
          <p:txBody>
            <a:bodyPr>
              <a:spAutoFit/>
            </a:bodyPr>
            <a:lstStyle/>
            <a:p>
              <a:pPr algn="r"/>
              <a:r>
                <a:rPr lang="en-US" altLang="ja-JP">
                  <a:cs typeface="Calibri" pitchFamily="34" charset="0"/>
                </a:rPr>
                <a:t>2.6.29</a:t>
              </a:r>
              <a:endParaRPr lang="ja-JP" altLang="en-US">
                <a:cs typeface="Calibri" pitchFamily="34" charset="0"/>
              </a:endParaRPr>
            </a:p>
          </p:txBody>
        </p:sp>
        <p:sp>
          <p:nvSpPr>
            <p:cNvPr id="64550" name="テキスト ボックス 17"/>
            <p:cNvSpPr txBox="1">
              <a:spLocks noChangeArrowheads="1"/>
            </p:cNvSpPr>
            <p:nvPr/>
          </p:nvSpPr>
          <p:spPr bwMode="auto">
            <a:xfrm>
              <a:off x="957952" y="2708920"/>
              <a:ext cx="576064" cy="461665"/>
            </a:xfrm>
            <a:prstGeom prst="rect">
              <a:avLst/>
            </a:prstGeom>
            <a:noFill/>
            <a:ln w="9525">
              <a:noFill/>
              <a:miter lim="800000"/>
              <a:headEnd/>
              <a:tailEnd/>
            </a:ln>
          </p:spPr>
          <p:txBody>
            <a:bodyPr>
              <a:spAutoFit/>
            </a:bodyPr>
            <a:lstStyle/>
            <a:p>
              <a:r>
                <a:rPr lang="en-US" altLang="ja-JP">
                  <a:cs typeface="Calibri" pitchFamily="34" charset="0"/>
                </a:rPr>
                <a:t>3.0</a:t>
              </a:r>
              <a:endParaRPr lang="ja-JP" altLang="en-US">
                <a:cs typeface="Calibri" pitchFamily="34" charset="0"/>
              </a:endParaRPr>
            </a:p>
          </p:txBody>
        </p:sp>
        <p:sp>
          <p:nvSpPr>
            <p:cNvPr id="64551" name="テキスト ボックス 18"/>
            <p:cNvSpPr txBox="1">
              <a:spLocks noChangeArrowheads="1"/>
            </p:cNvSpPr>
            <p:nvPr/>
          </p:nvSpPr>
          <p:spPr bwMode="auto">
            <a:xfrm>
              <a:off x="957952" y="3284984"/>
              <a:ext cx="576064" cy="461665"/>
            </a:xfrm>
            <a:prstGeom prst="rect">
              <a:avLst/>
            </a:prstGeom>
            <a:noFill/>
            <a:ln w="9525">
              <a:noFill/>
              <a:miter lim="800000"/>
              <a:headEnd/>
              <a:tailEnd/>
            </a:ln>
          </p:spPr>
          <p:txBody>
            <a:bodyPr>
              <a:spAutoFit/>
            </a:bodyPr>
            <a:lstStyle/>
            <a:p>
              <a:r>
                <a:rPr lang="en-US" altLang="ja-JP">
                  <a:cs typeface="Calibri" pitchFamily="34" charset="0"/>
                </a:rPr>
                <a:t>3.1</a:t>
              </a:r>
              <a:endParaRPr lang="ja-JP" altLang="en-US">
                <a:cs typeface="Calibri" pitchFamily="34" charset="0"/>
              </a:endParaRPr>
            </a:p>
          </p:txBody>
        </p:sp>
        <p:sp>
          <p:nvSpPr>
            <p:cNvPr id="64552" name="テキスト ボックス 19"/>
            <p:cNvSpPr txBox="1">
              <a:spLocks noChangeArrowheads="1"/>
            </p:cNvSpPr>
            <p:nvPr/>
          </p:nvSpPr>
          <p:spPr bwMode="auto">
            <a:xfrm>
              <a:off x="971600" y="3831431"/>
              <a:ext cx="576064" cy="461665"/>
            </a:xfrm>
            <a:prstGeom prst="rect">
              <a:avLst/>
            </a:prstGeom>
            <a:noFill/>
            <a:ln w="9525">
              <a:noFill/>
              <a:miter lim="800000"/>
              <a:headEnd/>
              <a:tailEnd/>
            </a:ln>
          </p:spPr>
          <p:txBody>
            <a:bodyPr>
              <a:spAutoFit/>
            </a:bodyPr>
            <a:lstStyle/>
            <a:p>
              <a:r>
                <a:rPr lang="en-US" altLang="ja-JP">
                  <a:cs typeface="Calibri" pitchFamily="34" charset="0"/>
                </a:rPr>
                <a:t>3.2</a:t>
              </a:r>
              <a:endParaRPr lang="ja-JP" altLang="en-US">
                <a:cs typeface="Calibri" pitchFamily="34" charset="0"/>
              </a:endParaRPr>
            </a:p>
          </p:txBody>
        </p:sp>
        <p:sp>
          <p:nvSpPr>
            <p:cNvPr id="64553" name="テキスト ボックス 20"/>
            <p:cNvSpPr txBox="1">
              <a:spLocks noChangeArrowheads="1"/>
            </p:cNvSpPr>
            <p:nvPr/>
          </p:nvSpPr>
          <p:spPr bwMode="auto">
            <a:xfrm>
              <a:off x="971600" y="4393847"/>
              <a:ext cx="576064" cy="461665"/>
            </a:xfrm>
            <a:prstGeom prst="rect">
              <a:avLst/>
            </a:prstGeom>
            <a:noFill/>
            <a:ln w="9525">
              <a:noFill/>
              <a:miter lim="800000"/>
              <a:headEnd/>
              <a:tailEnd/>
            </a:ln>
          </p:spPr>
          <p:txBody>
            <a:bodyPr>
              <a:spAutoFit/>
            </a:bodyPr>
            <a:lstStyle/>
            <a:p>
              <a:r>
                <a:rPr lang="en-US" altLang="ja-JP">
                  <a:cs typeface="Calibri" pitchFamily="34" charset="0"/>
                </a:rPr>
                <a:t>3.3</a:t>
              </a:r>
              <a:endParaRPr lang="ja-JP" altLang="en-US">
                <a:cs typeface="Calibri" pitchFamily="34" charset="0"/>
              </a:endParaRPr>
            </a:p>
          </p:txBody>
        </p:sp>
        <p:sp>
          <p:nvSpPr>
            <p:cNvPr id="22" name="円/楕円 21"/>
            <p:cNvSpPr/>
            <p:nvPr/>
          </p:nvSpPr>
          <p:spPr>
            <a:xfrm>
              <a:off x="1547664" y="5042232"/>
              <a:ext cx="216024" cy="215862"/>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ja-JP" altLang="en-US"/>
            </a:p>
          </p:txBody>
        </p:sp>
        <p:sp>
          <p:nvSpPr>
            <p:cNvPr id="64555" name="テキスト ボックス 22"/>
            <p:cNvSpPr txBox="1">
              <a:spLocks noChangeArrowheads="1"/>
            </p:cNvSpPr>
            <p:nvPr/>
          </p:nvSpPr>
          <p:spPr bwMode="auto">
            <a:xfrm>
              <a:off x="998896" y="4913872"/>
              <a:ext cx="576064" cy="461665"/>
            </a:xfrm>
            <a:prstGeom prst="rect">
              <a:avLst/>
            </a:prstGeom>
            <a:noFill/>
            <a:ln w="9525">
              <a:noFill/>
              <a:miter lim="800000"/>
              <a:headEnd/>
              <a:tailEnd/>
            </a:ln>
          </p:spPr>
          <p:txBody>
            <a:bodyPr>
              <a:spAutoFit/>
            </a:bodyPr>
            <a:lstStyle/>
            <a:p>
              <a:r>
                <a:rPr lang="en-US" altLang="ja-JP">
                  <a:cs typeface="Calibri" pitchFamily="34" charset="0"/>
                </a:rPr>
                <a:t>3.4</a:t>
              </a:r>
              <a:endParaRPr lang="ja-JP" altLang="en-US">
                <a:cs typeface="Calibri" pitchFamily="34" charset="0"/>
              </a:endParaRPr>
            </a:p>
          </p:txBody>
        </p:sp>
      </p:grpSp>
      <p:sp>
        <p:nvSpPr>
          <p:cNvPr id="29" name="下矢印 28"/>
          <p:cNvSpPr>
            <a:spLocks noChangeArrowheads="1"/>
          </p:cNvSpPr>
          <p:nvPr/>
        </p:nvSpPr>
        <p:spPr bwMode="auto">
          <a:xfrm>
            <a:off x="2322513" y="1936750"/>
            <a:ext cx="574675" cy="1103313"/>
          </a:xfrm>
          <a:prstGeom prst="downArrow">
            <a:avLst>
              <a:gd name="adj1" fmla="val 50000"/>
              <a:gd name="adj2" fmla="val 50015"/>
            </a:avLst>
          </a:prstGeom>
          <a:solidFill>
            <a:srgbClr val="99FFCC"/>
          </a:solidFill>
          <a:ln w="11429" algn="ctr">
            <a:solidFill>
              <a:srgbClr val="003300"/>
            </a:solidFill>
            <a:miter lim="800000"/>
            <a:headEnd/>
            <a:tailEnd/>
          </a:ln>
        </p:spPr>
        <p:txBody>
          <a:bodyPr anchor="ctr"/>
          <a:lstStyle/>
          <a:p>
            <a:pPr algn="ctr">
              <a:defRPr/>
            </a:pPr>
            <a:endParaRPr lang="ja-JP" altLang="en-US">
              <a:solidFill>
                <a:schemeClr val="lt1"/>
              </a:solidFill>
              <a:latin typeface="+mn-lt"/>
              <a:ea typeface="+mn-ea"/>
            </a:endParaRPr>
          </a:p>
        </p:txBody>
      </p:sp>
      <p:sp>
        <p:nvSpPr>
          <p:cNvPr id="64525" name="テキスト ボックス 31"/>
          <p:cNvSpPr txBox="1">
            <a:spLocks noChangeArrowheads="1"/>
          </p:cNvSpPr>
          <p:nvPr/>
        </p:nvSpPr>
        <p:spPr bwMode="auto">
          <a:xfrm>
            <a:off x="2178050" y="1412875"/>
            <a:ext cx="863600" cy="457200"/>
          </a:xfrm>
          <a:prstGeom prst="rect">
            <a:avLst/>
          </a:prstGeom>
          <a:noFill/>
          <a:ln w="9525">
            <a:noFill/>
            <a:miter lim="800000"/>
            <a:headEnd/>
            <a:tailEnd/>
          </a:ln>
        </p:spPr>
        <p:txBody>
          <a:bodyPr lIns="0" tIns="0" rIns="0" bIns="0">
            <a:spAutoFit/>
          </a:bodyPr>
          <a:lstStyle/>
          <a:p>
            <a:pPr algn="ctr">
              <a:lnSpc>
                <a:spcPts val="1800"/>
              </a:lnSpc>
            </a:pPr>
            <a:r>
              <a:rPr lang="en-US" altLang="ja-JP" sz="1800"/>
              <a:t>stable</a:t>
            </a:r>
            <a:br>
              <a:rPr lang="en-US" altLang="ja-JP" sz="1800"/>
            </a:br>
            <a:r>
              <a:rPr lang="en-US" altLang="ja-JP" sz="1800"/>
              <a:t>release</a:t>
            </a:r>
            <a:endParaRPr lang="ja-JP" altLang="en-US" sz="1800"/>
          </a:p>
        </p:txBody>
      </p:sp>
      <p:sp>
        <p:nvSpPr>
          <p:cNvPr id="31" name="下矢印 30"/>
          <p:cNvSpPr>
            <a:spLocks noChangeArrowheads="1"/>
          </p:cNvSpPr>
          <p:nvPr/>
        </p:nvSpPr>
        <p:spPr bwMode="auto">
          <a:xfrm>
            <a:off x="5062538" y="3067050"/>
            <a:ext cx="576262" cy="1103313"/>
          </a:xfrm>
          <a:prstGeom prst="downArrow">
            <a:avLst>
              <a:gd name="adj1" fmla="val 50000"/>
              <a:gd name="adj2" fmla="val 50010"/>
            </a:avLst>
          </a:prstGeom>
          <a:solidFill>
            <a:srgbClr val="99FFCC"/>
          </a:solidFill>
          <a:ln w="11429" algn="ctr">
            <a:solidFill>
              <a:srgbClr val="003300"/>
            </a:solidFill>
            <a:miter lim="800000"/>
            <a:headEnd/>
            <a:tailEnd/>
          </a:ln>
        </p:spPr>
        <p:txBody>
          <a:bodyPr anchor="ctr"/>
          <a:lstStyle/>
          <a:p>
            <a:pPr algn="ctr">
              <a:defRPr/>
            </a:pPr>
            <a:endParaRPr lang="ja-JP" altLang="en-US">
              <a:solidFill>
                <a:schemeClr val="lt1"/>
              </a:solidFill>
              <a:latin typeface="+mn-lt"/>
              <a:ea typeface="+mn-ea"/>
            </a:endParaRPr>
          </a:p>
        </p:txBody>
      </p:sp>
      <p:sp>
        <p:nvSpPr>
          <p:cNvPr id="64527" name="テキスト ボックス 32"/>
          <p:cNvSpPr txBox="1">
            <a:spLocks noChangeArrowheads="1"/>
          </p:cNvSpPr>
          <p:nvPr/>
        </p:nvSpPr>
        <p:spPr bwMode="auto">
          <a:xfrm>
            <a:off x="4932363" y="2601913"/>
            <a:ext cx="863600" cy="457200"/>
          </a:xfrm>
          <a:prstGeom prst="rect">
            <a:avLst/>
          </a:prstGeom>
          <a:noFill/>
          <a:ln w="9525">
            <a:noFill/>
            <a:miter lim="800000"/>
            <a:headEnd/>
            <a:tailEnd/>
          </a:ln>
        </p:spPr>
        <p:txBody>
          <a:bodyPr lIns="0" tIns="0" rIns="0" bIns="0">
            <a:spAutoFit/>
          </a:bodyPr>
          <a:lstStyle/>
          <a:p>
            <a:pPr algn="ctr">
              <a:lnSpc>
                <a:spcPts val="1800"/>
              </a:lnSpc>
            </a:pPr>
            <a:r>
              <a:rPr lang="en-US" altLang="ja-JP" sz="1800"/>
              <a:t>stable</a:t>
            </a:r>
            <a:br>
              <a:rPr lang="en-US" altLang="ja-JP" sz="1800"/>
            </a:br>
            <a:r>
              <a:rPr lang="en-US" altLang="ja-JP" sz="1800"/>
              <a:t>release</a:t>
            </a:r>
            <a:endParaRPr lang="ja-JP" altLang="en-US" sz="1800"/>
          </a:p>
        </p:txBody>
      </p:sp>
      <p:sp>
        <p:nvSpPr>
          <p:cNvPr id="30" name="下矢印 29"/>
          <p:cNvSpPr>
            <a:spLocks noChangeArrowheads="1"/>
          </p:cNvSpPr>
          <p:nvPr/>
        </p:nvSpPr>
        <p:spPr bwMode="auto">
          <a:xfrm>
            <a:off x="3798888" y="2490788"/>
            <a:ext cx="576262" cy="2401887"/>
          </a:xfrm>
          <a:prstGeom prst="downArrow">
            <a:avLst>
              <a:gd name="adj1" fmla="val 50000"/>
              <a:gd name="adj2" fmla="val 49997"/>
            </a:avLst>
          </a:prstGeom>
          <a:solidFill>
            <a:srgbClr val="FFF185"/>
          </a:solidFill>
          <a:ln w="11429" algn="ctr">
            <a:solidFill>
              <a:srgbClr val="FF3300"/>
            </a:solidFill>
            <a:miter lim="800000"/>
            <a:headEnd/>
            <a:tailEnd/>
          </a:ln>
        </p:spPr>
        <p:txBody>
          <a:bodyPr anchor="ctr"/>
          <a:lstStyle/>
          <a:p>
            <a:pPr algn="ctr">
              <a:defRPr/>
            </a:pPr>
            <a:endParaRPr lang="ja-JP" altLang="en-US">
              <a:solidFill>
                <a:schemeClr val="lt1"/>
              </a:solidFill>
              <a:latin typeface="+mn-lt"/>
              <a:ea typeface="+mn-ea"/>
            </a:endParaRPr>
          </a:p>
        </p:txBody>
      </p:sp>
      <p:sp>
        <p:nvSpPr>
          <p:cNvPr id="64529" name="テキスト ボックス 33"/>
          <p:cNvSpPr txBox="1">
            <a:spLocks noChangeArrowheads="1"/>
          </p:cNvSpPr>
          <p:nvPr/>
        </p:nvSpPr>
        <p:spPr bwMode="auto">
          <a:xfrm>
            <a:off x="3563938" y="1628775"/>
            <a:ext cx="1063625" cy="830263"/>
          </a:xfrm>
          <a:prstGeom prst="rect">
            <a:avLst/>
          </a:prstGeom>
          <a:noFill/>
          <a:ln w="9525">
            <a:noFill/>
            <a:miter lim="800000"/>
            <a:headEnd/>
            <a:tailEnd/>
          </a:ln>
        </p:spPr>
        <p:txBody>
          <a:bodyPr lIns="0" tIns="0" rIns="0" bIns="0">
            <a:spAutoFit/>
          </a:bodyPr>
          <a:lstStyle/>
          <a:p>
            <a:pPr algn="ctr">
              <a:lnSpc>
                <a:spcPts val="1600"/>
              </a:lnSpc>
            </a:pPr>
            <a:r>
              <a:rPr lang="en-US" altLang="ja-JP" sz="1800">
                <a:solidFill>
                  <a:srgbClr val="FF0000"/>
                </a:solidFill>
              </a:rPr>
              <a:t>long-term</a:t>
            </a:r>
            <a:br>
              <a:rPr lang="en-US" altLang="ja-JP" sz="1800">
                <a:solidFill>
                  <a:srgbClr val="FF0000"/>
                </a:solidFill>
              </a:rPr>
            </a:br>
            <a:r>
              <a:rPr lang="en-US" altLang="ja-JP" sz="1800">
                <a:solidFill>
                  <a:srgbClr val="FF0000"/>
                </a:solidFill>
              </a:rPr>
              <a:t>stable</a:t>
            </a:r>
            <a:br>
              <a:rPr lang="en-US" altLang="ja-JP" sz="1800">
                <a:solidFill>
                  <a:srgbClr val="FF0000"/>
                </a:solidFill>
              </a:rPr>
            </a:br>
            <a:r>
              <a:rPr lang="en-US" altLang="ja-JP" sz="1800">
                <a:solidFill>
                  <a:srgbClr val="FF0000"/>
                </a:solidFill>
              </a:rPr>
              <a:t>release</a:t>
            </a:r>
            <a:br>
              <a:rPr lang="en-US" altLang="ja-JP" sz="1800">
                <a:solidFill>
                  <a:srgbClr val="FF0000"/>
                </a:solidFill>
              </a:rPr>
            </a:br>
            <a:r>
              <a:rPr lang="en-US" altLang="ja-JP" sz="1800">
                <a:solidFill>
                  <a:srgbClr val="FF0000"/>
                </a:solidFill>
              </a:rPr>
              <a:t>[ LTS ]</a:t>
            </a:r>
            <a:endParaRPr lang="ja-JP" altLang="en-US" sz="1800">
              <a:solidFill>
                <a:srgbClr val="FF0000"/>
              </a:solidFill>
            </a:endParaRPr>
          </a:p>
        </p:txBody>
      </p:sp>
      <p:sp>
        <p:nvSpPr>
          <p:cNvPr id="40" name="下矢印 39"/>
          <p:cNvSpPr>
            <a:spLocks noChangeArrowheads="1"/>
          </p:cNvSpPr>
          <p:nvPr/>
        </p:nvSpPr>
        <p:spPr bwMode="auto">
          <a:xfrm>
            <a:off x="6142038" y="3609975"/>
            <a:ext cx="577850" cy="1103313"/>
          </a:xfrm>
          <a:prstGeom prst="downArrow">
            <a:avLst>
              <a:gd name="adj1" fmla="val 50000"/>
              <a:gd name="adj2" fmla="val 49917"/>
            </a:avLst>
          </a:prstGeom>
          <a:solidFill>
            <a:srgbClr val="99FFCC"/>
          </a:solidFill>
          <a:ln w="11429" algn="ctr">
            <a:solidFill>
              <a:srgbClr val="003300"/>
            </a:solidFill>
            <a:miter lim="800000"/>
            <a:headEnd/>
            <a:tailEnd/>
          </a:ln>
        </p:spPr>
        <p:txBody>
          <a:bodyPr anchor="ctr"/>
          <a:lstStyle/>
          <a:p>
            <a:pPr algn="ctr">
              <a:defRPr/>
            </a:pPr>
            <a:endParaRPr lang="ja-JP" altLang="en-US">
              <a:solidFill>
                <a:schemeClr val="lt1"/>
              </a:solidFill>
              <a:latin typeface="+mn-lt"/>
              <a:ea typeface="+mn-ea"/>
            </a:endParaRPr>
          </a:p>
        </p:txBody>
      </p:sp>
      <p:sp>
        <p:nvSpPr>
          <p:cNvPr id="64531" name="テキスト ボックス 40"/>
          <p:cNvSpPr txBox="1">
            <a:spLocks noChangeArrowheads="1"/>
          </p:cNvSpPr>
          <p:nvPr/>
        </p:nvSpPr>
        <p:spPr bwMode="auto">
          <a:xfrm>
            <a:off x="6011863" y="3144838"/>
            <a:ext cx="865187" cy="457200"/>
          </a:xfrm>
          <a:prstGeom prst="rect">
            <a:avLst/>
          </a:prstGeom>
          <a:noFill/>
          <a:ln w="9525">
            <a:noFill/>
            <a:miter lim="800000"/>
            <a:headEnd/>
            <a:tailEnd/>
          </a:ln>
        </p:spPr>
        <p:txBody>
          <a:bodyPr lIns="0" tIns="0" rIns="0" bIns="0">
            <a:spAutoFit/>
          </a:bodyPr>
          <a:lstStyle/>
          <a:p>
            <a:pPr algn="ctr">
              <a:lnSpc>
                <a:spcPts val="1800"/>
              </a:lnSpc>
            </a:pPr>
            <a:r>
              <a:rPr lang="en-US" altLang="ja-JP" sz="1800"/>
              <a:t>stable</a:t>
            </a:r>
            <a:br>
              <a:rPr lang="en-US" altLang="ja-JP" sz="1800"/>
            </a:br>
            <a:r>
              <a:rPr lang="en-US" altLang="ja-JP" sz="1800"/>
              <a:t>release</a:t>
            </a:r>
            <a:endParaRPr lang="ja-JP" altLang="en-US" sz="1800"/>
          </a:p>
        </p:txBody>
      </p:sp>
      <p:sp>
        <p:nvSpPr>
          <p:cNvPr id="42" name="角丸四角形 41"/>
          <p:cNvSpPr/>
          <p:nvPr/>
        </p:nvSpPr>
        <p:spPr>
          <a:xfrm>
            <a:off x="323528" y="5229200"/>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en-US" altLang="ja-JP" sz="2000" dirty="0">
                <a:solidFill>
                  <a:schemeClr val="bg1"/>
                </a:solidFill>
                <a:latin typeface="HG丸ｺﾞｼｯｸM-PRO" pitchFamily="50" charset="-128"/>
                <a:ea typeface="HG丸ｺﾞｼｯｸM-PRO" pitchFamily="50" charset="-128"/>
              </a:rPr>
              <a:t>community </a:t>
            </a:r>
            <a:r>
              <a:rPr lang="ja-JP" altLang="en-US" sz="2000" dirty="0">
                <a:solidFill>
                  <a:schemeClr val="bg1"/>
                </a:solidFill>
                <a:latin typeface="HG丸ｺﾞｼｯｸM-PRO" pitchFamily="50" charset="-128"/>
                <a:ea typeface="HG丸ｺﾞｼｯｸM-PRO" pitchFamily="50" charset="-128"/>
              </a:rPr>
              <a:t>は期間限定でメンテナンス（バグ修正）に対応する</a:t>
            </a:r>
          </a:p>
        </p:txBody>
      </p:sp>
      <p:sp>
        <p:nvSpPr>
          <p:cNvPr id="64535" name="テキスト ボックス 42"/>
          <p:cNvSpPr txBox="1">
            <a:spLocks noChangeArrowheads="1"/>
          </p:cNvSpPr>
          <p:nvPr/>
        </p:nvSpPr>
        <p:spPr bwMode="auto">
          <a:xfrm>
            <a:off x="401638" y="5732463"/>
            <a:ext cx="8562975" cy="585787"/>
          </a:xfrm>
          <a:prstGeom prst="rect">
            <a:avLst/>
          </a:prstGeom>
          <a:noFill/>
          <a:ln w="9525">
            <a:noFill/>
            <a:miter lim="800000"/>
            <a:headEnd/>
            <a:tailEnd/>
          </a:ln>
        </p:spPr>
        <p:txBody>
          <a:bodyPr>
            <a:spAutoFit/>
          </a:bodyPr>
          <a:lstStyle/>
          <a:p>
            <a:pPr marL="285750" indent="-285750">
              <a:buFont typeface="Wingdings" pitchFamily="2" charset="2"/>
              <a:buChar char="l"/>
            </a:pPr>
            <a:r>
              <a:rPr lang="ja-JP" altLang="en-US" sz="1600">
                <a:solidFill>
                  <a:srgbClr val="002060"/>
                </a:solidFill>
                <a:latin typeface="HG丸ｺﾞｼｯｸM-PRO" pitchFamily="50" charset="-128"/>
                <a:ea typeface="HG丸ｺﾞｼｯｸM-PRO" pitchFamily="50" charset="-128"/>
              </a:rPr>
              <a:t>通常は </a:t>
            </a:r>
            <a:r>
              <a:rPr lang="en-US" altLang="ja-JP" sz="1600">
                <a:solidFill>
                  <a:srgbClr val="002060"/>
                </a:solidFill>
                <a:latin typeface="HG丸ｺﾞｼｯｸM-PRO" pitchFamily="50" charset="-128"/>
                <a:ea typeface="HG丸ｺﾞｼｯｸM-PRO" pitchFamily="50" charset="-128"/>
              </a:rPr>
              <a:t>2</a:t>
            </a:r>
            <a:r>
              <a:rPr lang="ja-JP" altLang="en-US" sz="1600">
                <a:solidFill>
                  <a:srgbClr val="002060"/>
                </a:solidFill>
                <a:latin typeface="HG丸ｺﾞｼｯｸM-PRO" pitchFamily="50" charset="-128"/>
                <a:ea typeface="HG丸ｺﾞｼｯｸM-PRO" pitchFamily="50" charset="-128"/>
              </a:rPr>
              <a:t>つ先のバージョンのカーネルがリリースされるまで （リリース後 約</a:t>
            </a:r>
            <a:r>
              <a:rPr lang="en-US" altLang="ja-JP" sz="1600">
                <a:solidFill>
                  <a:srgbClr val="002060"/>
                </a:solidFill>
                <a:latin typeface="HG丸ｺﾞｼｯｸM-PRO" pitchFamily="50" charset="-128"/>
                <a:ea typeface="HG丸ｺﾞｼｯｸM-PRO" pitchFamily="50" charset="-128"/>
              </a:rPr>
              <a:t>5</a:t>
            </a:r>
            <a:r>
              <a:rPr lang="ja-JP" altLang="en-US" sz="1600">
                <a:solidFill>
                  <a:srgbClr val="002060"/>
                </a:solidFill>
                <a:latin typeface="HG丸ｺﾞｼｯｸM-PRO" pitchFamily="50" charset="-128"/>
                <a:ea typeface="HG丸ｺﾞｼｯｸM-PRO" pitchFamily="50" charset="-128"/>
              </a:rPr>
              <a:t>か月間）</a:t>
            </a:r>
            <a:endParaRPr lang="en-US" altLang="ja-JP">
              <a:solidFill>
                <a:srgbClr val="002060"/>
              </a:solidFill>
              <a:latin typeface="HG丸ｺﾞｼｯｸM-PRO" pitchFamily="50" charset="-128"/>
              <a:ea typeface="HG丸ｺﾞｼｯｸM-PRO" pitchFamily="50" charset="-128"/>
            </a:endParaRPr>
          </a:p>
          <a:p>
            <a:pPr marL="285750" indent="-285750">
              <a:buFont typeface="Wingdings" pitchFamily="2" charset="2"/>
              <a:buChar char="l"/>
            </a:pPr>
            <a:r>
              <a:rPr lang="ja-JP" altLang="en-US" sz="1600">
                <a:solidFill>
                  <a:srgbClr val="002060"/>
                </a:solidFill>
                <a:latin typeface="HG丸ｺﾞｼｯｸM-PRO" pitchFamily="50" charset="-128"/>
                <a:ea typeface="HG丸ｺﾞｼｯｸM-PRO" pitchFamily="50" charset="-128"/>
              </a:rPr>
              <a:t>特定バージョン （</a:t>
            </a:r>
            <a:r>
              <a:rPr lang="en-US" altLang="ja-JP" sz="1600">
                <a:solidFill>
                  <a:srgbClr val="FF0000"/>
                </a:solidFill>
                <a:latin typeface="HG丸ｺﾞｼｯｸM-PRO" pitchFamily="50" charset="-128"/>
                <a:ea typeface="HG丸ｺﾞｼｯｸM-PRO" pitchFamily="50" charset="-128"/>
              </a:rPr>
              <a:t>LTS</a:t>
            </a:r>
            <a:r>
              <a:rPr lang="ja-JP" altLang="en-US" sz="1600">
                <a:solidFill>
                  <a:srgbClr val="FF0000"/>
                </a:solidFill>
                <a:latin typeface="HG丸ｺﾞｼｯｸM-PRO" pitchFamily="50" charset="-128"/>
                <a:ea typeface="HG丸ｺﾞｼｯｸM-PRO" pitchFamily="50" charset="-128"/>
              </a:rPr>
              <a:t>バージョン</a:t>
            </a:r>
            <a:r>
              <a:rPr lang="ja-JP" altLang="en-US" sz="1600">
                <a:solidFill>
                  <a:srgbClr val="002060"/>
                </a:solidFill>
                <a:latin typeface="HG丸ｺﾞｼｯｸM-PRO" pitchFamily="50" charset="-128"/>
                <a:ea typeface="HG丸ｺﾞｼｯｸM-PRO" pitchFamily="50" charset="-128"/>
              </a:rPr>
              <a:t>）は一定期間メンテナンスが継続される</a:t>
            </a:r>
            <a:endParaRPr lang="en-US" altLang="ja-JP" sz="1600">
              <a:solidFill>
                <a:srgbClr val="002060"/>
              </a:solidFill>
              <a:latin typeface="HG丸ｺﾞｼｯｸM-PRO" pitchFamily="50" charset="-128"/>
              <a:ea typeface="HG丸ｺﾞｼｯｸM-PRO" pitchFamily="50" charset="-128"/>
            </a:endParaRPr>
          </a:p>
        </p:txBody>
      </p:sp>
      <p:cxnSp>
        <p:nvCxnSpPr>
          <p:cNvPr id="7" name="直線矢印コネクタ 6"/>
          <p:cNvCxnSpPr/>
          <p:nvPr/>
        </p:nvCxnSpPr>
        <p:spPr>
          <a:xfrm>
            <a:off x="6877050" y="1936750"/>
            <a:ext cx="0" cy="520700"/>
          </a:xfrm>
          <a:prstGeom prst="straightConnector1">
            <a:avLst/>
          </a:prstGeom>
          <a:ln>
            <a:solidFill>
              <a:schemeClr val="accent5">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64537" name="テキスト ボックス 7"/>
          <p:cNvSpPr txBox="1">
            <a:spLocks noChangeArrowheads="1"/>
          </p:cNvSpPr>
          <p:nvPr/>
        </p:nvSpPr>
        <p:spPr bwMode="auto">
          <a:xfrm>
            <a:off x="6910388" y="2058988"/>
            <a:ext cx="1225550" cy="338137"/>
          </a:xfrm>
          <a:prstGeom prst="rect">
            <a:avLst/>
          </a:prstGeom>
          <a:noFill/>
          <a:ln w="9525">
            <a:noFill/>
            <a:miter lim="800000"/>
            <a:headEnd/>
            <a:tailEnd/>
          </a:ln>
        </p:spPr>
        <p:txBody>
          <a:bodyPr>
            <a:spAutoFit/>
          </a:bodyPr>
          <a:lstStyle/>
          <a:p>
            <a:r>
              <a:rPr lang="ja-JP" altLang="en-US" sz="1600">
                <a:cs typeface="Calibri" pitchFamily="34" charset="0"/>
              </a:rPr>
              <a:t>≒ </a:t>
            </a:r>
            <a:r>
              <a:rPr lang="en-US" altLang="ja-JP" sz="1600">
                <a:cs typeface="Calibri" pitchFamily="34" charset="0"/>
              </a:rPr>
              <a:t>80</a:t>
            </a:r>
            <a:r>
              <a:rPr lang="ja-JP" altLang="en-US" sz="1600">
                <a:cs typeface="Calibri" pitchFamily="34" charset="0"/>
              </a:rPr>
              <a:t> </a:t>
            </a:r>
            <a:r>
              <a:rPr lang="en-US" altLang="ja-JP" sz="1600">
                <a:cs typeface="Calibri" pitchFamily="34" charset="0"/>
              </a:rPr>
              <a:t>days</a:t>
            </a:r>
            <a:endParaRPr lang="ja-JP" altLang="en-US">
              <a:cs typeface="Calibri" pitchFamily="34" charset="0"/>
            </a:endParaRPr>
          </a:p>
        </p:txBody>
      </p:sp>
      <p:sp>
        <p:nvSpPr>
          <p:cNvPr id="15" name="角丸四角形 14"/>
          <p:cNvSpPr/>
          <p:nvPr/>
        </p:nvSpPr>
        <p:spPr>
          <a:xfrm>
            <a:off x="1908175" y="3141663"/>
            <a:ext cx="1598613" cy="1871662"/>
          </a:xfrm>
          <a:prstGeom prst="roundRect">
            <a:avLst>
              <a:gd name="adj" fmla="val 13149"/>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ja-JP" altLang="en-US" sz="1800" dirty="0">
                <a:latin typeface="HG丸ｺﾞｼｯｸM-PRO" pitchFamily="50" charset="-128"/>
                <a:ea typeface="HG丸ｺﾞｼｯｸM-PRO" pitchFamily="50" charset="-128"/>
              </a:rPr>
              <a:t>これ以降は</a:t>
            </a:r>
            <a:r>
              <a:rPr lang="en-US" altLang="ja-JP" sz="1800" dirty="0">
                <a:latin typeface="HG丸ｺﾞｼｯｸM-PRO" pitchFamily="50" charset="-128"/>
                <a:ea typeface="HG丸ｺﾞｼｯｸM-PRO" pitchFamily="50" charset="-128"/>
              </a:rPr>
              <a:t/>
            </a:r>
            <a:br>
              <a:rPr lang="en-US" altLang="ja-JP" sz="1800" dirty="0">
                <a:latin typeface="HG丸ｺﾞｼｯｸM-PRO" pitchFamily="50" charset="-128"/>
                <a:ea typeface="HG丸ｺﾞｼｯｸM-PRO" pitchFamily="50" charset="-128"/>
              </a:rPr>
            </a:br>
            <a:r>
              <a:rPr lang="ja-JP" altLang="en-US" sz="1800" dirty="0">
                <a:latin typeface="HG丸ｺﾞｼｯｸM-PRO" pitchFamily="50" charset="-128"/>
                <a:ea typeface="HG丸ｺﾞｼｯｸM-PRO" pitchFamily="50" charset="-128"/>
              </a:rPr>
              <a:t>バグ報告を受付けない</a:t>
            </a:r>
            <a:endParaRPr lang="en-US" altLang="ja-JP" sz="1800" dirty="0">
              <a:latin typeface="HG丸ｺﾞｼｯｸM-PRO" pitchFamily="50" charset="-128"/>
              <a:ea typeface="HG丸ｺﾞｼｯｸM-PRO" pitchFamily="50" charset="-128"/>
            </a:endParaRPr>
          </a:p>
          <a:p>
            <a:pPr algn="ctr">
              <a:defRPr/>
            </a:pPr>
            <a:r>
              <a:rPr lang="ja-JP" altLang="en-US" sz="1800" dirty="0">
                <a:latin typeface="HG丸ｺﾞｼｯｸM-PRO" pitchFamily="50" charset="-128"/>
                <a:ea typeface="HG丸ｺﾞｼｯｸM-PRO" pitchFamily="50" charset="-128"/>
              </a:rPr>
              <a:t>メンテ終了</a:t>
            </a:r>
            <a:endParaRPr lang="ja-JP" altLang="en-US" dirty="0">
              <a:latin typeface="HG丸ｺﾞｼｯｸM-PRO" pitchFamily="50" charset="-128"/>
              <a:ea typeface="HG丸ｺﾞｼｯｸM-PRO" pitchFamily="50" charset="-128"/>
            </a:endParaRPr>
          </a:p>
        </p:txBody>
      </p:sp>
      <p:sp>
        <p:nvSpPr>
          <p:cNvPr id="64539" name="テキスト ボックス 43"/>
          <p:cNvSpPr txBox="1">
            <a:spLocks noChangeArrowheads="1"/>
          </p:cNvSpPr>
          <p:nvPr/>
        </p:nvSpPr>
        <p:spPr bwMode="auto">
          <a:xfrm>
            <a:off x="3708400" y="4770438"/>
            <a:ext cx="917575" cy="460375"/>
          </a:xfrm>
          <a:prstGeom prst="rect">
            <a:avLst/>
          </a:prstGeom>
          <a:noFill/>
          <a:ln w="9525">
            <a:noFill/>
            <a:miter lim="800000"/>
            <a:headEnd/>
            <a:tailEnd/>
          </a:ln>
        </p:spPr>
        <p:txBody>
          <a:bodyPr>
            <a:spAutoFit/>
          </a:bodyPr>
          <a:lstStyle/>
          <a:p>
            <a:r>
              <a:rPr lang="ja-JP" altLang="en-US">
                <a:solidFill>
                  <a:srgbClr val="002060"/>
                </a:solidFill>
                <a:latin typeface="HG丸ｺﾞｼｯｸM-PRO" pitchFamily="50" charset="-128"/>
                <a:ea typeface="HG丸ｺﾞｼｯｸM-PRO" pitchFamily="50" charset="-128"/>
              </a:rPr>
              <a:t>継続</a:t>
            </a:r>
          </a:p>
        </p:txBody>
      </p:sp>
      <p:sp>
        <p:nvSpPr>
          <p:cNvPr id="45" name="テキスト ボックス 44"/>
          <p:cNvSpPr txBox="1"/>
          <p:nvPr/>
        </p:nvSpPr>
        <p:spPr>
          <a:xfrm>
            <a:off x="5011738" y="4103688"/>
            <a:ext cx="758825" cy="400050"/>
          </a:xfrm>
          <a:prstGeom prst="rect">
            <a:avLst/>
          </a:prstGeom>
          <a:noFill/>
        </p:spPr>
        <p:txBody>
          <a:bodyPr>
            <a:spAutoFit/>
          </a:bodyPr>
          <a:lstStyle/>
          <a:p>
            <a:pPr>
              <a:defRPr/>
            </a:pPr>
            <a:r>
              <a:rPr lang="ja-JP" altLang="en-US" sz="2000" dirty="0">
                <a:solidFill>
                  <a:schemeClr val="bg1">
                    <a:lumMod val="50000"/>
                  </a:schemeClr>
                </a:solidFill>
                <a:latin typeface="HG丸ｺﾞｼｯｸM-PRO" pitchFamily="50" charset="-128"/>
                <a:ea typeface="HG丸ｺﾞｼｯｸM-PRO" pitchFamily="50" charset="-128"/>
              </a:rPr>
              <a:t>終了</a:t>
            </a:r>
            <a:endParaRPr lang="ja-JP" altLang="en-US" dirty="0">
              <a:solidFill>
                <a:schemeClr val="bg1">
                  <a:lumMod val="50000"/>
                </a:schemeClr>
              </a:solidFill>
              <a:latin typeface="HG丸ｺﾞｼｯｸM-PRO" pitchFamily="50" charset="-128"/>
              <a:ea typeface="HG丸ｺﾞｼｯｸM-PRO" pitchFamily="50" charset="-128"/>
            </a:endParaRPr>
          </a:p>
        </p:txBody>
      </p:sp>
      <p:sp>
        <p:nvSpPr>
          <p:cNvPr id="46" name="テキスト ボックス 45"/>
          <p:cNvSpPr txBox="1"/>
          <p:nvPr/>
        </p:nvSpPr>
        <p:spPr>
          <a:xfrm>
            <a:off x="6091238" y="4625975"/>
            <a:ext cx="757237" cy="401638"/>
          </a:xfrm>
          <a:prstGeom prst="rect">
            <a:avLst/>
          </a:prstGeom>
          <a:noFill/>
        </p:spPr>
        <p:txBody>
          <a:bodyPr>
            <a:spAutoFit/>
          </a:bodyPr>
          <a:lstStyle/>
          <a:p>
            <a:pPr>
              <a:defRPr/>
            </a:pPr>
            <a:r>
              <a:rPr lang="ja-JP" altLang="en-US" sz="2000" dirty="0">
                <a:solidFill>
                  <a:schemeClr val="bg1">
                    <a:lumMod val="50000"/>
                  </a:schemeClr>
                </a:solidFill>
                <a:latin typeface="HG丸ｺﾞｼｯｸM-PRO" pitchFamily="50" charset="-128"/>
                <a:ea typeface="HG丸ｺﾞｼｯｸM-PRO" pitchFamily="50" charset="-128"/>
              </a:rPr>
              <a:t>終了</a:t>
            </a:r>
            <a:endParaRPr lang="ja-JP" altLang="en-US" dirty="0">
              <a:solidFill>
                <a:schemeClr val="bg1">
                  <a:lumMod val="50000"/>
                </a:schemeClr>
              </a:solidFill>
              <a:latin typeface="HG丸ｺﾞｼｯｸM-PRO" pitchFamily="50" charset="-128"/>
              <a:ea typeface="HG丸ｺﾞｼｯｸM-PRO" pitchFamily="50" charset="-128"/>
            </a:endParaRPr>
          </a:p>
        </p:txBody>
      </p:sp>
      <p:sp>
        <p:nvSpPr>
          <p:cNvPr id="48" name="下矢印 47"/>
          <p:cNvSpPr>
            <a:spLocks noChangeArrowheads="1"/>
          </p:cNvSpPr>
          <p:nvPr/>
        </p:nvSpPr>
        <p:spPr bwMode="auto">
          <a:xfrm>
            <a:off x="3798888" y="2486025"/>
            <a:ext cx="576262" cy="1104900"/>
          </a:xfrm>
          <a:prstGeom prst="downArrow">
            <a:avLst>
              <a:gd name="adj1" fmla="val 50000"/>
              <a:gd name="adj2" fmla="val 50002"/>
            </a:avLst>
          </a:prstGeom>
          <a:solidFill>
            <a:srgbClr val="99FFCC"/>
          </a:solidFill>
          <a:ln w="11429" algn="ctr">
            <a:solidFill>
              <a:srgbClr val="003300"/>
            </a:solidFill>
            <a:miter lim="800000"/>
            <a:headEnd/>
            <a:tailEnd/>
          </a:ln>
        </p:spPr>
        <p:txBody>
          <a:bodyPr anchor="ctr"/>
          <a:lstStyle/>
          <a:p>
            <a:pPr algn="ctr">
              <a:defRPr/>
            </a:pPr>
            <a:endParaRPr lang="ja-JP" altLang="en-US">
              <a:solidFill>
                <a:schemeClr val="lt1"/>
              </a:solidFill>
              <a:latin typeface="+mn-lt"/>
              <a:ea typeface="+mn-ea"/>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タイトル 4"/>
          <p:cNvSpPr>
            <a:spLocks noGrp="1"/>
          </p:cNvSpPr>
          <p:nvPr>
            <p:ph type="title"/>
          </p:nvPr>
        </p:nvSpPr>
        <p:spPr/>
        <p:txBody>
          <a:bodyPr/>
          <a:lstStyle/>
          <a:p>
            <a:pPr algn="l" eaLnBrk="1" hangingPunct="1"/>
            <a:r>
              <a:rPr lang="ja-JP" altLang="en-US" smtClean="0">
                <a:solidFill>
                  <a:srgbClr val="7B9899"/>
                </a:solidFill>
              </a:rPr>
              <a:t>　 </a:t>
            </a:r>
            <a:r>
              <a:rPr lang="ja-JP" altLang="en-US" smtClean="0">
                <a:solidFill>
                  <a:srgbClr val="333333"/>
                </a:solidFill>
              </a:rPr>
              <a:t>コミュニティ</a:t>
            </a:r>
            <a:r>
              <a:rPr lang="en-US" altLang="ja-JP" smtClean="0">
                <a:solidFill>
                  <a:srgbClr val="333333"/>
                </a:solidFill>
              </a:rPr>
              <a:t>LTS</a:t>
            </a:r>
            <a:r>
              <a:rPr lang="ja-JP" altLang="en-US" smtClean="0">
                <a:solidFill>
                  <a:srgbClr val="333333"/>
                </a:solidFill>
              </a:rPr>
              <a:t> 管理方針改訂</a:t>
            </a:r>
          </a:p>
        </p:txBody>
      </p:sp>
      <p:sp>
        <p:nvSpPr>
          <p:cNvPr id="4" name="スライド番号プレースホルダ 3"/>
          <p:cNvSpPr>
            <a:spLocks noGrp="1"/>
          </p:cNvSpPr>
          <p:nvPr>
            <p:ph type="sldNum" sz="quarter" idx="12"/>
          </p:nvPr>
        </p:nvSpPr>
        <p:spPr>
          <a:xfrm>
            <a:off x="4344988" y="1042988"/>
            <a:ext cx="457200" cy="441325"/>
          </a:xfrm>
        </p:spPr>
        <p:txBody>
          <a:bodyPr/>
          <a:lstStyle/>
          <a:p>
            <a:pPr>
              <a:defRPr/>
            </a:pPr>
            <a:fld id="{CB151514-5D36-49E9-9081-33692F542C48}" type="slidenum">
              <a:rPr lang="ja-JP" altLang="en-US"/>
              <a:pPr>
                <a:defRPr/>
              </a:pPr>
              <a:t>33</a:t>
            </a:fld>
            <a:endParaRPr lang="en-US" altLang="ja-JP"/>
          </a:p>
        </p:txBody>
      </p:sp>
      <p:pic>
        <p:nvPicPr>
          <p:cNvPr id="3075" name="Picture 3"/>
          <p:cNvPicPr>
            <a:picLocks noChangeAspect="1" noChangeArrowheads="1"/>
          </p:cNvPicPr>
          <p:nvPr/>
        </p:nvPicPr>
        <p:blipFill>
          <a:blip r:embed="rId2"/>
          <a:srcRect/>
          <a:stretch>
            <a:fillRect/>
          </a:stretch>
        </p:blipFill>
        <p:spPr bwMode="auto">
          <a:xfrm>
            <a:off x="306388" y="1598613"/>
            <a:ext cx="8513762" cy="4237037"/>
          </a:xfrm>
          <a:prstGeom prst="rect">
            <a:avLst/>
          </a:prstGeom>
          <a:ln>
            <a:noFill/>
          </a:ln>
          <a:effectLst>
            <a:outerShdw blurRad="292100" dist="139700" dir="2700000" algn="tl" rotWithShape="0">
              <a:srgbClr val="333333">
                <a:alpha val="65000"/>
              </a:srgbClr>
            </a:outerShdw>
          </a:effectLst>
        </p:spPr>
      </p:pic>
      <p:sp>
        <p:nvSpPr>
          <p:cNvPr id="65540" name="テキスト ボックス 5"/>
          <p:cNvSpPr txBox="1">
            <a:spLocks noChangeArrowheads="1"/>
          </p:cNvSpPr>
          <p:nvPr/>
        </p:nvSpPr>
        <p:spPr bwMode="auto">
          <a:xfrm>
            <a:off x="935038" y="1008063"/>
            <a:ext cx="4395787" cy="338137"/>
          </a:xfrm>
          <a:prstGeom prst="rect">
            <a:avLst/>
          </a:prstGeom>
          <a:noFill/>
          <a:ln w="9525">
            <a:noFill/>
            <a:miter lim="800000"/>
            <a:headEnd/>
            <a:tailEnd/>
          </a:ln>
        </p:spPr>
        <p:txBody>
          <a:bodyPr>
            <a:spAutoFit/>
          </a:bodyPr>
          <a:lstStyle/>
          <a:p>
            <a:r>
              <a:rPr lang="en-US" altLang="ja-JP" sz="1600">
                <a:solidFill>
                  <a:srgbClr val="262673"/>
                </a:solidFill>
              </a:rPr>
              <a:t>http://lwn.net/Articles/454886/</a:t>
            </a:r>
            <a:endParaRPr lang="ja-JP" altLang="en-US" sz="1600">
              <a:solidFill>
                <a:srgbClr val="262673"/>
              </a:solidFill>
            </a:endParaRPr>
          </a:p>
        </p:txBody>
      </p:sp>
      <p:sp>
        <p:nvSpPr>
          <p:cNvPr id="65541"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9" name="フッター プレースホルダー 3"/>
          <p:cNvSpPr>
            <a:spLocks noGrp="1"/>
          </p:cNvSpPr>
          <p:nvPr>
            <p:ph type="ftr" sz="quarter" idx="11"/>
          </p:nvPr>
        </p:nvSpPr>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
        <p:nvSpPr>
          <p:cNvPr id="10" name="角丸四角形 9"/>
          <p:cNvSpPr/>
          <p:nvPr/>
        </p:nvSpPr>
        <p:spPr>
          <a:xfrm>
            <a:off x="323528" y="5877272"/>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dirty="0">
                <a:solidFill>
                  <a:schemeClr val="bg1"/>
                </a:solidFill>
                <a:latin typeface="HG丸ｺﾞｼｯｸM-PRO" pitchFamily="50" charset="-128"/>
                <a:ea typeface="HG丸ｺﾞｼｯｸM-PRO" pitchFamily="50" charset="-128"/>
              </a:rPr>
              <a:t>毎年一つ </a:t>
            </a:r>
            <a:r>
              <a:rPr lang="en-US" altLang="ja-JP" sz="2000" dirty="0">
                <a:solidFill>
                  <a:schemeClr val="bg1"/>
                </a:solidFill>
                <a:latin typeface="HG丸ｺﾞｼｯｸM-PRO" pitchFamily="50" charset="-128"/>
                <a:ea typeface="HG丸ｺﾞｼｯｸM-PRO" pitchFamily="50" charset="-128"/>
              </a:rPr>
              <a:t>LTS</a:t>
            </a:r>
            <a:r>
              <a:rPr lang="ja-JP" altLang="en-US" sz="2000" dirty="0">
                <a:solidFill>
                  <a:schemeClr val="bg1"/>
                </a:solidFill>
                <a:latin typeface="HG丸ｺﾞｼｯｸM-PRO" pitchFamily="50" charset="-128"/>
                <a:ea typeface="HG丸ｺﾞｼｯｸM-PRO" pitchFamily="50" charset="-128"/>
              </a:rPr>
              <a:t> </a:t>
            </a:r>
            <a:r>
              <a:rPr lang="en-US" altLang="ja-JP" sz="2000" dirty="0">
                <a:solidFill>
                  <a:schemeClr val="bg1"/>
                </a:solidFill>
                <a:latin typeface="HG丸ｺﾞｼｯｸM-PRO" pitchFamily="50" charset="-128"/>
                <a:ea typeface="HG丸ｺﾞｼｯｸM-PRO" pitchFamily="50" charset="-128"/>
              </a:rPr>
              <a:t>kernel</a:t>
            </a:r>
            <a:r>
              <a:rPr lang="ja-JP" altLang="en-US" sz="2000" dirty="0">
                <a:solidFill>
                  <a:schemeClr val="bg1"/>
                </a:solidFill>
                <a:latin typeface="HG丸ｺﾞｼｯｸM-PRO" pitchFamily="50" charset="-128"/>
                <a:ea typeface="HG丸ｺﾞｼｯｸM-PRO" pitchFamily="50" charset="-128"/>
              </a:rPr>
              <a:t> を選び、それを </a:t>
            </a:r>
            <a:r>
              <a:rPr lang="en-US" altLang="ja-JP" sz="2000" dirty="0">
                <a:solidFill>
                  <a:schemeClr val="bg1"/>
                </a:solidFill>
                <a:latin typeface="HG丸ｺﾞｼｯｸM-PRO" pitchFamily="50" charset="-128"/>
                <a:ea typeface="HG丸ｺﾞｼｯｸM-PRO" pitchFamily="50" charset="-128"/>
              </a:rPr>
              <a:t>2</a:t>
            </a:r>
            <a:r>
              <a:rPr lang="ja-JP" altLang="en-US" sz="2000" dirty="0">
                <a:solidFill>
                  <a:schemeClr val="bg1"/>
                </a:solidFill>
                <a:latin typeface="HG丸ｺﾞｼｯｸM-PRO" pitchFamily="50" charset="-128"/>
                <a:ea typeface="HG丸ｺﾞｼｯｸM-PRO" pitchFamily="50" charset="-128"/>
              </a:rPr>
              <a:t>年間継続メンテナンスする</a:t>
            </a:r>
          </a:p>
        </p:txBody>
      </p:sp>
      <p:pic>
        <p:nvPicPr>
          <p:cNvPr id="7" name="コンテンツ プレースホルダー 6"/>
          <p:cNvPicPr>
            <a:picLocks noGrp="1" noChangeAspect="1"/>
          </p:cNvPicPr>
          <p:nvPr>
            <p:ph sz="quarter" idx="1"/>
          </p:nvPr>
        </p:nvPicPr>
        <p:blipFill>
          <a:blip r:embed="rId3"/>
          <a:stretch>
            <a:fillRect/>
          </a:stretch>
        </p:blipFill>
        <p:spPr>
          <a:xfrm>
            <a:off x="7483475" y="276225"/>
            <a:ext cx="1336675" cy="1296988"/>
          </a:xfrm>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itle 1"/>
          <p:cNvSpPr>
            <a:spLocks noGrp="1"/>
          </p:cNvSpPr>
          <p:nvPr>
            <p:ph type="title"/>
          </p:nvPr>
        </p:nvSpPr>
        <p:spPr/>
        <p:txBody>
          <a:bodyPr/>
          <a:lstStyle/>
          <a:p>
            <a:pPr eaLnBrk="1" hangingPunct="1"/>
            <a:r>
              <a:rPr lang="en-US" altLang="ja-JP" sz="3200" smtClean="0">
                <a:solidFill>
                  <a:srgbClr val="333333"/>
                </a:solidFill>
                <a:ea typeface="ＭＳ Ｐゴシック" charset="-128"/>
              </a:rPr>
              <a:t>Long Term Stable kernel Initiative </a:t>
            </a:r>
            <a:endParaRPr lang="ja-JP" altLang="en-US" sz="3200" smtClean="0">
              <a:solidFill>
                <a:srgbClr val="333333"/>
              </a:solidFill>
              <a:ea typeface="ＭＳ Ｐゴシック" charset="-128"/>
            </a:endParaRPr>
          </a:p>
        </p:txBody>
      </p:sp>
      <p:sp>
        <p:nvSpPr>
          <p:cNvPr id="4" name="Slide Number Placeholder 3"/>
          <p:cNvSpPr>
            <a:spLocks noGrp="1"/>
          </p:cNvSpPr>
          <p:nvPr>
            <p:ph type="sldNum" sz="quarter" idx="12"/>
          </p:nvPr>
        </p:nvSpPr>
        <p:spPr>
          <a:xfrm>
            <a:off x="4344988" y="1042988"/>
            <a:ext cx="457200" cy="441325"/>
          </a:xfrm>
        </p:spPr>
        <p:txBody>
          <a:bodyPr/>
          <a:lstStyle/>
          <a:p>
            <a:pPr>
              <a:defRPr/>
            </a:pPr>
            <a:fld id="{04B81BCC-3621-471F-913F-DC5FBE2F3546}" type="slidenum">
              <a:rPr lang="ja-JP" altLang="en-US"/>
              <a:pPr>
                <a:defRPr/>
              </a:pPr>
              <a:t>34</a:t>
            </a:fld>
            <a:endParaRPr lang="en-US" altLang="ja-JP" dirty="0"/>
          </a:p>
        </p:txBody>
      </p:sp>
      <p:sp>
        <p:nvSpPr>
          <p:cNvPr id="66563" name="コンテンツ プレースホルダー 1"/>
          <p:cNvSpPr>
            <a:spLocks noGrp="1"/>
          </p:cNvSpPr>
          <p:nvPr>
            <p:ph sz="quarter" idx="1"/>
          </p:nvPr>
        </p:nvSpPr>
        <p:spPr>
          <a:xfrm>
            <a:off x="315913" y="5229225"/>
            <a:ext cx="8504237" cy="657225"/>
          </a:xfrm>
        </p:spPr>
        <p:txBody>
          <a:bodyPr/>
          <a:lstStyle/>
          <a:p>
            <a:pPr marL="0" indent="0" eaLnBrk="1" hangingPunct="1">
              <a:lnSpc>
                <a:spcPct val="90000"/>
              </a:lnSpc>
              <a:buFont typeface="Wingdings 2" pitchFamily="18" charset="2"/>
              <a:buNone/>
            </a:pPr>
            <a:r>
              <a:rPr lang="ja-JP" altLang="en-US" sz="1900" smtClean="0">
                <a:solidFill>
                  <a:srgbClr val="4D4D4D"/>
                </a:solidFill>
              </a:rPr>
              <a:t>コミュニティによる </a:t>
            </a:r>
            <a:r>
              <a:rPr lang="en-US" altLang="ja-JP" sz="1900" smtClean="0">
                <a:solidFill>
                  <a:srgbClr val="4D4D4D"/>
                </a:solidFill>
              </a:rPr>
              <a:t>LTS</a:t>
            </a:r>
            <a:r>
              <a:rPr lang="ja-JP" altLang="en-US" sz="1900" smtClean="0">
                <a:solidFill>
                  <a:srgbClr val="4D4D4D"/>
                </a:solidFill>
              </a:rPr>
              <a:t> メンテナンスに対して、より新しい必要なものを</a:t>
            </a:r>
            <a:r>
              <a:rPr lang="en-US" altLang="ja-JP" sz="1900" smtClean="0">
                <a:solidFill>
                  <a:srgbClr val="4D4D4D"/>
                </a:solidFill>
              </a:rPr>
              <a:t/>
            </a:r>
            <a:br>
              <a:rPr lang="en-US" altLang="ja-JP" sz="1900" smtClean="0">
                <a:solidFill>
                  <a:srgbClr val="4D4D4D"/>
                </a:solidFill>
              </a:rPr>
            </a:br>
            <a:r>
              <a:rPr lang="ja-JP" altLang="en-US" sz="1900" smtClean="0">
                <a:solidFill>
                  <a:srgbClr val="4D4D4D"/>
                </a:solidFill>
              </a:rPr>
              <a:t>取り込んだ派生バージョンを作成して組込み製品開発に適用させる取り組み</a:t>
            </a:r>
            <a:endParaRPr lang="ja-JP" altLang="en-US" sz="2500" smtClean="0">
              <a:solidFill>
                <a:srgbClr val="4D4D4D"/>
              </a:solidFill>
            </a:endParaRPr>
          </a:p>
        </p:txBody>
      </p:sp>
      <p:pic>
        <p:nvPicPr>
          <p:cNvPr id="66564" name="図 4" descr="ltsi_logo.jpg"/>
          <p:cNvPicPr>
            <a:picLocks noChangeAspect="1"/>
          </p:cNvPicPr>
          <p:nvPr/>
        </p:nvPicPr>
        <p:blipFill>
          <a:blip r:embed="rId2"/>
          <a:srcRect/>
          <a:stretch>
            <a:fillRect/>
          </a:stretch>
        </p:blipFill>
        <p:spPr bwMode="auto">
          <a:xfrm>
            <a:off x="6484938" y="1495425"/>
            <a:ext cx="2425700" cy="790575"/>
          </a:xfrm>
          <a:prstGeom prst="rect">
            <a:avLst/>
          </a:prstGeom>
          <a:noFill/>
          <a:ln w="9525">
            <a:noFill/>
            <a:miter lim="800000"/>
            <a:headEnd/>
            <a:tailEnd/>
          </a:ln>
        </p:spPr>
      </p:pic>
      <p:sp>
        <p:nvSpPr>
          <p:cNvPr id="66565" name="テキスト ボックス 5"/>
          <p:cNvSpPr txBox="1">
            <a:spLocks noChangeArrowheads="1"/>
          </p:cNvSpPr>
          <p:nvPr/>
        </p:nvSpPr>
        <p:spPr bwMode="auto">
          <a:xfrm>
            <a:off x="323850" y="4941888"/>
            <a:ext cx="8640763" cy="260350"/>
          </a:xfrm>
          <a:prstGeom prst="rect">
            <a:avLst/>
          </a:prstGeom>
          <a:noFill/>
          <a:ln w="9525">
            <a:noFill/>
            <a:miter lim="800000"/>
            <a:headEnd/>
            <a:tailEnd/>
          </a:ln>
        </p:spPr>
        <p:txBody>
          <a:bodyPr>
            <a:spAutoFit/>
          </a:bodyPr>
          <a:lstStyle/>
          <a:p>
            <a:r>
              <a:rPr lang="en-US" altLang="ja-JP" sz="1100">
                <a:cs typeface="Calibri" pitchFamily="34" charset="0"/>
                <a:hlinkClick r:id="rId3"/>
              </a:rPr>
              <a:t>http://www.linuxfoundation.org/news-media/announcements/2011/10/linux-foundation-announces-consumer-electronics-long-term-stable-ke</a:t>
            </a:r>
            <a:endParaRPr lang="ja-JP" altLang="en-US" sz="1100">
              <a:cs typeface="Calibri" pitchFamily="34" charset="0"/>
            </a:endParaRPr>
          </a:p>
        </p:txBody>
      </p:sp>
      <p:pic>
        <p:nvPicPr>
          <p:cNvPr id="3" name="図 2"/>
          <p:cNvPicPr>
            <a:picLocks noChangeAspect="1"/>
          </p:cNvPicPr>
          <p:nvPr/>
        </p:nvPicPr>
        <p:blipFill>
          <a:blip r:embed="rId4"/>
          <a:stretch>
            <a:fillRect/>
          </a:stretch>
        </p:blipFill>
        <p:spPr>
          <a:xfrm>
            <a:off x="223838" y="2384425"/>
            <a:ext cx="8691562" cy="2557463"/>
          </a:xfrm>
          <a:prstGeom prst="rect">
            <a:avLst/>
          </a:prstGeom>
          <a:ln>
            <a:noFill/>
          </a:ln>
          <a:effectLst>
            <a:outerShdw blurRad="292100" dist="139700" dir="2700000" algn="tl" rotWithShape="0">
              <a:srgbClr val="333333">
                <a:alpha val="65000"/>
              </a:srgbClr>
            </a:outerShdw>
          </a:effectLst>
        </p:spPr>
      </p:pic>
      <p:sp>
        <p:nvSpPr>
          <p:cNvPr id="66567"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10" name="フッター プレースホルダー 3"/>
          <p:cNvSpPr>
            <a:spLocks noGrp="1"/>
          </p:cNvSpPr>
          <p:nvPr>
            <p:ph type="ftr" sz="quarter" idx="11"/>
          </p:nvPr>
        </p:nvSpPr>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
        <p:nvSpPr>
          <p:cNvPr id="11" name="角丸四角形 10"/>
          <p:cNvSpPr/>
          <p:nvPr/>
        </p:nvSpPr>
        <p:spPr>
          <a:xfrm>
            <a:off x="224224" y="5877272"/>
            <a:ext cx="8518317"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dirty="0">
                <a:solidFill>
                  <a:schemeClr val="bg1"/>
                </a:solidFill>
                <a:latin typeface="HG丸ｺﾞｼｯｸM-PRO" pitchFamily="50" charset="-128"/>
                <a:ea typeface="HG丸ｺﾞｼｯｸM-PRO" pitchFamily="50" charset="-128"/>
              </a:rPr>
              <a:t>コミュニティの成果を拡張メンテナンスしていく業界独自の取り組み</a:t>
            </a:r>
          </a:p>
        </p:txBody>
      </p:sp>
      <p:cxnSp>
        <p:nvCxnSpPr>
          <p:cNvPr id="12" name="直線コネクタ 11"/>
          <p:cNvCxnSpPr/>
          <p:nvPr/>
        </p:nvCxnSpPr>
        <p:spPr>
          <a:xfrm>
            <a:off x="279400" y="2722563"/>
            <a:ext cx="46355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タイトル 4"/>
          <p:cNvSpPr>
            <a:spLocks noGrp="1"/>
          </p:cNvSpPr>
          <p:nvPr>
            <p:ph type="title"/>
          </p:nvPr>
        </p:nvSpPr>
        <p:spPr/>
        <p:txBody>
          <a:bodyPr/>
          <a:lstStyle/>
          <a:p>
            <a:pPr eaLnBrk="1" hangingPunct="1"/>
            <a:r>
              <a:rPr lang="ja-JP" altLang="en-US" sz="3200" smtClean="0">
                <a:solidFill>
                  <a:srgbClr val="333333"/>
                </a:solidFill>
              </a:rPr>
              <a:t>組込み機器関連産業界が主導となって推進</a:t>
            </a:r>
          </a:p>
        </p:txBody>
      </p:sp>
      <p:sp>
        <p:nvSpPr>
          <p:cNvPr id="4" name="スライド番号プレースホルダ 3"/>
          <p:cNvSpPr>
            <a:spLocks noGrp="1"/>
          </p:cNvSpPr>
          <p:nvPr>
            <p:ph type="sldNum" sz="quarter" idx="12"/>
          </p:nvPr>
        </p:nvSpPr>
        <p:spPr>
          <a:xfrm>
            <a:off x="4344988" y="1042988"/>
            <a:ext cx="457200" cy="441325"/>
          </a:xfrm>
        </p:spPr>
        <p:txBody>
          <a:bodyPr/>
          <a:lstStyle/>
          <a:p>
            <a:pPr>
              <a:defRPr/>
            </a:pPr>
            <a:fld id="{E470DC27-A793-472D-8F79-2A780066DCD2}" type="slidenum">
              <a:rPr lang="ja-JP" altLang="en-US"/>
              <a:pPr>
                <a:defRPr/>
              </a:pPr>
              <a:t>35</a:t>
            </a:fld>
            <a:endParaRPr lang="en-US" altLang="ja-JP" dirty="0"/>
          </a:p>
        </p:txBody>
      </p:sp>
      <p:sp>
        <p:nvSpPr>
          <p:cNvPr id="67587" name="コンテンツ プレースホルダー 1"/>
          <p:cNvSpPr>
            <a:spLocks noGrp="1"/>
          </p:cNvSpPr>
          <p:nvPr>
            <p:ph sz="quarter" idx="1"/>
          </p:nvPr>
        </p:nvSpPr>
        <p:spPr>
          <a:xfrm>
            <a:off x="315913" y="1530350"/>
            <a:ext cx="8504237" cy="4572000"/>
          </a:xfrm>
        </p:spPr>
        <p:txBody>
          <a:bodyPr/>
          <a:lstStyle/>
          <a:p>
            <a:pPr eaLnBrk="1" hangingPunct="1"/>
            <a:endParaRPr lang="ja-JP" altLang="en-US" smtClean="0">
              <a:solidFill>
                <a:srgbClr val="4D4D4D"/>
              </a:solidFill>
            </a:endParaRPr>
          </a:p>
        </p:txBody>
      </p:sp>
      <p:pic>
        <p:nvPicPr>
          <p:cNvPr id="67588" name="Picture 2"/>
          <p:cNvPicPr>
            <a:picLocks noChangeAspect="1" noChangeArrowheads="1"/>
          </p:cNvPicPr>
          <p:nvPr/>
        </p:nvPicPr>
        <p:blipFill>
          <a:blip r:embed="rId2"/>
          <a:srcRect/>
          <a:stretch>
            <a:fillRect/>
          </a:stretch>
        </p:blipFill>
        <p:spPr bwMode="auto">
          <a:xfrm>
            <a:off x="250825" y="1654175"/>
            <a:ext cx="8424863" cy="1270000"/>
          </a:xfrm>
          <a:prstGeom prst="rect">
            <a:avLst/>
          </a:prstGeom>
          <a:noFill/>
          <a:ln w="9525">
            <a:noFill/>
            <a:miter lim="800000"/>
            <a:headEnd/>
            <a:tailEnd/>
          </a:ln>
        </p:spPr>
      </p:pic>
      <p:pic>
        <p:nvPicPr>
          <p:cNvPr id="2051" name="Picture 3"/>
          <p:cNvPicPr>
            <a:picLocks noChangeAspect="1" noChangeArrowheads="1"/>
          </p:cNvPicPr>
          <p:nvPr/>
        </p:nvPicPr>
        <p:blipFill>
          <a:blip r:embed="rId3"/>
          <a:srcRect/>
          <a:stretch>
            <a:fillRect/>
          </a:stretch>
        </p:blipFill>
        <p:spPr bwMode="auto">
          <a:xfrm>
            <a:off x="271463" y="2997200"/>
            <a:ext cx="8391525" cy="3095625"/>
          </a:xfrm>
          <a:prstGeom prst="rect">
            <a:avLst/>
          </a:prstGeom>
          <a:ln>
            <a:noFill/>
          </a:ln>
          <a:effectLst>
            <a:outerShdw blurRad="292100" dist="139700" dir="2700000" algn="tl" rotWithShape="0">
              <a:srgbClr val="333333">
                <a:alpha val="65000"/>
              </a:srgbClr>
            </a:outerShdw>
          </a:effectLst>
        </p:spPr>
      </p:pic>
      <p:sp>
        <p:nvSpPr>
          <p:cNvPr id="6" name="角丸四角形 5"/>
          <p:cNvSpPr/>
          <p:nvPr/>
        </p:nvSpPr>
        <p:spPr>
          <a:xfrm rot="19912132">
            <a:off x="2482850" y="3946525"/>
            <a:ext cx="3240088" cy="504825"/>
          </a:xfrm>
          <a:prstGeom prst="roundRect">
            <a:avLst/>
          </a:prstGeom>
          <a:solidFill>
            <a:schemeClr val="bg1"/>
          </a:solid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ja-JP" sz="2000" dirty="0">
                <a:solidFill>
                  <a:srgbClr val="FF0000"/>
                </a:solidFill>
                <a:latin typeface="Calibri" pitchFamily="34" charset="0"/>
                <a:cs typeface="Calibri" pitchFamily="34" charset="0"/>
              </a:rPr>
              <a:t>Tentative web site image</a:t>
            </a:r>
            <a:endParaRPr lang="ja-JP" altLang="en-US" dirty="0">
              <a:solidFill>
                <a:srgbClr val="FF0000"/>
              </a:solidFill>
              <a:latin typeface="Calibri" pitchFamily="34" charset="0"/>
              <a:cs typeface="Calibri" pitchFamily="34" charset="0"/>
            </a:endParaRPr>
          </a:p>
        </p:txBody>
      </p:sp>
      <p:sp>
        <p:nvSpPr>
          <p:cNvPr id="67591"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9" name="フッター プレースホルダー 3"/>
          <p:cNvSpPr>
            <a:spLocks noGrp="1"/>
          </p:cNvSpPr>
          <p:nvPr>
            <p:ph type="ftr" sz="quarter" idx="11"/>
          </p:nvPr>
        </p:nvSpPr>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タイトル 4"/>
          <p:cNvSpPr>
            <a:spLocks noGrp="1"/>
          </p:cNvSpPr>
          <p:nvPr>
            <p:ph type="title"/>
          </p:nvPr>
        </p:nvSpPr>
        <p:spPr/>
        <p:txBody>
          <a:bodyPr/>
          <a:lstStyle/>
          <a:p>
            <a:pPr eaLnBrk="1" hangingPunct="1"/>
            <a:r>
              <a:rPr lang="en-US" altLang="ja-JP" sz="3200" smtClean="0">
                <a:solidFill>
                  <a:srgbClr val="333333"/>
                </a:solidFill>
              </a:rPr>
              <a:t>LTSI</a:t>
            </a:r>
            <a:r>
              <a:rPr lang="ja-JP" altLang="en-US" sz="3200" smtClean="0">
                <a:solidFill>
                  <a:srgbClr val="333333"/>
                </a:solidFill>
              </a:rPr>
              <a:t> で拡張対応される内容</a:t>
            </a:r>
          </a:p>
        </p:txBody>
      </p:sp>
      <p:sp>
        <p:nvSpPr>
          <p:cNvPr id="4" name="スライド番号プレースホルダ 3"/>
          <p:cNvSpPr>
            <a:spLocks noGrp="1"/>
          </p:cNvSpPr>
          <p:nvPr>
            <p:ph type="sldNum" sz="quarter" idx="12"/>
          </p:nvPr>
        </p:nvSpPr>
        <p:spPr>
          <a:xfrm>
            <a:off x="4352925" y="1052513"/>
            <a:ext cx="457200" cy="441325"/>
          </a:xfrm>
        </p:spPr>
        <p:txBody>
          <a:bodyPr/>
          <a:lstStyle/>
          <a:p>
            <a:pPr>
              <a:defRPr/>
            </a:pPr>
            <a:fld id="{2DECCAF1-2DF1-48F5-BADC-940396B7DF71}" type="slidenum">
              <a:rPr lang="ja-JP" altLang="en-US"/>
              <a:pPr>
                <a:defRPr/>
              </a:pPr>
              <a:t>36</a:t>
            </a:fld>
            <a:endParaRPr lang="en-US" altLang="ja-JP"/>
          </a:p>
        </p:txBody>
      </p:sp>
      <p:sp>
        <p:nvSpPr>
          <p:cNvPr id="6" name="角丸四角形 5"/>
          <p:cNvSpPr/>
          <p:nvPr/>
        </p:nvSpPr>
        <p:spPr>
          <a:xfrm>
            <a:off x="1258888" y="5211763"/>
            <a:ext cx="6842125" cy="506412"/>
          </a:xfrm>
          <a:prstGeom prst="roundRect">
            <a:avLst>
              <a:gd name="adj" fmla="val 21405"/>
            </a:avLst>
          </a:prstGeom>
          <a:no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3000"/>
              </a:lnSpc>
              <a:defRPr/>
            </a:pPr>
            <a:r>
              <a:rPr lang="en-US" altLang="ja-JP" sz="2800" dirty="0">
                <a:solidFill>
                  <a:schemeClr val="accent1">
                    <a:lumMod val="75000"/>
                  </a:schemeClr>
                </a:solidFill>
              </a:rPr>
              <a:t>Upstream vanilla kernel</a:t>
            </a:r>
            <a:endParaRPr lang="ja-JP" altLang="en-US" sz="2800" dirty="0">
              <a:solidFill>
                <a:schemeClr val="accent1">
                  <a:lumMod val="75000"/>
                </a:schemeClr>
              </a:solidFill>
            </a:endParaRPr>
          </a:p>
        </p:txBody>
      </p:sp>
      <p:sp>
        <p:nvSpPr>
          <p:cNvPr id="7" name="角丸四角形 6"/>
          <p:cNvSpPr/>
          <p:nvPr/>
        </p:nvSpPr>
        <p:spPr>
          <a:xfrm>
            <a:off x="971550" y="4005263"/>
            <a:ext cx="7345363" cy="1851025"/>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tIns="0"/>
          <a:lstStyle/>
          <a:p>
            <a:pPr algn="ctr">
              <a:defRPr/>
            </a:pPr>
            <a:r>
              <a:rPr lang="en-US" altLang="ja-JP" sz="2800" dirty="0">
                <a:solidFill>
                  <a:srgbClr val="00B050"/>
                </a:solidFill>
              </a:rPr>
              <a:t>Community LTS</a:t>
            </a:r>
            <a:endParaRPr lang="ja-JP" altLang="en-US" sz="2800" dirty="0">
              <a:solidFill>
                <a:srgbClr val="00B050"/>
              </a:solidFill>
            </a:endParaRPr>
          </a:p>
        </p:txBody>
      </p:sp>
      <p:sp>
        <p:nvSpPr>
          <p:cNvPr id="8" name="角丸四角形 7"/>
          <p:cNvSpPr/>
          <p:nvPr/>
        </p:nvSpPr>
        <p:spPr>
          <a:xfrm>
            <a:off x="539750" y="1844675"/>
            <a:ext cx="8135938" cy="4105275"/>
          </a:xfrm>
          <a:prstGeom prst="roundRect">
            <a:avLst>
              <a:gd name="adj" fmla="val 10017"/>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tIns="0"/>
          <a:lstStyle/>
          <a:p>
            <a:pPr algn="ctr">
              <a:defRPr/>
            </a:pPr>
            <a:r>
              <a:rPr lang="en-US" altLang="ja-JP" sz="3600" dirty="0">
                <a:solidFill>
                  <a:srgbClr val="00B0F0"/>
                </a:solidFill>
                <a:latin typeface="Calibri" pitchFamily="34" charset="0"/>
                <a:cs typeface="Calibri" pitchFamily="34" charset="0"/>
              </a:rPr>
              <a:t>LTSI : long term support kernel</a:t>
            </a:r>
            <a:endParaRPr lang="ja-JP" altLang="en-US" sz="3600" dirty="0">
              <a:solidFill>
                <a:srgbClr val="00B0F0"/>
              </a:solidFill>
              <a:latin typeface="Calibri" pitchFamily="34" charset="0"/>
              <a:cs typeface="Calibri" pitchFamily="34" charset="0"/>
            </a:endParaRPr>
          </a:p>
        </p:txBody>
      </p:sp>
      <p:sp>
        <p:nvSpPr>
          <p:cNvPr id="68614" name="テキスト ボックス 1"/>
          <p:cNvSpPr txBox="1">
            <a:spLocks noChangeArrowheads="1"/>
          </p:cNvSpPr>
          <p:nvPr/>
        </p:nvSpPr>
        <p:spPr bwMode="auto">
          <a:xfrm>
            <a:off x="1349375" y="4484688"/>
            <a:ext cx="6696075" cy="630237"/>
          </a:xfrm>
          <a:prstGeom prst="rect">
            <a:avLst/>
          </a:prstGeom>
          <a:noFill/>
          <a:ln w="9525">
            <a:noFill/>
            <a:miter lim="800000"/>
            <a:headEnd/>
            <a:tailEnd/>
          </a:ln>
        </p:spPr>
        <p:txBody>
          <a:bodyPr>
            <a:spAutoFit/>
          </a:bodyPr>
          <a:lstStyle/>
          <a:p>
            <a:pPr marL="342900" indent="-342900">
              <a:lnSpc>
                <a:spcPts val="2100"/>
              </a:lnSpc>
              <a:buClr>
                <a:srgbClr val="00B050"/>
              </a:buClr>
              <a:buFont typeface="Wingdings" pitchFamily="2" charset="2"/>
              <a:buChar char="l"/>
            </a:pPr>
            <a:r>
              <a:rPr lang="en-US" altLang="ja-JP" sz="2000">
                <a:solidFill>
                  <a:srgbClr val="002060"/>
                </a:solidFill>
                <a:cs typeface="Calibri" pitchFamily="34" charset="0"/>
              </a:rPr>
              <a:t>Safe bug fix already verified and merged new kernel.</a:t>
            </a:r>
          </a:p>
          <a:p>
            <a:pPr marL="342900" indent="-342900">
              <a:lnSpc>
                <a:spcPts val="2100"/>
              </a:lnSpc>
              <a:buClr>
                <a:srgbClr val="00B050"/>
              </a:buClr>
              <a:buFont typeface="Wingdings" pitchFamily="2" charset="2"/>
              <a:buChar char="l"/>
            </a:pPr>
            <a:r>
              <a:rPr lang="en-US" altLang="ja-JP" sz="2000">
                <a:solidFill>
                  <a:srgbClr val="002060"/>
                </a:solidFill>
                <a:cs typeface="Calibri" pitchFamily="34" charset="0"/>
              </a:rPr>
              <a:t>Serious security fix already verified and merged new kernel.</a:t>
            </a:r>
            <a:endParaRPr lang="ja-JP" altLang="en-US" sz="2000">
              <a:solidFill>
                <a:srgbClr val="002060"/>
              </a:solidFill>
              <a:cs typeface="Calibri" pitchFamily="34" charset="0"/>
            </a:endParaRPr>
          </a:p>
        </p:txBody>
      </p:sp>
      <p:sp>
        <p:nvSpPr>
          <p:cNvPr id="68615" name="テキスト ボックス 8"/>
          <p:cNvSpPr txBox="1">
            <a:spLocks noChangeArrowheads="1"/>
          </p:cNvSpPr>
          <p:nvPr/>
        </p:nvSpPr>
        <p:spPr bwMode="auto">
          <a:xfrm>
            <a:off x="733425" y="2466975"/>
            <a:ext cx="7942263" cy="1438275"/>
          </a:xfrm>
          <a:prstGeom prst="rect">
            <a:avLst/>
          </a:prstGeom>
          <a:noFill/>
          <a:ln w="9525">
            <a:noFill/>
            <a:miter lim="800000"/>
            <a:headEnd/>
            <a:tailEnd/>
          </a:ln>
        </p:spPr>
        <p:txBody>
          <a:bodyPr>
            <a:spAutoFit/>
          </a:bodyPr>
          <a:lstStyle/>
          <a:p>
            <a:pPr marL="342900" indent="-342900">
              <a:lnSpc>
                <a:spcPts val="2100"/>
              </a:lnSpc>
              <a:buClr>
                <a:srgbClr val="0070C0"/>
              </a:buClr>
              <a:buFont typeface="Wingdings" pitchFamily="2" charset="2"/>
              <a:buChar char="l"/>
            </a:pPr>
            <a:r>
              <a:rPr lang="en-US" altLang="ja-JP" sz="2000">
                <a:solidFill>
                  <a:srgbClr val="002060"/>
                </a:solidFill>
                <a:cs typeface="Calibri" pitchFamily="34" charset="0"/>
              </a:rPr>
              <a:t>Back-port</a:t>
            </a:r>
            <a:r>
              <a:rPr lang="en-US" altLang="ja-JP" sz="2000">
                <a:cs typeface="Calibri" pitchFamily="34" charset="0"/>
              </a:rPr>
              <a:t> </a:t>
            </a:r>
            <a:r>
              <a:rPr lang="en-US" altLang="ja-JP" sz="2000">
                <a:solidFill>
                  <a:srgbClr val="FF0000"/>
                </a:solidFill>
                <a:cs typeface="Calibri" pitchFamily="34" charset="0"/>
              </a:rPr>
              <a:t>newly added device / platform </a:t>
            </a:r>
            <a:r>
              <a:rPr lang="en-US" altLang="ja-JP" sz="2000">
                <a:solidFill>
                  <a:srgbClr val="002060"/>
                </a:solidFill>
                <a:cs typeface="Calibri" pitchFamily="34" charset="0"/>
              </a:rPr>
              <a:t>support from new kernel.</a:t>
            </a:r>
          </a:p>
          <a:p>
            <a:pPr marL="342900" indent="-342900">
              <a:lnSpc>
                <a:spcPts val="2100"/>
              </a:lnSpc>
              <a:buClr>
                <a:srgbClr val="0070C0"/>
              </a:buClr>
              <a:buFont typeface="Wingdings" pitchFamily="2" charset="2"/>
              <a:buChar char="l"/>
            </a:pPr>
            <a:r>
              <a:rPr lang="en-US" altLang="ja-JP" sz="2000">
                <a:solidFill>
                  <a:srgbClr val="002060"/>
                </a:solidFill>
                <a:cs typeface="Calibri" pitchFamily="34" charset="0"/>
              </a:rPr>
              <a:t>Back-port </a:t>
            </a:r>
            <a:r>
              <a:rPr lang="en-US" altLang="ja-JP" sz="2000">
                <a:solidFill>
                  <a:srgbClr val="FF0000"/>
                </a:solidFill>
                <a:cs typeface="Calibri" pitchFamily="34" charset="0"/>
              </a:rPr>
              <a:t>new kernel feature </a:t>
            </a:r>
            <a:r>
              <a:rPr lang="en-US" altLang="ja-JP" sz="2000">
                <a:solidFill>
                  <a:srgbClr val="002060"/>
                </a:solidFill>
                <a:cs typeface="Calibri" pitchFamily="34" charset="0"/>
              </a:rPr>
              <a:t>to improve code functionality like PM.</a:t>
            </a:r>
            <a:br>
              <a:rPr lang="en-US" altLang="ja-JP" sz="2000">
                <a:solidFill>
                  <a:srgbClr val="002060"/>
                </a:solidFill>
                <a:cs typeface="Calibri" pitchFamily="34" charset="0"/>
              </a:rPr>
            </a:br>
            <a:r>
              <a:rPr lang="en-US" altLang="ja-JP" sz="2000">
                <a:solidFill>
                  <a:srgbClr val="002060"/>
                </a:solidFill>
                <a:cs typeface="Calibri" pitchFamily="34" charset="0"/>
              </a:rPr>
              <a:t>We can apply </a:t>
            </a:r>
            <a:r>
              <a:rPr lang="en-US" altLang="ja-JP" sz="2000">
                <a:solidFill>
                  <a:srgbClr val="FF0000"/>
                </a:solidFill>
                <a:cs typeface="Calibri" pitchFamily="34" charset="0"/>
              </a:rPr>
              <a:t>newly added </a:t>
            </a:r>
            <a:r>
              <a:rPr lang="ja-JP" altLang="en-US" sz="2000">
                <a:solidFill>
                  <a:srgbClr val="FF0000"/>
                </a:solidFill>
                <a:cs typeface="Calibri" pitchFamily="34" charset="0"/>
              </a:rPr>
              <a:t> </a:t>
            </a:r>
            <a:r>
              <a:rPr lang="en-US" altLang="ja-JP" sz="2000">
                <a:solidFill>
                  <a:srgbClr val="FF0000"/>
                </a:solidFill>
                <a:cs typeface="Calibri" pitchFamily="34" charset="0"/>
              </a:rPr>
              <a:t>(to 3.2 and later) Android code </a:t>
            </a:r>
            <a:r>
              <a:rPr lang="en-US" altLang="ja-JP" sz="2000">
                <a:solidFill>
                  <a:srgbClr val="002060"/>
                </a:solidFill>
                <a:cs typeface="Calibri" pitchFamily="34" charset="0"/>
              </a:rPr>
              <a:t>to 3.0.</a:t>
            </a:r>
          </a:p>
          <a:p>
            <a:pPr marL="342900" indent="-342900">
              <a:lnSpc>
                <a:spcPts val="2100"/>
              </a:lnSpc>
              <a:buClr>
                <a:srgbClr val="0070C0"/>
              </a:buClr>
              <a:buFont typeface="Wingdings" pitchFamily="2" charset="2"/>
              <a:buChar char="l"/>
            </a:pPr>
            <a:r>
              <a:rPr lang="en-US" altLang="ja-JP" sz="2000">
                <a:solidFill>
                  <a:srgbClr val="002060"/>
                </a:solidFill>
                <a:cs typeface="Calibri" pitchFamily="34" charset="0"/>
              </a:rPr>
              <a:t>SoC vender specific new code that are still in Linux-next can be added. </a:t>
            </a:r>
          </a:p>
          <a:p>
            <a:pPr marL="342900" indent="-342900">
              <a:lnSpc>
                <a:spcPts val="2100"/>
              </a:lnSpc>
              <a:buClr>
                <a:srgbClr val="0070C0"/>
              </a:buClr>
              <a:buFont typeface="Wingdings" pitchFamily="2" charset="2"/>
              <a:buChar char="l"/>
            </a:pPr>
            <a:r>
              <a:rPr lang="en-US" altLang="ja-JP" sz="2000">
                <a:solidFill>
                  <a:srgbClr val="002060"/>
                </a:solidFill>
                <a:cs typeface="Calibri" pitchFamily="34" charset="0"/>
              </a:rPr>
              <a:t>Some embedded target kernel enhancement also can be added. </a:t>
            </a:r>
            <a:endParaRPr lang="ja-JP" altLang="en-US" sz="2000">
              <a:solidFill>
                <a:srgbClr val="002060"/>
              </a:solidFill>
              <a:cs typeface="Calibri" pitchFamily="34" charset="0"/>
            </a:endParaRPr>
          </a:p>
        </p:txBody>
      </p:sp>
      <p:sp>
        <p:nvSpPr>
          <p:cNvPr id="68616"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12" name="フッター プレースホルダー 3"/>
          <p:cNvSpPr>
            <a:spLocks noGrp="1"/>
          </p:cNvSpPr>
          <p:nvPr>
            <p:ph type="ftr" sz="quarter" idx="11"/>
          </p:nvPr>
        </p:nvSpPr>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a:solidFill>
                  <a:schemeClr val="bg1"/>
                </a:solidFill>
                <a:latin typeface="HG丸ｺﾞｼｯｸM-PRO" pitchFamily="50" charset="-128"/>
                <a:ea typeface="HG丸ｺﾞｼｯｸM-PRO" pitchFamily="50" charset="-128"/>
              </a:rPr>
              <a:t>開発プロセス革新ツール</a:t>
            </a:r>
            <a:r>
              <a:rPr lang="en-US" altLang="ja-JP" sz="3200" dirty="0">
                <a:solidFill>
                  <a:schemeClr val="bg1"/>
                </a:solidFill>
                <a:latin typeface="HG丸ｺﾞｼｯｸM-PRO" pitchFamily="50" charset="-128"/>
                <a:ea typeface="HG丸ｺﾞｼｯｸM-PRO" pitchFamily="50" charset="-128"/>
              </a:rPr>
              <a:t>“git</a:t>
            </a:r>
            <a:r>
              <a:rPr lang="ja-JP" altLang="en-US" sz="3200" dirty="0">
                <a:solidFill>
                  <a:schemeClr val="bg1"/>
                </a:solidFill>
                <a:latin typeface="HG丸ｺﾞｼｯｸM-PRO" pitchFamily="50" charset="-128"/>
                <a:ea typeface="HG丸ｺﾞｼｯｸM-PRO" pitchFamily="50" charset="-128"/>
              </a:rPr>
              <a:t>”</a:t>
            </a:r>
            <a:endParaRPr lang="ja-JP" altLang="en-US" dirty="0">
              <a:solidFill>
                <a:schemeClr val="bg1"/>
              </a:solidFill>
              <a:latin typeface="HG丸ｺﾞｼｯｸM-PRO" pitchFamily="50" charset="-128"/>
              <a:ea typeface="HG丸ｺﾞｼｯｸM-PRO" pitchFamily="50" charset="-128"/>
            </a:endParaRPr>
          </a:p>
        </p:txBody>
      </p:sp>
      <p:sp>
        <p:nvSpPr>
          <p:cNvPr id="5" name="フッター プレースホルダー 3"/>
          <p:cNvSpPr>
            <a:spLocks noGrp="1"/>
          </p:cNvSpPr>
          <p:nvPr>
            <p:ph type="ftr" sz="quarter" idx="11"/>
          </p:nvPr>
        </p:nvSpPr>
        <p:spPr>
          <a:xfrm>
            <a:off x="238125" y="6410325"/>
            <a:ext cx="3906838" cy="366713"/>
          </a:xfrm>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タイトル 3"/>
          <p:cNvSpPr>
            <a:spLocks noGrp="1"/>
          </p:cNvSpPr>
          <p:nvPr>
            <p:ph type="title"/>
          </p:nvPr>
        </p:nvSpPr>
        <p:spPr/>
        <p:txBody>
          <a:bodyPr/>
          <a:lstStyle/>
          <a:p>
            <a:pPr eaLnBrk="1" hangingPunct="1"/>
            <a:r>
              <a:rPr lang="ja-JP" altLang="en-US" smtClean="0">
                <a:solidFill>
                  <a:srgbClr val="4D4D4D"/>
                </a:solidFill>
              </a:rPr>
              <a:t>ソースコードバージョン管理システム </a:t>
            </a:r>
            <a:r>
              <a:rPr lang="en-US" altLang="ja-JP" smtClean="0">
                <a:solidFill>
                  <a:srgbClr val="4D4D4D"/>
                </a:solidFill>
                <a:latin typeface="Calibri" pitchFamily="34" charset="0"/>
                <a:cs typeface="Calibri" pitchFamily="34" charset="0"/>
              </a:rPr>
              <a:t>[</a:t>
            </a:r>
            <a:r>
              <a:rPr lang="en-US" altLang="ja-JP" sz="4000" smtClean="0">
                <a:solidFill>
                  <a:srgbClr val="4D4D4D"/>
                </a:solidFill>
                <a:latin typeface="Calibri" pitchFamily="34" charset="0"/>
                <a:cs typeface="Calibri" pitchFamily="34" charset="0"/>
              </a:rPr>
              <a:t>vcs</a:t>
            </a:r>
            <a:r>
              <a:rPr lang="en-US" altLang="ja-JP" smtClean="0">
                <a:solidFill>
                  <a:srgbClr val="4D4D4D"/>
                </a:solidFill>
                <a:latin typeface="Calibri" pitchFamily="34" charset="0"/>
                <a:cs typeface="Calibri" pitchFamily="34" charset="0"/>
              </a:rPr>
              <a:t>]</a:t>
            </a:r>
            <a:endParaRPr lang="ja-JP" altLang="en-US" smtClean="0">
              <a:solidFill>
                <a:srgbClr val="4D4D4D"/>
              </a:solidFill>
              <a:latin typeface="Calibri" pitchFamily="34" charset="0"/>
              <a:cs typeface="Calibri" pitchFamily="34" charset="0"/>
            </a:endParaRPr>
          </a:p>
        </p:txBody>
      </p:sp>
      <p:sp>
        <p:nvSpPr>
          <p:cNvPr id="70658" name="日付プレースホルダー 1"/>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3" name="フッター プレースホルダー 2"/>
          <p:cNvSpPr>
            <a:spLocks noGrp="1"/>
          </p:cNvSpPr>
          <p:nvPr>
            <p:ph type="ftr" sz="quarter" idx="11"/>
          </p:nvPr>
        </p:nvSpPr>
        <p:spPr>
          <a:xfrm>
            <a:off x="236538" y="6410325"/>
            <a:ext cx="3835400" cy="366713"/>
          </a:xfrm>
        </p:spPr>
        <p:txBody>
          <a:bodyPr/>
          <a:lstStyle/>
          <a:p>
            <a:pPr>
              <a:defRPr/>
            </a:pPr>
            <a:r>
              <a:rPr kumimoji="1" lang="ja-JP" altLang="en-US">
                <a:latin typeface="+mj-ea"/>
                <a:ea typeface="+mj-ea"/>
              </a:rPr>
              <a:t>情報システム学基礎１「 </a:t>
            </a:r>
            <a:r>
              <a:rPr kumimoji="1" lang="en-US" altLang="ja-JP">
                <a:latin typeface="+mj-ea"/>
                <a:ea typeface="+mj-ea"/>
              </a:rPr>
              <a:t>IT </a:t>
            </a:r>
            <a:r>
              <a:rPr kumimoji="1" lang="ja-JP" altLang="en-US">
                <a:latin typeface="+mj-ea"/>
                <a:ea typeface="+mj-ea"/>
              </a:rPr>
              <a:t>最前線」 </a:t>
            </a:r>
            <a:r>
              <a:rPr kumimoji="1" lang="en-US" altLang="ja-JP">
                <a:latin typeface="+mj-ea"/>
                <a:ea typeface="+mj-ea"/>
              </a:rPr>
              <a:t>: 2012-1-24</a:t>
            </a:r>
            <a:endParaRPr kumimoji="1" lang="en-US" dirty="0">
              <a:latin typeface="+mj-ea"/>
              <a:ea typeface="+mj-ea"/>
            </a:endParaRPr>
          </a:p>
        </p:txBody>
      </p:sp>
      <p:sp>
        <p:nvSpPr>
          <p:cNvPr id="70660" name="テキスト ボックス 4"/>
          <p:cNvSpPr txBox="1">
            <a:spLocks noChangeArrowheads="1"/>
          </p:cNvSpPr>
          <p:nvPr/>
        </p:nvSpPr>
        <p:spPr bwMode="auto">
          <a:xfrm>
            <a:off x="174625" y="1628775"/>
            <a:ext cx="8856663" cy="4094163"/>
          </a:xfrm>
          <a:prstGeom prst="rect">
            <a:avLst/>
          </a:prstGeom>
          <a:noFill/>
          <a:ln w="9525">
            <a:noFill/>
            <a:miter lim="800000"/>
            <a:headEnd/>
            <a:tailEnd/>
          </a:ln>
        </p:spPr>
        <p:txBody>
          <a:bodyPr>
            <a:spAutoFit/>
          </a:bodyPr>
          <a:lstStyle/>
          <a:p>
            <a:pPr marL="342900" indent="-342900">
              <a:buClr>
                <a:srgbClr val="0070C0"/>
              </a:buClr>
              <a:buFont typeface="Wingdings" pitchFamily="2" charset="2"/>
              <a:buChar char="l"/>
            </a:pPr>
            <a:r>
              <a:rPr lang="en-US" altLang="ja-JP">
                <a:solidFill>
                  <a:srgbClr val="4D4D4D"/>
                </a:solidFill>
              </a:rPr>
              <a:t>VCS </a:t>
            </a:r>
            <a:r>
              <a:rPr lang="ja-JP" altLang="en-US">
                <a:solidFill>
                  <a:srgbClr val="4D4D4D"/>
                </a:solidFill>
              </a:rPr>
              <a:t>の基本的な機能</a:t>
            </a:r>
            <a:endParaRPr lang="en-US" altLang="ja-JP">
              <a:solidFill>
                <a:srgbClr val="4D4D4D"/>
              </a:solidFill>
            </a:endParaRPr>
          </a:p>
          <a:p>
            <a:pPr marL="342900" indent="-342900">
              <a:buClr>
                <a:srgbClr val="0070C0"/>
              </a:buClr>
            </a:pPr>
            <a:endParaRPr lang="en-US" altLang="ja-JP" sz="1200">
              <a:solidFill>
                <a:srgbClr val="4D4D4D"/>
              </a:solidFill>
            </a:endParaRPr>
          </a:p>
          <a:p>
            <a:pPr marL="800100" lvl="1" indent="-342900">
              <a:buClr>
                <a:srgbClr val="0070C0"/>
              </a:buClr>
              <a:buFont typeface="Wingdings" pitchFamily="2" charset="2"/>
              <a:buChar char="l"/>
            </a:pPr>
            <a:r>
              <a:rPr lang="ja-JP" altLang="en-US">
                <a:solidFill>
                  <a:srgbClr val="4D4D4D"/>
                </a:solidFill>
              </a:rPr>
              <a:t>ファイル履歴管理 ・・・・ 複数開発者による共同開発では必須</a:t>
            </a:r>
            <a:endParaRPr lang="en-US" altLang="ja-JP">
              <a:solidFill>
                <a:srgbClr val="4D4D4D"/>
              </a:solidFill>
            </a:endParaRPr>
          </a:p>
          <a:p>
            <a:pPr marL="800100" lvl="1" indent="-342900">
              <a:buClr>
                <a:srgbClr val="0070C0"/>
              </a:buClr>
              <a:buFont typeface="Wingdings" pitchFamily="2" charset="2"/>
              <a:buChar char="l"/>
            </a:pPr>
            <a:r>
              <a:rPr lang="ja-JP" altLang="en-US">
                <a:solidFill>
                  <a:srgbClr val="4D4D4D"/>
                </a:solidFill>
              </a:rPr>
              <a:t>差分抽出</a:t>
            </a:r>
            <a:endParaRPr lang="en-US" altLang="ja-JP">
              <a:solidFill>
                <a:srgbClr val="4D4D4D"/>
              </a:solidFill>
            </a:endParaRPr>
          </a:p>
          <a:p>
            <a:pPr marL="800100" lvl="1" indent="-342900">
              <a:buClr>
                <a:srgbClr val="0070C0"/>
              </a:buClr>
              <a:buFont typeface="Wingdings" pitchFamily="2" charset="2"/>
              <a:buChar char="l"/>
            </a:pPr>
            <a:r>
              <a:rPr lang="ja-JP" altLang="en-US">
                <a:solidFill>
                  <a:srgbClr val="4D4D4D"/>
                </a:solidFill>
              </a:rPr>
              <a:t>古いバージョンの取り出し</a:t>
            </a:r>
            <a:endParaRPr lang="en-US" altLang="ja-JP">
              <a:solidFill>
                <a:srgbClr val="4D4D4D"/>
              </a:solidFill>
            </a:endParaRPr>
          </a:p>
          <a:p>
            <a:pPr marL="800100" lvl="1" indent="-342900">
              <a:buClr>
                <a:srgbClr val="0070C0"/>
              </a:buClr>
              <a:buFont typeface="Wingdings" pitchFamily="2" charset="2"/>
              <a:buChar char="l"/>
            </a:pPr>
            <a:r>
              <a:rPr lang="ja-JP" altLang="en-US">
                <a:solidFill>
                  <a:srgbClr val="4D4D4D"/>
                </a:solidFill>
              </a:rPr>
              <a:t>派生バージョンへの分岐</a:t>
            </a:r>
            <a:endParaRPr lang="en-US" altLang="ja-JP">
              <a:solidFill>
                <a:srgbClr val="4D4D4D"/>
              </a:solidFill>
            </a:endParaRPr>
          </a:p>
          <a:p>
            <a:pPr marL="800100" lvl="1" indent="-342900">
              <a:buClr>
                <a:srgbClr val="0070C0"/>
              </a:buClr>
              <a:buFont typeface="Wingdings" pitchFamily="2" charset="2"/>
              <a:buChar char="l"/>
            </a:pPr>
            <a:endParaRPr lang="en-US" altLang="ja-JP">
              <a:solidFill>
                <a:srgbClr val="4D4D4D"/>
              </a:solidFill>
            </a:endParaRPr>
          </a:p>
          <a:p>
            <a:pPr marL="342900" indent="-342900">
              <a:buClr>
                <a:srgbClr val="0070C0"/>
              </a:buClr>
              <a:buFont typeface="Wingdings" pitchFamily="2" charset="2"/>
              <a:buChar char="l"/>
            </a:pPr>
            <a:r>
              <a:rPr lang="ja-JP" altLang="en-US">
                <a:solidFill>
                  <a:srgbClr val="4D4D4D"/>
                </a:solidFill>
              </a:rPr>
              <a:t>ファイル管理方法</a:t>
            </a:r>
            <a:endParaRPr lang="en-US" altLang="ja-JP">
              <a:solidFill>
                <a:srgbClr val="4D4D4D"/>
              </a:solidFill>
            </a:endParaRPr>
          </a:p>
          <a:p>
            <a:pPr marL="342900" indent="-342900">
              <a:buClr>
                <a:srgbClr val="0070C0"/>
              </a:buClr>
            </a:pPr>
            <a:endParaRPr lang="en-US" altLang="ja-JP" sz="1100">
              <a:solidFill>
                <a:srgbClr val="4D4D4D"/>
              </a:solidFill>
            </a:endParaRPr>
          </a:p>
          <a:p>
            <a:pPr marL="800100" lvl="1" indent="-342900">
              <a:buClr>
                <a:srgbClr val="0070C0"/>
              </a:buClr>
              <a:buFont typeface="Wingdings" pitchFamily="2" charset="2"/>
              <a:buChar char="l"/>
            </a:pPr>
            <a:r>
              <a:rPr lang="ja-JP" altLang="en-US">
                <a:solidFill>
                  <a:srgbClr val="4D4D4D"/>
                </a:solidFill>
              </a:rPr>
              <a:t>個別 </a:t>
            </a:r>
            <a:r>
              <a:rPr lang="en-US" altLang="ja-JP">
                <a:solidFill>
                  <a:srgbClr val="4D4D4D"/>
                </a:solidFill>
              </a:rPr>
              <a:t>VCS</a:t>
            </a:r>
            <a:r>
              <a:rPr lang="ja-JP" altLang="en-US">
                <a:solidFill>
                  <a:srgbClr val="4D4D4D"/>
                </a:solidFill>
              </a:rPr>
              <a:t> ・・・ </a:t>
            </a:r>
            <a:r>
              <a:rPr lang="en-US" altLang="ja-JP">
                <a:solidFill>
                  <a:srgbClr val="4D4D4D"/>
                </a:solidFill>
              </a:rPr>
              <a:t>SCCS</a:t>
            </a:r>
            <a:r>
              <a:rPr lang="ja-JP" altLang="en-US">
                <a:solidFill>
                  <a:srgbClr val="4D4D4D"/>
                </a:solidFill>
              </a:rPr>
              <a:t>、</a:t>
            </a:r>
            <a:r>
              <a:rPr lang="en-US" altLang="ja-JP">
                <a:solidFill>
                  <a:srgbClr val="4D4D4D"/>
                </a:solidFill>
              </a:rPr>
              <a:t>RCS</a:t>
            </a:r>
          </a:p>
          <a:p>
            <a:pPr marL="800100" lvl="1" indent="-342900">
              <a:buClr>
                <a:srgbClr val="0070C0"/>
              </a:buClr>
              <a:buFont typeface="Wingdings" pitchFamily="2" charset="2"/>
              <a:buChar char="l"/>
            </a:pPr>
            <a:r>
              <a:rPr lang="ja-JP" altLang="en-US">
                <a:solidFill>
                  <a:srgbClr val="4D4D4D"/>
                </a:solidFill>
              </a:rPr>
              <a:t>クライアント</a:t>
            </a:r>
            <a:r>
              <a:rPr lang="en-US" altLang="ja-JP">
                <a:solidFill>
                  <a:srgbClr val="4D4D4D"/>
                </a:solidFill>
              </a:rPr>
              <a:t>/</a:t>
            </a:r>
            <a:r>
              <a:rPr lang="ja-JP" altLang="en-US">
                <a:solidFill>
                  <a:srgbClr val="4D4D4D"/>
                </a:solidFill>
              </a:rPr>
              <a:t>サーバー型 集中</a:t>
            </a:r>
            <a:r>
              <a:rPr lang="en-US" altLang="ja-JP">
                <a:solidFill>
                  <a:srgbClr val="4D4D4D"/>
                </a:solidFill>
              </a:rPr>
              <a:t>VCS</a:t>
            </a:r>
            <a:r>
              <a:rPr lang="ja-JP" altLang="en-US">
                <a:solidFill>
                  <a:srgbClr val="4D4D4D"/>
                </a:solidFill>
              </a:rPr>
              <a:t> ・・・ </a:t>
            </a:r>
            <a:r>
              <a:rPr lang="en-US" altLang="ja-JP">
                <a:solidFill>
                  <a:srgbClr val="4D4D4D"/>
                </a:solidFill>
              </a:rPr>
              <a:t>CVS</a:t>
            </a:r>
            <a:r>
              <a:rPr lang="ja-JP" altLang="en-US">
                <a:solidFill>
                  <a:srgbClr val="4D4D4D"/>
                </a:solidFill>
              </a:rPr>
              <a:t>、</a:t>
            </a:r>
            <a:r>
              <a:rPr lang="en-US" altLang="ja-JP">
                <a:solidFill>
                  <a:srgbClr val="4D4D4D"/>
                </a:solidFill>
              </a:rPr>
              <a:t>Subversion</a:t>
            </a:r>
          </a:p>
          <a:p>
            <a:pPr marL="800100" lvl="1" indent="-342900">
              <a:buClr>
                <a:srgbClr val="0070C0"/>
              </a:buClr>
              <a:buFont typeface="Wingdings" pitchFamily="2" charset="2"/>
              <a:buChar char="l"/>
            </a:pPr>
            <a:r>
              <a:rPr lang="ja-JP" altLang="en-US">
                <a:solidFill>
                  <a:srgbClr val="4D4D4D"/>
                </a:solidFill>
              </a:rPr>
              <a:t>分散バージョン管理 分散 </a:t>
            </a:r>
            <a:r>
              <a:rPr lang="en-US" altLang="ja-JP">
                <a:solidFill>
                  <a:srgbClr val="4D4D4D"/>
                </a:solidFill>
              </a:rPr>
              <a:t>VCS</a:t>
            </a:r>
            <a:r>
              <a:rPr lang="ja-JP" altLang="en-US">
                <a:solidFill>
                  <a:srgbClr val="4D4D4D"/>
                </a:solidFill>
              </a:rPr>
              <a:t> ・・・ </a:t>
            </a:r>
            <a:r>
              <a:rPr lang="en-US" altLang="ja-JP">
                <a:solidFill>
                  <a:srgbClr val="4D4D4D"/>
                </a:solidFill>
              </a:rPr>
              <a:t>git</a:t>
            </a:r>
            <a:r>
              <a:rPr lang="ja-JP" altLang="en-US">
                <a:solidFill>
                  <a:srgbClr val="4D4D4D"/>
                </a:solidFill>
              </a:rPr>
              <a:t>、</a:t>
            </a:r>
            <a:r>
              <a:rPr lang="en-US" altLang="ja-JP">
                <a:solidFill>
                  <a:srgbClr val="4D4D4D"/>
                </a:solidFill>
              </a:rPr>
              <a:t>BitKeeper</a:t>
            </a:r>
            <a:r>
              <a:rPr lang="ja-JP" altLang="en-US">
                <a:solidFill>
                  <a:srgbClr val="4D4D4D"/>
                </a:solidFill>
              </a:rPr>
              <a:t>、</a:t>
            </a:r>
            <a:r>
              <a:rPr lang="en-US" altLang="ja-JP">
                <a:solidFill>
                  <a:srgbClr val="4D4D4D"/>
                </a:solidFill>
              </a:rPr>
              <a:t>Mercurial</a:t>
            </a:r>
          </a:p>
        </p:txBody>
      </p:sp>
      <p:sp>
        <p:nvSpPr>
          <p:cNvPr id="6" name="角丸四角形 5"/>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en-US" altLang="ja-JP" sz="2000" dirty="0">
                <a:solidFill>
                  <a:schemeClr val="bg1"/>
                </a:solidFill>
                <a:latin typeface="HG丸ｺﾞｼｯｸM-PRO" pitchFamily="50" charset="-128"/>
                <a:ea typeface="HG丸ｺﾞｼｯｸM-PRO" pitchFamily="50" charset="-128"/>
              </a:rPr>
              <a:t>git </a:t>
            </a:r>
            <a:r>
              <a:rPr lang="ja-JP" altLang="en-US" sz="2000" dirty="0">
                <a:solidFill>
                  <a:schemeClr val="bg1"/>
                </a:solidFill>
                <a:latin typeface="HG丸ｺﾞｼｯｸM-PRO" pitchFamily="50" charset="-128"/>
                <a:ea typeface="HG丸ｺﾞｼｯｸM-PRO" pitchFamily="50" charset="-128"/>
              </a:rPr>
              <a:t>は多くのオープンソース開発で利用される分散管理 </a:t>
            </a:r>
            <a:r>
              <a:rPr lang="en-US" altLang="ja-JP" sz="2000" dirty="0">
                <a:solidFill>
                  <a:schemeClr val="bg1"/>
                </a:solidFill>
                <a:latin typeface="HG丸ｺﾞｼｯｸM-PRO" pitchFamily="50" charset="-128"/>
                <a:ea typeface="HG丸ｺﾞｼｯｸM-PRO" pitchFamily="50" charset="-128"/>
              </a:rPr>
              <a:t>VCS</a:t>
            </a:r>
            <a:r>
              <a:rPr lang="ja-JP" altLang="en-US" sz="2000" dirty="0">
                <a:solidFill>
                  <a:schemeClr val="bg1"/>
                </a:solidFill>
                <a:latin typeface="HG丸ｺﾞｼｯｸM-PRO" pitchFamily="50" charset="-128"/>
                <a:ea typeface="HG丸ｺﾞｼｯｸM-PRO" pitchFamily="50" charset="-128"/>
              </a:rPr>
              <a:t> の代表</a:t>
            </a:r>
          </a:p>
        </p:txBody>
      </p:sp>
      <p:sp>
        <p:nvSpPr>
          <p:cNvPr id="7" name="スライド番号プレースホルダー 6"/>
          <p:cNvSpPr>
            <a:spLocks noGrp="1"/>
          </p:cNvSpPr>
          <p:nvPr>
            <p:ph type="sldNum" sz="quarter" idx="12"/>
          </p:nvPr>
        </p:nvSpPr>
        <p:spPr>
          <a:xfrm>
            <a:off x="4343400" y="1036638"/>
            <a:ext cx="457200" cy="441325"/>
          </a:xfrm>
        </p:spPr>
        <p:txBody>
          <a:bodyPr/>
          <a:lstStyle/>
          <a:p>
            <a:pPr>
              <a:defRPr/>
            </a:pPr>
            <a:fld id="{B62FDD24-F60F-450D-8E35-EA466EB36114}" type="slidenum">
              <a:rPr lang="ja-JP" altLang="en-US"/>
              <a:pPr>
                <a:defRPr/>
              </a:pPr>
              <a:t>38</a:t>
            </a:fld>
            <a:endParaRPr lang="en-US" altLang="ja-JP"/>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タイトル 1"/>
          <p:cNvSpPr>
            <a:spLocks noGrp="1"/>
          </p:cNvSpPr>
          <p:nvPr>
            <p:ph type="title"/>
          </p:nvPr>
        </p:nvSpPr>
        <p:spPr/>
        <p:txBody>
          <a:bodyPr/>
          <a:lstStyle/>
          <a:p>
            <a:pPr eaLnBrk="1" hangingPunct="1"/>
            <a:r>
              <a:rPr lang="en-US" altLang="ja-JP" smtClean="0">
                <a:solidFill>
                  <a:srgbClr val="4D4D4D"/>
                </a:solidFill>
                <a:latin typeface="Calibri" pitchFamily="34" charset="0"/>
                <a:cs typeface="Calibri" pitchFamily="34" charset="0"/>
              </a:rPr>
              <a:t>github</a:t>
            </a:r>
            <a:r>
              <a:rPr lang="ja-JP" altLang="en-US" smtClean="0">
                <a:solidFill>
                  <a:srgbClr val="4D4D4D"/>
                </a:solidFill>
                <a:latin typeface="Calibri" pitchFamily="34" charset="0"/>
                <a:cs typeface="Calibri" pitchFamily="34" charset="0"/>
              </a:rPr>
              <a:t> </a:t>
            </a:r>
            <a:r>
              <a:rPr lang="en-US" altLang="ja-JP" smtClean="0">
                <a:solidFill>
                  <a:srgbClr val="4D4D4D"/>
                </a:solidFill>
                <a:latin typeface="Calibri" pitchFamily="34" charset="0"/>
                <a:cs typeface="Calibri" pitchFamily="34" charset="0"/>
              </a:rPr>
              <a:t>:</a:t>
            </a:r>
            <a:r>
              <a:rPr lang="ja-JP" altLang="en-US" smtClean="0">
                <a:solidFill>
                  <a:srgbClr val="4D4D4D"/>
                </a:solidFill>
                <a:latin typeface="Calibri" pitchFamily="34" charset="0"/>
                <a:cs typeface="Calibri" pitchFamily="34" charset="0"/>
              </a:rPr>
              <a:t> </a:t>
            </a:r>
            <a:r>
              <a:rPr lang="en-US" altLang="ja-JP" smtClean="0">
                <a:solidFill>
                  <a:srgbClr val="4D4D4D"/>
                </a:solidFill>
                <a:latin typeface="Calibri" pitchFamily="34" charset="0"/>
                <a:cs typeface="Calibri" pitchFamily="34" charset="0"/>
              </a:rPr>
              <a:t>free opensource “git” repository</a:t>
            </a:r>
            <a:endParaRPr lang="ja-JP" altLang="en-US" smtClean="0">
              <a:solidFill>
                <a:srgbClr val="4D4D4D"/>
              </a:solidFill>
              <a:latin typeface="Calibri" pitchFamily="34" charset="0"/>
              <a:cs typeface="Calibri" pitchFamily="34" charset="0"/>
            </a:endParaRPr>
          </a:p>
        </p:txBody>
      </p:sp>
      <p:sp>
        <p:nvSpPr>
          <p:cNvPr id="71682"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a:xfrm>
            <a:off x="236538" y="6410325"/>
            <a:ext cx="3835400" cy="366713"/>
          </a:xfrm>
        </p:spPr>
        <p:txBody>
          <a:bodyPr/>
          <a:lstStyle/>
          <a:p>
            <a:pPr>
              <a:defRPr/>
            </a:pPr>
            <a:r>
              <a:rPr kumimoji="1" lang="ja-JP" altLang="en-US">
                <a:latin typeface="+mj-ea"/>
                <a:ea typeface="+mj-ea"/>
              </a:rPr>
              <a:t>情報システム学基礎１「 </a:t>
            </a:r>
            <a:r>
              <a:rPr kumimoji="1" lang="en-US" altLang="ja-JP">
                <a:latin typeface="+mj-ea"/>
                <a:ea typeface="+mj-ea"/>
              </a:rPr>
              <a:t>IT </a:t>
            </a:r>
            <a:r>
              <a:rPr kumimoji="1" lang="ja-JP" altLang="en-US">
                <a:latin typeface="+mj-ea"/>
                <a:ea typeface="+mj-ea"/>
              </a:rPr>
              <a:t>最前線」 </a:t>
            </a:r>
            <a:r>
              <a:rPr kumimoji="1" lang="en-US" altLang="ja-JP">
                <a:latin typeface="+mj-ea"/>
                <a:ea typeface="+mj-ea"/>
              </a:rPr>
              <a:t>: 2012-1-24</a:t>
            </a:r>
            <a:endParaRPr kumimoji="1" lang="en-US" dirty="0">
              <a:latin typeface="+mj-ea"/>
              <a:ea typeface="+mj-ea"/>
            </a:endParaRP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F01E1F1C-704C-42E2-A5E0-0CE0E389F360}" type="slidenum">
              <a:rPr lang="ja-JP" altLang="en-US"/>
              <a:pPr>
                <a:defRPr/>
              </a:pPr>
              <a:t>39</a:t>
            </a:fld>
            <a:endParaRPr lang="en-US" altLang="ja-JP"/>
          </a:p>
        </p:txBody>
      </p:sp>
      <p:pic>
        <p:nvPicPr>
          <p:cNvPr id="6" name="図 5"/>
          <p:cNvPicPr>
            <a:picLocks noChangeAspect="1"/>
          </p:cNvPicPr>
          <p:nvPr/>
        </p:nvPicPr>
        <p:blipFill>
          <a:blip r:embed="rId2"/>
          <a:stretch>
            <a:fillRect/>
          </a:stretch>
        </p:blipFill>
        <p:spPr>
          <a:xfrm>
            <a:off x="1692275" y="1557338"/>
            <a:ext cx="6264275" cy="4586287"/>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タイトル 1"/>
          <p:cNvSpPr>
            <a:spLocks noGrp="1"/>
          </p:cNvSpPr>
          <p:nvPr>
            <p:ph type="title"/>
          </p:nvPr>
        </p:nvSpPr>
        <p:spPr/>
        <p:txBody>
          <a:bodyPr/>
          <a:lstStyle/>
          <a:p>
            <a:pPr eaLnBrk="1" hangingPunct="1"/>
            <a:r>
              <a:rPr lang="ja-JP" altLang="en-US" smtClean="0">
                <a:solidFill>
                  <a:srgbClr val="4D4D4D"/>
                </a:solidFill>
              </a:rPr>
              <a:t>集中管理 </a:t>
            </a:r>
            <a:r>
              <a:rPr lang="en-US" altLang="ja-JP" smtClean="0">
                <a:solidFill>
                  <a:srgbClr val="4D4D4D"/>
                </a:solidFill>
              </a:rPr>
              <a:t>vs. </a:t>
            </a:r>
            <a:r>
              <a:rPr lang="ja-JP" altLang="en-US" smtClean="0">
                <a:solidFill>
                  <a:srgbClr val="4D4D4D"/>
                </a:solidFill>
              </a:rPr>
              <a:t>分散管理</a:t>
            </a:r>
          </a:p>
        </p:txBody>
      </p:sp>
      <p:sp>
        <p:nvSpPr>
          <p:cNvPr id="72706"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フッター プレースホルダー 3"/>
          <p:cNvSpPr>
            <a:spLocks noGrp="1"/>
          </p:cNvSpPr>
          <p:nvPr>
            <p:ph type="ftr" sz="quarter" idx="11"/>
          </p:nvPr>
        </p:nvSpPr>
        <p:spPr>
          <a:xfrm>
            <a:off x="236538" y="6410325"/>
            <a:ext cx="3835400" cy="366713"/>
          </a:xfrm>
        </p:spPr>
        <p:txBody>
          <a:bodyPr/>
          <a:lstStyle/>
          <a:p>
            <a:pPr>
              <a:defRPr/>
            </a:pPr>
            <a:r>
              <a:rPr kumimoji="1" lang="ja-JP" altLang="en-US">
                <a:latin typeface="+mj-ea"/>
                <a:ea typeface="+mj-ea"/>
              </a:rPr>
              <a:t>情報システム学基礎１「 </a:t>
            </a:r>
            <a:r>
              <a:rPr kumimoji="1" lang="en-US" altLang="ja-JP">
                <a:latin typeface="+mj-ea"/>
                <a:ea typeface="+mj-ea"/>
              </a:rPr>
              <a:t>IT </a:t>
            </a:r>
            <a:r>
              <a:rPr kumimoji="1" lang="ja-JP" altLang="en-US">
                <a:latin typeface="+mj-ea"/>
                <a:ea typeface="+mj-ea"/>
              </a:rPr>
              <a:t>最前線」 </a:t>
            </a:r>
            <a:r>
              <a:rPr kumimoji="1" lang="en-US" altLang="ja-JP">
                <a:latin typeface="+mj-ea"/>
                <a:ea typeface="+mj-ea"/>
              </a:rPr>
              <a:t>: 2012-1-24</a:t>
            </a:r>
            <a:endParaRPr kumimoji="1" lang="en-US" dirty="0">
              <a:latin typeface="+mj-ea"/>
              <a:ea typeface="+mj-ea"/>
            </a:endParaRP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C9EBC4B4-7938-4BFA-8D4A-33872295A6C5}" type="slidenum">
              <a:rPr lang="ja-JP" altLang="en-US"/>
              <a:pPr>
                <a:defRPr/>
              </a:pPr>
              <a:t>40</a:t>
            </a:fld>
            <a:endParaRPr lang="en-US" altLang="ja-JP"/>
          </a:p>
        </p:txBody>
      </p:sp>
      <p:sp>
        <p:nvSpPr>
          <p:cNvPr id="6" name="円/楕円 5"/>
          <p:cNvSpPr/>
          <p:nvPr/>
        </p:nvSpPr>
        <p:spPr>
          <a:xfrm>
            <a:off x="2268538" y="3429000"/>
            <a:ext cx="863600" cy="863600"/>
          </a:xfrm>
          <a:prstGeom prst="ellipse">
            <a:avLst/>
          </a:prstGeom>
        </p:spPr>
        <p:style>
          <a:lnRef idx="1">
            <a:schemeClr val="accent2"/>
          </a:lnRef>
          <a:fillRef idx="2">
            <a:schemeClr val="accent2"/>
          </a:fillRef>
          <a:effectRef idx="1">
            <a:schemeClr val="accent2"/>
          </a:effectRef>
          <a:fontRef idx="minor">
            <a:schemeClr val="dk1"/>
          </a:fontRef>
        </p:style>
        <p:txBody>
          <a:bodyPr lIns="0" tIns="0" rIns="0" bIns="0" anchor="ctr"/>
          <a:lstStyle/>
          <a:p>
            <a:pPr algn="ctr">
              <a:defRPr/>
            </a:pPr>
            <a:r>
              <a:rPr lang="en-US" altLang="ja-JP" sz="2000" dirty="0">
                <a:latin typeface="Calibri" pitchFamily="34" charset="0"/>
                <a:cs typeface="Calibri" pitchFamily="34" charset="0"/>
              </a:rPr>
              <a:t>repos</a:t>
            </a:r>
            <a:endParaRPr lang="ja-JP" altLang="en-US" sz="3600" dirty="0">
              <a:latin typeface="Calibri" pitchFamily="34" charset="0"/>
              <a:cs typeface="Calibri" pitchFamily="34" charset="0"/>
            </a:endParaRPr>
          </a:p>
        </p:txBody>
      </p:sp>
      <p:sp>
        <p:nvSpPr>
          <p:cNvPr id="7" name="円/楕円 6"/>
          <p:cNvSpPr/>
          <p:nvPr/>
        </p:nvSpPr>
        <p:spPr>
          <a:xfrm>
            <a:off x="2489200" y="2212975"/>
            <a:ext cx="431800"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p>
        </p:txBody>
      </p:sp>
      <p:sp>
        <p:nvSpPr>
          <p:cNvPr id="8" name="円/楕円 7"/>
          <p:cNvSpPr/>
          <p:nvPr/>
        </p:nvSpPr>
        <p:spPr>
          <a:xfrm>
            <a:off x="3411538" y="2654300"/>
            <a:ext cx="431800"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p>
        </p:txBody>
      </p:sp>
      <p:sp>
        <p:nvSpPr>
          <p:cNvPr id="10" name="円/楕円 9"/>
          <p:cNvSpPr/>
          <p:nvPr/>
        </p:nvSpPr>
        <p:spPr>
          <a:xfrm>
            <a:off x="3779838" y="3644900"/>
            <a:ext cx="431800"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p>
        </p:txBody>
      </p:sp>
      <p:cxnSp>
        <p:nvCxnSpPr>
          <p:cNvPr id="12" name="直線矢印コネクタ 11"/>
          <p:cNvCxnSpPr/>
          <p:nvPr/>
        </p:nvCxnSpPr>
        <p:spPr>
          <a:xfrm>
            <a:off x="2700338" y="2708275"/>
            <a:ext cx="4762" cy="6492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直線矢印コネクタ 15"/>
          <p:cNvCxnSpPr/>
          <p:nvPr/>
        </p:nvCxnSpPr>
        <p:spPr>
          <a:xfrm flipH="1">
            <a:off x="3059113" y="3086100"/>
            <a:ext cx="352425" cy="4143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直線矢印コネクタ 17"/>
          <p:cNvCxnSpPr/>
          <p:nvPr/>
        </p:nvCxnSpPr>
        <p:spPr>
          <a:xfrm flipH="1">
            <a:off x="3235325" y="3860800"/>
            <a:ext cx="47307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直線矢印コネクタ 19"/>
          <p:cNvCxnSpPr/>
          <p:nvPr/>
        </p:nvCxnSpPr>
        <p:spPr>
          <a:xfrm>
            <a:off x="1925638" y="3022600"/>
            <a:ext cx="279400" cy="3508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円/楕円 8"/>
          <p:cNvSpPr/>
          <p:nvPr/>
        </p:nvSpPr>
        <p:spPr>
          <a:xfrm>
            <a:off x="1619250" y="2708275"/>
            <a:ext cx="431800" cy="433388"/>
          </a:xfrm>
          <a:prstGeom prst="ellipse">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ja-JP" altLang="en-US"/>
          </a:p>
        </p:txBody>
      </p:sp>
      <p:sp>
        <p:nvSpPr>
          <p:cNvPr id="21" name="乗算記号 20"/>
          <p:cNvSpPr/>
          <p:nvPr/>
        </p:nvSpPr>
        <p:spPr>
          <a:xfrm>
            <a:off x="2149475" y="3322638"/>
            <a:ext cx="288925" cy="287337"/>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22" name="角丸四角形吹き出し 21"/>
          <p:cNvSpPr/>
          <p:nvPr/>
        </p:nvSpPr>
        <p:spPr>
          <a:xfrm>
            <a:off x="323850" y="1557338"/>
            <a:ext cx="1368425" cy="1008062"/>
          </a:xfrm>
          <a:prstGeom prst="wedgeRoundRectCallout">
            <a:avLst>
              <a:gd name="adj1" fmla="val 47053"/>
              <a:gd name="adj2" fmla="val 69688"/>
              <a:gd name="adj3" fmla="val 16667"/>
            </a:avLst>
          </a:prstGeom>
          <a:solidFill>
            <a:schemeClr val="accent2">
              <a:lumMod val="20000"/>
              <a:lumOff val="80000"/>
            </a:schemeClr>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400" dirty="0">
                <a:solidFill>
                  <a:schemeClr val="accent1">
                    <a:lumMod val="75000"/>
                  </a:schemeClr>
                </a:solidFill>
                <a:latin typeface="HG丸ｺﾞｼｯｸM-PRO" pitchFamily="50" charset="-128"/>
                <a:ea typeface="HG丸ｺﾞｼｯｸM-PRO" pitchFamily="50" charset="-128"/>
              </a:rPr>
              <a:t>コミット権がなければ開発してもマージできない。</a:t>
            </a:r>
            <a:endParaRPr lang="ja-JP" altLang="en-US" dirty="0">
              <a:solidFill>
                <a:schemeClr val="accent1">
                  <a:lumMod val="75000"/>
                </a:schemeClr>
              </a:solidFill>
              <a:latin typeface="HG丸ｺﾞｼｯｸM-PRO" pitchFamily="50" charset="-128"/>
              <a:ea typeface="HG丸ｺﾞｼｯｸM-PRO" pitchFamily="50" charset="-128"/>
            </a:endParaRPr>
          </a:p>
        </p:txBody>
      </p:sp>
      <p:sp>
        <p:nvSpPr>
          <p:cNvPr id="23" name="円/楕円 22"/>
          <p:cNvSpPr/>
          <p:nvPr/>
        </p:nvSpPr>
        <p:spPr>
          <a:xfrm>
            <a:off x="1169988" y="3716338"/>
            <a:ext cx="431800" cy="433387"/>
          </a:xfrm>
          <a:prstGeom prst="ellipse">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ja-JP" altLang="en-US"/>
          </a:p>
        </p:txBody>
      </p:sp>
      <p:sp>
        <p:nvSpPr>
          <p:cNvPr id="24" name="乗算記号 23"/>
          <p:cNvSpPr/>
          <p:nvPr/>
        </p:nvSpPr>
        <p:spPr>
          <a:xfrm>
            <a:off x="1619250" y="3789363"/>
            <a:ext cx="288925" cy="287337"/>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cxnSp>
        <p:nvCxnSpPr>
          <p:cNvPr id="26" name="直線矢印コネクタ 25"/>
          <p:cNvCxnSpPr/>
          <p:nvPr/>
        </p:nvCxnSpPr>
        <p:spPr>
          <a:xfrm flipH="1">
            <a:off x="1908175" y="3933825"/>
            <a:ext cx="29686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7" name="角丸四角形吹き出し 26"/>
          <p:cNvSpPr/>
          <p:nvPr/>
        </p:nvSpPr>
        <p:spPr>
          <a:xfrm>
            <a:off x="339725" y="4797425"/>
            <a:ext cx="1368425" cy="1008063"/>
          </a:xfrm>
          <a:prstGeom prst="wedgeRoundRectCallout">
            <a:avLst>
              <a:gd name="adj1" fmla="val 37595"/>
              <a:gd name="adj2" fmla="val -112576"/>
              <a:gd name="adj3" fmla="val 16667"/>
            </a:avLst>
          </a:prstGeom>
          <a:solidFill>
            <a:schemeClr val="accent2">
              <a:lumMod val="20000"/>
              <a:lumOff val="80000"/>
            </a:schemeClr>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400" dirty="0">
                <a:solidFill>
                  <a:schemeClr val="accent1">
                    <a:lumMod val="75000"/>
                  </a:schemeClr>
                </a:solidFill>
                <a:latin typeface="HG丸ｺﾞｼｯｸM-PRO" pitchFamily="50" charset="-128"/>
                <a:ea typeface="HG丸ｺﾞｼｯｸM-PRO" pitchFamily="50" charset="-128"/>
              </a:rPr>
              <a:t>ネットワークにつながらないとソースが取れない。</a:t>
            </a:r>
            <a:endParaRPr lang="ja-JP" altLang="en-US" dirty="0">
              <a:solidFill>
                <a:schemeClr val="accent1">
                  <a:lumMod val="75000"/>
                </a:schemeClr>
              </a:solidFill>
              <a:latin typeface="HG丸ｺﾞｼｯｸM-PRO" pitchFamily="50" charset="-128"/>
              <a:ea typeface="HG丸ｺﾞｼｯｸM-PRO" pitchFamily="50" charset="-128"/>
            </a:endParaRPr>
          </a:p>
        </p:txBody>
      </p:sp>
      <p:sp>
        <p:nvSpPr>
          <p:cNvPr id="28" name="角丸四角形吹き出し 27"/>
          <p:cNvSpPr/>
          <p:nvPr/>
        </p:nvSpPr>
        <p:spPr>
          <a:xfrm>
            <a:off x="2149475" y="5084763"/>
            <a:ext cx="1368425" cy="1008062"/>
          </a:xfrm>
          <a:prstGeom prst="wedgeRoundRectCallout">
            <a:avLst>
              <a:gd name="adj1" fmla="val 6069"/>
              <a:gd name="adj2" fmla="val -127123"/>
              <a:gd name="adj3" fmla="val 16667"/>
            </a:avLst>
          </a:prstGeom>
          <a:solidFill>
            <a:schemeClr val="accent2">
              <a:lumMod val="20000"/>
              <a:lumOff val="80000"/>
            </a:schemeClr>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400" dirty="0">
                <a:solidFill>
                  <a:schemeClr val="accent1">
                    <a:lumMod val="75000"/>
                  </a:schemeClr>
                </a:solidFill>
                <a:latin typeface="HG丸ｺﾞｼｯｸM-PRO" pitchFamily="50" charset="-128"/>
                <a:ea typeface="HG丸ｺﾞｼｯｸM-PRO" pitchFamily="50" charset="-128"/>
              </a:rPr>
              <a:t>管理者に負荷が集中するので開発者数が制限される。</a:t>
            </a:r>
            <a:endParaRPr lang="ja-JP" altLang="en-US" dirty="0">
              <a:solidFill>
                <a:schemeClr val="accent1">
                  <a:lumMod val="75000"/>
                </a:schemeClr>
              </a:solidFill>
              <a:latin typeface="HG丸ｺﾞｼｯｸM-PRO" pitchFamily="50" charset="-128"/>
              <a:ea typeface="HG丸ｺﾞｼｯｸM-PRO" pitchFamily="50" charset="-128"/>
            </a:endParaRPr>
          </a:p>
        </p:txBody>
      </p:sp>
      <p:sp>
        <p:nvSpPr>
          <p:cNvPr id="29" name="右矢印 28"/>
          <p:cNvSpPr/>
          <p:nvPr/>
        </p:nvSpPr>
        <p:spPr>
          <a:xfrm>
            <a:off x="4500563" y="3436938"/>
            <a:ext cx="647700" cy="855662"/>
          </a:xfrm>
          <a:prstGeom prst="rightArrow">
            <a:avLst/>
          </a:prstGeom>
          <a:solidFill>
            <a:srgbClr val="66FF33"/>
          </a:solidFill>
          <a:ln>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30" name="円/楕円 29"/>
          <p:cNvSpPr/>
          <p:nvPr/>
        </p:nvSpPr>
        <p:spPr>
          <a:xfrm>
            <a:off x="5508625" y="3429000"/>
            <a:ext cx="863600" cy="863600"/>
          </a:xfrm>
          <a:prstGeom prst="ellipse">
            <a:avLst/>
          </a:prstGeom>
        </p:spPr>
        <p:style>
          <a:lnRef idx="1">
            <a:schemeClr val="accent2"/>
          </a:lnRef>
          <a:fillRef idx="2">
            <a:schemeClr val="accent2"/>
          </a:fillRef>
          <a:effectRef idx="1">
            <a:schemeClr val="accent2"/>
          </a:effectRef>
          <a:fontRef idx="minor">
            <a:schemeClr val="dk1"/>
          </a:fontRef>
        </p:style>
        <p:txBody>
          <a:bodyPr lIns="0" tIns="0" rIns="0" bIns="0" anchor="ctr"/>
          <a:lstStyle/>
          <a:p>
            <a:pPr algn="ctr">
              <a:defRPr/>
            </a:pPr>
            <a:r>
              <a:rPr lang="en-US" altLang="ja-JP" sz="2000" dirty="0">
                <a:latin typeface="Calibri" pitchFamily="34" charset="0"/>
                <a:cs typeface="Calibri" pitchFamily="34" charset="0"/>
              </a:rPr>
              <a:t>repos</a:t>
            </a:r>
            <a:endParaRPr lang="ja-JP" altLang="en-US" sz="3600" dirty="0">
              <a:latin typeface="Calibri" pitchFamily="34" charset="0"/>
              <a:cs typeface="Calibri" pitchFamily="34" charset="0"/>
            </a:endParaRPr>
          </a:p>
        </p:txBody>
      </p:sp>
      <p:sp>
        <p:nvSpPr>
          <p:cNvPr id="31" name="円/楕円 30"/>
          <p:cNvSpPr/>
          <p:nvPr/>
        </p:nvSpPr>
        <p:spPr>
          <a:xfrm>
            <a:off x="6181725" y="2441575"/>
            <a:ext cx="431800"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p>
        </p:txBody>
      </p:sp>
      <p:cxnSp>
        <p:nvCxnSpPr>
          <p:cNvPr id="35" name="直線矢印コネクタ 34"/>
          <p:cNvCxnSpPr/>
          <p:nvPr/>
        </p:nvCxnSpPr>
        <p:spPr>
          <a:xfrm flipV="1">
            <a:off x="6124575" y="2941638"/>
            <a:ext cx="173038" cy="457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6" name="円/楕円 35"/>
          <p:cNvSpPr/>
          <p:nvPr/>
        </p:nvSpPr>
        <p:spPr>
          <a:xfrm>
            <a:off x="6800850" y="1854200"/>
            <a:ext cx="431800"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p>
        </p:txBody>
      </p:sp>
      <p:sp>
        <p:nvSpPr>
          <p:cNvPr id="37" name="円/楕円 36"/>
          <p:cNvSpPr/>
          <p:nvPr/>
        </p:nvSpPr>
        <p:spPr>
          <a:xfrm>
            <a:off x="6964363" y="2708275"/>
            <a:ext cx="431800" cy="433388"/>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p>
        </p:txBody>
      </p:sp>
      <p:sp>
        <p:nvSpPr>
          <p:cNvPr id="38" name="円/楕円 37"/>
          <p:cNvSpPr/>
          <p:nvPr/>
        </p:nvSpPr>
        <p:spPr>
          <a:xfrm>
            <a:off x="7823200" y="2708275"/>
            <a:ext cx="433388" cy="433388"/>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p>
        </p:txBody>
      </p:sp>
      <p:cxnSp>
        <p:nvCxnSpPr>
          <p:cNvPr id="40" name="直線矢印コネクタ 39"/>
          <p:cNvCxnSpPr/>
          <p:nvPr/>
        </p:nvCxnSpPr>
        <p:spPr>
          <a:xfrm flipV="1">
            <a:off x="6596063" y="2239963"/>
            <a:ext cx="215900" cy="2270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直線矢印コネクタ 41"/>
          <p:cNvCxnSpPr/>
          <p:nvPr/>
        </p:nvCxnSpPr>
        <p:spPr>
          <a:xfrm>
            <a:off x="7451725" y="2941638"/>
            <a:ext cx="33813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直線矢印コネクタ 43"/>
          <p:cNvCxnSpPr/>
          <p:nvPr/>
        </p:nvCxnSpPr>
        <p:spPr>
          <a:xfrm>
            <a:off x="6659563" y="2757488"/>
            <a:ext cx="274637" cy="952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5" name="円/楕円 44"/>
          <p:cNvSpPr/>
          <p:nvPr/>
        </p:nvSpPr>
        <p:spPr>
          <a:xfrm>
            <a:off x="6596063" y="4724400"/>
            <a:ext cx="712787" cy="720725"/>
          </a:xfrm>
          <a:prstGeom prst="ellipse">
            <a:avLst/>
          </a:prstGeom>
        </p:spPr>
        <p:style>
          <a:lnRef idx="1">
            <a:schemeClr val="accent5"/>
          </a:lnRef>
          <a:fillRef idx="2">
            <a:schemeClr val="accent5"/>
          </a:fillRef>
          <a:effectRef idx="1">
            <a:schemeClr val="accent5"/>
          </a:effectRef>
          <a:fontRef idx="minor">
            <a:schemeClr val="dk1"/>
          </a:fontRef>
        </p:style>
        <p:txBody>
          <a:bodyPr lIns="0" tIns="0" rIns="0" bIns="0" anchor="ctr"/>
          <a:lstStyle/>
          <a:p>
            <a:pPr algn="ctr">
              <a:defRPr/>
            </a:pPr>
            <a:r>
              <a:rPr lang="en-US" altLang="ja-JP" sz="1600" dirty="0">
                <a:latin typeface="Calibri" pitchFamily="34" charset="0"/>
                <a:cs typeface="Calibri" pitchFamily="34" charset="0"/>
              </a:rPr>
              <a:t>sub</a:t>
            </a:r>
            <a:br>
              <a:rPr lang="en-US" altLang="ja-JP" sz="1600" dirty="0">
                <a:latin typeface="Calibri" pitchFamily="34" charset="0"/>
                <a:cs typeface="Calibri" pitchFamily="34" charset="0"/>
              </a:rPr>
            </a:br>
            <a:r>
              <a:rPr lang="en-US" altLang="ja-JP" sz="1600" dirty="0">
                <a:latin typeface="Calibri" pitchFamily="34" charset="0"/>
                <a:cs typeface="Calibri" pitchFamily="34" charset="0"/>
              </a:rPr>
              <a:t>repos</a:t>
            </a:r>
            <a:endParaRPr lang="ja-JP" altLang="en-US" sz="1600" dirty="0">
              <a:latin typeface="Calibri" pitchFamily="34" charset="0"/>
              <a:cs typeface="Calibri" pitchFamily="34" charset="0"/>
            </a:endParaRPr>
          </a:p>
        </p:txBody>
      </p:sp>
      <p:sp>
        <p:nvSpPr>
          <p:cNvPr id="46" name="円/楕円 45"/>
          <p:cNvSpPr/>
          <p:nvPr/>
        </p:nvSpPr>
        <p:spPr>
          <a:xfrm>
            <a:off x="8027988" y="5516563"/>
            <a:ext cx="431800" cy="433387"/>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p>
        </p:txBody>
      </p:sp>
      <p:sp>
        <p:nvSpPr>
          <p:cNvPr id="47" name="円/楕円 46"/>
          <p:cNvSpPr/>
          <p:nvPr/>
        </p:nvSpPr>
        <p:spPr>
          <a:xfrm>
            <a:off x="7885113" y="4868863"/>
            <a:ext cx="431800"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p>
        </p:txBody>
      </p:sp>
      <p:sp>
        <p:nvSpPr>
          <p:cNvPr id="48" name="円/楕円 47"/>
          <p:cNvSpPr/>
          <p:nvPr/>
        </p:nvSpPr>
        <p:spPr>
          <a:xfrm>
            <a:off x="7451725" y="5805488"/>
            <a:ext cx="433388" cy="431800"/>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p>
        </p:txBody>
      </p:sp>
      <p:cxnSp>
        <p:nvCxnSpPr>
          <p:cNvPr id="50" name="直線矢印コネクタ 49"/>
          <p:cNvCxnSpPr/>
          <p:nvPr/>
        </p:nvCxnSpPr>
        <p:spPr>
          <a:xfrm flipH="1">
            <a:off x="7396163" y="5084763"/>
            <a:ext cx="3937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4" name="直線矢印コネクタ 53"/>
          <p:cNvCxnSpPr/>
          <p:nvPr/>
        </p:nvCxnSpPr>
        <p:spPr>
          <a:xfrm flipH="1" flipV="1">
            <a:off x="7180263" y="5445125"/>
            <a:ext cx="307975" cy="3683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7" name="直線矢印コネクタ 56"/>
          <p:cNvCxnSpPr/>
          <p:nvPr/>
        </p:nvCxnSpPr>
        <p:spPr>
          <a:xfrm flipH="1" flipV="1">
            <a:off x="6283325" y="4256088"/>
            <a:ext cx="403225" cy="5032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9" name="角丸四角形吹き出し 58"/>
          <p:cNvSpPr/>
          <p:nvPr/>
        </p:nvSpPr>
        <p:spPr>
          <a:xfrm>
            <a:off x="3995738" y="1666875"/>
            <a:ext cx="2016125" cy="685800"/>
          </a:xfrm>
          <a:prstGeom prst="wedgeRoundRectCallout">
            <a:avLst>
              <a:gd name="adj1" fmla="val 53943"/>
              <a:gd name="adj2" fmla="val 182921"/>
              <a:gd name="adj3" fmla="val 16667"/>
            </a:avLst>
          </a:prstGeom>
          <a:solidFill>
            <a:srgbClr val="FFCCFF"/>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ja-JP" altLang="en-US" sz="1400" dirty="0">
                <a:solidFill>
                  <a:schemeClr val="accent1">
                    <a:lumMod val="75000"/>
                  </a:schemeClr>
                </a:solidFill>
                <a:latin typeface="HG丸ｺﾞｼｯｸM-PRO" pitchFamily="50" charset="-128"/>
                <a:ea typeface="HG丸ｺﾞｼｯｸM-PRO" pitchFamily="50" charset="-128"/>
              </a:rPr>
              <a:t>オフラインコーピーでローカル独自開発可能</a:t>
            </a:r>
            <a:endParaRPr lang="en-US" altLang="ja-JP" sz="1000" dirty="0">
              <a:solidFill>
                <a:schemeClr val="accent1">
                  <a:lumMod val="75000"/>
                </a:schemeClr>
              </a:solidFill>
              <a:latin typeface="Calibri" pitchFamily="34" charset="0"/>
              <a:ea typeface="HG丸ｺﾞｼｯｸM-PRO" pitchFamily="50" charset="-128"/>
              <a:cs typeface="Calibri" pitchFamily="34" charset="0"/>
            </a:endParaRPr>
          </a:p>
          <a:p>
            <a:pPr algn="ctr">
              <a:defRPr/>
            </a:pPr>
            <a:r>
              <a:rPr lang="en-US" altLang="ja-JP" sz="1400" dirty="0">
                <a:solidFill>
                  <a:schemeClr val="accent1">
                    <a:lumMod val="75000"/>
                  </a:schemeClr>
                </a:solidFill>
                <a:latin typeface="Calibri" pitchFamily="34" charset="0"/>
                <a:ea typeface="HG丸ｺﾞｼｯｸM-PRO" pitchFamily="50" charset="-128"/>
                <a:cs typeface="Calibri" pitchFamily="34" charset="0"/>
              </a:rPr>
              <a:t>git</a:t>
            </a:r>
            <a:r>
              <a:rPr lang="ja-JP" altLang="en-US" sz="1400" dirty="0">
                <a:solidFill>
                  <a:schemeClr val="accent1">
                    <a:lumMod val="75000"/>
                  </a:schemeClr>
                </a:solidFill>
                <a:latin typeface="Calibri" pitchFamily="34" charset="0"/>
                <a:ea typeface="HG丸ｺﾞｼｯｸM-PRO" pitchFamily="50" charset="-128"/>
                <a:cs typeface="Calibri" pitchFamily="34" charset="0"/>
              </a:rPr>
              <a:t> </a:t>
            </a:r>
            <a:r>
              <a:rPr lang="en-US" altLang="ja-JP" sz="1400" dirty="0">
                <a:solidFill>
                  <a:schemeClr val="accent1">
                    <a:lumMod val="75000"/>
                  </a:schemeClr>
                </a:solidFill>
                <a:latin typeface="Calibri" pitchFamily="34" charset="0"/>
                <a:ea typeface="HG丸ｺﾞｼｯｸM-PRO" pitchFamily="50" charset="-128"/>
                <a:cs typeface="Calibri" pitchFamily="34" charset="0"/>
              </a:rPr>
              <a:t>clone</a:t>
            </a:r>
            <a:endParaRPr lang="ja-JP" altLang="en-US" sz="1400" dirty="0">
              <a:solidFill>
                <a:schemeClr val="accent1">
                  <a:lumMod val="75000"/>
                </a:schemeClr>
              </a:solidFill>
              <a:latin typeface="Calibri" pitchFamily="34" charset="0"/>
              <a:ea typeface="HG丸ｺﾞｼｯｸM-PRO" pitchFamily="50" charset="-128"/>
              <a:cs typeface="Calibri" pitchFamily="34" charset="0"/>
            </a:endParaRPr>
          </a:p>
        </p:txBody>
      </p:sp>
      <p:sp>
        <p:nvSpPr>
          <p:cNvPr id="60" name="角丸四角形吹き出し 59"/>
          <p:cNvSpPr/>
          <p:nvPr/>
        </p:nvSpPr>
        <p:spPr>
          <a:xfrm>
            <a:off x="4546600" y="5300663"/>
            <a:ext cx="1368425" cy="874712"/>
          </a:xfrm>
          <a:prstGeom prst="wedgeRoundRectCallout">
            <a:avLst>
              <a:gd name="adj1" fmla="val 94341"/>
              <a:gd name="adj2" fmla="val -47119"/>
              <a:gd name="adj3" fmla="val 16667"/>
            </a:avLst>
          </a:prstGeom>
          <a:solidFill>
            <a:srgbClr val="FFCCFF"/>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ja-JP" altLang="en-US" sz="1400" dirty="0">
                <a:solidFill>
                  <a:schemeClr val="accent1">
                    <a:lumMod val="75000"/>
                  </a:schemeClr>
                </a:solidFill>
                <a:latin typeface="HG丸ｺﾞｼｯｸM-PRO" pitchFamily="50" charset="-128"/>
                <a:ea typeface="HG丸ｺﾞｼｯｸM-PRO" pitchFamily="50" charset="-128"/>
              </a:rPr>
              <a:t>サブシステム</a:t>
            </a:r>
            <a:r>
              <a:rPr lang="en-US" altLang="ja-JP" sz="1400" dirty="0">
                <a:solidFill>
                  <a:schemeClr val="accent1">
                    <a:lumMod val="75000"/>
                  </a:schemeClr>
                </a:solidFill>
                <a:latin typeface="HG丸ｺﾞｼｯｸM-PRO" pitchFamily="50" charset="-128"/>
                <a:ea typeface="HG丸ｺﾞｼｯｸM-PRO" pitchFamily="50" charset="-128"/>
              </a:rPr>
              <a:t/>
            </a:r>
            <a:br>
              <a:rPr lang="en-US" altLang="ja-JP" sz="1400" dirty="0">
                <a:solidFill>
                  <a:schemeClr val="accent1">
                    <a:lumMod val="75000"/>
                  </a:schemeClr>
                </a:solidFill>
                <a:latin typeface="HG丸ｺﾞｼｯｸM-PRO" pitchFamily="50" charset="-128"/>
                <a:ea typeface="HG丸ｺﾞｼｯｸM-PRO" pitchFamily="50" charset="-128"/>
              </a:rPr>
            </a:br>
            <a:r>
              <a:rPr lang="ja-JP" altLang="en-US" sz="1400" dirty="0">
                <a:solidFill>
                  <a:schemeClr val="accent1">
                    <a:lumMod val="75000"/>
                  </a:schemeClr>
                </a:solidFill>
                <a:latin typeface="HG丸ｺﾞｼｯｸM-PRO" pitchFamily="50" charset="-128"/>
                <a:ea typeface="HG丸ｺﾞｼｯｸM-PRO" pitchFamily="50" charset="-128"/>
              </a:rPr>
              <a:t>単位での分散</a:t>
            </a:r>
            <a:endParaRPr lang="en-US" altLang="ja-JP" sz="1400" dirty="0">
              <a:solidFill>
                <a:schemeClr val="accent1">
                  <a:lumMod val="75000"/>
                </a:schemeClr>
              </a:solidFill>
              <a:latin typeface="HG丸ｺﾞｼｯｸM-PRO" pitchFamily="50" charset="-128"/>
              <a:ea typeface="HG丸ｺﾞｼｯｸM-PRO" pitchFamily="50" charset="-128"/>
            </a:endParaRPr>
          </a:p>
          <a:p>
            <a:pPr algn="ctr">
              <a:defRPr/>
            </a:pPr>
            <a:r>
              <a:rPr lang="ja-JP" altLang="en-US" sz="1400" dirty="0">
                <a:solidFill>
                  <a:schemeClr val="accent1">
                    <a:lumMod val="75000"/>
                  </a:schemeClr>
                </a:solidFill>
                <a:latin typeface="HG丸ｺﾞｼｯｸM-PRO" pitchFamily="50" charset="-128"/>
                <a:ea typeface="HG丸ｺﾞｼｯｸM-PRO" pitchFamily="50" charset="-128"/>
              </a:rPr>
              <a:t>開発体制</a:t>
            </a:r>
            <a:endParaRPr lang="en-US" altLang="ja-JP" sz="1400" dirty="0">
              <a:solidFill>
                <a:schemeClr val="accent1">
                  <a:lumMod val="75000"/>
                </a:schemeClr>
              </a:solidFill>
              <a:latin typeface="HG丸ｺﾞｼｯｸM-PRO" pitchFamily="50" charset="-128"/>
              <a:ea typeface="HG丸ｺﾞｼｯｸM-PRO" pitchFamily="50" charset="-128"/>
            </a:endParaRPr>
          </a:p>
        </p:txBody>
      </p:sp>
      <p:sp>
        <p:nvSpPr>
          <p:cNvPr id="61" name="角丸四角形吹き出し 60"/>
          <p:cNvSpPr/>
          <p:nvPr/>
        </p:nvSpPr>
        <p:spPr>
          <a:xfrm>
            <a:off x="7667625" y="1628775"/>
            <a:ext cx="1008063" cy="661988"/>
          </a:xfrm>
          <a:prstGeom prst="wedgeRoundRectCallout">
            <a:avLst>
              <a:gd name="adj1" fmla="val -132576"/>
              <a:gd name="adj2" fmla="val 101343"/>
              <a:gd name="adj3" fmla="val 16667"/>
            </a:avLst>
          </a:prstGeom>
          <a:solidFill>
            <a:srgbClr val="FFCCFF"/>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ja-JP" altLang="en-US" sz="1400" dirty="0">
                <a:solidFill>
                  <a:schemeClr val="accent1">
                    <a:lumMod val="75000"/>
                  </a:schemeClr>
                </a:solidFill>
                <a:latin typeface="HG丸ｺﾞｼｯｸM-PRO" pitchFamily="50" charset="-128"/>
                <a:ea typeface="HG丸ｺﾞｼｯｸM-PRO" pitchFamily="50" charset="-128"/>
              </a:rPr>
              <a:t>ローカル</a:t>
            </a:r>
            <a:r>
              <a:rPr lang="en-US" altLang="ja-JP" sz="1400" dirty="0">
                <a:solidFill>
                  <a:schemeClr val="accent1">
                    <a:lumMod val="75000"/>
                  </a:schemeClr>
                </a:solidFill>
                <a:latin typeface="HG丸ｺﾞｼｯｸM-PRO" pitchFamily="50" charset="-128"/>
                <a:ea typeface="HG丸ｺﾞｼｯｸM-PRO" pitchFamily="50" charset="-128"/>
              </a:rPr>
              <a:t/>
            </a:r>
            <a:br>
              <a:rPr lang="en-US" altLang="ja-JP" sz="1400" dirty="0">
                <a:solidFill>
                  <a:schemeClr val="accent1">
                    <a:lumMod val="75000"/>
                  </a:schemeClr>
                </a:solidFill>
                <a:latin typeface="HG丸ｺﾞｼｯｸM-PRO" pitchFamily="50" charset="-128"/>
                <a:ea typeface="HG丸ｺﾞｼｯｸM-PRO" pitchFamily="50" charset="-128"/>
              </a:rPr>
            </a:br>
            <a:r>
              <a:rPr lang="ja-JP" altLang="en-US" sz="1400" dirty="0">
                <a:solidFill>
                  <a:schemeClr val="accent1">
                    <a:lumMod val="75000"/>
                  </a:schemeClr>
                </a:solidFill>
                <a:latin typeface="HG丸ｺﾞｼｯｸM-PRO" pitchFamily="50" charset="-128"/>
                <a:ea typeface="HG丸ｺﾞｼｯｸM-PRO" pitchFamily="50" charset="-128"/>
              </a:rPr>
              <a:t>ブランチ</a:t>
            </a:r>
            <a:r>
              <a:rPr lang="en-US" altLang="ja-JP" sz="1400" dirty="0">
                <a:solidFill>
                  <a:schemeClr val="accent1">
                    <a:lumMod val="75000"/>
                  </a:schemeClr>
                </a:solidFill>
                <a:latin typeface="HG丸ｺﾞｼｯｸM-PRO" pitchFamily="50" charset="-128"/>
                <a:ea typeface="HG丸ｺﾞｼｯｸM-PRO" pitchFamily="50" charset="-128"/>
              </a:rPr>
              <a:t/>
            </a:r>
            <a:br>
              <a:rPr lang="en-US" altLang="ja-JP" sz="1400" dirty="0">
                <a:solidFill>
                  <a:schemeClr val="accent1">
                    <a:lumMod val="75000"/>
                  </a:schemeClr>
                </a:solidFill>
                <a:latin typeface="HG丸ｺﾞｼｯｸM-PRO" pitchFamily="50" charset="-128"/>
                <a:ea typeface="HG丸ｺﾞｼｯｸM-PRO" pitchFamily="50" charset="-128"/>
              </a:rPr>
            </a:br>
            <a:r>
              <a:rPr lang="ja-JP" altLang="en-US" sz="1400" dirty="0">
                <a:solidFill>
                  <a:schemeClr val="accent1">
                    <a:lumMod val="75000"/>
                  </a:schemeClr>
                </a:solidFill>
                <a:latin typeface="HG丸ｺﾞｼｯｸM-PRO" pitchFamily="50" charset="-128"/>
                <a:ea typeface="HG丸ｺﾞｼｯｸM-PRO" pitchFamily="50" charset="-128"/>
              </a:rPr>
              <a:t>作成可能</a:t>
            </a:r>
            <a:endParaRPr lang="ja-JP" altLang="en-US" dirty="0">
              <a:solidFill>
                <a:schemeClr val="accent1">
                  <a:lumMod val="75000"/>
                </a:schemeClr>
              </a:solidFill>
              <a:latin typeface="HG丸ｺﾞｼｯｸM-PRO" pitchFamily="50" charset="-128"/>
              <a:ea typeface="HG丸ｺﾞｼｯｸM-PRO" pitchFamily="50" charset="-128"/>
            </a:endParaRPr>
          </a:p>
        </p:txBody>
      </p:sp>
      <p:cxnSp>
        <p:nvCxnSpPr>
          <p:cNvPr id="63" name="直線矢印コネクタ 62"/>
          <p:cNvCxnSpPr/>
          <p:nvPr/>
        </p:nvCxnSpPr>
        <p:spPr>
          <a:xfrm flipH="1">
            <a:off x="6484938" y="3170238"/>
            <a:ext cx="1338262" cy="763587"/>
          </a:xfrm>
          <a:prstGeom prst="straightConnector1">
            <a:avLst/>
          </a:prstGeom>
          <a:ln>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64" name="角丸四角形吹き出し 63"/>
          <p:cNvSpPr/>
          <p:nvPr/>
        </p:nvSpPr>
        <p:spPr>
          <a:xfrm>
            <a:off x="4727575" y="4603750"/>
            <a:ext cx="1008063" cy="409575"/>
          </a:xfrm>
          <a:prstGeom prst="wedgeRoundRectCallout">
            <a:avLst>
              <a:gd name="adj1" fmla="val 110442"/>
              <a:gd name="adj2" fmla="val -90537"/>
              <a:gd name="adj3" fmla="val 16667"/>
            </a:avLst>
          </a:prstGeom>
          <a:solidFill>
            <a:srgbClr val="FFCCFF"/>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ja-JP" altLang="en-US" sz="1400" dirty="0">
                <a:solidFill>
                  <a:schemeClr val="accent1">
                    <a:lumMod val="75000"/>
                  </a:schemeClr>
                </a:solidFill>
                <a:latin typeface="HG丸ｺﾞｼｯｸM-PRO" pitchFamily="50" charset="-128"/>
                <a:ea typeface="HG丸ｺﾞｼｯｸM-PRO" pitchFamily="50" charset="-128"/>
              </a:rPr>
              <a:t>マージ</a:t>
            </a:r>
            <a:r>
              <a:rPr lang="en-US" altLang="ja-JP" sz="1400" dirty="0">
                <a:solidFill>
                  <a:schemeClr val="accent1">
                    <a:lumMod val="75000"/>
                  </a:schemeClr>
                </a:solidFill>
                <a:latin typeface="HG丸ｺﾞｼｯｸM-PRO" pitchFamily="50" charset="-128"/>
                <a:ea typeface="HG丸ｺﾞｼｯｸM-PRO" pitchFamily="50" charset="-128"/>
              </a:rPr>
              <a:t/>
            </a:r>
            <a:br>
              <a:rPr lang="en-US" altLang="ja-JP" sz="1400" dirty="0">
                <a:solidFill>
                  <a:schemeClr val="accent1">
                    <a:lumMod val="75000"/>
                  </a:schemeClr>
                </a:solidFill>
                <a:latin typeface="HG丸ｺﾞｼｯｸM-PRO" pitchFamily="50" charset="-128"/>
                <a:ea typeface="HG丸ｺﾞｼｯｸM-PRO" pitchFamily="50" charset="-128"/>
              </a:rPr>
            </a:br>
            <a:r>
              <a:rPr lang="en-US" altLang="ja-JP" sz="1400" dirty="0">
                <a:solidFill>
                  <a:schemeClr val="accent1">
                    <a:lumMod val="75000"/>
                  </a:schemeClr>
                </a:solidFill>
                <a:latin typeface="Calibri" pitchFamily="34" charset="0"/>
                <a:ea typeface="HG丸ｺﾞｼｯｸM-PRO" pitchFamily="50" charset="-128"/>
                <a:cs typeface="Calibri" pitchFamily="34" charset="0"/>
              </a:rPr>
              <a:t>git commit</a:t>
            </a:r>
          </a:p>
        </p:txBody>
      </p:sp>
      <p:sp>
        <p:nvSpPr>
          <p:cNvPr id="65" name="角丸四角形吹き出し 64"/>
          <p:cNvSpPr/>
          <p:nvPr/>
        </p:nvSpPr>
        <p:spPr>
          <a:xfrm>
            <a:off x="7621588" y="3870325"/>
            <a:ext cx="1198562" cy="311150"/>
          </a:xfrm>
          <a:prstGeom prst="wedgeRoundRectCallout">
            <a:avLst>
              <a:gd name="adj1" fmla="val -145912"/>
              <a:gd name="adj2" fmla="val 10289"/>
              <a:gd name="adj3" fmla="val 16667"/>
            </a:avLst>
          </a:prstGeom>
          <a:solidFill>
            <a:srgbClr val="FFCCFF"/>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ja-JP" altLang="en-US" sz="1050" dirty="0">
                <a:solidFill>
                  <a:schemeClr val="accent1">
                    <a:lumMod val="75000"/>
                  </a:schemeClr>
                </a:solidFill>
                <a:latin typeface="HG丸ｺﾞｼｯｸM-PRO" pitchFamily="50" charset="-128"/>
                <a:ea typeface="HG丸ｺﾞｼｯｸM-PRO" pitchFamily="50" charset="-128"/>
              </a:rPr>
              <a:t>コンフリクト解決</a:t>
            </a:r>
            <a:endParaRPr lang="ja-JP" altLang="en-US" sz="1600" dirty="0">
              <a:solidFill>
                <a:schemeClr val="accent1">
                  <a:lumMod val="75000"/>
                </a:schemeClr>
              </a:solidFill>
              <a:latin typeface="HG丸ｺﾞｼｯｸM-PRO" pitchFamily="50" charset="-128"/>
              <a:ea typeface="HG丸ｺﾞｼｯｸM-PRO" pitchFamily="50" charset="-128"/>
            </a:endParaRPr>
          </a:p>
        </p:txBody>
      </p:sp>
      <p:cxnSp>
        <p:nvCxnSpPr>
          <p:cNvPr id="67" name="直線矢印コネクタ 66"/>
          <p:cNvCxnSpPr/>
          <p:nvPr/>
        </p:nvCxnSpPr>
        <p:spPr>
          <a:xfrm flipV="1">
            <a:off x="6484938" y="3086100"/>
            <a:ext cx="1304925" cy="714375"/>
          </a:xfrm>
          <a:prstGeom prst="straightConnector1">
            <a:avLst/>
          </a:prstGeom>
          <a:ln>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68" name="角丸四角形吹き出し 67"/>
          <p:cNvSpPr/>
          <p:nvPr/>
        </p:nvSpPr>
        <p:spPr>
          <a:xfrm>
            <a:off x="7823200" y="3300413"/>
            <a:ext cx="996950" cy="415925"/>
          </a:xfrm>
          <a:prstGeom prst="wedgeRoundRectCallout">
            <a:avLst>
              <a:gd name="adj1" fmla="val -88400"/>
              <a:gd name="adj2" fmla="val 2638"/>
              <a:gd name="adj3" fmla="val 16667"/>
            </a:avLst>
          </a:prstGeom>
          <a:solidFill>
            <a:srgbClr val="FFCCFF"/>
          </a:solidFill>
          <a:ln w="317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ja-JP" altLang="en-US" sz="1100" dirty="0">
                <a:solidFill>
                  <a:schemeClr val="accent1">
                    <a:lumMod val="75000"/>
                  </a:schemeClr>
                </a:solidFill>
                <a:latin typeface="Calibri" pitchFamily="34" charset="0"/>
                <a:ea typeface="HG丸ｺﾞｼｯｸM-PRO" pitchFamily="50" charset="-128"/>
                <a:cs typeface="Calibri" pitchFamily="34" charset="0"/>
              </a:rPr>
              <a:t>最新版を反映</a:t>
            </a:r>
            <a:r>
              <a:rPr lang="en-US" altLang="ja-JP" sz="1400" dirty="0">
                <a:solidFill>
                  <a:schemeClr val="accent1">
                    <a:lumMod val="75000"/>
                  </a:schemeClr>
                </a:solidFill>
                <a:latin typeface="Calibri" pitchFamily="34" charset="0"/>
                <a:ea typeface="HG丸ｺﾞｼｯｸM-PRO" pitchFamily="50" charset="-128"/>
                <a:cs typeface="Calibri" pitchFamily="34" charset="0"/>
              </a:rPr>
              <a:t/>
            </a:r>
            <a:br>
              <a:rPr lang="en-US" altLang="ja-JP" sz="1400" dirty="0">
                <a:solidFill>
                  <a:schemeClr val="accent1">
                    <a:lumMod val="75000"/>
                  </a:schemeClr>
                </a:solidFill>
                <a:latin typeface="Calibri" pitchFamily="34" charset="0"/>
                <a:ea typeface="HG丸ｺﾞｼｯｸM-PRO" pitchFamily="50" charset="-128"/>
                <a:cs typeface="Calibri" pitchFamily="34" charset="0"/>
              </a:rPr>
            </a:br>
            <a:r>
              <a:rPr lang="en-US" altLang="ja-JP" sz="1400" dirty="0">
                <a:solidFill>
                  <a:schemeClr val="accent1">
                    <a:lumMod val="75000"/>
                  </a:schemeClr>
                </a:solidFill>
                <a:latin typeface="Calibri" pitchFamily="34" charset="0"/>
                <a:ea typeface="HG丸ｺﾞｼｯｸM-PRO" pitchFamily="50" charset="-128"/>
                <a:cs typeface="Calibri" pitchFamily="34" charset="0"/>
              </a:rPr>
              <a:t>git</a:t>
            </a:r>
            <a:r>
              <a:rPr lang="ja-JP" altLang="en-US" sz="1400" dirty="0">
                <a:solidFill>
                  <a:schemeClr val="accent1">
                    <a:lumMod val="75000"/>
                  </a:schemeClr>
                </a:solidFill>
                <a:latin typeface="Calibri" pitchFamily="34" charset="0"/>
                <a:ea typeface="HG丸ｺﾞｼｯｸM-PRO" pitchFamily="50" charset="-128"/>
                <a:cs typeface="Calibri" pitchFamily="34" charset="0"/>
              </a:rPr>
              <a:t> </a:t>
            </a:r>
            <a:r>
              <a:rPr lang="en-US" altLang="ja-JP" sz="1400" dirty="0">
                <a:solidFill>
                  <a:schemeClr val="accent1">
                    <a:lumMod val="75000"/>
                  </a:schemeClr>
                </a:solidFill>
                <a:latin typeface="Calibri" pitchFamily="34" charset="0"/>
                <a:ea typeface="HG丸ｺﾞｼｯｸM-PRO" pitchFamily="50" charset="-128"/>
                <a:cs typeface="Calibri" pitchFamily="34" charset="0"/>
              </a:rPr>
              <a:t>pull</a:t>
            </a:r>
            <a:endParaRPr lang="ja-JP" altLang="en-US" dirty="0">
              <a:solidFill>
                <a:schemeClr val="accent1">
                  <a:lumMod val="75000"/>
                </a:schemeClr>
              </a:solidFill>
              <a:latin typeface="Calibri" pitchFamily="34" charset="0"/>
              <a:ea typeface="HG丸ｺﾞｼｯｸM-PRO" pitchFamily="50" charset="-128"/>
              <a:cs typeface="Calibri" pitchFamily="34" charset="0"/>
            </a:endParaRPr>
          </a:p>
        </p:txBody>
      </p:sp>
      <p:cxnSp>
        <p:nvCxnSpPr>
          <p:cNvPr id="70" name="直線矢印コネクタ 69"/>
          <p:cNvCxnSpPr/>
          <p:nvPr/>
        </p:nvCxnSpPr>
        <p:spPr>
          <a:xfrm flipH="1" flipV="1">
            <a:off x="7334250" y="5300663"/>
            <a:ext cx="622300" cy="2889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p:cNvSpPr>
          <p:nvPr>
            <p:ph type="title"/>
          </p:nvPr>
        </p:nvSpPr>
        <p:spPr/>
        <p:txBody>
          <a:bodyPr/>
          <a:lstStyle/>
          <a:p>
            <a:pPr eaLnBrk="1" hangingPunct="1"/>
            <a:r>
              <a:rPr lang="ja-JP" altLang="en-US" smtClean="0">
                <a:solidFill>
                  <a:srgbClr val="333333"/>
                </a:solidFill>
              </a:rPr>
              <a:t>マージプロセスの可視化ツール </a:t>
            </a:r>
            <a:r>
              <a:rPr lang="en-US" altLang="ja-JP" smtClean="0">
                <a:solidFill>
                  <a:srgbClr val="333333"/>
                </a:solidFill>
              </a:rPr>
              <a:t>gitk</a:t>
            </a:r>
          </a:p>
        </p:txBody>
      </p:sp>
      <p:sp>
        <p:nvSpPr>
          <p:cNvPr id="5" name="Rectangle 3"/>
          <p:cNvSpPr txBox="1">
            <a:spLocks/>
          </p:cNvSpPr>
          <p:nvPr/>
        </p:nvSpPr>
        <p:spPr bwMode="auto">
          <a:xfrm>
            <a:off x="242888" y="5986463"/>
            <a:ext cx="8856662" cy="360362"/>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　</a:t>
            </a:r>
            <a:r>
              <a:rPr lang="ja-JP" altLang="en-US" sz="1800" b="1" kern="0" dirty="0">
                <a:solidFill>
                  <a:srgbClr val="FF0000"/>
                </a:solidFill>
                <a:latin typeface="HG丸ｺﾞｼｯｸM-PRO" pitchFamily="50" charset="-128"/>
                <a:ea typeface="HG丸ｺﾞｼｯｸM-PRO" pitchFamily="50" charset="-128"/>
              </a:rPr>
              <a:t>↑</a:t>
            </a:r>
            <a:r>
              <a:rPr lang="ja-JP" altLang="en-US" sz="1800" kern="0" dirty="0">
                <a:solidFill>
                  <a:srgbClr val="0070C0"/>
                </a:solidFill>
                <a:latin typeface="HG丸ｺﾞｼｯｸM-PRO" pitchFamily="50" charset="-128"/>
                <a:ea typeface="HG丸ｺﾞｼｯｸM-PRO" pitchFamily="50" charset="-128"/>
              </a:rPr>
              <a:t> </a:t>
            </a:r>
            <a:r>
              <a:rPr lang="ja-JP" altLang="en-US" sz="1800" kern="0" dirty="0">
                <a:solidFill>
                  <a:srgbClr val="FF0000"/>
                </a:solidFill>
                <a:latin typeface="HG丸ｺﾞｼｯｸM-PRO" pitchFamily="50" charset="-128"/>
                <a:ea typeface="HG丸ｺﾞｼｯｸM-PRO" pitchFamily="50" charset="-128"/>
              </a:rPr>
              <a:t>多点同時変更</a:t>
            </a:r>
            <a:r>
              <a:rPr lang="ja-JP" altLang="en-US" sz="1800" kern="0" dirty="0">
                <a:solidFill>
                  <a:srgbClr val="0070C0"/>
                </a:solidFill>
                <a:latin typeface="HG丸ｺﾞｼｯｸM-PRO" pitchFamily="50" charset="-128"/>
                <a:ea typeface="HG丸ｺﾞｼｯｸM-PRO" pitchFamily="50" charset="-128"/>
              </a:rPr>
              <a:t>されたソースコードを集約管理する極めて優れたコード管理機構</a:t>
            </a:r>
            <a:endParaRPr lang="en-US" altLang="ja-JP" sz="2600" kern="0" dirty="0">
              <a:solidFill>
                <a:srgbClr val="0070C0"/>
              </a:solidFill>
              <a:latin typeface="HG丸ｺﾞｼｯｸM-PRO" pitchFamily="50" charset="-128"/>
              <a:ea typeface="HG丸ｺﾞｼｯｸM-PRO" pitchFamily="50" charset="-128"/>
            </a:endParaRPr>
          </a:p>
        </p:txBody>
      </p:sp>
      <p:pic>
        <p:nvPicPr>
          <p:cNvPr id="3" name="図 2"/>
          <p:cNvPicPr>
            <a:picLocks noChangeAspect="1"/>
          </p:cNvPicPr>
          <p:nvPr/>
        </p:nvPicPr>
        <p:blipFill>
          <a:blip r:embed="rId2"/>
          <a:stretch>
            <a:fillRect/>
          </a:stretch>
        </p:blipFill>
        <p:spPr>
          <a:xfrm>
            <a:off x="250825" y="1557338"/>
            <a:ext cx="8569325" cy="4271962"/>
          </a:xfrm>
          <a:prstGeom prst="rect">
            <a:avLst/>
          </a:prstGeom>
          <a:ln>
            <a:noFill/>
          </a:ln>
          <a:effectLst>
            <a:outerShdw blurRad="292100" dist="139700" dir="2700000" algn="tl" rotWithShape="0">
              <a:srgbClr val="333333">
                <a:alpha val="65000"/>
              </a:srgbClr>
            </a:outerShdw>
          </a:effectLst>
        </p:spPr>
      </p:pic>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73733" name="日付プレースホルダー 3"/>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6" name="スライド番号プレースホルダー 5"/>
          <p:cNvSpPr>
            <a:spLocks noGrp="1"/>
          </p:cNvSpPr>
          <p:nvPr>
            <p:ph type="sldNum" sz="quarter" idx="12"/>
          </p:nvPr>
        </p:nvSpPr>
        <p:spPr/>
        <p:txBody>
          <a:bodyPr/>
          <a:lstStyle/>
          <a:p>
            <a:pPr>
              <a:defRPr/>
            </a:pPr>
            <a:fld id="{CA2E0D40-4B2F-49FD-AB6E-E06BC18070F1}" type="slidenum">
              <a:rPr lang="ja-JP" altLang="en-US"/>
              <a:pPr>
                <a:defRPr/>
              </a:pPr>
              <a:t>41</a:t>
            </a:fld>
            <a:endParaRPr lang="en-US" altLang="ja-JP"/>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スライド番号プレースホルダー 5"/>
          <p:cNvSpPr>
            <a:spLocks noGrp="1"/>
          </p:cNvSpPr>
          <p:nvPr>
            <p:ph type="sldNum" sz="quarter" idx="12"/>
          </p:nvPr>
        </p:nvSpPr>
        <p:spPr/>
        <p:txBody>
          <a:bodyPr/>
          <a:lstStyle/>
          <a:p>
            <a:pPr>
              <a:defRPr/>
            </a:pPr>
            <a:fld id="{5993FF90-2589-4541-9735-E40E3378A59A}" type="slidenum">
              <a:rPr lang="ja-JP" altLang="en-US"/>
              <a:pPr>
                <a:defRPr/>
              </a:pPr>
              <a:t>42</a:t>
            </a:fld>
            <a:endParaRPr lang="en-US" altLang="ja-JP"/>
          </a:p>
        </p:txBody>
      </p:sp>
      <p:sp>
        <p:nvSpPr>
          <p:cNvPr id="74754" name="Rectangle 45"/>
          <p:cNvSpPr>
            <a:spLocks noChangeArrowheads="1"/>
          </p:cNvSpPr>
          <p:nvPr/>
        </p:nvSpPr>
        <p:spPr bwMode="auto">
          <a:xfrm>
            <a:off x="2627313" y="2133600"/>
            <a:ext cx="3744912" cy="3600450"/>
          </a:xfrm>
          <a:prstGeom prst="rect">
            <a:avLst/>
          </a:prstGeom>
          <a:solidFill>
            <a:srgbClr val="FFFF99"/>
          </a:solidFill>
          <a:ln w="28575" algn="ctr">
            <a:noFill/>
            <a:miter lim="800000"/>
            <a:headEnd/>
            <a:tailEnd/>
          </a:ln>
        </p:spPr>
        <p:txBody>
          <a:bodyPr wrap="none" anchor="ctr"/>
          <a:lstStyle/>
          <a:p>
            <a:pPr algn="ctr"/>
            <a:endParaRPr lang="ja-JP" altLang="en-US"/>
          </a:p>
        </p:txBody>
      </p:sp>
      <p:sp>
        <p:nvSpPr>
          <p:cNvPr id="74755" name="Rectangle 2"/>
          <p:cNvSpPr>
            <a:spLocks noGrp="1"/>
          </p:cNvSpPr>
          <p:nvPr>
            <p:ph type="title" idx="4294967295"/>
          </p:nvPr>
        </p:nvSpPr>
        <p:spPr/>
        <p:txBody>
          <a:bodyPr/>
          <a:lstStyle/>
          <a:p>
            <a:pPr eaLnBrk="1" hangingPunct="1"/>
            <a:r>
              <a:rPr lang="en-US" altLang="ja-JP" sz="3700" smtClean="0">
                <a:solidFill>
                  <a:srgbClr val="4D4D4D"/>
                </a:solidFill>
                <a:latin typeface="Calibri" pitchFamily="34" charset="0"/>
              </a:rPr>
              <a:t>git bisection</a:t>
            </a:r>
            <a:r>
              <a:rPr lang="ja-JP" altLang="en-US" sz="3700" smtClean="0">
                <a:solidFill>
                  <a:srgbClr val="4D4D4D"/>
                </a:solidFill>
                <a:latin typeface="Calibri" pitchFamily="34" charset="0"/>
              </a:rPr>
              <a:t>（二項探索）</a:t>
            </a:r>
          </a:p>
        </p:txBody>
      </p:sp>
      <p:sp>
        <p:nvSpPr>
          <p:cNvPr id="74756" name="Oval 3"/>
          <p:cNvSpPr>
            <a:spLocks noChangeArrowheads="1"/>
          </p:cNvSpPr>
          <p:nvPr/>
        </p:nvSpPr>
        <p:spPr bwMode="auto">
          <a:xfrm>
            <a:off x="1250950" y="3414713"/>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3" name="Oval 4"/>
          <p:cNvSpPr>
            <a:spLocks noChangeArrowheads="1"/>
          </p:cNvSpPr>
          <p:nvPr/>
        </p:nvSpPr>
        <p:spPr bwMode="auto">
          <a:xfrm>
            <a:off x="2185988" y="3424238"/>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57" name="Oval 5"/>
          <p:cNvSpPr>
            <a:spLocks noChangeArrowheads="1"/>
          </p:cNvSpPr>
          <p:nvPr/>
        </p:nvSpPr>
        <p:spPr bwMode="auto">
          <a:xfrm>
            <a:off x="2857500" y="28400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58" name="Oval 6"/>
          <p:cNvSpPr>
            <a:spLocks noChangeArrowheads="1"/>
          </p:cNvSpPr>
          <p:nvPr/>
        </p:nvSpPr>
        <p:spPr bwMode="auto">
          <a:xfrm>
            <a:off x="2762250" y="391318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59" name="Oval 7"/>
          <p:cNvSpPr>
            <a:spLocks noChangeArrowheads="1"/>
          </p:cNvSpPr>
          <p:nvPr/>
        </p:nvSpPr>
        <p:spPr bwMode="auto">
          <a:xfrm>
            <a:off x="3635375" y="2349500"/>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0" name="Oval 8"/>
          <p:cNvSpPr>
            <a:spLocks noChangeArrowheads="1"/>
          </p:cNvSpPr>
          <p:nvPr/>
        </p:nvSpPr>
        <p:spPr bwMode="auto">
          <a:xfrm>
            <a:off x="3492500" y="32464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1" name="Oval 9"/>
          <p:cNvSpPr>
            <a:spLocks noChangeArrowheads="1"/>
          </p:cNvSpPr>
          <p:nvPr/>
        </p:nvSpPr>
        <p:spPr bwMode="auto">
          <a:xfrm>
            <a:off x="3419475" y="4330700"/>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2" name="Oval 10"/>
          <p:cNvSpPr>
            <a:spLocks noChangeArrowheads="1"/>
          </p:cNvSpPr>
          <p:nvPr/>
        </p:nvSpPr>
        <p:spPr bwMode="auto">
          <a:xfrm>
            <a:off x="4541838" y="2349500"/>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3" name="Oval 11"/>
          <p:cNvSpPr>
            <a:spLocks noChangeArrowheads="1"/>
          </p:cNvSpPr>
          <p:nvPr/>
        </p:nvSpPr>
        <p:spPr bwMode="auto">
          <a:xfrm>
            <a:off x="4337050" y="32464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4" name="Oval 12"/>
          <p:cNvSpPr>
            <a:spLocks noChangeArrowheads="1"/>
          </p:cNvSpPr>
          <p:nvPr/>
        </p:nvSpPr>
        <p:spPr bwMode="auto">
          <a:xfrm>
            <a:off x="5383213" y="4325938"/>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5" name="Oval 13"/>
          <p:cNvSpPr>
            <a:spLocks noChangeArrowheads="1"/>
          </p:cNvSpPr>
          <p:nvPr/>
        </p:nvSpPr>
        <p:spPr bwMode="auto">
          <a:xfrm>
            <a:off x="5210175" y="3248025"/>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6" name="Oval 14"/>
          <p:cNvSpPr>
            <a:spLocks noChangeArrowheads="1"/>
          </p:cNvSpPr>
          <p:nvPr/>
        </p:nvSpPr>
        <p:spPr bwMode="auto">
          <a:xfrm>
            <a:off x="5969000" y="2767013"/>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68" name="Line 15"/>
          <p:cNvSpPr>
            <a:spLocks noChangeShapeType="1"/>
          </p:cNvSpPr>
          <p:nvPr/>
        </p:nvSpPr>
        <p:spPr bwMode="auto">
          <a:xfrm>
            <a:off x="1609725" y="3559175"/>
            <a:ext cx="534988" cy="0"/>
          </a:xfrm>
          <a:prstGeom prst="line">
            <a:avLst/>
          </a:prstGeom>
          <a:noFill/>
          <a:ln w="28575">
            <a:solidFill>
              <a:srgbClr val="0000FF"/>
            </a:solidFill>
            <a:round/>
            <a:headEnd/>
            <a:tailEnd type="triangle" w="med" len="med"/>
          </a:ln>
        </p:spPr>
        <p:txBody>
          <a:bodyPr/>
          <a:lstStyle/>
          <a:p>
            <a:endParaRPr lang="ja-JP" altLang="en-US"/>
          </a:p>
        </p:txBody>
      </p:sp>
      <p:sp>
        <p:nvSpPr>
          <p:cNvPr id="74769" name="Line 16"/>
          <p:cNvSpPr>
            <a:spLocks noChangeShapeType="1"/>
          </p:cNvSpPr>
          <p:nvPr/>
        </p:nvSpPr>
        <p:spPr bwMode="auto">
          <a:xfrm>
            <a:off x="2473325" y="3703638"/>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4770" name="Line 18"/>
          <p:cNvSpPr>
            <a:spLocks noChangeShapeType="1"/>
          </p:cNvSpPr>
          <p:nvPr/>
        </p:nvSpPr>
        <p:spPr bwMode="auto">
          <a:xfrm>
            <a:off x="3087688" y="4168775"/>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4771" name="Line 19"/>
          <p:cNvSpPr>
            <a:spLocks noChangeShapeType="1"/>
          </p:cNvSpPr>
          <p:nvPr/>
        </p:nvSpPr>
        <p:spPr bwMode="auto">
          <a:xfrm flipV="1">
            <a:off x="3770313" y="4475163"/>
            <a:ext cx="1539875" cy="9525"/>
          </a:xfrm>
          <a:prstGeom prst="line">
            <a:avLst/>
          </a:prstGeom>
          <a:noFill/>
          <a:ln w="28575">
            <a:solidFill>
              <a:srgbClr val="0000FF"/>
            </a:solidFill>
            <a:round/>
            <a:headEnd/>
            <a:tailEnd type="triangle" w="med" len="med"/>
          </a:ln>
        </p:spPr>
        <p:txBody>
          <a:bodyPr/>
          <a:lstStyle/>
          <a:p>
            <a:endParaRPr lang="ja-JP" altLang="en-US"/>
          </a:p>
        </p:txBody>
      </p:sp>
      <p:sp>
        <p:nvSpPr>
          <p:cNvPr id="74772" name="Line 20"/>
          <p:cNvSpPr>
            <a:spLocks noChangeShapeType="1"/>
          </p:cNvSpPr>
          <p:nvPr/>
        </p:nvSpPr>
        <p:spPr bwMode="auto">
          <a:xfrm>
            <a:off x="384968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4773" name="Line 21"/>
          <p:cNvSpPr>
            <a:spLocks noChangeShapeType="1"/>
          </p:cNvSpPr>
          <p:nvPr/>
        </p:nvSpPr>
        <p:spPr bwMode="auto">
          <a:xfrm>
            <a:off x="470693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4774" name="Line 22"/>
          <p:cNvSpPr>
            <a:spLocks noChangeShapeType="1"/>
          </p:cNvSpPr>
          <p:nvPr/>
        </p:nvSpPr>
        <p:spPr bwMode="auto">
          <a:xfrm>
            <a:off x="4002088" y="2493963"/>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4775" name="Line 24"/>
          <p:cNvSpPr>
            <a:spLocks noChangeShapeType="1"/>
          </p:cNvSpPr>
          <p:nvPr/>
        </p:nvSpPr>
        <p:spPr bwMode="auto">
          <a:xfrm flipV="1">
            <a:off x="2460625" y="31178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4776" name="Line 25"/>
          <p:cNvSpPr>
            <a:spLocks noChangeShapeType="1"/>
          </p:cNvSpPr>
          <p:nvPr/>
        </p:nvSpPr>
        <p:spPr bwMode="auto">
          <a:xfrm flipV="1">
            <a:off x="3194050" y="2551113"/>
            <a:ext cx="358775" cy="287337"/>
          </a:xfrm>
          <a:prstGeom prst="line">
            <a:avLst/>
          </a:prstGeom>
          <a:noFill/>
          <a:ln w="28575">
            <a:solidFill>
              <a:srgbClr val="0000FF"/>
            </a:solidFill>
            <a:round/>
            <a:headEnd/>
            <a:tailEnd type="triangle" w="med" len="med"/>
          </a:ln>
        </p:spPr>
        <p:txBody>
          <a:bodyPr/>
          <a:lstStyle/>
          <a:p>
            <a:endParaRPr lang="ja-JP" altLang="en-US"/>
          </a:p>
        </p:txBody>
      </p:sp>
      <p:sp>
        <p:nvSpPr>
          <p:cNvPr id="74777" name="Line 27"/>
          <p:cNvSpPr>
            <a:spLocks noChangeShapeType="1"/>
          </p:cNvSpPr>
          <p:nvPr/>
        </p:nvSpPr>
        <p:spPr bwMode="auto">
          <a:xfrm>
            <a:off x="3163888" y="3122613"/>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4778" name="Line 28"/>
          <p:cNvSpPr>
            <a:spLocks noChangeShapeType="1"/>
          </p:cNvSpPr>
          <p:nvPr/>
        </p:nvSpPr>
        <p:spPr bwMode="auto">
          <a:xfrm flipV="1">
            <a:off x="5570538" y="30543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4782" name="Oval 30"/>
          <p:cNvSpPr>
            <a:spLocks noChangeArrowheads="1"/>
          </p:cNvSpPr>
          <p:nvPr/>
        </p:nvSpPr>
        <p:spPr bwMode="auto">
          <a:xfrm>
            <a:off x="6578600" y="33480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4780" name="Line 31"/>
          <p:cNvSpPr>
            <a:spLocks noChangeShapeType="1"/>
          </p:cNvSpPr>
          <p:nvPr/>
        </p:nvSpPr>
        <p:spPr bwMode="auto">
          <a:xfrm flipV="1">
            <a:off x="5754688" y="3668713"/>
            <a:ext cx="817562" cy="731837"/>
          </a:xfrm>
          <a:prstGeom prst="line">
            <a:avLst/>
          </a:prstGeom>
          <a:noFill/>
          <a:ln w="28575">
            <a:solidFill>
              <a:srgbClr val="0000FF"/>
            </a:solidFill>
            <a:round/>
            <a:headEnd/>
            <a:tailEnd type="triangle" w="med" len="med"/>
          </a:ln>
        </p:spPr>
        <p:txBody>
          <a:bodyPr/>
          <a:lstStyle/>
          <a:p>
            <a:endParaRPr lang="ja-JP" altLang="en-US"/>
          </a:p>
        </p:txBody>
      </p:sp>
      <p:sp>
        <p:nvSpPr>
          <p:cNvPr id="74781" name="Line 32"/>
          <p:cNvSpPr>
            <a:spLocks noChangeShapeType="1"/>
          </p:cNvSpPr>
          <p:nvPr/>
        </p:nvSpPr>
        <p:spPr bwMode="auto">
          <a:xfrm>
            <a:off x="6289675" y="3054350"/>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4" name="Line 33"/>
          <p:cNvSpPr>
            <a:spLocks noChangeShapeType="1"/>
          </p:cNvSpPr>
          <p:nvPr/>
        </p:nvSpPr>
        <p:spPr bwMode="auto">
          <a:xfrm>
            <a:off x="5489575" y="2470150"/>
            <a:ext cx="450850" cy="325438"/>
          </a:xfrm>
          <a:prstGeom prst="line">
            <a:avLst/>
          </a:prstGeom>
          <a:noFill/>
          <a:ln w="28575">
            <a:solidFill>
              <a:srgbClr val="0000FF"/>
            </a:solidFill>
            <a:round/>
            <a:headEnd/>
            <a:tailEnd type="triangle" w="med" len="med"/>
          </a:ln>
        </p:spPr>
        <p:txBody>
          <a:bodyPr/>
          <a:lstStyle/>
          <a:p>
            <a:endParaRPr lang="ja-JP" altLang="en-US"/>
          </a:p>
        </p:txBody>
      </p:sp>
      <p:sp>
        <p:nvSpPr>
          <p:cNvPr id="74783" name="Line 34"/>
          <p:cNvSpPr>
            <a:spLocks noChangeShapeType="1"/>
          </p:cNvSpPr>
          <p:nvPr/>
        </p:nvSpPr>
        <p:spPr bwMode="auto">
          <a:xfrm flipV="1">
            <a:off x="4900613" y="2478088"/>
            <a:ext cx="582612" cy="9525"/>
          </a:xfrm>
          <a:prstGeom prst="line">
            <a:avLst/>
          </a:prstGeom>
          <a:noFill/>
          <a:ln w="28575">
            <a:solidFill>
              <a:srgbClr val="0000FF"/>
            </a:solidFill>
            <a:round/>
            <a:headEnd/>
            <a:tailEnd/>
          </a:ln>
        </p:spPr>
        <p:txBody>
          <a:bodyPr/>
          <a:lstStyle/>
          <a:p>
            <a:endParaRPr lang="ja-JP" altLang="en-US"/>
          </a:p>
        </p:txBody>
      </p:sp>
      <p:sp>
        <p:nvSpPr>
          <p:cNvPr id="74784" name="Oval 36"/>
          <p:cNvSpPr>
            <a:spLocks noChangeArrowheads="1"/>
          </p:cNvSpPr>
          <p:nvPr/>
        </p:nvSpPr>
        <p:spPr bwMode="auto">
          <a:xfrm>
            <a:off x="7567613" y="3355975"/>
            <a:ext cx="287337"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4785" name="Line 37"/>
          <p:cNvSpPr>
            <a:spLocks noChangeShapeType="1"/>
          </p:cNvSpPr>
          <p:nvPr/>
        </p:nvSpPr>
        <p:spPr bwMode="auto">
          <a:xfrm>
            <a:off x="6938963" y="3500438"/>
            <a:ext cx="584200" cy="0"/>
          </a:xfrm>
          <a:prstGeom prst="line">
            <a:avLst/>
          </a:prstGeom>
          <a:noFill/>
          <a:ln w="28575">
            <a:solidFill>
              <a:srgbClr val="FF0000"/>
            </a:solidFill>
            <a:round/>
            <a:headEnd/>
            <a:tailEnd type="triangle" w="med" len="med"/>
          </a:ln>
        </p:spPr>
        <p:txBody>
          <a:bodyPr/>
          <a:lstStyle/>
          <a:p>
            <a:endParaRPr lang="ja-JP" altLang="en-US"/>
          </a:p>
        </p:txBody>
      </p:sp>
      <p:sp>
        <p:nvSpPr>
          <p:cNvPr id="74786" name="Text Box 38"/>
          <p:cNvSpPr txBox="1">
            <a:spLocks noChangeArrowheads="1"/>
          </p:cNvSpPr>
          <p:nvPr/>
        </p:nvSpPr>
        <p:spPr bwMode="auto">
          <a:xfrm>
            <a:off x="977900" y="3005138"/>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Pass</a:t>
            </a:r>
          </a:p>
        </p:txBody>
      </p:sp>
      <p:sp>
        <p:nvSpPr>
          <p:cNvPr id="74787" name="Text Box 39"/>
          <p:cNvSpPr txBox="1">
            <a:spLocks noChangeArrowheads="1"/>
          </p:cNvSpPr>
          <p:nvPr/>
        </p:nvSpPr>
        <p:spPr bwMode="auto">
          <a:xfrm>
            <a:off x="7308850" y="2968625"/>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Fail</a:t>
            </a:r>
          </a:p>
        </p:txBody>
      </p:sp>
      <p:sp>
        <p:nvSpPr>
          <p:cNvPr id="6" name="角丸四角形 5"/>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a:solidFill>
                  <a:schemeClr val="bg1"/>
                </a:solidFill>
                <a:latin typeface="HG丸ｺﾞｼｯｸM-PRO" pitchFamily="50" charset="-128"/>
                <a:ea typeface="HG丸ｺﾞｼｯｸM-PRO" pitchFamily="50" charset="-128"/>
              </a:rPr>
              <a:t>どのマージラインでバグが混入したかを切り分ける作業の自動化</a:t>
            </a:r>
          </a:p>
        </p:txBody>
      </p:sp>
      <p:sp>
        <p:nvSpPr>
          <p:cNvPr id="2" name="フッター プレースホルダー 1"/>
          <p:cNvSpPr txBox="1">
            <a:spLocks noGrp="1"/>
          </p:cNvSpPr>
          <p:nvPr/>
        </p:nvSpPr>
        <p:spPr>
          <a:xfrm>
            <a:off x="238125" y="6410325"/>
            <a:ext cx="3835400" cy="366713"/>
          </a:xfrm>
          <a:prstGeom prst="rect">
            <a:avLst/>
          </a:prstGeom>
          <a:noFill/>
        </p:spPr>
        <p:txBody>
          <a:bodyPr/>
          <a:lstStyle/>
          <a:p>
            <a:pPr>
              <a:defRPr/>
            </a:pPr>
            <a:r>
              <a:rPr kumimoji="0" lang="ja-JP" altLang="en-US" sz="1400">
                <a:solidFill>
                  <a:schemeClr val="bg1"/>
                </a:solidFill>
                <a:latin typeface="+mj-ea"/>
                <a:ea typeface="+mj-ea"/>
              </a:rPr>
              <a:t>情報システム学基礎１「 </a:t>
            </a:r>
            <a:r>
              <a:rPr kumimoji="0" lang="en-US" altLang="ja-JP" sz="1400">
                <a:solidFill>
                  <a:schemeClr val="bg1"/>
                </a:solidFill>
                <a:latin typeface="+mj-ea"/>
                <a:ea typeface="+mj-ea"/>
              </a:rPr>
              <a:t>IT </a:t>
            </a:r>
            <a:r>
              <a:rPr kumimoji="0" lang="ja-JP" altLang="en-US" sz="1400">
                <a:solidFill>
                  <a:schemeClr val="bg1"/>
                </a:solidFill>
                <a:latin typeface="+mj-ea"/>
                <a:ea typeface="+mj-ea"/>
              </a:rPr>
              <a:t>最前線」 </a:t>
            </a:r>
            <a:r>
              <a:rPr kumimoji="0" lang="en-US" altLang="ja-JP" sz="1400">
                <a:solidFill>
                  <a:schemeClr val="bg1"/>
                </a:solidFill>
                <a:latin typeface="+mj-ea"/>
                <a:ea typeface="+mj-ea"/>
              </a:rPr>
              <a:t>: 2012-1-24</a:t>
            </a:r>
            <a:endParaRPr kumimoji="0" lang="en-US" sz="1400">
              <a:solidFill>
                <a:schemeClr val="bg1"/>
              </a:solidFill>
              <a:latin typeface="+mj-ea"/>
              <a:ea typeface="+mj-ea"/>
            </a:endParaRPr>
          </a:p>
        </p:txBody>
      </p:sp>
      <p:sp>
        <p:nvSpPr>
          <p:cNvPr id="74792" name="日付プレースホルダー 3"/>
          <p:cNvSpPr txBox="1">
            <a:spLocks noGrp="1"/>
          </p:cNvSpPr>
          <p:nvPr/>
        </p:nvSpPr>
        <p:spPr bwMode="auto">
          <a:xfrm>
            <a:off x="4440238" y="6405563"/>
            <a:ext cx="4475162" cy="452437"/>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
        <p:nvSpPr>
          <p:cNvPr id="74793" name="Text Box 46"/>
          <p:cNvSpPr txBox="1">
            <a:spLocks noChangeArrowheads="1"/>
          </p:cNvSpPr>
          <p:nvPr/>
        </p:nvSpPr>
        <p:spPr bwMode="auto">
          <a:xfrm>
            <a:off x="2700338" y="4856163"/>
            <a:ext cx="3600450" cy="822325"/>
          </a:xfrm>
          <a:prstGeom prst="rect">
            <a:avLst/>
          </a:prstGeom>
          <a:noFill/>
          <a:ln w="28575" algn="ctr">
            <a:noFill/>
            <a:miter lim="800000"/>
            <a:headEnd/>
            <a:tailEnd/>
          </a:ln>
        </p:spPr>
        <p:txBody>
          <a:bodyPr>
            <a:spAutoFit/>
          </a:bodyPr>
          <a:lstStyle/>
          <a:p>
            <a:pPr algn="ctr">
              <a:spcBef>
                <a:spcPct val="50000"/>
              </a:spcBef>
            </a:pPr>
            <a:r>
              <a:rPr lang="ja-JP" altLang="en-US">
                <a:solidFill>
                  <a:srgbClr val="FF3300"/>
                </a:solidFill>
              </a:rPr>
              <a:t>関連のない変更が同時に加えられた結果 </a:t>
            </a:r>
            <a:r>
              <a:rPr lang="en-US" altLang="ja-JP">
                <a:solidFill>
                  <a:srgbClr val="FF3300"/>
                </a:solidFill>
              </a:rPr>
              <a:t>Fail </a:t>
            </a:r>
            <a:r>
              <a:rPr lang="ja-JP" altLang="en-US">
                <a:solidFill>
                  <a:srgbClr val="FF3300"/>
                </a:solidFill>
              </a:rPr>
              <a:t>に ！</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スライド番号プレースホルダー 5"/>
          <p:cNvSpPr>
            <a:spLocks noGrp="1"/>
          </p:cNvSpPr>
          <p:nvPr>
            <p:ph type="sldNum" sz="quarter" idx="12"/>
          </p:nvPr>
        </p:nvSpPr>
        <p:spPr/>
        <p:txBody>
          <a:bodyPr/>
          <a:lstStyle/>
          <a:p>
            <a:pPr>
              <a:defRPr/>
            </a:pPr>
            <a:fld id="{FB00BF3B-B497-4F94-99C5-61C670A62F41}" type="slidenum">
              <a:rPr lang="ja-JP" altLang="en-US"/>
              <a:pPr>
                <a:defRPr/>
              </a:pPr>
              <a:t>43</a:t>
            </a:fld>
            <a:endParaRPr lang="en-US" altLang="ja-JP"/>
          </a:p>
        </p:txBody>
      </p:sp>
      <p:sp>
        <p:nvSpPr>
          <p:cNvPr id="75778" name="Rectangle 2"/>
          <p:cNvSpPr>
            <a:spLocks noGrp="1"/>
          </p:cNvSpPr>
          <p:nvPr>
            <p:ph type="title" idx="4294967295"/>
          </p:nvPr>
        </p:nvSpPr>
        <p:spPr/>
        <p:txBody>
          <a:bodyPr/>
          <a:lstStyle/>
          <a:p>
            <a:pPr eaLnBrk="1" hangingPunct="1"/>
            <a:r>
              <a:rPr lang="en-US" altLang="ja-JP" sz="3700" smtClean="0">
                <a:solidFill>
                  <a:srgbClr val="4D4D4D"/>
                </a:solidFill>
                <a:latin typeface="Calibri" pitchFamily="34" charset="0"/>
              </a:rPr>
              <a:t>git bisection</a:t>
            </a:r>
            <a:r>
              <a:rPr lang="ja-JP" altLang="en-US" sz="3700" smtClean="0">
                <a:solidFill>
                  <a:srgbClr val="4D4D4D"/>
                </a:solidFill>
                <a:latin typeface="Calibri" pitchFamily="34" charset="0"/>
              </a:rPr>
              <a:t>（二項探索）</a:t>
            </a:r>
          </a:p>
        </p:txBody>
      </p:sp>
      <p:sp>
        <p:nvSpPr>
          <p:cNvPr id="75779" name="Oval 3"/>
          <p:cNvSpPr>
            <a:spLocks noChangeArrowheads="1"/>
          </p:cNvSpPr>
          <p:nvPr/>
        </p:nvSpPr>
        <p:spPr bwMode="auto">
          <a:xfrm>
            <a:off x="1250950" y="3414713"/>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114692" name="Oval 4"/>
          <p:cNvSpPr>
            <a:spLocks noChangeArrowheads="1"/>
          </p:cNvSpPr>
          <p:nvPr/>
        </p:nvSpPr>
        <p:spPr bwMode="auto">
          <a:xfrm>
            <a:off x="2185988" y="3424238"/>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3" name="Oval 5"/>
          <p:cNvSpPr>
            <a:spLocks noChangeArrowheads="1"/>
          </p:cNvSpPr>
          <p:nvPr/>
        </p:nvSpPr>
        <p:spPr bwMode="auto">
          <a:xfrm>
            <a:off x="2857500" y="28400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4" name="Oval 6"/>
          <p:cNvSpPr>
            <a:spLocks noChangeArrowheads="1"/>
          </p:cNvSpPr>
          <p:nvPr/>
        </p:nvSpPr>
        <p:spPr bwMode="auto">
          <a:xfrm>
            <a:off x="2762250" y="391318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5" name="Oval 7"/>
          <p:cNvSpPr>
            <a:spLocks noChangeArrowheads="1"/>
          </p:cNvSpPr>
          <p:nvPr/>
        </p:nvSpPr>
        <p:spPr bwMode="auto">
          <a:xfrm>
            <a:off x="3635375" y="2349500"/>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6" name="Oval 8"/>
          <p:cNvSpPr>
            <a:spLocks noChangeArrowheads="1"/>
          </p:cNvSpPr>
          <p:nvPr/>
        </p:nvSpPr>
        <p:spPr bwMode="auto">
          <a:xfrm>
            <a:off x="3492500" y="32464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7" name="Oval 9"/>
          <p:cNvSpPr>
            <a:spLocks noChangeArrowheads="1"/>
          </p:cNvSpPr>
          <p:nvPr/>
        </p:nvSpPr>
        <p:spPr bwMode="auto">
          <a:xfrm>
            <a:off x="3419475" y="4330700"/>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8" name="Oval 10"/>
          <p:cNvSpPr>
            <a:spLocks noChangeArrowheads="1"/>
          </p:cNvSpPr>
          <p:nvPr/>
        </p:nvSpPr>
        <p:spPr bwMode="auto">
          <a:xfrm>
            <a:off x="4541838" y="2349500"/>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699" name="Oval 11"/>
          <p:cNvSpPr>
            <a:spLocks noChangeArrowheads="1"/>
          </p:cNvSpPr>
          <p:nvPr/>
        </p:nvSpPr>
        <p:spPr bwMode="auto">
          <a:xfrm>
            <a:off x="4337050" y="32464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700" name="Oval 12"/>
          <p:cNvSpPr>
            <a:spLocks noChangeArrowheads="1"/>
          </p:cNvSpPr>
          <p:nvPr/>
        </p:nvSpPr>
        <p:spPr bwMode="auto">
          <a:xfrm>
            <a:off x="5383213" y="4325938"/>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701" name="Oval 13"/>
          <p:cNvSpPr>
            <a:spLocks noChangeArrowheads="1"/>
          </p:cNvSpPr>
          <p:nvPr/>
        </p:nvSpPr>
        <p:spPr bwMode="auto">
          <a:xfrm>
            <a:off x="5210175" y="3248025"/>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4702" name="Oval 14"/>
          <p:cNvSpPr>
            <a:spLocks noChangeArrowheads="1"/>
          </p:cNvSpPr>
          <p:nvPr/>
        </p:nvSpPr>
        <p:spPr bwMode="auto">
          <a:xfrm>
            <a:off x="5969000" y="2767013"/>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5791" name="Line 15"/>
          <p:cNvSpPr>
            <a:spLocks noChangeShapeType="1"/>
          </p:cNvSpPr>
          <p:nvPr/>
        </p:nvSpPr>
        <p:spPr bwMode="auto">
          <a:xfrm>
            <a:off x="1609725" y="3559175"/>
            <a:ext cx="534988" cy="0"/>
          </a:xfrm>
          <a:prstGeom prst="line">
            <a:avLst/>
          </a:prstGeom>
          <a:noFill/>
          <a:ln w="28575">
            <a:solidFill>
              <a:srgbClr val="0000FF"/>
            </a:solidFill>
            <a:round/>
            <a:headEnd/>
            <a:tailEnd type="triangle" w="med" len="med"/>
          </a:ln>
        </p:spPr>
        <p:txBody>
          <a:bodyPr/>
          <a:lstStyle/>
          <a:p>
            <a:endParaRPr lang="ja-JP" altLang="en-US"/>
          </a:p>
        </p:txBody>
      </p:sp>
      <p:sp>
        <p:nvSpPr>
          <p:cNvPr id="75792" name="Line 16"/>
          <p:cNvSpPr>
            <a:spLocks noChangeShapeType="1"/>
          </p:cNvSpPr>
          <p:nvPr/>
        </p:nvSpPr>
        <p:spPr bwMode="auto">
          <a:xfrm>
            <a:off x="2473325" y="3703638"/>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5793" name="Line 17"/>
          <p:cNvSpPr>
            <a:spLocks noChangeShapeType="1"/>
          </p:cNvSpPr>
          <p:nvPr/>
        </p:nvSpPr>
        <p:spPr bwMode="auto">
          <a:xfrm>
            <a:off x="3087688" y="4168775"/>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5794" name="Line 18"/>
          <p:cNvSpPr>
            <a:spLocks noChangeShapeType="1"/>
          </p:cNvSpPr>
          <p:nvPr/>
        </p:nvSpPr>
        <p:spPr bwMode="auto">
          <a:xfrm flipV="1">
            <a:off x="3770313" y="4475163"/>
            <a:ext cx="1539875" cy="9525"/>
          </a:xfrm>
          <a:prstGeom prst="line">
            <a:avLst/>
          </a:prstGeom>
          <a:noFill/>
          <a:ln w="28575">
            <a:solidFill>
              <a:srgbClr val="0000FF"/>
            </a:solidFill>
            <a:round/>
            <a:headEnd/>
            <a:tailEnd type="triangle" w="med" len="med"/>
          </a:ln>
        </p:spPr>
        <p:txBody>
          <a:bodyPr/>
          <a:lstStyle/>
          <a:p>
            <a:endParaRPr lang="ja-JP" altLang="en-US"/>
          </a:p>
        </p:txBody>
      </p:sp>
      <p:sp>
        <p:nvSpPr>
          <p:cNvPr id="75795" name="Line 19"/>
          <p:cNvSpPr>
            <a:spLocks noChangeShapeType="1"/>
          </p:cNvSpPr>
          <p:nvPr/>
        </p:nvSpPr>
        <p:spPr bwMode="auto">
          <a:xfrm>
            <a:off x="384968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5796" name="Line 20"/>
          <p:cNvSpPr>
            <a:spLocks noChangeShapeType="1"/>
          </p:cNvSpPr>
          <p:nvPr/>
        </p:nvSpPr>
        <p:spPr bwMode="auto">
          <a:xfrm>
            <a:off x="470693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5797" name="Line 21"/>
          <p:cNvSpPr>
            <a:spLocks noChangeShapeType="1"/>
          </p:cNvSpPr>
          <p:nvPr/>
        </p:nvSpPr>
        <p:spPr bwMode="auto">
          <a:xfrm>
            <a:off x="4002088" y="2493963"/>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5798" name="Line 22"/>
          <p:cNvSpPr>
            <a:spLocks noChangeShapeType="1"/>
          </p:cNvSpPr>
          <p:nvPr/>
        </p:nvSpPr>
        <p:spPr bwMode="auto">
          <a:xfrm flipV="1">
            <a:off x="2460625" y="31178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5799" name="Line 23"/>
          <p:cNvSpPr>
            <a:spLocks noChangeShapeType="1"/>
          </p:cNvSpPr>
          <p:nvPr/>
        </p:nvSpPr>
        <p:spPr bwMode="auto">
          <a:xfrm flipV="1">
            <a:off x="3194050" y="2551113"/>
            <a:ext cx="358775" cy="287337"/>
          </a:xfrm>
          <a:prstGeom prst="line">
            <a:avLst/>
          </a:prstGeom>
          <a:noFill/>
          <a:ln w="28575">
            <a:solidFill>
              <a:srgbClr val="0000FF"/>
            </a:solidFill>
            <a:round/>
            <a:headEnd/>
            <a:tailEnd type="triangle" w="med" len="med"/>
          </a:ln>
        </p:spPr>
        <p:txBody>
          <a:bodyPr/>
          <a:lstStyle/>
          <a:p>
            <a:endParaRPr lang="ja-JP" altLang="en-US"/>
          </a:p>
        </p:txBody>
      </p:sp>
      <p:sp>
        <p:nvSpPr>
          <p:cNvPr id="75800" name="Line 24"/>
          <p:cNvSpPr>
            <a:spLocks noChangeShapeType="1"/>
          </p:cNvSpPr>
          <p:nvPr/>
        </p:nvSpPr>
        <p:spPr bwMode="auto">
          <a:xfrm>
            <a:off x="3163888" y="3122613"/>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5801" name="Line 25"/>
          <p:cNvSpPr>
            <a:spLocks noChangeShapeType="1"/>
          </p:cNvSpPr>
          <p:nvPr/>
        </p:nvSpPr>
        <p:spPr bwMode="auto">
          <a:xfrm flipV="1">
            <a:off x="5570538" y="30543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5802" name="Oval 26"/>
          <p:cNvSpPr>
            <a:spLocks noChangeArrowheads="1"/>
          </p:cNvSpPr>
          <p:nvPr/>
        </p:nvSpPr>
        <p:spPr bwMode="auto">
          <a:xfrm>
            <a:off x="6578600" y="3348038"/>
            <a:ext cx="287338" cy="288925"/>
          </a:xfrm>
          <a:prstGeom prst="ellipse">
            <a:avLst/>
          </a:prstGeom>
          <a:solidFill>
            <a:srgbClr val="FF0000"/>
          </a:solidFill>
          <a:ln w="9525">
            <a:solidFill>
              <a:srgbClr val="FF0000"/>
            </a:solidFill>
            <a:round/>
            <a:headEnd/>
            <a:tailEnd/>
          </a:ln>
          <a:effectLst>
            <a:prstShdw prst="shdw17" dist="17961" dir="2700000">
              <a:srgbClr val="990000"/>
            </a:prstShdw>
          </a:effectLst>
        </p:spPr>
        <p:txBody>
          <a:bodyPr wrap="none" anchor="ctr"/>
          <a:lstStyle/>
          <a:p>
            <a:pPr algn="ctr"/>
            <a:endParaRPr lang="ja-JP" altLang="en-US"/>
          </a:p>
        </p:txBody>
      </p:sp>
      <p:sp>
        <p:nvSpPr>
          <p:cNvPr id="75803" name="Line 27"/>
          <p:cNvSpPr>
            <a:spLocks noChangeShapeType="1"/>
          </p:cNvSpPr>
          <p:nvPr/>
        </p:nvSpPr>
        <p:spPr bwMode="auto">
          <a:xfrm flipV="1">
            <a:off x="5754688" y="3668713"/>
            <a:ext cx="817562" cy="731837"/>
          </a:xfrm>
          <a:prstGeom prst="line">
            <a:avLst/>
          </a:prstGeom>
          <a:noFill/>
          <a:ln w="28575">
            <a:solidFill>
              <a:srgbClr val="0000FF"/>
            </a:solidFill>
            <a:round/>
            <a:headEnd/>
            <a:tailEnd type="triangle" w="med" len="med"/>
          </a:ln>
        </p:spPr>
        <p:txBody>
          <a:bodyPr/>
          <a:lstStyle/>
          <a:p>
            <a:endParaRPr lang="ja-JP" altLang="en-US"/>
          </a:p>
        </p:txBody>
      </p:sp>
      <p:sp>
        <p:nvSpPr>
          <p:cNvPr id="75804" name="Line 28"/>
          <p:cNvSpPr>
            <a:spLocks noChangeShapeType="1"/>
          </p:cNvSpPr>
          <p:nvPr/>
        </p:nvSpPr>
        <p:spPr bwMode="auto">
          <a:xfrm>
            <a:off x="6289675" y="3054350"/>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5805" name="Line 29"/>
          <p:cNvSpPr>
            <a:spLocks noChangeShapeType="1"/>
          </p:cNvSpPr>
          <p:nvPr/>
        </p:nvSpPr>
        <p:spPr bwMode="auto">
          <a:xfrm>
            <a:off x="5489575" y="2470150"/>
            <a:ext cx="450850" cy="325438"/>
          </a:xfrm>
          <a:prstGeom prst="line">
            <a:avLst/>
          </a:prstGeom>
          <a:noFill/>
          <a:ln w="28575">
            <a:solidFill>
              <a:srgbClr val="0000FF"/>
            </a:solidFill>
            <a:round/>
            <a:headEnd/>
            <a:tailEnd type="triangle" w="med" len="med"/>
          </a:ln>
        </p:spPr>
        <p:txBody>
          <a:bodyPr/>
          <a:lstStyle/>
          <a:p>
            <a:endParaRPr lang="ja-JP" altLang="en-US"/>
          </a:p>
        </p:txBody>
      </p:sp>
      <p:sp>
        <p:nvSpPr>
          <p:cNvPr id="75806" name="Line 30"/>
          <p:cNvSpPr>
            <a:spLocks noChangeShapeType="1"/>
          </p:cNvSpPr>
          <p:nvPr/>
        </p:nvSpPr>
        <p:spPr bwMode="auto">
          <a:xfrm flipV="1">
            <a:off x="4900613" y="2478088"/>
            <a:ext cx="582612" cy="9525"/>
          </a:xfrm>
          <a:prstGeom prst="line">
            <a:avLst/>
          </a:prstGeom>
          <a:noFill/>
          <a:ln w="28575">
            <a:solidFill>
              <a:srgbClr val="0000FF"/>
            </a:solidFill>
            <a:round/>
            <a:headEnd/>
            <a:tailEnd/>
          </a:ln>
        </p:spPr>
        <p:txBody>
          <a:bodyPr/>
          <a:lstStyle/>
          <a:p>
            <a:endParaRPr lang="ja-JP" altLang="en-US"/>
          </a:p>
        </p:txBody>
      </p:sp>
      <p:sp>
        <p:nvSpPr>
          <p:cNvPr id="75807" name="Oval 31"/>
          <p:cNvSpPr>
            <a:spLocks noChangeArrowheads="1"/>
          </p:cNvSpPr>
          <p:nvPr/>
        </p:nvSpPr>
        <p:spPr bwMode="auto">
          <a:xfrm>
            <a:off x="7567613" y="3355975"/>
            <a:ext cx="287337"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5808" name="Line 32"/>
          <p:cNvSpPr>
            <a:spLocks noChangeShapeType="1"/>
          </p:cNvSpPr>
          <p:nvPr/>
        </p:nvSpPr>
        <p:spPr bwMode="auto">
          <a:xfrm>
            <a:off x="6938963" y="3500438"/>
            <a:ext cx="584200" cy="0"/>
          </a:xfrm>
          <a:prstGeom prst="line">
            <a:avLst/>
          </a:prstGeom>
          <a:noFill/>
          <a:ln w="28575">
            <a:solidFill>
              <a:srgbClr val="FF0000"/>
            </a:solidFill>
            <a:round/>
            <a:headEnd/>
            <a:tailEnd type="triangle" w="med" len="med"/>
          </a:ln>
        </p:spPr>
        <p:txBody>
          <a:bodyPr/>
          <a:lstStyle/>
          <a:p>
            <a:endParaRPr lang="ja-JP" altLang="en-US"/>
          </a:p>
        </p:txBody>
      </p:sp>
      <p:sp>
        <p:nvSpPr>
          <p:cNvPr id="75809" name="Text Box 33"/>
          <p:cNvSpPr txBox="1">
            <a:spLocks noChangeArrowheads="1"/>
          </p:cNvSpPr>
          <p:nvPr/>
        </p:nvSpPr>
        <p:spPr bwMode="auto">
          <a:xfrm>
            <a:off x="977900" y="3005138"/>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Pass</a:t>
            </a:r>
          </a:p>
        </p:txBody>
      </p:sp>
      <p:sp>
        <p:nvSpPr>
          <p:cNvPr id="75810" name="Text Box 34"/>
          <p:cNvSpPr txBox="1">
            <a:spLocks noChangeArrowheads="1"/>
          </p:cNvSpPr>
          <p:nvPr/>
        </p:nvSpPr>
        <p:spPr bwMode="auto">
          <a:xfrm>
            <a:off x="7308850" y="2968625"/>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Fail</a:t>
            </a:r>
          </a:p>
        </p:txBody>
      </p:sp>
      <p:sp>
        <p:nvSpPr>
          <p:cNvPr id="6" name="角丸四角形 5"/>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a:solidFill>
                  <a:schemeClr val="bg1"/>
                </a:solidFill>
                <a:latin typeface="HG丸ｺﾞｼｯｸM-PRO" pitchFamily="50" charset="-128"/>
                <a:ea typeface="HG丸ｺﾞｼｯｸM-PRO" pitchFamily="50" charset="-128"/>
              </a:rPr>
              <a:t>どのマージラインでバグが混入したかを切り分ける作業の自動化</a:t>
            </a:r>
          </a:p>
        </p:txBody>
      </p:sp>
      <p:sp>
        <p:nvSpPr>
          <p:cNvPr id="2" name="フッター プレースホルダー 1"/>
          <p:cNvSpPr txBox="1">
            <a:spLocks noGrp="1"/>
          </p:cNvSpPr>
          <p:nvPr/>
        </p:nvSpPr>
        <p:spPr>
          <a:xfrm>
            <a:off x="238125" y="6410325"/>
            <a:ext cx="3835400" cy="366713"/>
          </a:xfrm>
          <a:prstGeom prst="rect">
            <a:avLst/>
          </a:prstGeom>
          <a:noFill/>
        </p:spPr>
        <p:txBody>
          <a:bodyPr/>
          <a:lstStyle/>
          <a:p>
            <a:pPr>
              <a:defRPr/>
            </a:pPr>
            <a:r>
              <a:rPr kumimoji="0" lang="ja-JP" altLang="en-US" sz="1400">
                <a:solidFill>
                  <a:schemeClr val="bg1"/>
                </a:solidFill>
                <a:latin typeface="+mj-ea"/>
                <a:ea typeface="+mj-ea"/>
              </a:rPr>
              <a:t>情報システム学基礎１「 </a:t>
            </a:r>
            <a:r>
              <a:rPr kumimoji="0" lang="en-US" altLang="ja-JP" sz="1400">
                <a:solidFill>
                  <a:schemeClr val="bg1"/>
                </a:solidFill>
                <a:latin typeface="+mj-ea"/>
                <a:ea typeface="+mj-ea"/>
              </a:rPr>
              <a:t>IT </a:t>
            </a:r>
            <a:r>
              <a:rPr kumimoji="0" lang="ja-JP" altLang="en-US" sz="1400">
                <a:solidFill>
                  <a:schemeClr val="bg1"/>
                </a:solidFill>
                <a:latin typeface="+mj-ea"/>
                <a:ea typeface="+mj-ea"/>
              </a:rPr>
              <a:t>最前線」 </a:t>
            </a:r>
            <a:r>
              <a:rPr kumimoji="0" lang="en-US" altLang="ja-JP" sz="1400">
                <a:solidFill>
                  <a:schemeClr val="bg1"/>
                </a:solidFill>
                <a:latin typeface="+mj-ea"/>
                <a:ea typeface="+mj-ea"/>
              </a:rPr>
              <a:t>: 2012-1-24</a:t>
            </a:r>
            <a:endParaRPr kumimoji="0" lang="en-US" sz="1400">
              <a:solidFill>
                <a:schemeClr val="bg1"/>
              </a:solidFill>
              <a:latin typeface="+mj-ea"/>
              <a:ea typeface="+mj-ea"/>
            </a:endParaRPr>
          </a:p>
        </p:txBody>
      </p:sp>
      <p:sp>
        <p:nvSpPr>
          <p:cNvPr id="75815" name="日付プレースホルダー 3"/>
          <p:cNvSpPr txBox="1">
            <a:spLocks noGrp="1"/>
          </p:cNvSpPr>
          <p:nvPr/>
        </p:nvSpPr>
        <p:spPr bwMode="auto">
          <a:xfrm>
            <a:off x="4440238" y="6405563"/>
            <a:ext cx="4475162" cy="452437"/>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スライド番号プレースホルダー 5"/>
          <p:cNvSpPr>
            <a:spLocks noGrp="1"/>
          </p:cNvSpPr>
          <p:nvPr>
            <p:ph type="sldNum" sz="quarter" idx="12"/>
          </p:nvPr>
        </p:nvSpPr>
        <p:spPr/>
        <p:txBody>
          <a:bodyPr/>
          <a:lstStyle/>
          <a:p>
            <a:pPr>
              <a:defRPr/>
            </a:pPr>
            <a:fld id="{052F3F49-3D98-4B7C-B6CF-0C317256CC7B}" type="slidenum">
              <a:rPr lang="ja-JP" altLang="en-US"/>
              <a:pPr>
                <a:defRPr/>
              </a:pPr>
              <a:t>44</a:t>
            </a:fld>
            <a:endParaRPr lang="en-US" altLang="ja-JP"/>
          </a:p>
        </p:txBody>
      </p:sp>
      <p:sp>
        <p:nvSpPr>
          <p:cNvPr id="76802" name="Rectangle 2"/>
          <p:cNvSpPr>
            <a:spLocks noGrp="1"/>
          </p:cNvSpPr>
          <p:nvPr>
            <p:ph type="title" idx="4294967295"/>
          </p:nvPr>
        </p:nvSpPr>
        <p:spPr/>
        <p:txBody>
          <a:bodyPr/>
          <a:lstStyle/>
          <a:p>
            <a:pPr eaLnBrk="1" hangingPunct="1"/>
            <a:r>
              <a:rPr lang="en-US" altLang="ja-JP" sz="3700" smtClean="0">
                <a:solidFill>
                  <a:srgbClr val="4D4D4D"/>
                </a:solidFill>
                <a:latin typeface="Calibri" pitchFamily="34" charset="0"/>
              </a:rPr>
              <a:t>git bisection</a:t>
            </a:r>
            <a:r>
              <a:rPr lang="ja-JP" altLang="en-US" sz="3700" smtClean="0">
                <a:solidFill>
                  <a:srgbClr val="4D4D4D"/>
                </a:solidFill>
                <a:latin typeface="Calibri" pitchFamily="34" charset="0"/>
              </a:rPr>
              <a:t>（二項探索）</a:t>
            </a:r>
          </a:p>
        </p:txBody>
      </p:sp>
      <p:sp>
        <p:nvSpPr>
          <p:cNvPr id="76803" name="Oval 3"/>
          <p:cNvSpPr>
            <a:spLocks noChangeArrowheads="1"/>
          </p:cNvSpPr>
          <p:nvPr/>
        </p:nvSpPr>
        <p:spPr bwMode="auto">
          <a:xfrm>
            <a:off x="1250950" y="3414713"/>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6804" name="Oval 4"/>
          <p:cNvSpPr>
            <a:spLocks noChangeArrowheads="1"/>
          </p:cNvSpPr>
          <p:nvPr/>
        </p:nvSpPr>
        <p:spPr bwMode="auto">
          <a:xfrm>
            <a:off x="2185988" y="3424238"/>
            <a:ext cx="287337"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115717" name="Oval 5"/>
          <p:cNvSpPr>
            <a:spLocks noChangeArrowheads="1"/>
          </p:cNvSpPr>
          <p:nvPr/>
        </p:nvSpPr>
        <p:spPr bwMode="auto">
          <a:xfrm>
            <a:off x="2857500" y="28400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6806" name="Oval 6"/>
          <p:cNvSpPr>
            <a:spLocks noChangeArrowheads="1"/>
          </p:cNvSpPr>
          <p:nvPr/>
        </p:nvSpPr>
        <p:spPr bwMode="auto">
          <a:xfrm>
            <a:off x="2762250" y="391318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115719" name="Oval 7"/>
          <p:cNvSpPr>
            <a:spLocks noChangeArrowheads="1"/>
          </p:cNvSpPr>
          <p:nvPr/>
        </p:nvSpPr>
        <p:spPr bwMode="auto">
          <a:xfrm>
            <a:off x="3635375" y="2349500"/>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5720" name="Oval 8"/>
          <p:cNvSpPr>
            <a:spLocks noChangeArrowheads="1"/>
          </p:cNvSpPr>
          <p:nvPr/>
        </p:nvSpPr>
        <p:spPr bwMode="auto">
          <a:xfrm>
            <a:off x="3492500" y="32464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6809" name="Oval 9"/>
          <p:cNvSpPr>
            <a:spLocks noChangeArrowheads="1"/>
          </p:cNvSpPr>
          <p:nvPr/>
        </p:nvSpPr>
        <p:spPr bwMode="auto">
          <a:xfrm>
            <a:off x="3419475" y="4330700"/>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115722" name="Oval 10"/>
          <p:cNvSpPr>
            <a:spLocks noChangeArrowheads="1"/>
          </p:cNvSpPr>
          <p:nvPr/>
        </p:nvSpPr>
        <p:spPr bwMode="auto">
          <a:xfrm>
            <a:off x="4541838" y="2349500"/>
            <a:ext cx="287337"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115723" name="Oval 11"/>
          <p:cNvSpPr>
            <a:spLocks noChangeArrowheads="1"/>
          </p:cNvSpPr>
          <p:nvPr/>
        </p:nvSpPr>
        <p:spPr bwMode="auto">
          <a:xfrm>
            <a:off x="4337050" y="3246438"/>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6812" name="Oval 12"/>
          <p:cNvSpPr>
            <a:spLocks noChangeArrowheads="1"/>
          </p:cNvSpPr>
          <p:nvPr/>
        </p:nvSpPr>
        <p:spPr bwMode="auto">
          <a:xfrm>
            <a:off x="5383213" y="4325938"/>
            <a:ext cx="287337"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115725" name="Oval 13"/>
          <p:cNvSpPr>
            <a:spLocks noChangeArrowheads="1"/>
          </p:cNvSpPr>
          <p:nvPr/>
        </p:nvSpPr>
        <p:spPr bwMode="auto">
          <a:xfrm>
            <a:off x="5210175" y="3248025"/>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6814" name="Oval 14"/>
          <p:cNvSpPr>
            <a:spLocks noChangeArrowheads="1"/>
          </p:cNvSpPr>
          <p:nvPr/>
        </p:nvSpPr>
        <p:spPr bwMode="auto">
          <a:xfrm>
            <a:off x="5969000" y="2767013"/>
            <a:ext cx="287338"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6815" name="Line 15"/>
          <p:cNvSpPr>
            <a:spLocks noChangeShapeType="1"/>
          </p:cNvSpPr>
          <p:nvPr/>
        </p:nvSpPr>
        <p:spPr bwMode="auto">
          <a:xfrm>
            <a:off x="1609725" y="3559175"/>
            <a:ext cx="534988" cy="0"/>
          </a:xfrm>
          <a:prstGeom prst="line">
            <a:avLst/>
          </a:prstGeom>
          <a:noFill/>
          <a:ln w="28575">
            <a:solidFill>
              <a:srgbClr val="0000FF"/>
            </a:solidFill>
            <a:round/>
            <a:headEnd/>
            <a:tailEnd type="triangle" w="med" len="med"/>
          </a:ln>
        </p:spPr>
        <p:txBody>
          <a:bodyPr/>
          <a:lstStyle/>
          <a:p>
            <a:endParaRPr lang="ja-JP" altLang="en-US"/>
          </a:p>
        </p:txBody>
      </p:sp>
      <p:sp>
        <p:nvSpPr>
          <p:cNvPr id="76816" name="Line 16"/>
          <p:cNvSpPr>
            <a:spLocks noChangeShapeType="1"/>
          </p:cNvSpPr>
          <p:nvPr/>
        </p:nvSpPr>
        <p:spPr bwMode="auto">
          <a:xfrm>
            <a:off x="2473325" y="3703638"/>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6817" name="Line 17"/>
          <p:cNvSpPr>
            <a:spLocks noChangeShapeType="1"/>
          </p:cNvSpPr>
          <p:nvPr/>
        </p:nvSpPr>
        <p:spPr bwMode="auto">
          <a:xfrm>
            <a:off x="3087688" y="4168775"/>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6818" name="Line 18"/>
          <p:cNvSpPr>
            <a:spLocks noChangeShapeType="1"/>
          </p:cNvSpPr>
          <p:nvPr/>
        </p:nvSpPr>
        <p:spPr bwMode="auto">
          <a:xfrm flipV="1">
            <a:off x="3770313" y="4475163"/>
            <a:ext cx="1539875" cy="9525"/>
          </a:xfrm>
          <a:prstGeom prst="line">
            <a:avLst/>
          </a:prstGeom>
          <a:noFill/>
          <a:ln w="28575">
            <a:solidFill>
              <a:srgbClr val="0000FF"/>
            </a:solidFill>
            <a:round/>
            <a:headEnd/>
            <a:tailEnd type="triangle" w="med" len="med"/>
          </a:ln>
        </p:spPr>
        <p:txBody>
          <a:bodyPr/>
          <a:lstStyle/>
          <a:p>
            <a:endParaRPr lang="ja-JP" altLang="en-US"/>
          </a:p>
        </p:txBody>
      </p:sp>
      <p:sp>
        <p:nvSpPr>
          <p:cNvPr id="76819" name="Line 19"/>
          <p:cNvSpPr>
            <a:spLocks noChangeShapeType="1"/>
          </p:cNvSpPr>
          <p:nvPr/>
        </p:nvSpPr>
        <p:spPr bwMode="auto">
          <a:xfrm>
            <a:off x="384968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6820" name="Line 20"/>
          <p:cNvSpPr>
            <a:spLocks noChangeShapeType="1"/>
          </p:cNvSpPr>
          <p:nvPr/>
        </p:nvSpPr>
        <p:spPr bwMode="auto">
          <a:xfrm>
            <a:off x="470693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6821" name="Line 21"/>
          <p:cNvSpPr>
            <a:spLocks noChangeShapeType="1"/>
          </p:cNvSpPr>
          <p:nvPr/>
        </p:nvSpPr>
        <p:spPr bwMode="auto">
          <a:xfrm>
            <a:off x="4002088" y="2493963"/>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6822" name="Line 22"/>
          <p:cNvSpPr>
            <a:spLocks noChangeShapeType="1"/>
          </p:cNvSpPr>
          <p:nvPr/>
        </p:nvSpPr>
        <p:spPr bwMode="auto">
          <a:xfrm flipV="1">
            <a:off x="2460625" y="31178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6823" name="Line 23"/>
          <p:cNvSpPr>
            <a:spLocks noChangeShapeType="1"/>
          </p:cNvSpPr>
          <p:nvPr/>
        </p:nvSpPr>
        <p:spPr bwMode="auto">
          <a:xfrm flipV="1">
            <a:off x="3194050" y="2551113"/>
            <a:ext cx="358775" cy="287337"/>
          </a:xfrm>
          <a:prstGeom prst="line">
            <a:avLst/>
          </a:prstGeom>
          <a:noFill/>
          <a:ln w="28575">
            <a:solidFill>
              <a:srgbClr val="0000FF"/>
            </a:solidFill>
            <a:round/>
            <a:headEnd/>
            <a:tailEnd type="triangle" w="med" len="med"/>
          </a:ln>
        </p:spPr>
        <p:txBody>
          <a:bodyPr/>
          <a:lstStyle/>
          <a:p>
            <a:endParaRPr lang="ja-JP" altLang="en-US"/>
          </a:p>
        </p:txBody>
      </p:sp>
      <p:sp>
        <p:nvSpPr>
          <p:cNvPr id="76824" name="Line 24"/>
          <p:cNvSpPr>
            <a:spLocks noChangeShapeType="1"/>
          </p:cNvSpPr>
          <p:nvPr/>
        </p:nvSpPr>
        <p:spPr bwMode="auto">
          <a:xfrm>
            <a:off x="3163888" y="3122613"/>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6825" name="Line 25"/>
          <p:cNvSpPr>
            <a:spLocks noChangeShapeType="1"/>
          </p:cNvSpPr>
          <p:nvPr/>
        </p:nvSpPr>
        <p:spPr bwMode="auto">
          <a:xfrm flipV="1">
            <a:off x="5570538" y="30543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6826" name="Oval 26"/>
          <p:cNvSpPr>
            <a:spLocks noChangeArrowheads="1"/>
          </p:cNvSpPr>
          <p:nvPr/>
        </p:nvSpPr>
        <p:spPr bwMode="auto">
          <a:xfrm>
            <a:off x="6578600" y="3348038"/>
            <a:ext cx="287338"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6827" name="Line 27"/>
          <p:cNvSpPr>
            <a:spLocks noChangeShapeType="1"/>
          </p:cNvSpPr>
          <p:nvPr/>
        </p:nvSpPr>
        <p:spPr bwMode="auto">
          <a:xfrm flipV="1">
            <a:off x="5754688" y="3668713"/>
            <a:ext cx="817562" cy="731837"/>
          </a:xfrm>
          <a:prstGeom prst="line">
            <a:avLst/>
          </a:prstGeom>
          <a:noFill/>
          <a:ln w="28575">
            <a:solidFill>
              <a:srgbClr val="0000FF"/>
            </a:solidFill>
            <a:round/>
            <a:headEnd/>
            <a:tailEnd type="triangle" w="med" len="med"/>
          </a:ln>
        </p:spPr>
        <p:txBody>
          <a:bodyPr/>
          <a:lstStyle/>
          <a:p>
            <a:endParaRPr lang="ja-JP" altLang="en-US"/>
          </a:p>
        </p:txBody>
      </p:sp>
      <p:sp>
        <p:nvSpPr>
          <p:cNvPr id="76828" name="Line 28"/>
          <p:cNvSpPr>
            <a:spLocks noChangeShapeType="1"/>
          </p:cNvSpPr>
          <p:nvPr/>
        </p:nvSpPr>
        <p:spPr bwMode="auto">
          <a:xfrm>
            <a:off x="6289675" y="3054350"/>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6829" name="Line 29"/>
          <p:cNvSpPr>
            <a:spLocks noChangeShapeType="1"/>
          </p:cNvSpPr>
          <p:nvPr/>
        </p:nvSpPr>
        <p:spPr bwMode="auto">
          <a:xfrm>
            <a:off x="5489575" y="2470150"/>
            <a:ext cx="450850" cy="325438"/>
          </a:xfrm>
          <a:prstGeom prst="line">
            <a:avLst/>
          </a:prstGeom>
          <a:noFill/>
          <a:ln w="28575">
            <a:solidFill>
              <a:srgbClr val="0000FF"/>
            </a:solidFill>
            <a:round/>
            <a:headEnd/>
            <a:tailEnd type="triangle" w="med" len="med"/>
          </a:ln>
        </p:spPr>
        <p:txBody>
          <a:bodyPr/>
          <a:lstStyle/>
          <a:p>
            <a:endParaRPr lang="ja-JP" altLang="en-US"/>
          </a:p>
        </p:txBody>
      </p:sp>
      <p:sp>
        <p:nvSpPr>
          <p:cNvPr id="76830" name="Line 30"/>
          <p:cNvSpPr>
            <a:spLocks noChangeShapeType="1"/>
          </p:cNvSpPr>
          <p:nvPr/>
        </p:nvSpPr>
        <p:spPr bwMode="auto">
          <a:xfrm flipV="1">
            <a:off x="4900613" y="2478088"/>
            <a:ext cx="582612" cy="9525"/>
          </a:xfrm>
          <a:prstGeom prst="line">
            <a:avLst/>
          </a:prstGeom>
          <a:noFill/>
          <a:ln w="28575">
            <a:solidFill>
              <a:srgbClr val="0000FF"/>
            </a:solidFill>
            <a:round/>
            <a:headEnd/>
            <a:tailEnd/>
          </a:ln>
        </p:spPr>
        <p:txBody>
          <a:bodyPr/>
          <a:lstStyle/>
          <a:p>
            <a:endParaRPr lang="ja-JP" altLang="en-US"/>
          </a:p>
        </p:txBody>
      </p:sp>
      <p:sp>
        <p:nvSpPr>
          <p:cNvPr id="76831" name="Oval 31"/>
          <p:cNvSpPr>
            <a:spLocks noChangeArrowheads="1"/>
          </p:cNvSpPr>
          <p:nvPr/>
        </p:nvSpPr>
        <p:spPr bwMode="auto">
          <a:xfrm>
            <a:off x="7567613" y="3355975"/>
            <a:ext cx="287337"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6832" name="Line 32"/>
          <p:cNvSpPr>
            <a:spLocks noChangeShapeType="1"/>
          </p:cNvSpPr>
          <p:nvPr/>
        </p:nvSpPr>
        <p:spPr bwMode="auto">
          <a:xfrm>
            <a:off x="6938963" y="3500438"/>
            <a:ext cx="584200" cy="0"/>
          </a:xfrm>
          <a:prstGeom prst="line">
            <a:avLst/>
          </a:prstGeom>
          <a:noFill/>
          <a:ln w="28575">
            <a:solidFill>
              <a:srgbClr val="FF0000"/>
            </a:solidFill>
            <a:round/>
            <a:headEnd/>
            <a:tailEnd type="triangle" w="med" len="med"/>
          </a:ln>
        </p:spPr>
        <p:txBody>
          <a:bodyPr/>
          <a:lstStyle/>
          <a:p>
            <a:endParaRPr lang="ja-JP" altLang="en-US"/>
          </a:p>
        </p:txBody>
      </p:sp>
      <p:sp>
        <p:nvSpPr>
          <p:cNvPr id="76833" name="Text Box 33"/>
          <p:cNvSpPr txBox="1">
            <a:spLocks noChangeArrowheads="1"/>
          </p:cNvSpPr>
          <p:nvPr/>
        </p:nvSpPr>
        <p:spPr bwMode="auto">
          <a:xfrm>
            <a:off x="977900" y="3005138"/>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Pass</a:t>
            </a:r>
          </a:p>
        </p:txBody>
      </p:sp>
      <p:sp>
        <p:nvSpPr>
          <p:cNvPr id="76834" name="Text Box 34"/>
          <p:cNvSpPr txBox="1">
            <a:spLocks noChangeArrowheads="1"/>
          </p:cNvSpPr>
          <p:nvPr/>
        </p:nvSpPr>
        <p:spPr bwMode="auto">
          <a:xfrm>
            <a:off x="7308850" y="2968625"/>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Fail</a:t>
            </a:r>
          </a:p>
        </p:txBody>
      </p:sp>
      <p:sp>
        <p:nvSpPr>
          <p:cNvPr id="6" name="角丸四角形 5"/>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a:solidFill>
                  <a:schemeClr val="bg1"/>
                </a:solidFill>
                <a:latin typeface="HG丸ｺﾞｼｯｸM-PRO" pitchFamily="50" charset="-128"/>
                <a:ea typeface="HG丸ｺﾞｼｯｸM-PRO" pitchFamily="50" charset="-128"/>
              </a:rPr>
              <a:t>どのマージラインでバグが混入したかを切り分ける作業の自動化</a:t>
            </a:r>
          </a:p>
        </p:txBody>
      </p:sp>
      <p:sp>
        <p:nvSpPr>
          <p:cNvPr id="2" name="フッター プレースホルダー 1"/>
          <p:cNvSpPr txBox="1">
            <a:spLocks noGrp="1"/>
          </p:cNvSpPr>
          <p:nvPr/>
        </p:nvSpPr>
        <p:spPr>
          <a:xfrm>
            <a:off x="238125" y="6410325"/>
            <a:ext cx="3835400" cy="366713"/>
          </a:xfrm>
          <a:prstGeom prst="rect">
            <a:avLst/>
          </a:prstGeom>
          <a:noFill/>
        </p:spPr>
        <p:txBody>
          <a:bodyPr/>
          <a:lstStyle/>
          <a:p>
            <a:pPr>
              <a:defRPr/>
            </a:pPr>
            <a:r>
              <a:rPr kumimoji="0" lang="ja-JP" altLang="en-US" sz="1400">
                <a:solidFill>
                  <a:schemeClr val="bg1"/>
                </a:solidFill>
                <a:latin typeface="+mj-ea"/>
                <a:ea typeface="+mj-ea"/>
              </a:rPr>
              <a:t>情報システム学基礎１「 </a:t>
            </a:r>
            <a:r>
              <a:rPr kumimoji="0" lang="en-US" altLang="ja-JP" sz="1400">
                <a:solidFill>
                  <a:schemeClr val="bg1"/>
                </a:solidFill>
                <a:latin typeface="+mj-ea"/>
                <a:ea typeface="+mj-ea"/>
              </a:rPr>
              <a:t>IT </a:t>
            </a:r>
            <a:r>
              <a:rPr kumimoji="0" lang="ja-JP" altLang="en-US" sz="1400">
                <a:solidFill>
                  <a:schemeClr val="bg1"/>
                </a:solidFill>
                <a:latin typeface="+mj-ea"/>
                <a:ea typeface="+mj-ea"/>
              </a:rPr>
              <a:t>最前線」 </a:t>
            </a:r>
            <a:r>
              <a:rPr kumimoji="0" lang="en-US" altLang="ja-JP" sz="1400">
                <a:solidFill>
                  <a:schemeClr val="bg1"/>
                </a:solidFill>
                <a:latin typeface="+mj-ea"/>
                <a:ea typeface="+mj-ea"/>
              </a:rPr>
              <a:t>: 2012-1-24</a:t>
            </a:r>
            <a:endParaRPr kumimoji="0" lang="en-US" sz="1400">
              <a:solidFill>
                <a:schemeClr val="bg1"/>
              </a:solidFill>
              <a:latin typeface="+mj-ea"/>
              <a:ea typeface="+mj-ea"/>
            </a:endParaRPr>
          </a:p>
        </p:txBody>
      </p:sp>
      <p:sp>
        <p:nvSpPr>
          <p:cNvPr id="76839" name="日付プレースホルダー 3"/>
          <p:cNvSpPr txBox="1">
            <a:spLocks noGrp="1"/>
          </p:cNvSpPr>
          <p:nvPr/>
        </p:nvSpPr>
        <p:spPr bwMode="auto">
          <a:xfrm>
            <a:off x="4440238" y="6405563"/>
            <a:ext cx="4475162" cy="452437"/>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スライド番号プレースホルダー 5"/>
          <p:cNvSpPr>
            <a:spLocks noGrp="1"/>
          </p:cNvSpPr>
          <p:nvPr>
            <p:ph type="sldNum" sz="quarter" idx="12"/>
          </p:nvPr>
        </p:nvSpPr>
        <p:spPr/>
        <p:txBody>
          <a:bodyPr/>
          <a:lstStyle/>
          <a:p>
            <a:pPr>
              <a:defRPr/>
            </a:pPr>
            <a:fld id="{67322755-FA8A-449F-A741-72365D205901}" type="slidenum">
              <a:rPr lang="ja-JP" altLang="en-US"/>
              <a:pPr>
                <a:defRPr/>
              </a:pPr>
              <a:t>45</a:t>
            </a:fld>
            <a:endParaRPr lang="en-US" altLang="ja-JP"/>
          </a:p>
        </p:txBody>
      </p:sp>
      <p:sp>
        <p:nvSpPr>
          <p:cNvPr id="77826" name="Rectangle 2"/>
          <p:cNvSpPr>
            <a:spLocks noGrp="1"/>
          </p:cNvSpPr>
          <p:nvPr>
            <p:ph type="title" idx="4294967295"/>
          </p:nvPr>
        </p:nvSpPr>
        <p:spPr/>
        <p:txBody>
          <a:bodyPr/>
          <a:lstStyle/>
          <a:p>
            <a:pPr eaLnBrk="1" hangingPunct="1"/>
            <a:r>
              <a:rPr lang="en-US" altLang="ja-JP" sz="3700" smtClean="0">
                <a:solidFill>
                  <a:srgbClr val="4D4D4D"/>
                </a:solidFill>
                <a:latin typeface="Calibri" pitchFamily="34" charset="0"/>
              </a:rPr>
              <a:t>git bisection</a:t>
            </a:r>
            <a:r>
              <a:rPr lang="ja-JP" altLang="en-US" sz="3700" smtClean="0">
                <a:solidFill>
                  <a:srgbClr val="4D4D4D"/>
                </a:solidFill>
                <a:latin typeface="Calibri" pitchFamily="34" charset="0"/>
              </a:rPr>
              <a:t>（二項探索）</a:t>
            </a:r>
          </a:p>
        </p:txBody>
      </p:sp>
      <p:sp>
        <p:nvSpPr>
          <p:cNvPr id="77827" name="Oval 3"/>
          <p:cNvSpPr>
            <a:spLocks noChangeArrowheads="1"/>
          </p:cNvSpPr>
          <p:nvPr/>
        </p:nvSpPr>
        <p:spPr bwMode="auto">
          <a:xfrm>
            <a:off x="1250950" y="3414713"/>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28" name="Oval 4"/>
          <p:cNvSpPr>
            <a:spLocks noChangeArrowheads="1"/>
          </p:cNvSpPr>
          <p:nvPr/>
        </p:nvSpPr>
        <p:spPr bwMode="auto">
          <a:xfrm>
            <a:off x="2185988" y="3424238"/>
            <a:ext cx="287337"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29" name="Oval 5"/>
          <p:cNvSpPr>
            <a:spLocks noChangeArrowheads="1"/>
          </p:cNvSpPr>
          <p:nvPr/>
        </p:nvSpPr>
        <p:spPr bwMode="auto">
          <a:xfrm>
            <a:off x="2857500" y="284003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30" name="Oval 6"/>
          <p:cNvSpPr>
            <a:spLocks noChangeArrowheads="1"/>
          </p:cNvSpPr>
          <p:nvPr/>
        </p:nvSpPr>
        <p:spPr bwMode="auto">
          <a:xfrm>
            <a:off x="2762250" y="391318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117767" name="Oval 7"/>
          <p:cNvSpPr>
            <a:spLocks noChangeArrowheads="1"/>
          </p:cNvSpPr>
          <p:nvPr/>
        </p:nvSpPr>
        <p:spPr bwMode="auto">
          <a:xfrm>
            <a:off x="3635375" y="2349500"/>
            <a:ext cx="287338" cy="2889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lgn="ctr">
              <a:defRPr/>
            </a:pPr>
            <a:endParaRPr lang="ja-JP" altLang="en-US"/>
          </a:p>
        </p:txBody>
      </p:sp>
      <p:sp>
        <p:nvSpPr>
          <p:cNvPr id="77832" name="Oval 8"/>
          <p:cNvSpPr>
            <a:spLocks noChangeArrowheads="1"/>
          </p:cNvSpPr>
          <p:nvPr/>
        </p:nvSpPr>
        <p:spPr bwMode="auto">
          <a:xfrm>
            <a:off x="3492500" y="324643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33" name="Oval 9"/>
          <p:cNvSpPr>
            <a:spLocks noChangeArrowheads="1"/>
          </p:cNvSpPr>
          <p:nvPr/>
        </p:nvSpPr>
        <p:spPr bwMode="auto">
          <a:xfrm>
            <a:off x="3419475" y="4330700"/>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34" name="Oval 10"/>
          <p:cNvSpPr>
            <a:spLocks noChangeArrowheads="1"/>
          </p:cNvSpPr>
          <p:nvPr/>
        </p:nvSpPr>
        <p:spPr bwMode="auto">
          <a:xfrm>
            <a:off x="4541838" y="2349500"/>
            <a:ext cx="287337" cy="288925"/>
          </a:xfrm>
          <a:prstGeom prst="ellipse">
            <a:avLst/>
          </a:prstGeom>
          <a:solidFill>
            <a:srgbClr val="FF0000"/>
          </a:solidFill>
          <a:ln w="9525">
            <a:solidFill>
              <a:srgbClr val="FF0000"/>
            </a:solidFill>
            <a:round/>
            <a:headEnd/>
            <a:tailEnd/>
          </a:ln>
          <a:effectLst>
            <a:prstShdw prst="shdw17" dist="17961" dir="2700000">
              <a:srgbClr val="990000"/>
            </a:prstShdw>
          </a:effectLst>
        </p:spPr>
        <p:txBody>
          <a:bodyPr wrap="none" anchor="ctr"/>
          <a:lstStyle/>
          <a:p>
            <a:pPr algn="ctr"/>
            <a:endParaRPr lang="ja-JP" altLang="en-US"/>
          </a:p>
        </p:txBody>
      </p:sp>
      <p:sp>
        <p:nvSpPr>
          <p:cNvPr id="77835" name="Oval 11"/>
          <p:cNvSpPr>
            <a:spLocks noChangeArrowheads="1"/>
          </p:cNvSpPr>
          <p:nvPr/>
        </p:nvSpPr>
        <p:spPr bwMode="auto">
          <a:xfrm>
            <a:off x="4337050" y="324643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36" name="Oval 12"/>
          <p:cNvSpPr>
            <a:spLocks noChangeArrowheads="1"/>
          </p:cNvSpPr>
          <p:nvPr/>
        </p:nvSpPr>
        <p:spPr bwMode="auto">
          <a:xfrm>
            <a:off x="5383213" y="4325938"/>
            <a:ext cx="287337"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37" name="Oval 13"/>
          <p:cNvSpPr>
            <a:spLocks noChangeArrowheads="1"/>
          </p:cNvSpPr>
          <p:nvPr/>
        </p:nvSpPr>
        <p:spPr bwMode="auto">
          <a:xfrm>
            <a:off x="5210175" y="3248025"/>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7838" name="Oval 14"/>
          <p:cNvSpPr>
            <a:spLocks noChangeArrowheads="1"/>
          </p:cNvSpPr>
          <p:nvPr/>
        </p:nvSpPr>
        <p:spPr bwMode="auto">
          <a:xfrm>
            <a:off x="5969000" y="2767013"/>
            <a:ext cx="287338"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7839" name="Line 15"/>
          <p:cNvSpPr>
            <a:spLocks noChangeShapeType="1"/>
          </p:cNvSpPr>
          <p:nvPr/>
        </p:nvSpPr>
        <p:spPr bwMode="auto">
          <a:xfrm>
            <a:off x="1609725" y="3559175"/>
            <a:ext cx="534988" cy="0"/>
          </a:xfrm>
          <a:prstGeom prst="line">
            <a:avLst/>
          </a:prstGeom>
          <a:noFill/>
          <a:ln w="28575">
            <a:solidFill>
              <a:srgbClr val="0000FF"/>
            </a:solidFill>
            <a:round/>
            <a:headEnd/>
            <a:tailEnd type="triangle" w="med" len="med"/>
          </a:ln>
        </p:spPr>
        <p:txBody>
          <a:bodyPr/>
          <a:lstStyle/>
          <a:p>
            <a:endParaRPr lang="ja-JP" altLang="en-US"/>
          </a:p>
        </p:txBody>
      </p:sp>
      <p:sp>
        <p:nvSpPr>
          <p:cNvPr id="77840" name="Line 16"/>
          <p:cNvSpPr>
            <a:spLocks noChangeShapeType="1"/>
          </p:cNvSpPr>
          <p:nvPr/>
        </p:nvSpPr>
        <p:spPr bwMode="auto">
          <a:xfrm>
            <a:off x="2473325" y="3703638"/>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7841" name="Line 17"/>
          <p:cNvSpPr>
            <a:spLocks noChangeShapeType="1"/>
          </p:cNvSpPr>
          <p:nvPr/>
        </p:nvSpPr>
        <p:spPr bwMode="auto">
          <a:xfrm>
            <a:off x="3087688" y="4168775"/>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7842" name="Line 18"/>
          <p:cNvSpPr>
            <a:spLocks noChangeShapeType="1"/>
          </p:cNvSpPr>
          <p:nvPr/>
        </p:nvSpPr>
        <p:spPr bwMode="auto">
          <a:xfrm flipV="1">
            <a:off x="3770313" y="4475163"/>
            <a:ext cx="1539875" cy="9525"/>
          </a:xfrm>
          <a:prstGeom prst="line">
            <a:avLst/>
          </a:prstGeom>
          <a:noFill/>
          <a:ln w="28575">
            <a:solidFill>
              <a:srgbClr val="0000FF"/>
            </a:solidFill>
            <a:round/>
            <a:headEnd/>
            <a:tailEnd type="triangle" w="med" len="med"/>
          </a:ln>
        </p:spPr>
        <p:txBody>
          <a:bodyPr/>
          <a:lstStyle/>
          <a:p>
            <a:endParaRPr lang="ja-JP" altLang="en-US"/>
          </a:p>
        </p:txBody>
      </p:sp>
      <p:sp>
        <p:nvSpPr>
          <p:cNvPr id="77843" name="Line 19"/>
          <p:cNvSpPr>
            <a:spLocks noChangeShapeType="1"/>
          </p:cNvSpPr>
          <p:nvPr/>
        </p:nvSpPr>
        <p:spPr bwMode="auto">
          <a:xfrm>
            <a:off x="384968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7844" name="Line 20"/>
          <p:cNvSpPr>
            <a:spLocks noChangeShapeType="1"/>
          </p:cNvSpPr>
          <p:nvPr/>
        </p:nvSpPr>
        <p:spPr bwMode="auto">
          <a:xfrm>
            <a:off x="470693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7845" name="Line 21"/>
          <p:cNvSpPr>
            <a:spLocks noChangeShapeType="1"/>
          </p:cNvSpPr>
          <p:nvPr/>
        </p:nvSpPr>
        <p:spPr bwMode="auto">
          <a:xfrm>
            <a:off x="4002088" y="2493963"/>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7846" name="Line 22"/>
          <p:cNvSpPr>
            <a:spLocks noChangeShapeType="1"/>
          </p:cNvSpPr>
          <p:nvPr/>
        </p:nvSpPr>
        <p:spPr bwMode="auto">
          <a:xfrm flipV="1">
            <a:off x="2460625" y="31178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7847" name="Line 23"/>
          <p:cNvSpPr>
            <a:spLocks noChangeShapeType="1"/>
          </p:cNvSpPr>
          <p:nvPr/>
        </p:nvSpPr>
        <p:spPr bwMode="auto">
          <a:xfrm flipV="1">
            <a:off x="3194050" y="2551113"/>
            <a:ext cx="358775" cy="287337"/>
          </a:xfrm>
          <a:prstGeom prst="line">
            <a:avLst/>
          </a:prstGeom>
          <a:noFill/>
          <a:ln w="28575">
            <a:solidFill>
              <a:srgbClr val="0000FF"/>
            </a:solidFill>
            <a:round/>
            <a:headEnd/>
            <a:tailEnd type="triangle" w="med" len="med"/>
          </a:ln>
        </p:spPr>
        <p:txBody>
          <a:bodyPr/>
          <a:lstStyle/>
          <a:p>
            <a:endParaRPr lang="ja-JP" altLang="en-US"/>
          </a:p>
        </p:txBody>
      </p:sp>
      <p:sp>
        <p:nvSpPr>
          <p:cNvPr id="77848" name="Line 24"/>
          <p:cNvSpPr>
            <a:spLocks noChangeShapeType="1"/>
          </p:cNvSpPr>
          <p:nvPr/>
        </p:nvSpPr>
        <p:spPr bwMode="auto">
          <a:xfrm>
            <a:off x="3163888" y="3122613"/>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7849" name="Line 25"/>
          <p:cNvSpPr>
            <a:spLocks noChangeShapeType="1"/>
          </p:cNvSpPr>
          <p:nvPr/>
        </p:nvSpPr>
        <p:spPr bwMode="auto">
          <a:xfrm flipV="1">
            <a:off x="5570538" y="30543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7850" name="Oval 26"/>
          <p:cNvSpPr>
            <a:spLocks noChangeArrowheads="1"/>
          </p:cNvSpPr>
          <p:nvPr/>
        </p:nvSpPr>
        <p:spPr bwMode="auto">
          <a:xfrm>
            <a:off x="6578600" y="3348038"/>
            <a:ext cx="287338"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7851" name="Line 27"/>
          <p:cNvSpPr>
            <a:spLocks noChangeShapeType="1"/>
          </p:cNvSpPr>
          <p:nvPr/>
        </p:nvSpPr>
        <p:spPr bwMode="auto">
          <a:xfrm flipV="1">
            <a:off x="5754688" y="3668713"/>
            <a:ext cx="817562" cy="731837"/>
          </a:xfrm>
          <a:prstGeom prst="line">
            <a:avLst/>
          </a:prstGeom>
          <a:noFill/>
          <a:ln w="28575">
            <a:solidFill>
              <a:srgbClr val="0000FF"/>
            </a:solidFill>
            <a:round/>
            <a:headEnd/>
            <a:tailEnd type="triangle" w="med" len="med"/>
          </a:ln>
        </p:spPr>
        <p:txBody>
          <a:bodyPr/>
          <a:lstStyle/>
          <a:p>
            <a:endParaRPr lang="ja-JP" altLang="en-US"/>
          </a:p>
        </p:txBody>
      </p:sp>
      <p:sp>
        <p:nvSpPr>
          <p:cNvPr id="77852" name="Line 28"/>
          <p:cNvSpPr>
            <a:spLocks noChangeShapeType="1"/>
          </p:cNvSpPr>
          <p:nvPr/>
        </p:nvSpPr>
        <p:spPr bwMode="auto">
          <a:xfrm>
            <a:off x="6289675" y="3054350"/>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7853" name="Line 29"/>
          <p:cNvSpPr>
            <a:spLocks noChangeShapeType="1"/>
          </p:cNvSpPr>
          <p:nvPr/>
        </p:nvSpPr>
        <p:spPr bwMode="auto">
          <a:xfrm>
            <a:off x="5489575" y="2470150"/>
            <a:ext cx="450850" cy="325438"/>
          </a:xfrm>
          <a:prstGeom prst="line">
            <a:avLst/>
          </a:prstGeom>
          <a:noFill/>
          <a:ln w="28575">
            <a:solidFill>
              <a:srgbClr val="0000FF"/>
            </a:solidFill>
            <a:round/>
            <a:headEnd/>
            <a:tailEnd type="triangle" w="med" len="med"/>
          </a:ln>
        </p:spPr>
        <p:txBody>
          <a:bodyPr/>
          <a:lstStyle/>
          <a:p>
            <a:endParaRPr lang="ja-JP" altLang="en-US"/>
          </a:p>
        </p:txBody>
      </p:sp>
      <p:sp>
        <p:nvSpPr>
          <p:cNvPr id="77854" name="Line 30"/>
          <p:cNvSpPr>
            <a:spLocks noChangeShapeType="1"/>
          </p:cNvSpPr>
          <p:nvPr/>
        </p:nvSpPr>
        <p:spPr bwMode="auto">
          <a:xfrm flipV="1">
            <a:off x="4900613" y="2478088"/>
            <a:ext cx="582612" cy="9525"/>
          </a:xfrm>
          <a:prstGeom prst="line">
            <a:avLst/>
          </a:prstGeom>
          <a:noFill/>
          <a:ln w="28575">
            <a:solidFill>
              <a:srgbClr val="0000FF"/>
            </a:solidFill>
            <a:round/>
            <a:headEnd/>
            <a:tailEnd/>
          </a:ln>
        </p:spPr>
        <p:txBody>
          <a:bodyPr/>
          <a:lstStyle/>
          <a:p>
            <a:endParaRPr lang="ja-JP" altLang="en-US"/>
          </a:p>
        </p:txBody>
      </p:sp>
      <p:sp>
        <p:nvSpPr>
          <p:cNvPr id="77855" name="Oval 31"/>
          <p:cNvSpPr>
            <a:spLocks noChangeArrowheads="1"/>
          </p:cNvSpPr>
          <p:nvPr/>
        </p:nvSpPr>
        <p:spPr bwMode="auto">
          <a:xfrm>
            <a:off x="7567613" y="3355975"/>
            <a:ext cx="287337"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7856" name="Line 32"/>
          <p:cNvSpPr>
            <a:spLocks noChangeShapeType="1"/>
          </p:cNvSpPr>
          <p:nvPr/>
        </p:nvSpPr>
        <p:spPr bwMode="auto">
          <a:xfrm>
            <a:off x="6938963" y="3500438"/>
            <a:ext cx="584200" cy="0"/>
          </a:xfrm>
          <a:prstGeom prst="line">
            <a:avLst/>
          </a:prstGeom>
          <a:noFill/>
          <a:ln w="28575">
            <a:solidFill>
              <a:srgbClr val="FF0000"/>
            </a:solidFill>
            <a:round/>
            <a:headEnd/>
            <a:tailEnd type="triangle" w="med" len="med"/>
          </a:ln>
        </p:spPr>
        <p:txBody>
          <a:bodyPr/>
          <a:lstStyle/>
          <a:p>
            <a:endParaRPr lang="ja-JP" altLang="en-US"/>
          </a:p>
        </p:txBody>
      </p:sp>
      <p:sp>
        <p:nvSpPr>
          <p:cNvPr id="77857" name="Text Box 33"/>
          <p:cNvSpPr txBox="1">
            <a:spLocks noChangeArrowheads="1"/>
          </p:cNvSpPr>
          <p:nvPr/>
        </p:nvSpPr>
        <p:spPr bwMode="auto">
          <a:xfrm>
            <a:off x="977900" y="3005138"/>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Pass</a:t>
            </a:r>
          </a:p>
        </p:txBody>
      </p:sp>
      <p:sp>
        <p:nvSpPr>
          <p:cNvPr id="77858" name="Text Box 34"/>
          <p:cNvSpPr txBox="1">
            <a:spLocks noChangeArrowheads="1"/>
          </p:cNvSpPr>
          <p:nvPr/>
        </p:nvSpPr>
        <p:spPr bwMode="auto">
          <a:xfrm>
            <a:off x="7308850" y="2968625"/>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Fail</a:t>
            </a:r>
          </a:p>
        </p:txBody>
      </p:sp>
      <p:sp>
        <p:nvSpPr>
          <p:cNvPr id="6" name="角丸四角形 5"/>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a:solidFill>
                  <a:schemeClr val="bg1"/>
                </a:solidFill>
                <a:latin typeface="HG丸ｺﾞｼｯｸM-PRO" pitchFamily="50" charset="-128"/>
                <a:ea typeface="HG丸ｺﾞｼｯｸM-PRO" pitchFamily="50" charset="-128"/>
              </a:rPr>
              <a:t>どのマージラインでバグが混入したかを切り分ける作業の自動化</a:t>
            </a:r>
          </a:p>
        </p:txBody>
      </p:sp>
      <p:sp>
        <p:nvSpPr>
          <p:cNvPr id="2" name="フッター プレースホルダー 1"/>
          <p:cNvSpPr txBox="1">
            <a:spLocks noGrp="1"/>
          </p:cNvSpPr>
          <p:nvPr/>
        </p:nvSpPr>
        <p:spPr>
          <a:xfrm>
            <a:off x="238125" y="6410325"/>
            <a:ext cx="3835400" cy="366713"/>
          </a:xfrm>
          <a:prstGeom prst="rect">
            <a:avLst/>
          </a:prstGeom>
          <a:noFill/>
        </p:spPr>
        <p:txBody>
          <a:bodyPr/>
          <a:lstStyle/>
          <a:p>
            <a:pPr>
              <a:defRPr/>
            </a:pPr>
            <a:r>
              <a:rPr kumimoji="0" lang="ja-JP" altLang="en-US" sz="1400">
                <a:solidFill>
                  <a:schemeClr val="bg1"/>
                </a:solidFill>
                <a:latin typeface="+mj-ea"/>
                <a:ea typeface="+mj-ea"/>
              </a:rPr>
              <a:t>情報システム学基礎１「 </a:t>
            </a:r>
            <a:r>
              <a:rPr kumimoji="0" lang="en-US" altLang="ja-JP" sz="1400">
                <a:solidFill>
                  <a:schemeClr val="bg1"/>
                </a:solidFill>
                <a:latin typeface="+mj-ea"/>
                <a:ea typeface="+mj-ea"/>
              </a:rPr>
              <a:t>IT </a:t>
            </a:r>
            <a:r>
              <a:rPr kumimoji="0" lang="ja-JP" altLang="en-US" sz="1400">
                <a:solidFill>
                  <a:schemeClr val="bg1"/>
                </a:solidFill>
                <a:latin typeface="+mj-ea"/>
                <a:ea typeface="+mj-ea"/>
              </a:rPr>
              <a:t>最前線」 </a:t>
            </a:r>
            <a:r>
              <a:rPr kumimoji="0" lang="en-US" altLang="ja-JP" sz="1400">
                <a:solidFill>
                  <a:schemeClr val="bg1"/>
                </a:solidFill>
                <a:latin typeface="+mj-ea"/>
                <a:ea typeface="+mj-ea"/>
              </a:rPr>
              <a:t>: 2012-1-24</a:t>
            </a:r>
            <a:endParaRPr kumimoji="0" lang="en-US" sz="1400">
              <a:solidFill>
                <a:schemeClr val="bg1"/>
              </a:solidFill>
              <a:latin typeface="+mj-ea"/>
              <a:ea typeface="+mj-ea"/>
            </a:endParaRPr>
          </a:p>
        </p:txBody>
      </p:sp>
      <p:sp>
        <p:nvSpPr>
          <p:cNvPr id="77863" name="日付プレースホルダー 3"/>
          <p:cNvSpPr txBox="1">
            <a:spLocks noGrp="1"/>
          </p:cNvSpPr>
          <p:nvPr/>
        </p:nvSpPr>
        <p:spPr bwMode="auto">
          <a:xfrm>
            <a:off x="4440238" y="6405563"/>
            <a:ext cx="4475162" cy="452437"/>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
        <p:nvSpPr>
          <p:cNvPr id="77864" name="AutoShape 40"/>
          <p:cNvSpPr>
            <a:spLocks noChangeArrowheads="1"/>
          </p:cNvSpPr>
          <p:nvPr/>
        </p:nvSpPr>
        <p:spPr bwMode="auto">
          <a:xfrm>
            <a:off x="3367088" y="2166938"/>
            <a:ext cx="1728787" cy="647700"/>
          </a:xfrm>
          <a:prstGeom prst="roundRect">
            <a:avLst>
              <a:gd name="adj" fmla="val 23046"/>
            </a:avLst>
          </a:prstGeom>
          <a:noFill/>
          <a:ln w="38100" algn="ctr">
            <a:solidFill>
              <a:srgbClr val="FF3300"/>
            </a:solidFill>
            <a:prstDash val="sysDot"/>
            <a:round/>
            <a:headEnd/>
            <a:tailEnd/>
          </a:ln>
        </p:spPr>
        <p:txBody>
          <a:bodyPr wrap="none" anchor="ctr"/>
          <a:lstStyle/>
          <a:p>
            <a:pPr algn="ctr"/>
            <a:endParaRPr lang="ja-JP" alt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スライド番号プレースホルダー 5"/>
          <p:cNvSpPr>
            <a:spLocks noGrp="1"/>
          </p:cNvSpPr>
          <p:nvPr>
            <p:ph type="sldNum" sz="quarter" idx="12"/>
          </p:nvPr>
        </p:nvSpPr>
        <p:spPr/>
        <p:txBody>
          <a:bodyPr/>
          <a:lstStyle/>
          <a:p>
            <a:pPr>
              <a:defRPr/>
            </a:pPr>
            <a:fld id="{28A9365B-8370-452C-9D7C-AAF8D7600C67}" type="slidenum">
              <a:rPr lang="ja-JP" altLang="en-US"/>
              <a:pPr>
                <a:defRPr/>
              </a:pPr>
              <a:t>46</a:t>
            </a:fld>
            <a:endParaRPr lang="en-US" altLang="ja-JP"/>
          </a:p>
        </p:txBody>
      </p:sp>
      <p:sp>
        <p:nvSpPr>
          <p:cNvPr id="78850" name="Rectangle 2"/>
          <p:cNvSpPr>
            <a:spLocks noGrp="1"/>
          </p:cNvSpPr>
          <p:nvPr>
            <p:ph type="title" idx="4294967295"/>
          </p:nvPr>
        </p:nvSpPr>
        <p:spPr/>
        <p:txBody>
          <a:bodyPr/>
          <a:lstStyle/>
          <a:p>
            <a:pPr eaLnBrk="1" hangingPunct="1"/>
            <a:r>
              <a:rPr lang="en-US" altLang="ja-JP" sz="3700" smtClean="0">
                <a:solidFill>
                  <a:srgbClr val="4D4D4D"/>
                </a:solidFill>
                <a:latin typeface="Calibri" pitchFamily="34" charset="0"/>
              </a:rPr>
              <a:t>git bisection</a:t>
            </a:r>
            <a:r>
              <a:rPr lang="ja-JP" altLang="en-US" sz="3700" smtClean="0">
                <a:solidFill>
                  <a:srgbClr val="4D4D4D"/>
                </a:solidFill>
                <a:latin typeface="Calibri" pitchFamily="34" charset="0"/>
              </a:rPr>
              <a:t>（二項探索）</a:t>
            </a:r>
          </a:p>
        </p:txBody>
      </p:sp>
      <p:sp>
        <p:nvSpPr>
          <p:cNvPr id="78851" name="Oval 3"/>
          <p:cNvSpPr>
            <a:spLocks noChangeArrowheads="1"/>
          </p:cNvSpPr>
          <p:nvPr/>
        </p:nvSpPr>
        <p:spPr bwMode="auto">
          <a:xfrm>
            <a:off x="1250950" y="3414713"/>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2" name="Oval 4"/>
          <p:cNvSpPr>
            <a:spLocks noChangeArrowheads="1"/>
          </p:cNvSpPr>
          <p:nvPr/>
        </p:nvSpPr>
        <p:spPr bwMode="auto">
          <a:xfrm>
            <a:off x="2185988" y="3424238"/>
            <a:ext cx="287337"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3" name="Oval 5"/>
          <p:cNvSpPr>
            <a:spLocks noChangeArrowheads="1"/>
          </p:cNvSpPr>
          <p:nvPr/>
        </p:nvSpPr>
        <p:spPr bwMode="auto">
          <a:xfrm>
            <a:off x="2857500" y="284003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4" name="Oval 6"/>
          <p:cNvSpPr>
            <a:spLocks noChangeArrowheads="1"/>
          </p:cNvSpPr>
          <p:nvPr/>
        </p:nvSpPr>
        <p:spPr bwMode="auto">
          <a:xfrm>
            <a:off x="2762250" y="391318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5" name="Oval 7"/>
          <p:cNvSpPr>
            <a:spLocks noChangeArrowheads="1"/>
          </p:cNvSpPr>
          <p:nvPr/>
        </p:nvSpPr>
        <p:spPr bwMode="auto">
          <a:xfrm>
            <a:off x="3635375" y="2349500"/>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6" name="Oval 8"/>
          <p:cNvSpPr>
            <a:spLocks noChangeArrowheads="1"/>
          </p:cNvSpPr>
          <p:nvPr/>
        </p:nvSpPr>
        <p:spPr bwMode="auto">
          <a:xfrm>
            <a:off x="3492500" y="324643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7" name="Oval 9"/>
          <p:cNvSpPr>
            <a:spLocks noChangeArrowheads="1"/>
          </p:cNvSpPr>
          <p:nvPr/>
        </p:nvSpPr>
        <p:spPr bwMode="auto">
          <a:xfrm>
            <a:off x="3419475" y="4330700"/>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58" name="Oval 10"/>
          <p:cNvSpPr>
            <a:spLocks noChangeArrowheads="1"/>
          </p:cNvSpPr>
          <p:nvPr/>
        </p:nvSpPr>
        <p:spPr bwMode="auto">
          <a:xfrm>
            <a:off x="4541838" y="2349500"/>
            <a:ext cx="287337" cy="288925"/>
          </a:xfrm>
          <a:prstGeom prst="ellipse">
            <a:avLst/>
          </a:prstGeom>
          <a:solidFill>
            <a:srgbClr val="FF0000"/>
          </a:solidFill>
          <a:ln w="9525">
            <a:solidFill>
              <a:srgbClr val="FF0000"/>
            </a:solidFill>
            <a:round/>
            <a:headEnd/>
            <a:tailEnd/>
          </a:ln>
          <a:effectLst>
            <a:prstShdw prst="shdw17" dist="17961" dir="2700000">
              <a:srgbClr val="990000"/>
            </a:prstShdw>
          </a:effectLst>
        </p:spPr>
        <p:txBody>
          <a:bodyPr wrap="none" anchor="ctr"/>
          <a:lstStyle/>
          <a:p>
            <a:pPr algn="ctr"/>
            <a:endParaRPr lang="ja-JP" altLang="en-US"/>
          </a:p>
        </p:txBody>
      </p:sp>
      <p:sp>
        <p:nvSpPr>
          <p:cNvPr id="78859" name="Oval 11"/>
          <p:cNvSpPr>
            <a:spLocks noChangeArrowheads="1"/>
          </p:cNvSpPr>
          <p:nvPr/>
        </p:nvSpPr>
        <p:spPr bwMode="auto">
          <a:xfrm>
            <a:off x="4337050" y="3246438"/>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60" name="Oval 12"/>
          <p:cNvSpPr>
            <a:spLocks noChangeArrowheads="1"/>
          </p:cNvSpPr>
          <p:nvPr/>
        </p:nvSpPr>
        <p:spPr bwMode="auto">
          <a:xfrm>
            <a:off x="5383213" y="4325938"/>
            <a:ext cx="287337"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61" name="Oval 13"/>
          <p:cNvSpPr>
            <a:spLocks noChangeArrowheads="1"/>
          </p:cNvSpPr>
          <p:nvPr/>
        </p:nvSpPr>
        <p:spPr bwMode="auto">
          <a:xfrm>
            <a:off x="5210175" y="3248025"/>
            <a:ext cx="287338" cy="288925"/>
          </a:xfrm>
          <a:prstGeom prst="ellipse">
            <a:avLst/>
          </a:prstGeom>
          <a:solidFill>
            <a:srgbClr val="0033CC"/>
          </a:solidFill>
          <a:ln w="9525">
            <a:noFill/>
            <a:round/>
            <a:headEnd/>
            <a:tailEnd/>
          </a:ln>
          <a:effectLst>
            <a:prstShdw prst="shdw17" dist="17961" dir="2700000">
              <a:srgbClr val="001F7A"/>
            </a:prstShdw>
          </a:effectLst>
        </p:spPr>
        <p:txBody>
          <a:bodyPr wrap="none" anchor="ctr"/>
          <a:lstStyle/>
          <a:p>
            <a:pPr algn="ctr"/>
            <a:endParaRPr lang="ja-JP" altLang="en-US"/>
          </a:p>
        </p:txBody>
      </p:sp>
      <p:sp>
        <p:nvSpPr>
          <p:cNvPr id="78862" name="Oval 14"/>
          <p:cNvSpPr>
            <a:spLocks noChangeArrowheads="1"/>
          </p:cNvSpPr>
          <p:nvPr/>
        </p:nvSpPr>
        <p:spPr bwMode="auto">
          <a:xfrm>
            <a:off x="5969000" y="2767013"/>
            <a:ext cx="287338"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8863" name="Line 15"/>
          <p:cNvSpPr>
            <a:spLocks noChangeShapeType="1"/>
          </p:cNvSpPr>
          <p:nvPr/>
        </p:nvSpPr>
        <p:spPr bwMode="auto">
          <a:xfrm>
            <a:off x="1609725" y="3559175"/>
            <a:ext cx="534988" cy="0"/>
          </a:xfrm>
          <a:prstGeom prst="line">
            <a:avLst/>
          </a:prstGeom>
          <a:noFill/>
          <a:ln w="28575">
            <a:solidFill>
              <a:srgbClr val="0000FF"/>
            </a:solidFill>
            <a:round/>
            <a:headEnd/>
            <a:tailEnd type="triangle" w="med" len="med"/>
          </a:ln>
        </p:spPr>
        <p:txBody>
          <a:bodyPr/>
          <a:lstStyle/>
          <a:p>
            <a:endParaRPr lang="ja-JP" altLang="en-US"/>
          </a:p>
        </p:txBody>
      </p:sp>
      <p:sp>
        <p:nvSpPr>
          <p:cNvPr id="78864" name="Line 16"/>
          <p:cNvSpPr>
            <a:spLocks noChangeShapeType="1"/>
          </p:cNvSpPr>
          <p:nvPr/>
        </p:nvSpPr>
        <p:spPr bwMode="auto">
          <a:xfrm>
            <a:off x="2473325" y="3703638"/>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8865" name="Line 17"/>
          <p:cNvSpPr>
            <a:spLocks noChangeShapeType="1"/>
          </p:cNvSpPr>
          <p:nvPr/>
        </p:nvSpPr>
        <p:spPr bwMode="auto">
          <a:xfrm>
            <a:off x="3087688" y="4168775"/>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8866" name="Line 18"/>
          <p:cNvSpPr>
            <a:spLocks noChangeShapeType="1"/>
          </p:cNvSpPr>
          <p:nvPr/>
        </p:nvSpPr>
        <p:spPr bwMode="auto">
          <a:xfrm flipV="1">
            <a:off x="3770313" y="4475163"/>
            <a:ext cx="1539875" cy="9525"/>
          </a:xfrm>
          <a:prstGeom prst="line">
            <a:avLst/>
          </a:prstGeom>
          <a:noFill/>
          <a:ln w="28575">
            <a:solidFill>
              <a:srgbClr val="0000FF"/>
            </a:solidFill>
            <a:round/>
            <a:headEnd/>
            <a:tailEnd type="triangle" w="med" len="med"/>
          </a:ln>
        </p:spPr>
        <p:txBody>
          <a:bodyPr/>
          <a:lstStyle/>
          <a:p>
            <a:endParaRPr lang="ja-JP" altLang="en-US"/>
          </a:p>
        </p:txBody>
      </p:sp>
      <p:sp>
        <p:nvSpPr>
          <p:cNvPr id="78867" name="Line 19"/>
          <p:cNvSpPr>
            <a:spLocks noChangeShapeType="1"/>
          </p:cNvSpPr>
          <p:nvPr/>
        </p:nvSpPr>
        <p:spPr bwMode="auto">
          <a:xfrm>
            <a:off x="384968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8868" name="Line 20"/>
          <p:cNvSpPr>
            <a:spLocks noChangeShapeType="1"/>
          </p:cNvSpPr>
          <p:nvPr/>
        </p:nvSpPr>
        <p:spPr bwMode="auto">
          <a:xfrm>
            <a:off x="4706938" y="3390900"/>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8869" name="Line 21"/>
          <p:cNvSpPr>
            <a:spLocks noChangeShapeType="1"/>
          </p:cNvSpPr>
          <p:nvPr/>
        </p:nvSpPr>
        <p:spPr bwMode="auto">
          <a:xfrm>
            <a:off x="4002088" y="2493963"/>
            <a:ext cx="444500" cy="0"/>
          </a:xfrm>
          <a:prstGeom prst="line">
            <a:avLst/>
          </a:prstGeom>
          <a:noFill/>
          <a:ln w="28575">
            <a:solidFill>
              <a:srgbClr val="0000FF"/>
            </a:solidFill>
            <a:round/>
            <a:headEnd/>
            <a:tailEnd type="triangle" w="med" len="med"/>
          </a:ln>
        </p:spPr>
        <p:txBody>
          <a:bodyPr/>
          <a:lstStyle/>
          <a:p>
            <a:endParaRPr lang="ja-JP" altLang="en-US"/>
          </a:p>
        </p:txBody>
      </p:sp>
      <p:sp>
        <p:nvSpPr>
          <p:cNvPr id="78870" name="Line 22"/>
          <p:cNvSpPr>
            <a:spLocks noChangeShapeType="1"/>
          </p:cNvSpPr>
          <p:nvPr/>
        </p:nvSpPr>
        <p:spPr bwMode="auto">
          <a:xfrm flipV="1">
            <a:off x="2460625" y="31178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8871" name="Line 23"/>
          <p:cNvSpPr>
            <a:spLocks noChangeShapeType="1"/>
          </p:cNvSpPr>
          <p:nvPr/>
        </p:nvSpPr>
        <p:spPr bwMode="auto">
          <a:xfrm flipV="1">
            <a:off x="3194050" y="2551113"/>
            <a:ext cx="358775" cy="287337"/>
          </a:xfrm>
          <a:prstGeom prst="line">
            <a:avLst/>
          </a:prstGeom>
          <a:noFill/>
          <a:ln w="28575">
            <a:solidFill>
              <a:srgbClr val="0000FF"/>
            </a:solidFill>
            <a:round/>
            <a:headEnd/>
            <a:tailEnd type="triangle" w="med" len="med"/>
          </a:ln>
        </p:spPr>
        <p:txBody>
          <a:bodyPr/>
          <a:lstStyle/>
          <a:p>
            <a:endParaRPr lang="ja-JP" altLang="en-US"/>
          </a:p>
        </p:txBody>
      </p:sp>
      <p:sp>
        <p:nvSpPr>
          <p:cNvPr id="78872" name="Line 24"/>
          <p:cNvSpPr>
            <a:spLocks noChangeShapeType="1"/>
          </p:cNvSpPr>
          <p:nvPr/>
        </p:nvSpPr>
        <p:spPr bwMode="auto">
          <a:xfrm>
            <a:off x="3163888" y="3122613"/>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8873" name="Line 25"/>
          <p:cNvSpPr>
            <a:spLocks noChangeShapeType="1"/>
          </p:cNvSpPr>
          <p:nvPr/>
        </p:nvSpPr>
        <p:spPr bwMode="auto">
          <a:xfrm flipV="1">
            <a:off x="5570538" y="3054350"/>
            <a:ext cx="358775" cy="287338"/>
          </a:xfrm>
          <a:prstGeom prst="line">
            <a:avLst/>
          </a:prstGeom>
          <a:noFill/>
          <a:ln w="28575">
            <a:solidFill>
              <a:srgbClr val="0000FF"/>
            </a:solidFill>
            <a:round/>
            <a:headEnd/>
            <a:tailEnd type="triangle" w="med" len="med"/>
          </a:ln>
        </p:spPr>
        <p:txBody>
          <a:bodyPr/>
          <a:lstStyle/>
          <a:p>
            <a:endParaRPr lang="ja-JP" altLang="en-US"/>
          </a:p>
        </p:txBody>
      </p:sp>
      <p:sp>
        <p:nvSpPr>
          <p:cNvPr id="78874" name="Oval 26"/>
          <p:cNvSpPr>
            <a:spLocks noChangeArrowheads="1"/>
          </p:cNvSpPr>
          <p:nvPr/>
        </p:nvSpPr>
        <p:spPr bwMode="auto">
          <a:xfrm>
            <a:off x="6578600" y="3348038"/>
            <a:ext cx="287338"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8875" name="Line 27"/>
          <p:cNvSpPr>
            <a:spLocks noChangeShapeType="1"/>
          </p:cNvSpPr>
          <p:nvPr/>
        </p:nvSpPr>
        <p:spPr bwMode="auto">
          <a:xfrm flipV="1">
            <a:off x="5754688" y="3668713"/>
            <a:ext cx="817562" cy="731837"/>
          </a:xfrm>
          <a:prstGeom prst="line">
            <a:avLst/>
          </a:prstGeom>
          <a:noFill/>
          <a:ln w="28575">
            <a:solidFill>
              <a:srgbClr val="0000FF"/>
            </a:solidFill>
            <a:round/>
            <a:headEnd/>
            <a:tailEnd type="triangle" w="med" len="med"/>
          </a:ln>
        </p:spPr>
        <p:txBody>
          <a:bodyPr/>
          <a:lstStyle/>
          <a:p>
            <a:endParaRPr lang="ja-JP" altLang="en-US"/>
          </a:p>
        </p:txBody>
      </p:sp>
      <p:sp>
        <p:nvSpPr>
          <p:cNvPr id="78876" name="Line 28"/>
          <p:cNvSpPr>
            <a:spLocks noChangeShapeType="1"/>
          </p:cNvSpPr>
          <p:nvPr/>
        </p:nvSpPr>
        <p:spPr bwMode="auto">
          <a:xfrm>
            <a:off x="6289675" y="3054350"/>
            <a:ext cx="288925" cy="215900"/>
          </a:xfrm>
          <a:prstGeom prst="line">
            <a:avLst/>
          </a:prstGeom>
          <a:noFill/>
          <a:ln w="28575">
            <a:solidFill>
              <a:srgbClr val="0000FF"/>
            </a:solidFill>
            <a:round/>
            <a:headEnd/>
            <a:tailEnd type="triangle" w="med" len="med"/>
          </a:ln>
        </p:spPr>
        <p:txBody>
          <a:bodyPr/>
          <a:lstStyle/>
          <a:p>
            <a:endParaRPr lang="ja-JP" altLang="en-US"/>
          </a:p>
        </p:txBody>
      </p:sp>
      <p:sp>
        <p:nvSpPr>
          <p:cNvPr id="78877" name="Line 29"/>
          <p:cNvSpPr>
            <a:spLocks noChangeShapeType="1"/>
          </p:cNvSpPr>
          <p:nvPr/>
        </p:nvSpPr>
        <p:spPr bwMode="auto">
          <a:xfrm>
            <a:off x="5489575" y="2470150"/>
            <a:ext cx="450850" cy="325438"/>
          </a:xfrm>
          <a:prstGeom prst="line">
            <a:avLst/>
          </a:prstGeom>
          <a:noFill/>
          <a:ln w="28575">
            <a:solidFill>
              <a:srgbClr val="0000FF"/>
            </a:solidFill>
            <a:round/>
            <a:headEnd/>
            <a:tailEnd type="triangle" w="med" len="med"/>
          </a:ln>
        </p:spPr>
        <p:txBody>
          <a:bodyPr/>
          <a:lstStyle/>
          <a:p>
            <a:endParaRPr lang="ja-JP" altLang="en-US"/>
          </a:p>
        </p:txBody>
      </p:sp>
      <p:sp>
        <p:nvSpPr>
          <p:cNvPr id="78878" name="Line 30"/>
          <p:cNvSpPr>
            <a:spLocks noChangeShapeType="1"/>
          </p:cNvSpPr>
          <p:nvPr/>
        </p:nvSpPr>
        <p:spPr bwMode="auto">
          <a:xfrm flipV="1">
            <a:off x="4900613" y="2478088"/>
            <a:ext cx="582612" cy="9525"/>
          </a:xfrm>
          <a:prstGeom prst="line">
            <a:avLst/>
          </a:prstGeom>
          <a:noFill/>
          <a:ln w="28575">
            <a:solidFill>
              <a:srgbClr val="0000FF"/>
            </a:solidFill>
            <a:round/>
            <a:headEnd/>
            <a:tailEnd/>
          </a:ln>
        </p:spPr>
        <p:txBody>
          <a:bodyPr/>
          <a:lstStyle/>
          <a:p>
            <a:endParaRPr lang="ja-JP" altLang="en-US"/>
          </a:p>
        </p:txBody>
      </p:sp>
      <p:sp>
        <p:nvSpPr>
          <p:cNvPr id="78879" name="Oval 31"/>
          <p:cNvSpPr>
            <a:spLocks noChangeArrowheads="1"/>
          </p:cNvSpPr>
          <p:nvPr/>
        </p:nvSpPr>
        <p:spPr bwMode="auto">
          <a:xfrm>
            <a:off x="7567613" y="3355975"/>
            <a:ext cx="287337" cy="288925"/>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endParaRPr lang="ja-JP" altLang="en-US"/>
          </a:p>
        </p:txBody>
      </p:sp>
      <p:sp>
        <p:nvSpPr>
          <p:cNvPr id="78880" name="Line 32"/>
          <p:cNvSpPr>
            <a:spLocks noChangeShapeType="1"/>
          </p:cNvSpPr>
          <p:nvPr/>
        </p:nvSpPr>
        <p:spPr bwMode="auto">
          <a:xfrm>
            <a:off x="6938963" y="3500438"/>
            <a:ext cx="584200" cy="0"/>
          </a:xfrm>
          <a:prstGeom prst="line">
            <a:avLst/>
          </a:prstGeom>
          <a:noFill/>
          <a:ln w="28575">
            <a:solidFill>
              <a:srgbClr val="FF0000"/>
            </a:solidFill>
            <a:round/>
            <a:headEnd/>
            <a:tailEnd type="triangle" w="med" len="med"/>
          </a:ln>
        </p:spPr>
        <p:txBody>
          <a:bodyPr/>
          <a:lstStyle/>
          <a:p>
            <a:endParaRPr lang="ja-JP" altLang="en-US"/>
          </a:p>
        </p:txBody>
      </p:sp>
      <p:sp>
        <p:nvSpPr>
          <p:cNvPr id="78881" name="Text Box 33"/>
          <p:cNvSpPr txBox="1">
            <a:spLocks noChangeArrowheads="1"/>
          </p:cNvSpPr>
          <p:nvPr/>
        </p:nvSpPr>
        <p:spPr bwMode="auto">
          <a:xfrm>
            <a:off x="977900" y="3005138"/>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Pass</a:t>
            </a:r>
          </a:p>
        </p:txBody>
      </p:sp>
      <p:sp>
        <p:nvSpPr>
          <p:cNvPr id="78882" name="Text Box 34"/>
          <p:cNvSpPr txBox="1">
            <a:spLocks noChangeArrowheads="1"/>
          </p:cNvSpPr>
          <p:nvPr/>
        </p:nvSpPr>
        <p:spPr bwMode="auto">
          <a:xfrm>
            <a:off x="7308850" y="2968625"/>
            <a:ext cx="792163" cy="457200"/>
          </a:xfrm>
          <a:prstGeom prst="rect">
            <a:avLst/>
          </a:prstGeom>
          <a:noFill/>
          <a:ln w="28575" algn="ctr">
            <a:noFill/>
            <a:miter lim="800000"/>
            <a:headEnd/>
            <a:tailEnd/>
          </a:ln>
        </p:spPr>
        <p:txBody>
          <a:bodyPr>
            <a:spAutoFit/>
          </a:bodyPr>
          <a:lstStyle/>
          <a:p>
            <a:pPr algn="ctr">
              <a:spcBef>
                <a:spcPct val="50000"/>
              </a:spcBef>
            </a:pPr>
            <a:r>
              <a:rPr lang="en-US" altLang="ja-JP">
                <a:solidFill>
                  <a:srgbClr val="333333"/>
                </a:solidFill>
              </a:rPr>
              <a:t>Fail</a:t>
            </a:r>
          </a:p>
        </p:txBody>
      </p:sp>
      <p:sp>
        <p:nvSpPr>
          <p:cNvPr id="6" name="角丸四角形 5"/>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a:solidFill>
                  <a:schemeClr val="bg1"/>
                </a:solidFill>
                <a:latin typeface="HG丸ｺﾞｼｯｸM-PRO" pitchFamily="50" charset="-128"/>
                <a:ea typeface="HG丸ｺﾞｼｯｸM-PRO" pitchFamily="50" charset="-128"/>
              </a:rPr>
              <a:t>どのマージラインでバグが混入したかを切り分ける作業の自動化</a:t>
            </a:r>
          </a:p>
        </p:txBody>
      </p:sp>
      <p:sp>
        <p:nvSpPr>
          <p:cNvPr id="2" name="フッター プレースホルダー 1"/>
          <p:cNvSpPr txBox="1">
            <a:spLocks noGrp="1"/>
          </p:cNvSpPr>
          <p:nvPr/>
        </p:nvSpPr>
        <p:spPr>
          <a:xfrm>
            <a:off x="238125" y="6410325"/>
            <a:ext cx="3835400" cy="366713"/>
          </a:xfrm>
          <a:prstGeom prst="rect">
            <a:avLst/>
          </a:prstGeom>
          <a:noFill/>
        </p:spPr>
        <p:txBody>
          <a:bodyPr/>
          <a:lstStyle/>
          <a:p>
            <a:pPr>
              <a:defRPr/>
            </a:pPr>
            <a:r>
              <a:rPr kumimoji="0" lang="ja-JP" altLang="en-US" sz="1400">
                <a:solidFill>
                  <a:schemeClr val="bg1"/>
                </a:solidFill>
                <a:latin typeface="+mj-ea"/>
                <a:ea typeface="+mj-ea"/>
              </a:rPr>
              <a:t>情報システム学基礎１「 </a:t>
            </a:r>
            <a:r>
              <a:rPr kumimoji="0" lang="en-US" altLang="ja-JP" sz="1400">
                <a:solidFill>
                  <a:schemeClr val="bg1"/>
                </a:solidFill>
                <a:latin typeface="+mj-ea"/>
                <a:ea typeface="+mj-ea"/>
              </a:rPr>
              <a:t>IT </a:t>
            </a:r>
            <a:r>
              <a:rPr kumimoji="0" lang="ja-JP" altLang="en-US" sz="1400">
                <a:solidFill>
                  <a:schemeClr val="bg1"/>
                </a:solidFill>
                <a:latin typeface="+mj-ea"/>
                <a:ea typeface="+mj-ea"/>
              </a:rPr>
              <a:t>最前線」 </a:t>
            </a:r>
            <a:r>
              <a:rPr kumimoji="0" lang="en-US" altLang="ja-JP" sz="1400">
                <a:solidFill>
                  <a:schemeClr val="bg1"/>
                </a:solidFill>
                <a:latin typeface="+mj-ea"/>
                <a:ea typeface="+mj-ea"/>
              </a:rPr>
              <a:t>: 2012-1-24</a:t>
            </a:r>
            <a:endParaRPr kumimoji="0" lang="en-US" sz="1400">
              <a:solidFill>
                <a:schemeClr val="bg1"/>
              </a:solidFill>
              <a:latin typeface="+mj-ea"/>
              <a:ea typeface="+mj-ea"/>
            </a:endParaRPr>
          </a:p>
        </p:txBody>
      </p:sp>
      <p:sp>
        <p:nvSpPr>
          <p:cNvPr id="78887" name="日付プレースホルダー 3"/>
          <p:cNvSpPr txBox="1">
            <a:spLocks noGrp="1"/>
          </p:cNvSpPr>
          <p:nvPr/>
        </p:nvSpPr>
        <p:spPr bwMode="auto">
          <a:xfrm>
            <a:off x="4440238" y="6405563"/>
            <a:ext cx="4475162" cy="452437"/>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
        <p:nvSpPr>
          <p:cNvPr id="78888" name="AutoShape 40"/>
          <p:cNvSpPr>
            <a:spLocks noChangeArrowheads="1"/>
          </p:cNvSpPr>
          <p:nvPr/>
        </p:nvSpPr>
        <p:spPr bwMode="auto">
          <a:xfrm>
            <a:off x="4211638" y="2166938"/>
            <a:ext cx="884237" cy="647700"/>
          </a:xfrm>
          <a:prstGeom prst="roundRect">
            <a:avLst>
              <a:gd name="adj" fmla="val 23046"/>
            </a:avLst>
          </a:prstGeom>
          <a:noFill/>
          <a:ln w="38100" algn="ctr">
            <a:solidFill>
              <a:srgbClr val="FF3300"/>
            </a:solidFill>
            <a:prstDash val="sysDot"/>
            <a:round/>
            <a:headEnd/>
            <a:tailEnd/>
          </a:ln>
        </p:spPr>
        <p:txBody>
          <a:bodyPr wrap="none" anchor="ctr"/>
          <a:lstStyle/>
          <a:p>
            <a:pPr algn="ctr"/>
            <a:endParaRPr lang="ja-JP" altLang="en-US"/>
          </a:p>
        </p:txBody>
      </p:sp>
      <p:sp>
        <p:nvSpPr>
          <p:cNvPr id="78889" name="Rectangle 41"/>
          <p:cNvSpPr>
            <a:spLocks noChangeArrowheads="1"/>
          </p:cNvSpPr>
          <p:nvPr/>
        </p:nvSpPr>
        <p:spPr bwMode="auto">
          <a:xfrm>
            <a:off x="684213" y="5084763"/>
            <a:ext cx="7704137" cy="576262"/>
          </a:xfrm>
          <a:prstGeom prst="rect">
            <a:avLst/>
          </a:prstGeom>
          <a:solidFill>
            <a:srgbClr val="FFFF99"/>
          </a:solidFill>
          <a:ln w="28575" algn="ctr">
            <a:noFill/>
            <a:miter lim="800000"/>
            <a:headEnd/>
            <a:tailEnd/>
          </a:ln>
        </p:spPr>
        <p:txBody>
          <a:bodyPr wrap="none" anchor="ctr"/>
          <a:lstStyle/>
          <a:p>
            <a:pPr algn="ctr"/>
            <a:r>
              <a:rPr lang="ja-JP" altLang="en-US">
                <a:solidFill>
                  <a:srgbClr val="FF3300"/>
                </a:solidFill>
              </a:rPr>
              <a:t>バグを混入させる原因となったパッチが特定できた ！</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a:solidFill>
                  <a:schemeClr val="bg1"/>
                </a:solidFill>
                <a:latin typeface="HG丸ｺﾞｼｯｸM-PRO" pitchFamily="50" charset="-128"/>
                <a:ea typeface="HG丸ｺﾞｼｯｸM-PRO" pitchFamily="50" charset="-128"/>
              </a:rPr>
              <a:t>オープンソース開発への参加方法</a:t>
            </a:r>
            <a:endParaRPr lang="ja-JP" altLang="en-US" dirty="0">
              <a:solidFill>
                <a:schemeClr val="bg1"/>
              </a:solidFill>
              <a:latin typeface="HG丸ｺﾞｼｯｸM-PRO" pitchFamily="50" charset="-128"/>
              <a:ea typeface="HG丸ｺﾞｼｯｸM-PRO" pitchFamily="50" charset="-128"/>
            </a:endParaRPr>
          </a:p>
        </p:txBody>
      </p:sp>
      <p:sp>
        <p:nvSpPr>
          <p:cNvPr id="5" name="フッター プレースホルダー 3"/>
          <p:cNvSpPr>
            <a:spLocks noGrp="1"/>
          </p:cNvSpPr>
          <p:nvPr>
            <p:ph type="ftr" sz="quarter" idx="11"/>
          </p:nvPr>
        </p:nvSpPr>
        <p:spPr>
          <a:xfrm>
            <a:off x="238125" y="6410325"/>
            <a:ext cx="3906838" cy="366713"/>
          </a:xfrm>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スライド番号プレースホルダー 5"/>
          <p:cNvSpPr>
            <a:spLocks noGrp="1"/>
          </p:cNvSpPr>
          <p:nvPr>
            <p:ph type="sldNum" sz="quarter" idx="12"/>
          </p:nvPr>
        </p:nvSpPr>
        <p:spPr/>
        <p:txBody>
          <a:bodyPr/>
          <a:lstStyle/>
          <a:p>
            <a:pPr>
              <a:defRPr/>
            </a:pPr>
            <a:fld id="{2E711C1B-1B2E-4D36-A0A6-3DE1FE82942E}" type="slidenum">
              <a:rPr lang="ja-JP" altLang="en-US"/>
              <a:pPr>
                <a:defRPr/>
              </a:pPr>
              <a:t>48</a:t>
            </a:fld>
            <a:endParaRPr lang="en-US" altLang="ja-JP"/>
          </a:p>
        </p:txBody>
      </p:sp>
      <p:sp>
        <p:nvSpPr>
          <p:cNvPr id="80898" name="Rectangle 2"/>
          <p:cNvSpPr>
            <a:spLocks noGrp="1"/>
          </p:cNvSpPr>
          <p:nvPr>
            <p:ph type="title" idx="4294967295"/>
          </p:nvPr>
        </p:nvSpPr>
        <p:spPr/>
        <p:txBody>
          <a:bodyPr/>
          <a:lstStyle/>
          <a:p>
            <a:pPr eaLnBrk="1" hangingPunct="1"/>
            <a:r>
              <a:rPr lang="ja-JP" altLang="en-US" smtClean="0">
                <a:solidFill>
                  <a:srgbClr val="4D4D4D"/>
                </a:solidFill>
              </a:rPr>
              <a:t>オープンソース開発の仕組みを理解する</a:t>
            </a:r>
          </a:p>
        </p:txBody>
      </p:sp>
      <p:sp>
        <p:nvSpPr>
          <p:cNvPr id="80899" name="Rectangle 3"/>
          <p:cNvSpPr>
            <a:spLocks noGrp="1"/>
          </p:cNvSpPr>
          <p:nvPr>
            <p:ph type="body" idx="4294967295"/>
          </p:nvPr>
        </p:nvSpPr>
        <p:spPr>
          <a:xfrm>
            <a:off x="301625" y="1524000"/>
            <a:ext cx="8662988" cy="4857750"/>
          </a:xfrm>
        </p:spPr>
        <p:txBody>
          <a:bodyPr/>
          <a:lstStyle/>
          <a:p>
            <a:pPr eaLnBrk="1" hangingPunct="1">
              <a:lnSpc>
                <a:spcPct val="80000"/>
              </a:lnSpc>
            </a:pPr>
            <a:r>
              <a:rPr lang="ja-JP" altLang="en-US" sz="2100" smtClean="0">
                <a:solidFill>
                  <a:srgbClr val="333333"/>
                </a:solidFill>
              </a:rPr>
              <a:t>基本的には </a:t>
            </a:r>
            <a:r>
              <a:rPr lang="en-US" altLang="ja-JP" sz="2100" smtClean="0">
                <a:solidFill>
                  <a:srgbClr val="333333"/>
                </a:solidFill>
              </a:rPr>
              <a:t>ML</a:t>
            </a:r>
            <a:r>
              <a:rPr lang="ja-JP" altLang="en-US" sz="2100" smtClean="0">
                <a:solidFill>
                  <a:srgbClr val="333333"/>
                </a:solidFill>
              </a:rPr>
              <a:t>（</a:t>
            </a:r>
            <a:r>
              <a:rPr lang="en-US" altLang="ja-JP" sz="2100" smtClean="0">
                <a:solidFill>
                  <a:srgbClr val="333333"/>
                </a:solidFill>
              </a:rPr>
              <a:t>Mailing List ) </a:t>
            </a:r>
            <a:r>
              <a:rPr lang="ja-JP" altLang="en-US" sz="2100" smtClean="0">
                <a:solidFill>
                  <a:srgbClr val="333333"/>
                </a:solidFill>
              </a:rPr>
              <a:t>での議論である</a:t>
            </a:r>
          </a:p>
          <a:p>
            <a:pPr lvl="1" eaLnBrk="1" hangingPunct="1">
              <a:lnSpc>
                <a:spcPct val="80000"/>
              </a:lnSpc>
            </a:pPr>
            <a:r>
              <a:rPr lang="en-US" altLang="ja-JP" sz="1800" smtClean="0">
                <a:solidFill>
                  <a:srgbClr val="333333"/>
                </a:solidFill>
              </a:rPr>
              <a:t>LKML </a:t>
            </a:r>
            <a:r>
              <a:rPr lang="ja-JP" altLang="en-US" sz="1800" smtClean="0">
                <a:solidFill>
                  <a:srgbClr val="333333"/>
                </a:solidFill>
              </a:rPr>
              <a:t>（</a:t>
            </a:r>
            <a:r>
              <a:rPr lang="en-US" altLang="ja-JP" sz="1800" smtClean="0">
                <a:solidFill>
                  <a:srgbClr val="333333"/>
                </a:solidFill>
              </a:rPr>
              <a:t>Linux kernel mailing list) </a:t>
            </a:r>
          </a:p>
          <a:p>
            <a:pPr lvl="1" eaLnBrk="1" hangingPunct="1">
              <a:lnSpc>
                <a:spcPct val="80000"/>
              </a:lnSpc>
            </a:pPr>
            <a:r>
              <a:rPr lang="ja-JP" altLang="en-US" sz="1800" smtClean="0">
                <a:solidFill>
                  <a:srgbClr val="333333"/>
                </a:solidFill>
              </a:rPr>
              <a:t>各サブシステム毎の個別 </a:t>
            </a:r>
            <a:r>
              <a:rPr lang="en-US" altLang="ja-JP" sz="1800" smtClean="0">
                <a:solidFill>
                  <a:srgbClr val="333333"/>
                </a:solidFill>
              </a:rPr>
              <a:t>ML </a:t>
            </a:r>
          </a:p>
          <a:p>
            <a:pPr lvl="1" eaLnBrk="1" hangingPunct="1">
              <a:lnSpc>
                <a:spcPct val="80000"/>
              </a:lnSpc>
            </a:pPr>
            <a:r>
              <a:rPr lang="en-US" altLang="ja-JP" sz="1800" smtClean="0">
                <a:solidFill>
                  <a:srgbClr val="333333"/>
                </a:solidFill>
              </a:rPr>
              <a:t>ML </a:t>
            </a:r>
            <a:r>
              <a:rPr lang="ja-JP" altLang="en-US" sz="1800" smtClean="0">
                <a:solidFill>
                  <a:srgbClr val="333333"/>
                </a:solidFill>
              </a:rPr>
              <a:t>購読は自由だが、膨大な数のメールがやり取りされる</a:t>
            </a:r>
          </a:p>
          <a:p>
            <a:pPr lvl="1" eaLnBrk="1" hangingPunct="1">
              <a:lnSpc>
                <a:spcPct val="80000"/>
              </a:lnSpc>
            </a:pPr>
            <a:r>
              <a:rPr lang="ja-JP" altLang="en-US" sz="1800" smtClean="0">
                <a:solidFill>
                  <a:srgbClr val="333333"/>
                </a:solidFill>
              </a:rPr>
              <a:t>提案する場合 </a:t>
            </a:r>
            <a:r>
              <a:rPr lang="en-US" altLang="ja-JP" sz="1800" smtClean="0">
                <a:solidFill>
                  <a:srgbClr val="333333"/>
                </a:solidFill>
              </a:rPr>
              <a:t>ML </a:t>
            </a:r>
            <a:r>
              <a:rPr lang="ja-JP" altLang="en-US" sz="1800" smtClean="0">
                <a:solidFill>
                  <a:srgbClr val="333333"/>
                </a:solidFill>
              </a:rPr>
              <a:t>のスピード感に追随できないと取り残される</a:t>
            </a:r>
          </a:p>
          <a:p>
            <a:pPr lvl="1" eaLnBrk="1" hangingPunct="1">
              <a:lnSpc>
                <a:spcPct val="80000"/>
              </a:lnSpc>
            </a:pPr>
            <a:endParaRPr lang="ja-JP" altLang="en-US" sz="1400" smtClean="0">
              <a:solidFill>
                <a:srgbClr val="333333"/>
              </a:solidFill>
            </a:endParaRPr>
          </a:p>
          <a:p>
            <a:pPr eaLnBrk="1" hangingPunct="1">
              <a:lnSpc>
                <a:spcPct val="80000"/>
              </a:lnSpc>
            </a:pPr>
            <a:r>
              <a:rPr lang="ja-JP" altLang="en-US" sz="2100" smtClean="0">
                <a:solidFill>
                  <a:srgbClr val="333333"/>
                </a:solidFill>
              </a:rPr>
              <a:t>実際のコードもパッチとして </a:t>
            </a:r>
            <a:r>
              <a:rPr lang="en-US" altLang="ja-JP" sz="2100" smtClean="0">
                <a:solidFill>
                  <a:srgbClr val="333333"/>
                </a:solidFill>
              </a:rPr>
              <a:t>ML</a:t>
            </a:r>
            <a:r>
              <a:rPr lang="ja-JP" altLang="en-US" sz="2100" smtClean="0">
                <a:solidFill>
                  <a:srgbClr val="333333"/>
                </a:solidFill>
              </a:rPr>
              <a:t>本文に書く</a:t>
            </a:r>
          </a:p>
          <a:p>
            <a:pPr lvl="1" eaLnBrk="1" hangingPunct="1">
              <a:lnSpc>
                <a:spcPct val="80000"/>
              </a:lnSpc>
            </a:pPr>
            <a:r>
              <a:rPr lang="ja-JP" altLang="en-US" sz="1800" smtClean="0">
                <a:solidFill>
                  <a:srgbClr val="333333"/>
                </a:solidFill>
              </a:rPr>
              <a:t>添付ファイルは禁止</a:t>
            </a:r>
          </a:p>
          <a:p>
            <a:pPr lvl="1" eaLnBrk="1" hangingPunct="1">
              <a:lnSpc>
                <a:spcPct val="80000"/>
              </a:lnSpc>
            </a:pPr>
            <a:r>
              <a:rPr lang="ja-JP" altLang="en-US" sz="1800" smtClean="0">
                <a:solidFill>
                  <a:srgbClr val="333333"/>
                </a:solidFill>
              </a:rPr>
              <a:t>１つのメールには１つのパッチ（提案）のみ</a:t>
            </a:r>
          </a:p>
          <a:p>
            <a:pPr lvl="1" eaLnBrk="1" hangingPunct="1">
              <a:lnSpc>
                <a:spcPct val="80000"/>
              </a:lnSpc>
            </a:pPr>
            <a:r>
              <a:rPr lang="ja-JP" altLang="en-US" sz="1800" smtClean="0">
                <a:solidFill>
                  <a:srgbClr val="333333"/>
                </a:solidFill>
              </a:rPr>
              <a:t>決められたパッチの書き方（フォーマット）に従う</a:t>
            </a:r>
          </a:p>
          <a:p>
            <a:pPr lvl="2" eaLnBrk="1" hangingPunct="1">
              <a:lnSpc>
                <a:spcPct val="80000"/>
              </a:lnSpc>
            </a:pPr>
            <a:r>
              <a:rPr lang="en-US" altLang="ja-JP" sz="1600" smtClean="0">
                <a:solidFill>
                  <a:srgbClr val="333333"/>
                </a:solidFill>
              </a:rPr>
              <a:t>git-format-ptach </a:t>
            </a:r>
            <a:r>
              <a:rPr lang="ja-JP" altLang="en-US" sz="1600" smtClean="0">
                <a:solidFill>
                  <a:srgbClr val="333333"/>
                </a:solidFill>
              </a:rPr>
              <a:t>コマンドで生成される文章をメールで送信する </a:t>
            </a:r>
          </a:p>
          <a:p>
            <a:pPr lvl="2" eaLnBrk="1" hangingPunct="1">
              <a:lnSpc>
                <a:spcPct val="80000"/>
              </a:lnSpc>
            </a:pPr>
            <a:r>
              <a:rPr lang="en-US" altLang="ja-JP" sz="1800" smtClean="0"/>
              <a:t>scripts/checkpatch.pl </a:t>
            </a:r>
            <a:r>
              <a:rPr lang="ja-JP" altLang="en-US" sz="1600" smtClean="0">
                <a:solidFill>
                  <a:srgbClr val="333333"/>
                </a:solidFill>
              </a:rPr>
              <a:t>というチェックスクリプトで送信前に確認する</a:t>
            </a:r>
          </a:p>
          <a:p>
            <a:pPr lvl="2" eaLnBrk="1" hangingPunct="1">
              <a:lnSpc>
                <a:spcPct val="80000"/>
              </a:lnSpc>
              <a:buFont typeface="Wingdings 2" pitchFamily="18" charset="2"/>
              <a:buNone/>
            </a:pPr>
            <a:r>
              <a:rPr lang="ja-JP" altLang="en-US" sz="1600" smtClean="0">
                <a:solidFill>
                  <a:srgbClr val="333333"/>
                </a:solidFill>
              </a:rPr>
              <a:t>参考ドキュメント ＝ </a:t>
            </a:r>
            <a:r>
              <a:rPr lang="en-US" altLang="ja-JP" sz="1800" smtClean="0">
                <a:latin typeface="Calibri" pitchFamily="34" charset="0"/>
                <a:hlinkClick r:id="rId2"/>
              </a:rPr>
              <a:t>http://sourceforge.jp/projects/linuxjf/wiki/SubmittingPatches</a:t>
            </a:r>
            <a:r>
              <a:rPr lang="en-US" altLang="ja-JP" sz="1800" smtClean="0"/>
              <a:t> </a:t>
            </a:r>
            <a:endParaRPr lang="ja-JP" altLang="en-US" sz="1600" smtClean="0">
              <a:solidFill>
                <a:srgbClr val="333333"/>
              </a:solidFill>
            </a:endParaRPr>
          </a:p>
          <a:p>
            <a:pPr lvl="2" eaLnBrk="1" hangingPunct="1">
              <a:lnSpc>
                <a:spcPct val="80000"/>
              </a:lnSpc>
            </a:pPr>
            <a:endParaRPr lang="ja-JP" altLang="en-US" sz="1600" smtClean="0">
              <a:solidFill>
                <a:srgbClr val="333333"/>
              </a:solidFill>
            </a:endParaRPr>
          </a:p>
          <a:p>
            <a:pPr eaLnBrk="1" hangingPunct="1">
              <a:lnSpc>
                <a:spcPct val="80000"/>
              </a:lnSpc>
            </a:pPr>
            <a:r>
              <a:rPr lang="ja-JP" altLang="en-US" sz="2100" smtClean="0">
                <a:solidFill>
                  <a:srgbClr val="333333"/>
                </a:solidFill>
              </a:rPr>
              <a:t>アイディアは構想段階から出す（小さな段階で出す）</a:t>
            </a:r>
          </a:p>
          <a:p>
            <a:pPr lvl="1" eaLnBrk="1" hangingPunct="1">
              <a:lnSpc>
                <a:spcPct val="80000"/>
              </a:lnSpc>
            </a:pPr>
            <a:r>
              <a:rPr lang="ja-JP" altLang="en-US" sz="1800" smtClean="0">
                <a:solidFill>
                  <a:srgbClr val="333333"/>
                </a:solidFill>
              </a:rPr>
              <a:t>完成した機能を提案しても受け入れられない。</a:t>
            </a:r>
          </a:p>
          <a:p>
            <a:pPr lvl="1" eaLnBrk="1" hangingPunct="1">
              <a:lnSpc>
                <a:spcPct val="80000"/>
              </a:lnSpc>
            </a:pPr>
            <a:r>
              <a:rPr lang="ja-JP" altLang="en-US" sz="1800" smtClean="0">
                <a:solidFill>
                  <a:srgbClr val="333333"/>
                </a:solidFill>
              </a:rPr>
              <a:t>二項探索でデバッグ可能な小さな単位でパッチを区分けする。</a:t>
            </a:r>
            <a:endParaRPr lang="en-US" altLang="ja-JP" sz="1800" smtClean="0">
              <a:solidFill>
                <a:srgbClr val="333333"/>
              </a:solidFill>
            </a:endParaRPr>
          </a:p>
        </p:txBody>
      </p:sp>
      <p:sp>
        <p:nvSpPr>
          <p:cNvPr id="2" name="フッター プレースホルダー 1"/>
          <p:cNvSpPr txBox="1">
            <a:spLocks noGrp="1"/>
          </p:cNvSpPr>
          <p:nvPr/>
        </p:nvSpPr>
        <p:spPr>
          <a:xfrm>
            <a:off x="238125" y="6410325"/>
            <a:ext cx="3835400" cy="366713"/>
          </a:xfrm>
          <a:prstGeom prst="rect">
            <a:avLst/>
          </a:prstGeom>
          <a:noFill/>
        </p:spPr>
        <p:txBody>
          <a:bodyPr/>
          <a:lstStyle/>
          <a:p>
            <a:pPr>
              <a:defRPr/>
            </a:pPr>
            <a:r>
              <a:rPr kumimoji="0" lang="ja-JP" altLang="en-US" sz="1400">
                <a:solidFill>
                  <a:schemeClr val="bg1"/>
                </a:solidFill>
                <a:latin typeface="+mj-ea"/>
                <a:ea typeface="+mj-ea"/>
              </a:rPr>
              <a:t>情報システム学基礎１「 </a:t>
            </a:r>
            <a:r>
              <a:rPr kumimoji="0" lang="en-US" altLang="ja-JP" sz="1400">
                <a:solidFill>
                  <a:schemeClr val="bg1"/>
                </a:solidFill>
                <a:latin typeface="+mj-ea"/>
                <a:ea typeface="+mj-ea"/>
              </a:rPr>
              <a:t>IT </a:t>
            </a:r>
            <a:r>
              <a:rPr kumimoji="0" lang="ja-JP" altLang="en-US" sz="1400">
                <a:solidFill>
                  <a:schemeClr val="bg1"/>
                </a:solidFill>
                <a:latin typeface="+mj-ea"/>
                <a:ea typeface="+mj-ea"/>
              </a:rPr>
              <a:t>最前線」 </a:t>
            </a:r>
            <a:r>
              <a:rPr kumimoji="0" lang="en-US" altLang="ja-JP" sz="1400">
                <a:solidFill>
                  <a:schemeClr val="bg1"/>
                </a:solidFill>
                <a:latin typeface="+mj-ea"/>
                <a:ea typeface="+mj-ea"/>
              </a:rPr>
              <a:t>: 2012-1-24</a:t>
            </a:r>
            <a:endParaRPr kumimoji="0" lang="en-US" sz="1400">
              <a:solidFill>
                <a:schemeClr val="bg1"/>
              </a:solidFill>
              <a:latin typeface="+mj-ea"/>
              <a:ea typeface="+mj-ea"/>
            </a:endParaRPr>
          </a:p>
        </p:txBody>
      </p:sp>
      <p:sp>
        <p:nvSpPr>
          <p:cNvPr id="80901" name="日付プレースホルダー 3"/>
          <p:cNvSpPr txBox="1">
            <a:spLocks noGrp="1"/>
          </p:cNvSpPr>
          <p:nvPr/>
        </p:nvSpPr>
        <p:spPr bwMode="auto">
          <a:xfrm>
            <a:off x="4440238" y="6405563"/>
            <a:ext cx="4475162" cy="452437"/>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スライド番号プレースホルダー 5"/>
          <p:cNvSpPr>
            <a:spLocks noGrp="1"/>
          </p:cNvSpPr>
          <p:nvPr>
            <p:ph type="sldNum" sz="quarter" idx="12"/>
          </p:nvPr>
        </p:nvSpPr>
        <p:spPr/>
        <p:txBody>
          <a:bodyPr/>
          <a:lstStyle/>
          <a:p>
            <a:pPr>
              <a:defRPr/>
            </a:pPr>
            <a:fld id="{2282DD44-9C5A-43BB-A062-4A3E7B87432D}" type="slidenum">
              <a:rPr lang="ja-JP" altLang="en-US"/>
              <a:pPr>
                <a:defRPr/>
              </a:pPr>
              <a:t>49</a:t>
            </a:fld>
            <a:endParaRPr lang="en-US" altLang="ja-JP"/>
          </a:p>
        </p:txBody>
      </p:sp>
      <p:sp>
        <p:nvSpPr>
          <p:cNvPr id="81922" name="Rectangle 2"/>
          <p:cNvSpPr>
            <a:spLocks noGrp="1"/>
          </p:cNvSpPr>
          <p:nvPr>
            <p:ph type="title" idx="4294967295"/>
          </p:nvPr>
        </p:nvSpPr>
        <p:spPr>
          <a:xfrm>
            <a:off x="323850" y="260350"/>
            <a:ext cx="8534400" cy="758825"/>
          </a:xfrm>
        </p:spPr>
        <p:txBody>
          <a:bodyPr/>
          <a:lstStyle/>
          <a:p>
            <a:pPr eaLnBrk="1" hangingPunct="1"/>
            <a:r>
              <a:rPr lang="ja-JP" altLang="en-US" smtClean="0">
                <a:solidFill>
                  <a:srgbClr val="4D4D4D"/>
                </a:solidFill>
              </a:rPr>
              <a:t>パッチ投稿プロセスを理解する</a:t>
            </a:r>
          </a:p>
        </p:txBody>
      </p:sp>
      <p:sp>
        <p:nvSpPr>
          <p:cNvPr id="2" name="フッター プレースホルダー 1"/>
          <p:cNvSpPr txBox="1">
            <a:spLocks noGrp="1"/>
          </p:cNvSpPr>
          <p:nvPr/>
        </p:nvSpPr>
        <p:spPr>
          <a:xfrm>
            <a:off x="238125" y="6410325"/>
            <a:ext cx="3835400" cy="366713"/>
          </a:xfrm>
          <a:prstGeom prst="rect">
            <a:avLst/>
          </a:prstGeom>
          <a:noFill/>
        </p:spPr>
        <p:txBody>
          <a:bodyPr/>
          <a:lstStyle/>
          <a:p>
            <a:pPr>
              <a:defRPr/>
            </a:pPr>
            <a:r>
              <a:rPr kumimoji="0" lang="ja-JP" altLang="en-US" sz="1400">
                <a:solidFill>
                  <a:schemeClr val="bg1"/>
                </a:solidFill>
                <a:latin typeface="+mj-ea"/>
                <a:ea typeface="+mj-ea"/>
              </a:rPr>
              <a:t>情報システム学基礎１「 </a:t>
            </a:r>
            <a:r>
              <a:rPr kumimoji="0" lang="en-US" altLang="ja-JP" sz="1400">
                <a:solidFill>
                  <a:schemeClr val="bg1"/>
                </a:solidFill>
                <a:latin typeface="+mj-ea"/>
                <a:ea typeface="+mj-ea"/>
              </a:rPr>
              <a:t>IT </a:t>
            </a:r>
            <a:r>
              <a:rPr kumimoji="0" lang="ja-JP" altLang="en-US" sz="1400">
                <a:solidFill>
                  <a:schemeClr val="bg1"/>
                </a:solidFill>
                <a:latin typeface="+mj-ea"/>
                <a:ea typeface="+mj-ea"/>
              </a:rPr>
              <a:t>最前線」 </a:t>
            </a:r>
            <a:r>
              <a:rPr kumimoji="0" lang="en-US" altLang="ja-JP" sz="1400">
                <a:solidFill>
                  <a:schemeClr val="bg1"/>
                </a:solidFill>
                <a:latin typeface="+mj-ea"/>
                <a:ea typeface="+mj-ea"/>
              </a:rPr>
              <a:t>: 2012-1-24</a:t>
            </a:r>
            <a:endParaRPr kumimoji="0" lang="en-US" sz="1400">
              <a:solidFill>
                <a:schemeClr val="bg1"/>
              </a:solidFill>
              <a:latin typeface="+mj-ea"/>
              <a:ea typeface="+mj-ea"/>
            </a:endParaRPr>
          </a:p>
        </p:txBody>
      </p:sp>
      <p:sp>
        <p:nvSpPr>
          <p:cNvPr id="81924" name="日付プレースホルダー 3"/>
          <p:cNvSpPr txBox="1">
            <a:spLocks noGrp="1"/>
          </p:cNvSpPr>
          <p:nvPr/>
        </p:nvSpPr>
        <p:spPr bwMode="auto">
          <a:xfrm>
            <a:off x="4440238" y="6405563"/>
            <a:ext cx="4475162" cy="452437"/>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
        <p:nvSpPr>
          <p:cNvPr id="81925" name="AutoShape 6"/>
          <p:cNvSpPr>
            <a:spLocks noChangeArrowheads="1"/>
          </p:cNvSpPr>
          <p:nvPr/>
        </p:nvSpPr>
        <p:spPr bwMode="auto">
          <a:xfrm>
            <a:off x="971550" y="2378075"/>
            <a:ext cx="1296988" cy="647700"/>
          </a:xfrm>
          <a:prstGeom prst="roundRect">
            <a:avLst>
              <a:gd name="adj" fmla="val 16667"/>
            </a:avLst>
          </a:prstGeom>
          <a:solidFill>
            <a:srgbClr val="99FF66"/>
          </a:solidFill>
          <a:ln w="9525">
            <a:noFill/>
            <a:round/>
            <a:headEnd/>
            <a:tailEnd/>
          </a:ln>
          <a:effectLst>
            <a:prstShdw prst="shdw17" dist="17961" dir="2700000">
              <a:srgbClr val="5C993D"/>
            </a:prstShdw>
          </a:effectLst>
        </p:spPr>
        <p:txBody>
          <a:bodyPr wrap="none" anchor="ctr"/>
          <a:lstStyle/>
          <a:p>
            <a:pPr algn="ctr"/>
            <a:r>
              <a:rPr lang="en-US" altLang="ja-JP">
                <a:solidFill>
                  <a:srgbClr val="003300"/>
                </a:solidFill>
                <a:ea typeface="HG丸ｺﾞｼｯｸM-PRO" pitchFamily="50" charset="-128"/>
              </a:rPr>
              <a:t>IDEA</a:t>
            </a:r>
          </a:p>
        </p:txBody>
      </p:sp>
      <p:sp>
        <p:nvSpPr>
          <p:cNvPr id="81926" name="AutoShape 7"/>
          <p:cNvSpPr>
            <a:spLocks noChangeArrowheads="1"/>
          </p:cNvSpPr>
          <p:nvPr/>
        </p:nvSpPr>
        <p:spPr bwMode="auto">
          <a:xfrm>
            <a:off x="2771775" y="2387600"/>
            <a:ext cx="1296988" cy="647700"/>
          </a:xfrm>
          <a:prstGeom prst="roundRect">
            <a:avLst>
              <a:gd name="adj" fmla="val 16667"/>
            </a:avLst>
          </a:prstGeom>
          <a:solidFill>
            <a:srgbClr val="99FF66"/>
          </a:solidFill>
          <a:ln w="9525">
            <a:noFill/>
            <a:round/>
            <a:headEnd/>
            <a:tailEnd/>
          </a:ln>
          <a:effectLst>
            <a:prstShdw prst="shdw17" dist="17961" dir="2700000">
              <a:srgbClr val="5C993D"/>
            </a:prstShdw>
          </a:effectLst>
        </p:spPr>
        <p:txBody>
          <a:bodyPr wrap="none" anchor="ctr"/>
          <a:lstStyle/>
          <a:p>
            <a:pPr algn="ctr"/>
            <a:r>
              <a:rPr lang="en-US" altLang="ja-JP">
                <a:solidFill>
                  <a:srgbClr val="003300"/>
                </a:solidFill>
                <a:ea typeface="HG丸ｺﾞｼｯｸM-PRO" pitchFamily="50" charset="-128"/>
              </a:rPr>
              <a:t>RFC</a:t>
            </a:r>
          </a:p>
        </p:txBody>
      </p:sp>
      <p:sp>
        <p:nvSpPr>
          <p:cNvPr id="81927" name="AutoShape 8"/>
          <p:cNvSpPr>
            <a:spLocks noChangeArrowheads="1"/>
          </p:cNvSpPr>
          <p:nvPr/>
        </p:nvSpPr>
        <p:spPr bwMode="auto">
          <a:xfrm>
            <a:off x="4643438" y="2378075"/>
            <a:ext cx="1296987" cy="647700"/>
          </a:xfrm>
          <a:prstGeom prst="roundRect">
            <a:avLst>
              <a:gd name="adj" fmla="val 16667"/>
            </a:avLst>
          </a:prstGeom>
          <a:solidFill>
            <a:srgbClr val="99FF66"/>
          </a:solidFill>
          <a:ln w="9525">
            <a:noFill/>
            <a:round/>
            <a:headEnd/>
            <a:tailEnd/>
          </a:ln>
          <a:effectLst>
            <a:prstShdw prst="shdw17" dist="17961" dir="2700000">
              <a:srgbClr val="5C993D"/>
            </a:prstShdw>
          </a:effectLst>
        </p:spPr>
        <p:txBody>
          <a:bodyPr wrap="none" anchor="ctr"/>
          <a:lstStyle/>
          <a:p>
            <a:pPr algn="ctr">
              <a:lnSpc>
                <a:spcPts val="2000"/>
              </a:lnSpc>
            </a:pPr>
            <a:r>
              <a:rPr lang="en-US" altLang="ja-JP" sz="2000">
                <a:solidFill>
                  <a:srgbClr val="003300"/>
                </a:solidFill>
                <a:ea typeface="HG丸ｺﾞｼｯｸM-PRO" pitchFamily="50" charset="-128"/>
              </a:rPr>
              <a:t>Patch</a:t>
            </a:r>
            <a:br>
              <a:rPr lang="en-US" altLang="ja-JP" sz="2000">
                <a:solidFill>
                  <a:srgbClr val="003300"/>
                </a:solidFill>
                <a:ea typeface="HG丸ｺﾞｼｯｸM-PRO" pitchFamily="50" charset="-128"/>
              </a:rPr>
            </a:br>
            <a:r>
              <a:rPr lang="en-US" altLang="ja-JP" sz="2000">
                <a:solidFill>
                  <a:srgbClr val="003300"/>
                </a:solidFill>
                <a:ea typeface="HG丸ｺﾞｼｯｸM-PRO" pitchFamily="50" charset="-128"/>
              </a:rPr>
              <a:t>submission</a:t>
            </a:r>
          </a:p>
        </p:txBody>
      </p:sp>
      <p:sp>
        <p:nvSpPr>
          <p:cNvPr id="81928" name="AutoShape 9"/>
          <p:cNvSpPr>
            <a:spLocks noChangeArrowheads="1"/>
          </p:cNvSpPr>
          <p:nvPr/>
        </p:nvSpPr>
        <p:spPr bwMode="auto">
          <a:xfrm>
            <a:off x="6516688" y="2393950"/>
            <a:ext cx="1296987" cy="647700"/>
          </a:xfrm>
          <a:prstGeom prst="roundRect">
            <a:avLst>
              <a:gd name="adj" fmla="val 16667"/>
            </a:avLst>
          </a:prstGeom>
          <a:solidFill>
            <a:srgbClr val="99FF66"/>
          </a:solidFill>
          <a:ln w="9525">
            <a:noFill/>
            <a:round/>
            <a:headEnd/>
            <a:tailEnd/>
          </a:ln>
          <a:effectLst>
            <a:prstShdw prst="shdw17" dist="17961" dir="2700000">
              <a:srgbClr val="5C993D"/>
            </a:prstShdw>
          </a:effectLst>
        </p:spPr>
        <p:txBody>
          <a:bodyPr wrap="none" anchor="ctr"/>
          <a:lstStyle/>
          <a:p>
            <a:pPr algn="ctr">
              <a:lnSpc>
                <a:spcPts val="2000"/>
              </a:lnSpc>
            </a:pPr>
            <a:r>
              <a:rPr lang="en-US" altLang="ja-JP" sz="2000">
                <a:solidFill>
                  <a:srgbClr val="003300"/>
                </a:solidFill>
                <a:ea typeface="HG丸ｺﾞｼｯｸM-PRO" pitchFamily="50" charset="-128"/>
              </a:rPr>
              <a:t>Patch</a:t>
            </a:r>
            <a:br>
              <a:rPr lang="en-US" altLang="ja-JP" sz="2000">
                <a:solidFill>
                  <a:srgbClr val="003300"/>
                </a:solidFill>
                <a:ea typeface="HG丸ｺﾞｼｯｸM-PRO" pitchFamily="50" charset="-128"/>
              </a:rPr>
            </a:br>
            <a:r>
              <a:rPr lang="en-US" altLang="ja-JP" sz="2000">
                <a:solidFill>
                  <a:srgbClr val="003300"/>
                </a:solidFill>
                <a:ea typeface="HG丸ｺﾞｼｯｸM-PRO" pitchFamily="50" charset="-128"/>
              </a:rPr>
              <a:t>improve</a:t>
            </a:r>
          </a:p>
        </p:txBody>
      </p:sp>
      <p:sp>
        <p:nvSpPr>
          <p:cNvPr id="116746" name="AutoShape 10"/>
          <p:cNvSpPr>
            <a:spLocks noChangeArrowheads="1"/>
          </p:cNvSpPr>
          <p:nvPr/>
        </p:nvSpPr>
        <p:spPr bwMode="auto">
          <a:xfrm>
            <a:off x="4645025" y="3602038"/>
            <a:ext cx="1296988" cy="647700"/>
          </a:xfrm>
          <a:prstGeom prst="roundRect">
            <a:avLst>
              <a:gd name="adj" fmla="val 16667"/>
            </a:avLst>
          </a:prstGeom>
          <a:solidFill>
            <a:schemeClr val="accent2"/>
          </a:solidFill>
          <a:ln w="9525">
            <a:noFill/>
            <a:round/>
            <a:headEnd/>
            <a:tailEnd/>
          </a:ln>
          <a:effectLst>
            <a:prstShdw prst="shdw17" dist="17961" dir="2700000">
              <a:schemeClr val="accent2">
                <a:gamma/>
                <a:shade val="60000"/>
                <a:invGamma/>
              </a:schemeClr>
            </a:prstShdw>
          </a:effectLst>
        </p:spPr>
        <p:txBody>
          <a:bodyPr wrap="none" anchor="ctr"/>
          <a:lstStyle/>
          <a:p>
            <a:pPr algn="ctr">
              <a:lnSpc>
                <a:spcPts val="2000"/>
              </a:lnSpc>
              <a:defRPr/>
            </a:pPr>
            <a:r>
              <a:rPr lang="en-US" altLang="ja-JP" sz="2000">
                <a:solidFill>
                  <a:srgbClr val="003300"/>
                </a:solidFill>
                <a:ea typeface="HG丸ｺﾞｼｯｸM-PRO" pitchFamily="50" charset="-128"/>
              </a:rPr>
              <a:t>Linux</a:t>
            </a:r>
            <a:br>
              <a:rPr lang="en-US" altLang="ja-JP" sz="2000">
                <a:solidFill>
                  <a:srgbClr val="003300"/>
                </a:solidFill>
                <a:ea typeface="HG丸ｺﾞｼｯｸM-PRO" pitchFamily="50" charset="-128"/>
              </a:rPr>
            </a:br>
            <a:r>
              <a:rPr lang="en-US" altLang="ja-JP" sz="2000">
                <a:solidFill>
                  <a:srgbClr val="003300"/>
                </a:solidFill>
                <a:ea typeface="HG丸ｺﾞｼｯｸM-PRO" pitchFamily="50" charset="-128"/>
              </a:rPr>
              <a:t>next</a:t>
            </a:r>
          </a:p>
        </p:txBody>
      </p:sp>
      <p:sp>
        <p:nvSpPr>
          <p:cNvPr id="81930" name="AutoShape 11"/>
          <p:cNvSpPr>
            <a:spLocks noChangeArrowheads="1"/>
          </p:cNvSpPr>
          <p:nvPr/>
        </p:nvSpPr>
        <p:spPr bwMode="auto">
          <a:xfrm>
            <a:off x="4664075" y="4868863"/>
            <a:ext cx="1296988" cy="647700"/>
          </a:xfrm>
          <a:prstGeom prst="roundRect">
            <a:avLst>
              <a:gd name="adj" fmla="val 16667"/>
            </a:avLst>
          </a:prstGeom>
          <a:solidFill>
            <a:srgbClr val="99FF66"/>
          </a:solidFill>
          <a:ln w="9525">
            <a:noFill/>
            <a:round/>
            <a:headEnd/>
            <a:tailEnd/>
          </a:ln>
          <a:effectLst>
            <a:prstShdw prst="shdw17" dist="17961" dir="2700000">
              <a:srgbClr val="5C993D"/>
            </a:prstShdw>
          </a:effectLst>
        </p:spPr>
        <p:txBody>
          <a:bodyPr wrap="none" anchor="ctr"/>
          <a:lstStyle/>
          <a:p>
            <a:pPr algn="ctr">
              <a:lnSpc>
                <a:spcPts val="2000"/>
              </a:lnSpc>
            </a:pPr>
            <a:r>
              <a:rPr lang="en-US" altLang="ja-JP" sz="2000">
                <a:solidFill>
                  <a:srgbClr val="003300"/>
                </a:solidFill>
                <a:ea typeface="HG丸ｺﾞｼｯｸM-PRO" pitchFamily="50" charset="-128"/>
              </a:rPr>
              <a:t>subsystem</a:t>
            </a:r>
            <a:br>
              <a:rPr lang="en-US" altLang="ja-JP" sz="2000">
                <a:solidFill>
                  <a:srgbClr val="003300"/>
                </a:solidFill>
                <a:ea typeface="HG丸ｺﾞｼｯｸM-PRO" pitchFamily="50" charset="-128"/>
              </a:rPr>
            </a:br>
            <a:r>
              <a:rPr lang="en-US" altLang="ja-JP" sz="2000">
                <a:solidFill>
                  <a:srgbClr val="003300"/>
                </a:solidFill>
                <a:ea typeface="HG丸ｺﾞｼｯｸM-PRO" pitchFamily="50" charset="-128"/>
              </a:rPr>
              <a:t>tree</a:t>
            </a:r>
          </a:p>
        </p:txBody>
      </p:sp>
      <p:sp>
        <p:nvSpPr>
          <p:cNvPr id="116748" name="AutoShape 12"/>
          <p:cNvSpPr>
            <a:spLocks noChangeArrowheads="1"/>
          </p:cNvSpPr>
          <p:nvPr/>
        </p:nvSpPr>
        <p:spPr bwMode="auto">
          <a:xfrm>
            <a:off x="2052638" y="4178300"/>
            <a:ext cx="1296987" cy="647700"/>
          </a:xfrm>
          <a:prstGeom prst="roundRect">
            <a:avLst>
              <a:gd name="adj" fmla="val 16667"/>
            </a:avLst>
          </a:prstGeom>
          <a:solidFill>
            <a:schemeClr val="hlink"/>
          </a:solidFill>
          <a:ln w="9525">
            <a:noFill/>
            <a:round/>
            <a:headEnd/>
            <a:tailEnd/>
          </a:ln>
          <a:effectLst>
            <a:prstShdw prst="shdw17" dist="17961" dir="2700000">
              <a:schemeClr val="hlink">
                <a:gamma/>
                <a:shade val="60000"/>
                <a:invGamma/>
              </a:schemeClr>
            </a:prstShdw>
          </a:effectLst>
        </p:spPr>
        <p:txBody>
          <a:bodyPr wrap="none" anchor="ctr"/>
          <a:lstStyle/>
          <a:p>
            <a:pPr algn="ctr">
              <a:lnSpc>
                <a:spcPts val="2000"/>
              </a:lnSpc>
              <a:defRPr/>
            </a:pPr>
            <a:r>
              <a:rPr lang="en-US" altLang="ja-JP" sz="2000">
                <a:solidFill>
                  <a:srgbClr val="003300"/>
                </a:solidFill>
                <a:ea typeface="HG丸ｺﾞｼｯｸM-PRO" pitchFamily="50" charset="-128"/>
              </a:rPr>
              <a:t>mainline</a:t>
            </a:r>
          </a:p>
        </p:txBody>
      </p:sp>
      <p:sp>
        <p:nvSpPr>
          <p:cNvPr id="81932" name="Line 13"/>
          <p:cNvSpPr>
            <a:spLocks noChangeShapeType="1"/>
          </p:cNvSpPr>
          <p:nvPr/>
        </p:nvSpPr>
        <p:spPr bwMode="auto">
          <a:xfrm>
            <a:off x="2339975" y="2738438"/>
            <a:ext cx="360363" cy="0"/>
          </a:xfrm>
          <a:prstGeom prst="line">
            <a:avLst/>
          </a:prstGeom>
          <a:noFill/>
          <a:ln w="38100">
            <a:solidFill>
              <a:srgbClr val="0033CC"/>
            </a:solidFill>
            <a:round/>
            <a:headEnd/>
            <a:tailEnd type="triangle" w="med" len="med"/>
          </a:ln>
        </p:spPr>
        <p:txBody>
          <a:bodyPr/>
          <a:lstStyle/>
          <a:p>
            <a:endParaRPr lang="ja-JP" altLang="en-US"/>
          </a:p>
        </p:txBody>
      </p:sp>
      <p:sp>
        <p:nvSpPr>
          <p:cNvPr id="81933" name="Line 14"/>
          <p:cNvSpPr>
            <a:spLocks noChangeShapeType="1"/>
          </p:cNvSpPr>
          <p:nvPr/>
        </p:nvSpPr>
        <p:spPr bwMode="auto">
          <a:xfrm>
            <a:off x="4183063" y="2738438"/>
            <a:ext cx="360362" cy="0"/>
          </a:xfrm>
          <a:prstGeom prst="line">
            <a:avLst/>
          </a:prstGeom>
          <a:noFill/>
          <a:ln w="38100">
            <a:solidFill>
              <a:srgbClr val="0033CC"/>
            </a:solidFill>
            <a:round/>
            <a:headEnd/>
            <a:tailEnd type="triangle" w="med" len="med"/>
          </a:ln>
        </p:spPr>
        <p:txBody>
          <a:bodyPr/>
          <a:lstStyle/>
          <a:p>
            <a:endParaRPr lang="ja-JP" altLang="en-US"/>
          </a:p>
        </p:txBody>
      </p:sp>
      <p:sp>
        <p:nvSpPr>
          <p:cNvPr id="81934" name="Line 15"/>
          <p:cNvSpPr>
            <a:spLocks noChangeShapeType="1"/>
          </p:cNvSpPr>
          <p:nvPr/>
        </p:nvSpPr>
        <p:spPr bwMode="auto">
          <a:xfrm flipV="1">
            <a:off x="6008688" y="2740025"/>
            <a:ext cx="476250" cy="3175"/>
          </a:xfrm>
          <a:prstGeom prst="line">
            <a:avLst/>
          </a:prstGeom>
          <a:noFill/>
          <a:ln w="76200">
            <a:solidFill>
              <a:srgbClr val="0033CC"/>
            </a:solidFill>
            <a:round/>
            <a:headEnd/>
            <a:tailEnd type="triangle" w="med" len="med"/>
          </a:ln>
        </p:spPr>
        <p:txBody>
          <a:bodyPr/>
          <a:lstStyle/>
          <a:p>
            <a:endParaRPr lang="ja-JP" altLang="en-US"/>
          </a:p>
        </p:txBody>
      </p:sp>
      <p:sp>
        <p:nvSpPr>
          <p:cNvPr id="81935" name="Line 17"/>
          <p:cNvSpPr>
            <a:spLocks noChangeShapeType="1"/>
          </p:cNvSpPr>
          <p:nvPr/>
        </p:nvSpPr>
        <p:spPr bwMode="auto">
          <a:xfrm>
            <a:off x="5326063" y="4302125"/>
            <a:ext cx="0" cy="490538"/>
          </a:xfrm>
          <a:prstGeom prst="line">
            <a:avLst/>
          </a:prstGeom>
          <a:noFill/>
          <a:ln w="38100">
            <a:solidFill>
              <a:srgbClr val="0033CC"/>
            </a:solidFill>
            <a:round/>
            <a:headEnd type="triangle" w="med" len="med"/>
            <a:tailEnd/>
          </a:ln>
        </p:spPr>
        <p:txBody>
          <a:bodyPr/>
          <a:lstStyle/>
          <a:p>
            <a:endParaRPr lang="ja-JP" altLang="en-US"/>
          </a:p>
        </p:txBody>
      </p:sp>
      <p:sp>
        <p:nvSpPr>
          <p:cNvPr id="81936" name="Line 19"/>
          <p:cNvSpPr>
            <a:spLocks noChangeShapeType="1"/>
          </p:cNvSpPr>
          <p:nvPr/>
        </p:nvSpPr>
        <p:spPr bwMode="auto">
          <a:xfrm flipH="1">
            <a:off x="3421063" y="3962400"/>
            <a:ext cx="1131887" cy="469900"/>
          </a:xfrm>
          <a:prstGeom prst="line">
            <a:avLst/>
          </a:prstGeom>
          <a:noFill/>
          <a:ln w="38100">
            <a:solidFill>
              <a:srgbClr val="0033CC"/>
            </a:solidFill>
            <a:round/>
            <a:headEnd/>
            <a:tailEnd type="triangle" w="med" len="med"/>
          </a:ln>
        </p:spPr>
        <p:txBody>
          <a:bodyPr/>
          <a:lstStyle/>
          <a:p>
            <a:endParaRPr lang="ja-JP" altLang="en-US"/>
          </a:p>
        </p:txBody>
      </p:sp>
      <p:sp>
        <p:nvSpPr>
          <p:cNvPr id="81937" name="Line 20"/>
          <p:cNvSpPr>
            <a:spLocks noChangeShapeType="1"/>
          </p:cNvSpPr>
          <p:nvPr/>
        </p:nvSpPr>
        <p:spPr bwMode="auto">
          <a:xfrm flipH="1" flipV="1">
            <a:off x="3430588" y="4638675"/>
            <a:ext cx="1150937" cy="538163"/>
          </a:xfrm>
          <a:prstGeom prst="line">
            <a:avLst/>
          </a:prstGeom>
          <a:noFill/>
          <a:ln w="38100">
            <a:solidFill>
              <a:srgbClr val="0033CC"/>
            </a:solidFill>
            <a:round/>
            <a:headEnd/>
            <a:tailEnd type="triangle" w="med" len="med"/>
          </a:ln>
        </p:spPr>
        <p:txBody>
          <a:bodyPr/>
          <a:lstStyle/>
          <a:p>
            <a:endParaRPr lang="ja-JP" altLang="en-US"/>
          </a:p>
        </p:txBody>
      </p:sp>
      <p:sp>
        <p:nvSpPr>
          <p:cNvPr id="81938" name="AutoShape 21"/>
          <p:cNvSpPr>
            <a:spLocks noChangeArrowheads="1"/>
          </p:cNvSpPr>
          <p:nvPr/>
        </p:nvSpPr>
        <p:spPr bwMode="auto">
          <a:xfrm>
            <a:off x="2628900" y="2162175"/>
            <a:ext cx="5472113" cy="1079500"/>
          </a:xfrm>
          <a:prstGeom prst="roundRect">
            <a:avLst>
              <a:gd name="adj" fmla="val 16667"/>
            </a:avLst>
          </a:prstGeom>
          <a:noFill/>
          <a:ln w="38100">
            <a:solidFill>
              <a:srgbClr val="FF3300"/>
            </a:solidFill>
            <a:prstDash val="sysDot"/>
            <a:round/>
            <a:headEnd/>
            <a:tailEnd/>
          </a:ln>
        </p:spPr>
        <p:txBody>
          <a:bodyPr wrap="none" anchor="ctr"/>
          <a:lstStyle/>
          <a:p>
            <a:pPr algn="ctr"/>
            <a:endParaRPr lang="ja-JP" altLang="en-US"/>
          </a:p>
        </p:txBody>
      </p:sp>
      <p:sp>
        <p:nvSpPr>
          <p:cNvPr id="116758" name="Text Box 22"/>
          <p:cNvSpPr txBox="1">
            <a:spLocks noChangeArrowheads="1"/>
          </p:cNvSpPr>
          <p:nvPr/>
        </p:nvSpPr>
        <p:spPr bwMode="auto">
          <a:xfrm>
            <a:off x="2555875" y="1773238"/>
            <a:ext cx="1728788" cy="457200"/>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r">
              <a:spcBef>
                <a:spcPct val="50000"/>
              </a:spcBef>
              <a:defRPr/>
            </a:pPr>
            <a:r>
              <a:rPr lang="en-US" altLang="ja-JP">
                <a:solidFill>
                  <a:srgbClr val="FF3300"/>
                </a:solidFill>
              </a:rPr>
              <a:t>Mailing List</a:t>
            </a:r>
          </a:p>
        </p:txBody>
      </p:sp>
      <p:sp>
        <p:nvSpPr>
          <p:cNvPr id="81940" name="AutoShape 27"/>
          <p:cNvSpPr>
            <a:spLocks noChangeArrowheads="1"/>
          </p:cNvSpPr>
          <p:nvPr/>
        </p:nvSpPr>
        <p:spPr bwMode="auto">
          <a:xfrm flipH="1">
            <a:off x="5076825" y="1773238"/>
            <a:ext cx="2159000" cy="503237"/>
          </a:xfrm>
          <a:prstGeom prst="curvedDownArrow">
            <a:avLst>
              <a:gd name="adj1" fmla="val 41055"/>
              <a:gd name="adj2" fmla="val 126860"/>
              <a:gd name="adj3" fmla="val 25236"/>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116764" name="Text Box 28"/>
          <p:cNvSpPr txBox="1">
            <a:spLocks noChangeArrowheads="1"/>
          </p:cNvSpPr>
          <p:nvPr/>
        </p:nvSpPr>
        <p:spPr bwMode="auto">
          <a:xfrm>
            <a:off x="6948488" y="1557338"/>
            <a:ext cx="2016125" cy="457200"/>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spcBef>
                <a:spcPct val="50000"/>
              </a:spcBef>
              <a:defRPr/>
            </a:pPr>
            <a:r>
              <a:rPr lang="en-US" altLang="ja-JP">
                <a:solidFill>
                  <a:srgbClr val="0033CC"/>
                </a:solidFill>
              </a:rPr>
              <a:t>Iteration 3~10</a:t>
            </a:r>
          </a:p>
        </p:txBody>
      </p:sp>
      <p:sp>
        <p:nvSpPr>
          <p:cNvPr id="6" name="角丸四角形 5"/>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en-US" altLang="ja-JP" sz="2000">
                <a:solidFill>
                  <a:schemeClr val="bg1"/>
                </a:solidFill>
                <a:latin typeface="HG丸ｺﾞｼｯｸM-PRO" pitchFamily="50" charset="-128"/>
                <a:ea typeface="HG丸ｺﾞｼｯｸM-PRO" pitchFamily="50" charset="-128"/>
              </a:rPr>
              <a:t>ML</a:t>
            </a:r>
            <a:r>
              <a:rPr lang="ja-JP" altLang="en-US" sz="2000">
                <a:solidFill>
                  <a:schemeClr val="bg1"/>
                </a:solidFill>
                <a:latin typeface="HG丸ｺﾞｼｯｸM-PRO" pitchFamily="50" charset="-128"/>
                <a:ea typeface="HG丸ｺﾞｼｯｸM-PRO" pitchFamily="50" charset="-128"/>
              </a:rPr>
              <a:t>上で提案を議論、 どんな経験者でも数回の書き直しを行って採用</a:t>
            </a:r>
          </a:p>
        </p:txBody>
      </p:sp>
      <p:sp>
        <p:nvSpPr>
          <p:cNvPr id="81945" name="Line 32"/>
          <p:cNvSpPr>
            <a:spLocks noChangeShapeType="1"/>
          </p:cNvSpPr>
          <p:nvPr/>
        </p:nvSpPr>
        <p:spPr bwMode="auto">
          <a:xfrm>
            <a:off x="7164388" y="3141663"/>
            <a:ext cx="0" cy="2016125"/>
          </a:xfrm>
          <a:prstGeom prst="line">
            <a:avLst/>
          </a:prstGeom>
          <a:noFill/>
          <a:ln w="38100">
            <a:solidFill>
              <a:srgbClr val="0033CC"/>
            </a:solidFill>
            <a:round/>
            <a:headEnd/>
            <a:tailEnd/>
          </a:ln>
        </p:spPr>
        <p:txBody>
          <a:bodyPr/>
          <a:lstStyle/>
          <a:p>
            <a:endParaRPr lang="ja-JP" altLang="en-US"/>
          </a:p>
        </p:txBody>
      </p:sp>
      <p:sp>
        <p:nvSpPr>
          <p:cNvPr id="81946" name="Line 33"/>
          <p:cNvSpPr>
            <a:spLocks noChangeShapeType="1"/>
          </p:cNvSpPr>
          <p:nvPr/>
        </p:nvSpPr>
        <p:spPr bwMode="auto">
          <a:xfrm flipH="1">
            <a:off x="6021388" y="5157788"/>
            <a:ext cx="1152525" cy="0"/>
          </a:xfrm>
          <a:prstGeom prst="line">
            <a:avLst/>
          </a:prstGeom>
          <a:noFill/>
          <a:ln w="38100">
            <a:solidFill>
              <a:srgbClr val="0033CC"/>
            </a:solidFill>
            <a:round/>
            <a:headEnd/>
            <a:tailEnd type="triangle" w="med" len="med"/>
          </a:ln>
        </p:spPr>
        <p:txBody>
          <a:bodyPr/>
          <a:lstStyle/>
          <a:p>
            <a:endParaRPr lang="ja-JP" altLang="en-US"/>
          </a:p>
        </p:txBody>
      </p:sp>
      <p:sp>
        <p:nvSpPr>
          <p:cNvPr id="81947" name="Line 34"/>
          <p:cNvSpPr>
            <a:spLocks noChangeShapeType="1"/>
          </p:cNvSpPr>
          <p:nvPr/>
        </p:nvSpPr>
        <p:spPr bwMode="auto">
          <a:xfrm flipH="1">
            <a:off x="6011863" y="3933825"/>
            <a:ext cx="1152525" cy="0"/>
          </a:xfrm>
          <a:prstGeom prst="line">
            <a:avLst/>
          </a:prstGeom>
          <a:noFill/>
          <a:ln w="38100">
            <a:solidFill>
              <a:srgbClr val="0033CC"/>
            </a:solidFill>
            <a:round/>
            <a:headEnd/>
            <a:tailEnd type="triangle" w="med" len="med"/>
          </a:ln>
        </p:spPr>
        <p:txBody>
          <a:bodyPr/>
          <a:lstStyle/>
          <a:p>
            <a:endParaRPr lang="ja-JP" alt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スライド番号プレースホルダー 5"/>
          <p:cNvSpPr>
            <a:spLocks noGrp="1"/>
          </p:cNvSpPr>
          <p:nvPr>
            <p:ph type="sldNum" sz="quarter" idx="12"/>
          </p:nvPr>
        </p:nvSpPr>
        <p:spPr/>
        <p:txBody>
          <a:bodyPr/>
          <a:lstStyle/>
          <a:p>
            <a:pPr>
              <a:defRPr/>
            </a:pPr>
            <a:fld id="{78182C5F-B1CA-4330-98BA-C0D603ED5DC1}" type="slidenum">
              <a:rPr lang="ja-JP" altLang="en-US"/>
              <a:pPr>
                <a:defRPr/>
              </a:pPr>
              <a:t>50</a:t>
            </a:fld>
            <a:endParaRPr lang="en-US" altLang="ja-JP"/>
          </a:p>
        </p:txBody>
      </p:sp>
      <p:sp>
        <p:nvSpPr>
          <p:cNvPr id="82946" name="Line 15"/>
          <p:cNvSpPr>
            <a:spLocks noChangeShapeType="1"/>
          </p:cNvSpPr>
          <p:nvPr/>
        </p:nvSpPr>
        <p:spPr bwMode="auto">
          <a:xfrm>
            <a:off x="1557338" y="3078163"/>
            <a:ext cx="5903912" cy="0"/>
          </a:xfrm>
          <a:prstGeom prst="line">
            <a:avLst/>
          </a:prstGeom>
          <a:noFill/>
          <a:ln w="28575">
            <a:solidFill>
              <a:srgbClr val="0033CC"/>
            </a:solidFill>
            <a:round/>
            <a:headEnd/>
            <a:tailEnd/>
          </a:ln>
        </p:spPr>
        <p:txBody>
          <a:bodyPr/>
          <a:lstStyle/>
          <a:p>
            <a:endParaRPr lang="ja-JP" altLang="en-US"/>
          </a:p>
        </p:txBody>
      </p:sp>
      <p:sp>
        <p:nvSpPr>
          <p:cNvPr id="2" name="フッター プレースホルダー 1"/>
          <p:cNvSpPr txBox="1">
            <a:spLocks noGrp="1"/>
          </p:cNvSpPr>
          <p:nvPr/>
        </p:nvSpPr>
        <p:spPr>
          <a:xfrm>
            <a:off x="238125" y="6410325"/>
            <a:ext cx="3835400" cy="366713"/>
          </a:xfrm>
          <a:prstGeom prst="rect">
            <a:avLst/>
          </a:prstGeom>
          <a:noFill/>
        </p:spPr>
        <p:txBody>
          <a:bodyPr/>
          <a:lstStyle/>
          <a:p>
            <a:pPr>
              <a:defRPr/>
            </a:pPr>
            <a:r>
              <a:rPr kumimoji="0" lang="ja-JP" altLang="en-US" sz="1400">
                <a:solidFill>
                  <a:schemeClr val="bg1"/>
                </a:solidFill>
                <a:latin typeface="+mj-ea"/>
                <a:ea typeface="+mj-ea"/>
              </a:rPr>
              <a:t>情報システム学基礎１「 </a:t>
            </a:r>
            <a:r>
              <a:rPr kumimoji="0" lang="en-US" altLang="ja-JP" sz="1400">
                <a:solidFill>
                  <a:schemeClr val="bg1"/>
                </a:solidFill>
                <a:latin typeface="+mj-ea"/>
                <a:ea typeface="+mj-ea"/>
              </a:rPr>
              <a:t>IT </a:t>
            </a:r>
            <a:r>
              <a:rPr kumimoji="0" lang="ja-JP" altLang="en-US" sz="1400">
                <a:solidFill>
                  <a:schemeClr val="bg1"/>
                </a:solidFill>
                <a:latin typeface="+mj-ea"/>
                <a:ea typeface="+mj-ea"/>
              </a:rPr>
              <a:t>最前線」 </a:t>
            </a:r>
            <a:r>
              <a:rPr kumimoji="0" lang="en-US" altLang="ja-JP" sz="1400">
                <a:solidFill>
                  <a:schemeClr val="bg1"/>
                </a:solidFill>
                <a:latin typeface="+mj-ea"/>
                <a:ea typeface="+mj-ea"/>
              </a:rPr>
              <a:t>: 2012-1-24</a:t>
            </a:r>
            <a:endParaRPr kumimoji="0" lang="en-US" sz="1400">
              <a:solidFill>
                <a:schemeClr val="bg1"/>
              </a:solidFill>
              <a:latin typeface="+mj-ea"/>
              <a:ea typeface="+mj-ea"/>
            </a:endParaRPr>
          </a:p>
        </p:txBody>
      </p:sp>
      <p:sp>
        <p:nvSpPr>
          <p:cNvPr id="82948" name="日付プレースホルダー 3"/>
          <p:cNvSpPr txBox="1">
            <a:spLocks noGrp="1"/>
          </p:cNvSpPr>
          <p:nvPr/>
        </p:nvSpPr>
        <p:spPr bwMode="auto">
          <a:xfrm>
            <a:off x="4440238" y="6405563"/>
            <a:ext cx="4475162" cy="452437"/>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
        <p:nvSpPr>
          <p:cNvPr id="82949" name="Rectangle 7"/>
          <p:cNvSpPr>
            <a:spLocks noGrp="1"/>
          </p:cNvSpPr>
          <p:nvPr>
            <p:ph type="title" idx="4294967295"/>
          </p:nvPr>
        </p:nvSpPr>
        <p:spPr>
          <a:xfrm>
            <a:off x="323850" y="260350"/>
            <a:ext cx="8534400" cy="758825"/>
          </a:xfrm>
        </p:spPr>
        <p:txBody>
          <a:bodyPr/>
          <a:lstStyle/>
          <a:p>
            <a:pPr eaLnBrk="1" hangingPunct="1"/>
            <a:r>
              <a:rPr lang="ja-JP" altLang="en-US" smtClean="0">
                <a:solidFill>
                  <a:srgbClr val="4D4D4D"/>
                </a:solidFill>
              </a:rPr>
              <a:t>コードレビュープロセスを理解する</a:t>
            </a:r>
          </a:p>
        </p:txBody>
      </p:sp>
      <p:sp>
        <p:nvSpPr>
          <p:cNvPr id="115720" name="AutoShape 8"/>
          <p:cNvSpPr>
            <a:spLocks noChangeArrowheads="1"/>
          </p:cNvSpPr>
          <p:nvPr/>
        </p:nvSpPr>
        <p:spPr bwMode="auto">
          <a:xfrm>
            <a:off x="395288" y="2752725"/>
            <a:ext cx="1296987" cy="647700"/>
          </a:xfrm>
          <a:prstGeom prst="roundRect">
            <a:avLst>
              <a:gd name="adj" fmla="val 16667"/>
            </a:avLst>
          </a:prstGeom>
          <a:solidFill>
            <a:schemeClr val="hlink"/>
          </a:solidFill>
          <a:ln w="9525">
            <a:noFill/>
            <a:round/>
            <a:headEnd/>
            <a:tailEnd/>
          </a:ln>
          <a:effectLst>
            <a:prstShdw prst="shdw17" dist="17961" dir="2700000">
              <a:schemeClr val="hlink">
                <a:gamma/>
                <a:shade val="60000"/>
                <a:invGamma/>
              </a:schemeClr>
            </a:prstShdw>
          </a:effectLst>
        </p:spPr>
        <p:txBody>
          <a:bodyPr wrap="none" anchor="ctr"/>
          <a:lstStyle/>
          <a:p>
            <a:pPr algn="ctr">
              <a:defRPr/>
            </a:pPr>
            <a:r>
              <a:rPr lang="en-US" altLang="ja-JP">
                <a:solidFill>
                  <a:srgbClr val="003300"/>
                </a:solidFill>
                <a:ea typeface="HG丸ｺﾞｼｯｸM-PRO" pitchFamily="50" charset="-128"/>
              </a:rPr>
              <a:t>3.0 </a:t>
            </a:r>
            <a:r>
              <a:rPr lang="en-US" altLang="ja-JP" sz="2000">
                <a:solidFill>
                  <a:srgbClr val="003300"/>
                </a:solidFill>
                <a:ea typeface="HG丸ｺﾞｼｯｸM-PRO" pitchFamily="50" charset="-128"/>
              </a:rPr>
              <a:t>release</a:t>
            </a:r>
          </a:p>
        </p:txBody>
      </p:sp>
      <p:sp>
        <p:nvSpPr>
          <p:cNvPr id="82951" name="AutoShape 9"/>
          <p:cNvSpPr>
            <a:spLocks noChangeArrowheads="1"/>
          </p:cNvSpPr>
          <p:nvPr/>
        </p:nvSpPr>
        <p:spPr bwMode="auto">
          <a:xfrm>
            <a:off x="2352675" y="2862263"/>
            <a:ext cx="1076325" cy="433387"/>
          </a:xfrm>
          <a:prstGeom prst="roundRect">
            <a:avLst>
              <a:gd name="adj" fmla="val 16667"/>
            </a:avLst>
          </a:prstGeom>
          <a:solidFill>
            <a:srgbClr val="99FF66"/>
          </a:solidFill>
          <a:ln w="9525">
            <a:noFill/>
            <a:round/>
            <a:headEnd/>
            <a:tailEnd/>
          </a:ln>
          <a:effectLst>
            <a:prstShdw prst="shdw17" dist="17961" dir="2700000">
              <a:srgbClr val="5C993D"/>
            </a:prstShdw>
          </a:effectLst>
        </p:spPr>
        <p:txBody>
          <a:bodyPr wrap="none" anchor="ctr"/>
          <a:lstStyle/>
          <a:p>
            <a:pPr algn="ctr"/>
            <a:r>
              <a:rPr lang="en-US" altLang="ja-JP" sz="2000">
                <a:solidFill>
                  <a:srgbClr val="003300"/>
                </a:solidFill>
                <a:ea typeface="HG丸ｺﾞｼｯｸM-PRO" pitchFamily="50" charset="-128"/>
              </a:rPr>
              <a:t>3.1-RC1</a:t>
            </a:r>
          </a:p>
        </p:txBody>
      </p:sp>
      <p:sp>
        <p:nvSpPr>
          <p:cNvPr id="115724" name="AutoShape 12"/>
          <p:cNvSpPr>
            <a:spLocks noChangeArrowheads="1"/>
          </p:cNvSpPr>
          <p:nvPr/>
        </p:nvSpPr>
        <p:spPr bwMode="auto">
          <a:xfrm>
            <a:off x="7364413" y="2743200"/>
            <a:ext cx="1296987" cy="647700"/>
          </a:xfrm>
          <a:prstGeom prst="roundRect">
            <a:avLst>
              <a:gd name="adj" fmla="val 16667"/>
            </a:avLst>
          </a:prstGeom>
          <a:solidFill>
            <a:schemeClr val="hlink"/>
          </a:solidFill>
          <a:ln w="9525">
            <a:noFill/>
            <a:round/>
            <a:headEnd/>
            <a:tailEnd/>
          </a:ln>
          <a:effectLst>
            <a:prstShdw prst="shdw17" dist="17961" dir="2700000">
              <a:schemeClr val="hlink">
                <a:gamma/>
                <a:shade val="60000"/>
                <a:invGamma/>
              </a:schemeClr>
            </a:prstShdw>
          </a:effectLst>
        </p:spPr>
        <p:txBody>
          <a:bodyPr wrap="none" anchor="ctr"/>
          <a:lstStyle/>
          <a:p>
            <a:pPr algn="ctr">
              <a:lnSpc>
                <a:spcPts val="2000"/>
              </a:lnSpc>
              <a:defRPr/>
            </a:pPr>
            <a:r>
              <a:rPr lang="en-US" altLang="ja-JP">
                <a:solidFill>
                  <a:srgbClr val="003300"/>
                </a:solidFill>
                <a:ea typeface="HG丸ｺﾞｼｯｸM-PRO" pitchFamily="50" charset="-128"/>
              </a:rPr>
              <a:t>3.1</a:t>
            </a:r>
            <a:r>
              <a:rPr lang="en-US" altLang="ja-JP" sz="2000">
                <a:solidFill>
                  <a:srgbClr val="003300"/>
                </a:solidFill>
                <a:ea typeface="HG丸ｺﾞｼｯｸM-PRO" pitchFamily="50" charset="-128"/>
              </a:rPr>
              <a:t> release</a:t>
            </a:r>
          </a:p>
        </p:txBody>
      </p:sp>
      <p:sp>
        <p:nvSpPr>
          <p:cNvPr id="82953" name="AutoShape 13"/>
          <p:cNvSpPr>
            <a:spLocks noChangeArrowheads="1"/>
          </p:cNvSpPr>
          <p:nvPr/>
        </p:nvSpPr>
        <p:spPr bwMode="auto">
          <a:xfrm>
            <a:off x="4797425" y="2862263"/>
            <a:ext cx="1076325" cy="433387"/>
          </a:xfrm>
          <a:prstGeom prst="roundRect">
            <a:avLst>
              <a:gd name="adj" fmla="val 16667"/>
            </a:avLst>
          </a:prstGeom>
          <a:solidFill>
            <a:srgbClr val="99FF66"/>
          </a:solidFill>
          <a:ln w="9525">
            <a:noFill/>
            <a:round/>
            <a:headEnd/>
            <a:tailEnd/>
          </a:ln>
          <a:effectLst>
            <a:prstShdw prst="shdw17" dist="17961" dir="2700000">
              <a:srgbClr val="5C993D"/>
            </a:prstShdw>
          </a:effectLst>
        </p:spPr>
        <p:txBody>
          <a:bodyPr wrap="none" anchor="ctr"/>
          <a:lstStyle/>
          <a:p>
            <a:pPr algn="ctr"/>
            <a:r>
              <a:rPr lang="en-US" altLang="ja-JP" sz="2000">
                <a:solidFill>
                  <a:srgbClr val="003300"/>
                </a:solidFill>
                <a:ea typeface="HG丸ｺﾞｼｯｸM-PRO" pitchFamily="50" charset="-128"/>
              </a:rPr>
              <a:t>3.1-RCx</a:t>
            </a:r>
          </a:p>
        </p:txBody>
      </p:sp>
      <p:sp>
        <p:nvSpPr>
          <p:cNvPr id="82954" name="AutoShape 14"/>
          <p:cNvSpPr>
            <a:spLocks noChangeArrowheads="1"/>
          </p:cNvSpPr>
          <p:nvPr/>
        </p:nvSpPr>
        <p:spPr bwMode="auto">
          <a:xfrm>
            <a:off x="6078538" y="2862263"/>
            <a:ext cx="1076325" cy="433387"/>
          </a:xfrm>
          <a:prstGeom prst="roundRect">
            <a:avLst>
              <a:gd name="adj" fmla="val 16667"/>
            </a:avLst>
          </a:prstGeom>
          <a:solidFill>
            <a:srgbClr val="99FF66"/>
          </a:solidFill>
          <a:ln w="9525">
            <a:noFill/>
            <a:round/>
            <a:headEnd/>
            <a:tailEnd/>
          </a:ln>
          <a:effectLst>
            <a:prstShdw prst="shdw17" dist="17961" dir="2700000">
              <a:srgbClr val="5C993D"/>
            </a:prstShdw>
          </a:effectLst>
        </p:spPr>
        <p:txBody>
          <a:bodyPr wrap="none" anchor="ctr"/>
          <a:lstStyle/>
          <a:p>
            <a:pPr algn="ctr"/>
            <a:r>
              <a:rPr lang="en-US" altLang="ja-JP" sz="2000">
                <a:solidFill>
                  <a:srgbClr val="003300"/>
                </a:solidFill>
                <a:ea typeface="HG丸ｺﾞｼｯｸM-PRO" pitchFamily="50" charset="-128"/>
              </a:rPr>
              <a:t>3.1-RCx</a:t>
            </a:r>
          </a:p>
        </p:txBody>
      </p:sp>
      <p:sp>
        <p:nvSpPr>
          <p:cNvPr id="82955" name="Line 17"/>
          <p:cNvSpPr>
            <a:spLocks noChangeShapeType="1"/>
          </p:cNvSpPr>
          <p:nvPr/>
        </p:nvSpPr>
        <p:spPr bwMode="auto">
          <a:xfrm>
            <a:off x="1052513" y="1927225"/>
            <a:ext cx="0" cy="719138"/>
          </a:xfrm>
          <a:prstGeom prst="line">
            <a:avLst/>
          </a:prstGeom>
          <a:noFill/>
          <a:ln w="12700">
            <a:solidFill>
              <a:schemeClr val="tx1"/>
            </a:solidFill>
            <a:round/>
            <a:headEnd/>
            <a:tailEnd/>
          </a:ln>
        </p:spPr>
        <p:txBody>
          <a:bodyPr/>
          <a:lstStyle/>
          <a:p>
            <a:endParaRPr lang="ja-JP" altLang="en-US"/>
          </a:p>
        </p:txBody>
      </p:sp>
      <p:sp>
        <p:nvSpPr>
          <p:cNvPr id="82956" name="Line 18"/>
          <p:cNvSpPr>
            <a:spLocks noChangeShapeType="1"/>
          </p:cNvSpPr>
          <p:nvPr/>
        </p:nvSpPr>
        <p:spPr bwMode="auto">
          <a:xfrm>
            <a:off x="2924175" y="1927225"/>
            <a:ext cx="0" cy="719138"/>
          </a:xfrm>
          <a:prstGeom prst="line">
            <a:avLst/>
          </a:prstGeom>
          <a:noFill/>
          <a:ln w="12700">
            <a:solidFill>
              <a:schemeClr val="tx1"/>
            </a:solidFill>
            <a:round/>
            <a:headEnd/>
            <a:tailEnd/>
          </a:ln>
        </p:spPr>
        <p:txBody>
          <a:bodyPr/>
          <a:lstStyle/>
          <a:p>
            <a:endParaRPr lang="ja-JP" altLang="en-US"/>
          </a:p>
        </p:txBody>
      </p:sp>
      <p:sp>
        <p:nvSpPr>
          <p:cNvPr id="82957" name="Line 19"/>
          <p:cNvSpPr>
            <a:spLocks noChangeShapeType="1"/>
          </p:cNvSpPr>
          <p:nvPr/>
        </p:nvSpPr>
        <p:spPr bwMode="auto">
          <a:xfrm>
            <a:off x="7966075" y="1927225"/>
            <a:ext cx="0" cy="719138"/>
          </a:xfrm>
          <a:prstGeom prst="line">
            <a:avLst/>
          </a:prstGeom>
          <a:noFill/>
          <a:ln w="12700">
            <a:solidFill>
              <a:schemeClr val="tx1"/>
            </a:solidFill>
            <a:round/>
            <a:headEnd/>
            <a:tailEnd/>
          </a:ln>
        </p:spPr>
        <p:txBody>
          <a:bodyPr/>
          <a:lstStyle/>
          <a:p>
            <a:endParaRPr lang="ja-JP" altLang="en-US"/>
          </a:p>
        </p:txBody>
      </p:sp>
      <p:sp>
        <p:nvSpPr>
          <p:cNvPr id="82958" name="Line 20"/>
          <p:cNvSpPr>
            <a:spLocks noChangeShapeType="1"/>
          </p:cNvSpPr>
          <p:nvPr/>
        </p:nvSpPr>
        <p:spPr bwMode="auto">
          <a:xfrm>
            <a:off x="1095375" y="2430463"/>
            <a:ext cx="1800225" cy="0"/>
          </a:xfrm>
          <a:prstGeom prst="line">
            <a:avLst/>
          </a:prstGeom>
          <a:noFill/>
          <a:ln w="57150">
            <a:solidFill>
              <a:srgbClr val="FF3300"/>
            </a:solidFill>
            <a:round/>
            <a:headEnd type="triangle" w="med" len="med"/>
            <a:tailEnd type="triangle" w="med" len="med"/>
          </a:ln>
        </p:spPr>
        <p:txBody>
          <a:bodyPr/>
          <a:lstStyle/>
          <a:p>
            <a:endParaRPr lang="ja-JP" altLang="en-US"/>
          </a:p>
        </p:txBody>
      </p:sp>
      <p:sp>
        <p:nvSpPr>
          <p:cNvPr id="115733" name="Text Box 21"/>
          <p:cNvSpPr txBox="1">
            <a:spLocks noChangeArrowheads="1"/>
          </p:cNvSpPr>
          <p:nvPr/>
        </p:nvSpPr>
        <p:spPr bwMode="auto">
          <a:xfrm>
            <a:off x="1339850" y="1901825"/>
            <a:ext cx="1368425" cy="53022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a:lnSpc>
                <a:spcPct val="60000"/>
              </a:lnSpc>
              <a:spcBef>
                <a:spcPct val="50000"/>
              </a:spcBef>
              <a:defRPr/>
            </a:pPr>
            <a:r>
              <a:rPr lang="en-US" altLang="ja-JP">
                <a:solidFill>
                  <a:srgbClr val="FF3300"/>
                </a:solidFill>
              </a:rPr>
              <a:t>merge window</a:t>
            </a:r>
          </a:p>
        </p:txBody>
      </p:sp>
      <p:sp>
        <p:nvSpPr>
          <p:cNvPr id="82960" name="Line 22"/>
          <p:cNvSpPr>
            <a:spLocks noChangeShapeType="1"/>
          </p:cNvSpPr>
          <p:nvPr/>
        </p:nvSpPr>
        <p:spPr bwMode="auto">
          <a:xfrm>
            <a:off x="2997200" y="2430463"/>
            <a:ext cx="4903788" cy="0"/>
          </a:xfrm>
          <a:prstGeom prst="line">
            <a:avLst/>
          </a:prstGeom>
          <a:noFill/>
          <a:ln w="57150">
            <a:solidFill>
              <a:srgbClr val="FF3300"/>
            </a:solidFill>
            <a:round/>
            <a:headEnd/>
            <a:tailEnd type="triangle" w="med" len="med"/>
          </a:ln>
        </p:spPr>
        <p:txBody>
          <a:bodyPr/>
          <a:lstStyle/>
          <a:p>
            <a:endParaRPr lang="ja-JP" altLang="en-US"/>
          </a:p>
        </p:txBody>
      </p:sp>
      <p:sp>
        <p:nvSpPr>
          <p:cNvPr id="115735" name="Text Box 23"/>
          <p:cNvSpPr txBox="1">
            <a:spLocks noChangeArrowheads="1"/>
          </p:cNvSpPr>
          <p:nvPr/>
        </p:nvSpPr>
        <p:spPr bwMode="auto">
          <a:xfrm>
            <a:off x="4419600" y="2070100"/>
            <a:ext cx="2376488" cy="38417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a:lnSpc>
                <a:spcPct val="80000"/>
              </a:lnSpc>
              <a:spcBef>
                <a:spcPct val="50000"/>
              </a:spcBef>
              <a:defRPr/>
            </a:pPr>
            <a:r>
              <a:rPr lang="en-US" altLang="ja-JP">
                <a:solidFill>
                  <a:srgbClr val="FF3300"/>
                </a:solidFill>
              </a:rPr>
              <a:t> stabilization</a:t>
            </a:r>
          </a:p>
        </p:txBody>
      </p:sp>
      <p:sp>
        <p:nvSpPr>
          <p:cNvPr id="82962" name="Text Box 24"/>
          <p:cNvSpPr txBox="1">
            <a:spLocks noChangeArrowheads="1"/>
          </p:cNvSpPr>
          <p:nvPr/>
        </p:nvSpPr>
        <p:spPr bwMode="auto">
          <a:xfrm>
            <a:off x="2419350" y="1593850"/>
            <a:ext cx="1081088" cy="366713"/>
          </a:xfrm>
          <a:prstGeom prst="rect">
            <a:avLst/>
          </a:prstGeom>
          <a:noFill/>
          <a:ln w="12700" algn="ctr">
            <a:noFill/>
            <a:miter lim="800000"/>
            <a:headEnd/>
            <a:tailEnd/>
          </a:ln>
        </p:spPr>
        <p:txBody>
          <a:bodyPr>
            <a:spAutoFit/>
          </a:bodyPr>
          <a:lstStyle/>
          <a:p>
            <a:pPr algn="ctr">
              <a:spcBef>
                <a:spcPct val="50000"/>
              </a:spcBef>
            </a:pPr>
            <a:r>
              <a:rPr lang="en-US" altLang="ja-JP" sz="1800">
                <a:solidFill>
                  <a:srgbClr val="0033CC"/>
                </a:solidFill>
              </a:rPr>
              <a:t>2 weeks</a:t>
            </a:r>
          </a:p>
        </p:txBody>
      </p:sp>
      <p:sp>
        <p:nvSpPr>
          <p:cNvPr id="82963" name="Text Box 25"/>
          <p:cNvSpPr txBox="1">
            <a:spLocks noChangeArrowheads="1"/>
          </p:cNvSpPr>
          <p:nvPr/>
        </p:nvSpPr>
        <p:spPr bwMode="auto">
          <a:xfrm>
            <a:off x="7246938" y="1557338"/>
            <a:ext cx="1511300" cy="457200"/>
          </a:xfrm>
          <a:prstGeom prst="rect">
            <a:avLst/>
          </a:prstGeom>
          <a:noFill/>
          <a:ln w="12700" algn="ctr">
            <a:noFill/>
            <a:miter lim="800000"/>
            <a:headEnd/>
            <a:tailEnd/>
          </a:ln>
        </p:spPr>
        <p:txBody>
          <a:bodyPr>
            <a:spAutoFit/>
          </a:bodyPr>
          <a:lstStyle/>
          <a:p>
            <a:pPr algn="ctr">
              <a:spcBef>
                <a:spcPct val="50000"/>
              </a:spcBef>
            </a:pPr>
            <a:r>
              <a:rPr lang="en-US" altLang="ja-JP" sz="1800">
                <a:solidFill>
                  <a:srgbClr val="0033CC"/>
                </a:solidFill>
              </a:rPr>
              <a:t>9</a:t>
            </a:r>
            <a:r>
              <a:rPr lang="en-US" altLang="ja-JP">
                <a:solidFill>
                  <a:srgbClr val="0033CC"/>
                </a:solidFill>
              </a:rPr>
              <a:t>~</a:t>
            </a:r>
            <a:r>
              <a:rPr lang="en-US" altLang="ja-JP" sz="1800">
                <a:solidFill>
                  <a:srgbClr val="0033CC"/>
                </a:solidFill>
              </a:rPr>
              <a:t>12 weeks</a:t>
            </a:r>
          </a:p>
        </p:txBody>
      </p:sp>
      <p:sp>
        <p:nvSpPr>
          <p:cNvPr id="115738" name="AutoShape 26"/>
          <p:cNvSpPr>
            <a:spLocks noChangeArrowheads="1"/>
          </p:cNvSpPr>
          <p:nvPr/>
        </p:nvSpPr>
        <p:spPr bwMode="auto">
          <a:xfrm>
            <a:off x="1104900" y="3797300"/>
            <a:ext cx="1296988" cy="504825"/>
          </a:xfrm>
          <a:prstGeom prst="roundRect">
            <a:avLst>
              <a:gd name="adj" fmla="val 16667"/>
            </a:avLst>
          </a:prstGeom>
          <a:solidFill>
            <a:schemeClr val="accent2"/>
          </a:solidFill>
          <a:ln w="9525">
            <a:noFill/>
            <a:round/>
            <a:headEnd/>
            <a:tailEnd/>
          </a:ln>
          <a:effectLst>
            <a:prstShdw prst="shdw17" dist="17961" dir="2700000">
              <a:schemeClr val="accent2">
                <a:gamma/>
                <a:shade val="60000"/>
                <a:invGamma/>
              </a:schemeClr>
            </a:prstShdw>
          </a:effectLst>
        </p:spPr>
        <p:txBody>
          <a:bodyPr wrap="none" anchor="ctr"/>
          <a:lstStyle/>
          <a:p>
            <a:pPr algn="ctr">
              <a:defRPr/>
            </a:pPr>
            <a:r>
              <a:rPr lang="en-US" altLang="ja-JP" sz="2000">
                <a:solidFill>
                  <a:srgbClr val="003300"/>
                </a:solidFill>
                <a:ea typeface="HG丸ｺﾞｼｯｸM-PRO" pitchFamily="50" charset="-128"/>
              </a:rPr>
              <a:t>Linux-next</a:t>
            </a:r>
            <a:endParaRPr lang="en-US" altLang="ja-JP" sz="1800">
              <a:solidFill>
                <a:srgbClr val="003300"/>
              </a:solidFill>
              <a:ea typeface="HG丸ｺﾞｼｯｸM-PRO" pitchFamily="50" charset="-128"/>
            </a:endParaRPr>
          </a:p>
        </p:txBody>
      </p:sp>
      <p:sp>
        <p:nvSpPr>
          <p:cNvPr id="82965" name="AutoShape 27"/>
          <p:cNvSpPr>
            <a:spLocks noChangeArrowheads="1"/>
          </p:cNvSpPr>
          <p:nvPr/>
        </p:nvSpPr>
        <p:spPr bwMode="auto">
          <a:xfrm>
            <a:off x="1730375" y="3130550"/>
            <a:ext cx="71438" cy="576263"/>
          </a:xfrm>
          <a:prstGeom prst="upArrow">
            <a:avLst>
              <a:gd name="adj1" fmla="val 50000"/>
              <a:gd name="adj2" fmla="val 201665"/>
            </a:avLst>
          </a:prstGeom>
          <a:solidFill>
            <a:srgbClr val="FF3300"/>
          </a:solidFill>
          <a:ln w="12700" algn="ctr">
            <a:solidFill>
              <a:srgbClr val="FF3300"/>
            </a:solidFill>
            <a:miter lim="800000"/>
            <a:headEnd/>
            <a:tailEnd/>
          </a:ln>
        </p:spPr>
        <p:txBody>
          <a:bodyPr wrap="none" anchor="ctr"/>
          <a:lstStyle/>
          <a:p>
            <a:pPr algn="ctr"/>
            <a:endParaRPr lang="ja-JP" altLang="en-US"/>
          </a:p>
        </p:txBody>
      </p:sp>
      <p:sp>
        <p:nvSpPr>
          <p:cNvPr id="82966" name="Text Box 28"/>
          <p:cNvSpPr txBox="1">
            <a:spLocks noChangeArrowheads="1"/>
          </p:cNvSpPr>
          <p:nvPr/>
        </p:nvSpPr>
        <p:spPr bwMode="auto">
          <a:xfrm>
            <a:off x="2916238" y="3716338"/>
            <a:ext cx="5903912" cy="1949450"/>
          </a:xfrm>
          <a:prstGeom prst="rect">
            <a:avLst/>
          </a:prstGeom>
          <a:noFill/>
          <a:ln w="12700" algn="ctr">
            <a:noFill/>
            <a:miter lim="800000"/>
            <a:headEnd/>
            <a:tailEnd/>
          </a:ln>
        </p:spPr>
        <p:txBody>
          <a:bodyPr>
            <a:spAutoFit/>
          </a:bodyPr>
          <a:lstStyle/>
          <a:p>
            <a:pPr marL="271463" indent="-271463">
              <a:lnSpc>
                <a:spcPct val="85000"/>
              </a:lnSpc>
              <a:spcBef>
                <a:spcPct val="50000"/>
              </a:spcBef>
              <a:buClr>
                <a:srgbClr val="0033CC"/>
              </a:buClr>
              <a:buFont typeface="Wingdings" pitchFamily="2" charset="2"/>
              <a:buChar char="l"/>
            </a:pPr>
            <a:r>
              <a:rPr lang="en-US" altLang="ja-JP" sz="2000">
                <a:solidFill>
                  <a:srgbClr val="333333"/>
                </a:solidFill>
              </a:rPr>
              <a:t> Linux-next </a:t>
            </a:r>
            <a:r>
              <a:rPr lang="ja-JP" altLang="en-US" sz="2000">
                <a:solidFill>
                  <a:srgbClr val="333333"/>
                </a:solidFill>
              </a:rPr>
              <a:t>の段階で毎日 </a:t>
            </a:r>
            <a:r>
              <a:rPr lang="en-US" altLang="ja-JP" sz="2000">
                <a:solidFill>
                  <a:srgbClr val="333333"/>
                </a:solidFill>
              </a:rPr>
              <a:t>kernel build </a:t>
            </a:r>
            <a:r>
              <a:rPr lang="ja-JP" altLang="en-US" sz="2000">
                <a:solidFill>
                  <a:srgbClr val="333333"/>
                </a:solidFill>
              </a:rPr>
              <a:t>を実施し</a:t>
            </a:r>
            <a:br>
              <a:rPr lang="ja-JP" altLang="en-US" sz="2000">
                <a:solidFill>
                  <a:srgbClr val="333333"/>
                </a:solidFill>
              </a:rPr>
            </a:br>
            <a:r>
              <a:rPr lang="ja-JP" altLang="en-US" sz="2000">
                <a:solidFill>
                  <a:srgbClr val="333333"/>
                </a:solidFill>
              </a:rPr>
              <a:t>マージで問題が出ないことを確認しておく</a:t>
            </a:r>
          </a:p>
          <a:p>
            <a:pPr marL="271463" indent="-271463">
              <a:lnSpc>
                <a:spcPct val="85000"/>
              </a:lnSpc>
              <a:spcBef>
                <a:spcPct val="50000"/>
              </a:spcBef>
              <a:buClr>
                <a:srgbClr val="0033CC"/>
              </a:buClr>
              <a:buFont typeface="Wingdings" pitchFamily="2" charset="2"/>
              <a:buChar char="l"/>
            </a:pPr>
            <a:r>
              <a:rPr lang="ja-JP" altLang="en-US" sz="2000">
                <a:solidFill>
                  <a:srgbClr val="333333"/>
                </a:solidFill>
              </a:rPr>
              <a:t> カーネルがリリースされると、</a:t>
            </a:r>
            <a:r>
              <a:rPr lang="en-US" altLang="ja-JP" sz="2000">
                <a:solidFill>
                  <a:srgbClr val="333333"/>
                </a:solidFill>
              </a:rPr>
              <a:t>Linux-next </a:t>
            </a:r>
            <a:r>
              <a:rPr lang="ja-JP" altLang="en-US" sz="2000">
                <a:solidFill>
                  <a:srgbClr val="333333"/>
                </a:solidFill>
              </a:rPr>
              <a:t>のコードを取り込む</a:t>
            </a:r>
            <a:r>
              <a:rPr lang="en-US" altLang="ja-JP" sz="2000">
                <a:solidFill>
                  <a:srgbClr val="333333"/>
                </a:solidFill>
              </a:rPr>
              <a:t>2</a:t>
            </a:r>
            <a:r>
              <a:rPr lang="ja-JP" altLang="en-US" sz="2000">
                <a:solidFill>
                  <a:srgbClr val="333333"/>
                </a:solidFill>
              </a:rPr>
              <a:t>週間のマージウィンドウが開く</a:t>
            </a:r>
          </a:p>
          <a:p>
            <a:pPr marL="271463" indent="-271463">
              <a:lnSpc>
                <a:spcPct val="85000"/>
              </a:lnSpc>
              <a:spcBef>
                <a:spcPct val="50000"/>
              </a:spcBef>
              <a:buClr>
                <a:srgbClr val="0033CC"/>
              </a:buClr>
              <a:buFont typeface="Wingdings" pitchFamily="2" charset="2"/>
              <a:buChar char="l"/>
            </a:pPr>
            <a:r>
              <a:rPr lang="en-US" altLang="ja-JP" sz="2000">
                <a:solidFill>
                  <a:srgbClr val="333333"/>
                </a:solidFill>
              </a:rPr>
              <a:t>RC1 </a:t>
            </a:r>
            <a:r>
              <a:rPr lang="ja-JP" altLang="en-US" sz="2000">
                <a:solidFill>
                  <a:srgbClr val="333333"/>
                </a:solidFill>
              </a:rPr>
              <a:t>リリース後は、新規マージを停止して安定化のためのシステム検証期間。 通常は </a:t>
            </a:r>
            <a:r>
              <a:rPr lang="en-US" altLang="ja-JP" sz="2000">
                <a:solidFill>
                  <a:srgbClr val="333333"/>
                </a:solidFill>
              </a:rPr>
              <a:t>RC8~9 </a:t>
            </a:r>
            <a:r>
              <a:rPr lang="ja-JP" altLang="en-US" sz="2000">
                <a:solidFill>
                  <a:srgbClr val="333333"/>
                </a:solidFill>
              </a:rPr>
              <a:t>までいく</a:t>
            </a:r>
          </a:p>
        </p:txBody>
      </p:sp>
      <p:sp>
        <p:nvSpPr>
          <p:cNvPr id="6" name="角丸四角形 5"/>
          <p:cNvSpPr/>
          <p:nvPr/>
        </p:nvSpPr>
        <p:spPr>
          <a:xfrm>
            <a:off x="395536"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en-US" altLang="ja-JP" sz="2000">
                <a:solidFill>
                  <a:schemeClr val="bg1"/>
                </a:solidFill>
                <a:latin typeface="HG丸ｺﾞｼｯｸM-PRO" pitchFamily="50" charset="-128"/>
                <a:ea typeface="HG丸ｺﾞｼｯｸM-PRO" pitchFamily="50" charset="-128"/>
              </a:rPr>
              <a:t>Linux-next </a:t>
            </a:r>
            <a:r>
              <a:rPr lang="ja-JP" altLang="en-US" sz="2000">
                <a:solidFill>
                  <a:schemeClr val="bg1"/>
                </a:solidFill>
                <a:latin typeface="HG丸ｺﾞｼｯｸM-PRO" pitchFamily="50" charset="-128"/>
                <a:ea typeface="HG丸ｺﾞｼｯｸM-PRO" pitchFamily="50" charset="-128"/>
              </a:rPr>
              <a:t>に登録されてから最大</a:t>
            </a:r>
            <a:r>
              <a:rPr lang="en-US" altLang="ja-JP" sz="2000">
                <a:solidFill>
                  <a:schemeClr val="bg1"/>
                </a:solidFill>
                <a:latin typeface="HG丸ｺﾞｼｯｸM-PRO" pitchFamily="50" charset="-128"/>
                <a:ea typeface="HG丸ｺﾞｼｯｸM-PRO" pitchFamily="50" charset="-128"/>
              </a:rPr>
              <a:t>22</a:t>
            </a:r>
            <a:r>
              <a:rPr lang="ja-JP" altLang="en-US" sz="2000">
                <a:solidFill>
                  <a:schemeClr val="bg1"/>
                </a:solidFill>
                <a:latin typeface="HG丸ｺﾞｼｯｸM-PRO" pitchFamily="50" charset="-128"/>
                <a:ea typeface="HG丸ｺﾞｼｯｸM-PRO" pitchFamily="50" charset="-128"/>
              </a:rPr>
              <a:t>週間後にマージが完成する</a:t>
            </a:r>
            <a:endParaRPr lang="en-US" altLang="ja-JP" sz="2000">
              <a:solidFill>
                <a:schemeClr val="bg1"/>
              </a:solidFill>
              <a:latin typeface="HG丸ｺﾞｼｯｸM-PRO" pitchFamily="50" charset="-128"/>
              <a:ea typeface="HG丸ｺﾞｼｯｸM-PRO" pitchFamily="50" charset="-128"/>
            </a:endParaRPr>
          </a:p>
        </p:txBody>
      </p:sp>
      <p:sp>
        <p:nvSpPr>
          <p:cNvPr id="82970" name="Line 27"/>
          <p:cNvSpPr>
            <a:spLocks noChangeShapeType="1"/>
          </p:cNvSpPr>
          <p:nvPr/>
        </p:nvSpPr>
        <p:spPr bwMode="auto">
          <a:xfrm flipV="1">
            <a:off x="1258888" y="4438650"/>
            <a:ext cx="433387" cy="646113"/>
          </a:xfrm>
          <a:prstGeom prst="line">
            <a:avLst/>
          </a:prstGeom>
          <a:noFill/>
          <a:ln w="38100">
            <a:solidFill>
              <a:srgbClr val="0000FF"/>
            </a:solidFill>
            <a:round/>
            <a:headEnd/>
            <a:tailEnd type="triangle" w="med" len="med"/>
          </a:ln>
        </p:spPr>
        <p:txBody>
          <a:bodyPr/>
          <a:lstStyle/>
          <a:p>
            <a:endParaRPr lang="ja-JP" altLang="en-US"/>
          </a:p>
        </p:txBody>
      </p:sp>
      <p:sp>
        <p:nvSpPr>
          <p:cNvPr id="82971" name="Text Box 28"/>
          <p:cNvSpPr txBox="1">
            <a:spLocks noChangeArrowheads="1"/>
          </p:cNvSpPr>
          <p:nvPr/>
        </p:nvSpPr>
        <p:spPr bwMode="auto">
          <a:xfrm>
            <a:off x="250825" y="5176838"/>
            <a:ext cx="2016125" cy="498475"/>
          </a:xfrm>
          <a:prstGeom prst="rect">
            <a:avLst/>
          </a:prstGeom>
          <a:solidFill>
            <a:srgbClr val="FF99FF"/>
          </a:solidFill>
          <a:ln w="9525">
            <a:solidFill>
              <a:srgbClr val="FF3300"/>
            </a:solidFill>
            <a:miter lim="800000"/>
            <a:headEnd/>
            <a:tailEnd/>
          </a:ln>
        </p:spPr>
        <p:txBody>
          <a:bodyPr lIns="72000" tIns="0" rIns="72000" bIns="0" anchor="ctr">
            <a:spAutoFit/>
          </a:bodyPr>
          <a:lstStyle/>
          <a:p>
            <a:pPr algn="dist">
              <a:spcBef>
                <a:spcPct val="50000"/>
              </a:spcBef>
            </a:pPr>
            <a:r>
              <a:rPr lang="ja-JP" altLang="en-US" sz="1600">
                <a:solidFill>
                  <a:schemeClr val="tx1"/>
                </a:solidFill>
                <a:ea typeface="HG丸ｺﾞｼｯｸM-PRO" pitchFamily="50" charset="-128"/>
              </a:rPr>
              <a:t>前ページに書いたパッチ投稿プロセス</a:t>
            </a:r>
            <a:endParaRPr lang="en-US" altLang="ja-JP" sz="1600">
              <a:solidFill>
                <a:schemeClr val="tx1"/>
              </a:solidFill>
              <a:ea typeface="HG丸ｺﾞｼｯｸM-PRO" pitchFamily="50" charset="-128"/>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スライド番号プレースホルダー 5"/>
          <p:cNvSpPr>
            <a:spLocks noGrp="1"/>
          </p:cNvSpPr>
          <p:nvPr>
            <p:ph type="sldNum" sz="quarter" idx="12"/>
          </p:nvPr>
        </p:nvSpPr>
        <p:spPr/>
        <p:txBody>
          <a:bodyPr/>
          <a:lstStyle/>
          <a:p>
            <a:pPr>
              <a:defRPr/>
            </a:pPr>
            <a:fld id="{9F8AAA74-58D7-436F-AB4D-8F7D6010A375}" type="slidenum">
              <a:rPr lang="ja-JP" altLang="en-US"/>
              <a:pPr>
                <a:defRPr/>
              </a:pPr>
              <a:t>51</a:t>
            </a:fld>
            <a:endParaRPr lang="en-US" altLang="ja-JP"/>
          </a:p>
        </p:txBody>
      </p:sp>
      <p:sp>
        <p:nvSpPr>
          <p:cNvPr id="83970" name="Rectangle 3"/>
          <p:cNvSpPr>
            <a:spLocks noGrp="1"/>
          </p:cNvSpPr>
          <p:nvPr>
            <p:ph type="body" idx="4294967295"/>
          </p:nvPr>
        </p:nvSpPr>
        <p:spPr>
          <a:xfrm>
            <a:off x="301625" y="1739900"/>
            <a:ext cx="8534400" cy="4425950"/>
          </a:xfrm>
        </p:spPr>
        <p:txBody>
          <a:bodyPr/>
          <a:lstStyle/>
          <a:p>
            <a:pPr eaLnBrk="1" hangingPunct="1">
              <a:lnSpc>
                <a:spcPct val="80000"/>
              </a:lnSpc>
              <a:buSzPct val="100000"/>
            </a:pPr>
            <a:r>
              <a:rPr lang="ja-JP" altLang="en-US" sz="2100" smtClean="0">
                <a:solidFill>
                  <a:srgbClr val="333333"/>
                </a:solidFill>
              </a:rPr>
              <a:t>メインラインのコードに採用されて適切なメンテを実施していれば、次期バージョン移行にもそのコードが継承される。</a:t>
            </a:r>
          </a:p>
          <a:p>
            <a:pPr eaLnBrk="1" hangingPunct="1">
              <a:lnSpc>
                <a:spcPct val="80000"/>
              </a:lnSpc>
              <a:buSzPct val="100000"/>
            </a:pPr>
            <a:endParaRPr lang="ja-JP" altLang="en-US" sz="1900" smtClean="0">
              <a:solidFill>
                <a:srgbClr val="333333"/>
              </a:solidFill>
            </a:endParaRPr>
          </a:p>
          <a:p>
            <a:pPr lvl="1" eaLnBrk="1" hangingPunct="1">
              <a:lnSpc>
                <a:spcPct val="80000"/>
              </a:lnSpc>
              <a:buSzPct val="100000"/>
            </a:pPr>
            <a:r>
              <a:rPr lang="ja-JP" altLang="en-US" sz="1800" smtClean="0">
                <a:solidFill>
                  <a:srgbClr val="333333"/>
                </a:solidFill>
              </a:rPr>
              <a:t>ローカルに拡張したコードは、バージョンが新しくなった時には</a:t>
            </a:r>
            <a:br>
              <a:rPr lang="ja-JP" altLang="en-US" sz="1800" smtClean="0">
                <a:solidFill>
                  <a:srgbClr val="333333"/>
                </a:solidFill>
              </a:rPr>
            </a:br>
            <a:r>
              <a:rPr lang="ja-JP" altLang="en-US" sz="1800" smtClean="0">
                <a:solidFill>
                  <a:srgbClr val="333333"/>
                </a:solidFill>
              </a:rPr>
              <a:t>あらためて独自で開発して実装しなければならない。</a:t>
            </a:r>
          </a:p>
          <a:p>
            <a:pPr lvl="1" eaLnBrk="1" hangingPunct="1">
              <a:lnSpc>
                <a:spcPct val="80000"/>
              </a:lnSpc>
              <a:buSzPct val="100000"/>
            </a:pPr>
            <a:endParaRPr lang="ja-JP" altLang="en-US" sz="1800" smtClean="0">
              <a:solidFill>
                <a:srgbClr val="333333"/>
              </a:solidFill>
            </a:endParaRPr>
          </a:p>
          <a:p>
            <a:pPr eaLnBrk="1" hangingPunct="1">
              <a:lnSpc>
                <a:spcPct val="80000"/>
              </a:lnSpc>
              <a:buSzPct val="100000"/>
            </a:pPr>
            <a:r>
              <a:rPr lang="ja-JP" altLang="en-US" sz="2100" smtClean="0">
                <a:solidFill>
                  <a:srgbClr val="333333"/>
                </a:solidFill>
              </a:rPr>
              <a:t>パッチレビューでは各技術領域の世界のトップ技術者からの</a:t>
            </a:r>
            <a:br>
              <a:rPr lang="ja-JP" altLang="en-US" sz="2100" smtClean="0">
                <a:solidFill>
                  <a:srgbClr val="333333"/>
                </a:solidFill>
              </a:rPr>
            </a:br>
            <a:r>
              <a:rPr lang="ja-JP" altLang="en-US" sz="2100" smtClean="0">
                <a:solidFill>
                  <a:srgbClr val="333333"/>
                </a:solidFill>
              </a:rPr>
              <a:t>アドバイスを得ることができる。（学内、社内より有効）</a:t>
            </a:r>
          </a:p>
          <a:p>
            <a:pPr eaLnBrk="1" hangingPunct="1">
              <a:lnSpc>
                <a:spcPct val="80000"/>
              </a:lnSpc>
              <a:buSzPct val="100000"/>
            </a:pPr>
            <a:endParaRPr lang="ja-JP" altLang="en-US" sz="2100" smtClean="0">
              <a:solidFill>
                <a:srgbClr val="333333"/>
              </a:solidFill>
            </a:endParaRPr>
          </a:p>
          <a:p>
            <a:pPr eaLnBrk="1" hangingPunct="1">
              <a:lnSpc>
                <a:spcPct val="80000"/>
              </a:lnSpc>
              <a:buSzPct val="100000"/>
            </a:pPr>
            <a:r>
              <a:rPr lang="ja-JP" altLang="en-US" sz="2100" smtClean="0">
                <a:solidFill>
                  <a:srgbClr val="333333"/>
                </a:solidFill>
              </a:rPr>
              <a:t>メインラインにパッチが採用された実績、それまでの </a:t>
            </a:r>
            <a:r>
              <a:rPr lang="en-US" altLang="ja-JP" sz="2100" smtClean="0">
                <a:solidFill>
                  <a:srgbClr val="333333"/>
                </a:solidFill>
              </a:rPr>
              <a:t>ML </a:t>
            </a:r>
            <a:r>
              <a:rPr lang="ja-JP" altLang="en-US" sz="2100" smtClean="0">
                <a:solidFill>
                  <a:srgbClr val="333333"/>
                </a:solidFill>
              </a:rPr>
              <a:t>上での議論の経緯などが記録として残る。 個人の実績になる。</a:t>
            </a:r>
          </a:p>
          <a:p>
            <a:pPr eaLnBrk="1" hangingPunct="1">
              <a:lnSpc>
                <a:spcPct val="80000"/>
              </a:lnSpc>
              <a:buSzPct val="100000"/>
            </a:pPr>
            <a:endParaRPr lang="ja-JP" altLang="en-US" sz="2100" smtClean="0">
              <a:solidFill>
                <a:srgbClr val="333333"/>
              </a:solidFill>
            </a:endParaRPr>
          </a:p>
          <a:p>
            <a:pPr eaLnBrk="1" hangingPunct="1">
              <a:lnSpc>
                <a:spcPct val="80000"/>
              </a:lnSpc>
              <a:buSzPct val="100000"/>
            </a:pPr>
            <a:r>
              <a:rPr lang="ja-JP" altLang="en-US" sz="2100" smtClean="0">
                <a:solidFill>
                  <a:srgbClr val="333333"/>
                </a:solidFill>
              </a:rPr>
              <a:t>類似のアイディアを持っている人との連携により、より良い実装を実現できる可能性がある。レビューの過程で紛糾するケースもあるが、双方誠意をもって最善な方法を探る柔軟性も必要になる。</a:t>
            </a:r>
          </a:p>
        </p:txBody>
      </p:sp>
      <p:sp>
        <p:nvSpPr>
          <p:cNvPr id="2" name="フッター プレースホルダー 1"/>
          <p:cNvSpPr txBox="1">
            <a:spLocks noGrp="1"/>
          </p:cNvSpPr>
          <p:nvPr/>
        </p:nvSpPr>
        <p:spPr>
          <a:xfrm>
            <a:off x="238125" y="6410325"/>
            <a:ext cx="3835400" cy="366713"/>
          </a:xfrm>
          <a:prstGeom prst="rect">
            <a:avLst/>
          </a:prstGeom>
          <a:noFill/>
        </p:spPr>
        <p:txBody>
          <a:bodyPr/>
          <a:lstStyle/>
          <a:p>
            <a:pPr>
              <a:defRPr/>
            </a:pPr>
            <a:r>
              <a:rPr kumimoji="0" lang="ja-JP" altLang="en-US" sz="1400">
                <a:solidFill>
                  <a:schemeClr val="bg1"/>
                </a:solidFill>
                <a:latin typeface="+mj-ea"/>
                <a:ea typeface="+mj-ea"/>
              </a:rPr>
              <a:t>情報システム学基礎１「 </a:t>
            </a:r>
            <a:r>
              <a:rPr kumimoji="0" lang="en-US" altLang="ja-JP" sz="1400">
                <a:solidFill>
                  <a:schemeClr val="bg1"/>
                </a:solidFill>
                <a:latin typeface="+mj-ea"/>
                <a:ea typeface="+mj-ea"/>
              </a:rPr>
              <a:t>IT </a:t>
            </a:r>
            <a:r>
              <a:rPr kumimoji="0" lang="ja-JP" altLang="en-US" sz="1400">
                <a:solidFill>
                  <a:schemeClr val="bg1"/>
                </a:solidFill>
                <a:latin typeface="+mj-ea"/>
                <a:ea typeface="+mj-ea"/>
              </a:rPr>
              <a:t>最前線」 </a:t>
            </a:r>
            <a:r>
              <a:rPr kumimoji="0" lang="en-US" altLang="ja-JP" sz="1400">
                <a:solidFill>
                  <a:schemeClr val="bg1"/>
                </a:solidFill>
                <a:latin typeface="+mj-ea"/>
                <a:ea typeface="+mj-ea"/>
              </a:rPr>
              <a:t>: 2012-1-24</a:t>
            </a:r>
            <a:endParaRPr kumimoji="0" lang="en-US" sz="1400">
              <a:solidFill>
                <a:schemeClr val="bg1"/>
              </a:solidFill>
              <a:latin typeface="+mj-ea"/>
              <a:ea typeface="+mj-ea"/>
            </a:endParaRPr>
          </a:p>
        </p:txBody>
      </p:sp>
      <p:sp>
        <p:nvSpPr>
          <p:cNvPr id="83972" name="日付プレースホルダー 3"/>
          <p:cNvSpPr txBox="1">
            <a:spLocks noGrp="1"/>
          </p:cNvSpPr>
          <p:nvPr/>
        </p:nvSpPr>
        <p:spPr bwMode="auto">
          <a:xfrm>
            <a:off x="4440238" y="6405563"/>
            <a:ext cx="4475162" cy="452437"/>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
        <p:nvSpPr>
          <p:cNvPr id="83973" name="Rectangle 6"/>
          <p:cNvSpPr>
            <a:spLocks noGrp="1"/>
          </p:cNvSpPr>
          <p:nvPr>
            <p:ph type="title" idx="4294967295"/>
          </p:nvPr>
        </p:nvSpPr>
        <p:spPr/>
        <p:txBody>
          <a:bodyPr/>
          <a:lstStyle/>
          <a:p>
            <a:pPr eaLnBrk="1" hangingPunct="1"/>
            <a:r>
              <a:rPr lang="ja-JP" altLang="en-US" smtClean="0">
                <a:solidFill>
                  <a:srgbClr val="4D4D4D"/>
                </a:solidFill>
              </a:rPr>
              <a:t>オープンソース開発参加の意義</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a:solidFill>
                  <a:schemeClr val="bg1"/>
                </a:solidFill>
                <a:latin typeface="HG丸ｺﾞｼｯｸM-PRO" pitchFamily="50" charset="-128"/>
                <a:ea typeface="HG丸ｺﾞｼｯｸM-PRO" pitchFamily="50" charset="-128"/>
              </a:rPr>
              <a:t>製品開発の現場とオープンソース開発</a:t>
            </a:r>
            <a:endParaRPr lang="ja-JP" altLang="en-US" dirty="0">
              <a:solidFill>
                <a:schemeClr val="bg1"/>
              </a:solidFill>
              <a:latin typeface="HG丸ｺﾞｼｯｸM-PRO" pitchFamily="50" charset="-128"/>
              <a:ea typeface="HG丸ｺﾞｼｯｸM-PRO" pitchFamily="50" charset="-128"/>
            </a:endParaRPr>
          </a:p>
        </p:txBody>
      </p:sp>
      <p:sp>
        <p:nvSpPr>
          <p:cNvPr id="5" name="フッター プレースホルダー 3"/>
          <p:cNvSpPr>
            <a:spLocks noGrp="1"/>
          </p:cNvSpPr>
          <p:nvPr>
            <p:ph type="ftr" sz="quarter" idx="11"/>
          </p:nvPr>
        </p:nvSpPr>
        <p:spPr>
          <a:xfrm>
            <a:off x="238125" y="6410325"/>
            <a:ext cx="3906838" cy="366713"/>
          </a:xfrm>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017" name="グループ化 26"/>
          <p:cNvGrpSpPr>
            <a:grpSpLocks/>
          </p:cNvGrpSpPr>
          <p:nvPr/>
        </p:nvGrpSpPr>
        <p:grpSpPr bwMode="auto">
          <a:xfrm>
            <a:off x="684213" y="1052513"/>
            <a:ext cx="6696075" cy="3527425"/>
            <a:chOff x="683568" y="1556792"/>
            <a:chExt cx="6696744" cy="3528392"/>
          </a:xfrm>
        </p:grpSpPr>
        <p:cxnSp>
          <p:nvCxnSpPr>
            <p:cNvPr id="86045" name="直線コネクタ 18"/>
            <p:cNvCxnSpPr>
              <a:cxnSpLocks noChangeShapeType="1"/>
            </p:cNvCxnSpPr>
            <p:nvPr/>
          </p:nvCxnSpPr>
          <p:spPr bwMode="auto">
            <a:xfrm flipV="1">
              <a:off x="683568" y="4797152"/>
              <a:ext cx="2664296" cy="288032"/>
            </a:xfrm>
            <a:prstGeom prst="line">
              <a:avLst/>
            </a:prstGeom>
            <a:noFill/>
            <a:ln w="76200" algn="ctr">
              <a:solidFill>
                <a:srgbClr val="00B050"/>
              </a:solidFill>
              <a:round/>
              <a:headEnd/>
              <a:tailEnd/>
            </a:ln>
          </p:spPr>
        </p:cxnSp>
        <p:cxnSp>
          <p:nvCxnSpPr>
            <p:cNvPr id="86046" name="直線矢印コネクタ 23"/>
            <p:cNvCxnSpPr>
              <a:cxnSpLocks noChangeShapeType="1"/>
            </p:cNvCxnSpPr>
            <p:nvPr/>
          </p:nvCxnSpPr>
          <p:spPr bwMode="auto">
            <a:xfrm flipV="1">
              <a:off x="3347864" y="4005064"/>
              <a:ext cx="1872208" cy="792088"/>
            </a:xfrm>
            <a:prstGeom prst="straightConnector1">
              <a:avLst/>
            </a:prstGeom>
            <a:noFill/>
            <a:ln w="76200" algn="ctr">
              <a:solidFill>
                <a:srgbClr val="00B050"/>
              </a:solidFill>
              <a:round/>
              <a:headEnd/>
              <a:tailEnd/>
            </a:ln>
          </p:spPr>
        </p:cxnSp>
        <p:cxnSp>
          <p:nvCxnSpPr>
            <p:cNvPr id="86047" name="直線矢印コネクタ 25"/>
            <p:cNvCxnSpPr>
              <a:cxnSpLocks noChangeShapeType="1"/>
            </p:cNvCxnSpPr>
            <p:nvPr/>
          </p:nvCxnSpPr>
          <p:spPr bwMode="auto">
            <a:xfrm flipV="1">
              <a:off x="5220072" y="1556792"/>
              <a:ext cx="2160240" cy="2448272"/>
            </a:xfrm>
            <a:prstGeom prst="straightConnector1">
              <a:avLst/>
            </a:prstGeom>
            <a:noFill/>
            <a:ln w="76200" algn="ctr">
              <a:solidFill>
                <a:srgbClr val="00B050"/>
              </a:solidFill>
              <a:round/>
              <a:headEnd/>
              <a:tailEnd type="arrow" w="med" len="med"/>
            </a:ln>
          </p:spPr>
        </p:cxnSp>
      </p:grpSp>
      <p:cxnSp>
        <p:nvCxnSpPr>
          <p:cNvPr id="29" name="直線コネクタ 28"/>
          <p:cNvCxnSpPr/>
          <p:nvPr/>
        </p:nvCxnSpPr>
        <p:spPr bwMode="auto">
          <a:xfrm flipH="1">
            <a:off x="3309938" y="1268413"/>
            <a:ext cx="1587" cy="3727450"/>
          </a:xfrm>
          <a:prstGeom prst="line">
            <a:avLst/>
          </a:prstGeom>
          <a:noFill/>
          <a:ln w="9525" cap="flat" cmpd="sng" algn="ctr">
            <a:solidFill>
              <a:schemeClr val="bg2">
                <a:lumMod val="25000"/>
              </a:schemeClr>
            </a:solidFill>
            <a:prstDash val="dash"/>
            <a:round/>
            <a:headEnd type="none" w="med" len="med"/>
            <a:tailEnd type="none" w="med" len="med"/>
          </a:ln>
          <a:effectLst/>
        </p:spPr>
      </p:cxnSp>
      <p:cxnSp>
        <p:nvCxnSpPr>
          <p:cNvPr id="30" name="直線コネクタ 29"/>
          <p:cNvCxnSpPr>
            <a:endCxn id="23" idx="0"/>
          </p:cNvCxnSpPr>
          <p:nvPr/>
        </p:nvCxnSpPr>
        <p:spPr bwMode="auto">
          <a:xfrm>
            <a:off x="5219700" y="1268413"/>
            <a:ext cx="0" cy="3744912"/>
          </a:xfrm>
          <a:prstGeom prst="line">
            <a:avLst/>
          </a:prstGeom>
          <a:noFill/>
          <a:ln w="9525" cap="flat" cmpd="sng" algn="ctr">
            <a:solidFill>
              <a:schemeClr val="bg2">
                <a:lumMod val="25000"/>
              </a:schemeClr>
            </a:solidFill>
            <a:prstDash val="dash"/>
            <a:round/>
            <a:headEnd type="none" w="med" len="med"/>
            <a:tailEnd type="none" w="med" len="med"/>
          </a:ln>
          <a:effectLst/>
        </p:spPr>
      </p:cxnSp>
      <p:sp>
        <p:nvSpPr>
          <p:cNvPr id="29701" name="Rectangle 2"/>
          <p:cNvSpPr>
            <a:spLocks noGrp="1"/>
          </p:cNvSpPr>
          <p:nvPr>
            <p:ph type="title"/>
          </p:nvPr>
        </p:nvSpPr>
        <p:spPr/>
        <p:txBody>
          <a:bodyPr>
            <a:normAutofit/>
          </a:bodyPr>
          <a:lstStyle/>
          <a:p>
            <a:pPr eaLnBrk="1" fontAlgn="auto" hangingPunct="1">
              <a:spcAft>
                <a:spcPts val="0"/>
              </a:spcAft>
              <a:defRPr/>
            </a:pPr>
            <a:r>
              <a:rPr lang="ja-JP" altLang="en-US" smtClean="0"/>
              <a:t>私の問題意識</a:t>
            </a:r>
            <a:endParaRPr lang="en-US" altLang="ja-JP" smtClean="0"/>
          </a:p>
        </p:txBody>
      </p:sp>
      <p:sp>
        <p:nvSpPr>
          <p:cNvPr id="44" name="Rectangle 3"/>
          <p:cNvSpPr txBox="1">
            <a:spLocks/>
          </p:cNvSpPr>
          <p:nvPr/>
        </p:nvSpPr>
        <p:spPr bwMode="auto">
          <a:xfrm>
            <a:off x="125413" y="5699125"/>
            <a:ext cx="8832850" cy="360363"/>
          </a:xfrm>
          <a:prstGeom prst="rect">
            <a:avLst/>
          </a:prstGeom>
          <a:noFill/>
          <a:ln w="9525">
            <a:noFill/>
            <a:miter lim="800000"/>
            <a:headEnd/>
            <a:tailEnd/>
          </a:ln>
        </p:spPr>
        <p:txBody>
          <a:bodyPr lIns="54000" tIns="10800" rIns="54000" bIns="10800" anchor="ctr"/>
          <a:lstStyle/>
          <a:p>
            <a:pPr algn="dist">
              <a:lnSpc>
                <a:spcPts val="2000"/>
              </a:lnSpc>
              <a:defRPr/>
            </a:pPr>
            <a:r>
              <a:rPr lang="ja-JP" altLang="en-US" sz="1800" kern="0" dirty="0">
                <a:solidFill>
                  <a:srgbClr val="002060"/>
                </a:solidFill>
                <a:latin typeface="HG丸ｺﾞｼｯｸM-PRO" pitchFamily="50" charset="-128"/>
                <a:ea typeface="HG丸ｺﾞｼｯｸM-PRO" pitchFamily="50" charset="-128"/>
              </a:rPr>
              <a:t>最近のデジタル家電製品の多くはリナックスがなければ成立しなくなっている。</a:t>
            </a:r>
            <a:r>
              <a:rPr lang="en-US" altLang="ja-JP" sz="1800" kern="0" dirty="0">
                <a:solidFill>
                  <a:srgbClr val="002060"/>
                </a:solidFill>
                <a:latin typeface="HG丸ｺﾞｼｯｸM-PRO" pitchFamily="50" charset="-128"/>
                <a:ea typeface="HG丸ｺﾞｼｯｸM-PRO" pitchFamily="50" charset="-128"/>
              </a:rPr>
              <a:t/>
            </a:r>
            <a:br>
              <a:rPr lang="en-US" altLang="ja-JP" sz="1800" kern="0" dirty="0">
                <a:solidFill>
                  <a:srgbClr val="002060"/>
                </a:solidFill>
                <a:latin typeface="HG丸ｺﾞｼｯｸM-PRO" pitchFamily="50" charset="-128"/>
                <a:ea typeface="HG丸ｺﾞｼｯｸM-PRO" pitchFamily="50" charset="-128"/>
              </a:rPr>
            </a:br>
            <a:r>
              <a:rPr lang="ja-JP" altLang="en-US" sz="1800" kern="0" dirty="0">
                <a:solidFill>
                  <a:srgbClr val="002060"/>
                </a:solidFill>
                <a:latin typeface="HG丸ｺﾞｼｯｸM-PRO" pitchFamily="50" charset="-128"/>
                <a:ea typeface="HG丸ｺﾞｼｯｸM-PRO" pitchFamily="50" charset="-128"/>
              </a:rPr>
              <a:t>組込み業界でも </a:t>
            </a:r>
            <a:r>
              <a:rPr lang="ja-JP" altLang="en-US" sz="1800" b="1" kern="0" dirty="0">
                <a:solidFill>
                  <a:srgbClr val="FF0000"/>
                </a:solidFill>
                <a:latin typeface="HG丸ｺﾞｼｯｸM-PRO" pitchFamily="50" charset="-128"/>
                <a:ea typeface="HG丸ｺﾞｼｯｸM-PRO" pitchFamily="50" charset="-128"/>
              </a:rPr>
              <a:t>ソフトウエア規模複雑度が非常に高くなっているのに対して開発</a:t>
            </a:r>
            <a:r>
              <a:rPr lang="en-US" altLang="ja-JP" sz="1800" b="1" kern="0" dirty="0">
                <a:solidFill>
                  <a:srgbClr val="FF0000"/>
                </a:solidFill>
                <a:latin typeface="HG丸ｺﾞｼｯｸM-PRO" pitchFamily="50" charset="-128"/>
                <a:ea typeface="HG丸ｺﾞｼｯｸM-PRO" pitchFamily="50" charset="-128"/>
              </a:rPr>
              <a:t/>
            </a:r>
            <a:br>
              <a:rPr lang="en-US" altLang="ja-JP" sz="1800" b="1" kern="0" dirty="0">
                <a:solidFill>
                  <a:srgbClr val="FF0000"/>
                </a:solidFill>
                <a:latin typeface="HG丸ｺﾞｼｯｸM-PRO" pitchFamily="50" charset="-128"/>
                <a:ea typeface="HG丸ｺﾞｼｯｸM-PRO" pitchFamily="50" charset="-128"/>
              </a:rPr>
            </a:br>
            <a:r>
              <a:rPr lang="ja-JP" altLang="en-US" sz="1800" b="1" kern="0" dirty="0">
                <a:solidFill>
                  <a:srgbClr val="FF0000"/>
                </a:solidFill>
                <a:latin typeface="HG丸ｺﾞｼｯｸM-PRO" pitchFamily="50" charset="-128"/>
                <a:ea typeface="HG丸ｺﾞｼｯｸM-PRO" pitchFamily="50" charset="-128"/>
              </a:rPr>
              <a:t>（支援）体制の整備が追い付いていない </a:t>
            </a:r>
            <a:r>
              <a:rPr lang="ja-JP" altLang="en-US" sz="1800" kern="0" dirty="0">
                <a:solidFill>
                  <a:srgbClr val="002060"/>
                </a:solidFill>
                <a:latin typeface="HG丸ｺﾞｼｯｸM-PRO" pitchFamily="50" charset="-128"/>
                <a:ea typeface="HG丸ｺﾞｼｯｸM-PRO" pitchFamily="50" charset="-128"/>
              </a:rPr>
              <a:t>のではないか？ どう解決したらよいのか ？</a:t>
            </a:r>
            <a:endParaRPr lang="en-US" altLang="ja-JP" sz="2000" kern="0" dirty="0">
              <a:solidFill>
                <a:srgbClr val="002060"/>
              </a:solidFill>
              <a:latin typeface="HG丸ｺﾞｼｯｸM-PRO" pitchFamily="50" charset="-128"/>
              <a:ea typeface="HG丸ｺﾞｼｯｸM-PRO" pitchFamily="50" charset="-128"/>
            </a:endParaRPr>
          </a:p>
        </p:txBody>
      </p:sp>
      <p:cxnSp>
        <p:nvCxnSpPr>
          <p:cNvPr id="9" name="直線コネクタ 8"/>
          <p:cNvCxnSpPr/>
          <p:nvPr/>
        </p:nvCxnSpPr>
        <p:spPr bwMode="auto">
          <a:xfrm>
            <a:off x="1187450" y="1195388"/>
            <a:ext cx="0" cy="4105275"/>
          </a:xfrm>
          <a:prstGeom prst="line">
            <a:avLst/>
          </a:prstGeom>
          <a:noFill/>
          <a:ln w="9525" cap="flat" cmpd="sng" algn="ctr">
            <a:solidFill>
              <a:schemeClr val="bg2">
                <a:lumMod val="25000"/>
              </a:schemeClr>
            </a:solidFill>
            <a:prstDash val="solid"/>
            <a:round/>
            <a:headEnd type="none" w="med" len="med"/>
            <a:tailEnd type="none" w="med" len="med"/>
          </a:ln>
          <a:effectLst/>
        </p:spPr>
      </p:cxnSp>
      <p:cxnSp>
        <p:nvCxnSpPr>
          <p:cNvPr id="11" name="直線コネクタ 10"/>
          <p:cNvCxnSpPr/>
          <p:nvPr/>
        </p:nvCxnSpPr>
        <p:spPr bwMode="auto">
          <a:xfrm>
            <a:off x="539750" y="4940300"/>
            <a:ext cx="7777163" cy="0"/>
          </a:xfrm>
          <a:prstGeom prst="line">
            <a:avLst/>
          </a:prstGeom>
          <a:noFill/>
          <a:ln w="9525" cap="flat" cmpd="sng" algn="ctr">
            <a:solidFill>
              <a:schemeClr val="bg2">
                <a:lumMod val="25000"/>
              </a:schemeClr>
            </a:solidFill>
            <a:prstDash val="solid"/>
            <a:round/>
            <a:headEnd type="none" w="med" len="med"/>
            <a:tailEnd type="arrow"/>
          </a:ln>
          <a:effectLst/>
        </p:spPr>
      </p:cxnSp>
      <p:pic>
        <p:nvPicPr>
          <p:cNvPr id="86024" name="図 4" descr="facebook.jpg"/>
          <p:cNvPicPr>
            <a:picLocks noChangeAspect="1"/>
          </p:cNvPicPr>
          <p:nvPr/>
        </p:nvPicPr>
        <p:blipFill>
          <a:blip r:embed="rId2"/>
          <a:srcRect/>
          <a:stretch>
            <a:fillRect/>
          </a:stretch>
        </p:blipFill>
        <p:spPr bwMode="auto">
          <a:xfrm>
            <a:off x="7524750" y="3889375"/>
            <a:ext cx="811213" cy="811213"/>
          </a:xfrm>
          <a:prstGeom prst="rect">
            <a:avLst/>
          </a:prstGeom>
          <a:noFill/>
          <a:ln w="9525">
            <a:noFill/>
            <a:miter lim="800000"/>
            <a:headEnd/>
            <a:tailEnd/>
          </a:ln>
        </p:spPr>
      </p:pic>
      <p:pic>
        <p:nvPicPr>
          <p:cNvPr id="86025" name="図 5" descr="twitter11.png"/>
          <p:cNvPicPr>
            <a:picLocks noChangeAspect="1"/>
          </p:cNvPicPr>
          <p:nvPr/>
        </p:nvPicPr>
        <p:blipFill>
          <a:blip r:embed="rId3"/>
          <a:srcRect/>
          <a:stretch>
            <a:fillRect/>
          </a:stretch>
        </p:blipFill>
        <p:spPr bwMode="auto">
          <a:xfrm>
            <a:off x="6443663" y="3817938"/>
            <a:ext cx="1120775" cy="1122362"/>
          </a:xfrm>
          <a:prstGeom prst="rect">
            <a:avLst/>
          </a:prstGeom>
          <a:noFill/>
          <a:ln w="9525">
            <a:noFill/>
            <a:miter lim="800000"/>
            <a:headEnd/>
            <a:tailEnd/>
          </a:ln>
        </p:spPr>
      </p:pic>
      <p:pic>
        <p:nvPicPr>
          <p:cNvPr id="86026" name="図 12" descr="youtube-logo2.gif"/>
          <p:cNvPicPr>
            <a:picLocks noChangeAspect="1"/>
          </p:cNvPicPr>
          <p:nvPr/>
        </p:nvPicPr>
        <p:blipFill>
          <a:blip r:embed="rId4"/>
          <a:srcRect/>
          <a:stretch>
            <a:fillRect/>
          </a:stretch>
        </p:blipFill>
        <p:spPr bwMode="auto">
          <a:xfrm>
            <a:off x="6116638" y="2784475"/>
            <a:ext cx="1735137" cy="1225550"/>
          </a:xfrm>
          <a:prstGeom prst="rect">
            <a:avLst/>
          </a:prstGeom>
          <a:noFill/>
          <a:ln w="9525">
            <a:noFill/>
            <a:miter lim="800000"/>
            <a:headEnd/>
            <a:tailEnd/>
          </a:ln>
        </p:spPr>
      </p:pic>
      <p:pic>
        <p:nvPicPr>
          <p:cNvPr id="86027" name="図 38" descr="skype.gif"/>
          <p:cNvPicPr>
            <a:picLocks noChangeAspect="1"/>
          </p:cNvPicPr>
          <p:nvPr/>
        </p:nvPicPr>
        <p:blipFill>
          <a:blip r:embed="rId5"/>
          <a:srcRect/>
          <a:stretch>
            <a:fillRect/>
          </a:stretch>
        </p:blipFill>
        <p:spPr bwMode="auto">
          <a:xfrm>
            <a:off x="5508625" y="3889375"/>
            <a:ext cx="1014413" cy="898525"/>
          </a:xfrm>
          <a:prstGeom prst="rect">
            <a:avLst/>
          </a:prstGeom>
          <a:noFill/>
          <a:ln w="9525">
            <a:noFill/>
            <a:miter lim="800000"/>
            <a:headEnd/>
            <a:tailEnd/>
          </a:ln>
        </p:spPr>
      </p:pic>
      <p:pic>
        <p:nvPicPr>
          <p:cNvPr id="86028" name="図 39" descr="地デジ.gif"/>
          <p:cNvPicPr>
            <a:picLocks noChangeAspect="1"/>
          </p:cNvPicPr>
          <p:nvPr/>
        </p:nvPicPr>
        <p:blipFill>
          <a:blip r:embed="rId6"/>
          <a:srcRect/>
          <a:stretch>
            <a:fillRect/>
          </a:stretch>
        </p:blipFill>
        <p:spPr bwMode="auto">
          <a:xfrm>
            <a:off x="4067175" y="2159000"/>
            <a:ext cx="976313" cy="882650"/>
          </a:xfrm>
          <a:prstGeom prst="rect">
            <a:avLst/>
          </a:prstGeom>
          <a:noFill/>
          <a:ln w="9525">
            <a:noFill/>
            <a:miter lim="800000"/>
            <a:headEnd/>
            <a:tailEnd/>
          </a:ln>
        </p:spPr>
      </p:pic>
      <p:pic>
        <p:nvPicPr>
          <p:cNvPr id="86029" name="図 42" descr="netfront.GIF"/>
          <p:cNvPicPr>
            <a:picLocks noChangeAspect="1"/>
          </p:cNvPicPr>
          <p:nvPr/>
        </p:nvPicPr>
        <p:blipFill>
          <a:blip r:embed="rId7"/>
          <a:srcRect/>
          <a:stretch>
            <a:fillRect/>
          </a:stretch>
        </p:blipFill>
        <p:spPr bwMode="auto">
          <a:xfrm>
            <a:off x="3563938" y="3167063"/>
            <a:ext cx="1268412" cy="333375"/>
          </a:xfrm>
          <a:prstGeom prst="rect">
            <a:avLst/>
          </a:prstGeom>
          <a:noFill/>
          <a:ln w="9525">
            <a:noFill/>
            <a:miter lim="800000"/>
            <a:headEnd/>
            <a:tailEnd/>
          </a:ln>
        </p:spPr>
      </p:pic>
      <p:pic>
        <p:nvPicPr>
          <p:cNvPr id="86030" name="図 20" descr="arib.GIF"/>
          <p:cNvPicPr>
            <a:picLocks noChangeAspect="1"/>
          </p:cNvPicPr>
          <p:nvPr/>
        </p:nvPicPr>
        <p:blipFill>
          <a:blip r:embed="rId8"/>
          <a:srcRect/>
          <a:stretch>
            <a:fillRect/>
          </a:stretch>
        </p:blipFill>
        <p:spPr bwMode="auto">
          <a:xfrm>
            <a:off x="3348038" y="2303463"/>
            <a:ext cx="622300" cy="581025"/>
          </a:xfrm>
          <a:prstGeom prst="rect">
            <a:avLst/>
          </a:prstGeom>
          <a:noFill/>
          <a:ln w="9525">
            <a:noFill/>
            <a:miter lim="800000"/>
            <a:headEnd/>
            <a:tailEnd/>
          </a:ln>
        </p:spPr>
      </p:pic>
      <p:sp>
        <p:nvSpPr>
          <p:cNvPr id="22" name="テキスト ボックス 21"/>
          <p:cNvSpPr txBox="1"/>
          <p:nvPr/>
        </p:nvSpPr>
        <p:spPr>
          <a:xfrm>
            <a:off x="2843213" y="4995863"/>
            <a:ext cx="865187" cy="441325"/>
          </a:xfrm>
          <a:prstGeom prst="rect">
            <a:avLst/>
          </a:prstGeom>
          <a:noFill/>
        </p:spPr>
        <p:txBody>
          <a:bodyPr lIns="72000" tIns="36000" rIns="72000" bIns="36000" anchor="ctr">
            <a:spAutoFit/>
          </a:bodyPr>
          <a:lstStyle/>
          <a:p>
            <a:pPr algn="ctr">
              <a:defRPr/>
            </a:pPr>
            <a:r>
              <a:rPr lang="en-US" altLang="ja-JP" dirty="0">
                <a:solidFill>
                  <a:schemeClr val="tx1">
                    <a:lumMod val="95000"/>
                    <a:lumOff val="5000"/>
                  </a:schemeClr>
                </a:solidFill>
                <a:cs typeface="Calibri" pitchFamily="34" charset="0"/>
              </a:rPr>
              <a:t>2005</a:t>
            </a:r>
            <a:endParaRPr lang="ja-JP" altLang="en-US" dirty="0">
              <a:solidFill>
                <a:schemeClr val="tx1">
                  <a:lumMod val="95000"/>
                  <a:lumOff val="5000"/>
                </a:schemeClr>
              </a:solidFill>
              <a:cs typeface="Calibri" pitchFamily="34" charset="0"/>
            </a:endParaRPr>
          </a:p>
        </p:txBody>
      </p:sp>
      <p:sp>
        <p:nvSpPr>
          <p:cNvPr id="23" name="テキスト ボックス 22"/>
          <p:cNvSpPr txBox="1"/>
          <p:nvPr/>
        </p:nvSpPr>
        <p:spPr>
          <a:xfrm>
            <a:off x="4787900" y="5013325"/>
            <a:ext cx="863600" cy="441325"/>
          </a:xfrm>
          <a:prstGeom prst="rect">
            <a:avLst/>
          </a:prstGeom>
          <a:noFill/>
        </p:spPr>
        <p:txBody>
          <a:bodyPr lIns="72000" tIns="36000" rIns="72000" bIns="36000" anchor="ctr">
            <a:spAutoFit/>
          </a:bodyPr>
          <a:lstStyle/>
          <a:p>
            <a:pPr algn="ctr">
              <a:defRPr/>
            </a:pPr>
            <a:r>
              <a:rPr lang="en-US" altLang="ja-JP" dirty="0">
                <a:solidFill>
                  <a:schemeClr val="tx1">
                    <a:lumMod val="95000"/>
                    <a:lumOff val="5000"/>
                  </a:schemeClr>
                </a:solidFill>
                <a:cs typeface="Calibri" pitchFamily="34" charset="0"/>
              </a:rPr>
              <a:t>2010</a:t>
            </a:r>
            <a:endParaRPr lang="ja-JP" altLang="en-US" dirty="0">
              <a:solidFill>
                <a:schemeClr val="tx1">
                  <a:lumMod val="95000"/>
                  <a:lumOff val="5000"/>
                </a:schemeClr>
              </a:solidFill>
              <a:cs typeface="Calibri" pitchFamily="34" charset="0"/>
            </a:endParaRPr>
          </a:p>
        </p:txBody>
      </p:sp>
      <p:pic>
        <p:nvPicPr>
          <p:cNvPr id="86033" name="図 24" descr="gguide.GIF"/>
          <p:cNvPicPr>
            <a:picLocks noChangeAspect="1"/>
          </p:cNvPicPr>
          <p:nvPr/>
        </p:nvPicPr>
        <p:blipFill>
          <a:blip r:embed="rId9"/>
          <a:srcRect/>
          <a:stretch>
            <a:fillRect/>
          </a:stretch>
        </p:blipFill>
        <p:spPr bwMode="auto">
          <a:xfrm>
            <a:off x="1476375" y="2349500"/>
            <a:ext cx="1081088" cy="471488"/>
          </a:xfrm>
          <a:prstGeom prst="rect">
            <a:avLst/>
          </a:prstGeom>
          <a:noFill/>
          <a:ln w="9525">
            <a:noFill/>
            <a:miter lim="800000"/>
            <a:headEnd/>
            <a:tailEnd/>
          </a:ln>
        </p:spPr>
      </p:pic>
      <p:pic>
        <p:nvPicPr>
          <p:cNvPr id="86034" name="図 25" descr="adams.GIF"/>
          <p:cNvPicPr>
            <a:picLocks noChangeAspect="1"/>
          </p:cNvPicPr>
          <p:nvPr/>
        </p:nvPicPr>
        <p:blipFill>
          <a:blip r:embed="rId10"/>
          <a:srcRect/>
          <a:stretch>
            <a:fillRect/>
          </a:stretch>
        </p:blipFill>
        <p:spPr bwMode="auto">
          <a:xfrm>
            <a:off x="1476375" y="2852738"/>
            <a:ext cx="1400175" cy="504825"/>
          </a:xfrm>
          <a:prstGeom prst="rect">
            <a:avLst/>
          </a:prstGeom>
          <a:noFill/>
          <a:ln w="9525">
            <a:noFill/>
            <a:miter lim="800000"/>
            <a:headEnd/>
            <a:tailEnd/>
          </a:ln>
        </p:spPr>
      </p:pic>
      <p:sp>
        <p:nvSpPr>
          <p:cNvPr id="86035" name="テキスト ボックス 31"/>
          <p:cNvSpPr txBox="1">
            <a:spLocks noChangeArrowheads="1"/>
          </p:cNvSpPr>
          <p:nvPr/>
        </p:nvSpPr>
        <p:spPr bwMode="auto">
          <a:xfrm>
            <a:off x="7108825" y="395288"/>
            <a:ext cx="1871663" cy="708025"/>
          </a:xfrm>
          <a:prstGeom prst="rect">
            <a:avLst/>
          </a:prstGeom>
          <a:noFill/>
          <a:ln w="9525">
            <a:noFill/>
            <a:miter lim="800000"/>
            <a:headEnd/>
            <a:tailEnd/>
          </a:ln>
        </p:spPr>
        <p:txBody>
          <a:bodyPr>
            <a:spAutoFit/>
          </a:bodyPr>
          <a:lstStyle/>
          <a:p>
            <a:pPr algn="r"/>
            <a:r>
              <a:rPr lang="ja-JP" altLang="en-US" sz="2000">
                <a:solidFill>
                  <a:srgbClr val="00B050"/>
                </a:solidFill>
                <a:latin typeface="HG丸ｺﾞｼｯｸM-PRO" pitchFamily="50" charset="-128"/>
                <a:ea typeface="HG丸ｺﾞｼｯｸM-PRO" pitchFamily="50" charset="-128"/>
              </a:rPr>
              <a:t>ソフトウエア</a:t>
            </a:r>
            <a:r>
              <a:rPr lang="en-US" altLang="ja-JP" sz="2000">
                <a:solidFill>
                  <a:srgbClr val="00B050"/>
                </a:solidFill>
                <a:latin typeface="HG丸ｺﾞｼｯｸM-PRO" pitchFamily="50" charset="-128"/>
                <a:ea typeface="HG丸ｺﾞｼｯｸM-PRO" pitchFamily="50" charset="-128"/>
              </a:rPr>
              <a:t/>
            </a:r>
            <a:br>
              <a:rPr lang="en-US" altLang="ja-JP" sz="2000">
                <a:solidFill>
                  <a:srgbClr val="00B050"/>
                </a:solidFill>
                <a:latin typeface="HG丸ｺﾞｼｯｸM-PRO" pitchFamily="50" charset="-128"/>
                <a:ea typeface="HG丸ｺﾞｼｯｸM-PRO" pitchFamily="50" charset="-128"/>
              </a:rPr>
            </a:br>
            <a:r>
              <a:rPr lang="ja-JP" altLang="en-US" sz="2000">
                <a:solidFill>
                  <a:srgbClr val="00B050"/>
                </a:solidFill>
                <a:latin typeface="HG丸ｺﾞｼｯｸM-PRO" pitchFamily="50" charset="-128"/>
                <a:ea typeface="HG丸ｺﾞｼｯｸM-PRO" pitchFamily="50" charset="-128"/>
              </a:rPr>
              <a:t>規模・複雑度</a:t>
            </a:r>
          </a:p>
        </p:txBody>
      </p:sp>
      <p:sp>
        <p:nvSpPr>
          <p:cNvPr id="33" name="右矢印 32"/>
          <p:cNvSpPr/>
          <p:nvPr/>
        </p:nvSpPr>
        <p:spPr bwMode="auto">
          <a:xfrm>
            <a:off x="2484438" y="1628775"/>
            <a:ext cx="6480175" cy="576263"/>
          </a:xfrm>
          <a:prstGeom prst="rightArrow">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lIns="0" tIns="0" rIns="0" bIns="0" anchor="b"/>
          <a:lstStyle/>
          <a:p>
            <a:pPr eaLnBrk="0" hangingPunct="0">
              <a:lnSpc>
                <a:spcPct val="75000"/>
              </a:lnSpc>
              <a:spcBef>
                <a:spcPct val="20000"/>
              </a:spcBef>
              <a:buClr>
                <a:srgbClr val="5A0BCF"/>
              </a:buClr>
              <a:defRPr/>
            </a:pPr>
            <a:r>
              <a:rPr lang="ja-JP" altLang="en-US" sz="1800" dirty="0">
                <a:solidFill>
                  <a:srgbClr val="FF0000"/>
                </a:solidFill>
                <a:latin typeface="HG丸ｺﾞｼｯｸM-PRO" pitchFamily="50" charset="-128"/>
                <a:ea typeface="HG丸ｺﾞｼｯｸM-PRO" pitchFamily="50" charset="-128"/>
              </a:rPr>
              <a:t>　　　　　リナックスの製品適用が本格化</a:t>
            </a:r>
            <a:endParaRPr lang="ja-JP" altLang="en-US" sz="1800" dirty="0">
              <a:solidFill>
                <a:schemeClr val="bg1">
                  <a:lumMod val="95000"/>
                </a:schemeClr>
              </a:solidFill>
            </a:endParaRPr>
          </a:p>
        </p:txBody>
      </p:sp>
      <p:pic>
        <p:nvPicPr>
          <p:cNvPr id="86037" name="図 41" descr="html5.GIF"/>
          <p:cNvPicPr>
            <a:picLocks noChangeAspect="1"/>
          </p:cNvPicPr>
          <p:nvPr/>
        </p:nvPicPr>
        <p:blipFill>
          <a:blip r:embed="rId11"/>
          <a:srcRect/>
          <a:stretch>
            <a:fillRect/>
          </a:stretch>
        </p:blipFill>
        <p:spPr bwMode="auto">
          <a:xfrm>
            <a:off x="7740650" y="1268413"/>
            <a:ext cx="877888" cy="1149350"/>
          </a:xfrm>
          <a:prstGeom prst="rect">
            <a:avLst/>
          </a:prstGeom>
          <a:noFill/>
          <a:ln w="9525">
            <a:noFill/>
            <a:miter lim="800000"/>
            <a:headEnd/>
            <a:tailEnd/>
          </a:ln>
        </p:spPr>
      </p:pic>
      <p:pic>
        <p:nvPicPr>
          <p:cNvPr id="86038" name="図 40" descr="google-tv-logo3-l.gif"/>
          <p:cNvPicPr>
            <a:picLocks noChangeAspect="1"/>
          </p:cNvPicPr>
          <p:nvPr/>
        </p:nvPicPr>
        <p:blipFill>
          <a:blip r:embed="rId12"/>
          <a:srcRect/>
          <a:stretch>
            <a:fillRect/>
          </a:stretch>
        </p:blipFill>
        <p:spPr bwMode="auto">
          <a:xfrm>
            <a:off x="6372225" y="1855788"/>
            <a:ext cx="1693863" cy="1293812"/>
          </a:xfrm>
          <a:prstGeom prst="rect">
            <a:avLst/>
          </a:prstGeom>
          <a:noFill/>
          <a:ln w="9525">
            <a:noFill/>
            <a:miter lim="800000"/>
            <a:headEnd/>
            <a:tailEnd/>
          </a:ln>
        </p:spPr>
      </p:pic>
      <p:grpSp>
        <p:nvGrpSpPr>
          <p:cNvPr id="86039" name="グループ化 33"/>
          <p:cNvGrpSpPr>
            <a:grpSpLocks/>
          </p:cNvGrpSpPr>
          <p:nvPr/>
        </p:nvGrpSpPr>
        <p:grpSpPr bwMode="auto">
          <a:xfrm>
            <a:off x="231775" y="3763963"/>
            <a:ext cx="1927225" cy="1400175"/>
            <a:chOff x="232541" y="3763185"/>
            <a:chExt cx="1925950" cy="1401454"/>
          </a:xfrm>
        </p:grpSpPr>
        <p:pic>
          <p:nvPicPr>
            <p:cNvPr id="86043" name="図 1"/>
            <p:cNvPicPr>
              <a:picLocks noChangeAspect="1"/>
            </p:cNvPicPr>
            <p:nvPr/>
          </p:nvPicPr>
          <p:blipFill>
            <a:blip r:embed="rId13"/>
            <a:srcRect/>
            <a:stretch>
              <a:fillRect/>
            </a:stretch>
          </p:blipFill>
          <p:spPr bwMode="auto">
            <a:xfrm>
              <a:off x="232541" y="3763185"/>
              <a:ext cx="1925950" cy="1401454"/>
            </a:xfrm>
            <a:prstGeom prst="rect">
              <a:avLst/>
            </a:prstGeom>
            <a:noFill/>
            <a:ln w="9525">
              <a:noFill/>
              <a:miter lim="800000"/>
              <a:headEnd/>
              <a:tailEnd/>
            </a:ln>
          </p:spPr>
        </p:pic>
        <p:sp>
          <p:nvSpPr>
            <p:cNvPr id="86044" name="テキスト ボックス 2"/>
            <p:cNvSpPr txBox="1">
              <a:spLocks noChangeArrowheads="1"/>
            </p:cNvSpPr>
            <p:nvPr/>
          </p:nvSpPr>
          <p:spPr bwMode="auto">
            <a:xfrm>
              <a:off x="467544" y="4149080"/>
              <a:ext cx="1368152" cy="461665"/>
            </a:xfrm>
            <a:prstGeom prst="rect">
              <a:avLst/>
            </a:prstGeom>
            <a:noFill/>
            <a:ln w="9525">
              <a:noFill/>
              <a:miter lim="800000"/>
              <a:headEnd/>
              <a:tailEnd/>
            </a:ln>
          </p:spPr>
          <p:txBody>
            <a:bodyPr>
              <a:spAutoFit/>
            </a:bodyPr>
            <a:lstStyle/>
            <a:p>
              <a:r>
                <a:rPr lang="en-US" altLang="ja-JP">
                  <a:solidFill>
                    <a:schemeClr val="bg1"/>
                  </a:solidFill>
                </a:rPr>
                <a:t>DTV </a:t>
              </a:r>
              <a:r>
                <a:rPr lang="ja-JP" altLang="en-US">
                  <a:solidFill>
                    <a:schemeClr val="bg1"/>
                  </a:solidFill>
                </a:rPr>
                <a:t>では</a:t>
              </a:r>
            </a:p>
          </p:txBody>
        </p:sp>
      </p:gr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86041"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F4206F4D-8949-4250-B9F2-0DB4E604EC84}" type="slidenum">
              <a:rPr lang="ja-JP" altLang="en-US"/>
              <a:pPr>
                <a:defRPr/>
              </a:pPr>
              <a:t>53</a:t>
            </a:fld>
            <a:endParaRPr lang="en-US" altLang="ja-JP"/>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p:txBody>
          <a:bodyPr>
            <a:normAutofit fontScale="90000"/>
          </a:bodyPr>
          <a:lstStyle/>
          <a:p>
            <a:pPr eaLnBrk="1" fontAlgn="auto" hangingPunct="1">
              <a:spcAft>
                <a:spcPts val="0"/>
              </a:spcAft>
              <a:defRPr/>
            </a:pPr>
            <a:r>
              <a:rPr lang="ja-JP" altLang="en-US" smtClean="0"/>
              <a:t>カーネルメンテナンスに必要なリソース規模</a:t>
            </a:r>
          </a:p>
        </p:txBody>
      </p:sp>
      <p:pic>
        <p:nvPicPr>
          <p:cNvPr id="17415" name="Picture 7" descr="efficency"/>
          <p:cNvPicPr>
            <a:picLocks noChangeAspect="1" noChangeArrowheads="1"/>
          </p:cNvPicPr>
          <p:nvPr/>
        </p:nvPicPr>
        <p:blipFill>
          <a:blip r:embed="rId2"/>
          <a:srcRect/>
          <a:stretch>
            <a:fillRect/>
          </a:stretch>
        </p:blipFill>
        <p:spPr bwMode="auto">
          <a:xfrm>
            <a:off x="250825" y="1557338"/>
            <a:ext cx="8534400" cy="4103687"/>
          </a:xfrm>
          <a:prstGeom prst="rect">
            <a:avLst/>
          </a:prstGeom>
          <a:ln>
            <a:noFill/>
          </a:ln>
          <a:effectLst>
            <a:outerShdw blurRad="292100" dist="139700" dir="2700000" algn="tl" rotWithShape="0">
              <a:srgbClr val="333333">
                <a:alpha val="65000"/>
              </a:srgbClr>
            </a:outerShdw>
          </a:effectLst>
        </p:spPr>
      </p:pic>
      <p:sp>
        <p:nvSpPr>
          <p:cNvPr id="87043" name="Rectangle 3"/>
          <p:cNvSpPr txBox="1">
            <a:spLocks/>
          </p:cNvSpPr>
          <p:nvPr/>
        </p:nvSpPr>
        <p:spPr bwMode="auto">
          <a:xfrm>
            <a:off x="173038" y="5908675"/>
            <a:ext cx="8785225" cy="360363"/>
          </a:xfrm>
          <a:prstGeom prst="rect">
            <a:avLst/>
          </a:prstGeom>
          <a:noFill/>
          <a:ln w="9525">
            <a:noFill/>
            <a:miter lim="800000"/>
            <a:headEnd/>
            <a:tailEnd/>
          </a:ln>
        </p:spPr>
        <p:txBody>
          <a:bodyPr lIns="0" tIns="10800" rIns="0" bIns="10800" anchor="ctr"/>
          <a:lstStyle/>
          <a:p>
            <a:pPr algn="ctr" eaLnBrk="0" hangingPunct="0">
              <a:lnSpc>
                <a:spcPct val="80000"/>
              </a:lnSpc>
              <a:spcBef>
                <a:spcPct val="20000"/>
              </a:spcBef>
              <a:buClr>
                <a:srgbClr val="0066FF"/>
              </a:buClr>
            </a:pPr>
            <a:r>
              <a:rPr lang="ja-JP" altLang="en-US" sz="2000">
                <a:solidFill>
                  <a:srgbClr val="FF0000"/>
                </a:solidFill>
                <a:latin typeface="HG丸ｺﾞｼｯｸM-PRO" pitchFamily="50" charset="-128"/>
                <a:ea typeface="HG丸ｺﾞｼｯｸM-PRO" pitchFamily="50" charset="-128"/>
              </a:rPr>
              <a:t>リナックスを巨大なブラックボックスにしておくわけにいかなくなるが</a:t>
            </a:r>
            <a:r>
              <a:rPr lang="en-US" altLang="ja-JP" sz="2000">
                <a:solidFill>
                  <a:srgbClr val="FF0000"/>
                </a:solidFill>
                <a:latin typeface="HG丸ｺﾞｼｯｸM-PRO" pitchFamily="50" charset="-128"/>
                <a:ea typeface="HG丸ｺﾞｼｯｸM-PRO" pitchFamily="50" charset="-128"/>
              </a:rPr>
              <a:t/>
            </a:r>
            <a:br>
              <a:rPr lang="en-US" altLang="ja-JP" sz="2000">
                <a:solidFill>
                  <a:srgbClr val="FF0000"/>
                </a:solidFill>
                <a:latin typeface="HG丸ｺﾞｼｯｸM-PRO" pitchFamily="50" charset="-128"/>
                <a:ea typeface="HG丸ｺﾞｼｯｸM-PRO" pitchFamily="50" charset="-128"/>
              </a:rPr>
            </a:br>
            <a:r>
              <a:rPr lang="ja-JP" altLang="en-US" sz="2000">
                <a:solidFill>
                  <a:srgbClr val="FF0000"/>
                </a:solidFill>
                <a:latin typeface="HG丸ｺﾞｼｯｸM-PRO" pitchFamily="50" charset="-128"/>
                <a:ea typeface="HG丸ｺﾞｼｯｸM-PRO" pitchFamily="50" charset="-128"/>
              </a:rPr>
              <a:t>各社が社内で独自に完全なメンテナンス体制を構築するのは事実上不可能</a:t>
            </a:r>
            <a:endParaRPr lang="ja-JP" altLang="en-US" sz="2600">
              <a:solidFill>
                <a:srgbClr val="FF0000"/>
              </a:solidFill>
              <a:latin typeface="HG丸ｺﾞｼｯｸM-PRO" pitchFamily="50" charset="-128"/>
              <a:ea typeface="HG丸ｺﾞｼｯｸM-PRO" pitchFamily="50" charset="-128"/>
            </a:endParaRPr>
          </a:p>
        </p:txBody>
      </p:sp>
      <p:sp>
        <p:nvSpPr>
          <p:cNvPr id="6" name="円/楕円 5"/>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2" name="角丸四角形 1"/>
          <p:cNvSpPr/>
          <p:nvPr/>
        </p:nvSpPr>
        <p:spPr bwMode="auto">
          <a:xfrm>
            <a:off x="827088" y="3754438"/>
            <a:ext cx="6553200" cy="1152525"/>
          </a:xfrm>
          <a:prstGeom prst="roundRect">
            <a:avLst/>
          </a:prstGeom>
          <a:noFill/>
          <a:ln w="28575" cap="flat" cmpd="sng" algn="ctr">
            <a:solidFill>
              <a:srgbClr val="FF0000"/>
            </a:solid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3" name="フッター プレースホルダー 2"/>
          <p:cNvSpPr>
            <a:spLocks noGrp="1"/>
          </p:cNvSpPr>
          <p:nvPr>
            <p:ph type="ftr" sz="quarter" idx="11"/>
          </p:nvPr>
        </p:nvSpPr>
        <p:spPr/>
        <p:txBody>
          <a:bodyPr/>
          <a:lstStyle/>
          <a:p>
            <a:pPr>
              <a:defRPr/>
            </a:pPr>
            <a:r>
              <a:rPr lang="ja-JP" altLang="en-US" dirty="0">
                <a:latin typeface="+mj-ea"/>
                <a:ea typeface="+mj-ea"/>
              </a:rPr>
              <a:t>情報システム学基礎１「 </a:t>
            </a:r>
            <a:r>
              <a:rPr lang="en-US" altLang="ja-JP" dirty="0">
                <a:latin typeface="+mj-ea"/>
                <a:ea typeface="+mj-ea"/>
              </a:rPr>
              <a:t>IT </a:t>
            </a:r>
            <a:r>
              <a:rPr lang="ja-JP" altLang="en-US" dirty="0">
                <a:latin typeface="+mj-ea"/>
                <a:ea typeface="+mj-ea"/>
              </a:rPr>
              <a:t>最前線」 </a:t>
            </a:r>
            <a:r>
              <a:rPr lang="en-US" altLang="ja-JP" dirty="0">
                <a:latin typeface="+mj-ea"/>
                <a:ea typeface="+mj-ea"/>
              </a:rPr>
              <a:t>: 2012-1-24</a:t>
            </a:r>
            <a:endParaRPr lang="en-US" dirty="0">
              <a:latin typeface="+mj-ea"/>
              <a:ea typeface="+mj-ea"/>
            </a:endParaRPr>
          </a:p>
        </p:txBody>
      </p:sp>
      <p:sp>
        <p:nvSpPr>
          <p:cNvPr id="87047" name="日付プレースホルダー 3"/>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5" name="スライド番号プレースホルダー 4"/>
          <p:cNvSpPr>
            <a:spLocks noGrp="1"/>
          </p:cNvSpPr>
          <p:nvPr>
            <p:ph type="sldNum" sz="quarter" idx="12"/>
          </p:nvPr>
        </p:nvSpPr>
        <p:spPr/>
        <p:txBody>
          <a:bodyPr/>
          <a:lstStyle/>
          <a:p>
            <a:pPr>
              <a:defRPr/>
            </a:pPr>
            <a:fld id="{8C466C23-B31C-4621-B9B9-7C91A05A455D}" type="slidenum">
              <a:rPr lang="ja-JP" altLang="en-US"/>
              <a:pPr>
                <a:defRPr/>
              </a:pPr>
              <a:t>54</a:t>
            </a:fld>
            <a:endParaRPr lang="en-US" altLang="ja-JP"/>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スライド番号プレースホルダ 22"/>
          <p:cNvSpPr>
            <a:spLocks noGrp="1"/>
          </p:cNvSpPr>
          <p:nvPr>
            <p:ph type="sldNum" sz="quarter" idx="10"/>
          </p:nvPr>
        </p:nvSpPr>
        <p:spPr bwMode="auto">
          <a:noFill/>
          <a:ln>
            <a:miter lim="800000"/>
            <a:headEnd/>
            <a:tailEnd/>
          </a:ln>
        </p:spPr>
        <p:txBody>
          <a:bodyPr/>
          <a:lstStyle/>
          <a:p>
            <a:pPr algn="ctr"/>
            <a:fld id="{472F4268-21B8-4E7B-B8AF-2B51AC1BB4BC}" type="slidenum">
              <a:rPr lang="ja-JP" altLang="en-US" smtClean="0"/>
              <a:pPr algn="ctr"/>
              <a:t>55</a:t>
            </a:fld>
            <a:endParaRPr lang="en-US" altLang="ja-JP" smtClean="0"/>
          </a:p>
        </p:txBody>
      </p:sp>
      <p:sp>
        <p:nvSpPr>
          <p:cNvPr id="88066" name="Rectangle 2"/>
          <p:cNvSpPr>
            <a:spLocks noGrp="1"/>
          </p:cNvSpPr>
          <p:nvPr>
            <p:ph type="title"/>
          </p:nvPr>
        </p:nvSpPr>
        <p:spPr/>
        <p:txBody>
          <a:bodyPr/>
          <a:lstStyle/>
          <a:p>
            <a:r>
              <a:rPr lang="en-US" altLang="ja-JP" sz="3300" smtClean="0">
                <a:latin typeface="Calibri" pitchFamily="34" charset="0"/>
                <a:ea typeface="ＭＳ Ｐゴシック" charset="-128"/>
              </a:rPr>
              <a:t>Upstream principals = </a:t>
            </a:r>
            <a:r>
              <a:rPr lang="en-US" altLang="ja-JP" sz="3300" smtClean="0">
                <a:solidFill>
                  <a:srgbClr val="FF0000"/>
                </a:solidFill>
                <a:latin typeface="Calibri" pitchFamily="34" charset="0"/>
                <a:ea typeface="ＭＳ Ｐゴシック" charset="-128"/>
              </a:rPr>
              <a:t>divergence</a:t>
            </a:r>
          </a:p>
        </p:txBody>
      </p:sp>
      <p:sp>
        <p:nvSpPr>
          <p:cNvPr id="88067" name="Rectangle 5"/>
          <p:cNvSpPr>
            <a:spLocks noGrp="1"/>
          </p:cNvSpPr>
          <p:nvPr>
            <p:ph type="body" idx="1"/>
          </p:nvPr>
        </p:nvSpPr>
        <p:spPr>
          <a:xfrm>
            <a:off x="225425" y="1522413"/>
            <a:ext cx="4630738" cy="4598987"/>
          </a:xfrm>
        </p:spPr>
        <p:txBody>
          <a:bodyPr/>
          <a:lstStyle/>
          <a:p>
            <a:pPr>
              <a:buClr>
                <a:srgbClr val="0066FF"/>
              </a:buClr>
              <a:buFont typeface="Wingdings" pitchFamily="2" charset="2"/>
              <a:buChar char="n"/>
            </a:pPr>
            <a:r>
              <a:rPr lang="en-US" altLang="ja-JP" sz="2200" smtClean="0">
                <a:latin typeface="Calibri" pitchFamily="34" charset="0"/>
                <a:ea typeface="ＭＳ Ｐ明朝" pitchFamily="18" charset="-128"/>
              </a:rPr>
              <a:t>Think sustainable evolution</a:t>
            </a:r>
          </a:p>
          <a:p>
            <a:pPr lvl="1">
              <a:buClr>
                <a:srgbClr val="0066FF"/>
              </a:buClr>
              <a:buFont typeface="Wingdings" pitchFamily="2" charset="2"/>
              <a:buChar char="n"/>
            </a:pPr>
            <a:r>
              <a:rPr lang="en-US" altLang="ja-JP" sz="2000" smtClean="0">
                <a:latin typeface="Calibri" pitchFamily="34" charset="0"/>
                <a:ea typeface="ＭＳ Ｐ明朝" pitchFamily="18" charset="-128"/>
              </a:rPr>
              <a:t>random technical improve</a:t>
            </a:r>
          </a:p>
          <a:p>
            <a:pPr lvl="1">
              <a:buClr>
                <a:srgbClr val="0066FF"/>
              </a:buClr>
              <a:buFont typeface="Wingdings" pitchFamily="2" charset="2"/>
              <a:buChar char="n"/>
            </a:pPr>
            <a:r>
              <a:rPr lang="en-US" altLang="ja-JP" sz="2000" smtClean="0">
                <a:latin typeface="Calibri" pitchFamily="34" charset="0"/>
                <a:ea typeface="ＭＳ Ｐ明朝" pitchFamily="18" charset="-128"/>
              </a:rPr>
              <a:t>no specific shred narrow target</a:t>
            </a:r>
          </a:p>
          <a:p>
            <a:pPr lvl="1">
              <a:buClr>
                <a:srgbClr val="0066FF"/>
              </a:buClr>
              <a:buFont typeface="Wingdings" pitchFamily="2" charset="2"/>
              <a:buChar char="n"/>
            </a:pPr>
            <a:r>
              <a:rPr lang="en-US" altLang="ja-JP" sz="2000" smtClean="0">
                <a:latin typeface="Calibri" pitchFamily="34" charset="0"/>
                <a:ea typeface="ＭＳ Ｐ明朝" pitchFamily="18" charset="-128"/>
              </a:rPr>
              <a:t>allow diversity</a:t>
            </a:r>
          </a:p>
          <a:p>
            <a:pPr>
              <a:buClr>
                <a:srgbClr val="0066FF"/>
              </a:buClr>
              <a:buFont typeface="Wingdings" pitchFamily="2" charset="2"/>
              <a:buNone/>
            </a:pPr>
            <a:endParaRPr lang="en-US" altLang="ja-JP" sz="1200" smtClean="0">
              <a:latin typeface="Calibri" pitchFamily="34" charset="0"/>
              <a:ea typeface="ＭＳ Ｐ明朝" pitchFamily="18" charset="-128"/>
            </a:endParaRPr>
          </a:p>
          <a:p>
            <a:pPr>
              <a:buClr>
                <a:srgbClr val="0066FF"/>
              </a:buClr>
              <a:buFont typeface="Wingdings" pitchFamily="2" charset="2"/>
              <a:buChar char="n"/>
            </a:pPr>
            <a:r>
              <a:rPr lang="en-US" altLang="ja-JP" sz="2200" smtClean="0">
                <a:latin typeface="Calibri" pitchFamily="34" charset="0"/>
                <a:ea typeface="ＭＳ Ｐ明朝" pitchFamily="18" charset="-128"/>
              </a:rPr>
              <a:t>Ever lasting development</a:t>
            </a:r>
          </a:p>
          <a:p>
            <a:pPr lvl="1">
              <a:buClr>
                <a:srgbClr val="0066FF"/>
              </a:buClr>
              <a:buFont typeface="Wingdings" pitchFamily="2" charset="2"/>
              <a:buChar char="n"/>
            </a:pPr>
            <a:r>
              <a:rPr lang="en-US" altLang="ja-JP" sz="2000" smtClean="0">
                <a:latin typeface="Calibri" pitchFamily="34" charset="0"/>
                <a:ea typeface="ＭＳ Ｐ明朝" pitchFamily="18" charset="-128"/>
              </a:rPr>
              <a:t>no specific due date</a:t>
            </a:r>
          </a:p>
          <a:p>
            <a:pPr lvl="1">
              <a:buClr>
                <a:srgbClr val="0066FF"/>
              </a:buClr>
              <a:buFont typeface="Wingdings" pitchFamily="2" charset="2"/>
              <a:buChar char="n"/>
            </a:pPr>
            <a:r>
              <a:rPr lang="en-US" altLang="ja-JP" sz="2000" smtClean="0">
                <a:latin typeface="Calibri" pitchFamily="34" charset="0"/>
                <a:ea typeface="ＭＳ Ｐ明朝" pitchFamily="18" charset="-128"/>
              </a:rPr>
              <a:t>Think for better future</a:t>
            </a:r>
          </a:p>
          <a:p>
            <a:pPr lvl="1">
              <a:buClr>
                <a:srgbClr val="0066FF"/>
              </a:buClr>
              <a:buFont typeface="Wingdings" pitchFamily="2" charset="2"/>
              <a:buChar char="n"/>
            </a:pPr>
            <a:r>
              <a:rPr lang="en-US" altLang="ja-JP" sz="2000" smtClean="0">
                <a:latin typeface="Calibri" pitchFamily="34" charset="0"/>
                <a:ea typeface="ＭＳ Ｐ明朝" pitchFamily="18" charset="-128"/>
              </a:rPr>
              <a:t>incremental improve</a:t>
            </a:r>
          </a:p>
          <a:p>
            <a:pPr lvl="1">
              <a:buClr>
                <a:srgbClr val="0066FF"/>
              </a:buClr>
              <a:buFont typeface="Wingdings" pitchFamily="2" charset="2"/>
              <a:buChar char="n"/>
            </a:pPr>
            <a:r>
              <a:rPr lang="en-US" altLang="ja-JP" sz="2000" smtClean="0">
                <a:latin typeface="Calibri" pitchFamily="34" charset="0"/>
                <a:ea typeface="ＭＳ Ｐ明朝" pitchFamily="18" charset="-128"/>
              </a:rPr>
              <a:t>moving target depends on demand</a:t>
            </a:r>
          </a:p>
          <a:p>
            <a:pPr>
              <a:buClr>
                <a:srgbClr val="0066FF"/>
              </a:buClr>
              <a:buFont typeface="Wingdings" pitchFamily="2" charset="2"/>
              <a:buNone/>
            </a:pPr>
            <a:endParaRPr lang="en-US" altLang="ja-JP" sz="1000" smtClean="0">
              <a:latin typeface="Calibri" pitchFamily="34" charset="0"/>
              <a:ea typeface="ＭＳ Ｐ明朝" pitchFamily="18" charset="-128"/>
            </a:endParaRPr>
          </a:p>
          <a:p>
            <a:pPr>
              <a:buClr>
                <a:srgbClr val="0066FF"/>
              </a:buClr>
              <a:buFont typeface="Wingdings" pitchFamily="2" charset="2"/>
              <a:buChar char="n"/>
            </a:pPr>
            <a:r>
              <a:rPr lang="en-US" altLang="ja-JP" sz="2200" smtClean="0">
                <a:latin typeface="Calibri" pitchFamily="34" charset="0"/>
                <a:ea typeface="ＭＳ Ｐ明朝" pitchFamily="18" charset="-128"/>
              </a:rPr>
              <a:t>Fair governance</a:t>
            </a:r>
          </a:p>
          <a:p>
            <a:pPr lvl="1">
              <a:buClr>
                <a:srgbClr val="0066FF"/>
              </a:buClr>
              <a:buFont typeface="Wingdings" pitchFamily="2" charset="2"/>
              <a:buChar char="n"/>
            </a:pPr>
            <a:r>
              <a:rPr lang="en-US" altLang="ja-JP" sz="2000" smtClean="0">
                <a:latin typeface="Calibri" pitchFamily="34" charset="0"/>
                <a:ea typeface="ＭＳ Ｐ明朝" pitchFamily="18" charset="-128"/>
              </a:rPr>
              <a:t>Completely open</a:t>
            </a:r>
          </a:p>
          <a:p>
            <a:pPr lvl="1">
              <a:buClr>
                <a:srgbClr val="0066FF"/>
              </a:buClr>
              <a:buFont typeface="Wingdings" pitchFamily="2" charset="2"/>
              <a:buChar char="n"/>
            </a:pPr>
            <a:r>
              <a:rPr lang="en-US" altLang="ja-JP" sz="2000" smtClean="0">
                <a:latin typeface="Calibri" pitchFamily="34" charset="0"/>
                <a:ea typeface="ＭＳ Ｐ明朝" pitchFamily="18" charset="-128"/>
              </a:rPr>
              <a:t>purely technical (for best)</a:t>
            </a:r>
          </a:p>
          <a:p>
            <a:pPr lvl="1">
              <a:buClr>
                <a:srgbClr val="0066FF"/>
              </a:buClr>
              <a:buFont typeface="Wingdings" pitchFamily="2" charset="2"/>
              <a:buChar char="n"/>
            </a:pPr>
            <a:r>
              <a:rPr lang="en-US" altLang="ja-JP" sz="2000" smtClean="0">
                <a:latin typeface="Calibri" pitchFamily="34" charset="0"/>
                <a:ea typeface="ＭＳ Ｐ明朝" pitchFamily="18" charset="-128"/>
              </a:rPr>
              <a:t>volunteer contribution basis</a:t>
            </a:r>
            <a:endParaRPr lang="ja-JP" altLang="en-US" sz="2000" smtClean="0">
              <a:latin typeface="Calibri" pitchFamily="34" charset="0"/>
              <a:ea typeface="ＭＳ Ｐ明朝" pitchFamily="18" charset="-128"/>
            </a:endParaRPr>
          </a:p>
        </p:txBody>
      </p:sp>
      <p:grpSp>
        <p:nvGrpSpPr>
          <p:cNvPr id="88068" name="Group 34"/>
          <p:cNvGrpSpPr>
            <a:grpSpLocks/>
          </p:cNvGrpSpPr>
          <p:nvPr/>
        </p:nvGrpSpPr>
        <p:grpSpPr bwMode="auto">
          <a:xfrm>
            <a:off x="4572000" y="1479550"/>
            <a:ext cx="4148138" cy="4181475"/>
            <a:chOff x="2880" y="932"/>
            <a:chExt cx="2613" cy="2634"/>
          </a:xfrm>
        </p:grpSpPr>
        <p:sp>
          <p:nvSpPr>
            <p:cNvPr id="88074" name="Oval 16"/>
            <p:cNvSpPr>
              <a:spLocks noChangeArrowheads="1"/>
            </p:cNvSpPr>
            <p:nvPr/>
          </p:nvSpPr>
          <p:spPr bwMode="auto">
            <a:xfrm>
              <a:off x="3002" y="1026"/>
              <a:ext cx="2449" cy="2540"/>
            </a:xfrm>
            <a:prstGeom prst="ellipse">
              <a:avLst/>
            </a:prstGeom>
            <a:solidFill>
              <a:srgbClr val="99FFCC"/>
            </a:solidFill>
            <a:ln w="9525">
              <a:noFill/>
              <a:round/>
              <a:headEnd/>
              <a:tailEnd/>
            </a:ln>
            <a:effectLst>
              <a:prstShdw prst="shdw17" dist="17961" dir="2700000">
                <a:srgbClr val="5C997A"/>
              </a:prstShdw>
            </a:effectLst>
          </p:spPr>
          <p:txBody>
            <a:bodyPr wrap="none" anchor="ctr"/>
            <a:lstStyle/>
            <a:p>
              <a:pPr algn="ctr"/>
              <a:endParaRPr lang="ja-JP" altLang="en-US"/>
            </a:p>
          </p:txBody>
        </p:sp>
        <p:sp>
          <p:nvSpPr>
            <p:cNvPr id="88075" name="Oval 18"/>
            <p:cNvSpPr>
              <a:spLocks noChangeArrowheads="1"/>
            </p:cNvSpPr>
            <p:nvPr/>
          </p:nvSpPr>
          <p:spPr bwMode="auto">
            <a:xfrm>
              <a:off x="3480" y="1491"/>
              <a:ext cx="1496" cy="1615"/>
            </a:xfrm>
            <a:prstGeom prst="ellipse">
              <a:avLst/>
            </a:prstGeom>
            <a:solidFill>
              <a:srgbClr val="CCECFF"/>
            </a:solidFill>
            <a:ln w="9525">
              <a:noFill/>
              <a:round/>
              <a:headEnd/>
              <a:tailEnd/>
            </a:ln>
            <a:effectLst>
              <a:prstShdw prst="shdw17" dist="17961" dir="2700000">
                <a:srgbClr val="7A8E99"/>
              </a:prstShdw>
            </a:effectLst>
          </p:spPr>
          <p:txBody>
            <a:bodyPr wrap="none" anchor="ctr"/>
            <a:lstStyle/>
            <a:p>
              <a:pPr algn="ctr"/>
              <a:endParaRPr lang="ja-JP" altLang="en-US"/>
            </a:p>
          </p:txBody>
        </p:sp>
        <p:sp>
          <p:nvSpPr>
            <p:cNvPr id="88076" name="Oval 7"/>
            <p:cNvSpPr>
              <a:spLocks noChangeArrowheads="1"/>
            </p:cNvSpPr>
            <p:nvPr/>
          </p:nvSpPr>
          <p:spPr bwMode="auto">
            <a:xfrm>
              <a:off x="4014" y="2091"/>
              <a:ext cx="409" cy="426"/>
            </a:xfrm>
            <a:prstGeom prst="ellipse">
              <a:avLst/>
            </a:prstGeom>
            <a:solidFill>
              <a:srgbClr val="FFFFCC"/>
            </a:solidFill>
            <a:ln w="9525">
              <a:noFill/>
              <a:round/>
              <a:headEnd/>
              <a:tailEnd/>
            </a:ln>
          </p:spPr>
          <p:txBody>
            <a:bodyPr wrap="none" anchor="ctr"/>
            <a:lstStyle/>
            <a:p>
              <a:pPr algn="ctr"/>
              <a:endParaRPr lang="ja-JP" altLang="en-US"/>
            </a:p>
          </p:txBody>
        </p:sp>
        <p:sp>
          <p:nvSpPr>
            <p:cNvPr id="88077" name="AutoShape 8"/>
            <p:cNvSpPr>
              <a:spLocks noChangeArrowheads="1"/>
            </p:cNvSpPr>
            <p:nvPr/>
          </p:nvSpPr>
          <p:spPr bwMode="auto">
            <a:xfrm>
              <a:off x="3993" y="2692"/>
              <a:ext cx="405" cy="862"/>
            </a:xfrm>
            <a:prstGeom prst="downArrow">
              <a:avLst>
                <a:gd name="adj1" fmla="val 50000"/>
                <a:gd name="adj2" fmla="val 53210"/>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8078" name="AutoShape 9"/>
            <p:cNvSpPr>
              <a:spLocks noChangeArrowheads="1"/>
            </p:cNvSpPr>
            <p:nvPr/>
          </p:nvSpPr>
          <p:spPr bwMode="auto">
            <a:xfrm rot="2730557">
              <a:off x="3376" y="2476"/>
              <a:ext cx="506" cy="907"/>
            </a:xfrm>
            <a:prstGeom prst="downArrow">
              <a:avLst>
                <a:gd name="adj1" fmla="val 50000"/>
                <a:gd name="adj2" fmla="val 44812"/>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8079" name="AutoShape 10"/>
            <p:cNvSpPr>
              <a:spLocks noChangeArrowheads="1"/>
            </p:cNvSpPr>
            <p:nvPr/>
          </p:nvSpPr>
          <p:spPr bwMode="auto">
            <a:xfrm rot="5400000">
              <a:off x="3129" y="1775"/>
              <a:ext cx="499" cy="998"/>
            </a:xfrm>
            <a:prstGeom prst="downArrow">
              <a:avLst>
                <a:gd name="adj1" fmla="val 50000"/>
                <a:gd name="adj2" fmla="val 50000"/>
              </a:avLst>
            </a:prstGeom>
            <a:solidFill>
              <a:srgbClr val="0033CC"/>
            </a:solidFill>
            <a:ln w="9525">
              <a:noFill/>
              <a:miter lim="800000"/>
              <a:headEnd/>
              <a:tailEnd/>
            </a:ln>
            <a:effectLst>
              <a:prstShdw prst="shdw17" dist="17961" dir="2700000">
                <a:srgbClr val="001F7A"/>
              </a:prstShdw>
            </a:effectLst>
          </p:spPr>
          <p:txBody>
            <a:bodyPr rot="10800000" vert="eaVert" wrap="none" anchor="ctr"/>
            <a:lstStyle/>
            <a:p>
              <a:pPr algn="ctr">
                <a:lnSpc>
                  <a:spcPct val="70000"/>
                </a:lnSpc>
              </a:pPr>
              <a:r>
                <a:rPr lang="en-US" altLang="ja-JP" sz="1800">
                  <a:solidFill>
                    <a:srgbClr val="FFFF00"/>
                  </a:solidFill>
                </a:rPr>
                <a:t>memory</a:t>
              </a:r>
              <a:br>
                <a:rPr lang="en-US" altLang="ja-JP" sz="1800">
                  <a:solidFill>
                    <a:srgbClr val="FFFF00"/>
                  </a:solidFill>
                </a:rPr>
              </a:br>
              <a:r>
                <a:rPr lang="en-US" altLang="ja-JP" sz="1800">
                  <a:solidFill>
                    <a:srgbClr val="FFFF00"/>
                  </a:solidFill>
                </a:rPr>
                <a:t>management</a:t>
              </a:r>
            </a:p>
          </p:txBody>
        </p:sp>
        <p:sp>
          <p:nvSpPr>
            <p:cNvPr id="88080" name="AutoShape 11"/>
            <p:cNvSpPr>
              <a:spLocks noChangeArrowheads="1"/>
            </p:cNvSpPr>
            <p:nvPr/>
          </p:nvSpPr>
          <p:spPr bwMode="auto">
            <a:xfrm rot="8214804">
              <a:off x="3400" y="1153"/>
              <a:ext cx="456" cy="969"/>
            </a:xfrm>
            <a:prstGeom prst="downArrow">
              <a:avLst>
                <a:gd name="adj1" fmla="val 50000"/>
                <a:gd name="adj2" fmla="val 53125"/>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8081" name="AutoShape 12"/>
            <p:cNvSpPr>
              <a:spLocks noChangeArrowheads="1"/>
            </p:cNvSpPr>
            <p:nvPr/>
          </p:nvSpPr>
          <p:spPr bwMode="auto">
            <a:xfrm rot="10800000">
              <a:off x="3959" y="932"/>
              <a:ext cx="596" cy="920"/>
            </a:xfrm>
            <a:prstGeom prst="downArrow">
              <a:avLst>
                <a:gd name="adj1" fmla="val 50000"/>
                <a:gd name="adj2" fmla="val 38591"/>
              </a:avLst>
            </a:prstGeom>
            <a:solidFill>
              <a:srgbClr val="0033CC"/>
            </a:solidFill>
            <a:ln w="9525">
              <a:noFill/>
              <a:miter lim="800000"/>
              <a:headEnd/>
              <a:tailEnd/>
            </a:ln>
            <a:effectLst>
              <a:prstShdw prst="shdw17" dist="17961" dir="2700000">
                <a:srgbClr val="001F7A"/>
              </a:prstShdw>
            </a:effectLst>
          </p:spPr>
          <p:txBody>
            <a:bodyPr rot="10800000" wrap="none" anchor="ctr"/>
            <a:lstStyle/>
            <a:p>
              <a:pPr algn="ctr"/>
              <a:endParaRPr lang="en-US" altLang="ja-JP"/>
            </a:p>
          </p:txBody>
        </p:sp>
        <p:sp>
          <p:nvSpPr>
            <p:cNvPr id="88082" name="AutoShape 13"/>
            <p:cNvSpPr>
              <a:spLocks noChangeArrowheads="1"/>
            </p:cNvSpPr>
            <p:nvPr/>
          </p:nvSpPr>
          <p:spPr bwMode="auto">
            <a:xfrm rot="-8173034">
              <a:off x="4628" y="1235"/>
              <a:ext cx="489" cy="856"/>
            </a:xfrm>
            <a:prstGeom prst="downArrow">
              <a:avLst>
                <a:gd name="adj1" fmla="val 50000"/>
                <a:gd name="adj2" fmla="val 43763"/>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8083" name="AutoShape 14"/>
            <p:cNvSpPr>
              <a:spLocks noChangeArrowheads="1"/>
            </p:cNvSpPr>
            <p:nvPr/>
          </p:nvSpPr>
          <p:spPr bwMode="auto">
            <a:xfrm rot="-5400000">
              <a:off x="4813" y="1843"/>
              <a:ext cx="499" cy="861"/>
            </a:xfrm>
            <a:prstGeom prst="downArrow">
              <a:avLst>
                <a:gd name="adj1" fmla="val 50000"/>
                <a:gd name="adj2" fmla="val 43136"/>
              </a:avLst>
            </a:prstGeom>
            <a:solidFill>
              <a:srgbClr val="0033CC"/>
            </a:solidFill>
            <a:ln w="9525">
              <a:noFill/>
              <a:miter lim="800000"/>
              <a:headEnd/>
              <a:tailEnd/>
            </a:ln>
            <a:effectLst>
              <a:prstShdw prst="shdw17" dist="17961" dir="2700000">
                <a:srgbClr val="001F7A"/>
              </a:prstShdw>
            </a:effectLst>
          </p:spPr>
          <p:txBody>
            <a:bodyPr vert="eaVert" wrap="none" anchor="ctr"/>
            <a:lstStyle/>
            <a:p>
              <a:pPr algn="ctr"/>
              <a:r>
                <a:rPr lang="en-US" altLang="ja-JP" sz="2000">
                  <a:solidFill>
                    <a:srgbClr val="FFFF00"/>
                  </a:solidFill>
                </a:rPr>
                <a:t>File System</a:t>
              </a:r>
            </a:p>
          </p:txBody>
        </p:sp>
        <p:sp>
          <p:nvSpPr>
            <p:cNvPr id="88084" name="AutoShape 15"/>
            <p:cNvSpPr>
              <a:spLocks noChangeArrowheads="1"/>
            </p:cNvSpPr>
            <p:nvPr/>
          </p:nvSpPr>
          <p:spPr bwMode="auto">
            <a:xfrm rot="-2579594">
              <a:off x="4604" y="2477"/>
              <a:ext cx="416" cy="862"/>
            </a:xfrm>
            <a:prstGeom prst="downArrow">
              <a:avLst>
                <a:gd name="adj1" fmla="val 50000"/>
                <a:gd name="adj2" fmla="val 51803"/>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1941" name="Text Box 21"/>
            <p:cNvSpPr txBox="1">
              <a:spLocks noChangeArrowheads="1"/>
            </p:cNvSpPr>
            <p:nvPr/>
          </p:nvSpPr>
          <p:spPr bwMode="auto">
            <a:xfrm rot="5400000">
              <a:off x="3818" y="1305"/>
              <a:ext cx="905" cy="254"/>
            </a:xfrm>
            <a:prstGeom prst="rect">
              <a:avLst/>
            </a:prstGeom>
            <a:noFill/>
            <a:ln>
              <a:noFill/>
            </a:ln>
            <a:effectLst>
              <a:prstShdw prst="shdw17" dist="17961" dir="2700000">
                <a:schemeClr val="accent1">
                  <a:gamma/>
                  <a:shade val="60000"/>
                  <a:invGamma/>
                </a:schemeClr>
              </a:prstShdw>
            </a:effectLst>
            <a:extLst>
              <a:ext uri="{909E8E84-426E-40DD-AFC4-6F175D3DCCD1}"/>
              <a:ext uri="{91240B29-F687-4F45-9708-019B960494DF}"/>
            </a:extLst>
          </p:spPr>
          <p:txBody>
            <a:bodyPr>
              <a:spAutoFit/>
            </a:bodyPr>
            <a:lstStyle/>
            <a:p>
              <a:pPr algn="ctr">
                <a:lnSpc>
                  <a:spcPct val="60000"/>
                </a:lnSpc>
                <a:spcBef>
                  <a:spcPct val="50000"/>
                </a:spcBef>
                <a:defRPr/>
              </a:pPr>
              <a:r>
                <a:rPr lang="en-US" altLang="ja-JP" sz="1600">
                  <a:solidFill>
                    <a:srgbClr val="FFFF00"/>
                  </a:solidFill>
                  <a:ea typeface="ＭＳ Ｐゴシック" pitchFamily="50" charset="-128"/>
                </a:rPr>
                <a:t>power</a:t>
              </a:r>
              <a:br>
                <a:rPr lang="en-US" altLang="ja-JP" sz="1600">
                  <a:solidFill>
                    <a:srgbClr val="FFFF00"/>
                  </a:solidFill>
                  <a:ea typeface="ＭＳ Ｐゴシック" pitchFamily="50" charset="-128"/>
                </a:rPr>
              </a:br>
              <a:r>
                <a:rPr lang="en-US" altLang="ja-JP" sz="1800">
                  <a:solidFill>
                    <a:srgbClr val="FFFF00"/>
                  </a:solidFill>
                  <a:ea typeface="ＭＳ Ｐゴシック" pitchFamily="50" charset="-128"/>
                </a:rPr>
                <a:t>management</a:t>
              </a:r>
            </a:p>
          </p:txBody>
        </p:sp>
        <p:sp>
          <p:nvSpPr>
            <p:cNvPr id="81943" name="Text Box 23"/>
            <p:cNvSpPr txBox="1">
              <a:spLocks noChangeArrowheads="1"/>
            </p:cNvSpPr>
            <p:nvPr/>
          </p:nvSpPr>
          <p:spPr bwMode="auto">
            <a:xfrm rot="2981450">
              <a:off x="4370" y="2766"/>
              <a:ext cx="725" cy="196"/>
            </a:xfrm>
            <a:prstGeom prst="rect">
              <a:avLst/>
            </a:prstGeom>
            <a:noFill/>
            <a:ln>
              <a:noFill/>
            </a:ln>
            <a:effectLst>
              <a:prstShdw prst="shdw17" dist="17961" dir="2700000">
                <a:schemeClr val="accent1">
                  <a:gamma/>
                  <a:shade val="60000"/>
                  <a:invGamma/>
                </a:schemeClr>
              </a:prstShdw>
            </a:effectLst>
            <a:extLst>
              <a:ext uri="{909E8E84-426E-40DD-AFC4-6F175D3DCCD1}"/>
              <a:ext uri="{91240B29-F687-4F45-9708-019B960494DF}"/>
            </a:extLst>
          </p:spPr>
          <p:txBody>
            <a:bodyPr>
              <a:spAutoFit/>
            </a:bodyPr>
            <a:lstStyle/>
            <a:p>
              <a:pPr algn="ctr">
                <a:lnSpc>
                  <a:spcPct val="60000"/>
                </a:lnSpc>
                <a:spcBef>
                  <a:spcPct val="50000"/>
                </a:spcBef>
                <a:defRPr/>
              </a:pPr>
              <a:r>
                <a:rPr lang="en-US" altLang="ja-JP">
                  <a:solidFill>
                    <a:srgbClr val="FFFF00"/>
                  </a:solidFill>
                  <a:ea typeface="ＭＳ Ｐゴシック" pitchFamily="50" charset="-128"/>
                </a:rPr>
                <a:t>USB</a:t>
              </a:r>
            </a:p>
          </p:txBody>
        </p:sp>
        <p:sp>
          <p:nvSpPr>
            <p:cNvPr id="81944" name="Text Box 24"/>
            <p:cNvSpPr txBox="1">
              <a:spLocks noChangeArrowheads="1"/>
            </p:cNvSpPr>
            <p:nvPr/>
          </p:nvSpPr>
          <p:spPr bwMode="auto">
            <a:xfrm rot="-2730919">
              <a:off x="3251" y="2778"/>
              <a:ext cx="908" cy="196"/>
            </a:xfrm>
            <a:prstGeom prst="rect">
              <a:avLst/>
            </a:prstGeom>
            <a:noFill/>
            <a:ln>
              <a:noFill/>
            </a:ln>
            <a:effectLst>
              <a:prstShdw prst="shdw17" dist="17961" dir="2700000">
                <a:schemeClr val="accent1">
                  <a:gamma/>
                  <a:shade val="60000"/>
                  <a:invGamma/>
                </a:schemeClr>
              </a:prstShdw>
            </a:effectLst>
            <a:extLst>
              <a:ext uri="{909E8E84-426E-40DD-AFC4-6F175D3DCCD1}"/>
              <a:ext uri="{91240B29-F687-4F45-9708-019B960494DF}"/>
            </a:extLst>
          </p:spPr>
          <p:txBody>
            <a:bodyPr>
              <a:spAutoFit/>
            </a:bodyPr>
            <a:lstStyle/>
            <a:p>
              <a:pPr algn="ctr">
                <a:lnSpc>
                  <a:spcPct val="60000"/>
                </a:lnSpc>
                <a:spcBef>
                  <a:spcPct val="50000"/>
                </a:spcBef>
                <a:defRPr/>
              </a:pPr>
              <a:r>
                <a:rPr lang="en-US" altLang="ja-JP">
                  <a:solidFill>
                    <a:srgbClr val="FFFF00"/>
                  </a:solidFill>
                  <a:ea typeface="ＭＳ Ｐゴシック" pitchFamily="50" charset="-128"/>
                </a:rPr>
                <a:t>ALSA</a:t>
              </a:r>
            </a:p>
          </p:txBody>
        </p:sp>
        <p:sp>
          <p:nvSpPr>
            <p:cNvPr id="81945" name="Text Box 25"/>
            <p:cNvSpPr txBox="1">
              <a:spLocks noChangeArrowheads="1"/>
            </p:cNvSpPr>
            <p:nvPr/>
          </p:nvSpPr>
          <p:spPr bwMode="auto">
            <a:xfrm rot="2833491">
              <a:off x="3211" y="1614"/>
              <a:ext cx="878" cy="173"/>
            </a:xfrm>
            <a:prstGeom prst="rect">
              <a:avLst/>
            </a:prstGeom>
            <a:noFill/>
            <a:ln>
              <a:noFill/>
            </a:ln>
            <a:effectLst>
              <a:prstShdw prst="shdw17" dist="17961" dir="2700000">
                <a:schemeClr val="accent1">
                  <a:gamma/>
                  <a:shade val="60000"/>
                  <a:invGamma/>
                </a:schemeClr>
              </a:prstShdw>
            </a:effectLst>
            <a:extLst>
              <a:ext uri="{909E8E84-426E-40DD-AFC4-6F175D3DCCD1}"/>
              <a:ext uri="{91240B29-F687-4F45-9708-019B960494DF}"/>
            </a:extLst>
          </p:spPr>
          <p:txBody>
            <a:bodyPr>
              <a:spAutoFit/>
            </a:bodyPr>
            <a:lstStyle/>
            <a:p>
              <a:pPr algn="ctr">
                <a:lnSpc>
                  <a:spcPct val="60000"/>
                </a:lnSpc>
                <a:spcBef>
                  <a:spcPct val="50000"/>
                </a:spcBef>
                <a:defRPr/>
              </a:pPr>
              <a:r>
                <a:rPr lang="en-US" altLang="ja-JP" sz="2000">
                  <a:solidFill>
                    <a:srgbClr val="FFFF00"/>
                  </a:solidFill>
                  <a:ea typeface="ＭＳ Ｐゴシック" pitchFamily="50" charset="-128"/>
                </a:rPr>
                <a:t>WiFi / BT</a:t>
              </a:r>
            </a:p>
          </p:txBody>
        </p:sp>
        <p:sp>
          <p:nvSpPr>
            <p:cNvPr id="81946" name="Text Box 26"/>
            <p:cNvSpPr txBox="1">
              <a:spLocks noChangeArrowheads="1"/>
            </p:cNvSpPr>
            <p:nvPr/>
          </p:nvSpPr>
          <p:spPr bwMode="auto">
            <a:xfrm rot="-2721819">
              <a:off x="4546" y="1595"/>
              <a:ext cx="725" cy="353"/>
            </a:xfrm>
            <a:prstGeom prst="rect">
              <a:avLst/>
            </a:prstGeom>
            <a:noFill/>
            <a:ln>
              <a:noFill/>
            </a:ln>
            <a:effectLst>
              <a:prstShdw prst="shdw17" dist="17961" dir="2700000">
                <a:schemeClr val="accent1">
                  <a:gamma/>
                  <a:shade val="60000"/>
                  <a:invGamma/>
                </a:schemeClr>
              </a:prstShdw>
            </a:effectLst>
            <a:extLst>
              <a:ext uri="{909E8E84-426E-40DD-AFC4-6F175D3DCCD1}"/>
              <a:ext uri="{91240B29-F687-4F45-9708-019B960494DF}"/>
            </a:extLst>
          </p:spPr>
          <p:txBody>
            <a:bodyPr>
              <a:spAutoFit/>
            </a:bodyPr>
            <a:lstStyle/>
            <a:p>
              <a:pPr algn="ctr">
                <a:lnSpc>
                  <a:spcPct val="60000"/>
                </a:lnSpc>
                <a:spcBef>
                  <a:spcPct val="50000"/>
                </a:spcBef>
                <a:defRPr/>
              </a:pPr>
              <a:r>
                <a:rPr lang="en-US" altLang="ja-JP" sz="1800">
                  <a:solidFill>
                    <a:srgbClr val="FFFF00"/>
                  </a:solidFill>
                  <a:ea typeface="ＭＳ Ｐゴシック" pitchFamily="50" charset="-128"/>
                </a:rPr>
                <a:t>CPU ARCH</a:t>
              </a:r>
            </a:p>
            <a:p>
              <a:pPr algn="ctr">
                <a:lnSpc>
                  <a:spcPct val="60000"/>
                </a:lnSpc>
                <a:spcBef>
                  <a:spcPct val="50000"/>
                </a:spcBef>
                <a:defRPr/>
              </a:pPr>
              <a:endParaRPr lang="en-US" altLang="ja-JP" sz="1800">
                <a:solidFill>
                  <a:srgbClr val="FFFF00"/>
                </a:solidFill>
                <a:ea typeface="ＭＳ Ｐゴシック" pitchFamily="50" charset="-128"/>
              </a:endParaRPr>
            </a:p>
          </p:txBody>
        </p:sp>
        <p:sp>
          <p:nvSpPr>
            <p:cNvPr id="81947" name="Text Box 27"/>
            <p:cNvSpPr txBox="1">
              <a:spLocks noChangeArrowheads="1"/>
            </p:cNvSpPr>
            <p:nvPr/>
          </p:nvSpPr>
          <p:spPr bwMode="auto">
            <a:xfrm rot="5400000">
              <a:off x="3813" y="2922"/>
              <a:ext cx="725" cy="196"/>
            </a:xfrm>
            <a:prstGeom prst="rect">
              <a:avLst/>
            </a:prstGeom>
            <a:noFill/>
            <a:ln>
              <a:noFill/>
            </a:ln>
            <a:effectLst>
              <a:prstShdw prst="shdw17" dist="17961" dir="2700000">
                <a:schemeClr val="accent1">
                  <a:gamma/>
                  <a:shade val="60000"/>
                  <a:invGamma/>
                </a:schemeClr>
              </a:prstShdw>
            </a:effectLst>
            <a:extLst>
              <a:ext uri="{909E8E84-426E-40DD-AFC4-6F175D3DCCD1}"/>
              <a:ext uri="{91240B29-F687-4F45-9708-019B960494DF}"/>
            </a:extLst>
          </p:spPr>
          <p:txBody>
            <a:bodyPr>
              <a:spAutoFit/>
            </a:bodyPr>
            <a:lstStyle/>
            <a:p>
              <a:pPr algn="ctr">
                <a:lnSpc>
                  <a:spcPct val="60000"/>
                </a:lnSpc>
                <a:spcBef>
                  <a:spcPct val="50000"/>
                </a:spcBef>
                <a:defRPr/>
              </a:pPr>
              <a:r>
                <a:rPr lang="en-US" altLang="ja-JP">
                  <a:solidFill>
                    <a:srgbClr val="FFFF00"/>
                  </a:solidFill>
                  <a:ea typeface="ＭＳ Ｐゴシック" pitchFamily="50" charset="-128"/>
                </a:rPr>
                <a:t>V4L2</a:t>
              </a:r>
            </a:p>
          </p:txBody>
        </p:sp>
      </p:grpSp>
      <p:sp>
        <p:nvSpPr>
          <p:cNvPr id="88069" name="AutoShape 33"/>
          <p:cNvSpPr>
            <a:spLocks noChangeArrowheads="1"/>
          </p:cNvSpPr>
          <p:nvPr/>
        </p:nvSpPr>
        <p:spPr bwMode="auto">
          <a:xfrm>
            <a:off x="611188" y="5803900"/>
            <a:ext cx="7848600" cy="433388"/>
          </a:xfrm>
          <a:prstGeom prst="roundRect">
            <a:avLst>
              <a:gd name="adj" fmla="val 16667"/>
            </a:avLst>
          </a:prstGeom>
          <a:solidFill>
            <a:srgbClr val="000099"/>
          </a:solidFill>
          <a:ln w="9525">
            <a:noFill/>
            <a:round/>
            <a:headEnd/>
            <a:tailEnd/>
          </a:ln>
          <a:effectLst>
            <a:prstShdw prst="shdw17" dist="17961" dir="2700000">
              <a:srgbClr val="00005C"/>
            </a:prstShdw>
          </a:effectLst>
        </p:spPr>
        <p:txBody>
          <a:bodyPr wrap="none" anchor="ctr"/>
          <a:lstStyle/>
          <a:p>
            <a:pPr algn="ctr"/>
            <a:r>
              <a:rPr lang="en-US" altLang="ja-JP">
                <a:solidFill>
                  <a:srgbClr val="FFFF66"/>
                </a:solidFill>
              </a:rPr>
              <a:t>Upstream guys work for unified better future for all </a:t>
            </a:r>
          </a:p>
        </p:txBody>
      </p:sp>
      <p:grpSp>
        <p:nvGrpSpPr>
          <p:cNvPr id="88070" name="グループ化 3"/>
          <p:cNvGrpSpPr>
            <a:grpSpLocks/>
          </p:cNvGrpSpPr>
          <p:nvPr/>
        </p:nvGrpSpPr>
        <p:grpSpPr bwMode="auto">
          <a:xfrm>
            <a:off x="179388" y="6381750"/>
            <a:ext cx="8801100" cy="476250"/>
            <a:chOff x="179512" y="6381328"/>
            <a:chExt cx="8800715" cy="476672"/>
          </a:xfrm>
        </p:grpSpPr>
        <p:sp>
          <p:nvSpPr>
            <p:cNvPr id="2" name="正方形/長方形 1"/>
            <p:cNvSpPr/>
            <p:nvPr/>
          </p:nvSpPr>
          <p:spPr bwMode="auto">
            <a:xfrm>
              <a:off x="179512" y="6381328"/>
              <a:ext cx="8800715" cy="346382"/>
            </a:xfrm>
            <a:prstGeom prst="rect">
              <a:avLst/>
            </a:prstGeom>
            <a:solidFill>
              <a:schemeClr val="bg2">
                <a:lumMod val="50000"/>
              </a:schemeClr>
            </a:solidFill>
            <a:ln w="9525" cap="flat" cmpd="sng" algn="ctr">
              <a:noFill/>
              <a:prstDash val="solid"/>
              <a:round/>
              <a:headEnd type="none" w="med" len="med"/>
              <a:tailEnd type="none" w="med" len="med"/>
            </a:ln>
            <a:effectLst/>
          </p:spPr>
          <p:txBody>
            <a:bodyPr lIns="54000" tIns="10800" rIns="54000" bIns="10800"/>
            <a:lstStyle/>
            <a:p>
              <a:pPr marL="547688" indent="-547688"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88072" name="日付プレースホルダー 3"/>
            <p:cNvSpPr txBox="1">
              <a:spLocks/>
            </p:cNvSpPr>
            <p:nvPr/>
          </p:nvSpPr>
          <p:spPr bwMode="auto">
            <a:xfrm>
              <a:off x="4440518" y="6404984"/>
              <a:ext cx="4474464" cy="453016"/>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
          <p:nvSpPr>
            <p:cNvPr id="88073" name="フッター プレースホルダー 3"/>
            <p:cNvSpPr txBox="1">
              <a:spLocks/>
            </p:cNvSpPr>
            <p:nvPr/>
          </p:nvSpPr>
          <p:spPr bwMode="auto">
            <a:xfrm>
              <a:off x="237872" y="6410848"/>
              <a:ext cx="3907160" cy="365760"/>
            </a:xfrm>
            <a:prstGeom prst="rect">
              <a:avLst/>
            </a:prstGeom>
            <a:noFill/>
            <a:ln w="9525">
              <a:noFill/>
              <a:miter lim="800000"/>
              <a:headEnd/>
              <a:tailEnd/>
            </a:ln>
          </p:spPr>
          <p:txBody>
            <a:bodyPr/>
            <a:lstStyle/>
            <a:p>
              <a:r>
                <a:rPr lang="ja-JP" altLang="en-US" sz="1400">
                  <a:solidFill>
                    <a:srgbClr val="FFFFFF"/>
                  </a:solidFill>
                  <a:latin typeface="ＭＳ Ｐゴシック" charset="-128"/>
                </a:rPr>
                <a:t>情報システム学基礎１「 </a:t>
              </a:r>
              <a:r>
                <a:rPr lang="en-US" altLang="ja-JP" sz="1400">
                  <a:solidFill>
                    <a:srgbClr val="FFFFFF"/>
                  </a:solidFill>
                  <a:latin typeface="ＭＳ Ｐゴシック" charset="-128"/>
                </a:rPr>
                <a:t>IT </a:t>
              </a:r>
              <a:r>
                <a:rPr lang="ja-JP" altLang="en-US" sz="1400">
                  <a:solidFill>
                    <a:srgbClr val="FFFFFF"/>
                  </a:solidFill>
                  <a:latin typeface="ＭＳ Ｐゴシック" charset="-128"/>
                </a:rPr>
                <a:t>最前線」 </a:t>
              </a:r>
              <a:r>
                <a:rPr lang="en-US" altLang="ja-JP" sz="1400">
                  <a:solidFill>
                    <a:srgbClr val="FFFFFF"/>
                  </a:solidFill>
                  <a:latin typeface="ＭＳ Ｐゴシック" charset="-128"/>
                </a:rPr>
                <a:t>: 2012-1-24</a:t>
              </a:r>
            </a:p>
          </p:txBody>
        </p:sp>
      </p:gr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スライド番号プレースホルダ 22"/>
          <p:cNvSpPr>
            <a:spLocks noGrp="1"/>
          </p:cNvSpPr>
          <p:nvPr>
            <p:ph type="sldNum" sz="quarter" idx="10"/>
          </p:nvPr>
        </p:nvSpPr>
        <p:spPr bwMode="auto">
          <a:noFill/>
          <a:ln>
            <a:miter lim="800000"/>
            <a:headEnd/>
            <a:tailEnd/>
          </a:ln>
        </p:spPr>
        <p:txBody>
          <a:bodyPr/>
          <a:lstStyle/>
          <a:p>
            <a:pPr algn="ctr"/>
            <a:fld id="{FF36F178-F1D2-4004-9D96-85EDE41154ED}" type="slidenum">
              <a:rPr lang="ja-JP" altLang="en-US" smtClean="0"/>
              <a:pPr algn="ctr"/>
              <a:t>56</a:t>
            </a:fld>
            <a:endParaRPr lang="en-US" altLang="ja-JP" smtClean="0"/>
          </a:p>
        </p:txBody>
      </p:sp>
      <p:sp>
        <p:nvSpPr>
          <p:cNvPr id="89090" name="Rectangle 2"/>
          <p:cNvSpPr>
            <a:spLocks noGrp="1"/>
          </p:cNvSpPr>
          <p:nvPr>
            <p:ph type="title"/>
          </p:nvPr>
        </p:nvSpPr>
        <p:spPr/>
        <p:txBody>
          <a:bodyPr/>
          <a:lstStyle/>
          <a:p>
            <a:r>
              <a:rPr lang="en-US" altLang="ja-JP" sz="3300" smtClean="0">
                <a:latin typeface="Calibri" pitchFamily="34" charset="0"/>
                <a:ea typeface="ＭＳ Ｐゴシック" charset="-128"/>
              </a:rPr>
              <a:t>Production principals = </a:t>
            </a:r>
            <a:r>
              <a:rPr lang="en-US" altLang="ja-JP" sz="3300" smtClean="0">
                <a:solidFill>
                  <a:srgbClr val="FF0000"/>
                </a:solidFill>
                <a:latin typeface="Calibri" pitchFamily="34" charset="0"/>
                <a:ea typeface="ＭＳ Ｐゴシック" charset="-128"/>
              </a:rPr>
              <a:t>convergence</a:t>
            </a:r>
          </a:p>
        </p:txBody>
      </p:sp>
      <p:sp>
        <p:nvSpPr>
          <p:cNvPr id="89091" name="Rectangle 4"/>
          <p:cNvSpPr>
            <a:spLocks noGrp="1"/>
          </p:cNvSpPr>
          <p:nvPr>
            <p:ph type="body" idx="1"/>
          </p:nvPr>
        </p:nvSpPr>
        <p:spPr>
          <a:xfrm>
            <a:off x="301625" y="1638300"/>
            <a:ext cx="4054475" cy="4598988"/>
          </a:xfrm>
        </p:spPr>
        <p:txBody>
          <a:bodyPr/>
          <a:lstStyle/>
          <a:p>
            <a:pPr>
              <a:lnSpc>
                <a:spcPct val="65000"/>
              </a:lnSpc>
              <a:buClr>
                <a:srgbClr val="0066FF"/>
              </a:buClr>
              <a:buFont typeface="Wingdings" pitchFamily="2" charset="2"/>
              <a:buChar char="n"/>
            </a:pPr>
            <a:r>
              <a:rPr lang="en-US" altLang="ja-JP" smtClean="0">
                <a:latin typeface="Calibri" pitchFamily="34" charset="0"/>
                <a:ea typeface="ＭＳ Ｐ明朝" pitchFamily="18" charset="-128"/>
              </a:rPr>
              <a:t>Clear production goal</a:t>
            </a:r>
          </a:p>
          <a:p>
            <a:pPr lvl="1">
              <a:lnSpc>
                <a:spcPct val="65000"/>
              </a:lnSpc>
              <a:buClr>
                <a:srgbClr val="0066FF"/>
              </a:buClr>
              <a:buFont typeface="Wingdings" pitchFamily="2" charset="2"/>
              <a:buChar char="n"/>
            </a:pPr>
            <a:r>
              <a:rPr lang="en-US" altLang="ja-JP" smtClean="0">
                <a:latin typeface="Calibri" pitchFamily="34" charset="0"/>
                <a:ea typeface="ＭＳ Ｐ明朝" pitchFamily="18" charset="-128"/>
              </a:rPr>
              <a:t>strict release due date</a:t>
            </a:r>
          </a:p>
          <a:p>
            <a:pPr lvl="1">
              <a:lnSpc>
                <a:spcPct val="65000"/>
              </a:lnSpc>
              <a:buClr>
                <a:srgbClr val="0066FF"/>
              </a:buClr>
              <a:buFont typeface="Wingdings" pitchFamily="2" charset="2"/>
              <a:buChar char="n"/>
            </a:pPr>
            <a:r>
              <a:rPr lang="en-US" altLang="ja-JP" smtClean="0">
                <a:latin typeface="Calibri" pitchFamily="34" charset="0"/>
                <a:ea typeface="ＭＳ Ｐ明朝" pitchFamily="18" charset="-128"/>
              </a:rPr>
              <a:t>sever performance target</a:t>
            </a:r>
          </a:p>
          <a:p>
            <a:pPr lvl="1">
              <a:lnSpc>
                <a:spcPct val="65000"/>
              </a:lnSpc>
              <a:buClr>
                <a:srgbClr val="0066FF"/>
              </a:buClr>
              <a:buFont typeface="Wingdings" pitchFamily="2" charset="2"/>
              <a:buChar char="n"/>
            </a:pPr>
            <a:r>
              <a:rPr lang="en-US" altLang="ja-JP" smtClean="0">
                <a:latin typeface="Calibri" pitchFamily="34" charset="0"/>
                <a:ea typeface="ＭＳ Ｐ明朝" pitchFamily="18" charset="-128"/>
              </a:rPr>
              <a:t>high cost pressure</a:t>
            </a:r>
          </a:p>
          <a:p>
            <a:pPr>
              <a:lnSpc>
                <a:spcPct val="65000"/>
              </a:lnSpc>
              <a:buClr>
                <a:srgbClr val="0066FF"/>
              </a:buClr>
              <a:buFont typeface="Wingdings" pitchFamily="2" charset="2"/>
              <a:buNone/>
            </a:pPr>
            <a:endParaRPr lang="en-US" altLang="ja-JP" sz="1200" smtClean="0">
              <a:latin typeface="Calibri" pitchFamily="34" charset="0"/>
              <a:ea typeface="ＭＳ Ｐ明朝" pitchFamily="18" charset="-128"/>
            </a:endParaRPr>
          </a:p>
          <a:p>
            <a:pPr>
              <a:lnSpc>
                <a:spcPct val="65000"/>
              </a:lnSpc>
              <a:buClr>
                <a:srgbClr val="0066FF"/>
              </a:buClr>
              <a:buFont typeface="Wingdings" pitchFamily="2" charset="2"/>
              <a:buChar char="n"/>
            </a:pPr>
            <a:r>
              <a:rPr lang="en-US" altLang="ja-JP" smtClean="0">
                <a:latin typeface="Calibri" pitchFamily="34" charset="0"/>
                <a:ea typeface="ＭＳ Ｐ明朝" pitchFamily="18" charset="-128"/>
              </a:rPr>
              <a:t>One shot development</a:t>
            </a:r>
          </a:p>
          <a:p>
            <a:pPr lvl="1">
              <a:lnSpc>
                <a:spcPct val="65000"/>
              </a:lnSpc>
              <a:buClr>
                <a:srgbClr val="0066FF"/>
              </a:buClr>
              <a:buFont typeface="Wingdings" pitchFamily="2" charset="2"/>
              <a:buChar char="n"/>
            </a:pPr>
            <a:r>
              <a:rPr lang="en-US" altLang="ja-JP" smtClean="0">
                <a:latin typeface="Calibri" pitchFamily="34" charset="0"/>
                <a:ea typeface="ＭＳ Ｐ明朝" pitchFamily="18" charset="-128"/>
              </a:rPr>
              <a:t>allow interim solution</a:t>
            </a:r>
          </a:p>
          <a:p>
            <a:pPr lvl="1">
              <a:lnSpc>
                <a:spcPct val="65000"/>
              </a:lnSpc>
              <a:buClr>
                <a:srgbClr val="0066FF"/>
              </a:buClr>
              <a:buFont typeface="Wingdings" pitchFamily="2" charset="2"/>
              <a:buChar char="n"/>
            </a:pPr>
            <a:r>
              <a:rPr lang="en-US" altLang="ja-JP" smtClean="0">
                <a:latin typeface="Calibri" pitchFamily="34" charset="0"/>
                <a:ea typeface="ＭＳ Ｐ明朝" pitchFamily="18" charset="-128"/>
              </a:rPr>
              <a:t>average skilled engineer</a:t>
            </a:r>
          </a:p>
          <a:p>
            <a:pPr lvl="1">
              <a:lnSpc>
                <a:spcPct val="65000"/>
              </a:lnSpc>
              <a:buClr>
                <a:srgbClr val="0066FF"/>
              </a:buClr>
              <a:buFont typeface="Wingdings" pitchFamily="2" charset="2"/>
              <a:buChar char="n"/>
            </a:pPr>
            <a:r>
              <a:rPr lang="en-US" altLang="ja-JP" smtClean="0">
                <a:latin typeface="Calibri" pitchFamily="34" charset="0"/>
                <a:ea typeface="ＭＳ Ｐ明朝" pitchFamily="18" charset="-128"/>
              </a:rPr>
              <a:t>relatively large team</a:t>
            </a:r>
          </a:p>
          <a:p>
            <a:pPr>
              <a:lnSpc>
                <a:spcPct val="65000"/>
              </a:lnSpc>
              <a:buClr>
                <a:srgbClr val="0066FF"/>
              </a:buClr>
              <a:buFont typeface="Wingdings" pitchFamily="2" charset="2"/>
              <a:buNone/>
            </a:pPr>
            <a:endParaRPr lang="en-US" altLang="ja-JP" sz="900" smtClean="0">
              <a:latin typeface="Calibri" pitchFamily="34" charset="0"/>
              <a:ea typeface="ＭＳ Ｐ明朝" pitchFamily="18" charset="-128"/>
            </a:endParaRPr>
          </a:p>
          <a:p>
            <a:pPr>
              <a:lnSpc>
                <a:spcPct val="65000"/>
              </a:lnSpc>
              <a:buClr>
                <a:srgbClr val="0066FF"/>
              </a:buClr>
              <a:buFont typeface="Wingdings" pitchFamily="2" charset="2"/>
              <a:buChar char="n"/>
            </a:pPr>
            <a:r>
              <a:rPr lang="en-US" altLang="ja-JP" smtClean="0">
                <a:latin typeface="Calibri" pitchFamily="34" charset="0"/>
                <a:ea typeface="ＭＳ Ｐ明朝" pitchFamily="18" charset="-128"/>
              </a:rPr>
              <a:t>Quality requirement</a:t>
            </a:r>
          </a:p>
          <a:p>
            <a:pPr lvl="1">
              <a:lnSpc>
                <a:spcPct val="65000"/>
              </a:lnSpc>
              <a:buClr>
                <a:srgbClr val="0066FF"/>
              </a:buClr>
              <a:buFont typeface="Wingdings" pitchFamily="2" charset="2"/>
              <a:buChar char="n"/>
            </a:pPr>
            <a:r>
              <a:rPr lang="en-US" altLang="ja-JP" smtClean="0">
                <a:latin typeface="Calibri" pitchFamily="34" charset="0"/>
                <a:ea typeface="ＭＳ Ｐ明朝" pitchFamily="18" charset="-128"/>
              </a:rPr>
              <a:t>product liability demand</a:t>
            </a:r>
          </a:p>
          <a:p>
            <a:pPr lvl="1">
              <a:lnSpc>
                <a:spcPct val="65000"/>
              </a:lnSpc>
              <a:buClr>
                <a:srgbClr val="0066FF"/>
              </a:buClr>
              <a:buFont typeface="Wingdings" pitchFamily="2" charset="2"/>
              <a:buChar char="n"/>
            </a:pPr>
            <a:r>
              <a:rPr lang="en-US" altLang="ja-JP" smtClean="0">
                <a:latin typeface="Calibri" pitchFamily="34" charset="0"/>
                <a:ea typeface="ＭＳ Ｐ明朝" pitchFamily="18" charset="-128"/>
              </a:rPr>
              <a:t>limited use case</a:t>
            </a:r>
          </a:p>
          <a:p>
            <a:pPr lvl="1">
              <a:lnSpc>
                <a:spcPct val="65000"/>
              </a:lnSpc>
              <a:buClr>
                <a:srgbClr val="0066FF"/>
              </a:buClr>
              <a:buFont typeface="Wingdings" pitchFamily="2" charset="2"/>
              <a:buChar char="n"/>
            </a:pPr>
            <a:r>
              <a:rPr lang="en-US" altLang="ja-JP" smtClean="0">
                <a:latin typeface="Calibri" pitchFamily="34" charset="0"/>
                <a:ea typeface="ＭＳ Ｐ明朝" pitchFamily="18" charset="-128"/>
              </a:rPr>
              <a:t>reset is not allowed</a:t>
            </a:r>
          </a:p>
        </p:txBody>
      </p:sp>
      <p:grpSp>
        <p:nvGrpSpPr>
          <p:cNvPr id="89092" name="Group 23"/>
          <p:cNvGrpSpPr>
            <a:grpSpLocks/>
          </p:cNvGrpSpPr>
          <p:nvPr/>
        </p:nvGrpSpPr>
        <p:grpSpPr bwMode="auto">
          <a:xfrm>
            <a:off x="4716463" y="1701800"/>
            <a:ext cx="4032250" cy="3887788"/>
            <a:chOff x="2880" y="1298"/>
            <a:chExt cx="2540" cy="2449"/>
          </a:xfrm>
        </p:grpSpPr>
        <p:sp>
          <p:nvSpPr>
            <p:cNvPr id="89098" name="AutoShape 8"/>
            <p:cNvSpPr>
              <a:spLocks noChangeArrowheads="1"/>
            </p:cNvSpPr>
            <p:nvPr/>
          </p:nvSpPr>
          <p:spPr bwMode="auto">
            <a:xfrm rot="5400000">
              <a:off x="4863" y="2158"/>
              <a:ext cx="357" cy="757"/>
            </a:xfrm>
            <a:prstGeom prst="downArrow">
              <a:avLst>
                <a:gd name="adj1" fmla="val 50000"/>
                <a:gd name="adj2" fmla="val 53011"/>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099" name="Oval 5"/>
            <p:cNvSpPr>
              <a:spLocks noChangeArrowheads="1"/>
            </p:cNvSpPr>
            <p:nvPr/>
          </p:nvSpPr>
          <p:spPr bwMode="auto">
            <a:xfrm>
              <a:off x="3684" y="2044"/>
              <a:ext cx="920" cy="931"/>
            </a:xfrm>
            <a:prstGeom prst="ellipse">
              <a:avLst/>
            </a:prstGeom>
            <a:solidFill>
              <a:srgbClr val="FF0000"/>
            </a:solidFill>
            <a:ln w="9525">
              <a:noFill/>
              <a:round/>
              <a:headEnd/>
              <a:tailEnd/>
            </a:ln>
            <a:effectLst>
              <a:prstShdw prst="shdw17" dist="17961" dir="2700000">
                <a:srgbClr val="990000"/>
              </a:prstShdw>
            </a:effectLst>
          </p:spPr>
          <p:txBody>
            <a:bodyPr wrap="none" tIns="82800" anchor="ctr"/>
            <a:lstStyle/>
            <a:p>
              <a:pPr algn="ctr">
                <a:lnSpc>
                  <a:spcPct val="65000"/>
                </a:lnSpc>
              </a:pPr>
              <a:r>
                <a:rPr lang="en-US" altLang="ja-JP">
                  <a:solidFill>
                    <a:srgbClr val="FFFFFF"/>
                  </a:solidFill>
                </a:rPr>
                <a:t>product</a:t>
              </a:r>
              <a:br>
                <a:rPr lang="en-US" altLang="ja-JP">
                  <a:solidFill>
                    <a:srgbClr val="FFFFFF"/>
                  </a:solidFill>
                </a:rPr>
              </a:br>
              <a:r>
                <a:rPr lang="en-US" altLang="ja-JP">
                  <a:solidFill>
                    <a:srgbClr val="FFFFFF"/>
                  </a:solidFill>
                </a:rPr>
                <a:t/>
              </a:r>
              <a:br>
                <a:rPr lang="en-US" altLang="ja-JP">
                  <a:solidFill>
                    <a:srgbClr val="FFFFFF"/>
                  </a:solidFill>
                </a:rPr>
              </a:br>
              <a:r>
                <a:rPr lang="en-US" altLang="ja-JP">
                  <a:solidFill>
                    <a:srgbClr val="FFFFFF"/>
                  </a:solidFill>
                </a:rPr>
                <a:t>schedule</a:t>
              </a:r>
              <a:br>
                <a:rPr lang="en-US" altLang="ja-JP">
                  <a:solidFill>
                    <a:srgbClr val="FFFFFF"/>
                  </a:solidFill>
                </a:rPr>
              </a:br>
              <a:r>
                <a:rPr lang="en-US" altLang="ja-JP">
                  <a:solidFill>
                    <a:srgbClr val="FFFFFF"/>
                  </a:solidFill>
                </a:rPr>
                <a:t>budget</a:t>
              </a:r>
            </a:p>
          </p:txBody>
        </p:sp>
        <p:sp>
          <p:nvSpPr>
            <p:cNvPr id="89100" name="AutoShape 6"/>
            <p:cNvSpPr>
              <a:spLocks noChangeArrowheads="1"/>
            </p:cNvSpPr>
            <p:nvPr/>
          </p:nvSpPr>
          <p:spPr bwMode="auto">
            <a:xfrm>
              <a:off x="3957" y="1298"/>
              <a:ext cx="379" cy="714"/>
            </a:xfrm>
            <a:prstGeom prst="downArrow">
              <a:avLst>
                <a:gd name="adj1" fmla="val 50000"/>
                <a:gd name="adj2" fmla="val 47098"/>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1" name="AutoShape 7"/>
            <p:cNvSpPr>
              <a:spLocks noChangeArrowheads="1"/>
            </p:cNvSpPr>
            <p:nvPr/>
          </p:nvSpPr>
          <p:spPr bwMode="auto">
            <a:xfrm rot="2730557">
              <a:off x="4640" y="1558"/>
              <a:ext cx="358" cy="756"/>
            </a:xfrm>
            <a:prstGeom prst="downArrow">
              <a:avLst>
                <a:gd name="adj1" fmla="val 50000"/>
                <a:gd name="adj2" fmla="val 52793"/>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2" name="AutoShape 9"/>
            <p:cNvSpPr>
              <a:spLocks noChangeArrowheads="1"/>
            </p:cNvSpPr>
            <p:nvPr/>
          </p:nvSpPr>
          <p:spPr bwMode="auto">
            <a:xfrm rot="8214804">
              <a:off x="4594" y="2805"/>
              <a:ext cx="379" cy="715"/>
            </a:xfrm>
            <a:prstGeom prst="downArrow">
              <a:avLst>
                <a:gd name="adj1" fmla="val 50000"/>
                <a:gd name="adj2" fmla="val 47164"/>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3" name="AutoShape 10"/>
            <p:cNvSpPr>
              <a:spLocks noChangeArrowheads="1"/>
            </p:cNvSpPr>
            <p:nvPr/>
          </p:nvSpPr>
          <p:spPr bwMode="auto">
            <a:xfrm rot="10800000">
              <a:off x="3961" y="3033"/>
              <a:ext cx="378" cy="714"/>
            </a:xfrm>
            <a:prstGeom prst="downArrow">
              <a:avLst>
                <a:gd name="adj1" fmla="val 50000"/>
                <a:gd name="adj2" fmla="val 47222"/>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4" name="AutoShape 11"/>
            <p:cNvSpPr>
              <a:spLocks noChangeArrowheads="1"/>
            </p:cNvSpPr>
            <p:nvPr/>
          </p:nvSpPr>
          <p:spPr bwMode="auto">
            <a:xfrm rot="-8173034">
              <a:off x="3341" y="2802"/>
              <a:ext cx="379" cy="714"/>
            </a:xfrm>
            <a:prstGeom prst="downArrow">
              <a:avLst>
                <a:gd name="adj1" fmla="val 50000"/>
                <a:gd name="adj2" fmla="val 47098"/>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5" name="AutoShape 12"/>
            <p:cNvSpPr>
              <a:spLocks noChangeArrowheads="1"/>
            </p:cNvSpPr>
            <p:nvPr/>
          </p:nvSpPr>
          <p:spPr bwMode="auto">
            <a:xfrm rot="-5400000">
              <a:off x="3080" y="2143"/>
              <a:ext cx="358" cy="757"/>
            </a:xfrm>
            <a:prstGeom prst="downArrow">
              <a:avLst>
                <a:gd name="adj1" fmla="val 50000"/>
                <a:gd name="adj2" fmla="val 52863"/>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6" name="AutoShape 13"/>
            <p:cNvSpPr>
              <a:spLocks noChangeArrowheads="1"/>
            </p:cNvSpPr>
            <p:nvPr/>
          </p:nvSpPr>
          <p:spPr bwMode="auto">
            <a:xfrm rot="-2579594">
              <a:off x="3320" y="1516"/>
              <a:ext cx="378" cy="715"/>
            </a:xfrm>
            <a:prstGeom prst="downArrow">
              <a:avLst>
                <a:gd name="adj1" fmla="val 50000"/>
                <a:gd name="adj2" fmla="val 47288"/>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grpSp>
      <p:sp>
        <p:nvSpPr>
          <p:cNvPr id="89093" name="AutoShape 24"/>
          <p:cNvSpPr>
            <a:spLocks noChangeArrowheads="1"/>
          </p:cNvSpPr>
          <p:nvPr/>
        </p:nvSpPr>
        <p:spPr bwMode="auto">
          <a:xfrm>
            <a:off x="611188" y="5803900"/>
            <a:ext cx="7848600" cy="433388"/>
          </a:xfrm>
          <a:prstGeom prst="roundRect">
            <a:avLst>
              <a:gd name="adj" fmla="val 16667"/>
            </a:avLst>
          </a:prstGeom>
          <a:solidFill>
            <a:srgbClr val="000099"/>
          </a:solidFill>
          <a:ln w="9525">
            <a:noFill/>
            <a:round/>
            <a:headEnd/>
            <a:tailEnd/>
          </a:ln>
          <a:effectLst>
            <a:prstShdw prst="shdw17" dist="17961" dir="2700000">
              <a:srgbClr val="00005C"/>
            </a:prstShdw>
          </a:effectLst>
        </p:spPr>
        <p:txBody>
          <a:bodyPr wrap="none" anchor="ctr"/>
          <a:lstStyle/>
          <a:p>
            <a:pPr algn="ctr"/>
            <a:r>
              <a:rPr lang="en-US" altLang="ja-JP">
                <a:solidFill>
                  <a:srgbClr val="FFFF66"/>
                </a:solidFill>
              </a:rPr>
              <a:t>Industry developer work for their current particular product</a:t>
            </a:r>
          </a:p>
        </p:txBody>
      </p:sp>
      <p:grpSp>
        <p:nvGrpSpPr>
          <p:cNvPr id="89094" name="グループ化 19"/>
          <p:cNvGrpSpPr>
            <a:grpSpLocks/>
          </p:cNvGrpSpPr>
          <p:nvPr/>
        </p:nvGrpSpPr>
        <p:grpSpPr bwMode="auto">
          <a:xfrm>
            <a:off x="179388" y="6381750"/>
            <a:ext cx="8801100" cy="476250"/>
            <a:chOff x="179512" y="6381328"/>
            <a:chExt cx="8800715" cy="476672"/>
          </a:xfrm>
        </p:grpSpPr>
        <p:sp>
          <p:nvSpPr>
            <p:cNvPr id="21" name="正方形/長方形 20"/>
            <p:cNvSpPr/>
            <p:nvPr/>
          </p:nvSpPr>
          <p:spPr bwMode="auto">
            <a:xfrm>
              <a:off x="179512" y="6381328"/>
              <a:ext cx="8800715" cy="346382"/>
            </a:xfrm>
            <a:prstGeom prst="rect">
              <a:avLst/>
            </a:prstGeom>
            <a:solidFill>
              <a:schemeClr val="bg2">
                <a:lumMod val="50000"/>
              </a:schemeClr>
            </a:solidFill>
            <a:ln w="9525" cap="flat" cmpd="sng" algn="ctr">
              <a:noFill/>
              <a:prstDash val="solid"/>
              <a:round/>
              <a:headEnd type="none" w="med" len="med"/>
              <a:tailEnd type="none" w="med" len="med"/>
            </a:ln>
            <a:effectLst/>
          </p:spPr>
          <p:txBody>
            <a:bodyPr lIns="54000" tIns="10800" rIns="54000" bIns="10800"/>
            <a:lstStyle/>
            <a:p>
              <a:pPr marL="547688" indent="-547688"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89096" name="日付プレースホルダー 3"/>
            <p:cNvSpPr txBox="1">
              <a:spLocks/>
            </p:cNvSpPr>
            <p:nvPr/>
          </p:nvSpPr>
          <p:spPr bwMode="auto">
            <a:xfrm>
              <a:off x="4440518" y="6404984"/>
              <a:ext cx="4474464" cy="453016"/>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
          <p:nvSpPr>
            <p:cNvPr id="89097" name="フッター プレースホルダー 3"/>
            <p:cNvSpPr txBox="1">
              <a:spLocks/>
            </p:cNvSpPr>
            <p:nvPr/>
          </p:nvSpPr>
          <p:spPr bwMode="auto">
            <a:xfrm>
              <a:off x="237872" y="6410848"/>
              <a:ext cx="3907160" cy="365760"/>
            </a:xfrm>
            <a:prstGeom prst="rect">
              <a:avLst/>
            </a:prstGeom>
            <a:noFill/>
            <a:ln w="9525">
              <a:noFill/>
              <a:miter lim="800000"/>
              <a:headEnd/>
              <a:tailEnd/>
            </a:ln>
          </p:spPr>
          <p:txBody>
            <a:bodyPr/>
            <a:lstStyle/>
            <a:p>
              <a:r>
                <a:rPr lang="ja-JP" altLang="en-US" sz="1400">
                  <a:solidFill>
                    <a:srgbClr val="FFFFFF"/>
                  </a:solidFill>
                  <a:latin typeface="ＭＳ Ｐゴシック" charset="-128"/>
                </a:rPr>
                <a:t>情報システム学基礎１「 </a:t>
              </a:r>
              <a:r>
                <a:rPr lang="en-US" altLang="ja-JP" sz="1400">
                  <a:solidFill>
                    <a:srgbClr val="FFFFFF"/>
                  </a:solidFill>
                  <a:latin typeface="ＭＳ Ｐゴシック" charset="-128"/>
                </a:rPr>
                <a:t>IT </a:t>
              </a:r>
              <a:r>
                <a:rPr lang="ja-JP" altLang="en-US" sz="1400">
                  <a:solidFill>
                    <a:srgbClr val="FFFFFF"/>
                  </a:solidFill>
                  <a:latin typeface="ＭＳ Ｐゴシック" charset="-128"/>
                </a:rPr>
                <a:t>最前線」 </a:t>
              </a:r>
              <a:r>
                <a:rPr lang="en-US" altLang="ja-JP" sz="1400">
                  <a:solidFill>
                    <a:srgbClr val="FFFFFF"/>
                  </a:solidFill>
                  <a:latin typeface="ＭＳ Ｐゴシック" charset="-128"/>
                </a:rPr>
                <a:t>: 2012-1-24</a:t>
              </a:r>
            </a:p>
          </p:txBody>
        </p:sp>
      </p:gr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スライド番号プレースホルダ 22"/>
          <p:cNvSpPr>
            <a:spLocks noGrp="1"/>
          </p:cNvSpPr>
          <p:nvPr>
            <p:ph type="sldNum" sz="quarter" idx="10"/>
          </p:nvPr>
        </p:nvSpPr>
        <p:spPr bwMode="auto">
          <a:noFill/>
          <a:ln>
            <a:miter lim="800000"/>
            <a:headEnd/>
            <a:tailEnd/>
          </a:ln>
        </p:spPr>
        <p:txBody>
          <a:bodyPr/>
          <a:lstStyle/>
          <a:p>
            <a:pPr algn="ctr"/>
            <a:fld id="{2984049A-5B98-4609-AFF7-4B570C509584}" type="slidenum">
              <a:rPr lang="ja-JP" altLang="en-US" smtClean="0"/>
              <a:pPr algn="ctr"/>
              <a:t>57</a:t>
            </a:fld>
            <a:endParaRPr lang="en-US" altLang="ja-JP" smtClean="0"/>
          </a:p>
        </p:txBody>
      </p:sp>
      <p:sp>
        <p:nvSpPr>
          <p:cNvPr id="90114" name="Rectangle 2"/>
          <p:cNvSpPr>
            <a:spLocks noGrp="1"/>
          </p:cNvSpPr>
          <p:nvPr>
            <p:ph type="title"/>
          </p:nvPr>
        </p:nvSpPr>
        <p:spPr>
          <a:xfrm>
            <a:off x="301625" y="293688"/>
            <a:ext cx="8534400" cy="758825"/>
          </a:xfrm>
        </p:spPr>
        <p:txBody>
          <a:bodyPr/>
          <a:lstStyle/>
          <a:p>
            <a:pPr>
              <a:lnSpc>
                <a:spcPct val="70000"/>
              </a:lnSpc>
            </a:pPr>
            <a:r>
              <a:rPr lang="en-US" altLang="ja-JP" sz="2900" smtClean="0">
                <a:solidFill>
                  <a:srgbClr val="000066"/>
                </a:solidFill>
                <a:latin typeface="Calibri" pitchFamily="34" charset="0"/>
                <a:ea typeface="ＭＳ Ｐゴシック" charset="-128"/>
              </a:rPr>
              <a:t>completely controversial mentality</a:t>
            </a:r>
            <a:br>
              <a:rPr lang="en-US" altLang="ja-JP" sz="2900" smtClean="0">
                <a:solidFill>
                  <a:srgbClr val="000066"/>
                </a:solidFill>
                <a:latin typeface="Calibri" pitchFamily="34" charset="0"/>
                <a:ea typeface="ＭＳ Ｐゴシック" charset="-128"/>
              </a:rPr>
            </a:br>
            <a:r>
              <a:rPr lang="en-US" altLang="ja-JP" sz="2900" smtClean="0">
                <a:solidFill>
                  <a:srgbClr val="000066"/>
                </a:solidFill>
                <a:latin typeface="Calibri" pitchFamily="34" charset="0"/>
                <a:ea typeface="ＭＳ Ｐゴシック" charset="-128"/>
              </a:rPr>
              <a:t>“</a:t>
            </a:r>
            <a:r>
              <a:rPr lang="en-US" altLang="ja-JP" sz="2500" smtClean="0">
                <a:solidFill>
                  <a:srgbClr val="000066"/>
                </a:solidFill>
                <a:latin typeface="Calibri" pitchFamily="34" charset="0"/>
                <a:ea typeface="ＭＳ Ｐゴシック" charset="-128"/>
              </a:rPr>
              <a:t>Upstream work can not be a part of production development”</a:t>
            </a:r>
            <a:r>
              <a:rPr lang="en-US" altLang="ja-JP" sz="2900" smtClean="0">
                <a:latin typeface="Calibri" pitchFamily="34" charset="0"/>
                <a:ea typeface="ＭＳ Ｐゴシック" charset="-128"/>
              </a:rPr>
              <a:t> </a:t>
            </a:r>
          </a:p>
        </p:txBody>
      </p:sp>
      <p:sp>
        <p:nvSpPr>
          <p:cNvPr id="90115" name="Rectangle 3"/>
          <p:cNvSpPr>
            <a:spLocks noGrp="1"/>
          </p:cNvSpPr>
          <p:nvPr>
            <p:ph type="body" idx="1"/>
          </p:nvPr>
        </p:nvSpPr>
        <p:spPr>
          <a:xfrm>
            <a:off x="301625" y="1638300"/>
            <a:ext cx="8662988" cy="4598988"/>
          </a:xfrm>
        </p:spPr>
        <p:txBody>
          <a:bodyPr/>
          <a:lstStyle/>
          <a:p>
            <a:pPr>
              <a:buClr>
                <a:srgbClr val="0066FF"/>
              </a:buClr>
              <a:buFont typeface="Wingdings" pitchFamily="2" charset="2"/>
              <a:buChar char="n"/>
            </a:pPr>
            <a:r>
              <a:rPr lang="en-US" altLang="ja-JP" smtClean="0">
                <a:latin typeface="Calibri" pitchFamily="34" charset="0"/>
                <a:ea typeface="ＭＳ Ｐ明朝" pitchFamily="18" charset="-128"/>
              </a:rPr>
              <a:t>It is hard to share upstream development and production development together, as their motivation is completely opposite.</a:t>
            </a:r>
          </a:p>
        </p:txBody>
      </p:sp>
      <p:grpSp>
        <p:nvGrpSpPr>
          <p:cNvPr id="90116" name="Group 31"/>
          <p:cNvGrpSpPr>
            <a:grpSpLocks/>
          </p:cNvGrpSpPr>
          <p:nvPr/>
        </p:nvGrpSpPr>
        <p:grpSpPr bwMode="auto">
          <a:xfrm>
            <a:off x="971550" y="2636838"/>
            <a:ext cx="3024188" cy="2879725"/>
            <a:chOff x="567" y="1571"/>
            <a:chExt cx="1905" cy="1814"/>
          </a:xfrm>
        </p:grpSpPr>
        <p:sp>
          <p:nvSpPr>
            <p:cNvPr id="90133" name="Oval 5"/>
            <p:cNvSpPr>
              <a:spLocks noChangeArrowheads="1"/>
            </p:cNvSpPr>
            <p:nvPr/>
          </p:nvSpPr>
          <p:spPr bwMode="auto">
            <a:xfrm>
              <a:off x="567" y="1571"/>
              <a:ext cx="1905" cy="1814"/>
            </a:xfrm>
            <a:prstGeom prst="ellipse">
              <a:avLst/>
            </a:prstGeom>
            <a:solidFill>
              <a:srgbClr val="99FFCC"/>
            </a:solidFill>
            <a:ln w="9525">
              <a:noFill/>
              <a:round/>
              <a:headEnd/>
              <a:tailEnd/>
            </a:ln>
            <a:effectLst>
              <a:prstShdw prst="shdw17" dist="17961" dir="2700000">
                <a:srgbClr val="5C997A"/>
              </a:prstShdw>
            </a:effectLst>
          </p:spPr>
          <p:txBody>
            <a:bodyPr wrap="none" anchor="ctr"/>
            <a:lstStyle/>
            <a:p>
              <a:pPr algn="ctr"/>
              <a:endParaRPr lang="ja-JP" altLang="en-US"/>
            </a:p>
          </p:txBody>
        </p:sp>
        <p:sp>
          <p:nvSpPr>
            <p:cNvPr id="90134" name="Oval 26"/>
            <p:cNvSpPr>
              <a:spLocks noChangeArrowheads="1"/>
            </p:cNvSpPr>
            <p:nvPr/>
          </p:nvSpPr>
          <p:spPr bwMode="auto">
            <a:xfrm>
              <a:off x="794" y="1818"/>
              <a:ext cx="1406" cy="1320"/>
            </a:xfrm>
            <a:prstGeom prst="ellipse">
              <a:avLst/>
            </a:prstGeom>
            <a:solidFill>
              <a:srgbClr val="CCECFF"/>
            </a:solidFill>
            <a:ln w="9525">
              <a:noFill/>
              <a:round/>
              <a:headEnd/>
              <a:tailEnd/>
            </a:ln>
            <a:effectLst>
              <a:prstShdw prst="shdw17" dist="17961" dir="2700000">
                <a:srgbClr val="7A8E99"/>
              </a:prstShdw>
            </a:effectLst>
          </p:spPr>
          <p:txBody>
            <a:bodyPr wrap="none" anchor="ctr"/>
            <a:lstStyle/>
            <a:p>
              <a:pPr algn="ctr"/>
              <a:endParaRPr lang="ja-JP" altLang="en-US"/>
            </a:p>
          </p:txBody>
        </p:sp>
        <p:sp>
          <p:nvSpPr>
            <p:cNvPr id="90135" name="Oval 6"/>
            <p:cNvSpPr>
              <a:spLocks noChangeArrowheads="1"/>
            </p:cNvSpPr>
            <p:nvPr/>
          </p:nvSpPr>
          <p:spPr bwMode="auto">
            <a:xfrm>
              <a:off x="1208" y="2261"/>
              <a:ext cx="595" cy="453"/>
            </a:xfrm>
            <a:prstGeom prst="ellipse">
              <a:avLst/>
            </a:prstGeom>
            <a:solidFill>
              <a:srgbClr val="006600"/>
            </a:solidFill>
            <a:ln w="9525">
              <a:noFill/>
              <a:round/>
              <a:headEnd/>
              <a:tailEnd/>
            </a:ln>
            <a:effectLst>
              <a:prstShdw prst="shdw17" dist="17961" dir="2700000">
                <a:srgbClr val="003D00"/>
              </a:prstShdw>
            </a:effectLst>
          </p:spPr>
          <p:txBody>
            <a:bodyPr wrap="none" anchor="ctr"/>
            <a:lstStyle/>
            <a:p>
              <a:pPr algn="ctr"/>
              <a:r>
                <a:rPr lang="en-US" altLang="ja-JP" sz="1600">
                  <a:solidFill>
                    <a:srgbClr val="FFFFFF"/>
                  </a:solidFill>
                </a:rPr>
                <a:t>Upstream</a:t>
              </a:r>
            </a:p>
          </p:txBody>
        </p:sp>
        <p:sp>
          <p:nvSpPr>
            <p:cNvPr id="90136" name="AutoShape 7"/>
            <p:cNvSpPr>
              <a:spLocks noChangeArrowheads="1"/>
            </p:cNvSpPr>
            <p:nvPr/>
          </p:nvSpPr>
          <p:spPr bwMode="auto">
            <a:xfrm>
              <a:off x="1387" y="2813"/>
              <a:ext cx="247" cy="454"/>
            </a:xfrm>
            <a:prstGeom prst="downArrow">
              <a:avLst>
                <a:gd name="adj1" fmla="val 50000"/>
                <a:gd name="adj2" fmla="val 45951"/>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37" name="AutoShape 8"/>
            <p:cNvSpPr>
              <a:spLocks noChangeArrowheads="1"/>
            </p:cNvSpPr>
            <p:nvPr/>
          </p:nvSpPr>
          <p:spPr bwMode="auto">
            <a:xfrm rot="2730557">
              <a:off x="979" y="2640"/>
              <a:ext cx="228" cy="494"/>
            </a:xfrm>
            <a:prstGeom prst="downArrow">
              <a:avLst>
                <a:gd name="adj1" fmla="val 50000"/>
                <a:gd name="adj2" fmla="val 54167"/>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38" name="AutoShape 9"/>
            <p:cNvSpPr>
              <a:spLocks noChangeArrowheads="1"/>
            </p:cNvSpPr>
            <p:nvPr/>
          </p:nvSpPr>
          <p:spPr bwMode="auto">
            <a:xfrm rot="5400000">
              <a:off x="781" y="2240"/>
              <a:ext cx="227" cy="494"/>
            </a:xfrm>
            <a:prstGeom prst="downArrow">
              <a:avLst>
                <a:gd name="adj1" fmla="val 50000"/>
                <a:gd name="adj2" fmla="val 54405"/>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39" name="AutoShape 10"/>
            <p:cNvSpPr>
              <a:spLocks noChangeArrowheads="1"/>
            </p:cNvSpPr>
            <p:nvPr/>
          </p:nvSpPr>
          <p:spPr bwMode="auto">
            <a:xfrm rot="8214804">
              <a:off x="957" y="1826"/>
              <a:ext cx="247" cy="454"/>
            </a:xfrm>
            <a:prstGeom prst="downArrow">
              <a:avLst>
                <a:gd name="adj1" fmla="val 50000"/>
                <a:gd name="adj2" fmla="val 45951"/>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40" name="AutoShape 11"/>
            <p:cNvSpPr>
              <a:spLocks noChangeArrowheads="1"/>
            </p:cNvSpPr>
            <p:nvPr/>
          </p:nvSpPr>
          <p:spPr bwMode="auto">
            <a:xfrm rot="10800000">
              <a:off x="1389" y="1668"/>
              <a:ext cx="248" cy="454"/>
            </a:xfrm>
            <a:prstGeom prst="downArrow">
              <a:avLst>
                <a:gd name="adj1" fmla="val 50000"/>
                <a:gd name="adj2" fmla="val 45766"/>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41" name="AutoShape 12"/>
            <p:cNvSpPr>
              <a:spLocks noChangeArrowheads="1"/>
            </p:cNvSpPr>
            <p:nvPr/>
          </p:nvSpPr>
          <p:spPr bwMode="auto">
            <a:xfrm rot="-8173034">
              <a:off x="1850" y="1858"/>
              <a:ext cx="248" cy="454"/>
            </a:xfrm>
            <a:prstGeom prst="downArrow">
              <a:avLst>
                <a:gd name="adj1" fmla="val 50000"/>
                <a:gd name="adj2" fmla="val 45766"/>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42" name="AutoShape 13"/>
            <p:cNvSpPr>
              <a:spLocks noChangeArrowheads="1"/>
            </p:cNvSpPr>
            <p:nvPr/>
          </p:nvSpPr>
          <p:spPr bwMode="auto">
            <a:xfrm rot="-5400000">
              <a:off x="2027" y="2230"/>
              <a:ext cx="228" cy="494"/>
            </a:xfrm>
            <a:prstGeom prst="downArrow">
              <a:avLst>
                <a:gd name="adj1" fmla="val 50000"/>
                <a:gd name="adj2" fmla="val 54167"/>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43" name="AutoShape 14"/>
            <p:cNvSpPr>
              <a:spLocks noChangeArrowheads="1"/>
            </p:cNvSpPr>
            <p:nvPr/>
          </p:nvSpPr>
          <p:spPr bwMode="auto">
            <a:xfrm rot="-2579594">
              <a:off x="1853" y="2704"/>
              <a:ext cx="247" cy="454"/>
            </a:xfrm>
            <a:prstGeom prst="downArrow">
              <a:avLst>
                <a:gd name="adj1" fmla="val 50000"/>
                <a:gd name="adj2" fmla="val 45951"/>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grpSp>
      <p:grpSp>
        <p:nvGrpSpPr>
          <p:cNvPr id="90117" name="Group 28"/>
          <p:cNvGrpSpPr>
            <a:grpSpLocks/>
          </p:cNvGrpSpPr>
          <p:nvPr/>
        </p:nvGrpSpPr>
        <p:grpSpPr bwMode="auto">
          <a:xfrm>
            <a:off x="5219700" y="2781300"/>
            <a:ext cx="3095625" cy="2592388"/>
            <a:chOff x="3334" y="1570"/>
            <a:chExt cx="1950" cy="1814"/>
          </a:xfrm>
        </p:grpSpPr>
        <p:sp>
          <p:nvSpPr>
            <p:cNvPr id="90124" name="Oval 16"/>
            <p:cNvSpPr>
              <a:spLocks noChangeArrowheads="1"/>
            </p:cNvSpPr>
            <p:nvPr/>
          </p:nvSpPr>
          <p:spPr bwMode="auto">
            <a:xfrm>
              <a:off x="3969" y="2218"/>
              <a:ext cx="686" cy="530"/>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r>
                <a:rPr lang="en-US" altLang="ja-JP" sz="1800">
                  <a:solidFill>
                    <a:srgbClr val="FFFFFF"/>
                  </a:solidFill>
                </a:rPr>
                <a:t>Production</a:t>
              </a:r>
            </a:p>
          </p:txBody>
        </p:sp>
        <p:sp>
          <p:nvSpPr>
            <p:cNvPr id="90125" name="AutoShape 17"/>
            <p:cNvSpPr>
              <a:spLocks noChangeArrowheads="1"/>
            </p:cNvSpPr>
            <p:nvPr/>
          </p:nvSpPr>
          <p:spPr bwMode="auto">
            <a:xfrm>
              <a:off x="4161" y="1570"/>
              <a:ext cx="291" cy="529"/>
            </a:xfrm>
            <a:prstGeom prst="downArrow">
              <a:avLst>
                <a:gd name="adj1" fmla="val 50000"/>
                <a:gd name="adj2" fmla="val 45447"/>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26" name="AutoShape 18"/>
            <p:cNvSpPr>
              <a:spLocks noChangeArrowheads="1"/>
            </p:cNvSpPr>
            <p:nvPr/>
          </p:nvSpPr>
          <p:spPr bwMode="auto">
            <a:xfrm rot="2730557">
              <a:off x="4690" y="1752"/>
              <a:ext cx="265" cy="581"/>
            </a:xfrm>
            <a:prstGeom prst="downArrow">
              <a:avLst>
                <a:gd name="adj1" fmla="val 50000"/>
                <a:gd name="adj2" fmla="val 54811"/>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27" name="AutoShape 19"/>
            <p:cNvSpPr>
              <a:spLocks noChangeArrowheads="1"/>
            </p:cNvSpPr>
            <p:nvPr/>
          </p:nvSpPr>
          <p:spPr bwMode="auto">
            <a:xfrm rot="5400000">
              <a:off x="4861" y="2196"/>
              <a:ext cx="265" cy="581"/>
            </a:xfrm>
            <a:prstGeom prst="downArrow">
              <a:avLst>
                <a:gd name="adj1" fmla="val 50000"/>
                <a:gd name="adj2" fmla="val 54811"/>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28" name="AutoShape 20"/>
            <p:cNvSpPr>
              <a:spLocks noChangeArrowheads="1"/>
            </p:cNvSpPr>
            <p:nvPr/>
          </p:nvSpPr>
          <p:spPr bwMode="auto">
            <a:xfrm rot="8214804">
              <a:off x="4650" y="2687"/>
              <a:ext cx="291" cy="529"/>
            </a:xfrm>
            <a:prstGeom prst="downArrow">
              <a:avLst>
                <a:gd name="adj1" fmla="val 50000"/>
                <a:gd name="adj2" fmla="val 45447"/>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29" name="AutoShape 21"/>
            <p:cNvSpPr>
              <a:spLocks noChangeArrowheads="1"/>
            </p:cNvSpPr>
            <p:nvPr/>
          </p:nvSpPr>
          <p:spPr bwMode="auto">
            <a:xfrm rot="10800000">
              <a:off x="4164" y="2855"/>
              <a:ext cx="290" cy="529"/>
            </a:xfrm>
            <a:prstGeom prst="downArrow">
              <a:avLst>
                <a:gd name="adj1" fmla="val 50000"/>
                <a:gd name="adj2" fmla="val 45603"/>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30" name="AutoShape 22"/>
            <p:cNvSpPr>
              <a:spLocks noChangeArrowheads="1"/>
            </p:cNvSpPr>
            <p:nvPr/>
          </p:nvSpPr>
          <p:spPr bwMode="auto">
            <a:xfrm rot="-8173034">
              <a:off x="3688" y="2684"/>
              <a:ext cx="291" cy="529"/>
            </a:xfrm>
            <a:prstGeom prst="downArrow">
              <a:avLst>
                <a:gd name="adj1" fmla="val 50000"/>
                <a:gd name="adj2" fmla="val 45447"/>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31" name="AutoShape 23"/>
            <p:cNvSpPr>
              <a:spLocks noChangeArrowheads="1"/>
            </p:cNvSpPr>
            <p:nvPr/>
          </p:nvSpPr>
          <p:spPr bwMode="auto">
            <a:xfrm rot="-5400000">
              <a:off x="3492" y="2186"/>
              <a:ext cx="265" cy="581"/>
            </a:xfrm>
            <a:prstGeom prst="downArrow">
              <a:avLst>
                <a:gd name="adj1" fmla="val 50000"/>
                <a:gd name="adj2" fmla="val 54811"/>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32" name="AutoShape 24"/>
            <p:cNvSpPr>
              <a:spLocks noChangeArrowheads="1"/>
            </p:cNvSpPr>
            <p:nvPr/>
          </p:nvSpPr>
          <p:spPr bwMode="auto">
            <a:xfrm rot="-2579594">
              <a:off x="3672" y="1732"/>
              <a:ext cx="290" cy="529"/>
            </a:xfrm>
            <a:prstGeom prst="downArrow">
              <a:avLst>
                <a:gd name="adj1" fmla="val 50000"/>
                <a:gd name="adj2" fmla="val 45603"/>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grpSp>
      <p:sp>
        <p:nvSpPr>
          <p:cNvPr id="90118" name="AutoShape 25"/>
          <p:cNvSpPr>
            <a:spLocks noChangeArrowheads="1"/>
          </p:cNvSpPr>
          <p:nvPr/>
        </p:nvSpPr>
        <p:spPr bwMode="auto">
          <a:xfrm>
            <a:off x="490538" y="5803900"/>
            <a:ext cx="8137525" cy="433388"/>
          </a:xfrm>
          <a:prstGeom prst="roundRect">
            <a:avLst>
              <a:gd name="adj" fmla="val 16667"/>
            </a:avLst>
          </a:prstGeom>
          <a:solidFill>
            <a:srgbClr val="FF0000"/>
          </a:solidFill>
          <a:ln w="9525">
            <a:noFill/>
            <a:round/>
            <a:headEnd/>
            <a:tailEnd/>
          </a:ln>
          <a:effectLst>
            <a:prstShdw prst="shdw17" dist="17961" dir="2700000">
              <a:srgbClr val="990000"/>
            </a:prstShdw>
          </a:effectLst>
        </p:spPr>
        <p:txBody>
          <a:bodyPr wrap="none" anchor="ctr"/>
          <a:lstStyle/>
          <a:p>
            <a:pPr algn="ctr"/>
            <a:r>
              <a:rPr lang="en-US" altLang="ja-JP">
                <a:solidFill>
                  <a:srgbClr val="FFFF99"/>
                </a:solidFill>
              </a:rPr>
              <a:t>This circumstances should not be specific for embedded forks</a:t>
            </a:r>
          </a:p>
        </p:txBody>
      </p:sp>
      <p:sp>
        <p:nvSpPr>
          <p:cNvPr id="90119" name="Line 34"/>
          <p:cNvSpPr>
            <a:spLocks noChangeShapeType="1"/>
          </p:cNvSpPr>
          <p:nvPr/>
        </p:nvSpPr>
        <p:spPr bwMode="auto">
          <a:xfrm>
            <a:off x="4581525" y="2924175"/>
            <a:ext cx="0" cy="2376488"/>
          </a:xfrm>
          <a:prstGeom prst="line">
            <a:avLst/>
          </a:prstGeom>
          <a:noFill/>
          <a:ln w="57150">
            <a:solidFill>
              <a:schemeClr val="tx2"/>
            </a:solidFill>
            <a:round/>
            <a:headEnd/>
            <a:tailEnd/>
          </a:ln>
        </p:spPr>
        <p:txBody>
          <a:bodyPr/>
          <a:lstStyle/>
          <a:p>
            <a:endParaRPr lang="ja-JP" altLang="en-US"/>
          </a:p>
        </p:txBody>
      </p:sp>
      <p:grpSp>
        <p:nvGrpSpPr>
          <p:cNvPr id="90120" name="グループ化 32"/>
          <p:cNvGrpSpPr>
            <a:grpSpLocks/>
          </p:cNvGrpSpPr>
          <p:nvPr/>
        </p:nvGrpSpPr>
        <p:grpSpPr bwMode="auto">
          <a:xfrm>
            <a:off x="179388" y="6381750"/>
            <a:ext cx="8801100" cy="476250"/>
            <a:chOff x="179512" y="6381328"/>
            <a:chExt cx="8800715" cy="476672"/>
          </a:xfrm>
        </p:grpSpPr>
        <p:sp>
          <p:nvSpPr>
            <p:cNvPr id="34" name="正方形/長方形 33"/>
            <p:cNvSpPr/>
            <p:nvPr/>
          </p:nvSpPr>
          <p:spPr bwMode="auto">
            <a:xfrm>
              <a:off x="179512" y="6381328"/>
              <a:ext cx="8800715" cy="346382"/>
            </a:xfrm>
            <a:prstGeom prst="rect">
              <a:avLst/>
            </a:prstGeom>
            <a:solidFill>
              <a:schemeClr val="bg2">
                <a:lumMod val="50000"/>
              </a:schemeClr>
            </a:solidFill>
            <a:ln w="9525" cap="flat" cmpd="sng" algn="ctr">
              <a:noFill/>
              <a:prstDash val="solid"/>
              <a:round/>
              <a:headEnd type="none" w="med" len="med"/>
              <a:tailEnd type="none" w="med" len="med"/>
            </a:ln>
            <a:effectLst/>
          </p:spPr>
          <p:txBody>
            <a:bodyPr lIns="54000" tIns="10800" rIns="54000" bIns="10800"/>
            <a:lstStyle/>
            <a:p>
              <a:pPr marL="547688" indent="-547688"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90122" name="日付プレースホルダー 3"/>
            <p:cNvSpPr txBox="1">
              <a:spLocks/>
            </p:cNvSpPr>
            <p:nvPr/>
          </p:nvSpPr>
          <p:spPr bwMode="auto">
            <a:xfrm>
              <a:off x="4440518" y="6404984"/>
              <a:ext cx="4474464" cy="453016"/>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
          <p:nvSpPr>
            <p:cNvPr id="90123" name="フッター プレースホルダー 3"/>
            <p:cNvSpPr txBox="1">
              <a:spLocks/>
            </p:cNvSpPr>
            <p:nvPr/>
          </p:nvSpPr>
          <p:spPr bwMode="auto">
            <a:xfrm>
              <a:off x="237872" y="6410848"/>
              <a:ext cx="3907160" cy="365760"/>
            </a:xfrm>
            <a:prstGeom prst="rect">
              <a:avLst/>
            </a:prstGeom>
            <a:noFill/>
            <a:ln w="9525">
              <a:noFill/>
              <a:miter lim="800000"/>
              <a:headEnd/>
              <a:tailEnd/>
            </a:ln>
          </p:spPr>
          <p:txBody>
            <a:bodyPr/>
            <a:lstStyle/>
            <a:p>
              <a:r>
                <a:rPr lang="ja-JP" altLang="en-US" sz="1400">
                  <a:solidFill>
                    <a:srgbClr val="FFFFFF"/>
                  </a:solidFill>
                  <a:latin typeface="ＭＳ Ｐゴシック" charset="-128"/>
                </a:rPr>
                <a:t>情報システム学基礎１「 </a:t>
              </a:r>
              <a:r>
                <a:rPr lang="en-US" altLang="ja-JP" sz="1400">
                  <a:solidFill>
                    <a:srgbClr val="FFFFFF"/>
                  </a:solidFill>
                  <a:latin typeface="ＭＳ Ｐゴシック" charset="-128"/>
                </a:rPr>
                <a:t>IT </a:t>
              </a:r>
              <a:r>
                <a:rPr lang="ja-JP" altLang="en-US" sz="1400">
                  <a:solidFill>
                    <a:srgbClr val="FFFFFF"/>
                  </a:solidFill>
                  <a:latin typeface="ＭＳ Ｐゴシック" charset="-128"/>
                </a:rPr>
                <a:t>最前線」 </a:t>
              </a:r>
              <a:r>
                <a:rPr lang="en-US" altLang="ja-JP" sz="1400">
                  <a:solidFill>
                    <a:srgbClr val="FFFFFF"/>
                  </a:solidFill>
                  <a:latin typeface="ＭＳ Ｐゴシック" charset="-128"/>
                </a:rPr>
                <a:t>: 2012-1-24</a:t>
              </a:r>
            </a:p>
          </p:txBody>
        </p:sp>
      </p:gr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タイトル 1"/>
          <p:cNvSpPr>
            <a:spLocks noGrp="1"/>
          </p:cNvSpPr>
          <p:nvPr>
            <p:ph type="title"/>
          </p:nvPr>
        </p:nvSpPr>
        <p:spPr/>
        <p:txBody>
          <a:bodyPr>
            <a:normAutofit/>
          </a:bodyPr>
          <a:lstStyle/>
          <a:p>
            <a:pPr eaLnBrk="1" fontAlgn="auto" hangingPunct="1">
              <a:spcAft>
                <a:spcPts val="0"/>
              </a:spcAft>
              <a:defRPr/>
            </a:pPr>
            <a:r>
              <a:rPr lang="ja-JP" altLang="en-US" smtClean="0"/>
              <a:t>組み込みリナックス エコシステム</a:t>
            </a:r>
          </a:p>
        </p:txBody>
      </p:sp>
      <p:sp>
        <p:nvSpPr>
          <p:cNvPr id="91138" name="コンテンツ プレースホルダー 2"/>
          <p:cNvSpPr>
            <a:spLocks noGrp="1"/>
          </p:cNvSpPr>
          <p:nvPr>
            <p:ph sz="quarter" idx="1"/>
          </p:nvPr>
        </p:nvSpPr>
        <p:spPr>
          <a:xfrm>
            <a:off x="301625" y="1638300"/>
            <a:ext cx="8662988" cy="4598988"/>
          </a:xfrm>
        </p:spPr>
        <p:txBody>
          <a:bodyPr rIns="0"/>
          <a:lstStyle/>
          <a:p>
            <a:pPr marL="0" indent="0" eaLnBrk="1" hangingPunct="1">
              <a:lnSpc>
                <a:spcPct val="90000"/>
              </a:lnSpc>
              <a:buFont typeface="Wingdings 2" pitchFamily="18" charset="2"/>
              <a:buNone/>
            </a:pPr>
            <a:r>
              <a:rPr lang="ja-JP" altLang="en-US" sz="2500" smtClean="0">
                <a:solidFill>
                  <a:srgbClr val="4D4D4D"/>
                </a:solidFill>
              </a:rPr>
              <a:t>各社が非差異化技術であるオープンソース開発、保守</a:t>
            </a:r>
            <a:r>
              <a:rPr lang="en-US" altLang="ja-JP" sz="2500" smtClean="0">
                <a:solidFill>
                  <a:srgbClr val="4D4D4D"/>
                </a:solidFill>
              </a:rPr>
              <a:t/>
            </a:r>
            <a:br>
              <a:rPr lang="en-US" altLang="ja-JP" sz="2500" smtClean="0">
                <a:solidFill>
                  <a:srgbClr val="4D4D4D"/>
                </a:solidFill>
              </a:rPr>
            </a:br>
            <a:r>
              <a:rPr lang="ja-JP" altLang="en-US" sz="2500" smtClean="0">
                <a:solidFill>
                  <a:srgbClr val="4D4D4D"/>
                </a:solidFill>
              </a:rPr>
              <a:t>について、別々に同じ様な事をやってしまうのは冗長。</a:t>
            </a:r>
            <a:endParaRPr lang="en-US" altLang="ja-JP" sz="2500" smtClean="0">
              <a:solidFill>
                <a:srgbClr val="4D4D4D"/>
              </a:solidFill>
            </a:endParaRPr>
          </a:p>
          <a:p>
            <a:pPr marL="0" indent="0" eaLnBrk="1" hangingPunct="1">
              <a:lnSpc>
                <a:spcPct val="90000"/>
              </a:lnSpc>
            </a:pPr>
            <a:endParaRPr lang="en-US" altLang="ja-JP" sz="2500" smtClean="0">
              <a:solidFill>
                <a:srgbClr val="4D4D4D"/>
              </a:solidFill>
            </a:endParaRPr>
          </a:p>
          <a:p>
            <a:pPr marL="0" indent="0" eaLnBrk="1" hangingPunct="1">
              <a:lnSpc>
                <a:spcPct val="90000"/>
              </a:lnSpc>
            </a:pPr>
            <a:endParaRPr lang="en-US" altLang="ja-JP" sz="2500" smtClean="0">
              <a:solidFill>
                <a:srgbClr val="4D4D4D"/>
              </a:solidFill>
            </a:endParaRPr>
          </a:p>
          <a:p>
            <a:pPr marL="0" indent="0" eaLnBrk="1" hangingPunct="1">
              <a:lnSpc>
                <a:spcPct val="90000"/>
              </a:lnSpc>
            </a:pPr>
            <a:endParaRPr lang="en-US" altLang="ja-JP" sz="2500" smtClean="0">
              <a:solidFill>
                <a:srgbClr val="4D4D4D"/>
              </a:solidFill>
            </a:endParaRPr>
          </a:p>
          <a:p>
            <a:pPr marL="0" indent="0" eaLnBrk="1" hangingPunct="1">
              <a:lnSpc>
                <a:spcPct val="90000"/>
              </a:lnSpc>
            </a:pPr>
            <a:endParaRPr lang="en-US" altLang="ja-JP" sz="2500" smtClean="0">
              <a:solidFill>
                <a:srgbClr val="4D4D4D"/>
              </a:solidFill>
            </a:endParaRPr>
          </a:p>
          <a:p>
            <a:pPr marL="0" indent="0" eaLnBrk="1" hangingPunct="1">
              <a:lnSpc>
                <a:spcPct val="90000"/>
              </a:lnSpc>
            </a:pPr>
            <a:endParaRPr lang="en-US" altLang="ja-JP" sz="2500" smtClean="0">
              <a:solidFill>
                <a:srgbClr val="4D4D4D"/>
              </a:solidFill>
            </a:endParaRPr>
          </a:p>
          <a:p>
            <a:pPr marL="0" indent="0" eaLnBrk="1" hangingPunct="1">
              <a:lnSpc>
                <a:spcPct val="90000"/>
              </a:lnSpc>
            </a:pPr>
            <a:endParaRPr lang="en-US" altLang="ja-JP" sz="2500" smtClean="0">
              <a:solidFill>
                <a:srgbClr val="4D4D4D"/>
              </a:solidFill>
            </a:endParaRPr>
          </a:p>
          <a:p>
            <a:pPr marL="0" indent="0" eaLnBrk="1" hangingPunct="1">
              <a:lnSpc>
                <a:spcPct val="90000"/>
              </a:lnSpc>
            </a:pPr>
            <a:endParaRPr lang="en-US" altLang="ja-JP" sz="2500" smtClean="0">
              <a:solidFill>
                <a:srgbClr val="4D4D4D"/>
              </a:solidFill>
            </a:endParaRPr>
          </a:p>
          <a:p>
            <a:pPr marL="0" indent="0" eaLnBrk="1" hangingPunct="1">
              <a:lnSpc>
                <a:spcPct val="90000"/>
              </a:lnSpc>
              <a:buFont typeface="Wingdings" pitchFamily="2" charset="2"/>
              <a:buNone/>
            </a:pPr>
            <a:r>
              <a:rPr lang="ja-JP" altLang="en-US" sz="2500" smtClean="0">
                <a:solidFill>
                  <a:srgbClr val="FF0000"/>
                </a:solidFill>
              </a:rPr>
              <a:t>カーネル開発コミュニティを中心とした組み込み機器向けのオープンソース開発エコシステムの再構築が課題である</a:t>
            </a:r>
          </a:p>
        </p:txBody>
      </p:sp>
      <p:grpSp>
        <p:nvGrpSpPr>
          <p:cNvPr id="91139" name="グループ化 43"/>
          <p:cNvGrpSpPr>
            <a:grpSpLocks/>
          </p:cNvGrpSpPr>
          <p:nvPr/>
        </p:nvGrpSpPr>
        <p:grpSpPr bwMode="auto">
          <a:xfrm>
            <a:off x="1187450" y="2636838"/>
            <a:ext cx="6769100" cy="2514600"/>
            <a:chOff x="971600" y="2852936"/>
            <a:chExt cx="6768752" cy="2514280"/>
          </a:xfrm>
        </p:grpSpPr>
        <p:cxnSp>
          <p:nvCxnSpPr>
            <p:cNvPr id="91143" name="直線矢印コネクタ 40"/>
            <p:cNvCxnSpPr>
              <a:cxnSpLocks noChangeShapeType="1"/>
            </p:cNvCxnSpPr>
            <p:nvPr/>
          </p:nvCxnSpPr>
          <p:spPr bwMode="auto">
            <a:xfrm>
              <a:off x="2843808" y="4113076"/>
              <a:ext cx="3012167" cy="0"/>
            </a:xfrm>
            <a:prstGeom prst="straightConnector1">
              <a:avLst/>
            </a:prstGeom>
            <a:noFill/>
            <a:ln w="28575" algn="ctr">
              <a:solidFill>
                <a:srgbClr val="9999FF"/>
              </a:solidFill>
              <a:round/>
              <a:headEnd type="arrow" w="med" len="med"/>
              <a:tailEnd type="arrow" w="med" len="med"/>
            </a:ln>
          </p:spPr>
        </p:cxnSp>
        <p:sp>
          <p:nvSpPr>
            <p:cNvPr id="5" name="円/楕円 4"/>
            <p:cNvSpPr/>
            <p:nvPr/>
          </p:nvSpPr>
          <p:spPr bwMode="auto">
            <a:xfrm>
              <a:off x="3132077" y="4430710"/>
              <a:ext cx="2447799" cy="936506"/>
            </a:xfrm>
            <a:prstGeom prst="ellipse">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ts val="2300"/>
                </a:lnSpc>
                <a:spcBef>
                  <a:spcPct val="20000"/>
                </a:spcBef>
                <a:buClr>
                  <a:srgbClr val="5A0BCF"/>
                </a:buClr>
                <a:defRPr/>
              </a:pPr>
              <a:r>
                <a:rPr lang="en-US" altLang="ja-JP" dirty="0">
                  <a:solidFill>
                    <a:schemeClr val="bg1">
                      <a:lumMod val="95000"/>
                    </a:schemeClr>
                  </a:solidFill>
                  <a:ea typeface="ＭＳ Ｐ明朝" pitchFamily="18" charset="-128"/>
                </a:rPr>
                <a:t>Linux kernel</a:t>
              </a:r>
              <a:br>
                <a:rPr lang="en-US" altLang="ja-JP" dirty="0">
                  <a:solidFill>
                    <a:schemeClr val="bg1">
                      <a:lumMod val="95000"/>
                    </a:schemeClr>
                  </a:solidFill>
                  <a:ea typeface="ＭＳ Ｐ明朝" pitchFamily="18" charset="-128"/>
                </a:rPr>
              </a:br>
              <a:r>
                <a:rPr lang="en-US" altLang="ja-JP" dirty="0">
                  <a:solidFill>
                    <a:schemeClr val="bg1">
                      <a:lumMod val="95000"/>
                    </a:schemeClr>
                  </a:solidFill>
                  <a:ea typeface="ＭＳ Ｐ明朝" pitchFamily="18" charset="-128"/>
                </a:rPr>
                <a:t>community</a:t>
              </a:r>
              <a:endParaRPr lang="ja-JP" altLang="en-US" dirty="0">
                <a:solidFill>
                  <a:schemeClr val="bg1">
                    <a:lumMod val="95000"/>
                  </a:schemeClr>
                </a:solidFill>
                <a:ea typeface="ＭＳ Ｐ明朝" pitchFamily="18" charset="-128"/>
              </a:endParaRPr>
            </a:p>
          </p:txBody>
        </p:sp>
        <p:sp>
          <p:nvSpPr>
            <p:cNvPr id="6" name="円/楕円 5"/>
            <p:cNvSpPr/>
            <p:nvPr/>
          </p:nvSpPr>
          <p:spPr bwMode="auto">
            <a:xfrm>
              <a:off x="3347966" y="2852936"/>
              <a:ext cx="1944587" cy="936506"/>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en-US" altLang="ja-JP" dirty="0">
                  <a:solidFill>
                    <a:schemeClr val="bg1">
                      <a:lumMod val="95000"/>
                    </a:schemeClr>
                  </a:solidFill>
                  <a:ea typeface="ＭＳ Ｐ明朝" pitchFamily="18" charset="-128"/>
                </a:rPr>
                <a:t>Production</a:t>
              </a:r>
              <a:br>
                <a:rPr lang="en-US" altLang="ja-JP" dirty="0">
                  <a:solidFill>
                    <a:schemeClr val="bg1">
                      <a:lumMod val="95000"/>
                    </a:schemeClr>
                  </a:solidFill>
                  <a:ea typeface="ＭＳ Ｐ明朝" pitchFamily="18" charset="-128"/>
                </a:rPr>
              </a:br>
              <a:r>
                <a:rPr lang="en-US" altLang="ja-JP" dirty="0">
                  <a:solidFill>
                    <a:schemeClr val="bg1">
                      <a:lumMod val="95000"/>
                    </a:schemeClr>
                  </a:solidFill>
                  <a:ea typeface="ＭＳ Ｐ明朝" pitchFamily="18" charset="-128"/>
                </a:rPr>
                <a:t>producer</a:t>
              </a:r>
              <a:endParaRPr lang="ja-JP" altLang="en-US" dirty="0">
                <a:solidFill>
                  <a:schemeClr val="bg1">
                    <a:lumMod val="95000"/>
                  </a:schemeClr>
                </a:solidFill>
                <a:ea typeface="ＭＳ Ｐ明朝" pitchFamily="18" charset="-128"/>
              </a:endParaRPr>
            </a:p>
          </p:txBody>
        </p:sp>
        <p:sp>
          <p:nvSpPr>
            <p:cNvPr id="7" name="円/楕円 6"/>
            <p:cNvSpPr/>
            <p:nvPr/>
          </p:nvSpPr>
          <p:spPr bwMode="auto">
            <a:xfrm>
              <a:off x="971600" y="3716426"/>
              <a:ext cx="1728699" cy="936506"/>
            </a:xfrm>
            <a:prstGeom prst="ellipse">
              <a:avLst/>
            </a:prstGeom>
            <a:solidFill>
              <a:srgbClr val="7030A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en-US" altLang="ja-JP" dirty="0" err="1">
                  <a:solidFill>
                    <a:schemeClr val="bg1">
                      <a:lumMod val="95000"/>
                    </a:schemeClr>
                  </a:solidFill>
                  <a:ea typeface="ＭＳ Ｐ明朝" pitchFamily="18" charset="-128"/>
                </a:rPr>
                <a:t>SoC</a:t>
              </a:r>
              <a:r>
                <a:rPr lang="en-US" altLang="ja-JP" dirty="0">
                  <a:solidFill>
                    <a:schemeClr val="bg1">
                      <a:lumMod val="95000"/>
                    </a:schemeClr>
                  </a:solidFill>
                  <a:ea typeface="ＭＳ Ｐ明朝" pitchFamily="18" charset="-128"/>
                </a:rPr>
                <a:t/>
              </a:r>
              <a:br>
                <a:rPr lang="en-US" altLang="ja-JP" dirty="0">
                  <a:solidFill>
                    <a:schemeClr val="bg1">
                      <a:lumMod val="95000"/>
                    </a:schemeClr>
                  </a:solidFill>
                  <a:ea typeface="ＭＳ Ｐ明朝" pitchFamily="18" charset="-128"/>
                </a:rPr>
              </a:br>
              <a:r>
                <a:rPr lang="en-US" altLang="ja-JP" dirty="0">
                  <a:solidFill>
                    <a:schemeClr val="bg1">
                      <a:lumMod val="95000"/>
                    </a:schemeClr>
                  </a:solidFill>
                  <a:ea typeface="ＭＳ Ｐ明朝" pitchFamily="18" charset="-128"/>
                </a:rPr>
                <a:t>provider</a:t>
              </a:r>
              <a:endParaRPr lang="ja-JP" altLang="en-US" dirty="0">
                <a:solidFill>
                  <a:schemeClr val="bg1">
                    <a:lumMod val="95000"/>
                  </a:schemeClr>
                </a:solidFill>
                <a:ea typeface="ＭＳ Ｐ明朝" pitchFamily="18" charset="-128"/>
              </a:endParaRPr>
            </a:p>
          </p:txBody>
        </p:sp>
        <p:sp>
          <p:nvSpPr>
            <p:cNvPr id="8" name="円/楕円 7"/>
            <p:cNvSpPr/>
            <p:nvPr/>
          </p:nvSpPr>
          <p:spPr bwMode="auto">
            <a:xfrm>
              <a:off x="5940220" y="3644997"/>
              <a:ext cx="1800132" cy="936506"/>
            </a:xfrm>
            <a:prstGeom prst="ellipse">
              <a:avLst/>
            </a:prstGeom>
            <a:solidFill>
              <a:srgbClr val="92D05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en-US" altLang="ja-JP" dirty="0">
                  <a:solidFill>
                    <a:schemeClr val="bg1">
                      <a:lumMod val="95000"/>
                    </a:schemeClr>
                  </a:solidFill>
                  <a:ea typeface="ＭＳ Ｐ明朝" pitchFamily="18" charset="-128"/>
                </a:rPr>
                <a:t>Software</a:t>
              </a:r>
              <a:br>
                <a:rPr lang="en-US" altLang="ja-JP" dirty="0">
                  <a:solidFill>
                    <a:schemeClr val="bg1">
                      <a:lumMod val="95000"/>
                    </a:schemeClr>
                  </a:solidFill>
                  <a:ea typeface="ＭＳ Ｐ明朝" pitchFamily="18" charset="-128"/>
                </a:rPr>
              </a:br>
              <a:r>
                <a:rPr lang="en-US" altLang="ja-JP" dirty="0">
                  <a:solidFill>
                    <a:schemeClr val="bg1">
                      <a:lumMod val="95000"/>
                    </a:schemeClr>
                  </a:solidFill>
                  <a:ea typeface="ＭＳ Ｐ明朝" pitchFamily="18" charset="-128"/>
                </a:rPr>
                <a:t>integrator</a:t>
              </a:r>
              <a:endParaRPr lang="ja-JP" altLang="en-US" dirty="0">
                <a:solidFill>
                  <a:schemeClr val="bg1">
                    <a:lumMod val="95000"/>
                  </a:schemeClr>
                </a:solidFill>
                <a:ea typeface="ＭＳ Ｐ明朝" pitchFamily="18" charset="-128"/>
              </a:endParaRPr>
            </a:p>
          </p:txBody>
        </p:sp>
        <p:cxnSp>
          <p:nvCxnSpPr>
            <p:cNvPr id="91148" name="直線矢印コネクタ 10"/>
            <p:cNvCxnSpPr>
              <a:cxnSpLocks noChangeShapeType="1"/>
            </p:cNvCxnSpPr>
            <p:nvPr/>
          </p:nvCxnSpPr>
          <p:spPr bwMode="auto">
            <a:xfrm>
              <a:off x="4319972" y="3816105"/>
              <a:ext cx="0" cy="621007"/>
            </a:xfrm>
            <a:prstGeom prst="straightConnector1">
              <a:avLst/>
            </a:prstGeom>
            <a:noFill/>
            <a:ln w="57150" algn="ctr">
              <a:solidFill>
                <a:srgbClr val="3333CC"/>
              </a:solidFill>
              <a:round/>
              <a:headEnd/>
              <a:tailEnd type="arrow" w="med" len="med"/>
            </a:ln>
          </p:spPr>
        </p:cxnSp>
        <p:cxnSp>
          <p:nvCxnSpPr>
            <p:cNvPr id="91149" name="直線矢印コネクタ 11"/>
            <p:cNvCxnSpPr>
              <a:cxnSpLocks noChangeShapeType="1"/>
            </p:cNvCxnSpPr>
            <p:nvPr/>
          </p:nvCxnSpPr>
          <p:spPr bwMode="auto">
            <a:xfrm>
              <a:off x="4489624" y="3777546"/>
              <a:ext cx="0" cy="621007"/>
            </a:xfrm>
            <a:prstGeom prst="straightConnector1">
              <a:avLst/>
            </a:prstGeom>
            <a:noFill/>
            <a:ln w="38100" algn="ctr">
              <a:solidFill>
                <a:srgbClr val="3333CC"/>
              </a:solidFill>
              <a:round/>
              <a:headEnd type="arrow" w="med" len="med"/>
              <a:tailEnd/>
            </a:ln>
          </p:spPr>
        </p:cxnSp>
        <p:cxnSp>
          <p:nvCxnSpPr>
            <p:cNvPr id="91150" name="直線矢印コネクタ 30"/>
            <p:cNvCxnSpPr>
              <a:cxnSpLocks noChangeShapeType="1"/>
            </p:cNvCxnSpPr>
            <p:nvPr/>
          </p:nvCxnSpPr>
          <p:spPr bwMode="auto">
            <a:xfrm flipV="1">
              <a:off x="2627784" y="3456378"/>
              <a:ext cx="673950" cy="396044"/>
            </a:xfrm>
            <a:prstGeom prst="straightConnector1">
              <a:avLst/>
            </a:prstGeom>
            <a:noFill/>
            <a:ln w="28575" algn="ctr">
              <a:solidFill>
                <a:srgbClr val="9999FF"/>
              </a:solidFill>
              <a:round/>
              <a:headEnd/>
              <a:tailEnd type="arrow" w="med" len="med"/>
            </a:ln>
          </p:spPr>
        </p:cxnSp>
        <p:cxnSp>
          <p:nvCxnSpPr>
            <p:cNvPr id="91151" name="直線矢印コネクタ 31"/>
            <p:cNvCxnSpPr>
              <a:cxnSpLocks noChangeShapeType="1"/>
            </p:cNvCxnSpPr>
            <p:nvPr/>
          </p:nvCxnSpPr>
          <p:spPr bwMode="auto">
            <a:xfrm flipV="1">
              <a:off x="2670914" y="3552764"/>
              <a:ext cx="673950" cy="396044"/>
            </a:xfrm>
            <a:prstGeom prst="straightConnector1">
              <a:avLst/>
            </a:prstGeom>
            <a:noFill/>
            <a:ln w="28575" algn="ctr">
              <a:solidFill>
                <a:srgbClr val="9999FF"/>
              </a:solidFill>
              <a:round/>
              <a:headEnd type="arrow" w="med" len="med"/>
              <a:tailEnd/>
            </a:ln>
          </p:spPr>
        </p:cxnSp>
        <p:cxnSp>
          <p:nvCxnSpPr>
            <p:cNvPr id="91152" name="直線矢印コネクタ 33"/>
            <p:cNvCxnSpPr>
              <a:cxnSpLocks noChangeShapeType="1"/>
            </p:cNvCxnSpPr>
            <p:nvPr/>
          </p:nvCxnSpPr>
          <p:spPr bwMode="auto">
            <a:xfrm flipH="1" flipV="1">
              <a:off x="5343111" y="3398444"/>
              <a:ext cx="741057" cy="318588"/>
            </a:xfrm>
            <a:prstGeom prst="straightConnector1">
              <a:avLst/>
            </a:prstGeom>
            <a:noFill/>
            <a:ln w="57150" algn="ctr">
              <a:solidFill>
                <a:srgbClr val="9999FF"/>
              </a:solidFill>
              <a:round/>
              <a:headEnd/>
              <a:tailEnd type="arrow" w="med" len="med"/>
            </a:ln>
          </p:spPr>
        </p:cxnSp>
        <p:cxnSp>
          <p:nvCxnSpPr>
            <p:cNvPr id="91153" name="直線矢印コネクタ 34"/>
            <p:cNvCxnSpPr>
              <a:cxnSpLocks noChangeShapeType="1"/>
            </p:cNvCxnSpPr>
            <p:nvPr/>
          </p:nvCxnSpPr>
          <p:spPr bwMode="auto">
            <a:xfrm flipH="1" flipV="1">
              <a:off x="5269202" y="3561390"/>
              <a:ext cx="741057" cy="318588"/>
            </a:xfrm>
            <a:prstGeom prst="straightConnector1">
              <a:avLst/>
            </a:prstGeom>
            <a:noFill/>
            <a:ln w="28575" algn="ctr">
              <a:solidFill>
                <a:srgbClr val="9999FF"/>
              </a:solidFill>
              <a:round/>
              <a:headEnd type="arrow" w="med" len="med"/>
              <a:tailEnd/>
            </a:ln>
          </p:spPr>
        </p:cxnSp>
        <p:cxnSp>
          <p:nvCxnSpPr>
            <p:cNvPr id="91154" name="直線矢印コネクタ 17"/>
            <p:cNvCxnSpPr>
              <a:cxnSpLocks noChangeShapeType="1"/>
            </p:cNvCxnSpPr>
            <p:nvPr/>
          </p:nvCxnSpPr>
          <p:spPr bwMode="auto">
            <a:xfrm>
              <a:off x="2673914" y="4408466"/>
              <a:ext cx="500608" cy="333930"/>
            </a:xfrm>
            <a:prstGeom prst="straightConnector1">
              <a:avLst/>
            </a:prstGeom>
            <a:noFill/>
            <a:ln w="76200" algn="ctr">
              <a:solidFill>
                <a:srgbClr val="00B050"/>
              </a:solidFill>
              <a:round/>
              <a:headEnd/>
              <a:tailEnd type="arrow" w="med" len="med"/>
            </a:ln>
          </p:spPr>
        </p:cxnSp>
        <p:cxnSp>
          <p:nvCxnSpPr>
            <p:cNvPr id="91155" name="直線矢印コネクタ 36"/>
            <p:cNvCxnSpPr>
              <a:cxnSpLocks noChangeShapeType="1"/>
            </p:cNvCxnSpPr>
            <p:nvPr/>
          </p:nvCxnSpPr>
          <p:spPr bwMode="auto">
            <a:xfrm>
              <a:off x="2775248" y="4221088"/>
              <a:ext cx="500608" cy="333930"/>
            </a:xfrm>
            <a:prstGeom prst="straightConnector1">
              <a:avLst/>
            </a:prstGeom>
            <a:noFill/>
            <a:ln w="38100" algn="ctr">
              <a:solidFill>
                <a:srgbClr val="00B050"/>
              </a:solidFill>
              <a:round/>
              <a:headEnd type="arrow" w="med" len="med"/>
              <a:tailEnd/>
            </a:ln>
          </p:spPr>
        </p:cxnSp>
        <p:cxnSp>
          <p:nvCxnSpPr>
            <p:cNvPr id="91156" name="直線矢印コネクタ 20"/>
            <p:cNvCxnSpPr>
              <a:cxnSpLocks noChangeShapeType="1"/>
            </p:cNvCxnSpPr>
            <p:nvPr/>
          </p:nvCxnSpPr>
          <p:spPr bwMode="auto">
            <a:xfrm flipV="1">
              <a:off x="5603248" y="4526372"/>
              <a:ext cx="624936" cy="216024"/>
            </a:xfrm>
            <a:prstGeom prst="straightConnector1">
              <a:avLst/>
            </a:prstGeom>
            <a:noFill/>
            <a:ln w="57150" algn="ctr">
              <a:solidFill>
                <a:srgbClr val="00B050"/>
              </a:solidFill>
              <a:round/>
              <a:headEnd/>
              <a:tailEnd type="arrow" w="med" len="med"/>
            </a:ln>
          </p:spPr>
        </p:cxnSp>
        <p:cxnSp>
          <p:nvCxnSpPr>
            <p:cNvPr id="91157" name="直線矢印コネクタ 38"/>
            <p:cNvCxnSpPr>
              <a:cxnSpLocks noChangeShapeType="1"/>
            </p:cNvCxnSpPr>
            <p:nvPr/>
          </p:nvCxnSpPr>
          <p:spPr bwMode="auto">
            <a:xfrm flipV="1">
              <a:off x="5487128" y="4434112"/>
              <a:ext cx="624936" cy="216024"/>
            </a:xfrm>
            <a:prstGeom prst="straightConnector1">
              <a:avLst/>
            </a:prstGeom>
            <a:noFill/>
            <a:ln w="28575" algn="ctr">
              <a:solidFill>
                <a:srgbClr val="00B050"/>
              </a:solidFill>
              <a:round/>
              <a:headEnd type="arrow" w="med" len="med"/>
              <a:tailEnd/>
            </a:ln>
          </p:spPr>
        </p:cxnSp>
      </p:gr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91141"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4A667A01-0885-4853-9501-FADEA90AFE80}" type="slidenum">
              <a:rPr lang="ja-JP" altLang="en-US"/>
              <a:pPr>
                <a:defRPr/>
              </a:pPr>
              <a:t>58</a:t>
            </a:fld>
            <a:endParaRPr lang="en-US" altLang="ja-JP"/>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a:solidFill>
                  <a:schemeClr val="bg1"/>
                </a:solidFill>
                <a:latin typeface="HG丸ｺﾞｼｯｸM-PRO" pitchFamily="50" charset="-128"/>
                <a:ea typeface="HG丸ｺﾞｼｯｸM-PRO" pitchFamily="50" charset="-128"/>
              </a:rPr>
              <a:t>オープンソース活用課題と皆さんへの期待</a:t>
            </a:r>
            <a:endParaRPr lang="en-US" altLang="ja-JP" sz="3200" dirty="0">
              <a:solidFill>
                <a:schemeClr val="bg1"/>
              </a:solidFill>
              <a:latin typeface="HG丸ｺﾞｼｯｸM-PRO" pitchFamily="50" charset="-128"/>
              <a:ea typeface="HG丸ｺﾞｼｯｸM-PRO" pitchFamily="50" charset="-128"/>
            </a:endParaRPr>
          </a:p>
        </p:txBody>
      </p:sp>
      <p:sp>
        <p:nvSpPr>
          <p:cNvPr id="5" name="フッター プレースホルダー 1"/>
          <p:cNvSpPr>
            <a:spLocks noGrp="1"/>
          </p:cNvSpPr>
          <p:nvPr>
            <p:ph type="ftr" sz="quarter" idx="11"/>
          </p:nvPr>
        </p:nvSpPr>
        <p:spPr>
          <a:xfrm>
            <a:off x="238125" y="6410325"/>
            <a:ext cx="3835400" cy="366713"/>
          </a:xfrm>
        </p:spPr>
        <p:txBody>
          <a:bodyPr/>
          <a:lstStyle/>
          <a:p>
            <a:pPr>
              <a:defRPr/>
            </a:pPr>
            <a:r>
              <a:rPr kumimoji="0" lang="ja-JP" altLang="en-US" dirty="0">
                <a:latin typeface="+mj-ea"/>
                <a:ea typeface="+mj-ea"/>
              </a:rPr>
              <a:t>情報システム学基礎１「 </a:t>
            </a:r>
            <a:r>
              <a:rPr kumimoji="0" lang="en-US" altLang="ja-JP" dirty="0">
                <a:latin typeface="+mj-ea"/>
                <a:ea typeface="+mj-ea"/>
              </a:rPr>
              <a:t>IT </a:t>
            </a:r>
            <a:r>
              <a:rPr kumimoji="0" lang="ja-JP" altLang="en-US" dirty="0">
                <a:latin typeface="+mj-ea"/>
                <a:ea typeface="+mj-ea"/>
              </a:rPr>
              <a:t>最前線」 </a:t>
            </a:r>
            <a:r>
              <a:rPr kumimoji="0" lang="en-US" altLang="ja-JP" dirty="0">
                <a:latin typeface="+mj-ea"/>
                <a:ea typeface="+mj-ea"/>
              </a:rPr>
              <a:t>: 2012-1-24</a:t>
            </a:r>
            <a:endParaRPr kumimoji="0" lang="en-US" dirty="0">
              <a:latin typeface="+mj-ea"/>
              <a:ea typeface="+mj-ea"/>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タイトル 1"/>
          <p:cNvSpPr>
            <a:spLocks noGrp="1"/>
          </p:cNvSpPr>
          <p:nvPr>
            <p:ph type="title"/>
          </p:nvPr>
        </p:nvSpPr>
        <p:spPr/>
        <p:txBody>
          <a:bodyPr/>
          <a:lstStyle/>
          <a:p>
            <a:pPr eaLnBrk="1" hangingPunct="1"/>
            <a:r>
              <a:rPr lang="ja-JP" altLang="en-US" smtClean="0">
                <a:solidFill>
                  <a:srgbClr val="7F7F7F"/>
                </a:solidFill>
              </a:rPr>
              <a:t>オープンソース活用レベル </a:t>
            </a:r>
            <a:r>
              <a:rPr lang="en-US" altLang="ja-JP" smtClean="0">
                <a:solidFill>
                  <a:srgbClr val="7F7F7F"/>
                </a:solidFill>
              </a:rPr>
              <a:t>3</a:t>
            </a:r>
            <a:r>
              <a:rPr lang="ja-JP" altLang="en-US" smtClean="0">
                <a:solidFill>
                  <a:srgbClr val="7F7F7F"/>
                </a:solidFill>
              </a:rPr>
              <a:t>段階</a:t>
            </a:r>
          </a:p>
        </p:txBody>
      </p:sp>
      <p:graphicFrame>
        <p:nvGraphicFramePr>
          <p:cNvPr id="86039" name="Group 23"/>
          <p:cNvGraphicFramePr>
            <a:graphicFrameLocks noGrp="1"/>
          </p:cNvGraphicFramePr>
          <p:nvPr/>
        </p:nvGraphicFramePr>
        <p:xfrm>
          <a:off x="468313" y="1700213"/>
          <a:ext cx="8280400" cy="4178300"/>
        </p:xfrm>
        <a:graphic>
          <a:graphicData uri="http://schemas.openxmlformats.org/drawingml/2006/table">
            <a:tbl>
              <a:tblPr/>
              <a:tblGrid>
                <a:gridCol w="2574925"/>
                <a:gridCol w="5705475"/>
              </a:tblGrid>
              <a:tr h="419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800" b="1" i="0" u="none" strike="noStrike" cap="none" normalizeH="0" baseline="0" smtClean="0">
                          <a:ln>
                            <a:noFill/>
                          </a:ln>
                          <a:solidFill>
                            <a:srgbClr val="FFFFFF"/>
                          </a:solidFill>
                          <a:effectLst/>
                          <a:latin typeface="HG丸ｺﾞｼｯｸM-PRO" pitchFamily="50" charset="-128"/>
                          <a:ea typeface="HG丸ｺﾞｼｯｸM-PRO" pitchFamily="50" charset="-128"/>
                        </a:rPr>
                        <a:t>レベル</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8FB08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800" b="1" i="0" u="none" strike="noStrike" cap="none" normalizeH="0" baseline="0" smtClean="0">
                          <a:ln>
                            <a:noFill/>
                          </a:ln>
                          <a:solidFill>
                            <a:srgbClr val="FFFFFF"/>
                          </a:solidFill>
                          <a:effectLst/>
                          <a:latin typeface="HG丸ｺﾞｼｯｸM-PRO" pitchFamily="50" charset="-128"/>
                          <a:ea typeface="HG丸ｺﾞｼｯｸM-PRO" pitchFamily="50" charset="-128"/>
                        </a:rPr>
                        <a:t>活用内容</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8FB08C"/>
                    </a:solidFill>
                  </a:tcPr>
                </a:tc>
              </a:tr>
              <a:tr h="1138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　　　</a:t>
                      </a:r>
                      <a:r>
                        <a:rPr kumimoji="1" lang="en-US" altLang="ja-JP"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Consumer</a:t>
                      </a:r>
                      <a:endParaRPr kumimoji="1" lang="ja-JP" altLang="en-US"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pPr>
                      <a:r>
                        <a:rPr kumimoji="1" lang="en-US" altLang="ja-JP"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evaluating</a:t>
                      </a:r>
                    </a:p>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pPr>
                      <a:r>
                        <a:rPr kumimoji="1" lang="en-US" altLang="ja-JP"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using</a:t>
                      </a:r>
                    </a:p>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pPr>
                      <a:r>
                        <a:rPr kumimoji="1" lang="en-US" altLang="ja-JP"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deploying</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r>
              <a:tr h="14827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　　　</a:t>
                      </a:r>
                      <a:r>
                        <a:rPr kumimoji="1" lang="en-US" altLang="ja-JP"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Contributor</a:t>
                      </a:r>
                      <a:endParaRPr kumimoji="1" lang="ja-JP" altLang="en-US"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2E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en-US" altLang="ja-JP"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contributing</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community relations</a:t>
                      </a:r>
                    </a:p>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2EE"/>
                    </a:solidFill>
                  </a:tcPr>
                </a:tc>
              </a:tr>
              <a:tr h="1138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　　　</a:t>
                      </a:r>
                      <a:r>
                        <a:rPr kumimoji="1" lang="en-US" altLang="ja-JP"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Leader</a:t>
                      </a:r>
                      <a:endParaRPr kumimoji="1" lang="ja-JP" altLang="en-US"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building communities</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starting new opensource project</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smtClean="0">
                          <a:ln>
                            <a:noFill/>
                          </a:ln>
                          <a:solidFill>
                            <a:srgbClr val="000000"/>
                          </a:solidFill>
                          <a:effectLst/>
                          <a:latin typeface="Calibri" pitchFamily="34" charset="0"/>
                          <a:ea typeface="HG丸ｺﾞｼｯｸM-PRO" pitchFamily="50" charset="-128"/>
                          <a:cs typeface="Calibri" pitchFamily="34" charset="0"/>
                        </a:rPr>
                        <a:t>opensourcing proprietary code</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r>
            </a:tbl>
          </a:graphicData>
        </a:graphic>
      </p:graphicFrame>
      <p:sp>
        <p:nvSpPr>
          <p:cNvPr id="7" name="フッター プレースホルダー 6"/>
          <p:cNvSpPr>
            <a:spLocks noGrp="1"/>
          </p:cNvSpPr>
          <p:nvPr>
            <p:ph type="ftr" sz="quarter" idx="11"/>
          </p:nvPr>
        </p:nvSpPr>
        <p:spPr>
          <a:xfrm>
            <a:off x="236538" y="6410325"/>
            <a:ext cx="3835400" cy="366713"/>
          </a:xfrm>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dirty="0">
              <a:latin typeface="+mj-ea"/>
              <a:ea typeface="+mj-ea"/>
            </a:endParaRPr>
          </a:p>
        </p:txBody>
      </p:sp>
      <p:sp>
        <p:nvSpPr>
          <p:cNvPr id="93204" name="日付プレースホルダー 7"/>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9" name="スライド番号プレースホルダー 8"/>
          <p:cNvSpPr>
            <a:spLocks noGrp="1"/>
          </p:cNvSpPr>
          <p:nvPr>
            <p:ph type="sldNum" sz="quarter" idx="12"/>
          </p:nvPr>
        </p:nvSpPr>
        <p:spPr>
          <a:xfrm>
            <a:off x="4343400" y="1036638"/>
            <a:ext cx="457200" cy="441325"/>
          </a:xfrm>
        </p:spPr>
        <p:txBody>
          <a:bodyPr/>
          <a:lstStyle/>
          <a:p>
            <a:pPr>
              <a:defRPr/>
            </a:pPr>
            <a:fld id="{8D527CA3-47A4-49D5-BEC2-EE85635BBD11}" type="slidenum">
              <a:rPr lang="ja-JP" altLang="en-US"/>
              <a:pPr>
                <a:defRPr/>
              </a:pPr>
              <a:t>60</a:t>
            </a:fld>
            <a:endParaRPr lang="en-US" altLang="ja-JP"/>
          </a:p>
        </p:txBody>
      </p:sp>
      <p:sp>
        <p:nvSpPr>
          <p:cNvPr id="93206" name="AutoShape 23"/>
          <p:cNvSpPr>
            <a:spLocks noChangeArrowheads="1"/>
          </p:cNvSpPr>
          <p:nvPr/>
        </p:nvSpPr>
        <p:spPr bwMode="auto">
          <a:xfrm>
            <a:off x="611188" y="2349500"/>
            <a:ext cx="504825" cy="3311525"/>
          </a:xfrm>
          <a:prstGeom prst="downArrow">
            <a:avLst>
              <a:gd name="adj1" fmla="val 50000"/>
              <a:gd name="adj2" fmla="val 163994"/>
            </a:avLst>
          </a:prstGeom>
          <a:gradFill rotWithShape="1">
            <a:gsLst>
              <a:gs pos="0">
                <a:srgbClr val="FFFF99"/>
              </a:gs>
              <a:gs pos="100000">
                <a:srgbClr val="FF9933">
                  <a:alpha val="37999"/>
                </a:srgbClr>
              </a:gs>
            </a:gsLst>
            <a:lin ang="5400000" scaled="1"/>
          </a:gradFill>
          <a:ln w="9525">
            <a:noFill/>
            <a:miter lim="800000"/>
            <a:headEnd/>
            <a:tailEnd/>
          </a:ln>
          <a:effectLst>
            <a:prstShdw prst="shdw17" dist="17961" dir="2700000">
              <a:srgbClr val="99995C"/>
            </a:prstShdw>
          </a:effectLst>
        </p:spPr>
        <p:txBody>
          <a:bodyPr vert="eaVert" wrap="none" anchor="ctr"/>
          <a:lstStyle/>
          <a:p>
            <a:endParaRPr lang="ja-JP" alt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スライド番号プレースホルダー 5"/>
          <p:cNvSpPr>
            <a:spLocks noGrp="1"/>
          </p:cNvSpPr>
          <p:nvPr>
            <p:ph type="sldNum" sz="quarter" idx="12"/>
          </p:nvPr>
        </p:nvSpPr>
        <p:spPr/>
        <p:txBody>
          <a:bodyPr/>
          <a:lstStyle/>
          <a:p>
            <a:pPr>
              <a:defRPr/>
            </a:pPr>
            <a:fld id="{AE115AA3-BDB3-489E-9B7F-B1BA4AADA26B}" type="slidenum">
              <a:rPr lang="ja-JP" altLang="en-US"/>
              <a:pPr>
                <a:defRPr/>
              </a:pPr>
              <a:t>61</a:t>
            </a:fld>
            <a:endParaRPr lang="en-US" altLang="ja-JP"/>
          </a:p>
        </p:txBody>
      </p:sp>
      <p:sp>
        <p:nvSpPr>
          <p:cNvPr id="94210" name="Rectangle 2"/>
          <p:cNvSpPr>
            <a:spLocks noGrp="1"/>
          </p:cNvSpPr>
          <p:nvPr>
            <p:ph type="title" idx="4294967295"/>
          </p:nvPr>
        </p:nvSpPr>
        <p:spPr/>
        <p:txBody>
          <a:bodyPr/>
          <a:lstStyle/>
          <a:p>
            <a:r>
              <a:rPr lang="en-US" altLang="ja-JP" smtClean="0">
                <a:solidFill>
                  <a:srgbClr val="333333"/>
                </a:solidFill>
                <a:latin typeface="Calibri" pitchFamily="34" charset="0"/>
              </a:rPr>
              <a:t>Community = Trusted network</a:t>
            </a:r>
          </a:p>
        </p:txBody>
      </p:sp>
      <p:sp>
        <p:nvSpPr>
          <p:cNvPr id="94211" name="Rectangle 3"/>
          <p:cNvSpPr>
            <a:spLocks noGrp="1"/>
          </p:cNvSpPr>
          <p:nvPr>
            <p:ph type="body" idx="4294967295"/>
          </p:nvPr>
        </p:nvSpPr>
        <p:spPr>
          <a:xfrm>
            <a:off x="179388" y="1524000"/>
            <a:ext cx="8713787" cy="4598988"/>
          </a:xfrm>
        </p:spPr>
        <p:txBody>
          <a:bodyPr/>
          <a:lstStyle/>
          <a:p>
            <a:r>
              <a:rPr lang="ja-JP" altLang="en-US" sz="2400" smtClean="0">
                <a:solidFill>
                  <a:srgbClr val="333333"/>
                </a:solidFill>
              </a:rPr>
              <a:t>オープンな世界とは言っても、全く実績の無い開発者の</a:t>
            </a:r>
            <a:br>
              <a:rPr lang="ja-JP" altLang="en-US" sz="2400" smtClean="0">
                <a:solidFill>
                  <a:srgbClr val="333333"/>
                </a:solidFill>
              </a:rPr>
            </a:br>
            <a:r>
              <a:rPr lang="ja-JP" altLang="en-US" sz="2400" smtClean="0">
                <a:solidFill>
                  <a:srgbClr val="333333"/>
                </a:solidFill>
              </a:rPr>
              <a:t>書いたコードが、どんどんメインラインに入る訳ではない</a:t>
            </a:r>
          </a:p>
          <a:p>
            <a:endParaRPr lang="ja-JP" altLang="en-US" sz="2400" smtClean="0">
              <a:solidFill>
                <a:srgbClr val="333333"/>
              </a:solidFill>
            </a:endParaRPr>
          </a:p>
          <a:p>
            <a:r>
              <a:rPr lang="ja-JP" altLang="en-US" sz="2400" smtClean="0">
                <a:solidFill>
                  <a:srgbClr val="333333"/>
                </a:solidFill>
              </a:rPr>
              <a:t>企業のバックアップ体制は重要だが、最終的には個人対個人のこれまでの実績、貢献に裏付けられた信頼があっての世界</a:t>
            </a:r>
          </a:p>
          <a:p>
            <a:endParaRPr lang="ja-JP" altLang="en-US" sz="2400" smtClean="0">
              <a:solidFill>
                <a:srgbClr val="333333"/>
              </a:solidFill>
            </a:endParaRPr>
          </a:p>
          <a:p>
            <a:r>
              <a:rPr lang="ja-JP" altLang="en-US" sz="2400" smtClean="0">
                <a:solidFill>
                  <a:srgbClr val="333333"/>
                </a:solidFill>
              </a:rPr>
              <a:t>正直、これまで日本（及びアジア圏）の開発者でこの信頼のネットワークの中に入れている人は少数派。今後日本が世界の中で地位を確保していくためには、皆さんが世界レベルの信頼された開発者になっていくことが非常に重要である</a:t>
            </a:r>
          </a:p>
        </p:txBody>
      </p:sp>
      <p:sp>
        <p:nvSpPr>
          <p:cNvPr id="2" name="フッター プレースホルダー 1"/>
          <p:cNvSpPr txBox="1">
            <a:spLocks noGrp="1"/>
          </p:cNvSpPr>
          <p:nvPr/>
        </p:nvSpPr>
        <p:spPr>
          <a:xfrm>
            <a:off x="238125" y="6410325"/>
            <a:ext cx="3835400" cy="366713"/>
          </a:xfrm>
          <a:prstGeom prst="rect">
            <a:avLst/>
          </a:prstGeom>
          <a:noFill/>
        </p:spPr>
        <p:txBody>
          <a:bodyPr/>
          <a:lstStyle/>
          <a:p>
            <a:pPr>
              <a:defRPr/>
            </a:pPr>
            <a:r>
              <a:rPr kumimoji="0" lang="ja-JP" altLang="en-US" sz="1400">
                <a:solidFill>
                  <a:schemeClr val="bg1"/>
                </a:solidFill>
                <a:latin typeface="+mj-ea"/>
                <a:ea typeface="+mj-ea"/>
              </a:rPr>
              <a:t>情報システム学基礎１「 </a:t>
            </a:r>
            <a:r>
              <a:rPr kumimoji="0" lang="en-US" altLang="ja-JP" sz="1400">
                <a:solidFill>
                  <a:schemeClr val="bg1"/>
                </a:solidFill>
                <a:latin typeface="+mj-ea"/>
                <a:ea typeface="+mj-ea"/>
              </a:rPr>
              <a:t>IT </a:t>
            </a:r>
            <a:r>
              <a:rPr kumimoji="0" lang="ja-JP" altLang="en-US" sz="1400">
                <a:solidFill>
                  <a:schemeClr val="bg1"/>
                </a:solidFill>
                <a:latin typeface="+mj-ea"/>
                <a:ea typeface="+mj-ea"/>
              </a:rPr>
              <a:t>最前線」 </a:t>
            </a:r>
            <a:r>
              <a:rPr kumimoji="0" lang="en-US" altLang="ja-JP" sz="1400">
                <a:solidFill>
                  <a:schemeClr val="bg1"/>
                </a:solidFill>
                <a:latin typeface="+mj-ea"/>
                <a:ea typeface="+mj-ea"/>
              </a:rPr>
              <a:t>: 2012-1-24</a:t>
            </a:r>
            <a:endParaRPr kumimoji="0" lang="en-US" sz="1400">
              <a:solidFill>
                <a:schemeClr val="bg1"/>
              </a:solidFill>
              <a:latin typeface="+mj-ea"/>
              <a:ea typeface="+mj-ea"/>
            </a:endParaRPr>
          </a:p>
        </p:txBody>
      </p:sp>
      <p:sp>
        <p:nvSpPr>
          <p:cNvPr id="94213" name="日付プレースホルダー 2"/>
          <p:cNvSpPr txBox="1">
            <a:spLocks noGrp="1"/>
          </p:cNvSpPr>
          <p:nvPr/>
        </p:nvSpPr>
        <p:spPr bwMode="auto">
          <a:xfrm>
            <a:off x="4440238" y="6405563"/>
            <a:ext cx="4475162" cy="452437"/>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
        <p:nvSpPr>
          <p:cNvPr id="94214" name="角丸四角形 1"/>
          <p:cNvSpPr>
            <a:spLocks noChangeArrowheads="1"/>
          </p:cNvSpPr>
          <p:nvPr/>
        </p:nvSpPr>
        <p:spPr bwMode="auto">
          <a:xfrm>
            <a:off x="250825" y="5894388"/>
            <a:ext cx="8642350" cy="363537"/>
          </a:xfrm>
          <a:prstGeom prst="roundRect">
            <a:avLst>
              <a:gd name="adj" fmla="val 16667"/>
            </a:avLst>
          </a:prstGeom>
          <a:solidFill>
            <a:srgbClr val="002060"/>
          </a:solidFill>
          <a:ln w="9525" algn="ctr">
            <a:noFill/>
            <a:round/>
            <a:headEnd/>
            <a:tailEnd/>
          </a:ln>
        </p:spPr>
        <p:txBody>
          <a:bodyPr lIns="0" tIns="0" rIns="0" bIns="0" anchor="ctr"/>
          <a:lstStyle/>
          <a:p>
            <a:pPr algn="ctr" eaLnBrk="0" hangingPunct="0">
              <a:lnSpc>
                <a:spcPct val="75000"/>
              </a:lnSpc>
              <a:spcBef>
                <a:spcPct val="20000"/>
              </a:spcBef>
              <a:buClr>
                <a:srgbClr val="5A0BCF"/>
              </a:buClr>
            </a:pPr>
            <a:r>
              <a:rPr lang="en-US" altLang="ja-JP" sz="2000">
                <a:solidFill>
                  <a:srgbClr val="F2F2F2"/>
                </a:solidFill>
                <a:latin typeface="AR P丸ゴシック体M"/>
                <a:ea typeface="AR P丸ゴシック体M"/>
                <a:cs typeface="AR P丸ゴシック体M"/>
              </a:rPr>
              <a:t>trusted connection </a:t>
            </a:r>
            <a:r>
              <a:rPr lang="ja-JP" altLang="en-US" sz="2000">
                <a:solidFill>
                  <a:srgbClr val="F2F2F2"/>
                </a:solidFill>
                <a:latin typeface="AR P丸ゴシック体M"/>
                <a:ea typeface="AR P丸ゴシック体M"/>
                <a:cs typeface="AR P丸ゴシック体M"/>
              </a:rPr>
              <a:t>の中に確固たる地位を築いてグローバルに活躍してほしい</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2"/>
          <p:cNvSpPr>
            <a:spLocks noGrp="1"/>
          </p:cNvSpPr>
          <p:nvPr>
            <p:ph type="title"/>
          </p:nvPr>
        </p:nvSpPr>
        <p:spPr/>
        <p:txBody>
          <a:bodyPr/>
          <a:lstStyle/>
          <a:p>
            <a:pPr eaLnBrk="1" hangingPunct="1"/>
            <a:r>
              <a:rPr lang="ja-JP" altLang="en-US" sz="2400" smtClean="0">
                <a:solidFill>
                  <a:srgbClr val="333333"/>
                </a:solidFill>
              </a:rPr>
              <a:t>エンジニアがコミュニティと接する機会は実は沢山ある</a:t>
            </a:r>
            <a:endParaRPr lang="en-US" altLang="ja-JP" sz="2400" smtClean="0">
              <a:solidFill>
                <a:srgbClr val="333333"/>
              </a:solidFill>
            </a:endParaRPr>
          </a:p>
        </p:txBody>
      </p:sp>
      <p:sp>
        <p:nvSpPr>
          <p:cNvPr id="95234" name="Rectangle 3"/>
          <p:cNvSpPr txBox="1">
            <a:spLocks/>
          </p:cNvSpPr>
          <p:nvPr/>
        </p:nvSpPr>
        <p:spPr bwMode="auto">
          <a:xfrm>
            <a:off x="179388" y="1554163"/>
            <a:ext cx="8856662" cy="4392612"/>
          </a:xfrm>
          <a:prstGeom prst="rect">
            <a:avLst/>
          </a:prstGeom>
          <a:noFill/>
          <a:ln w="9525">
            <a:noFill/>
            <a:miter lim="800000"/>
            <a:headEnd/>
            <a:tailEnd/>
          </a:ln>
        </p:spPr>
        <p:txBody>
          <a:bodyPr lIns="54000" tIns="10800" rIns="54000" bIns="10800"/>
          <a:lstStyle/>
          <a:p>
            <a:pPr marL="323850" indent="-323850" eaLnBrk="0" hangingPunct="0">
              <a:lnSpc>
                <a:spcPct val="80000"/>
              </a:lnSpc>
              <a:spcBef>
                <a:spcPct val="20000"/>
              </a:spcBef>
              <a:buClr>
                <a:srgbClr val="0066FF"/>
              </a:buClr>
              <a:buFont typeface="Wingdings" pitchFamily="2" charset="2"/>
              <a:buChar char="n"/>
            </a:pPr>
            <a:r>
              <a:rPr lang="ja-JP" altLang="en-US" sz="2600">
                <a:solidFill>
                  <a:srgbClr val="333333"/>
                </a:solidFill>
                <a:latin typeface="HG丸ｺﾞｼｯｸM-PRO" pitchFamily="50" charset="-128"/>
                <a:ea typeface="HG丸ｺﾞｼｯｸM-PRO" pitchFamily="50" charset="-128"/>
              </a:rPr>
              <a:t>リナックス開発は文字通りオープンな開発プロセス。</a:t>
            </a:r>
            <a:endParaRPr lang="en-US" altLang="ja-JP" sz="2600">
              <a:solidFill>
                <a:srgbClr val="333333"/>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pPr>
            <a:endParaRPr lang="en-US" altLang="ja-JP" sz="2600">
              <a:solidFill>
                <a:srgbClr val="333333"/>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333333"/>
                </a:solidFill>
                <a:latin typeface="HG丸ｺﾞｼｯｸM-PRO" pitchFamily="50" charset="-128"/>
                <a:ea typeface="HG丸ｺﾞｼｯｸM-PRO" pitchFamily="50" charset="-128"/>
              </a:rPr>
              <a:t>世界中の開発者（英語ノンネイティブも珍しくない）</a:t>
            </a:r>
            <a:endParaRPr lang="en-US" altLang="ja-JP">
              <a:solidFill>
                <a:srgbClr val="333333"/>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333333"/>
                </a:solidFill>
                <a:latin typeface="HG丸ｺﾞｼｯｸM-PRO" pitchFamily="50" charset="-128"/>
                <a:ea typeface="HG丸ｺﾞｼｯｸM-PRO" pitchFamily="50" charset="-128"/>
              </a:rPr>
              <a:t>特定企業や団体の意向が開発に反映されることはない</a:t>
            </a:r>
            <a:endParaRPr lang="en-US" altLang="ja-JP">
              <a:solidFill>
                <a:srgbClr val="333333"/>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333333"/>
                </a:solidFill>
                <a:latin typeface="HG丸ｺﾞｼｯｸM-PRO" pitchFamily="50" charset="-128"/>
                <a:ea typeface="HG丸ｺﾞｼｯｸM-PRO" pitchFamily="50" charset="-128"/>
              </a:rPr>
              <a:t>ライセンス、ルールを守れば誰にでも門戸は開かれている</a:t>
            </a:r>
            <a:endParaRPr lang="en-US" altLang="ja-JP">
              <a:solidFill>
                <a:srgbClr val="333333"/>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333333"/>
                </a:solidFill>
                <a:latin typeface="HG丸ｺﾞｼｯｸM-PRO" pitchFamily="50" charset="-128"/>
                <a:ea typeface="HG丸ｺﾞｼｯｸM-PRO" pitchFamily="50" charset="-128"/>
              </a:rPr>
              <a:t>近年韓国、中国などアジア圏からの参加が急増中</a:t>
            </a:r>
            <a:endParaRPr lang="en-US" altLang="ja-JP">
              <a:solidFill>
                <a:srgbClr val="333333"/>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333333"/>
                </a:solidFill>
                <a:latin typeface="HG丸ｺﾞｼｯｸM-PRO" pitchFamily="50" charset="-128"/>
                <a:ea typeface="HG丸ｺﾞｼｯｸM-PRO" pitchFamily="50" charset="-128"/>
              </a:rPr>
              <a:t>一方で日本から国際会議に参加するエンジニアは減少中</a:t>
            </a:r>
            <a:endParaRPr lang="en-US" altLang="ja-JP">
              <a:solidFill>
                <a:srgbClr val="333333"/>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333333"/>
                </a:solidFill>
                <a:latin typeface="HG丸ｺﾞｼｯｸM-PRO" pitchFamily="50" charset="-128"/>
                <a:ea typeface="HG丸ｺﾞｼｯｸM-PRO" pitchFamily="50" charset="-128"/>
              </a:rPr>
              <a:t>通常メールベースの議論だが、顔を知ってもらうだけで</a:t>
            </a:r>
            <a:br>
              <a:rPr lang="ja-JP" altLang="en-US">
                <a:solidFill>
                  <a:srgbClr val="333333"/>
                </a:solidFill>
                <a:latin typeface="HG丸ｺﾞｼｯｸM-PRO" pitchFamily="50" charset="-128"/>
                <a:ea typeface="HG丸ｺﾞｼｯｸM-PRO" pitchFamily="50" charset="-128"/>
              </a:rPr>
            </a:br>
            <a:r>
              <a:rPr lang="ja-JP" altLang="en-US">
                <a:solidFill>
                  <a:srgbClr val="333333"/>
                </a:solidFill>
                <a:latin typeface="HG丸ｺﾞｼｯｸM-PRO" pitchFamily="50" charset="-128"/>
                <a:ea typeface="HG丸ｺﾞｼｯｸM-PRO" pitchFamily="50" charset="-128"/>
              </a:rPr>
              <a:t>開発がスムースに進むようになるのがコミュニティ</a:t>
            </a:r>
            <a:endParaRPr lang="en-US" altLang="ja-JP">
              <a:solidFill>
                <a:srgbClr val="333333"/>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pPr>
            <a:endParaRPr lang="en-US" altLang="ja-JP" sz="1200">
              <a:solidFill>
                <a:srgbClr val="333333"/>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pPr>
            <a:r>
              <a:rPr lang="ja-JP" altLang="en-US">
                <a:solidFill>
                  <a:srgbClr val="333333"/>
                </a:solidFill>
                <a:latin typeface="HG丸ｺﾞｼｯｸM-PRO" pitchFamily="50" charset="-128"/>
                <a:ea typeface="HG丸ｺﾞｼｯｸM-PRO" pitchFamily="50" charset="-128"/>
              </a:rPr>
              <a:t>実際の技術会議には、極めて充実したコンテンツと実際の</a:t>
            </a:r>
            <a:br>
              <a:rPr lang="ja-JP" altLang="en-US">
                <a:solidFill>
                  <a:srgbClr val="333333"/>
                </a:solidFill>
                <a:latin typeface="HG丸ｺﾞｼｯｸM-PRO" pitchFamily="50" charset="-128"/>
                <a:ea typeface="HG丸ｺﾞｼｯｸM-PRO" pitchFamily="50" charset="-128"/>
              </a:rPr>
            </a:br>
            <a:r>
              <a:rPr lang="ja-JP" altLang="en-US">
                <a:solidFill>
                  <a:srgbClr val="333333"/>
                </a:solidFill>
                <a:latin typeface="HG丸ｺﾞｼｯｸM-PRO" pitchFamily="50" charset="-128"/>
                <a:ea typeface="HG丸ｺﾞｼｯｸM-PRO" pitchFamily="50" charset="-128"/>
              </a:rPr>
              <a:t>大物開発者に会って直接勉強するチャンスが沢山ある ！</a:t>
            </a:r>
            <a:endParaRPr lang="en-US" altLang="ja-JP">
              <a:solidFill>
                <a:srgbClr val="333333"/>
              </a:solidFill>
              <a:latin typeface="HG丸ｺﾞｼｯｸM-PRO" pitchFamily="50" charset="-128"/>
              <a:ea typeface="HG丸ｺﾞｼｯｸM-PRO" pitchFamily="50" charset="-128"/>
            </a:endParaRPr>
          </a:p>
        </p:txBody>
      </p:sp>
      <p:sp>
        <p:nvSpPr>
          <p:cNvPr id="95235" name="角丸四角形 1"/>
          <p:cNvSpPr>
            <a:spLocks noChangeArrowheads="1"/>
          </p:cNvSpPr>
          <p:nvPr/>
        </p:nvSpPr>
        <p:spPr bwMode="auto">
          <a:xfrm>
            <a:off x="395288" y="5894388"/>
            <a:ext cx="8497887" cy="363537"/>
          </a:xfrm>
          <a:prstGeom prst="roundRect">
            <a:avLst>
              <a:gd name="adj" fmla="val 16667"/>
            </a:avLst>
          </a:prstGeom>
          <a:solidFill>
            <a:srgbClr val="002060"/>
          </a:solidFill>
          <a:ln w="9525" algn="ctr">
            <a:noFill/>
            <a:round/>
            <a:headEnd/>
            <a:tailEnd/>
          </a:ln>
        </p:spPr>
        <p:txBody>
          <a:bodyPr lIns="0" tIns="0" rIns="0" bIns="0" anchor="ctr"/>
          <a:lstStyle/>
          <a:p>
            <a:pPr algn="ctr" eaLnBrk="0" hangingPunct="0">
              <a:lnSpc>
                <a:spcPct val="75000"/>
              </a:lnSpc>
              <a:spcBef>
                <a:spcPct val="20000"/>
              </a:spcBef>
              <a:buClr>
                <a:srgbClr val="5A0BCF"/>
              </a:buClr>
            </a:pPr>
            <a:r>
              <a:rPr lang="ja-JP" altLang="en-US" sz="2000">
                <a:solidFill>
                  <a:srgbClr val="F2F2F2"/>
                </a:solidFill>
                <a:latin typeface="AR P丸ゴシック体M"/>
                <a:ea typeface="AR P丸ゴシック体M"/>
                <a:cs typeface="AR P丸ゴシック体M"/>
              </a:rPr>
              <a:t>皆さんもこのような世界規模の開発に積極的に参画していって頂きたい</a:t>
            </a: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95237"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32ED6237-C9C8-48B1-8704-E9BFEF9254AE}" type="slidenum">
              <a:rPr lang="ja-JP" altLang="en-US"/>
              <a:pPr>
                <a:defRPr/>
              </a:pPr>
              <a:t>62</a:t>
            </a:fld>
            <a:endParaRPr lang="en-US" altLang="ja-JP"/>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タイトル 1"/>
          <p:cNvSpPr>
            <a:spLocks noGrp="1"/>
          </p:cNvSpPr>
          <p:nvPr>
            <p:ph type="title"/>
          </p:nvPr>
        </p:nvSpPr>
        <p:spPr/>
        <p:txBody>
          <a:bodyPr>
            <a:normAutofit/>
          </a:bodyPr>
          <a:lstStyle/>
          <a:p>
            <a:pPr eaLnBrk="1" fontAlgn="auto" hangingPunct="1">
              <a:spcAft>
                <a:spcPts val="0"/>
              </a:spcAft>
              <a:defRPr/>
            </a:pPr>
            <a:r>
              <a:rPr lang="ja-JP" altLang="en-US" sz="2400" smtClean="0"/>
              <a:t>実例 ： </a:t>
            </a:r>
            <a:r>
              <a:rPr lang="en-US" altLang="ja-JP" sz="2400" smtClean="0"/>
              <a:t>Embedded Linux Conference Europe 2011</a:t>
            </a:r>
            <a:endParaRPr lang="ja-JP" altLang="en-US" sz="2400" smtClean="0"/>
          </a:p>
        </p:txBody>
      </p:sp>
      <p:sp>
        <p:nvSpPr>
          <p:cNvPr id="96258" name="テキスト ボックス 4"/>
          <p:cNvSpPr txBox="1">
            <a:spLocks noChangeArrowheads="1"/>
          </p:cNvSpPr>
          <p:nvPr/>
        </p:nvSpPr>
        <p:spPr bwMode="auto">
          <a:xfrm>
            <a:off x="4787900" y="890588"/>
            <a:ext cx="4176713" cy="450850"/>
          </a:xfrm>
          <a:prstGeom prst="rect">
            <a:avLst/>
          </a:prstGeom>
          <a:noFill/>
          <a:ln w="9525">
            <a:noFill/>
            <a:miter lim="800000"/>
            <a:headEnd/>
            <a:tailEnd/>
          </a:ln>
        </p:spPr>
        <p:txBody>
          <a:bodyPr>
            <a:spAutoFit/>
          </a:bodyPr>
          <a:lstStyle/>
          <a:p>
            <a:pPr>
              <a:lnSpc>
                <a:spcPts val="1400"/>
              </a:lnSpc>
            </a:pPr>
            <a:r>
              <a:rPr lang="en-US" altLang="ja-JP" sz="1400">
                <a:hlinkClick r:id="rId2"/>
              </a:rPr>
              <a:t>https://events.linuxfoundation.org/archive/2011/embedded-linux-conference-europe/schedule</a:t>
            </a:r>
            <a:endParaRPr lang="ja-JP" altLang="en-US" sz="1400"/>
          </a:p>
        </p:txBody>
      </p:sp>
      <p:pic>
        <p:nvPicPr>
          <p:cNvPr id="96259" name="図 5"/>
          <p:cNvPicPr>
            <a:picLocks noChangeAspect="1"/>
          </p:cNvPicPr>
          <p:nvPr/>
        </p:nvPicPr>
        <p:blipFill>
          <a:blip r:embed="rId3"/>
          <a:srcRect/>
          <a:stretch>
            <a:fillRect/>
          </a:stretch>
        </p:blipFill>
        <p:spPr bwMode="auto">
          <a:xfrm>
            <a:off x="250825" y="1527175"/>
            <a:ext cx="4321175" cy="3868738"/>
          </a:xfrm>
          <a:prstGeom prst="rect">
            <a:avLst/>
          </a:prstGeom>
          <a:noFill/>
          <a:ln w="9525">
            <a:noFill/>
            <a:miter lim="800000"/>
            <a:headEnd/>
            <a:tailEnd/>
          </a:ln>
        </p:spPr>
      </p:pic>
      <p:pic>
        <p:nvPicPr>
          <p:cNvPr id="96260" name="図 6"/>
          <p:cNvPicPr>
            <a:picLocks noChangeAspect="1"/>
          </p:cNvPicPr>
          <p:nvPr/>
        </p:nvPicPr>
        <p:blipFill>
          <a:blip r:embed="rId4"/>
          <a:srcRect/>
          <a:stretch>
            <a:fillRect/>
          </a:stretch>
        </p:blipFill>
        <p:spPr bwMode="auto">
          <a:xfrm>
            <a:off x="4643438" y="1538288"/>
            <a:ext cx="4249737" cy="3860800"/>
          </a:xfrm>
          <a:prstGeom prst="rect">
            <a:avLst/>
          </a:prstGeom>
          <a:noFill/>
          <a:ln w="9525">
            <a:noFill/>
            <a:miter lim="800000"/>
            <a:headEnd/>
            <a:tailEnd/>
          </a:ln>
        </p:spPr>
      </p:pic>
      <p:sp>
        <p:nvSpPr>
          <p:cNvPr id="8" name="Rectangle 3"/>
          <p:cNvSpPr txBox="1">
            <a:spLocks/>
          </p:cNvSpPr>
          <p:nvPr/>
        </p:nvSpPr>
        <p:spPr bwMode="auto">
          <a:xfrm>
            <a:off x="196850" y="5745163"/>
            <a:ext cx="8856663" cy="360362"/>
          </a:xfrm>
          <a:prstGeom prst="rect">
            <a:avLst/>
          </a:prstGeom>
          <a:noFill/>
          <a:ln w="9525">
            <a:noFill/>
            <a:miter lim="800000"/>
            <a:headEnd/>
            <a:tailEnd/>
          </a:ln>
        </p:spPr>
        <p:txBody>
          <a:bodyPr lIns="54000" tIns="10800" rIns="54000" bIns="10800" anchor="ctr"/>
          <a:lstStyle/>
          <a:p>
            <a:pPr eaLnBrk="0" hangingPunct="0">
              <a:lnSpc>
                <a:spcPct val="80000"/>
              </a:lnSpc>
              <a:spcBef>
                <a:spcPct val="20000"/>
              </a:spcBef>
              <a:buClr>
                <a:srgbClr val="0066FF"/>
              </a:buClr>
              <a:defRPr/>
            </a:pPr>
            <a:r>
              <a:rPr lang="ja-JP" altLang="en-US" kern="0" dirty="0">
                <a:solidFill>
                  <a:srgbClr val="FF0000"/>
                </a:solidFill>
                <a:latin typeface="HG丸ｺﾞｼｯｸM-PRO" pitchFamily="50" charset="-128"/>
                <a:ea typeface="HG丸ｺﾞｼｯｸM-PRO" pitchFamily="50" charset="-128"/>
              </a:rPr>
              <a:t>組み込みリナックス関連だけで約</a:t>
            </a:r>
            <a:r>
              <a:rPr lang="en-US" altLang="ja-JP" kern="0" dirty="0">
                <a:solidFill>
                  <a:srgbClr val="FF0000"/>
                </a:solidFill>
                <a:latin typeface="HG丸ｺﾞｼｯｸM-PRO" pitchFamily="50" charset="-128"/>
                <a:ea typeface="HG丸ｺﾞｼｯｸM-PRO" pitchFamily="50" charset="-128"/>
              </a:rPr>
              <a:t>50</a:t>
            </a:r>
            <a:r>
              <a:rPr lang="ja-JP" altLang="en-US" kern="0" dirty="0">
                <a:solidFill>
                  <a:srgbClr val="FF0000"/>
                </a:solidFill>
                <a:latin typeface="HG丸ｺﾞｼｯｸM-PRO" pitchFamily="50" charset="-128"/>
                <a:ea typeface="HG丸ｺﾞｼｯｸM-PRO" pitchFamily="50" charset="-128"/>
              </a:rPr>
              <a:t>セッション、基調講演８本の充実した内容で、最先端のコミュニティ開発状況を吸収可能</a:t>
            </a:r>
            <a:endParaRPr lang="en-US" altLang="ja-JP" kern="0" dirty="0">
              <a:solidFill>
                <a:srgbClr val="FF0000"/>
              </a:solidFill>
              <a:latin typeface="HG丸ｺﾞｼｯｸM-PRO" pitchFamily="50" charset="-128"/>
              <a:ea typeface="HG丸ｺﾞｼｯｸM-PRO" pitchFamily="50" charset="-128"/>
            </a:endParaRP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96263"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CFA428DB-E654-4F62-AF8E-D3EF96329F59}" type="slidenum">
              <a:rPr lang="ja-JP" altLang="en-US"/>
              <a:pPr>
                <a:defRPr/>
              </a:pPr>
              <a:t>63</a:t>
            </a:fld>
            <a:endParaRPr lang="en-US" altLang="ja-JP"/>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タイトル 1"/>
          <p:cNvSpPr>
            <a:spLocks noGrp="1"/>
          </p:cNvSpPr>
          <p:nvPr>
            <p:ph type="title"/>
          </p:nvPr>
        </p:nvSpPr>
        <p:spPr>
          <a:xfrm>
            <a:off x="301625" y="331788"/>
            <a:ext cx="8534400" cy="758825"/>
          </a:xfrm>
        </p:spPr>
        <p:txBody>
          <a:bodyPr>
            <a:normAutofit fontScale="90000"/>
          </a:bodyPr>
          <a:lstStyle/>
          <a:p>
            <a:pPr eaLnBrk="1" fontAlgn="auto" hangingPunct="1">
              <a:spcAft>
                <a:spcPts val="0"/>
              </a:spcAft>
              <a:defRPr/>
            </a:pPr>
            <a:r>
              <a:rPr lang="en-US" altLang="ja-JP" smtClean="0"/>
              <a:t>linux.conf.au</a:t>
            </a:r>
            <a:br>
              <a:rPr lang="en-US" altLang="ja-JP" smtClean="0"/>
            </a:br>
            <a:r>
              <a:rPr lang="en-US" altLang="ja-JP" sz="2400" smtClean="0"/>
              <a:t>Ballarat Austlaria 2012</a:t>
            </a:r>
            <a:r>
              <a:rPr lang="ja-JP" altLang="en-US" sz="2400" smtClean="0"/>
              <a:t>－</a:t>
            </a:r>
            <a:r>
              <a:rPr lang="en-US" altLang="ja-JP" sz="2400" smtClean="0"/>
              <a:t>1/16</a:t>
            </a:r>
            <a:r>
              <a:rPr lang="ja-JP" altLang="en-US" sz="2400" smtClean="0"/>
              <a:t>～</a:t>
            </a:r>
            <a:r>
              <a:rPr lang="en-US" altLang="ja-JP" sz="2400" smtClean="0"/>
              <a:t>20</a:t>
            </a:r>
            <a:endParaRPr lang="ja-JP" altLang="en-US" sz="2400" smtClean="0"/>
          </a:p>
        </p:txBody>
      </p:sp>
      <p:pic>
        <p:nvPicPr>
          <p:cNvPr id="97282" name="図 4"/>
          <p:cNvPicPr>
            <a:picLocks noChangeAspect="1"/>
          </p:cNvPicPr>
          <p:nvPr/>
        </p:nvPicPr>
        <p:blipFill>
          <a:blip r:embed="rId2"/>
          <a:srcRect/>
          <a:stretch>
            <a:fillRect/>
          </a:stretch>
        </p:blipFill>
        <p:spPr bwMode="auto">
          <a:xfrm>
            <a:off x="323850" y="1557338"/>
            <a:ext cx="8496300" cy="4679950"/>
          </a:xfrm>
          <a:prstGeom prst="rect">
            <a:avLst/>
          </a:prstGeom>
          <a:noFill/>
          <a:ln w="9525">
            <a:noFill/>
            <a:miter lim="800000"/>
            <a:headEnd/>
            <a:tailEnd/>
          </a:ln>
        </p:spPr>
      </p:pic>
      <p:sp>
        <p:nvSpPr>
          <p:cNvPr id="7" name="角丸四角形 6"/>
          <p:cNvSpPr/>
          <p:nvPr/>
        </p:nvSpPr>
        <p:spPr bwMode="auto">
          <a:xfrm>
            <a:off x="8027988" y="63500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英 語</a:t>
            </a:r>
          </a:p>
        </p:txBody>
      </p:sp>
      <p:sp>
        <p:nvSpPr>
          <p:cNvPr id="8" name="角丸四角形 7"/>
          <p:cNvSpPr/>
          <p:nvPr/>
        </p:nvSpPr>
        <p:spPr bwMode="auto">
          <a:xfrm>
            <a:off x="8027988" y="981075"/>
            <a:ext cx="865187" cy="287338"/>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海 外</a:t>
            </a:r>
          </a:p>
        </p:txBody>
      </p:sp>
      <p:sp>
        <p:nvSpPr>
          <p:cNvPr id="9" name="角丸四角形 8"/>
          <p:cNvSpPr/>
          <p:nvPr/>
        </p:nvSpPr>
        <p:spPr bwMode="auto">
          <a:xfrm>
            <a:off x="8027988" y="28575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en-US" altLang="ja-JP" sz="2000" dirty="0">
                <a:solidFill>
                  <a:schemeClr val="bg1">
                    <a:lumMod val="95000"/>
                  </a:schemeClr>
                </a:solidFill>
                <a:latin typeface="Tahoma" pitchFamily="34" charset="0"/>
                <a:ea typeface="Tahoma" pitchFamily="34" charset="0"/>
                <a:cs typeface="Tahoma" pitchFamily="34" charset="0"/>
              </a:rPr>
              <a:t>ICT</a:t>
            </a:r>
            <a:endParaRPr lang="ja-JP" altLang="en-US" sz="2000" dirty="0">
              <a:solidFill>
                <a:schemeClr val="bg1">
                  <a:lumMod val="95000"/>
                </a:schemeClr>
              </a:solidFill>
              <a:latin typeface="Tahoma" pitchFamily="34" charset="0"/>
              <a:ea typeface="AR P丸ゴシック体M" pitchFamily="50" charset="-128"/>
              <a:cs typeface="Tahoma" pitchFamily="34" charset="0"/>
            </a:endParaRP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97287"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83D603DB-6F87-4E92-A069-65F7350F6AB2}" type="slidenum">
              <a:rPr lang="ja-JP" altLang="en-US"/>
              <a:pPr>
                <a:defRPr/>
              </a:pPr>
              <a:t>64</a:t>
            </a:fld>
            <a:endParaRPr lang="en-US" altLang="ja-JP"/>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図 9" descr="ELC2012.JPG"/>
          <p:cNvPicPr>
            <a:picLocks noChangeAspect="1"/>
          </p:cNvPicPr>
          <p:nvPr/>
        </p:nvPicPr>
        <p:blipFill>
          <a:blip r:embed="rId2"/>
          <a:stretch>
            <a:fillRect/>
          </a:stretch>
        </p:blipFill>
        <p:spPr>
          <a:xfrm>
            <a:off x="250825" y="1557338"/>
            <a:ext cx="8569325" cy="4608512"/>
          </a:xfrm>
          <a:prstGeom prst="rect">
            <a:avLst/>
          </a:prstGeom>
          <a:ln>
            <a:noFill/>
          </a:ln>
          <a:effectLst>
            <a:outerShdw blurRad="292100" dist="139700" dir="2700000" algn="tl" rotWithShape="0">
              <a:srgbClr val="333333">
                <a:alpha val="65000"/>
              </a:srgbClr>
            </a:outerShdw>
          </a:effectLst>
        </p:spPr>
      </p:pic>
      <p:sp>
        <p:nvSpPr>
          <p:cNvPr id="53251" name="Rectangle 2"/>
          <p:cNvSpPr>
            <a:spLocks noGrp="1"/>
          </p:cNvSpPr>
          <p:nvPr>
            <p:ph type="title"/>
          </p:nvPr>
        </p:nvSpPr>
        <p:spPr/>
        <p:txBody>
          <a:bodyPr>
            <a:normAutofit fontScale="90000"/>
          </a:bodyPr>
          <a:lstStyle/>
          <a:p>
            <a:pPr eaLnBrk="1" fontAlgn="auto" hangingPunct="1">
              <a:spcAft>
                <a:spcPts val="0"/>
              </a:spcAft>
              <a:defRPr/>
            </a:pPr>
            <a:r>
              <a:rPr lang="en-US" altLang="ja-JP" sz="2400" smtClean="0"/>
              <a:t>Embedded</a:t>
            </a:r>
            <a:r>
              <a:rPr lang="ja-JP" altLang="en-US" sz="2400" smtClean="0"/>
              <a:t> </a:t>
            </a:r>
            <a:r>
              <a:rPr lang="en-US" altLang="ja-JP" sz="2400" smtClean="0"/>
              <a:t>Linux</a:t>
            </a:r>
            <a:r>
              <a:rPr lang="ja-JP" altLang="en-US" sz="2400" smtClean="0"/>
              <a:t> </a:t>
            </a:r>
            <a:r>
              <a:rPr lang="en-US" altLang="ja-JP" sz="2400" smtClean="0"/>
              <a:t>Conference</a:t>
            </a:r>
            <a:br>
              <a:rPr lang="en-US" altLang="ja-JP" sz="2400" smtClean="0"/>
            </a:br>
            <a:r>
              <a:rPr lang="en-US" altLang="ja-JP" sz="2400" smtClean="0"/>
              <a:t>Redwood City, CA 2012-2/15</a:t>
            </a:r>
            <a:r>
              <a:rPr lang="ja-JP" altLang="en-US" sz="2400" smtClean="0"/>
              <a:t>～</a:t>
            </a:r>
            <a:r>
              <a:rPr lang="en-US" altLang="ja-JP" sz="2400" smtClean="0"/>
              <a:t>17</a:t>
            </a:r>
          </a:p>
        </p:txBody>
      </p:sp>
      <p:sp>
        <p:nvSpPr>
          <p:cNvPr id="98307" name="テキスト ボックス 8"/>
          <p:cNvSpPr txBox="1">
            <a:spLocks noChangeArrowheads="1"/>
          </p:cNvSpPr>
          <p:nvPr/>
        </p:nvSpPr>
        <p:spPr bwMode="auto">
          <a:xfrm>
            <a:off x="46038" y="1027113"/>
            <a:ext cx="4392612" cy="307975"/>
          </a:xfrm>
          <a:prstGeom prst="rect">
            <a:avLst/>
          </a:prstGeom>
          <a:noFill/>
          <a:ln w="9525">
            <a:noFill/>
            <a:miter lim="800000"/>
            <a:headEnd/>
            <a:tailEnd/>
          </a:ln>
        </p:spPr>
        <p:txBody>
          <a:bodyPr>
            <a:spAutoFit/>
          </a:bodyPr>
          <a:lstStyle/>
          <a:p>
            <a:r>
              <a:rPr lang="en-US" altLang="ja-JP" sz="1400">
                <a:hlinkClick r:id="rId3"/>
              </a:rPr>
              <a:t>https://events.linuxfoundation.org/events/linuxcon-japan</a:t>
            </a:r>
            <a:endParaRPr lang="ja-JP" altLang="en-US" sz="1400"/>
          </a:p>
        </p:txBody>
      </p:sp>
      <p:sp>
        <p:nvSpPr>
          <p:cNvPr id="8" name="正方形/長方形 7"/>
          <p:cNvSpPr/>
          <p:nvPr/>
        </p:nvSpPr>
        <p:spPr bwMode="auto">
          <a:xfrm>
            <a:off x="4284663" y="5937250"/>
            <a:ext cx="1871662" cy="215900"/>
          </a:xfrm>
          <a:prstGeom prst="rect">
            <a:avLst/>
          </a:prstGeom>
          <a:solidFill>
            <a:schemeClr val="bg1"/>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11" name="角丸四角形 10"/>
          <p:cNvSpPr/>
          <p:nvPr/>
        </p:nvSpPr>
        <p:spPr bwMode="auto">
          <a:xfrm>
            <a:off x="8027988" y="63500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英 語</a:t>
            </a:r>
          </a:p>
        </p:txBody>
      </p:sp>
      <p:sp>
        <p:nvSpPr>
          <p:cNvPr id="12" name="角丸四角形 11"/>
          <p:cNvSpPr/>
          <p:nvPr/>
        </p:nvSpPr>
        <p:spPr bwMode="auto">
          <a:xfrm>
            <a:off x="8027988" y="981075"/>
            <a:ext cx="865187" cy="287338"/>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海 外</a:t>
            </a:r>
          </a:p>
        </p:txBody>
      </p:sp>
      <p:sp>
        <p:nvSpPr>
          <p:cNvPr id="14" name="角丸四角形 13"/>
          <p:cNvSpPr/>
          <p:nvPr/>
        </p:nvSpPr>
        <p:spPr bwMode="auto">
          <a:xfrm>
            <a:off x="8027988" y="28575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600" dirty="0">
                <a:solidFill>
                  <a:schemeClr val="bg1">
                    <a:lumMod val="95000"/>
                  </a:schemeClr>
                </a:solidFill>
                <a:latin typeface="Tahoma" pitchFamily="34" charset="0"/>
                <a:ea typeface="AR P丸ゴシック体M" pitchFamily="50" charset="-128"/>
                <a:cs typeface="Tahoma" pitchFamily="34" charset="0"/>
              </a:rPr>
              <a:t>組み込み</a:t>
            </a:r>
            <a:endParaRPr lang="ja-JP" altLang="en-US" sz="2000" dirty="0">
              <a:solidFill>
                <a:schemeClr val="bg1">
                  <a:lumMod val="95000"/>
                </a:schemeClr>
              </a:solidFill>
              <a:latin typeface="Tahoma" pitchFamily="34" charset="0"/>
              <a:ea typeface="AR P丸ゴシック体M" pitchFamily="50" charset="-128"/>
              <a:cs typeface="Tahoma" pitchFamily="34" charset="0"/>
            </a:endParaRP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98313"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5E7A7CB2-5382-4555-B283-157A2BD8B7CE}" type="slidenum">
              <a:rPr lang="ja-JP" altLang="en-US"/>
              <a:pPr>
                <a:defRPr/>
              </a:pPr>
              <a:t>65</a:t>
            </a:fld>
            <a:endParaRPr lang="en-US" altLang="ja-JP"/>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p:txBody>
          <a:bodyPr>
            <a:normAutofit/>
          </a:bodyPr>
          <a:lstStyle/>
          <a:p>
            <a:pPr eaLnBrk="1" fontAlgn="auto" hangingPunct="1">
              <a:lnSpc>
                <a:spcPts val="2400"/>
              </a:lnSpc>
              <a:spcAft>
                <a:spcPts val="0"/>
              </a:spcAft>
              <a:defRPr/>
            </a:pPr>
            <a:r>
              <a:rPr lang="en-US" altLang="ja-JP" sz="2400" smtClean="0"/>
              <a:t>LinuxCon</a:t>
            </a:r>
            <a:r>
              <a:rPr lang="ja-JP" altLang="en-US" sz="2400" smtClean="0"/>
              <a:t> </a:t>
            </a:r>
            <a:r>
              <a:rPr lang="en-US" altLang="ja-JP" sz="2400" smtClean="0"/>
              <a:t>Japan 2012</a:t>
            </a:r>
            <a:br>
              <a:rPr lang="en-US" altLang="ja-JP" sz="2400" smtClean="0"/>
            </a:br>
            <a:r>
              <a:rPr lang="en-US" altLang="ja-JP" sz="2400" smtClean="0"/>
              <a:t>Pacifico Yokohama,</a:t>
            </a:r>
            <a:r>
              <a:rPr lang="ja-JP" altLang="en-US" sz="2400" smtClean="0"/>
              <a:t> </a:t>
            </a:r>
            <a:r>
              <a:rPr lang="en-US" altLang="ja-JP" sz="2400" smtClean="0"/>
              <a:t>2012-6/</a:t>
            </a:r>
            <a:r>
              <a:rPr lang="ja-JP" altLang="en-US" sz="2400" smtClean="0"/>
              <a:t>６～８ </a:t>
            </a:r>
            <a:endParaRPr lang="en-US" altLang="ja-JP" sz="2400" smtClean="0"/>
          </a:p>
        </p:txBody>
      </p:sp>
      <p:pic>
        <p:nvPicPr>
          <p:cNvPr id="7" name="図 6" descr="linuxConJP.JPG"/>
          <p:cNvPicPr>
            <a:picLocks noChangeAspect="1"/>
          </p:cNvPicPr>
          <p:nvPr/>
        </p:nvPicPr>
        <p:blipFill>
          <a:blip r:embed="rId2"/>
          <a:stretch>
            <a:fillRect/>
          </a:stretch>
        </p:blipFill>
        <p:spPr>
          <a:xfrm>
            <a:off x="269875" y="1581150"/>
            <a:ext cx="8569325" cy="4656138"/>
          </a:xfrm>
          <a:prstGeom prst="rect">
            <a:avLst/>
          </a:prstGeom>
          <a:ln>
            <a:noFill/>
          </a:ln>
          <a:effectLst>
            <a:outerShdw blurRad="292100" dist="139700" dir="2700000" algn="tl" rotWithShape="0">
              <a:srgbClr val="333333">
                <a:alpha val="65000"/>
              </a:srgbClr>
            </a:outerShdw>
          </a:effectLst>
        </p:spPr>
      </p:pic>
      <p:sp>
        <p:nvSpPr>
          <p:cNvPr id="8" name="正方形/長方形 7"/>
          <p:cNvSpPr/>
          <p:nvPr/>
        </p:nvSpPr>
        <p:spPr bwMode="auto">
          <a:xfrm>
            <a:off x="4284663" y="5445125"/>
            <a:ext cx="2735262" cy="792163"/>
          </a:xfrm>
          <a:prstGeom prst="rect">
            <a:avLst/>
          </a:prstGeom>
          <a:solidFill>
            <a:schemeClr val="bg1"/>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99332" name="テキスト ボックス 8"/>
          <p:cNvSpPr txBox="1">
            <a:spLocks noChangeArrowheads="1"/>
          </p:cNvSpPr>
          <p:nvPr/>
        </p:nvSpPr>
        <p:spPr bwMode="auto">
          <a:xfrm>
            <a:off x="65088" y="1030288"/>
            <a:ext cx="4392612" cy="307975"/>
          </a:xfrm>
          <a:prstGeom prst="rect">
            <a:avLst/>
          </a:prstGeom>
          <a:noFill/>
          <a:ln w="9525">
            <a:noFill/>
            <a:miter lim="800000"/>
            <a:headEnd/>
            <a:tailEnd/>
          </a:ln>
        </p:spPr>
        <p:txBody>
          <a:bodyPr>
            <a:spAutoFit/>
          </a:bodyPr>
          <a:lstStyle/>
          <a:p>
            <a:r>
              <a:rPr lang="en-US" altLang="ja-JP" sz="1400">
                <a:hlinkClick r:id="rId3"/>
              </a:rPr>
              <a:t>https://events.linuxfoundation.org/events/linuxcon-japan</a:t>
            </a:r>
            <a:endParaRPr lang="ja-JP" altLang="en-US" sz="1400"/>
          </a:p>
        </p:txBody>
      </p:sp>
      <p:sp>
        <p:nvSpPr>
          <p:cNvPr id="11" name="角丸四角形 10"/>
          <p:cNvSpPr/>
          <p:nvPr/>
        </p:nvSpPr>
        <p:spPr bwMode="auto">
          <a:xfrm>
            <a:off x="8027988" y="63500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英 語</a:t>
            </a:r>
          </a:p>
        </p:txBody>
      </p:sp>
      <p:sp>
        <p:nvSpPr>
          <p:cNvPr id="12" name="角丸四角形 11"/>
          <p:cNvSpPr/>
          <p:nvPr/>
        </p:nvSpPr>
        <p:spPr bwMode="auto">
          <a:xfrm>
            <a:off x="8027988" y="981075"/>
            <a:ext cx="865187" cy="287338"/>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国 内</a:t>
            </a:r>
          </a:p>
        </p:txBody>
      </p:sp>
      <p:sp>
        <p:nvSpPr>
          <p:cNvPr id="14" name="角丸四角形 13"/>
          <p:cNvSpPr/>
          <p:nvPr/>
        </p:nvSpPr>
        <p:spPr bwMode="auto">
          <a:xfrm>
            <a:off x="8027988" y="28575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600" dirty="0">
                <a:solidFill>
                  <a:schemeClr val="bg1">
                    <a:lumMod val="95000"/>
                  </a:schemeClr>
                </a:solidFill>
                <a:latin typeface="Tahoma" pitchFamily="34" charset="0"/>
                <a:ea typeface="AR P丸ゴシック体M" pitchFamily="50" charset="-128"/>
                <a:cs typeface="Tahoma" pitchFamily="34" charset="0"/>
              </a:rPr>
              <a:t>組み込み</a:t>
            </a:r>
            <a:endParaRPr lang="ja-JP" altLang="en-US" sz="2000" dirty="0">
              <a:solidFill>
                <a:schemeClr val="bg1">
                  <a:lumMod val="95000"/>
                </a:schemeClr>
              </a:solidFill>
              <a:latin typeface="Tahoma" pitchFamily="34" charset="0"/>
              <a:ea typeface="AR P丸ゴシック体M" pitchFamily="50" charset="-128"/>
              <a:cs typeface="Tahoma" pitchFamily="34" charset="0"/>
            </a:endParaRP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99337"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05ECA3BC-776D-4435-A9F3-3B21413DDBCE}" type="slidenum">
              <a:rPr lang="ja-JP" altLang="en-US"/>
              <a:pPr>
                <a:defRPr/>
              </a:pPr>
              <a:t>66</a:t>
            </a:fld>
            <a:endParaRPr lang="en-US" altLang="ja-JP"/>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タイトル 1"/>
          <p:cNvSpPr>
            <a:spLocks noGrp="1"/>
          </p:cNvSpPr>
          <p:nvPr>
            <p:ph type="title"/>
          </p:nvPr>
        </p:nvSpPr>
        <p:spPr/>
        <p:txBody>
          <a:bodyPr>
            <a:normAutofit/>
          </a:bodyPr>
          <a:lstStyle/>
          <a:p>
            <a:pPr eaLnBrk="1" fontAlgn="auto" hangingPunct="1">
              <a:spcAft>
                <a:spcPts val="0"/>
              </a:spcAft>
              <a:defRPr/>
            </a:pPr>
            <a:r>
              <a:rPr lang="en-US" altLang="ja-JP" smtClean="0"/>
              <a:t>CEWG Jamboree </a:t>
            </a:r>
            <a:r>
              <a:rPr lang="ja-JP" altLang="en-US" smtClean="0"/>
              <a:t>（年４回程度）</a:t>
            </a:r>
          </a:p>
        </p:txBody>
      </p:sp>
      <p:sp>
        <p:nvSpPr>
          <p:cNvPr id="8" name="角丸四角形 7"/>
          <p:cNvSpPr/>
          <p:nvPr/>
        </p:nvSpPr>
        <p:spPr bwMode="auto">
          <a:xfrm>
            <a:off x="8027988" y="63500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600" dirty="0">
                <a:solidFill>
                  <a:schemeClr val="bg1">
                    <a:lumMod val="95000"/>
                  </a:schemeClr>
                </a:solidFill>
                <a:latin typeface="AR P丸ゴシック体M" pitchFamily="50" charset="-128"/>
                <a:ea typeface="AR P丸ゴシック体M" pitchFamily="50" charset="-128"/>
              </a:rPr>
              <a:t>日本語</a:t>
            </a:r>
            <a:endParaRPr lang="ja-JP" altLang="en-US" sz="2000" dirty="0">
              <a:solidFill>
                <a:schemeClr val="bg1">
                  <a:lumMod val="95000"/>
                </a:schemeClr>
              </a:solidFill>
              <a:latin typeface="AR P丸ゴシック体M" pitchFamily="50" charset="-128"/>
              <a:ea typeface="AR P丸ゴシック体M" pitchFamily="50" charset="-128"/>
            </a:endParaRPr>
          </a:p>
        </p:txBody>
      </p:sp>
      <p:sp>
        <p:nvSpPr>
          <p:cNvPr id="9" name="角丸四角形 8"/>
          <p:cNvSpPr/>
          <p:nvPr/>
        </p:nvSpPr>
        <p:spPr bwMode="auto">
          <a:xfrm>
            <a:off x="8027988" y="981075"/>
            <a:ext cx="865187" cy="287338"/>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国 内</a:t>
            </a:r>
          </a:p>
        </p:txBody>
      </p:sp>
      <p:sp>
        <p:nvSpPr>
          <p:cNvPr id="10" name="角丸四角形 9"/>
          <p:cNvSpPr/>
          <p:nvPr/>
        </p:nvSpPr>
        <p:spPr bwMode="auto">
          <a:xfrm>
            <a:off x="8027988" y="28575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600" dirty="0">
                <a:solidFill>
                  <a:schemeClr val="bg1">
                    <a:lumMod val="95000"/>
                  </a:schemeClr>
                </a:solidFill>
                <a:latin typeface="Tahoma" pitchFamily="34" charset="0"/>
                <a:ea typeface="AR P丸ゴシック体M" pitchFamily="50" charset="-128"/>
                <a:cs typeface="Tahoma" pitchFamily="34" charset="0"/>
              </a:rPr>
              <a:t>組み込み</a:t>
            </a:r>
            <a:endParaRPr lang="ja-JP" altLang="en-US" sz="2000" dirty="0">
              <a:solidFill>
                <a:schemeClr val="bg1">
                  <a:lumMod val="95000"/>
                </a:schemeClr>
              </a:solidFill>
              <a:latin typeface="Tahoma" pitchFamily="34" charset="0"/>
              <a:ea typeface="AR P丸ゴシック体M" pitchFamily="50" charset="-128"/>
              <a:cs typeface="Tahoma" pitchFamily="34" charset="0"/>
            </a:endParaRPr>
          </a:p>
        </p:txBody>
      </p:sp>
      <p:pic>
        <p:nvPicPr>
          <p:cNvPr id="11" name="図 10"/>
          <p:cNvPicPr>
            <a:picLocks noChangeAspect="1"/>
          </p:cNvPicPr>
          <p:nvPr/>
        </p:nvPicPr>
        <p:blipFill>
          <a:blip r:embed="rId2"/>
          <a:stretch>
            <a:fillRect/>
          </a:stretch>
        </p:blipFill>
        <p:spPr>
          <a:xfrm>
            <a:off x="323850" y="1493838"/>
            <a:ext cx="8351838" cy="4400550"/>
          </a:xfrm>
          <a:prstGeom prst="rect">
            <a:avLst/>
          </a:prstGeom>
          <a:ln>
            <a:noFill/>
          </a:ln>
          <a:effectLst>
            <a:outerShdw blurRad="292100" dist="139700" dir="2700000" algn="tl" rotWithShape="0">
              <a:srgbClr val="333333">
                <a:alpha val="65000"/>
              </a:srgbClr>
            </a:outerShdw>
          </a:effectLst>
        </p:spPr>
      </p:pic>
      <p:sp>
        <p:nvSpPr>
          <p:cNvPr id="12"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algn="ctr" eaLnBrk="0" hangingPunct="0">
              <a:lnSpc>
                <a:spcPct val="80000"/>
              </a:lnSpc>
              <a:spcBef>
                <a:spcPct val="20000"/>
              </a:spcBef>
              <a:buClr>
                <a:srgbClr val="0066FF"/>
              </a:buClr>
              <a:defRPr/>
            </a:pPr>
            <a:r>
              <a:rPr lang="ja-JP" altLang="en-US" sz="2000" kern="0" dirty="0">
                <a:solidFill>
                  <a:srgbClr val="0070C0"/>
                </a:solidFill>
                <a:latin typeface="HG丸ｺﾞｼｯｸM-PRO" pitchFamily="50" charset="-128"/>
                <a:ea typeface="HG丸ｺﾞｼｯｸM-PRO" pitchFamily="50" charset="-128"/>
              </a:rPr>
              <a:t>現場のエンジニア同士がオープンな技術を語り合うホットなサロン</a:t>
            </a:r>
            <a:endParaRPr lang="en-US" altLang="ja-JP" sz="2600" kern="0" dirty="0">
              <a:solidFill>
                <a:srgbClr val="0070C0"/>
              </a:solidFill>
              <a:latin typeface="HG丸ｺﾞｼｯｸM-PRO" pitchFamily="50" charset="-128"/>
              <a:ea typeface="HG丸ｺﾞｼｯｸM-PRO" pitchFamily="50" charset="-128"/>
            </a:endParaRPr>
          </a:p>
        </p:txBody>
      </p:sp>
      <p:sp>
        <p:nvSpPr>
          <p:cNvPr id="2" name="フッター プレースホルダー 1"/>
          <p:cNvSpPr>
            <a:spLocks noGrp="1"/>
          </p:cNvSpPr>
          <p:nvPr>
            <p:ph type="ftr" sz="quarter" idx="11"/>
          </p:nvPr>
        </p:nvSpPr>
        <p:spPr/>
        <p:txBody>
          <a:bodyPr/>
          <a:lstStyle/>
          <a:p>
            <a:pPr>
              <a:defRPr/>
            </a:pPr>
            <a:r>
              <a:rPr lang="ja-JP" altLang="en-US">
                <a:latin typeface="+mj-ea"/>
                <a:ea typeface="+mj-ea"/>
              </a:rPr>
              <a:t>情報システム学基礎１「 </a:t>
            </a:r>
            <a:r>
              <a:rPr lang="en-US" altLang="ja-JP">
                <a:latin typeface="+mj-ea"/>
                <a:ea typeface="+mj-ea"/>
              </a:rPr>
              <a:t>IT </a:t>
            </a:r>
            <a:r>
              <a:rPr lang="ja-JP" altLang="en-US">
                <a:latin typeface="+mj-ea"/>
                <a:ea typeface="+mj-ea"/>
              </a:rPr>
              <a:t>最前線」 </a:t>
            </a:r>
            <a:r>
              <a:rPr lang="en-US" altLang="ja-JP">
                <a:latin typeface="+mj-ea"/>
                <a:ea typeface="+mj-ea"/>
              </a:rPr>
              <a:t>: 2012-1-24</a:t>
            </a:r>
            <a:endParaRPr lang="en-US">
              <a:latin typeface="+mj-ea"/>
              <a:ea typeface="+mj-ea"/>
            </a:endParaRPr>
          </a:p>
        </p:txBody>
      </p:sp>
      <p:sp>
        <p:nvSpPr>
          <p:cNvPr id="100360" name="日付プレースホルダー 2"/>
          <p:cNvSpPr>
            <a:spLocks noGrp="1"/>
          </p:cNvSpPr>
          <p:nvPr>
            <p:ph type="dt" sz="quarter" idx="10"/>
          </p:nvPr>
        </p:nvSpPr>
        <p:spPr bwMode="auto">
          <a:noFill/>
          <a:ln>
            <a:miter lim="800000"/>
            <a:headEnd/>
            <a:tailEnd/>
          </a:ln>
        </p:spPr>
        <p:txBody>
          <a:bodyPr/>
          <a:lstStyle/>
          <a:p>
            <a:r>
              <a:rPr lang="ja-JP" altLang="en-US" smtClean="0"/>
              <a:t>デジタル化社会におけるオープンソースプラットフォーム</a:t>
            </a:r>
            <a:endParaRPr lang="en-US" smtClean="0"/>
          </a:p>
        </p:txBody>
      </p:sp>
      <p:sp>
        <p:nvSpPr>
          <p:cNvPr id="4" name="スライド番号プレースホルダー 3"/>
          <p:cNvSpPr>
            <a:spLocks noGrp="1"/>
          </p:cNvSpPr>
          <p:nvPr>
            <p:ph type="sldNum" sz="quarter" idx="12"/>
          </p:nvPr>
        </p:nvSpPr>
        <p:spPr/>
        <p:txBody>
          <a:bodyPr/>
          <a:lstStyle/>
          <a:p>
            <a:pPr>
              <a:defRPr/>
            </a:pPr>
            <a:fld id="{8E7DD431-47CD-42E9-B13D-D8AE32CB426E}" type="slidenum">
              <a:rPr lang="ja-JP" altLang="en-US"/>
              <a:pPr>
                <a:defRPr/>
              </a:pPr>
              <a:t>67</a:t>
            </a:fld>
            <a:endParaRPr lang="en-US" altLang="ja-JP"/>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スライド番号プレースホルダー 5"/>
          <p:cNvSpPr>
            <a:spLocks noGrp="1"/>
          </p:cNvSpPr>
          <p:nvPr>
            <p:ph type="sldNum" sz="quarter" idx="12"/>
          </p:nvPr>
        </p:nvSpPr>
        <p:spPr/>
        <p:txBody>
          <a:bodyPr/>
          <a:lstStyle/>
          <a:p>
            <a:pPr>
              <a:defRPr/>
            </a:pPr>
            <a:fld id="{DCA41345-B3BE-4481-9FE6-9FAB99BD1283}" type="slidenum">
              <a:rPr lang="ja-JP" altLang="en-US"/>
              <a:pPr>
                <a:defRPr/>
              </a:pPr>
              <a:t>68</a:t>
            </a:fld>
            <a:endParaRPr lang="en-US" altLang="ja-JP"/>
          </a:p>
        </p:txBody>
      </p:sp>
      <p:sp>
        <p:nvSpPr>
          <p:cNvPr id="101378" name="Rectangle 2"/>
          <p:cNvSpPr>
            <a:spLocks noGrp="1"/>
          </p:cNvSpPr>
          <p:nvPr>
            <p:ph type="title" idx="4294967295"/>
          </p:nvPr>
        </p:nvSpPr>
        <p:spPr/>
        <p:txBody>
          <a:bodyPr/>
          <a:lstStyle/>
          <a:p>
            <a:r>
              <a:rPr lang="ja-JP" altLang="en-US" smtClean="0"/>
              <a:t>まとめ</a:t>
            </a:r>
          </a:p>
        </p:txBody>
      </p:sp>
      <p:sp>
        <p:nvSpPr>
          <p:cNvPr id="101379" name="Rectangle 3"/>
          <p:cNvSpPr>
            <a:spLocks noGrp="1"/>
          </p:cNvSpPr>
          <p:nvPr>
            <p:ph type="body" idx="4294967295"/>
          </p:nvPr>
        </p:nvSpPr>
        <p:spPr>
          <a:xfrm>
            <a:off x="301625" y="1844675"/>
            <a:ext cx="8591550" cy="4278313"/>
          </a:xfrm>
        </p:spPr>
        <p:txBody>
          <a:bodyPr lIns="18000" tIns="0" rIns="18000" bIns="0"/>
          <a:lstStyle/>
          <a:p>
            <a:r>
              <a:rPr lang="ja-JP" altLang="en-US" sz="2400" smtClean="0"/>
              <a:t>オープンソースの適用範囲は今後更に拡大していきます。</a:t>
            </a:r>
            <a:br>
              <a:rPr lang="ja-JP" altLang="en-US" sz="2400" smtClean="0"/>
            </a:br>
            <a:r>
              <a:rPr lang="ja-JP" altLang="en-US" sz="2400" smtClean="0"/>
              <a:t>この機会にオープンソースとは何か、誰が何のために開発</a:t>
            </a:r>
            <a:br>
              <a:rPr lang="ja-JP" altLang="en-US" sz="2400" smtClean="0"/>
            </a:br>
            <a:r>
              <a:rPr lang="ja-JP" altLang="en-US" sz="2400" smtClean="0"/>
              <a:t>しているのかその実像を理解してください。</a:t>
            </a:r>
          </a:p>
          <a:p>
            <a:pPr>
              <a:buFont typeface="Wingdings 2" pitchFamily="18" charset="2"/>
              <a:buNone/>
            </a:pPr>
            <a:endParaRPr lang="ja-JP" altLang="en-US" sz="900" smtClean="0"/>
          </a:p>
          <a:p>
            <a:r>
              <a:rPr lang="ja-JP" altLang="en-US" sz="2400" smtClean="0"/>
              <a:t>オープンソースの特性として未来志向、進化の追及など商用ソフトウエアとは異なった特徴がある事を理解して、適切な活用方法を考えてください。</a:t>
            </a:r>
          </a:p>
          <a:p>
            <a:pPr>
              <a:buFont typeface="Wingdings 2" pitchFamily="18" charset="2"/>
              <a:buNone/>
            </a:pPr>
            <a:endParaRPr lang="en-US" altLang="ja-JP" sz="1000" smtClean="0"/>
          </a:p>
          <a:p>
            <a:r>
              <a:rPr lang="ja-JP" altLang="en-US" sz="2400" smtClean="0"/>
              <a:t>皆さんの中で将来のオープンソース開発を主導するようなワールドクラスの開発者が誕生することを期待しています。今日説明した開発プロセス、コミュニティへの参加方法を手掛かりに是非トライしてください。世界は開かれています。</a:t>
            </a:r>
          </a:p>
        </p:txBody>
      </p:sp>
      <p:sp>
        <p:nvSpPr>
          <p:cNvPr id="2" name="フッター プレースホルダー 1"/>
          <p:cNvSpPr txBox="1">
            <a:spLocks noGrp="1"/>
          </p:cNvSpPr>
          <p:nvPr/>
        </p:nvSpPr>
        <p:spPr>
          <a:xfrm>
            <a:off x="238125" y="6410325"/>
            <a:ext cx="3835400" cy="366713"/>
          </a:xfrm>
          <a:prstGeom prst="rect">
            <a:avLst/>
          </a:prstGeom>
          <a:noFill/>
        </p:spPr>
        <p:txBody>
          <a:bodyPr/>
          <a:lstStyle/>
          <a:p>
            <a:pPr>
              <a:defRPr/>
            </a:pPr>
            <a:r>
              <a:rPr kumimoji="0" lang="ja-JP" altLang="en-US" sz="1400">
                <a:solidFill>
                  <a:schemeClr val="bg1"/>
                </a:solidFill>
                <a:latin typeface="+mj-ea"/>
                <a:ea typeface="+mj-ea"/>
              </a:rPr>
              <a:t>情報システム学基礎１「 </a:t>
            </a:r>
            <a:r>
              <a:rPr kumimoji="0" lang="en-US" altLang="ja-JP" sz="1400">
                <a:solidFill>
                  <a:schemeClr val="bg1"/>
                </a:solidFill>
                <a:latin typeface="+mj-ea"/>
                <a:ea typeface="+mj-ea"/>
              </a:rPr>
              <a:t>IT </a:t>
            </a:r>
            <a:r>
              <a:rPr kumimoji="0" lang="ja-JP" altLang="en-US" sz="1400">
                <a:solidFill>
                  <a:schemeClr val="bg1"/>
                </a:solidFill>
                <a:latin typeface="+mj-ea"/>
                <a:ea typeface="+mj-ea"/>
              </a:rPr>
              <a:t>最前線」 </a:t>
            </a:r>
            <a:r>
              <a:rPr kumimoji="0" lang="en-US" altLang="ja-JP" sz="1400">
                <a:solidFill>
                  <a:schemeClr val="bg1"/>
                </a:solidFill>
                <a:latin typeface="+mj-ea"/>
                <a:ea typeface="+mj-ea"/>
              </a:rPr>
              <a:t>: 2012-1-24</a:t>
            </a:r>
            <a:endParaRPr kumimoji="0" lang="en-US" sz="1400">
              <a:solidFill>
                <a:schemeClr val="bg1"/>
              </a:solidFill>
              <a:latin typeface="+mj-ea"/>
              <a:ea typeface="+mj-ea"/>
            </a:endParaRPr>
          </a:p>
        </p:txBody>
      </p:sp>
      <p:sp>
        <p:nvSpPr>
          <p:cNvPr id="101381" name="日付プレースホルダー 2"/>
          <p:cNvSpPr txBox="1">
            <a:spLocks noGrp="1"/>
          </p:cNvSpPr>
          <p:nvPr/>
        </p:nvSpPr>
        <p:spPr bwMode="auto">
          <a:xfrm>
            <a:off x="4440238" y="6405563"/>
            <a:ext cx="4475162" cy="452437"/>
          </a:xfrm>
          <a:prstGeom prst="rect">
            <a:avLst/>
          </a:prstGeom>
          <a:noFill/>
          <a:ln w="9525">
            <a:noFill/>
            <a:miter lim="800000"/>
            <a:headEnd/>
            <a:tailEnd/>
          </a:ln>
        </p:spPr>
        <p:txBody>
          <a:bodyPr/>
          <a:lstStyle/>
          <a:p>
            <a:pPr algn="r"/>
            <a:r>
              <a:rPr kumimoji="0" lang="ja-JP" altLang="en-US" sz="1400">
                <a:solidFill>
                  <a:srgbClr val="FFFFFF"/>
                </a:solidFill>
              </a:rPr>
              <a:t>デジタル化社会におけるオープンソースプラットフォーム</a:t>
            </a:r>
            <a:endParaRPr kumimoji="0" lang="en-US" sz="1400">
              <a:solidFill>
                <a:srgbClr val="FFFFFF"/>
              </a:solidFill>
            </a:endParaRPr>
          </a:p>
        </p:txBody>
      </p:sp>
    </p:spTree>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1_クール">
  <a:themeElements>
    <a:clrScheme name="1_クール 1">
      <a:dk1>
        <a:srgbClr val="000000"/>
      </a:dk1>
      <a:lt1>
        <a:srgbClr val="FFFFFF"/>
      </a:lt1>
      <a:dk2>
        <a:srgbClr val="646B86"/>
      </a:dk2>
      <a:lt2>
        <a:srgbClr val="C5D1D7"/>
      </a:lt2>
      <a:accent1>
        <a:srgbClr val="D16349"/>
      </a:accent1>
      <a:accent2>
        <a:srgbClr val="CCB400"/>
      </a:accent2>
      <a:accent3>
        <a:srgbClr val="FFFFFF"/>
      </a:accent3>
      <a:accent4>
        <a:srgbClr val="000000"/>
      </a:accent4>
      <a:accent5>
        <a:srgbClr val="E5B7B1"/>
      </a:accent5>
      <a:accent6>
        <a:srgbClr val="B9A300"/>
      </a:accent6>
      <a:hlink>
        <a:srgbClr val="00A3D6"/>
      </a:hlink>
      <a:folHlink>
        <a:srgbClr val="694F07"/>
      </a:folHlink>
    </a:clrScheme>
    <a:fontScheme name="1_クール">
      <a:majorFont>
        <a:latin typeface="Calibri"/>
        <a:ea typeface="ＭＳ Ｐゴシック"/>
        <a:cs typeface=""/>
      </a:majorFont>
      <a:minorFont>
        <a:latin typeface="Calibri"/>
        <a:ea typeface="ＭＳ Ｐ明朝"/>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54000" tIns="10800" rIns="54000" bIns="10800" numCol="1" anchor="t" anchorCtr="0" compatLnSpc="1">
        <a:prstTxWarp prst="textNoShape">
          <a:avLst/>
        </a:prstTxWarp>
      </a:bodyPr>
      <a:lstStyle>
        <a:defPPr marL="547688" marR="0" indent="-273050" algn="l" defTabSz="914400" rtl="0" eaLnBrk="0" fontAlgn="base" latinLnBrk="0" hangingPunct="0">
          <a:lnSpc>
            <a:spcPct val="75000"/>
          </a:lnSpc>
          <a:spcBef>
            <a:spcPct val="20000"/>
          </a:spcBef>
          <a:spcAft>
            <a:spcPct val="0"/>
          </a:spcAft>
          <a:buClr>
            <a:srgbClr val="5A0BCF"/>
          </a:buClr>
          <a:buSzTx/>
          <a:buFont typeface="Wingdings" pitchFamily="2" charset="2"/>
          <a:buChar char="n"/>
          <a:tabLst/>
          <a:defRPr kumimoji="1" lang="ja-JP" sz="2400" b="0" i="0" u="none" strike="noStrike" cap="none" normalizeH="0" baseline="0" smtClean="0">
            <a:ln>
              <a:noFill/>
            </a:ln>
            <a:solidFill>
              <a:srgbClr val="777777"/>
            </a:solidFill>
            <a:effectLst/>
            <a:latin typeface="Calibri" pitchFamily="34" charset="0"/>
            <a:ea typeface="ＭＳ Ｐ明朝" pitchFamily="18" charset="-128"/>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54000" tIns="10800" rIns="54000" bIns="10800" numCol="1" anchor="t" anchorCtr="0" compatLnSpc="1">
        <a:prstTxWarp prst="textNoShape">
          <a:avLst/>
        </a:prstTxWarp>
      </a:bodyPr>
      <a:lstStyle>
        <a:defPPr marL="547688" marR="0" indent="-273050" algn="l" defTabSz="914400" rtl="0" eaLnBrk="0" fontAlgn="base" latinLnBrk="0" hangingPunct="0">
          <a:lnSpc>
            <a:spcPct val="75000"/>
          </a:lnSpc>
          <a:spcBef>
            <a:spcPct val="20000"/>
          </a:spcBef>
          <a:spcAft>
            <a:spcPct val="0"/>
          </a:spcAft>
          <a:buClr>
            <a:srgbClr val="5A0BCF"/>
          </a:buClr>
          <a:buSzTx/>
          <a:buFont typeface="Wingdings" pitchFamily="2" charset="2"/>
          <a:buChar char="n"/>
          <a:tabLst/>
          <a:defRPr kumimoji="1" lang="ja-JP" sz="2400" b="0" i="0" u="none" strike="noStrike" cap="none" normalizeH="0" baseline="0" smtClean="0">
            <a:ln>
              <a:noFill/>
            </a:ln>
            <a:solidFill>
              <a:srgbClr val="777777"/>
            </a:solidFill>
            <a:effectLst/>
            <a:latin typeface="Calibri" pitchFamily="34" charset="0"/>
            <a:ea typeface="ＭＳ Ｐ明朝" pitchFamily="18" charset="-128"/>
          </a:defRPr>
        </a:defPPr>
      </a:lstStyle>
    </a:lnDef>
  </a:objectDefaults>
  <a:extraClrSchemeLst>
    <a:extraClrScheme>
      <a:clrScheme name="1_クール 1">
        <a:dk1>
          <a:srgbClr val="000000"/>
        </a:dk1>
        <a:lt1>
          <a:srgbClr val="FFFFFF"/>
        </a:lt1>
        <a:dk2>
          <a:srgbClr val="646B86"/>
        </a:dk2>
        <a:lt2>
          <a:srgbClr val="C5D1D7"/>
        </a:lt2>
        <a:accent1>
          <a:srgbClr val="D16349"/>
        </a:accent1>
        <a:accent2>
          <a:srgbClr val="CCB400"/>
        </a:accent2>
        <a:accent3>
          <a:srgbClr val="FFFFFF"/>
        </a:accent3>
        <a:accent4>
          <a:srgbClr val="000000"/>
        </a:accent4>
        <a:accent5>
          <a:srgbClr val="E5B7B1"/>
        </a:accent5>
        <a:accent6>
          <a:srgbClr val="B9A300"/>
        </a:accent6>
        <a:hlink>
          <a:srgbClr val="00A3D6"/>
        </a:hlink>
        <a:folHlink>
          <a:srgbClr val="694F0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クール">
  <a:themeElements>
    <a:clrScheme name="クール">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クール">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クール">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2_クール">
  <a:themeElements>
    <a:clrScheme name="クール 1">
      <a:dk1>
        <a:srgbClr val="000000"/>
      </a:dk1>
      <a:lt1>
        <a:srgbClr val="FFFFFF"/>
      </a:lt1>
      <a:dk2>
        <a:srgbClr val="646B86"/>
      </a:dk2>
      <a:lt2>
        <a:srgbClr val="C5D1D7"/>
      </a:lt2>
      <a:accent1>
        <a:srgbClr val="D16349"/>
      </a:accent1>
      <a:accent2>
        <a:srgbClr val="CCB400"/>
      </a:accent2>
      <a:accent3>
        <a:srgbClr val="FFFFFF"/>
      </a:accent3>
      <a:accent4>
        <a:srgbClr val="000000"/>
      </a:accent4>
      <a:accent5>
        <a:srgbClr val="E5B7B1"/>
      </a:accent5>
      <a:accent6>
        <a:srgbClr val="B9A300"/>
      </a:accent6>
      <a:hlink>
        <a:srgbClr val="00A3D6"/>
      </a:hlink>
      <a:folHlink>
        <a:srgbClr val="694F07"/>
      </a:folHlink>
    </a:clrScheme>
    <a:fontScheme name="クール">
      <a:majorFont>
        <a:latin typeface="Calibri"/>
        <a:ea typeface="ＭＳ Ｐゴシック"/>
        <a:cs typeface=""/>
      </a:majorFont>
      <a:minorFont>
        <a:latin typeface="Calibri"/>
        <a:ea typeface="ＭＳ Ｐ明朝"/>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rgbClr val="3333CC"/>
        </a:solidFill>
        <a:ln w="9525" cap="flat" cmpd="sng" algn="ctr">
          <a:noFill/>
          <a:prstDash val="solid"/>
          <a:round/>
          <a:headEnd type="none" w="med" len="med"/>
          <a:tailEnd type="none" w="med" len="med"/>
        </a:ln>
        <a:effectLst/>
      </a:spPr>
      <a:bodyPr vert="horz" wrap="square" lIns="54000" tIns="10800" rIns="54000" bIns="10800" numCol="1" rtlCol="0" anchor="t" anchorCtr="0" compatLnSpc="1">
        <a:prstTxWarp prst="textNoShape">
          <a:avLst/>
        </a:prstTxWarp>
      </a:bodyPr>
      <a:lstStyle>
        <a:defPPr marL="547688" marR="0" indent="-547688" defTabSz="914400" rtl="0" eaLnBrk="0" fontAlgn="base" latinLnBrk="0" hangingPunct="0">
          <a:lnSpc>
            <a:spcPct val="75000"/>
          </a:lnSpc>
          <a:spcBef>
            <a:spcPct val="20000"/>
          </a:spcBef>
          <a:spcAft>
            <a:spcPct val="0"/>
          </a:spcAft>
          <a:buClr>
            <a:srgbClr val="5A0BCF"/>
          </a:buClr>
          <a:buSzTx/>
          <a:tabLst/>
          <a:defRPr kumimoji="1" sz="2400" b="0" i="0" u="none" strike="noStrike" cap="none" normalizeH="0" baseline="0" dirty="0" smtClean="0">
            <a:ln>
              <a:noFill/>
            </a:ln>
            <a:solidFill>
              <a:schemeClr val="bg1">
                <a:lumMod val="95000"/>
              </a:schemeClr>
            </a:solidFill>
            <a:effectLst/>
            <a:latin typeface="Calibri" pitchFamily="34" charset="0"/>
            <a:ea typeface="ＭＳ Ｐ明朝" pitchFamily="18" charset="-128"/>
          </a:defRPr>
        </a:defPPr>
      </a:lstStyle>
    </a:spDef>
    <a:lnDef>
      <a:spPr bwMode="auto">
        <a:noFill/>
        <a:ln w="9525" cap="flat" cmpd="sng" algn="ctr">
          <a:solidFill>
            <a:schemeClr val="bg2">
              <a:lumMod val="25000"/>
            </a:schemeClr>
          </a:solidFill>
          <a:prstDash val="solid"/>
          <a:round/>
          <a:headEnd type="none" w="med" len="med"/>
          <a:tailEnd type="arrow"/>
        </a:ln>
        <a:effectLst/>
      </a:spPr>
      <a:bodyPr/>
      <a:lstStyle/>
    </a:lnDef>
  </a:objectDefaults>
  <a:extraClrSchemeLst>
    <a:extraClrScheme>
      <a:clrScheme name="クール 1">
        <a:dk1>
          <a:srgbClr val="000000"/>
        </a:dk1>
        <a:lt1>
          <a:srgbClr val="FFFFFF"/>
        </a:lt1>
        <a:dk2>
          <a:srgbClr val="646B86"/>
        </a:dk2>
        <a:lt2>
          <a:srgbClr val="C5D1D7"/>
        </a:lt2>
        <a:accent1>
          <a:srgbClr val="D16349"/>
        </a:accent1>
        <a:accent2>
          <a:srgbClr val="CCB400"/>
        </a:accent2>
        <a:accent3>
          <a:srgbClr val="FFFFFF"/>
        </a:accent3>
        <a:accent4>
          <a:srgbClr val="000000"/>
        </a:accent4>
        <a:accent5>
          <a:srgbClr val="E5B7B1"/>
        </a:accent5>
        <a:accent6>
          <a:srgbClr val="B9A300"/>
        </a:accent6>
        <a:hlink>
          <a:srgbClr val="00A3D6"/>
        </a:hlink>
        <a:folHlink>
          <a:srgbClr val="694F07"/>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12349</TotalTime>
  <Words>8626</Words>
  <Application>Microsoft Office PowerPoint</Application>
  <PresentationFormat>画面に合わせる (4:3)</PresentationFormat>
  <Paragraphs>731</Paragraphs>
  <Slides>68</Slides>
  <Notes>0</Notes>
  <HiddenSlides>0</HiddenSlides>
  <MMClips>0</MMClips>
  <ScaleCrop>false</ScaleCrop>
  <HeadingPairs>
    <vt:vector size="6" baseType="variant">
      <vt:variant>
        <vt:lpstr>使用されているフォント</vt:lpstr>
      </vt:variant>
      <vt:variant>
        <vt:i4>11</vt:i4>
      </vt:variant>
      <vt:variant>
        <vt:lpstr>デザイン テンプレート</vt:lpstr>
      </vt:variant>
      <vt:variant>
        <vt:i4>18</vt:i4>
      </vt:variant>
      <vt:variant>
        <vt:lpstr>スライド タイトル</vt:lpstr>
      </vt:variant>
      <vt:variant>
        <vt:i4>68</vt:i4>
      </vt:variant>
    </vt:vector>
  </HeadingPairs>
  <TitlesOfParts>
    <vt:vector size="97" baseType="lpstr">
      <vt:lpstr>Calibri</vt:lpstr>
      <vt:lpstr>ＭＳ Ｐゴシック</vt:lpstr>
      <vt:lpstr>Arial</vt:lpstr>
      <vt:lpstr>HG丸ｺﾞｼｯｸM-PRO</vt:lpstr>
      <vt:lpstr>Wingdings</vt:lpstr>
      <vt:lpstr>ＭＳ Ｐ明朝</vt:lpstr>
      <vt:lpstr>Wingdings 2</vt:lpstr>
      <vt:lpstr>Georgia</vt:lpstr>
      <vt:lpstr>AR P丸ゴシック体M印刷標準字体</vt:lpstr>
      <vt:lpstr>AR P丸ゴシック体M</vt:lpstr>
      <vt:lpstr>Tahoma</vt:lpstr>
      <vt:lpstr>1_クール</vt:lpstr>
      <vt:lpstr>クール</vt:lpstr>
      <vt:lpstr>2_クール</vt:lpstr>
      <vt:lpstr>クール</vt:lpstr>
      <vt:lpstr>クール</vt:lpstr>
      <vt:lpstr>クール</vt:lpstr>
      <vt:lpstr>クール</vt:lpstr>
      <vt:lpstr>2_クール</vt:lpstr>
      <vt:lpstr>2_クール</vt:lpstr>
      <vt:lpstr>2_クール</vt:lpstr>
      <vt:lpstr>2_クール</vt:lpstr>
      <vt:lpstr>2_クール</vt:lpstr>
      <vt:lpstr>2_クール</vt:lpstr>
      <vt:lpstr>2_クール</vt:lpstr>
      <vt:lpstr>2_クール</vt:lpstr>
      <vt:lpstr>2_クール</vt:lpstr>
      <vt:lpstr>2_クール</vt:lpstr>
      <vt:lpstr>2_クール</vt:lpstr>
      <vt:lpstr>デジタル化社会における オープンソースプラットフォーム </vt:lpstr>
      <vt:lpstr>本日の話題</vt:lpstr>
      <vt:lpstr>スライド 3</vt:lpstr>
      <vt:lpstr>代表的なオープンソース</vt:lpstr>
      <vt:lpstr>オープンソース の定義</vt:lpstr>
      <vt:lpstr>オープンソースの定義</vt:lpstr>
      <vt:lpstr>OSI 承認オープンソースライセンス ①</vt:lpstr>
      <vt:lpstr>OSI 承認オープンソースライセンス ②</vt:lpstr>
      <vt:lpstr>　　オープンソースライセンス From IPA『OSS ライセンスの比較および利用動向ならびに係争に関する調査』</vt:lpstr>
      <vt:lpstr>フリーソフトウエア</vt:lpstr>
      <vt:lpstr>GPL / LGPL</vt:lpstr>
      <vt:lpstr>スライド 12</vt:lpstr>
      <vt:lpstr>オープンソースの採用事例</vt:lpstr>
      <vt:lpstr>オープンソースの採用動機</vt:lpstr>
      <vt:lpstr>スライド 15</vt:lpstr>
      <vt:lpstr>リナックス開発コミュニティの実像</vt:lpstr>
      <vt:lpstr>リナックスカーネルサイズの変遷 ［長期］</vt:lpstr>
      <vt:lpstr>リナックスカーネルサイズの変遷 ［直近］</vt:lpstr>
      <vt:lpstr>パッチ投稿数（＝開発者数）の変遷</vt:lpstr>
      <vt:lpstr>カーネルリリースインターバル</vt:lpstr>
      <vt:lpstr>www.kernel.org </vt:lpstr>
      <vt:lpstr>実際にコードを書いているのは誰か</vt:lpstr>
      <vt:lpstr>リナックスカーネル開発コミュニティ</vt:lpstr>
      <vt:lpstr>カーネルコンフィギュレーション</vt:lpstr>
      <vt:lpstr>設定項目拡大の歴史は多様性拡大の指標</vt:lpstr>
      <vt:lpstr>リナックスの実像 ＝ 進化の継続</vt:lpstr>
      <vt:lpstr>スライド 27</vt:lpstr>
      <vt:lpstr>リナックスの品質 (対立する意見）</vt:lpstr>
      <vt:lpstr>コミュニティの品質に対する見方 ①　　</vt:lpstr>
      <vt:lpstr>コミュニティの品質に対する見方 ②</vt:lpstr>
      <vt:lpstr>コミュニティの LTS メンテナンスルール</vt:lpstr>
      <vt:lpstr>リリース後のバグ修正取り込みの仕組み</vt:lpstr>
      <vt:lpstr>　 コミュニティLTS 管理方針改訂</vt:lpstr>
      <vt:lpstr>Long Term Stable kernel Initiative </vt:lpstr>
      <vt:lpstr>組込み機器関連産業界が主導となって推進</vt:lpstr>
      <vt:lpstr>LTSI で拡張対応される内容</vt:lpstr>
      <vt:lpstr>スライド 37</vt:lpstr>
      <vt:lpstr>ソースコードバージョン管理システム [vcs]</vt:lpstr>
      <vt:lpstr>github : free opensource “git” repository</vt:lpstr>
      <vt:lpstr>集中管理 vs. 分散管理</vt:lpstr>
      <vt:lpstr>マージプロセスの可視化ツール gitk</vt:lpstr>
      <vt:lpstr>git bisection（二項探索）</vt:lpstr>
      <vt:lpstr>git bisection（二項探索）</vt:lpstr>
      <vt:lpstr>git bisection（二項探索）</vt:lpstr>
      <vt:lpstr>git bisection（二項探索）</vt:lpstr>
      <vt:lpstr>git bisection（二項探索）</vt:lpstr>
      <vt:lpstr>スライド 47</vt:lpstr>
      <vt:lpstr>オープンソース開発の仕組みを理解する</vt:lpstr>
      <vt:lpstr>パッチ投稿プロセスを理解する</vt:lpstr>
      <vt:lpstr>コードレビュープロセスを理解する</vt:lpstr>
      <vt:lpstr>オープンソース開発参加の意義</vt:lpstr>
      <vt:lpstr>スライド 52</vt:lpstr>
      <vt:lpstr>私の問題意識</vt:lpstr>
      <vt:lpstr>カーネルメンテナンスに必要なリソース規模</vt:lpstr>
      <vt:lpstr>Upstream principals = divergence</vt:lpstr>
      <vt:lpstr>Production principals = convergence</vt:lpstr>
      <vt:lpstr>completely controversial mentality “Upstream work can not be a part of production development” </vt:lpstr>
      <vt:lpstr>組み込みリナックス エコシステム</vt:lpstr>
      <vt:lpstr>スライド 59</vt:lpstr>
      <vt:lpstr>オープンソース活用レベル 3段階</vt:lpstr>
      <vt:lpstr>Community = Trusted network</vt:lpstr>
      <vt:lpstr>エンジニアがコミュニティと接する機会は実は沢山ある</vt:lpstr>
      <vt:lpstr>実例 ： Embedded Linux Conference Europe 2011</vt:lpstr>
      <vt:lpstr>linux.conf.au Ballarat Austlaria 2012－1/16～20</vt:lpstr>
      <vt:lpstr>Embedded Linux Conference Redwood City, CA 2012-2/15～17</vt:lpstr>
      <vt:lpstr>LinuxCon Japan 2012 Pacifico Yokohama, 2012-6/６～８ </vt:lpstr>
      <vt:lpstr>CEWG Jamboree （年４回程度）</vt:lpstr>
      <vt:lpstr>まとめ</vt:lpstr>
    </vt:vector>
  </TitlesOfParts>
  <Company>RSO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Rescuing SuperH to Linux Commonplace</dc:title>
  <dc:creator>munakata</dc:creator>
  <cp:lastModifiedBy>RSO</cp:lastModifiedBy>
  <cp:revision>1573</cp:revision>
  <cp:lastPrinted>2011-12-18T13:47:05Z</cp:lastPrinted>
  <dcterms:created xsi:type="dcterms:W3CDTF">2009-10-11T06:20:02Z</dcterms:created>
  <dcterms:modified xsi:type="dcterms:W3CDTF">2012-01-15T14:16:14Z</dcterms:modified>
</cp:coreProperties>
</file>