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gif" ContentType="image/gif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2" r:id="rId6"/>
    <p:sldId id="282" r:id="rId7"/>
    <p:sldId id="260" r:id="rId8"/>
    <p:sldId id="266" r:id="rId9"/>
    <p:sldId id="265" r:id="rId10"/>
    <p:sldId id="263" r:id="rId11"/>
    <p:sldId id="281" r:id="rId12"/>
    <p:sldId id="264" r:id="rId13"/>
    <p:sldId id="280" r:id="rId14"/>
    <p:sldId id="267" r:id="rId15"/>
    <p:sldId id="284" r:id="rId16"/>
    <p:sldId id="283" r:id="rId17"/>
    <p:sldId id="261" r:id="rId18"/>
    <p:sldId id="272" r:id="rId19"/>
    <p:sldId id="285" r:id="rId20"/>
    <p:sldId id="287" r:id="rId21"/>
    <p:sldId id="270" r:id="rId22"/>
    <p:sldId id="271" r:id="rId23"/>
    <p:sldId id="288" r:id="rId24"/>
    <p:sldId id="286" r:id="rId25"/>
    <p:sldId id="275" r:id="rId26"/>
    <p:sldId id="276" r:id="rId27"/>
    <p:sldId id="277" r:id="rId28"/>
    <p:sldId id="278" r:id="rId29"/>
    <p:sldId id="269" r:id="rId30"/>
    <p:sldId id="268" r:id="rId31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CCFF66"/>
    <a:srgbClr val="FFCCFF"/>
    <a:srgbClr val="006699"/>
    <a:srgbClr val="660033"/>
    <a:srgbClr val="FFFF00"/>
    <a:srgbClr val="EFD4B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611EEC-1C53-497E-858C-88B8A9CB02F2}" type="doc">
      <dgm:prSet loTypeId="urn:microsoft.com/office/officeart/2005/8/layout/radial5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kumimoji="1" lang="ja-JP" altLang="en-US"/>
        </a:p>
      </dgm:t>
    </dgm:pt>
    <dgm:pt modelId="{7CBB1829-2A75-4F1D-981A-45C424094D32}">
      <dgm:prSet phldrT="[テキスト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r>
            <a:rPr kumimoji="1" lang="en-US" altLang="ja-JP" dirty="0" smtClean="0"/>
            <a:t>Linux</a:t>
          </a:r>
          <a:br>
            <a:rPr kumimoji="1" lang="en-US" altLang="ja-JP" dirty="0" smtClean="0"/>
          </a:br>
          <a:r>
            <a:rPr kumimoji="1" lang="en-US" altLang="ja-JP" dirty="0" smtClean="0"/>
            <a:t>master</a:t>
          </a:r>
          <a:br>
            <a:rPr kumimoji="1" lang="en-US" altLang="ja-JP" dirty="0" smtClean="0"/>
          </a:br>
          <a:r>
            <a:rPr kumimoji="1" lang="en-US" altLang="ja-JP" dirty="0" smtClean="0"/>
            <a:t>code</a:t>
          </a:r>
          <a:endParaRPr kumimoji="1" lang="ja-JP" altLang="en-US" dirty="0"/>
        </a:p>
      </dgm:t>
    </dgm:pt>
    <dgm:pt modelId="{A9310DD2-D2CD-4BC7-B6F1-92BB8EBD64EB}" type="parTrans" cxnId="{D5D0312F-E759-471B-B861-382D43701B09}">
      <dgm:prSet/>
      <dgm:spPr/>
      <dgm:t>
        <a:bodyPr/>
        <a:lstStyle/>
        <a:p>
          <a:endParaRPr kumimoji="1" lang="ja-JP" altLang="en-US"/>
        </a:p>
      </dgm:t>
    </dgm:pt>
    <dgm:pt modelId="{A0AED0CE-9B0D-49A1-AE02-E48FBE69D4D5}" type="sibTrans" cxnId="{D5D0312F-E759-471B-B861-382D43701B09}">
      <dgm:prSet/>
      <dgm:spPr/>
      <dgm:t>
        <a:bodyPr/>
        <a:lstStyle/>
        <a:p>
          <a:endParaRPr kumimoji="1" lang="ja-JP" altLang="en-US"/>
        </a:p>
      </dgm:t>
    </dgm:pt>
    <dgm:pt modelId="{CA879B22-F380-4241-B118-116C90E17D1E}">
      <dgm:prSet phldrT="[テキスト]"/>
      <dgm:spPr>
        <a:solidFill>
          <a:srgbClr val="CC6600"/>
        </a:solidFill>
      </dgm:spPr>
      <dgm:t>
        <a:bodyPr/>
        <a:lstStyle/>
        <a:p>
          <a:r>
            <a:rPr kumimoji="1" lang="en-US" altLang="ja-JP" dirty="0" smtClean="0"/>
            <a:t>Device</a:t>
          </a:r>
          <a:br>
            <a:rPr kumimoji="1" lang="en-US" altLang="ja-JP" dirty="0" smtClean="0"/>
          </a:br>
          <a:r>
            <a:rPr kumimoji="1" lang="en-US" altLang="ja-JP" dirty="0" smtClean="0"/>
            <a:t>support</a:t>
          </a:r>
          <a:br>
            <a:rPr kumimoji="1" lang="en-US" altLang="ja-JP" dirty="0" smtClean="0"/>
          </a:br>
          <a:r>
            <a:rPr kumimoji="1" lang="en-US" altLang="ja-JP" dirty="0" smtClean="0"/>
            <a:t>code</a:t>
          </a:r>
          <a:endParaRPr kumimoji="1" lang="ja-JP" altLang="en-US" dirty="0"/>
        </a:p>
      </dgm:t>
    </dgm:pt>
    <dgm:pt modelId="{43C2D13C-9858-4F19-98D1-CBFFEA66B642}" type="parTrans" cxnId="{7B3FB475-5B6F-4EEA-8B1A-B92472CF0EC9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14F41AD6-7180-45B0-903D-816BA4914123}" type="sibTrans" cxnId="{7B3FB475-5B6F-4EEA-8B1A-B92472CF0EC9}">
      <dgm:prSet/>
      <dgm:spPr/>
      <dgm:t>
        <a:bodyPr/>
        <a:lstStyle/>
        <a:p>
          <a:endParaRPr kumimoji="1" lang="ja-JP" altLang="en-US"/>
        </a:p>
      </dgm:t>
    </dgm:pt>
    <dgm:pt modelId="{569D355D-57FC-451C-9748-ABD65D7B8FBA}">
      <dgm:prSet phldrT="[テキスト]" custT="1"/>
      <dgm:spPr>
        <a:solidFill>
          <a:srgbClr val="CC6600"/>
        </a:solidFill>
      </dgm:spPr>
      <dgm:t>
        <a:bodyPr/>
        <a:lstStyle/>
        <a:p>
          <a:r>
            <a:rPr kumimoji="1" lang="en-US" altLang="ja-JP" sz="1800" dirty="0" smtClean="0"/>
            <a:t>Human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>resource</a:t>
          </a:r>
          <a:br>
            <a:rPr kumimoji="1" lang="en-US" altLang="ja-JP" sz="1800" dirty="0" smtClean="0"/>
          </a:br>
          <a:r>
            <a:rPr kumimoji="1" lang="ja-JP" altLang="en-US" sz="1800" dirty="0" smtClean="0"/>
            <a:t>（</a:t>
          </a:r>
          <a:r>
            <a:rPr kumimoji="1" lang="en-US" altLang="ja-JP" sz="1800" dirty="0" smtClean="0"/>
            <a:t>skill</a:t>
          </a:r>
          <a:r>
            <a:rPr kumimoji="1" lang="ja-JP" altLang="en-US" sz="1800" dirty="0" smtClean="0"/>
            <a:t>）</a:t>
          </a:r>
          <a:endParaRPr kumimoji="1" lang="ja-JP" altLang="en-US" sz="1800" dirty="0"/>
        </a:p>
      </dgm:t>
    </dgm:pt>
    <dgm:pt modelId="{BFB9848D-DCA7-4999-A789-ED998CE2845E}" type="parTrans" cxnId="{8A35AFD3-2294-4154-8422-815BA1A5F380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84C4E44C-6702-435D-80AB-858C027DB127}" type="sibTrans" cxnId="{8A35AFD3-2294-4154-8422-815BA1A5F380}">
      <dgm:prSet/>
      <dgm:spPr/>
      <dgm:t>
        <a:bodyPr/>
        <a:lstStyle/>
        <a:p>
          <a:endParaRPr kumimoji="1" lang="ja-JP" altLang="en-US"/>
        </a:p>
      </dgm:t>
    </dgm:pt>
    <dgm:pt modelId="{381E5D2D-4308-49AF-B876-DB0667B0E54F}">
      <dgm:prSet phldrT="[テキスト]"/>
      <dgm:spPr>
        <a:solidFill>
          <a:srgbClr val="CC6600"/>
        </a:solidFill>
      </dgm:spPr>
      <dgm:t>
        <a:bodyPr/>
        <a:lstStyle/>
        <a:p>
          <a:r>
            <a:rPr kumimoji="1" lang="en-US" altLang="ja-JP" dirty="0" smtClean="0"/>
            <a:t>Industry</a:t>
          </a:r>
          <a:br>
            <a:rPr kumimoji="1" lang="en-US" altLang="ja-JP" dirty="0" smtClean="0"/>
          </a:br>
          <a:r>
            <a:rPr kumimoji="1" lang="en-US" altLang="ja-JP" dirty="0" smtClean="0"/>
            <a:t>Standard</a:t>
          </a:r>
          <a:br>
            <a:rPr kumimoji="1" lang="en-US" altLang="ja-JP" dirty="0" smtClean="0"/>
          </a:br>
          <a:r>
            <a:rPr kumimoji="1" lang="en-US" altLang="ja-JP" dirty="0" smtClean="0"/>
            <a:t>API</a:t>
          </a:r>
          <a:endParaRPr kumimoji="1" lang="ja-JP" altLang="en-US" dirty="0"/>
        </a:p>
      </dgm:t>
    </dgm:pt>
    <dgm:pt modelId="{BFF2D7FF-AA53-4625-B2F9-4E60300AA161}" type="parTrans" cxnId="{62841D7D-1F3F-4E7E-9BC7-66713536E958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1BC10933-C420-4E2D-B83A-810CD8DA8738}" type="sibTrans" cxnId="{62841D7D-1F3F-4E7E-9BC7-66713536E958}">
      <dgm:prSet/>
      <dgm:spPr/>
      <dgm:t>
        <a:bodyPr/>
        <a:lstStyle/>
        <a:p>
          <a:endParaRPr kumimoji="1" lang="ja-JP" altLang="en-US"/>
        </a:p>
      </dgm:t>
    </dgm:pt>
    <dgm:pt modelId="{3560FA96-10B9-4FE0-9DE3-237699B32978}">
      <dgm:prSet phldrT="[テキスト]" custT="1"/>
      <dgm:spPr>
        <a:solidFill>
          <a:srgbClr val="CC6600"/>
        </a:solidFill>
      </dgm:spPr>
      <dgm:t>
        <a:bodyPr/>
        <a:lstStyle/>
        <a:p>
          <a:r>
            <a:rPr kumimoji="1" lang="en-US" altLang="ja-JP" sz="1800" dirty="0" smtClean="0"/>
            <a:t>CPU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>Arch</a:t>
          </a:r>
          <a:endParaRPr kumimoji="1" lang="ja-JP" altLang="en-US" sz="1800" dirty="0"/>
        </a:p>
      </dgm:t>
    </dgm:pt>
    <dgm:pt modelId="{83834733-5506-4779-87BE-9D06A9EFFD2C}" type="parTrans" cxnId="{2384DD5A-B045-4D46-8848-DDDE0CF68382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4B634D61-2A8D-4C30-878F-A3AFB4BD3C53}" type="sibTrans" cxnId="{2384DD5A-B045-4D46-8848-DDDE0CF68382}">
      <dgm:prSet/>
      <dgm:spPr/>
      <dgm:t>
        <a:bodyPr/>
        <a:lstStyle/>
        <a:p>
          <a:endParaRPr kumimoji="1" lang="ja-JP" altLang="en-US"/>
        </a:p>
      </dgm:t>
    </dgm:pt>
    <dgm:pt modelId="{8C7D86DB-52C5-431A-9BAC-7180E93430D6}">
      <dgm:prSet phldrT="[テキスト]" custT="1"/>
      <dgm:spPr>
        <a:solidFill>
          <a:srgbClr val="CC6600"/>
        </a:solidFill>
      </dgm:spPr>
      <dgm:t>
        <a:bodyPr/>
        <a:lstStyle/>
        <a:p>
          <a:r>
            <a:rPr kumimoji="1" lang="en-US" altLang="ja-JP" sz="1800" dirty="0" smtClean="0"/>
            <a:t>New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>technology</a:t>
          </a:r>
          <a:endParaRPr kumimoji="1" lang="ja-JP" altLang="en-US" sz="1800" dirty="0"/>
        </a:p>
      </dgm:t>
    </dgm:pt>
    <dgm:pt modelId="{EB22674A-66E1-44AA-BBC5-0D05E10D4A1E}" type="parTrans" cxnId="{3EEB8B08-647D-41F1-B3A5-C3CD9CFD9656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62CA455B-3397-4A33-88FF-193E324242AD}" type="sibTrans" cxnId="{3EEB8B08-647D-41F1-B3A5-C3CD9CFD9656}">
      <dgm:prSet/>
      <dgm:spPr/>
      <dgm:t>
        <a:bodyPr/>
        <a:lstStyle/>
        <a:p>
          <a:endParaRPr kumimoji="1" lang="ja-JP" altLang="en-US"/>
        </a:p>
      </dgm:t>
    </dgm:pt>
    <dgm:pt modelId="{8CE92F6E-6DA8-47B9-A7A8-C0E4C777C471}">
      <dgm:prSet phldrT="[テキスト]" custT="1"/>
      <dgm:spPr>
        <a:solidFill>
          <a:srgbClr val="CC6600"/>
        </a:solidFill>
      </dgm:spPr>
      <dgm:t>
        <a:bodyPr/>
        <a:lstStyle/>
        <a:p>
          <a:r>
            <a:rPr kumimoji="1" lang="en-US" altLang="ja-JP" sz="1800" dirty="0" smtClean="0"/>
            <a:t>Package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>distribution</a:t>
          </a:r>
          <a:endParaRPr kumimoji="1" lang="ja-JP" altLang="en-US" sz="1800" dirty="0"/>
        </a:p>
      </dgm:t>
    </dgm:pt>
    <dgm:pt modelId="{F4C6E86B-D048-4C46-B65C-E3D60EECD645}" type="parTrans" cxnId="{5BD98A0D-C3B1-494C-A06B-458A9F86D3E8}">
      <dgm:prSet/>
      <dgm:spPr>
        <a:solidFill>
          <a:srgbClr val="FFFF00"/>
        </a:solidFill>
      </dgm:spPr>
      <dgm:t>
        <a:bodyPr/>
        <a:lstStyle/>
        <a:p>
          <a:endParaRPr kumimoji="1" lang="ja-JP" altLang="en-US"/>
        </a:p>
      </dgm:t>
    </dgm:pt>
    <dgm:pt modelId="{B25177A9-EA6B-45A9-9D95-7B2A46691358}" type="sibTrans" cxnId="{5BD98A0D-C3B1-494C-A06B-458A9F86D3E8}">
      <dgm:prSet/>
      <dgm:spPr/>
      <dgm:t>
        <a:bodyPr/>
        <a:lstStyle/>
        <a:p>
          <a:endParaRPr kumimoji="1" lang="ja-JP" altLang="en-US"/>
        </a:p>
      </dgm:t>
    </dgm:pt>
    <dgm:pt modelId="{A354F04F-BE5C-47BF-BA9D-503258498205}" type="pres">
      <dgm:prSet presAssocID="{15611EEC-1C53-497E-858C-88B8A9CB02F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A785671D-9954-4BD8-8D34-F35A36C734B6}" type="pres">
      <dgm:prSet presAssocID="{7CBB1829-2A75-4F1D-981A-45C424094D32}" presName="centerShape" presStyleLbl="node0" presStyleIdx="0" presStyleCnt="1"/>
      <dgm:spPr/>
      <dgm:t>
        <a:bodyPr/>
        <a:lstStyle/>
        <a:p>
          <a:endParaRPr kumimoji="1" lang="ja-JP" altLang="en-US"/>
        </a:p>
      </dgm:t>
    </dgm:pt>
    <dgm:pt modelId="{C07102EF-35EB-4B6E-8886-FB30886FC283}" type="pres">
      <dgm:prSet presAssocID="{43C2D13C-9858-4F19-98D1-CBFFEA66B642}" presName="parTrans" presStyleLbl="sibTrans2D1" presStyleIdx="0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D2B3EC92-C632-48BA-BBBF-DCC090CBF807}" type="pres">
      <dgm:prSet presAssocID="{43C2D13C-9858-4F19-98D1-CBFFEA66B642}" presName="connectorText" presStyleLbl="sibTrans2D1" presStyleIdx="0" presStyleCnt="6"/>
      <dgm:spPr/>
      <dgm:t>
        <a:bodyPr/>
        <a:lstStyle/>
        <a:p>
          <a:endParaRPr kumimoji="1" lang="ja-JP" altLang="en-US"/>
        </a:p>
      </dgm:t>
    </dgm:pt>
    <dgm:pt modelId="{6D117502-EFC3-45E4-BFA5-48450F6063C9}" type="pres">
      <dgm:prSet presAssocID="{CA879B22-F380-4241-B118-116C90E17D1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5E99D31-97D5-4768-8EF6-0BE54E4ACA87}" type="pres">
      <dgm:prSet presAssocID="{BFB9848D-DCA7-4999-A789-ED998CE2845E}" presName="parTrans" presStyleLbl="sibTrans2D1" presStyleIdx="1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4C47AB91-361C-4BE9-BFF8-48B1C5E77A54}" type="pres">
      <dgm:prSet presAssocID="{BFB9848D-DCA7-4999-A789-ED998CE2845E}" presName="connectorText" presStyleLbl="sibTrans2D1" presStyleIdx="1" presStyleCnt="6"/>
      <dgm:spPr/>
      <dgm:t>
        <a:bodyPr/>
        <a:lstStyle/>
        <a:p>
          <a:endParaRPr kumimoji="1" lang="ja-JP" altLang="en-US"/>
        </a:p>
      </dgm:t>
    </dgm:pt>
    <dgm:pt modelId="{163CCB62-B832-4907-AAEC-B6A50BF4A393}" type="pres">
      <dgm:prSet presAssocID="{569D355D-57FC-451C-9748-ABD65D7B8FBA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A2BE69F9-555B-4569-87D0-3E95241CB840}" type="pres">
      <dgm:prSet presAssocID="{BFF2D7FF-AA53-4625-B2F9-4E60300AA161}" presName="parTrans" presStyleLbl="sibTrans2D1" presStyleIdx="2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03FF6A44-021A-44E3-858C-B06A1DFE61B3}" type="pres">
      <dgm:prSet presAssocID="{BFF2D7FF-AA53-4625-B2F9-4E60300AA161}" presName="connectorText" presStyleLbl="sibTrans2D1" presStyleIdx="2" presStyleCnt="6"/>
      <dgm:spPr/>
      <dgm:t>
        <a:bodyPr/>
        <a:lstStyle/>
        <a:p>
          <a:endParaRPr kumimoji="1" lang="ja-JP" altLang="en-US"/>
        </a:p>
      </dgm:t>
    </dgm:pt>
    <dgm:pt modelId="{C3B8E804-A0A7-419E-A7DD-0AF18BC12328}" type="pres">
      <dgm:prSet presAssocID="{381E5D2D-4308-49AF-B876-DB0667B0E54F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2003C98-0987-44C7-A0B2-D9DE12999E52}" type="pres">
      <dgm:prSet presAssocID="{83834733-5506-4779-87BE-9D06A9EFFD2C}" presName="parTrans" presStyleLbl="sibTrans2D1" presStyleIdx="3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DB255578-515B-4F6C-8F62-FFFDECE37722}" type="pres">
      <dgm:prSet presAssocID="{83834733-5506-4779-87BE-9D06A9EFFD2C}" presName="connectorText" presStyleLbl="sibTrans2D1" presStyleIdx="3" presStyleCnt="6"/>
      <dgm:spPr/>
      <dgm:t>
        <a:bodyPr/>
        <a:lstStyle/>
        <a:p>
          <a:endParaRPr kumimoji="1" lang="ja-JP" altLang="en-US"/>
        </a:p>
      </dgm:t>
    </dgm:pt>
    <dgm:pt modelId="{D0CF5B01-A305-4108-83DA-60CB08AEF58F}" type="pres">
      <dgm:prSet presAssocID="{3560FA96-10B9-4FE0-9DE3-237699B32978}" presName="node" presStyleLbl="node1" presStyleIdx="3" presStyleCnt="6" custScaleY="71130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7AE3012-2F56-4D8F-A2FD-347601C43A55}" type="pres">
      <dgm:prSet presAssocID="{EB22674A-66E1-44AA-BBC5-0D05E10D4A1E}" presName="parTrans" presStyleLbl="sibTrans2D1" presStyleIdx="4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F23AF03A-271F-43B7-99A9-9B639210AAA9}" type="pres">
      <dgm:prSet presAssocID="{EB22674A-66E1-44AA-BBC5-0D05E10D4A1E}" presName="connectorText" presStyleLbl="sibTrans2D1" presStyleIdx="4" presStyleCnt="6"/>
      <dgm:spPr/>
      <dgm:t>
        <a:bodyPr/>
        <a:lstStyle/>
        <a:p>
          <a:endParaRPr kumimoji="1" lang="ja-JP" altLang="en-US"/>
        </a:p>
      </dgm:t>
    </dgm:pt>
    <dgm:pt modelId="{5F185F78-85F1-4CB2-B5CE-234E563D26AD}" type="pres">
      <dgm:prSet presAssocID="{8C7D86DB-52C5-431A-9BAC-7180E93430D6}" presName="node" presStyleLbl="node1" presStyleIdx="4" presStyleCnt="6" custScaleX="132287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E4B4801-0335-4769-896E-CE216DBFB26D}" type="pres">
      <dgm:prSet presAssocID="{F4C6E86B-D048-4C46-B65C-E3D60EECD645}" presName="parTrans" presStyleLbl="sibTrans2D1" presStyleIdx="5" presStyleCnt="6"/>
      <dgm:spPr>
        <a:prstGeom prst="leftArrow">
          <a:avLst/>
        </a:prstGeom>
      </dgm:spPr>
      <dgm:t>
        <a:bodyPr/>
        <a:lstStyle/>
        <a:p>
          <a:endParaRPr kumimoji="1" lang="ja-JP" altLang="en-US"/>
        </a:p>
      </dgm:t>
    </dgm:pt>
    <dgm:pt modelId="{9B0A7314-3D71-4B4A-95BB-F81233BFFA92}" type="pres">
      <dgm:prSet presAssocID="{F4C6E86B-D048-4C46-B65C-E3D60EECD645}" presName="connectorText" presStyleLbl="sibTrans2D1" presStyleIdx="5" presStyleCnt="6"/>
      <dgm:spPr/>
      <dgm:t>
        <a:bodyPr/>
        <a:lstStyle/>
        <a:p>
          <a:endParaRPr kumimoji="1" lang="ja-JP" altLang="en-US"/>
        </a:p>
      </dgm:t>
    </dgm:pt>
    <dgm:pt modelId="{01E278D7-0568-458E-AD31-B36B719825F6}" type="pres">
      <dgm:prSet presAssocID="{8CE92F6E-6DA8-47B9-A7A8-C0E4C777C471}" presName="node" presStyleLbl="node1" presStyleIdx="5" presStyleCnt="6" custScaleX="124930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62841D7D-1F3F-4E7E-9BC7-66713536E958}" srcId="{7CBB1829-2A75-4F1D-981A-45C424094D32}" destId="{381E5D2D-4308-49AF-B876-DB0667B0E54F}" srcOrd="2" destOrd="0" parTransId="{BFF2D7FF-AA53-4625-B2F9-4E60300AA161}" sibTransId="{1BC10933-C420-4E2D-B83A-810CD8DA8738}"/>
    <dgm:cxn modelId="{95136C46-B17B-40F6-A143-4E80C2741456}" type="presOf" srcId="{BFF2D7FF-AA53-4625-B2F9-4E60300AA161}" destId="{A2BE69F9-555B-4569-87D0-3E95241CB840}" srcOrd="0" destOrd="0" presId="urn:microsoft.com/office/officeart/2005/8/layout/radial5"/>
    <dgm:cxn modelId="{2152D076-7363-4E29-9B26-AD8B3A177717}" type="presOf" srcId="{7CBB1829-2A75-4F1D-981A-45C424094D32}" destId="{A785671D-9954-4BD8-8D34-F35A36C734B6}" srcOrd="0" destOrd="0" presId="urn:microsoft.com/office/officeart/2005/8/layout/radial5"/>
    <dgm:cxn modelId="{364900F2-7702-4EF0-BAD0-5C023D64C373}" type="presOf" srcId="{BFF2D7FF-AA53-4625-B2F9-4E60300AA161}" destId="{03FF6A44-021A-44E3-858C-B06A1DFE61B3}" srcOrd="1" destOrd="0" presId="urn:microsoft.com/office/officeart/2005/8/layout/radial5"/>
    <dgm:cxn modelId="{8A35AFD3-2294-4154-8422-815BA1A5F380}" srcId="{7CBB1829-2A75-4F1D-981A-45C424094D32}" destId="{569D355D-57FC-451C-9748-ABD65D7B8FBA}" srcOrd="1" destOrd="0" parTransId="{BFB9848D-DCA7-4999-A789-ED998CE2845E}" sibTransId="{84C4E44C-6702-435D-80AB-858C027DB127}"/>
    <dgm:cxn modelId="{7B3FB475-5B6F-4EEA-8B1A-B92472CF0EC9}" srcId="{7CBB1829-2A75-4F1D-981A-45C424094D32}" destId="{CA879B22-F380-4241-B118-116C90E17D1E}" srcOrd="0" destOrd="0" parTransId="{43C2D13C-9858-4F19-98D1-CBFFEA66B642}" sibTransId="{14F41AD6-7180-45B0-903D-816BA4914123}"/>
    <dgm:cxn modelId="{2384DD5A-B045-4D46-8848-DDDE0CF68382}" srcId="{7CBB1829-2A75-4F1D-981A-45C424094D32}" destId="{3560FA96-10B9-4FE0-9DE3-237699B32978}" srcOrd="3" destOrd="0" parTransId="{83834733-5506-4779-87BE-9D06A9EFFD2C}" sibTransId="{4B634D61-2A8D-4C30-878F-A3AFB4BD3C53}"/>
    <dgm:cxn modelId="{D6383AA9-4ADD-4E32-944A-15E64321EA86}" type="presOf" srcId="{EB22674A-66E1-44AA-BBC5-0D05E10D4A1E}" destId="{37AE3012-2F56-4D8F-A2FD-347601C43A55}" srcOrd="0" destOrd="0" presId="urn:microsoft.com/office/officeart/2005/8/layout/radial5"/>
    <dgm:cxn modelId="{502A9C40-E92E-4D83-B749-7B5893462725}" type="presOf" srcId="{CA879B22-F380-4241-B118-116C90E17D1E}" destId="{6D117502-EFC3-45E4-BFA5-48450F6063C9}" srcOrd="0" destOrd="0" presId="urn:microsoft.com/office/officeart/2005/8/layout/radial5"/>
    <dgm:cxn modelId="{5BD98A0D-C3B1-494C-A06B-458A9F86D3E8}" srcId="{7CBB1829-2A75-4F1D-981A-45C424094D32}" destId="{8CE92F6E-6DA8-47B9-A7A8-C0E4C777C471}" srcOrd="5" destOrd="0" parTransId="{F4C6E86B-D048-4C46-B65C-E3D60EECD645}" sibTransId="{B25177A9-EA6B-45A9-9D95-7B2A46691358}"/>
    <dgm:cxn modelId="{84FDF3C1-4D92-4C40-ADA0-2C83BC75604F}" type="presOf" srcId="{BFB9848D-DCA7-4999-A789-ED998CE2845E}" destId="{4C47AB91-361C-4BE9-BFF8-48B1C5E77A54}" srcOrd="1" destOrd="0" presId="urn:microsoft.com/office/officeart/2005/8/layout/radial5"/>
    <dgm:cxn modelId="{ACB6AB13-9A00-4EE9-BCB4-222CEF29AC06}" type="presOf" srcId="{569D355D-57FC-451C-9748-ABD65D7B8FBA}" destId="{163CCB62-B832-4907-AAEC-B6A50BF4A393}" srcOrd="0" destOrd="0" presId="urn:microsoft.com/office/officeart/2005/8/layout/radial5"/>
    <dgm:cxn modelId="{3ED9588F-2269-4914-8C97-B741CADE5EF9}" type="presOf" srcId="{83834733-5506-4779-87BE-9D06A9EFFD2C}" destId="{DB255578-515B-4F6C-8F62-FFFDECE37722}" srcOrd="1" destOrd="0" presId="urn:microsoft.com/office/officeart/2005/8/layout/radial5"/>
    <dgm:cxn modelId="{3EEB8B08-647D-41F1-B3A5-C3CD9CFD9656}" srcId="{7CBB1829-2A75-4F1D-981A-45C424094D32}" destId="{8C7D86DB-52C5-431A-9BAC-7180E93430D6}" srcOrd="4" destOrd="0" parTransId="{EB22674A-66E1-44AA-BBC5-0D05E10D4A1E}" sibTransId="{62CA455B-3397-4A33-88FF-193E324242AD}"/>
    <dgm:cxn modelId="{50B8F726-CE7A-4996-9CE8-A60208890EEE}" type="presOf" srcId="{BFB9848D-DCA7-4999-A789-ED998CE2845E}" destId="{25E99D31-97D5-4768-8EF6-0BE54E4ACA87}" srcOrd="0" destOrd="0" presId="urn:microsoft.com/office/officeart/2005/8/layout/radial5"/>
    <dgm:cxn modelId="{3423B10B-1B49-4BC5-B343-30AA478EBFF2}" type="presOf" srcId="{F4C6E86B-D048-4C46-B65C-E3D60EECD645}" destId="{9B0A7314-3D71-4B4A-95BB-F81233BFFA92}" srcOrd="1" destOrd="0" presId="urn:microsoft.com/office/officeart/2005/8/layout/radial5"/>
    <dgm:cxn modelId="{8B140FFA-CD11-460C-BE52-F56ECF8DFED6}" type="presOf" srcId="{3560FA96-10B9-4FE0-9DE3-237699B32978}" destId="{D0CF5B01-A305-4108-83DA-60CB08AEF58F}" srcOrd="0" destOrd="0" presId="urn:microsoft.com/office/officeart/2005/8/layout/radial5"/>
    <dgm:cxn modelId="{5340358E-5E9E-4449-8DD5-35DD106E9439}" type="presOf" srcId="{8C7D86DB-52C5-431A-9BAC-7180E93430D6}" destId="{5F185F78-85F1-4CB2-B5CE-234E563D26AD}" srcOrd="0" destOrd="0" presId="urn:microsoft.com/office/officeart/2005/8/layout/radial5"/>
    <dgm:cxn modelId="{DDB143A2-570C-4961-861F-D6BEFDBB91E2}" type="presOf" srcId="{43C2D13C-9858-4F19-98D1-CBFFEA66B642}" destId="{C07102EF-35EB-4B6E-8886-FB30886FC283}" srcOrd="0" destOrd="0" presId="urn:microsoft.com/office/officeart/2005/8/layout/radial5"/>
    <dgm:cxn modelId="{59109DB7-2F25-4DC3-BD81-3A5FF920147E}" type="presOf" srcId="{8CE92F6E-6DA8-47B9-A7A8-C0E4C777C471}" destId="{01E278D7-0568-458E-AD31-B36B719825F6}" srcOrd="0" destOrd="0" presId="urn:microsoft.com/office/officeart/2005/8/layout/radial5"/>
    <dgm:cxn modelId="{9CAD4B73-B54F-4655-AF82-BAD53F933056}" type="presOf" srcId="{15611EEC-1C53-497E-858C-88B8A9CB02F2}" destId="{A354F04F-BE5C-47BF-BA9D-503258498205}" srcOrd="0" destOrd="0" presId="urn:microsoft.com/office/officeart/2005/8/layout/radial5"/>
    <dgm:cxn modelId="{8D5314D9-1115-4473-9A77-469C202CE1E3}" type="presOf" srcId="{43C2D13C-9858-4F19-98D1-CBFFEA66B642}" destId="{D2B3EC92-C632-48BA-BBBF-DCC090CBF807}" srcOrd="1" destOrd="0" presId="urn:microsoft.com/office/officeart/2005/8/layout/radial5"/>
    <dgm:cxn modelId="{81566064-ADD9-4AC6-83CB-52DB3D0CD6AA}" type="presOf" srcId="{381E5D2D-4308-49AF-B876-DB0667B0E54F}" destId="{C3B8E804-A0A7-419E-A7DD-0AF18BC12328}" srcOrd="0" destOrd="0" presId="urn:microsoft.com/office/officeart/2005/8/layout/radial5"/>
    <dgm:cxn modelId="{2D5E182D-DD79-446A-9413-B0136659FAFF}" type="presOf" srcId="{EB22674A-66E1-44AA-BBC5-0D05E10D4A1E}" destId="{F23AF03A-271F-43B7-99A9-9B639210AAA9}" srcOrd="1" destOrd="0" presId="urn:microsoft.com/office/officeart/2005/8/layout/radial5"/>
    <dgm:cxn modelId="{16D33C01-D291-46F2-BD7B-9D6D408DAB1F}" type="presOf" srcId="{F4C6E86B-D048-4C46-B65C-E3D60EECD645}" destId="{4E4B4801-0335-4769-896E-CE216DBFB26D}" srcOrd="0" destOrd="0" presId="urn:microsoft.com/office/officeart/2005/8/layout/radial5"/>
    <dgm:cxn modelId="{2B676270-AD08-4516-8F7D-1336AF4CE4BE}" type="presOf" srcId="{83834733-5506-4779-87BE-9D06A9EFFD2C}" destId="{C2003C98-0987-44C7-A0B2-D9DE12999E52}" srcOrd="0" destOrd="0" presId="urn:microsoft.com/office/officeart/2005/8/layout/radial5"/>
    <dgm:cxn modelId="{D5D0312F-E759-471B-B861-382D43701B09}" srcId="{15611EEC-1C53-497E-858C-88B8A9CB02F2}" destId="{7CBB1829-2A75-4F1D-981A-45C424094D32}" srcOrd="0" destOrd="0" parTransId="{A9310DD2-D2CD-4BC7-B6F1-92BB8EBD64EB}" sibTransId="{A0AED0CE-9B0D-49A1-AE02-E48FBE69D4D5}"/>
    <dgm:cxn modelId="{3C08EE6D-E7B8-44D4-B418-251153420F81}" type="presParOf" srcId="{A354F04F-BE5C-47BF-BA9D-503258498205}" destId="{A785671D-9954-4BD8-8D34-F35A36C734B6}" srcOrd="0" destOrd="0" presId="urn:microsoft.com/office/officeart/2005/8/layout/radial5"/>
    <dgm:cxn modelId="{F9400388-D054-4305-A67C-BA1865227027}" type="presParOf" srcId="{A354F04F-BE5C-47BF-BA9D-503258498205}" destId="{C07102EF-35EB-4B6E-8886-FB30886FC283}" srcOrd="1" destOrd="0" presId="urn:microsoft.com/office/officeart/2005/8/layout/radial5"/>
    <dgm:cxn modelId="{BD2249A8-747D-4D43-AEE2-466EC79232D9}" type="presParOf" srcId="{C07102EF-35EB-4B6E-8886-FB30886FC283}" destId="{D2B3EC92-C632-48BA-BBBF-DCC090CBF807}" srcOrd="0" destOrd="0" presId="urn:microsoft.com/office/officeart/2005/8/layout/radial5"/>
    <dgm:cxn modelId="{CD6ADEE2-8169-4A1D-B37B-B62AB738685B}" type="presParOf" srcId="{A354F04F-BE5C-47BF-BA9D-503258498205}" destId="{6D117502-EFC3-45E4-BFA5-48450F6063C9}" srcOrd="2" destOrd="0" presId="urn:microsoft.com/office/officeart/2005/8/layout/radial5"/>
    <dgm:cxn modelId="{714CE2A4-22BE-4C82-AE5C-7AC802C99969}" type="presParOf" srcId="{A354F04F-BE5C-47BF-BA9D-503258498205}" destId="{25E99D31-97D5-4768-8EF6-0BE54E4ACA87}" srcOrd="3" destOrd="0" presId="urn:microsoft.com/office/officeart/2005/8/layout/radial5"/>
    <dgm:cxn modelId="{214B974D-24F4-4C91-B98C-9AA4A0A15745}" type="presParOf" srcId="{25E99D31-97D5-4768-8EF6-0BE54E4ACA87}" destId="{4C47AB91-361C-4BE9-BFF8-48B1C5E77A54}" srcOrd="0" destOrd="0" presId="urn:microsoft.com/office/officeart/2005/8/layout/radial5"/>
    <dgm:cxn modelId="{EF5A190B-A0FF-416D-9E44-F51C5729D2DB}" type="presParOf" srcId="{A354F04F-BE5C-47BF-BA9D-503258498205}" destId="{163CCB62-B832-4907-AAEC-B6A50BF4A393}" srcOrd="4" destOrd="0" presId="urn:microsoft.com/office/officeart/2005/8/layout/radial5"/>
    <dgm:cxn modelId="{795DAF8A-DA81-4930-B1A4-2667F346A79F}" type="presParOf" srcId="{A354F04F-BE5C-47BF-BA9D-503258498205}" destId="{A2BE69F9-555B-4569-87D0-3E95241CB840}" srcOrd="5" destOrd="0" presId="urn:microsoft.com/office/officeart/2005/8/layout/radial5"/>
    <dgm:cxn modelId="{338EE132-C162-4AA5-B081-37E46BA1A3C5}" type="presParOf" srcId="{A2BE69F9-555B-4569-87D0-3E95241CB840}" destId="{03FF6A44-021A-44E3-858C-B06A1DFE61B3}" srcOrd="0" destOrd="0" presId="urn:microsoft.com/office/officeart/2005/8/layout/radial5"/>
    <dgm:cxn modelId="{84B5EF2A-7CCA-4C59-930B-08DCD80985DA}" type="presParOf" srcId="{A354F04F-BE5C-47BF-BA9D-503258498205}" destId="{C3B8E804-A0A7-419E-A7DD-0AF18BC12328}" srcOrd="6" destOrd="0" presId="urn:microsoft.com/office/officeart/2005/8/layout/radial5"/>
    <dgm:cxn modelId="{5DA2E5C0-ACE5-4AE1-AAB7-431308F1EBC6}" type="presParOf" srcId="{A354F04F-BE5C-47BF-BA9D-503258498205}" destId="{C2003C98-0987-44C7-A0B2-D9DE12999E52}" srcOrd="7" destOrd="0" presId="urn:microsoft.com/office/officeart/2005/8/layout/radial5"/>
    <dgm:cxn modelId="{0629A58B-0C85-43BF-9170-F5CED06AF5DE}" type="presParOf" srcId="{C2003C98-0987-44C7-A0B2-D9DE12999E52}" destId="{DB255578-515B-4F6C-8F62-FFFDECE37722}" srcOrd="0" destOrd="0" presId="urn:microsoft.com/office/officeart/2005/8/layout/radial5"/>
    <dgm:cxn modelId="{166686EF-727C-4E85-A52E-17CC10ACE6CE}" type="presParOf" srcId="{A354F04F-BE5C-47BF-BA9D-503258498205}" destId="{D0CF5B01-A305-4108-83DA-60CB08AEF58F}" srcOrd="8" destOrd="0" presId="urn:microsoft.com/office/officeart/2005/8/layout/radial5"/>
    <dgm:cxn modelId="{CE652A18-FA81-47EF-9EE8-2511CB34ABE3}" type="presParOf" srcId="{A354F04F-BE5C-47BF-BA9D-503258498205}" destId="{37AE3012-2F56-4D8F-A2FD-347601C43A55}" srcOrd="9" destOrd="0" presId="urn:microsoft.com/office/officeart/2005/8/layout/radial5"/>
    <dgm:cxn modelId="{7515AFF7-1D2C-4EB9-89C9-8CCB31E7368D}" type="presParOf" srcId="{37AE3012-2F56-4D8F-A2FD-347601C43A55}" destId="{F23AF03A-271F-43B7-99A9-9B639210AAA9}" srcOrd="0" destOrd="0" presId="urn:microsoft.com/office/officeart/2005/8/layout/radial5"/>
    <dgm:cxn modelId="{407C8539-5E3F-4D9E-968C-9795D6A8BEE1}" type="presParOf" srcId="{A354F04F-BE5C-47BF-BA9D-503258498205}" destId="{5F185F78-85F1-4CB2-B5CE-234E563D26AD}" srcOrd="10" destOrd="0" presId="urn:microsoft.com/office/officeart/2005/8/layout/radial5"/>
    <dgm:cxn modelId="{1F287AA9-3C7D-47AC-B572-F74276FC295C}" type="presParOf" srcId="{A354F04F-BE5C-47BF-BA9D-503258498205}" destId="{4E4B4801-0335-4769-896E-CE216DBFB26D}" srcOrd="11" destOrd="0" presId="urn:microsoft.com/office/officeart/2005/8/layout/radial5"/>
    <dgm:cxn modelId="{47D13AF5-069B-4402-A9E6-EE827C1082F3}" type="presParOf" srcId="{4E4B4801-0335-4769-896E-CE216DBFB26D}" destId="{9B0A7314-3D71-4B4A-95BB-F81233BFFA92}" srcOrd="0" destOrd="0" presId="urn:microsoft.com/office/officeart/2005/8/layout/radial5"/>
    <dgm:cxn modelId="{5E18F414-CF91-46EF-8913-93176BACE63E}" type="presParOf" srcId="{A354F04F-BE5C-47BF-BA9D-503258498205}" destId="{01E278D7-0568-458E-AD31-B36B719825F6}" srcOrd="12" destOrd="0" presId="urn:microsoft.com/office/officeart/2005/8/layout/radial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1F465-08B8-4BB9-ABDB-EFDAC137E656}" type="doc">
      <dgm:prSet loTypeId="urn:microsoft.com/office/officeart/2005/8/layout/vList5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kumimoji="1" lang="ja-JP" altLang="en-US"/>
        </a:p>
      </dgm:t>
    </dgm:pt>
    <dgm:pt modelId="{15B8D178-0C40-460B-9D2E-0B43B1BE5EBA}">
      <dgm:prSet phldrT="[テキスト]" custT="1"/>
      <dgm:spPr/>
      <dgm:t>
        <a:bodyPr/>
        <a:lstStyle/>
        <a:p>
          <a:r>
            <a:rPr kumimoji="1" lang="en-US" altLang="ja-JP" sz="2400" dirty="0" smtClean="0"/>
            <a:t>2.6.24</a:t>
          </a:r>
          <a:r>
            <a:rPr kumimoji="1" lang="en-US" altLang="ja-JP" sz="2000" dirty="0" smtClean="0"/>
            <a:t/>
          </a:r>
          <a:br>
            <a:rPr kumimoji="1" lang="en-US" altLang="ja-JP" sz="2000" dirty="0" smtClean="0"/>
          </a:br>
          <a:r>
            <a:rPr kumimoji="1" lang="en-US" altLang="ja-JP" sz="2000" dirty="0" smtClean="0"/>
            <a:t>[2008.1.24]</a:t>
          </a:r>
          <a:endParaRPr kumimoji="1" lang="ja-JP" altLang="en-US" sz="2000" dirty="0"/>
        </a:p>
      </dgm:t>
    </dgm:pt>
    <dgm:pt modelId="{F448ADC4-B2D0-42FA-BF4D-CF7C30BA8959}" type="parTrans" cxnId="{1B6E8476-052B-4C23-834A-D0F89CEB958C}">
      <dgm:prSet/>
      <dgm:spPr/>
      <dgm:t>
        <a:bodyPr/>
        <a:lstStyle/>
        <a:p>
          <a:endParaRPr kumimoji="1" lang="ja-JP" altLang="en-US"/>
        </a:p>
      </dgm:t>
    </dgm:pt>
    <dgm:pt modelId="{60E395F8-1F15-499F-A4A0-253CA23D7085}" type="sibTrans" cxnId="{1B6E8476-052B-4C23-834A-D0F89CEB958C}">
      <dgm:prSet/>
      <dgm:spPr/>
      <dgm:t>
        <a:bodyPr/>
        <a:lstStyle/>
        <a:p>
          <a:endParaRPr kumimoji="1" lang="ja-JP" altLang="en-US"/>
        </a:p>
      </dgm:t>
    </dgm:pt>
    <dgm:pt modelId="{6A8E93E5-66A2-4E89-9A39-7965DD434ABA}">
      <dgm:prSet phldrT="[テキスト]"/>
      <dgm:spPr/>
      <dgm:t>
        <a:bodyPr/>
        <a:lstStyle/>
        <a:p>
          <a:r>
            <a:rPr kumimoji="1" lang="en-US" altLang="ja-JP" dirty="0" smtClean="0"/>
            <a:t>CFS</a:t>
          </a:r>
          <a:r>
            <a:rPr kumimoji="1" lang="ja-JP" altLang="en-US" dirty="0" smtClean="0"/>
            <a:t> （</a:t>
          </a:r>
          <a:r>
            <a:rPr kumimoji="1" lang="en-US" altLang="ja-JP" dirty="0" smtClean="0"/>
            <a:t>Complete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fair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scheduling)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improve</a:t>
          </a:r>
          <a:endParaRPr kumimoji="1" lang="ja-JP" altLang="en-US" dirty="0"/>
        </a:p>
      </dgm:t>
    </dgm:pt>
    <dgm:pt modelId="{405F7839-0193-409C-9DB4-DC8A55D2BF25}" type="parTrans" cxnId="{655ADF44-0BDD-43D3-AEE4-904097B8C13C}">
      <dgm:prSet/>
      <dgm:spPr/>
      <dgm:t>
        <a:bodyPr/>
        <a:lstStyle/>
        <a:p>
          <a:endParaRPr kumimoji="1" lang="ja-JP" altLang="en-US"/>
        </a:p>
      </dgm:t>
    </dgm:pt>
    <dgm:pt modelId="{67AF9EA3-1998-437D-9505-CD1AEE322A1A}" type="sibTrans" cxnId="{655ADF44-0BDD-43D3-AEE4-904097B8C13C}">
      <dgm:prSet/>
      <dgm:spPr/>
      <dgm:t>
        <a:bodyPr/>
        <a:lstStyle/>
        <a:p>
          <a:endParaRPr kumimoji="1" lang="ja-JP" altLang="en-US"/>
        </a:p>
      </dgm:t>
    </dgm:pt>
    <dgm:pt modelId="{63B76587-FC5C-4BAB-A981-615E8F8958B7}">
      <dgm:prSet phldrT="[テキスト]" custT="1"/>
      <dgm:spPr/>
      <dgm:t>
        <a:bodyPr/>
        <a:lstStyle/>
        <a:p>
          <a:r>
            <a:rPr kumimoji="1" lang="en-US" altLang="ja-JP" sz="2400" dirty="0" smtClean="0"/>
            <a:t>2.6.25</a:t>
          </a:r>
          <a:r>
            <a:rPr kumimoji="1" lang="en-US" altLang="ja-JP" sz="1900" dirty="0" smtClean="0"/>
            <a:t/>
          </a:r>
          <a:br>
            <a:rPr kumimoji="1" lang="en-US" altLang="ja-JP" sz="1900" dirty="0" smtClean="0"/>
          </a:br>
          <a:r>
            <a:rPr kumimoji="1" lang="ja-JP" altLang="en-US" sz="1900" dirty="0" smtClean="0"/>
            <a:t>［</a:t>
          </a:r>
          <a:r>
            <a:rPr kumimoji="1" lang="en-US" altLang="ja-JP" sz="1900" dirty="0" smtClean="0"/>
            <a:t>2008.4.17</a:t>
          </a:r>
          <a:r>
            <a:rPr kumimoji="1" lang="ja-JP" altLang="en-US" sz="1900" dirty="0" smtClean="0"/>
            <a:t>］</a:t>
          </a:r>
          <a:endParaRPr kumimoji="1" lang="ja-JP" altLang="en-US" sz="1900" dirty="0"/>
        </a:p>
      </dgm:t>
    </dgm:pt>
    <dgm:pt modelId="{BCD7F9F5-211A-4095-9E23-65E6394042E5}" type="parTrans" cxnId="{E91DEA86-5554-4E48-ACC7-C9F04AC1A2D4}">
      <dgm:prSet/>
      <dgm:spPr/>
      <dgm:t>
        <a:bodyPr/>
        <a:lstStyle/>
        <a:p>
          <a:endParaRPr kumimoji="1" lang="ja-JP" altLang="en-US"/>
        </a:p>
      </dgm:t>
    </dgm:pt>
    <dgm:pt modelId="{D1345753-A20E-4660-8318-36A4AD283136}" type="sibTrans" cxnId="{E91DEA86-5554-4E48-ACC7-C9F04AC1A2D4}">
      <dgm:prSet/>
      <dgm:spPr/>
      <dgm:t>
        <a:bodyPr/>
        <a:lstStyle/>
        <a:p>
          <a:endParaRPr kumimoji="1" lang="ja-JP" altLang="en-US"/>
        </a:p>
      </dgm:t>
    </dgm:pt>
    <dgm:pt modelId="{839E0FAC-75D6-4CF2-B813-627B8D3ECA56}">
      <dgm:prSet phldrT="[テキスト]"/>
      <dgm:spPr/>
      <dgm:t>
        <a:bodyPr/>
        <a:lstStyle/>
        <a:p>
          <a:r>
            <a:rPr kumimoji="1" lang="en-US" altLang="ja-JP" dirty="0" err="1" smtClean="0"/>
            <a:t>Realtime</a:t>
          </a:r>
          <a:r>
            <a:rPr kumimoji="1" lang="en-US" altLang="ja-JP" dirty="0" smtClean="0"/>
            <a:t> group scheduler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(</a:t>
          </a:r>
          <a:r>
            <a:rPr kumimoji="1" lang="en-US" altLang="ja-JP" dirty="0" err="1" smtClean="0"/>
            <a:t>cgroup</a:t>
          </a:r>
          <a:r>
            <a:rPr kumimoji="1" lang="en-US" altLang="ja-JP" dirty="0" smtClean="0"/>
            <a:t>)</a:t>
          </a:r>
          <a:endParaRPr kumimoji="1" lang="ja-JP" altLang="en-US" dirty="0"/>
        </a:p>
      </dgm:t>
    </dgm:pt>
    <dgm:pt modelId="{2BD92D8A-773A-47CB-BE2D-C31963D39D50}" type="parTrans" cxnId="{A9AF4A77-6767-485B-A44C-76F8AA25F42C}">
      <dgm:prSet/>
      <dgm:spPr/>
      <dgm:t>
        <a:bodyPr/>
        <a:lstStyle/>
        <a:p>
          <a:endParaRPr kumimoji="1" lang="ja-JP" altLang="en-US"/>
        </a:p>
      </dgm:t>
    </dgm:pt>
    <dgm:pt modelId="{B26D3157-3BD6-418A-A263-9A6F1F334FB8}" type="sibTrans" cxnId="{A9AF4A77-6767-485B-A44C-76F8AA25F42C}">
      <dgm:prSet/>
      <dgm:spPr/>
      <dgm:t>
        <a:bodyPr/>
        <a:lstStyle/>
        <a:p>
          <a:endParaRPr kumimoji="1" lang="ja-JP" altLang="en-US"/>
        </a:p>
      </dgm:t>
    </dgm:pt>
    <dgm:pt modelId="{FE57CEE6-6C32-4B8C-A97C-9840091B6F58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CAN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protocol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endParaRPr kumimoji="1" lang="ja-JP" altLang="en-US" dirty="0">
            <a:solidFill>
              <a:srgbClr val="FF0000"/>
            </a:solidFill>
          </a:endParaRPr>
        </a:p>
      </dgm:t>
    </dgm:pt>
    <dgm:pt modelId="{D8566AA2-CB52-4DCE-96C8-D7694964DCF4}" type="parTrans" cxnId="{5C90C7CF-AAF6-4365-A477-145AA825632F}">
      <dgm:prSet/>
      <dgm:spPr/>
      <dgm:t>
        <a:bodyPr/>
        <a:lstStyle/>
        <a:p>
          <a:endParaRPr kumimoji="1" lang="ja-JP" altLang="en-US"/>
        </a:p>
      </dgm:t>
    </dgm:pt>
    <dgm:pt modelId="{0B37238D-617C-419D-A772-0B2741534315}" type="sibTrans" cxnId="{5C90C7CF-AAF6-4365-A477-145AA825632F}">
      <dgm:prSet/>
      <dgm:spPr/>
      <dgm:t>
        <a:bodyPr/>
        <a:lstStyle/>
        <a:p>
          <a:endParaRPr kumimoji="1" lang="ja-JP" altLang="en-US"/>
        </a:p>
      </dgm:t>
    </dgm:pt>
    <dgm:pt modelId="{3A245176-9EA5-4062-8992-1095022B8CF5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802.11s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wireless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mesh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network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endParaRPr kumimoji="1" lang="ja-JP" altLang="en-US" dirty="0">
            <a:solidFill>
              <a:srgbClr val="FF0000"/>
            </a:solidFill>
          </a:endParaRPr>
        </a:p>
      </dgm:t>
    </dgm:pt>
    <dgm:pt modelId="{C095FC3D-D3B7-4297-BDEB-7C97A9859C87}" type="parTrans" cxnId="{CE8464DD-2144-4F55-87EB-7199C3FB6943}">
      <dgm:prSet/>
      <dgm:spPr/>
      <dgm:t>
        <a:bodyPr/>
        <a:lstStyle/>
        <a:p>
          <a:endParaRPr kumimoji="1" lang="ja-JP" altLang="en-US"/>
        </a:p>
      </dgm:t>
    </dgm:pt>
    <dgm:pt modelId="{3FE24B6D-DE13-49E7-BFB3-CE968792A753}" type="sibTrans" cxnId="{CE8464DD-2144-4F55-87EB-7199C3FB6943}">
      <dgm:prSet/>
      <dgm:spPr/>
      <dgm:t>
        <a:bodyPr/>
        <a:lstStyle/>
        <a:p>
          <a:endParaRPr kumimoji="1" lang="ja-JP" altLang="en-US"/>
        </a:p>
      </dgm:t>
    </dgm:pt>
    <dgm:pt modelId="{D3BB4B65-065B-4197-A9AC-55C58F69C4DC}">
      <dgm:prSet phldrT="[テキスト]" custT="1"/>
      <dgm:spPr/>
      <dgm:t>
        <a:bodyPr/>
        <a:lstStyle/>
        <a:p>
          <a:r>
            <a:rPr kumimoji="1" lang="en-US" altLang="ja-JP" sz="2400" dirty="0" smtClean="0"/>
            <a:t>2.6.26</a:t>
          </a:r>
          <a:r>
            <a:rPr kumimoji="1" lang="en-US" altLang="ja-JP" sz="2000" dirty="0" smtClean="0"/>
            <a:t/>
          </a:r>
          <a:br>
            <a:rPr kumimoji="1" lang="en-US" altLang="ja-JP" sz="2000" dirty="0" smtClean="0"/>
          </a:br>
          <a:r>
            <a:rPr kumimoji="1" lang="en-US" altLang="ja-JP" sz="2000" dirty="0" smtClean="0"/>
            <a:t>[2008.7.13]</a:t>
          </a:r>
          <a:endParaRPr kumimoji="1" lang="ja-JP" altLang="en-US" sz="2000" dirty="0"/>
        </a:p>
      </dgm:t>
    </dgm:pt>
    <dgm:pt modelId="{F4D8F47E-AD29-43BA-A969-3D88CE5E57AE}" type="parTrans" cxnId="{83498983-1581-4C84-808E-22050F6BF0F1}">
      <dgm:prSet/>
      <dgm:spPr/>
      <dgm:t>
        <a:bodyPr/>
        <a:lstStyle/>
        <a:p>
          <a:endParaRPr kumimoji="1" lang="ja-JP" altLang="en-US"/>
        </a:p>
      </dgm:t>
    </dgm:pt>
    <dgm:pt modelId="{33730D8B-0D92-49DE-8A6E-E3B0D7720598}" type="sibTrans" cxnId="{83498983-1581-4C84-808E-22050F6BF0F1}">
      <dgm:prSet/>
      <dgm:spPr/>
      <dgm:t>
        <a:bodyPr/>
        <a:lstStyle/>
        <a:p>
          <a:endParaRPr kumimoji="1" lang="ja-JP" altLang="en-US"/>
        </a:p>
      </dgm:t>
    </dgm:pt>
    <dgm:pt modelId="{43DE638C-25B5-453C-B97B-47260FCFDC04}">
      <dgm:prSet phldrT="[テキスト]"/>
      <dgm:spPr/>
      <dgm:t>
        <a:bodyPr/>
        <a:lstStyle/>
        <a:p>
          <a:r>
            <a:rPr kumimoji="1" lang="en-US" altLang="ja-JP" dirty="0" smtClean="0"/>
            <a:t>SMP-nice</a:t>
          </a:r>
          <a:r>
            <a:rPr kumimoji="1" lang="ja-JP" altLang="en-US" dirty="0" smtClean="0"/>
            <a:t> （</a:t>
          </a:r>
          <a:r>
            <a:rPr kumimoji="1" lang="en-US" altLang="ja-JP" dirty="0" smtClean="0"/>
            <a:t>CPU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group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scheduling)</a:t>
          </a:r>
          <a:endParaRPr kumimoji="1" lang="ja-JP" altLang="en-US" dirty="0"/>
        </a:p>
      </dgm:t>
    </dgm:pt>
    <dgm:pt modelId="{484ED58C-D4A2-4034-A664-6F45E298FE73}" type="parTrans" cxnId="{7AE08D91-315B-4947-8822-A38D000AFFB3}">
      <dgm:prSet/>
      <dgm:spPr/>
      <dgm:t>
        <a:bodyPr/>
        <a:lstStyle/>
        <a:p>
          <a:endParaRPr kumimoji="1" lang="ja-JP" altLang="en-US"/>
        </a:p>
      </dgm:t>
    </dgm:pt>
    <dgm:pt modelId="{52036125-FD22-4451-A2B6-3484179C9DB2}" type="sibTrans" cxnId="{7AE08D91-315B-4947-8822-A38D000AFFB3}">
      <dgm:prSet/>
      <dgm:spPr/>
      <dgm:t>
        <a:bodyPr/>
        <a:lstStyle/>
        <a:p>
          <a:endParaRPr kumimoji="1" lang="ja-JP" altLang="en-US"/>
        </a:p>
      </dgm:t>
    </dgm:pt>
    <dgm:pt modelId="{89FDF17A-2554-46A2-8175-1FC8A5F225E6}">
      <dgm:prSet phldrT="[テキスト]"/>
      <dgm:spPr/>
      <dgm:t>
        <a:bodyPr/>
        <a:lstStyle/>
        <a:p>
          <a:r>
            <a:rPr kumimoji="1" lang="en-US" altLang="ja-JP" dirty="0" smtClean="0"/>
            <a:t>Sha512/sha384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crypt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engine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support</a:t>
          </a:r>
          <a:endParaRPr kumimoji="1" lang="ja-JP" altLang="en-US" dirty="0"/>
        </a:p>
      </dgm:t>
    </dgm:pt>
    <dgm:pt modelId="{7423F46D-0B56-4656-86C7-08EB780D3A49}" type="parTrans" cxnId="{E1D2127F-A00E-4FD1-9415-494D61EC1B9D}">
      <dgm:prSet/>
      <dgm:spPr/>
      <dgm:t>
        <a:bodyPr/>
        <a:lstStyle/>
        <a:p>
          <a:endParaRPr kumimoji="1" lang="ja-JP" altLang="en-US"/>
        </a:p>
      </dgm:t>
    </dgm:pt>
    <dgm:pt modelId="{0980D0CE-6664-4E00-8737-0DD95D0644D9}" type="sibTrans" cxnId="{E1D2127F-A00E-4FD1-9415-494D61EC1B9D}">
      <dgm:prSet/>
      <dgm:spPr/>
      <dgm:t>
        <a:bodyPr/>
        <a:lstStyle/>
        <a:p>
          <a:endParaRPr kumimoji="1" lang="ja-JP" altLang="en-US"/>
        </a:p>
      </dgm:t>
    </dgm:pt>
    <dgm:pt modelId="{08549159-6A4E-46D0-9091-A6ABEEE746D7}">
      <dgm:prSet phldrT="[テキスト]"/>
      <dgm:spPr/>
      <dgm:t>
        <a:bodyPr/>
        <a:lstStyle/>
        <a:p>
          <a:r>
            <a:rPr kumimoji="1" lang="en-US" altLang="ja-JP" dirty="0" smtClean="0"/>
            <a:t>RCU</a:t>
          </a:r>
          <a:r>
            <a:rPr kumimoji="1" lang="ja-JP" altLang="en-US" dirty="0" smtClean="0"/>
            <a:t>　</a:t>
          </a:r>
          <a:r>
            <a:rPr kumimoji="1" lang="en-US" altLang="ja-JP" dirty="0" smtClean="0"/>
            <a:t>Preemption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support</a:t>
          </a:r>
          <a:endParaRPr kumimoji="1" lang="ja-JP" altLang="en-US" dirty="0"/>
        </a:p>
      </dgm:t>
    </dgm:pt>
    <dgm:pt modelId="{A9939BFB-1759-4DDA-8FE7-E99BF89061BA}" type="parTrans" cxnId="{6DDB01D9-0D21-487A-9CDC-EA9C08FDAD9C}">
      <dgm:prSet/>
      <dgm:spPr/>
      <dgm:t>
        <a:bodyPr/>
        <a:lstStyle/>
        <a:p>
          <a:endParaRPr kumimoji="1" lang="ja-JP" altLang="en-US"/>
        </a:p>
      </dgm:t>
    </dgm:pt>
    <dgm:pt modelId="{6979691F-D195-496C-8E33-6A0282C26773}" type="sibTrans" cxnId="{6DDB01D9-0D21-487A-9CDC-EA9C08FDAD9C}">
      <dgm:prSet/>
      <dgm:spPr/>
      <dgm:t>
        <a:bodyPr/>
        <a:lstStyle/>
        <a:p>
          <a:endParaRPr kumimoji="1" lang="ja-JP" altLang="en-US"/>
        </a:p>
      </dgm:t>
    </dgm:pt>
    <dgm:pt modelId="{463C107E-D895-4D5D-B00D-4C9C3D953609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SPI/SDIO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in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MMC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layer</a:t>
          </a:r>
          <a:endParaRPr kumimoji="1" lang="ja-JP" altLang="en-US" dirty="0">
            <a:solidFill>
              <a:srgbClr val="FF0000"/>
            </a:solidFill>
          </a:endParaRPr>
        </a:p>
      </dgm:t>
    </dgm:pt>
    <dgm:pt modelId="{64C8CFDE-84EE-45C7-8C28-E71C00FF1269}" type="parTrans" cxnId="{9515A6FE-0F9D-4CCF-B759-5265F6E56CB9}">
      <dgm:prSet/>
      <dgm:spPr/>
      <dgm:t>
        <a:bodyPr/>
        <a:lstStyle/>
        <a:p>
          <a:endParaRPr kumimoji="1" lang="ja-JP" altLang="en-US"/>
        </a:p>
      </dgm:t>
    </dgm:pt>
    <dgm:pt modelId="{4A447BE7-A080-4411-B6CD-3E09F64ACF76}" type="sibTrans" cxnId="{9515A6FE-0F9D-4CCF-B759-5265F6E56CB9}">
      <dgm:prSet/>
      <dgm:spPr/>
      <dgm:t>
        <a:bodyPr/>
        <a:lstStyle/>
        <a:p>
          <a:endParaRPr kumimoji="1" lang="ja-JP" altLang="en-US"/>
        </a:p>
      </dgm:t>
    </dgm:pt>
    <dgm:pt modelId="{70FE0846-889F-4E9C-A42F-D92B98C53791}">
      <dgm:prSet phldrT="[テキスト]"/>
      <dgm:spPr/>
      <dgm:t>
        <a:bodyPr/>
        <a:lstStyle/>
        <a:p>
          <a:r>
            <a:rPr kumimoji="1" lang="en-US" altLang="ja-JP" dirty="0" smtClean="0"/>
            <a:t>New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wireless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driver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support</a:t>
          </a:r>
          <a:endParaRPr kumimoji="1" lang="ja-JP" altLang="en-US" dirty="0"/>
        </a:p>
      </dgm:t>
    </dgm:pt>
    <dgm:pt modelId="{C772D9F2-761D-4D92-90ED-3B496CCB8B0E}" type="parTrans" cxnId="{DFE56BD1-B63C-4D0F-B049-ED7BCFD43DA6}">
      <dgm:prSet/>
      <dgm:spPr/>
      <dgm:t>
        <a:bodyPr/>
        <a:lstStyle/>
        <a:p>
          <a:endParaRPr kumimoji="1" lang="ja-JP" altLang="en-US"/>
        </a:p>
      </dgm:t>
    </dgm:pt>
    <dgm:pt modelId="{0140CAE0-F537-45C6-AA6B-CA0877CCEE0E}" type="sibTrans" cxnId="{DFE56BD1-B63C-4D0F-B049-ED7BCFD43DA6}">
      <dgm:prSet/>
      <dgm:spPr/>
      <dgm:t>
        <a:bodyPr/>
        <a:lstStyle/>
        <a:p>
          <a:endParaRPr kumimoji="1" lang="ja-JP" altLang="en-US"/>
        </a:p>
      </dgm:t>
    </dgm:pt>
    <dgm:pt modelId="{41F52E7A-B18E-4322-9FCB-5DEFDE02C531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SH7723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>
              <a:solidFill>
                <a:srgbClr val="FF0000"/>
              </a:solidFill>
            </a:rPr>
            <a:t>、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MX-G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>
              <a:solidFill>
                <a:srgbClr val="FF0000"/>
              </a:solidFill>
            </a:rPr>
            <a:t>、</a:t>
          </a:r>
          <a:r>
            <a:rPr kumimoji="1" lang="en-US" altLang="ja-JP" dirty="0" smtClean="0">
              <a:solidFill>
                <a:srgbClr val="FF0000"/>
              </a:solidFill>
            </a:rPr>
            <a:t>additional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MIGO-R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endParaRPr kumimoji="1" lang="ja-JP" altLang="en-US" dirty="0">
            <a:solidFill>
              <a:srgbClr val="FF0000"/>
            </a:solidFill>
          </a:endParaRPr>
        </a:p>
      </dgm:t>
    </dgm:pt>
    <dgm:pt modelId="{1DDDEC09-D7FA-4914-A6B6-07E730E36C2C}" type="parTrans" cxnId="{D4E124C9-9CBB-41CF-869C-A85E2D0263E0}">
      <dgm:prSet/>
      <dgm:spPr/>
      <dgm:t>
        <a:bodyPr/>
        <a:lstStyle/>
        <a:p>
          <a:endParaRPr kumimoji="1" lang="ja-JP" altLang="en-US"/>
        </a:p>
      </dgm:t>
    </dgm:pt>
    <dgm:pt modelId="{6CA5221D-8CB2-4537-90A6-FE8ADDF220D3}" type="sibTrans" cxnId="{D4E124C9-9CBB-41CF-869C-A85E2D0263E0}">
      <dgm:prSet/>
      <dgm:spPr/>
      <dgm:t>
        <a:bodyPr/>
        <a:lstStyle/>
        <a:p>
          <a:endParaRPr kumimoji="1" lang="ja-JP" altLang="en-US"/>
        </a:p>
      </dgm:t>
    </dgm:pt>
    <dgm:pt modelId="{6B54A592-4C8F-4C7F-AAF8-2781CFE8702C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SH7203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>
              <a:solidFill>
                <a:srgbClr val="FF0000"/>
              </a:solidFill>
            </a:rPr>
            <a:t>、</a:t>
          </a:r>
          <a:r>
            <a:rPr kumimoji="1" lang="en-US" altLang="ja-JP" dirty="0" smtClean="0">
              <a:solidFill>
                <a:srgbClr val="FF0000"/>
              </a:solidFill>
            </a:rPr>
            <a:t>SH7263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>
              <a:solidFill>
                <a:srgbClr val="FF0000"/>
              </a:solidFill>
            </a:rPr>
            <a:t>、</a:t>
          </a:r>
          <a:r>
            <a:rPr kumimoji="1" lang="en-US" altLang="ja-JP" dirty="0" smtClean="0">
              <a:solidFill>
                <a:srgbClr val="FF0000"/>
              </a:solidFill>
            </a:rPr>
            <a:t>MIGO-R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>
              <a:solidFill>
                <a:srgbClr val="FF0000"/>
              </a:solidFill>
            </a:rPr>
            <a:t>、</a:t>
          </a:r>
          <a:r>
            <a:rPr kumimoji="1" lang="en-US" altLang="ja-JP" dirty="0" smtClean="0">
              <a:solidFill>
                <a:srgbClr val="FF0000"/>
              </a:solidFill>
            </a:rPr>
            <a:t>SH2A-FPU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endParaRPr kumimoji="1" lang="ja-JP" altLang="en-US" dirty="0">
            <a:solidFill>
              <a:srgbClr val="FF0000"/>
            </a:solidFill>
          </a:endParaRPr>
        </a:p>
      </dgm:t>
    </dgm:pt>
    <dgm:pt modelId="{96DD1905-473C-4D02-8F74-1FC5C7494ECC}" type="parTrans" cxnId="{B39A5099-16C0-4E18-8370-0D7ED8727270}">
      <dgm:prSet/>
      <dgm:spPr/>
      <dgm:t>
        <a:bodyPr/>
        <a:lstStyle/>
        <a:p>
          <a:endParaRPr kumimoji="1" lang="ja-JP" altLang="en-US"/>
        </a:p>
      </dgm:t>
    </dgm:pt>
    <dgm:pt modelId="{74F4CEBD-ED9C-4460-828D-D4E9BF9170FC}" type="sibTrans" cxnId="{B39A5099-16C0-4E18-8370-0D7ED8727270}">
      <dgm:prSet/>
      <dgm:spPr/>
      <dgm:t>
        <a:bodyPr/>
        <a:lstStyle/>
        <a:p>
          <a:endParaRPr kumimoji="1" lang="ja-JP" altLang="en-US"/>
        </a:p>
      </dgm:t>
    </dgm:pt>
    <dgm:pt modelId="{2BFFCEC8-0DA9-4EE1-BC50-BA6AD7C0C7BB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rgbClr val="FF0000"/>
              </a:solidFill>
            </a:rPr>
            <a:t>Initial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SH-X3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SMP</a:t>
          </a:r>
          <a:r>
            <a:rPr kumimoji="1" lang="ja-JP" altLang="en-US" dirty="0" smtClean="0">
              <a:solidFill>
                <a:srgbClr val="FF0000"/>
              </a:solidFill>
            </a:rPr>
            <a:t> </a:t>
          </a:r>
          <a:r>
            <a:rPr kumimoji="1" lang="en-US" altLang="ja-JP" dirty="0" smtClean="0">
              <a:solidFill>
                <a:srgbClr val="FF0000"/>
              </a:solidFill>
            </a:rPr>
            <a:t>support</a:t>
          </a:r>
          <a:r>
            <a:rPr kumimoji="1" lang="ja-JP" altLang="en-US" dirty="0" err="1" smtClean="0"/>
            <a:t>、</a:t>
          </a:r>
          <a:r>
            <a:rPr kumimoji="1" lang="en-US" altLang="ja-JP" dirty="0" smtClean="0"/>
            <a:t>SH7720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support</a:t>
          </a:r>
          <a:r>
            <a:rPr kumimoji="1" lang="ja-JP" altLang="en-US" dirty="0" err="1" smtClean="0"/>
            <a:t>、</a:t>
          </a:r>
          <a:r>
            <a:rPr kumimoji="1" lang="en-US" altLang="ja-JP" dirty="0" smtClean="0"/>
            <a:t>INTC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support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extension</a:t>
          </a:r>
          <a:endParaRPr kumimoji="1" lang="ja-JP" altLang="en-US" dirty="0"/>
        </a:p>
      </dgm:t>
    </dgm:pt>
    <dgm:pt modelId="{8ECC4366-55CA-4601-927E-F609B2D57C78}" type="parTrans" cxnId="{7DFA669A-76D5-4F69-AC13-E1C756D24883}">
      <dgm:prSet/>
      <dgm:spPr/>
      <dgm:t>
        <a:bodyPr/>
        <a:lstStyle/>
        <a:p>
          <a:endParaRPr kumimoji="1" lang="ja-JP" altLang="en-US"/>
        </a:p>
      </dgm:t>
    </dgm:pt>
    <dgm:pt modelId="{1A68B867-F5B6-4BF5-87EE-9BA9473DAB80}" type="sibTrans" cxnId="{7DFA669A-76D5-4F69-AC13-E1C756D24883}">
      <dgm:prSet/>
      <dgm:spPr/>
      <dgm:t>
        <a:bodyPr/>
        <a:lstStyle/>
        <a:p>
          <a:endParaRPr kumimoji="1" lang="ja-JP" altLang="en-US"/>
        </a:p>
      </dgm:t>
    </dgm:pt>
    <dgm:pt modelId="{2F232142-BFB5-4D38-9CF0-820335822E70}" type="pres">
      <dgm:prSet presAssocID="{AC91F465-08B8-4BB9-ABDB-EFDAC137E65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30246197-E97E-4ABD-BA40-CFF31E880C0D}" type="pres">
      <dgm:prSet presAssocID="{15B8D178-0C40-460B-9D2E-0B43B1BE5EBA}" presName="linNode" presStyleCnt="0"/>
      <dgm:spPr/>
    </dgm:pt>
    <dgm:pt modelId="{87ABAC3F-7795-461B-AE41-E8E68C8805E2}" type="pres">
      <dgm:prSet presAssocID="{15B8D178-0C40-460B-9D2E-0B43B1BE5EBA}" presName="parentText" presStyleLbl="node1" presStyleIdx="0" presStyleCnt="3" custScaleX="60200">
        <dgm:presLayoutVars>
          <dgm:chMax val="1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6658411-FA43-45A2-A6F8-E1EC464237F9}" type="pres">
      <dgm:prSet presAssocID="{15B8D178-0C40-460B-9D2E-0B43B1BE5EBA}" presName="descendantText" presStyleLbl="alignAccFollowNode1" presStyleIdx="0" presStyleCnt="3" custScaleX="120358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2DA8751-D3F5-48A6-B968-9001AEECCE19}" type="pres">
      <dgm:prSet presAssocID="{60E395F8-1F15-499F-A4A0-253CA23D7085}" presName="sp" presStyleCnt="0"/>
      <dgm:spPr/>
    </dgm:pt>
    <dgm:pt modelId="{D9389DD9-95CB-4DD7-908F-FF3D222431AA}" type="pres">
      <dgm:prSet presAssocID="{63B76587-FC5C-4BAB-A981-615E8F8958B7}" presName="linNode" presStyleCnt="0"/>
      <dgm:spPr/>
    </dgm:pt>
    <dgm:pt modelId="{CA94B202-F121-452A-80C6-C16FDE78C3C4}" type="pres">
      <dgm:prSet presAssocID="{63B76587-FC5C-4BAB-A981-615E8F8958B7}" presName="parentText" presStyleLbl="node1" presStyleIdx="1" presStyleCnt="3" custScaleX="60200">
        <dgm:presLayoutVars>
          <dgm:chMax val="1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ED9CC55-90A3-4FED-8BDF-232FB3A97585}" type="pres">
      <dgm:prSet presAssocID="{63B76587-FC5C-4BAB-A981-615E8F8958B7}" presName="descendantText" presStyleLbl="alignAccFollowNode1" presStyleIdx="1" presStyleCnt="3" custScaleX="120358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ACC7230-93E0-4F1C-AD6B-073FAC1CB117}" type="pres">
      <dgm:prSet presAssocID="{D1345753-A20E-4660-8318-36A4AD283136}" presName="sp" presStyleCnt="0"/>
      <dgm:spPr/>
    </dgm:pt>
    <dgm:pt modelId="{5920AAA5-95A8-4196-B1EA-317A0B672A29}" type="pres">
      <dgm:prSet presAssocID="{D3BB4B65-065B-4197-A9AC-55C58F69C4DC}" presName="linNode" presStyleCnt="0"/>
      <dgm:spPr/>
    </dgm:pt>
    <dgm:pt modelId="{227D33A7-9A92-45E8-9EB7-C1F7D624FF26}" type="pres">
      <dgm:prSet presAssocID="{D3BB4B65-065B-4197-A9AC-55C58F69C4DC}" presName="parentText" presStyleLbl="node1" presStyleIdx="2" presStyleCnt="3" custScaleX="60200">
        <dgm:presLayoutVars>
          <dgm:chMax val="1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EE1EAFAA-44EA-4CB6-A648-729749EB2AD5}" type="pres">
      <dgm:prSet presAssocID="{D3BB4B65-065B-4197-A9AC-55C58F69C4DC}" presName="descendantText" presStyleLbl="alignAccFollowNode1" presStyleIdx="2" presStyleCnt="3" custScaleX="120358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E91DEA86-5554-4E48-ACC7-C9F04AC1A2D4}" srcId="{AC91F465-08B8-4BB9-ABDB-EFDAC137E656}" destId="{63B76587-FC5C-4BAB-A981-615E8F8958B7}" srcOrd="1" destOrd="0" parTransId="{BCD7F9F5-211A-4095-9E23-65E6394042E5}" sibTransId="{D1345753-A20E-4660-8318-36A4AD283136}"/>
    <dgm:cxn modelId="{AC7B05C1-9BF1-4B8A-AB23-20D246B902B3}" type="presOf" srcId="{AC91F465-08B8-4BB9-ABDB-EFDAC137E656}" destId="{2F232142-BFB5-4D38-9CF0-820335822E70}" srcOrd="0" destOrd="0" presId="urn:microsoft.com/office/officeart/2005/8/layout/vList5"/>
    <dgm:cxn modelId="{9515A6FE-0F9D-4CCF-B759-5265F6E56CB9}" srcId="{15B8D178-0C40-460B-9D2E-0B43B1BE5EBA}" destId="{463C107E-D895-4D5D-B00D-4C9C3D953609}" srcOrd="1" destOrd="0" parTransId="{64C8CFDE-84EE-45C7-8C28-E71C00FF1269}" sibTransId="{4A447BE7-A080-4411-B6CD-3E09F64ACF76}"/>
    <dgm:cxn modelId="{99AC5FBF-17E1-456B-BD87-4A8712603399}" type="presOf" srcId="{463C107E-D895-4D5D-B00D-4C9C3D953609}" destId="{C6658411-FA43-45A2-A6F8-E1EC464237F9}" srcOrd="0" destOrd="1" presId="urn:microsoft.com/office/officeart/2005/8/layout/vList5"/>
    <dgm:cxn modelId="{9078A083-E001-44BE-9478-FAC1A8FB227B}" type="presOf" srcId="{839E0FAC-75D6-4CF2-B813-627B8D3ECA56}" destId="{3ED9CC55-90A3-4FED-8BDF-232FB3A97585}" srcOrd="0" destOrd="0" presId="urn:microsoft.com/office/officeart/2005/8/layout/vList5"/>
    <dgm:cxn modelId="{CE8464DD-2144-4F55-87EB-7199C3FB6943}" srcId="{D3BB4B65-065B-4197-A9AC-55C58F69C4DC}" destId="{3A245176-9EA5-4062-8992-1095022B8CF5}" srcOrd="0" destOrd="0" parTransId="{C095FC3D-D3B7-4297-BDEB-7C97A9859C87}" sibTransId="{3FE24B6D-DE13-49E7-BFB3-CE968792A753}"/>
    <dgm:cxn modelId="{7B72EA54-597F-45A6-9F9E-B7EBB48F853B}" type="presOf" srcId="{6B54A592-4C8F-4C7F-AAF8-2781CFE8702C}" destId="{3ED9CC55-90A3-4FED-8BDF-232FB3A97585}" srcOrd="0" destOrd="3" presId="urn:microsoft.com/office/officeart/2005/8/layout/vList5"/>
    <dgm:cxn modelId="{7DFA669A-76D5-4F69-AC13-E1C756D24883}" srcId="{15B8D178-0C40-460B-9D2E-0B43B1BE5EBA}" destId="{2BFFCEC8-0DA9-4EE1-BC50-BA6AD7C0C7BB}" srcOrd="3" destOrd="0" parTransId="{8ECC4366-55CA-4601-927E-F609B2D57C78}" sibTransId="{1A68B867-F5B6-4BF5-87EE-9BA9473DAB80}"/>
    <dgm:cxn modelId="{354A6B77-588A-4323-8FC1-CB5FE285BA75}" type="presOf" srcId="{89FDF17A-2554-46A2-8175-1FC8A5F225E6}" destId="{EE1EAFAA-44EA-4CB6-A648-729749EB2AD5}" srcOrd="0" destOrd="2" presId="urn:microsoft.com/office/officeart/2005/8/layout/vList5"/>
    <dgm:cxn modelId="{D4E124C9-9CBB-41CF-869C-A85E2D0263E0}" srcId="{D3BB4B65-065B-4197-A9AC-55C58F69C4DC}" destId="{41F52E7A-B18E-4322-9FCB-5DEFDE02C531}" srcOrd="3" destOrd="0" parTransId="{1DDDEC09-D7FA-4914-A6B6-07E730E36C2C}" sibTransId="{6CA5221D-8CB2-4537-90A6-FE8ADDF220D3}"/>
    <dgm:cxn modelId="{6DDB01D9-0D21-487A-9CDC-EA9C08FDAD9C}" srcId="{63B76587-FC5C-4BAB-A981-615E8F8958B7}" destId="{08549159-6A4E-46D0-9091-A6ABEEE746D7}" srcOrd="2" destOrd="0" parTransId="{A9939BFB-1759-4DDA-8FE7-E99BF89061BA}" sibTransId="{6979691F-D195-496C-8E33-6A0282C26773}"/>
    <dgm:cxn modelId="{EE070488-CA70-4CC5-8D58-52C11B090A97}" type="presOf" srcId="{08549159-6A4E-46D0-9091-A6ABEEE746D7}" destId="{3ED9CC55-90A3-4FED-8BDF-232FB3A97585}" srcOrd="0" destOrd="2" presId="urn:microsoft.com/office/officeart/2005/8/layout/vList5"/>
    <dgm:cxn modelId="{50E08C18-48DF-4CA4-BFB5-C9B3727E18CE}" type="presOf" srcId="{63B76587-FC5C-4BAB-A981-615E8F8958B7}" destId="{CA94B202-F121-452A-80C6-C16FDE78C3C4}" srcOrd="0" destOrd="0" presId="urn:microsoft.com/office/officeart/2005/8/layout/vList5"/>
    <dgm:cxn modelId="{D5F2ED08-3747-47B8-840B-0208C82E8C41}" type="presOf" srcId="{FE57CEE6-6C32-4B8C-A97C-9840091B6F58}" destId="{3ED9CC55-90A3-4FED-8BDF-232FB3A97585}" srcOrd="0" destOrd="1" presId="urn:microsoft.com/office/officeart/2005/8/layout/vList5"/>
    <dgm:cxn modelId="{C660A920-BC85-47BA-8A8D-6EEBFCD6BE79}" type="presOf" srcId="{15B8D178-0C40-460B-9D2E-0B43B1BE5EBA}" destId="{87ABAC3F-7795-461B-AE41-E8E68C8805E2}" srcOrd="0" destOrd="0" presId="urn:microsoft.com/office/officeart/2005/8/layout/vList5"/>
    <dgm:cxn modelId="{5220279F-626D-43B7-B442-1EF645708D89}" type="presOf" srcId="{2BFFCEC8-0DA9-4EE1-BC50-BA6AD7C0C7BB}" destId="{C6658411-FA43-45A2-A6F8-E1EC464237F9}" srcOrd="0" destOrd="3" presId="urn:microsoft.com/office/officeart/2005/8/layout/vList5"/>
    <dgm:cxn modelId="{E1D2127F-A00E-4FD1-9415-494D61EC1B9D}" srcId="{D3BB4B65-065B-4197-A9AC-55C58F69C4DC}" destId="{89FDF17A-2554-46A2-8175-1FC8A5F225E6}" srcOrd="2" destOrd="0" parTransId="{7423F46D-0B56-4656-86C7-08EB780D3A49}" sibTransId="{0980D0CE-6664-4E00-8737-0DD95D0644D9}"/>
    <dgm:cxn modelId="{C8CC72A9-6977-48CE-A2EF-D7FA05AC00BA}" type="presOf" srcId="{D3BB4B65-065B-4197-A9AC-55C58F69C4DC}" destId="{227D33A7-9A92-45E8-9EB7-C1F7D624FF26}" srcOrd="0" destOrd="0" presId="urn:microsoft.com/office/officeart/2005/8/layout/vList5"/>
    <dgm:cxn modelId="{C93DEA5F-44A2-4DBA-A57E-CC631C865646}" type="presOf" srcId="{41F52E7A-B18E-4322-9FCB-5DEFDE02C531}" destId="{EE1EAFAA-44EA-4CB6-A648-729749EB2AD5}" srcOrd="0" destOrd="3" presId="urn:microsoft.com/office/officeart/2005/8/layout/vList5"/>
    <dgm:cxn modelId="{09CBAD74-B96D-4376-86C1-3C8B91812ECE}" type="presOf" srcId="{6A8E93E5-66A2-4E89-9A39-7965DD434ABA}" destId="{C6658411-FA43-45A2-A6F8-E1EC464237F9}" srcOrd="0" destOrd="0" presId="urn:microsoft.com/office/officeart/2005/8/layout/vList5"/>
    <dgm:cxn modelId="{C6DCC5ED-EE62-4E40-9216-39DA2D92439E}" type="presOf" srcId="{70FE0846-889F-4E9C-A42F-D92B98C53791}" destId="{C6658411-FA43-45A2-A6F8-E1EC464237F9}" srcOrd="0" destOrd="2" presId="urn:microsoft.com/office/officeart/2005/8/layout/vList5"/>
    <dgm:cxn modelId="{5C90C7CF-AAF6-4365-A477-145AA825632F}" srcId="{63B76587-FC5C-4BAB-A981-615E8F8958B7}" destId="{FE57CEE6-6C32-4B8C-A97C-9840091B6F58}" srcOrd="1" destOrd="0" parTransId="{D8566AA2-CB52-4DCE-96C8-D7694964DCF4}" sibTransId="{0B37238D-617C-419D-A772-0B2741534315}"/>
    <dgm:cxn modelId="{B39A5099-16C0-4E18-8370-0D7ED8727270}" srcId="{63B76587-FC5C-4BAB-A981-615E8F8958B7}" destId="{6B54A592-4C8F-4C7F-AAF8-2781CFE8702C}" srcOrd="3" destOrd="0" parTransId="{96DD1905-473C-4D02-8F74-1FC5C7494ECC}" sibTransId="{74F4CEBD-ED9C-4460-828D-D4E9BF9170FC}"/>
    <dgm:cxn modelId="{A9AF4A77-6767-485B-A44C-76F8AA25F42C}" srcId="{63B76587-FC5C-4BAB-A981-615E8F8958B7}" destId="{839E0FAC-75D6-4CF2-B813-627B8D3ECA56}" srcOrd="0" destOrd="0" parTransId="{2BD92D8A-773A-47CB-BE2D-C31963D39D50}" sibTransId="{B26D3157-3BD6-418A-A263-9A6F1F334FB8}"/>
    <dgm:cxn modelId="{DFE56BD1-B63C-4D0F-B049-ED7BCFD43DA6}" srcId="{15B8D178-0C40-460B-9D2E-0B43B1BE5EBA}" destId="{70FE0846-889F-4E9C-A42F-D92B98C53791}" srcOrd="2" destOrd="0" parTransId="{C772D9F2-761D-4D92-90ED-3B496CCB8B0E}" sibTransId="{0140CAE0-F537-45C6-AA6B-CA0877CCEE0E}"/>
    <dgm:cxn modelId="{83498983-1581-4C84-808E-22050F6BF0F1}" srcId="{AC91F465-08B8-4BB9-ABDB-EFDAC137E656}" destId="{D3BB4B65-065B-4197-A9AC-55C58F69C4DC}" srcOrd="2" destOrd="0" parTransId="{F4D8F47E-AD29-43BA-A969-3D88CE5E57AE}" sibTransId="{33730D8B-0D92-49DE-8A6E-E3B0D7720598}"/>
    <dgm:cxn modelId="{223712F6-7BB3-4142-BE41-FD41F60EC579}" type="presOf" srcId="{3A245176-9EA5-4062-8992-1095022B8CF5}" destId="{EE1EAFAA-44EA-4CB6-A648-729749EB2AD5}" srcOrd="0" destOrd="0" presId="urn:microsoft.com/office/officeart/2005/8/layout/vList5"/>
    <dgm:cxn modelId="{7AE08D91-315B-4947-8822-A38D000AFFB3}" srcId="{D3BB4B65-065B-4197-A9AC-55C58F69C4DC}" destId="{43DE638C-25B5-453C-B97B-47260FCFDC04}" srcOrd="1" destOrd="0" parTransId="{484ED58C-D4A2-4034-A664-6F45E298FE73}" sibTransId="{52036125-FD22-4451-A2B6-3484179C9DB2}"/>
    <dgm:cxn modelId="{1B6E8476-052B-4C23-834A-D0F89CEB958C}" srcId="{AC91F465-08B8-4BB9-ABDB-EFDAC137E656}" destId="{15B8D178-0C40-460B-9D2E-0B43B1BE5EBA}" srcOrd="0" destOrd="0" parTransId="{F448ADC4-B2D0-42FA-BF4D-CF7C30BA8959}" sibTransId="{60E395F8-1F15-499F-A4A0-253CA23D7085}"/>
    <dgm:cxn modelId="{5ED2154F-CAD7-4434-B8BA-03C20F61F2E7}" type="presOf" srcId="{43DE638C-25B5-453C-B97B-47260FCFDC04}" destId="{EE1EAFAA-44EA-4CB6-A648-729749EB2AD5}" srcOrd="0" destOrd="1" presId="urn:microsoft.com/office/officeart/2005/8/layout/vList5"/>
    <dgm:cxn modelId="{655ADF44-0BDD-43D3-AEE4-904097B8C13C}" srcId="{15B8D178-0C40-460B-9D2E-0B43B1BE5EBA}" destId="{6A8E93E5-66A2-4E89-9A39-7965DD434ABA}" srcOrd="0" destOrd="0" parTransId="{405F7839-0193-409C-9DB4-DC8A55D2BF25}" sibTransId="{67AF9EA3-1998-437D-9505-CD1AEE322A1A}"/>
    <dgm:cxn modelId="{8EE5AF27-6B12-4AFB-BF63-01ABD63CDB51}" type="presParOf" srcId="{2F232142-BFB5-4D38-9CF0-820335822E70}" destId="{30246197-E97E-4ABD-BA40-CFF31E880C0D}" srcOrd="0" destOrd="0" presId="urn:microsoft.com/office/officeart/2005/8/layout/vList5"/>
    <dgm:cxn modelId="{B60A8E4E-FBA3-4B98-A2F5-245C36F07852}" type="presParOf" srcId="{30246197-E97E-4ABD-BA40-CFF31E880C0D}" destId="{87ABAC3F-7795-461B-AE41-E8E68C8805E2}" srcOrd="0" destOrd="0" presId="urn:microsoft.com/office/officeart/2005/8/layout/vList5"/>
    <dgm:cxn modelId="{3CD7D1C8-08BC-4EC0-91ED-22AD5930C9CF}" type="presParOf" srcId="{30246197-E97E-4ABD-BA40-CFF31E880C0D}" destId="{C6658411-FA43-45A2-A6F8-E1EC464237F9}" srcOrd="1" destOrd="0" presId="urn:microsoft.com/office/officeart/2005/8/layout/vList5"/>
    <dgm:cxn modelId="{9C03BFD1-6F72-43D5-B7E4-4840C82F4D94}" type="presParOf" srcId="{2F232142-BFB5-4D38-9CF0-820335822E70}" destId="{22DA8751-D3F5-48A6-B968-9001AEECCE19}" srcOrd="1" destOrd="0" presId="urn:microsoft.com/office/officeart/2005/8/layout/vList5"/>
    <dgm:cxn modelId="{64C4B760-8214-4A85-B9E2-818164181B68}" type="presParOf" srcId="{2F232142-BFB5-4D38-9CF0-820335822E70}" destId="{D9389DD9-95CB-4DD7-908F-FF3D222431AA}" srcOrd="2" destOrd="0" presId="urn:microsoft.com/office/officeart/2005/8/layout/vList5"/>
    <dgm:cxn modelId="{709FF3F0-B50D-4088-AF03-078912B234A5}" type="presParOf" srcId="{D9389DD9-95CB-4DD7-908F-FF3D222431AA}" destId="{CA94B202-F121-452A-80C6-C16FDE78C3C4}" srcOrd="0" destOrd="0" presId="urn:microsoft.com/office/officeart/2005/8/layout/vList5"/>
    <dgm:cxn modelId="{35755275-3ABB-4A0D-8BEA-ADD09A1D790A}" type="presParOf" srcId="{D9389DD9-95CB-4DD7-908F-FF3D222431AA}" destId="{3ED9CC55-90A3-4FED-8BDF-232FB3A97585}" srcOrd="1" destOrd="0" presId="urn:microsoft.com/office/officeart/2005/8/layout/vList5"/>
    <dgm:cxn modelId="{E5F38666-FEF6-4119-9A4B-BDC8F9E9BB2E}" type="presParOf" srcId="{2F232142-BFB5-4D38-9CF0-820335822E70}" destId="{FACC7230-93E0-4F1C-AD6B-073FAC1CB117}" srcOrd="3" destOrd="0" presId="urn:microsoft.com/office/officeart/2005/8/layout/vList5"/>
    <dgm:cxn modelId="{6B94DACB-65A6-49E5-ACF9-BC4D5227E2FD}" type="presParOf" srcId="{2F232142-BFB5-4D38-9CF0-820335822E70}" destId="{5920AAA5-95A8-4196-B1EA-317A0B672A29}" srcOrd="4" destOrd="0" presId="urn:microsoft.com/office/officeart/2005/8/layout/vList5"/>
    <dgm:cxn modelId="{4B5E18BD-EE04-4E65-8730-46B178C2A7CD}" type="presParOf" srcId="{5920AAA5-95A8-4196-B1EA-317A0B672A29}" destId="{227D33A7-9A92-45E8-9EB7-C1F7D624FF26}" srcOrd="0" destOrd="0" presId="urn:microsoft.com/office/officeart/2005/8/layout/vList5"/>
    <dgm:cxn modelId="{CE082C78-3145-4407-8B19-5228A1D7C74D}" type="presParOf" srcId="{5920AAA5-95A8-4196-B1EA-317A0B672A29}" destId="{EE1EAFAA-44EA-4CB6-A648-729749EB2AD5}" srcOrd="1" destOrd="0" presId="urn:microsoft.com/office/officeart/2005/8/layout/vList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879F4A-E15F-44A7-A015-B209F34B4C63}" type="doc">
      <dgm:prSet loTypeId="urn:microsoft.com/office/officeart/2005/8/layout/vList2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kumimoji="1" lang="ja-JP" altLang="en-US"/>
        </a:p>
      </dgm:t>
    </dgm:pt>
    <dgm:pt modelId="{746B6241-E909-4E11-BF1B-CF73AF0B7A7A}">
      <dgm:prSet/>
      <dgm:spPr/>
      <dgm:t>
        <a:bodyPr/>
        <a:lstStyle/>
        <a:p>
          <a:pPr rtl="0"/>
          <a:r>
            <a:rPr kumimoji="1" lang="en-US" dirty="0" smtClean="0"/>
            <a:t>SH</a:t>
          </a:r>
          <a:r>
            <a:rPr kumimoji="1" lang="ja-JP" dirty="0" smtClean="0"/>
            <a:t> </a:t>
          </a:r>
          <a:r>
            <a:rPr kumimoji="1" lang="en-US" dirty="0" smtClean="0"/>
            <a:t>CPU</a:t>
          </a:r>
          <a:r>
            <a:rPr kumimoji="1" lang="ja-JP" dirty="0" smtClean="0"/>
            <a:t> をサポートするための </a:t>
          </a:r>
          <a:r>
            <a:rPr kumimoji="1" lang="en-US" dirty="0" smtClean="0"/>
            <a:t>Linux</a:t>
          </a:r>
          <a:r>
            <a:rPr kumimoji="1" lang="ja-JP" dirty="0" smtClean="0"/>
            <a:t> </a:t>
          </a:r>
          <a:r>
            <a:rPr kumimoji="1" lang="en-US" dirty="0" smtClean="0"/>
            <a:t>kernel</a:t>
          </a:r>
          <a:r>
            <a:rPr kumimoji="1" lang="ja-JP" dirty="0" smtClean="0"/>
            <a:t> や </a:t>
          </a:r>
          <a:r>
            <a:rPr kumimoji="1" lang="en-US" dirty="0" smtClean="0"/>
            <a:t>Device</a:t>
          </a:r>
          <a:r>
            <a:rPr kumimoji="1" lang="ja-JP" dirty="0" smtClean="0"/>
            <a:t> </a:t>
          </a:r>
          <a:r>
            <a:rPr kumimoji="1" lang="en-US" dirty="0" smtClean="0"/>
            <a:t>Driver</a:t>
          </a:r>
          <a:r>
            <a:rPr kumimoji="1" lang="ja-JP" dirty="0" smtClean="0"/>
            <a:t> 開発成果を</a:t>
          </a:r>
          <a:r>
            <a:rPr kumimoji="1" lang="en-US" dirty="0" smtClean="0"/>
            <a:t>Linux</a:t>
          </a:r>
          <a:r>
            <a:rPr kumimoji="1" lang="ja-JP" dirty="0" smtClean="0"/>
            <a:t> の</a:t>
          </a:r>
          <a:r>
            <a:rPr kumimoji="1" lang="ja-JP" dirty="0" smtClean="0">
              <a:solidFill>
                <a:srgbClr val="FFFF00"/>
              </a:solidFill>
            </a:rPr>
            <a:t>マスターコードに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100%</a:t>
          </a:r>
          <a:r>
            <a:rPr kumimoji="1" lang="ja-JP" dirty="0" smtClean="0">
              <a:solidFill>
                <a:srgbClr val="FFFF00"/>
              </a:solidFill>
            </a:rPr>
            <a:t>還元</a:t>
          </a:r>
          <a:r>
            <a:rPr kumimoji="1" lang="ja-JP" dirty="0" smtClean="0"/>
            <a:t>し、</a:t>
          </a:r>
          <a:r>
            <a:rPr kumimoji="1" lang="en-US" dirty="0" smtClean="0"/>
            <a:t>SH</a:t>
          </a:r>
          <a:r>
            <a:rPr kumimoji="1" lang="ja-JP" dirty="0" smtClean="0"/>
            <a:t> が</a:t>
          </a:r>
          <a:r>
            <a:rPr kumimoji="1" lang="ja-JP" altLang="en-US" dirty="0" smtClean="0"/>
            <a:t> </a:t>
          </a:r>
          <a:r>
            <a:rPr kumimoji="1" lang="en-US" dirty="0" smtClean="0"/>
            <a:t>ARM</a:t>
          </a:r>
          <a:r>
            <a:rPr kumimoji="1" lang="ja-JP" dirty="0" err="1" smtClean="0"/>
            <a:t>、</a:t>
          </a:r>
          <a:r>
            <a:rPr kumimoji="1" lang="en-US" dirty="0" smtClean="0"/>
            <a:t>MIPS</a:t>
          </a:r>
          <a:r>
            <a:rPr kumimoji="1" lang="ja-JP" dirty="0" smtClean="0"/>
            <a:t> と</a:t>
          </a:r>
          <a:r>
            <a:rPr kumimoji="1" lang="ja-JP" altLang="en-US" dirty="0" smtClean="0"/>
            <a:t>比較して遜色なく</a:t>
          </a:r>
          <a:r>
            <a:rPr kumimoji="1" lang="ja-JP" dirty="0" smtClean="0"/>
            <a:t> </a:t>
          </a:r>
          <a:r>
            <a:rPr kumimoji="1" lang="en-US" dirty="0" smtClean="0"/>
            <a:t>Linux</a:t>
          </a:r>
          <a:r>
            <a:rPr kumimoji="1" lang="ja-JP" dirty="0" smtClean="0"/>
            <a:t> 環境で利用できる</a:t>
          </a:r>
          <a:r>
            <a:rPr kumimoji="1" lang="ja-JP" altLang="en-US" dirty="0" smtClean="0"/>
            <a:t>ようにする</a:t>
          </a:r>
          <a:r>
            <a:rPr kumimoji="1" lang="ja-JP" dirty="0" smtClean="0"/>
            <a:t>ことが絶対条件である。 その</a:t>
          </a:r>
          <a:r>
            <a:rPr kumimoji="1" lang="ja-JP" dirty="0" smtClean="0">
              <a:solidFill>
                <a:schemeClr val="bg1"/>
              </a:solidFill>
            </a:rPr>
            <a:t>ため</a:t>
          </a:r>
          <a:r>
            <a:rPr kumimoji="1" lang="ja-JP" altLang="en-US" dirty="0" smtClean="0">
              <a:solidFill>
                <a:srgbClr val="FFFF00"/>
              </a:solidFill>
            </a:rPr>
            <a:t>  </a:t>
          </a:r>
          <a:r>
            <a:rPr kumimoji="1" lang="en-US" dirty="0" smtClean="0">
              <a:solidFill>
                <a:srgbClr val="FFFF00"/>
              </a:solidFill>
            </a:rPr>
            <a:t>kernel</a:t>
          </a:r>
          <a:r>
            <a:rPr kumimoji="1" lang="ja-JP" dirty="0" smtClean="0">
              <a:solidFill>
                <a:srgbClr val="FFFF00"/>
              </a:solidFill>
            </a:rPr>
            <a:t> 開発コミュニティ</a:t>
          </a:r>
          <a:r>
            <a:rPr kumimoji="1" lang="en-US" altLang="ja-JP" dirty="0" smtClean="0">
              <a:solidFill>
                <a:srgbClr val="FFFF00"/>
              </a:solidFill>
            </a:rPr>
            <a:t/>
          </a:r>
          <a:br>
            <a:rPr kumimoji="1" lang="en-US" altLang="ja-JP" dirty="0" smtClean="0">
              <a:solidFill>
                <a:srgbClr val="FFFF00"/>
              </a:solidFill>
            </a:rPr>
          </a:br>
          <a:r>
            <a:rPr kumimoji="1" lang="ja-JP" dirty="0" smtClean="0">
              <a:solidFill>
                <a:srgbClr val="FFFF00"/>
              </a:solidFill>
            </a:rPr>
            <a:t>による厳しい審査にパスできる</a:t>
          </a:r>
          <a:r>
            <a:rPr kumimoji="1" lang="ja-JP" altLang="en-US" dirty="0" smtClean="0">
              <a:solidFill>
                <a:srgbClr val="FFFF00"/>
              </a:solidFill>
            </a:rPr>
            <a:t>高</a:t>
          </a:r>
          <a:r>
            <a:rPr kumimoji="1" lang="ja-JP" dirty="0" smtClean="0">
              <a:solidFill>
                <a:srgbClr val="FFFF00"/>
              </a:solidFill>
            </a:rPr>
            <a:t>品質</a:t>
          </a:r>
          <a:r>
            <a:rPr kumimoji="1" lang="ja-JP" altLang="en-US" dirty="0" smtClean="0">
              <a:solidFill>
                <a:srgbClr val="FFFF00"/>
              </a:solidFill>
            </a:rPr>
            <a:t>な</a:t>
          </a:r>
          <a:r>
            <a:rPr kumimoji="1" lang="ja-JP" dirty="0" smtClean="0">
              <a:solidFill>
                <a:srgbClr val="FFFF00"/>
              </a:solidFill>
            </a:rPr>
            <a:t>コードを開発</a:t>
          </a:r>
          <a:r>
            <a:rPr kumimoji="1" lang="ja-JP" altLang="en-US" dirty="0" smtClean="0">
              <a:solidFill>
                <a:srgbClr val="FFFF00"/>
              </a:solidFill>
            </a:rPr>
            <a:t>しパッチを投稿  </a:t>
          </a:r>
          <a:r>
            <a:rPr kumimoji="1" lang="ja-JP" altLang="en-US" dirty="0" smtClean="0">
              <a:solidFill>
                <a:schemeClr val="bg1"/>
              </a:solidFill>
            </a:rPr>
            <a:t>していく。</a:t>
          </a:r>
          <a:endParaRPr kumimoji="1" lang="en-US" dirty="0">
            <a:solidFill>
              <a:schemeClr val="bg1"/>
            </a:solidFill>
          </a:endParaRPr>
        </a:p>
      </dgm:t>
    </dgm:pt>
    <dgm:pt modelId="{62622437-EDBB-4761-AF51-4160734024B4}" type="parTrans" cxnId="{8C589E80-BFE2-49B5-B75A-CD38202E7593}">
      <dgm:prSet/>
      <dgm:spPr/>
      <dgm:t>
        <a:bodyPr/>
        <a:lstStyle/>
        <a:p>
          <a:endParaRPr kumimoji="1" lang="ja-JP" altLang="en-US"/>
        </a:p>
      </dgm:t>
    </dgm:pt>
    <dgm:pt modelId="{D774123A-FE3D-41CC-872F-FE45FC75ECEE}" type="sibTrans" cxnId="{8C589E80-BFE2-49B5-B75A-CD38202E7593}">
      <dgm:prSet/>
      <dgm:spPr/>
      <dgm:t>
        <a:bodyPr/>
        <a:lstStyle/>
        <a:p>
          <a:endParaRPr kumimoji="1" lang="ja-JP" altLang="en-US"/>
        </a:p>
      </dgm:t>
    </dgm:pt>
    <dgm:pt modelId="{AE260507-6A8D-4EE7-A0CB-BED4FE24436C}">
      <dgm:prSet/>
      <dgm:spPr/>
      <dgm:t>
        <a:bodyPr/>
        <a:lstStyle/>
        <a:p>
          <a:pPr rtl="0"/>
          <a:r>
            <a:rPr kumimoji="1" lang="ja-JP" dirty="0" smtClean="0"/>
            <a:t>我々はユーザーが利用できる</a:t>
          </a:r>
          <a:r>
            <a:rPr kumimoji="1" lang="ja-JP" altLang="en-US" dirty="0" smtClean="0"/>
            <a:t> </a:t>
          </a:r>
          <a:r>
            <a:rPr kumimoji="1" lang="en-US" dirty="0" smtClean="0"/>
            <a:t>OS</a:t>
          </a:r>
          <a:r>
            <a:rPr kumimoji="1" lang="ja-JP" dirty="0" smtClean="0"/>
            <a:t> の</a:t>
          </a:r>
          <a:r>
            <a:rPr kumimoji="1" lang="ja-JP" altLang="en-US" dirty="0" smtClean="0"/>
            <a:t>新</a:t>
          </a:r>
          <a:r>
            <a:rPr kumimoji="1" lang="ja-JP" dirty="0" smtClean="0"/>
            <a:t>機能において競合</a:t>
          </a:r>
          <a:r>
            <a:rPr kumimoji="1" lang="en-US" dirty="0" smtClean="0"/>
            <a:t>CPU</a:t>
          </a:r>
          <a:r>
            <a:rPr kumimoji="1" lang="ja-JP" dirty="0" smtClean="0"/>
            <a:t>に引けをとらないよう、</a:t>
          </a:r>
          <a:r>
            <a:rPr kumimoji="1" lang="en-US" dirty="0" smtClean="0"/>
            <a:t> </a:t>
          </a:r>
          <a:r>
            <a:rPr kumimoji="1" lang="en-US" dirty="0" smtClean="0">
              <a:solidFill>
                <a:srgbClr val="FFFF00"/>
              </a:solidFill>
            </a:rPr>
            <a:t>Linux</a:t>
          </a:r>
          <a:r>
            <a:rPr kumimoji="1" lang="ja-JP" dirty="0" smtClean="0">
              <a:solidFill>
                <a:srgbClr val="FFFF00"/>
              </a:solidFill>
            </a:rPr>
            <a:t> 開発コミュニティと連携しながら </a:t>
          </a:r>
          <a:r>
            <a:rPr kumimoji="1" lang="en-US" dirty="0" smtClean="0">
              <a:solidFill>
                <a:srgbClr val="FFFF00"/>
              </a:solidFill>
            </a:rPr>
            <a:t>Linux</a:t>
          </a:r>
          <a:r>
            <a:rPr kumimoji="1" lang="ja-JP" dirty="0" smtClean="0">
              <a:solidFill>
                <a:srgbClr val="FFFF00"/>
              </a:solidFill>
            </a:rPr>
            <a:t> </a:t>
          </a:r>
          <a:r>
            <a:rPr kumimoji="1" lang="en-US" dirty="0" smtClean="0">
              <a:solidFill>
                <a:srgbClr val="FFFF00"/>
              </a:solidFill>
            </a:rPr>
            <a:t>kernel</a:t>
          </a:r>
          <a:r>
            <a:rPr kumimoji="1" lang="ja-JP" dirty="0" smtClean="0">
              <a:solidFill>
                <a:srgbClr val="FFFF00"/>
              </a:solidFill>
            </a:rPr>
            <a:t> 根幹部分の開発にも追従</a:t>
          </a:r>
          <a:r>
            <a:rPr kumimoji="1" lang="ja-JP" dirty="0" smtClean="0"/>
            <a:t>しなければならない。 このため</a:t>
          </a:r>
          <a:r>
            <a:rPr kumimoji="1" lang="ja-JP" altLang="en-US" dirty="0" smtClean="0"/>
            <a:t> コミュニティの</a:t>
          </a:r>
          <a:r>
            <a:rPr kumimoji="1" lang="ja-JP" dirty="0" smtClean="0"/>
            <a:t>最先端</a:t>
          </a:r>
          <a:r>
            <a:rPr kumimoji="1" lang="ja-JP" altLang="en-US" dirty="0" smtClean="0"/>
            <a:t>開発</a:t>
          </a:r>
          <a:r>
            <a:rPr kumimoji="1" lang="ja-JP" dirty="0" smtClean="0"/>
            <a:t>を</a:t>
          </a:r>
          <a:r>
            <a:rPr kumimoji="1" lang="ja-JP" altLang="en-US" dirty="0" smtClean="0"/>
            <a:t>継続</a:t>
          </a:r>
          <a:r>
            <a:rPr kumimoji="1" lang="ja-JP" dirty="0" smtClean="0"/>
            <a:t>フォロー</a:t>
          </a:r>
          <a:r>
            <a:rPr kumimoji="1" lang="ja-JP" altLang="en-US" dirty="0" smtClean="0"/>
            <a:t>する</a:t>
          </a:r>
          <a:r>
            <a:rPr kumimoji="1" lang="ja-JP" dirty="0" smtClean="0"/>
            <a:t>。</a:t>
          </a:r>
          <a:endParaRPr kumimoji="1" lang="en-US" dirty="0"/>
        </a:p>
      </dgm:t>
    </dgm:pt>
    <dgm:pt modelId="{3FFB6302-41A0-4289-BB76-3F8BB87AB3C5}" type="parTrans" cxnId="{F32BB461-674A-4080-AC66-B6836FF2BAB4}">
      <dgm:prSet/>
      <dgm:spPr/>
      <dgm:t>
        <a:bodyPr/>
        <a:lstStyle/>
        <a:p>
          <a:endParaRPr kumimoji="1" lang="ja-JP" altLang="en-US"/>
        </a:p>
      </dgm:t>
    </dgm:pt>
    <dgm:pt modelId="{326C785E-3066-4914-903D-D4AFC3FA4E9B}" type="sibTrans" cxnId="{F32BB461-674A-4080-AC66-B6836FF2BAB4}">
      <dgm:prSet/>
      <dgm:spPr/>
      <dgm:t>
        <a:bodyPr/>
        <a:lstStyle/>
        <a:p>
          <a:endParaRPr kumimoji="1" lang="ja-JP" altLang="en-US"/>
        </a:p>
      </dgm:t>
    </dgm:pt>
    <dgm:pt modelId="{6EA11496-F700-4AA5-AAF8-3899620F16B4}">
      <dgm:prSet/>
      <dgm:spPr/>
      <dgm:t>
        <a:bodyPr/>
        <a:lstStyle/>
        <a:p>
          <a:pPr rtl="0"/>
          <a:r>
            <a:rPr kumimoji="1" lang="en-US" dirty="0" smtClean="0"/>
            <a:t>SH</a:t>
          </a:r>
          <a:r>
            <a:rPr kumimoji="1" lang="ja-JP" dirty="0" smtClean="0"/>
            <a:t> </a:t>
          </a:r>
          <a:r>
            <a:rPr kumimoji="1" lang="ja-JP" dirty="0" smtClean="0">
              <a:solidFill>
                <a:srgbClr val="FFFF00"/>
              </a:solidFill>
            </a:rPr>
            <a:t>アーキテクチャ依存部分の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dirty="0" smtClean="0">
              <a:solidFill>
                <a:srgbClr val="FFFF00"/>
              </a:solidFill>
            </a:rPr>
            <a:t>kernel</a:t>
          </a:r>
          <a:r>
            <a:rPr kumimoji="1" lang="ja-JP" dirty="0" smtClean="0">
              <a:solidFill>
                <a:srgbClr val="FFFF00"/>
              </a:solidFill>
            </a:rPr>
            <a:t> コア技術については</a:t>
          </a:r>
          <a:r>
            <a:rPr kumimoji="1" lang="ja-JP" dirty="0" smtClean="0"/>
            <a:t>、デバイステクノロジーロードマップと同期しながら</a:t>
          </a:r>
          <a:r>
            <a:rPr kumimoji="1" lang="en-US" dirty="0" smtClean="0">
              <a:solidFill>
                <a:srgbClr val="FFFF00"/>
              </a:solidFill>
            </a:rPr>
            <a:t>100%</a:t>
          </a:r>
          <a:r>
            <a:rPr kumimoji="1" lang="ja-JP" dirty="0" smtClean="0">
              <a:solidFill>
                <a:srgbClr val="FFFF00"/>
              </a:solidFill>
            </a:rPr>
            <a:t>ルネサス社内でコア技術の開発を行う</a:t>
          </a:r>
          <a:r>
            <a:rPr kumimoji="1" lang="ja-JP" altLang="en-US" dirty="0" smtClean="0"/>
            <a:t>必要がある</a:t>
          </a:r>
          <a:r>
            <a:rPr kumimoji="1" lang="ja-JP" dirty="0" smtClean="0"/>
            <a:t>。 根幹部分の技術を社内で確保しながら、</a:t>
          </a:r>
          <a:r>
            <a:rPr kumimoji="1" lang="ja-JP" altLang="en-US" dirty="0" smtClean="0"/>
            <a:t>顧客案件対応の </a:t>
          </a:r>
          <a:r>
            <a:rPr kumimoji="1" lang="en-US" dirty="0" smtClean="0"/>
            <a:t>N</a:t>
          </a:r>
          <a:r>
            <a:rPr kumimoji="1" lang="ja-JP" dirty="0" smtClean="0"/>
            <a:t>倍加</a:t>
          </a:r>
          <a:r>
            <a:rPr kumimoji="1" lang="ja-JP" altLang="en-US" dirty="0" smtClean="0"/>
            <a:t>については適宜</a:t>
          </a:r>
          <a:r>
            <a:rPr kumimoji="1" lang="en-US" altLang="ja-JP" dirty="0" smtClean="0"/>
            <a:t/>
          </a:r>
          <a:br>
            <a:rPr kumimoji="1" lang="en-US" altLang="ja-JP" dirty="0" smtClean="0"/>
          </a:br>
          <a:r>
            <a:rPr kumimoji="1" lang="en-US" dirty="0" smtClean="0"/>
            <a:t>3</a:t>
          </a:r>
          <a:r>
            <a:rPr kumimoji="1" lang="en-US" baseline="30000" dirty="0" smtClean="0"/>
            <a:t>rd</a:t>
          </a:r>
          <a:r>
            <a:rPr kumimoji="1" lang="ja-JP" dirty="0" smtClean="0"/>
            <a:t> </a:t>
          </a:r>
          <a:r>
            <a:rPr kumimoji="1" lang="en-US" dirty="0" smtClean="0"/>
            <a:t>party</a:t>
          </a:r>
          <a:r>
            <a:rPr kumimoji="1" lang="ja-JP" dirty="0" smtClean="0"/>
            <a:t> </a:t>
          </a:r>
          <a:r>
            <a:rPr kumimoji="1" lang="ja-JP" altLang="en-US" dirty="0" smtClean="0"/>
            <a:t>を活用していけるような適切な</a:t>
          </a:r>
          <a:r>
            <a:rPr kumimoji="1" lang="ja-JP" dirty="0" smtClean="0"/>
            <a:t>分業体制</a:t>
          </a:r>
          <a:r>
            <a:rPr kumimoji="1" lang="ja-JP" altLang="en-US" dirty="0" smtClean="0"/>
            <a:t>の</a:t>
          </a:r>
          <a:r>
            <a:rPr kumimoji="1" lang="ja-JP" dirty="0" smtClean="0"/>
            <a:t>確立</a:t>
          </a:r>
          <a:r>
            <a:rPr kumimoji="1" lang="ja-JP" altLang="en-US" dirty="0" smtClean="0"/>
            <a:t>を目指す。</a:t>
          </a:r>
          <a:endParaRPr kumimoji="1" lang="ja-JP" dirty="0"/>
        </a:p>
      </dgm:t>
    </dgm:pt>
    <dgm:pt modelId="{A43E04D4-C319-4926-B74F-EDC4BE279D4E}" type="parTrans" cxnId="{78EEF5A1-2D94-41B6-B308-51EDDDD6EA00}">
      <dgm:prSet/>
      <dgm:spPr/>
      <dgm:t>
        <a:bodyPr/>
        <a:lstStyle/>
        <a:p>
          <a:endParaRPr kumimoji="1" lang="ja-JP" altLang="en-US"/>
        </a:p>
      </dgm:t>
    </dgm:pt>
    <dgm:pt modelId="{AAC0F4A3-66D8-48F0-8500-2D6C517D3E85}" type="sibTrans" cxnId="{78EEF5A1-2D94-41B6-B308-51EDDDD6EA00}">
      <dgm:prSet/>
      <dgm:spPr/>
      <dgm:t>
        <a:bodyPr/>
        <a:lstStyle/>
        <a:p>
          <a:endParaRPr kumimoji="1" lang="ja-JP" altLang="en-US"/>
        </a:p>
      </dgm:t>
    </dgm:pt>
    <dgm:pt modelId="{7E2FE9DD-1717-4D87-A9F0-564B7123213E}" type="pres">
      <dgm:prSet presAssocID="{19879F4A-E15F-44A7-A015-B209F34B4C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3E865DD0-E67B-4C55-BA40-1B7719B5577F}" type="pres">
      <dgm:prSet presAssocID="{746B6241-E909-4E11-BF1B-CF73AF0B7A7A}" presName="parentText" presStyleLbl="node1" presStyleIdx="0" presStyleCnt="3" custLinFactY="-2174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1739127-F7B6-4DC8-A5DC-09A35D0E54A2}" type="pres">
      <dgm:prSet presAssocID="{D774123A-FE3D-41CC-872F-FE45FC75ECEE}" presName="spacer" presStyleCnt="0"/>
      <dgm:spPr/>
    </dgm:pt>
    <dgm:pt modelId="{3A041572-A851-4472-AA48-39CCDF3FE9C8}" type="pres">
      <dgm:prSet presAssocID="{AE260507-6A8D-4EE7-A0CB-BED4FE24436C}" presName="parentText" presStyleLbl="node1" presStyleIdx="1" presStyleCnt="3" custLinFactNeighborY="97936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7B95CB7-2F40-4138-BD1F-E380FAA09E4D}" type="pres">
      <dgm:prSet presAssocID="{326C785E-3066-4914-903D-D4AFC3FA4E9B}" presName="spacer" presStyleCnt="0"/>
      <dgm:spPr/>
    </dgm:pt>
    <dgm:pt modelId="{6DE8B4BE-32D7-4E4B-BB94-E3B6C45DEAF8}" type="pres">
      <dgm:prSet presAssocID="{6EA11496-F700-4AA5-AAF8-3899620F16B4}" presName="parentText" presStyleLbl="node1" presStyleIdx="2" presStyleCnt="3" custLinFactY="2857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4DBE02A7-C55F-4338-B3B7-04A5C27E5760}" type="presOf" srcId="{19879F4A-E15F-44A7-A015-B209F34B4C63}" destId="{7E2FE9DD-1717-4D87-A9F0-564B7123213E}" srcOrd="0" destOrd="0" presId="urn:microsoft.com/office/officeart/2005/8/layout/vList2"/>
    <dgm:cxn modelId="{9DE8DA86-D02C-47A9-9DF7-EC9880723AD1}" type="presOf" srcId="{6EA11496-F700-4AA5-AAF8-3899620F16B4}" destId="{6DE8B4BE-32D7-4E4B-BB94-E3B6C45DEAF8}" srcOrd="0" destOrd="0" presId="urn:microsoft.com/office/officeart/2005/8/layout/vList2"/>
    <dgm:cxn modelId="{8C740548-3042-40BC-9883-31860E3D1A3B}" type="presOf" srcId="{746B6241-E909-4E11-BF1B-CF73AF0B7A7A}" destId="{3E865DD0-E67B-4C55-BA40-1B7719B5577F}" srcOrd="0" destOrd="0" presId="urn:microsoft.com/office/officeart/2005/8/layout/vList2"/>
    <dgm:cxn modelId="{EA7D0F4A-8125-4A71-91A5-5D4A7741664A}" type="presOf" srcId="{AE260507-6A8D-4EE7-A0CB-BED4FE24436C}" destId="{3A041572-A851-4472-AA48-39CCDF3FE9C8}" srcOrd="0" destOrd="0" presId="urn:microsoft.com/office/officeart/2005/8/layout/vList2"/>
    <dgm:cxn modelId="{F32BB461-674A-4080-AC66-B6836FF2BAB4}" srcId="{19879F4A-E15F-44A7-A015-B209F34B4C63}" destId="{AE260507-6A8D-4EE7-A0CB-BED4FE24436C}" srcOrd="1" destOrd="0" parTransId="{3FFB6302-41A0-4289-BB76-3F8BB87AB3C5}" sibTransId="{326C785E-3066-4914-903D-D4AFC3FA4E9B}"/>
    <dgm:cxn modelId="{78EEF5A1-2D94-41B6-B308-51EDDDD6EA00}" srcId="{19879F4A-E15F-44A7-A015-B209F34B4C63}" destId="{6EA11496-F700-4AA5-AAF8-3899620F16B4}" srcOrd="2" destOrd="0" parTransId="{A43E04D4-C319-4926-B74F-EDC4BE279D4E}" sibTransId="{AAC0F4A3-66D8-48F0-8500-2D6C517D3E85}"/>
    <dgm:cxn modelId="{8C589E80-BFE2-49B5-B75A-CD38202E7593}" srcId="{19879F4A-E15F-44A7-A015-B209F34B4C63}" destId="{746B6241-E909-4E11-BF1B-CF73AF0B7A7A}" srcOrd="0" destOrd="0" parTransId="{62622437-EDBB-4761-AF51-4160734024B4}" sibTransId="{D774123A-FE3D-41CC-872F-FE45FC75ECEE}"/>
    <dgm:cxn modelId="{A4C8B5A9-B538-422F-B889-4E5B19C5AE08}" type="presParOf" srcId="{7E2FE9DD-1717-4D87-A9F0-564B7123213E}" destId="{3E865DD0-E67B-4C55-BA40-1B7719B5577F}" srcOrd="0" destOrd="0" presId="urn:microsoft.com/office/officeart/2005/8/layout/vList2"/>
    <dgm:cxn modelId="{E24DC6B5-C810-4239-8DD8-3DC3396CC48C}" type="presParOf" srcId="{7E2FE9DD-1717-4D87-A9F0-564B7123213E}" destId="{71739127-F7B6-4DC8-A5DC-09A35D0E54A2}" srcOrd="1" destOrd="0" presId="urn:microsoft.com/office/officeart/2005/8/layout/vList2"/>
    <dgm:cxn modelId="{F84CF7CE-752E-4C6C-A921-C9795AD85288}" type="presParOf" srcId="{7E2FE9DD-1717-4D87-A9F0-564B7123213E}" destId="{3A041572-A851-4472-AA48-39CCDF3FE9C8}" srcOrd="2" destOrd="0" presId="urn:microsoft.com/office/officeart/2005/8/layout/vList2"/>
    <dgm:cxn modelId="{218EF58E-6242-48A2-A0B1-081E44D648E7}" type="presParOf" srcId="{7E2FE9DD-1717-4D87-A9F0-564B7123213E}" destId="{F7B95CB7-2F40-4138-BD1F-E380FAA09E4D}" srcOrd="3" destOrd="0" presId="urn:microsoft.com/office/officeart/2005/8/layout/vList2"/>
    <dgm:cxn modelId="{38AA01FC-2834-4563-A566-FB714E052D22}" type="presParOf" srcId="{7E2FE9DD-1717-4D87-A9F0-564B7123213E}" destId="{6DE8B4BE-32D7-4E4B-BB94-E3B6C45DEAF8}" srcOrd="4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A5C1B98-ED68-41F1-A0AA-153392851CDF}" type="doc">
      <dgm:prSet loTypeId="urn:microsoft.com/office/officeart/2005/8/layout/hierarchy2" loCatId="hierarchy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kumimoji="1" lang="ja-JP" altLang="en-US"/>
        </a:p>
      </dgm:t>
    </dgm:pt>
    <dgm:pt modelId="{C0561C2C-09FB-432C-AFDC-882C2D27676F}">
      <dgm:prSet phldrT="[テキスト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kumimoji="1" lang="ja-JP" altLang="en-US" sz="1800" dirty="0" smtClean="0"/>
            <a:t>コア開発</a:t>
          </a:r>
          <a:endParaRPr kumimoji="1" lang="ja-JP" altLang="en-US" sz="1800" dirty="0"/>
        </a:p>
      </dgm:t>
    </dgm:pt>
    <dgm:pt modelId="{4C3D4155-9496-4D5D-A5A5-6043F7610764}" type="parTrans" cxnId="{0B27D43F-4D9C-4934-9378-2CA4ADAAC0F0}">
      <dgm:prSet/>
      <dgm:spPr/>
      <dgm:t>
        <a:bodyPr/>
        <a:lstStyle/>
        <a:p>
          <a:endParaRPr kumimoji="1" lang="ja-JP" altLang="en-US"/>
        </a:p>
      </dgm:t>
    </dgm:pt>
    <dgm:pt modelId="{3C75D048-D2E8-43DA-8D6E-2479C2ACBFE7}" type="sibTrans" cxnId="{0B27D43F-4D9C-4934-9378-2CA4ADAAC0F0}">
      <dgm:prSet/>
      <dgm:spPr/>
      <dgm:t>
        <a:bodyPr/>
        <a:lstStyle/>
        <a:p>
          <a:endParaRPr kumimoji="1" lang="ja-JP" altLang="en-US"/>
        </a:p>
      </dgm:t>
    </dgm:pt>
    <dgm:pt modelId="{4F07820F-4021-4B90-9BCD-DB08280F7C2B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en-US" altLang="ja-JP" sz="1050" b="1" dirty="0" smtClean="0"/>
            <a:t>Magnus</a:t>
          </a:r>
          <a:r>
            <a:rPr kumimoji="1" lang="ja-JP" altLang="en-US" sz="1050" b="1" dirty="0" smtClean="0"/>
            <a:t> </a:t>
          </a:r>
          <a:r>
            <a:rPr kumimoji="1" lang="en-US" altLang="ja-JP" sz="1050" b="1" dirty="0" err="1" smtClean="0"/>
            <a:t>Damm</a:t>
          </a:r>
          <a:r>
            <a:rPr kumimoji="1" lang="ja-JP" altLang="en-US" sz="1050" b="1" dirty="0" smtClean="0"/>
            <a:t> （イーゲル）</a:t>
          </a:r>
          <a:r>
            <a:rPr kumimoji="1" lang="en-US" altLang="ja-JP" sz="1050" b="1" dirty="0" smtClean="0"/>
            <a:t/>
          </a:r>
          <a:br>
            <a:rPr kumimoji="1" lang="en-US" altLang="ja-JP" sz="1050" b="1" dirty="0" smtClean="0"/>
          </a:br>
          <a:r>
            <a:rPr kumimoji="1" lang="en-US" altLang="ja-JP" sz="1050" b="1" dirty="0" smtClean="0">
              <a:solidFill>
                <a:srgbClr val="FFFF00"/>
              </a:solidFill>
            </a:rPr>
            <a:t>Major</a:t>
          </a:r>
          <a:r>
            <a:rPr kumimoji="1" lang="ja-JP" altLang="en-US" sz="1050" b="1" dirty="0" smtClean="0">
              <a:solidFill>
                <a:srgbClr val="FFFF00"/>
              </a:solidFill>
            </a:rPr>
            <a:t> コミュニティ 開発者</a:t>
          </a:r>
          <a:endParaRPr kumimoji="1" lang="ja-JP" altLang="en-US" sz="1050" b="1" dirty="0">
            <a:solidFill>
              <a:srgbClr val="FFFF00"/>
            </a:solidFill>
          </a:endParaRPr>
        </a:p>
      </dgm:t>
    </dgm:pt>
    <dgm:pt modelId="{91DDDE4B-7F0D-44BF-B2B8-88EB4BC26FF6}" type="parTrans" cxnId="{E625D74B-BBEC-43C8-A94A-740F23F0F32B}">
      <dgm:prSet/>
      <dgm:spPr/>
      <dgm:t>
        <a:bodyPr/>
        <a:lstStyle/>
        <a:p>
          <a:endParaRPr kumimoji="1" lang="ja-JP" altLang="en-US"/>
        </a:p>
      </dgm:t>
    </dgm:pt>
    <dgm:pt modelId="{88814305-7C70-4F77-95E6-9331364398B4}" type="sibTrans" cxnId="{E625D74B-BBEC-43C8-A94A-740F23F0F32B}">
      <dgm:prSet/>
      <dgm:spPr/>
      <dgm:t>
        <a:bodyPr/>
        <a:lstStyle/>
        <a:p>
          <a:endParaRPr kumimoji="1" lang="ja-JP" altLang="en-US"/>
        </a:p>
      </dgm:t>
    </dgm:pt>
    <dgm:pt modelId="{7258A415-C69E-43F3-9891-7561C98B4EA6}">
      <dgm:prSet phldrT="[テキスト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kumimoji="1" lang="ja-JP" altLang="en-US" sz="1400" dirty="0" smtClean="0"/>
            <a:t>ドライバー開発</a:t>
          </a:r>
          <a:endParaRPr kumimoji="1" lang="ja-JP" altLang="en-US" sz="1400" dirty="0"/>
        </a:p>
      </dgm:t>
    </dgm:pt>
    <dgm:pt modelId="{A013A018-44FE-4FDA-80D6-E8E021A527E4}" type="parTrans" cxnId="{ACCA0B70-D98D-4E96-A98E-81D0A1F819B6}">
      <dgm:prSet/>
      <dgm:spPr/>
      <dgm:t>
        <a:bodyPr/>
        <a:lstStyle/>
        <a:p>
          <a:endParaRPr kumimoji="1" lang="ja-JP" altLang="en-US"/>
        </a:p>
      </dgm:t>
    </dgm:pt>
    <dgm:pt modelId="{E86EE9A1-D49F-431B-95C2-B54E05C00D2D}" type="sibTrans" cxnId="{ACCA0B70-D98D-4E96-A98E-81D0A1F819B6}">
      <dgm:prSet/>
      <dgm:spPr/>
      <dgm:t>
        <a:bodyPr/>
        <a:lstStyle/>
        <a:p>
          <a:endParaRPr kumimoji="1" lang="ja-JP" altLang="en-US"/>
        </a:p>
      </dgm:t>
    </dgm:pt>
    <dgm:pt modelId="{129B787C-6E88-46CD-87B5-B444C7C640E7}">
      <dgm:prSet phldrT="[テキスト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kumimoji="1" lang="ja-JP" altLang="en-US" sz="1600" dirty="0" smtClean="0"/>
            <a:t>インフラ</a:t>
          </a:r>
          <a:r>
            <a:rPr kumimoji="1" lang="en-US" altLang="ja-JP" sz="1100" dirty="0" smtClean="0"/>
            <a:t/>
          </a:r>
          <a:br>
            <a:rPr kumimoji="1" lang="en-US" altLang="ja-JP" sz="1100" dirty="0" smtClean="0"/>
          </a:br>
          <a:r>
            <a:rPr kumimoji="1" lang="ja-JP" altLang="en-US" sz="1100" dirty="0" smtClean="0"/>
            <a:t>（</a:t>
          </a:r>
          <a:r>
            <a:rPr kumimoji="1" lang="en-US" altLang="ja-JP" sz="1100" dirty="0" smtClean="0"/>
            <a:t>Tool</a:t>
          </a:r>
          <a:r>
            <a:rPr kumimoji="1" lang="ja-JP" altLang="en-US" sz="1100" dirty="0" err="1" smtClean="0"/>
            <a:t>、</a:t>
          </a:r>
          <a:r>
            <a:rPr kumimoji="1" lang="en-US" altLang="ja-JP" sz="1100" dirty="0" err="1" smtClean="0"/>
            <a:t>Userland</a:t>
          </a:r>
          <a:r>
            <a:rPr kumimoji="1" lang="en-US" altLang="ja-JP" sz="1100" dirty="0" smtClean="0"/>
            <a:t>)</a:t>
          </a:r>
          <a:endParaRPr kumimoji="1" lang="ja-JP" altLang="en-US" sz="1100" dirty="0"/>
        </a:p>
      </dgm:t>
    </dgm:pt>
    <dgm:pt modelId="{D781BB16-9E78-41D6-8886-97C5C5D7C0AD}" type="parTrans" cxnId="{294CB1DE-2443-447A-BA2E-D1F0F747E85F}">
      <dgm:prSet/>
      <dgm:spPr/>
      <dgm:t>
        <a:bodyPr/>
        <a:lstStyle/>
        <a:p>
          <a:endParaRPr kumimoji="1" lang="ja-JP" altLang="en-US"/>
        </a:p>
      </dgm:t>
    </dgm:pt>
    <dgm:pt modelId="{C5DFF5B1-3948-448D-BF2C-1E5F706221BC}" type="sibTrans" cxnId="{294CB1DE-2443-447A-BA2E-D1F0F747E85F}">
      <dgm:prSet/>
      <dgm:spPr/>
      <dgm:t>
        <a:bodyPr/>
        <a:lstStyle/>
        <a:p>
          <a:endParaRPr kumimoji="1" lang="ja-JP" altLang="en-US"/>
        </a:p>
      </dgm:t>
    </dgm:pt>
    <dgm:pt modelId="{1D44A280-E81C-4689-8AB1-E6C86D82A13B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吉井（超</a:t>
          </a:r>
          <a:r>
            <a:rPr kumimoji="1" lang="en-US" altLang="ja-JP" sz="1050" b="1" dirty="0" smtClean="0"/>
            <a:t>L</a:t>
          </a:r>
          <a:r>
            <a:rPr kumimoji="1" lang="ja-JP" altLang="en-US" sz="1050" b="1" dirty="0" err="1" smtClean="0"/>
            <a:t>、</a:t>
          </a:r>
          <a:r>
            <a:rPr kumimoji="1" lang="en-US" altLang="ja-JP" sz="1050" b="1" dirty="0" smtClean="0"/>
            <a:t>GCC</a:t>
          </a:r>
          <a:r>
            <a:rPr kumimoji="1" lang="ja-JP" altLang="en-US" sz="1050" b="1" dirty="0" err="1" smtClean="0"/>
            <a:t>、</a:t>
          </a:r>
          <a:r>
            <a:rPr kumimoji="1" lang="en-US" altLang="ja-JP" sz="1050" b="1" dirty="0" err="1" smtClean="0"/>
            <a:t>Gentoo</a:t>
          </a:r>
          <a:r>
            <a:rPr kumimoji="1" lang="en-US" altLang="ja-JP" sz="1050" b="1" dirty="0" smtClean="0"/>
            <a:t>)</a:t>
          </a:r>
          <a:endParaRPr kumimoji="1" lang="ja-JP" altLang="en-US" sz="1050" b="1" dirty="0"/>
        </a:p>
      </dgm:t>
    </dgm:pt>
    <dgm:pt modelId="{B4984392-63F9-4FA1-9FFB-A3558FA86D65}" type="parTrans" cxnId="{2054CAA9-A393-4013-BBC3-BF351CE3959A}">
      <dgm:prSet/>
      <dgm:spPr/>
      <dgm:t>
        <a:bodyPr/>
        <a:lstStyle/>
        <a:p>
          <a:endParaRPr kumimoji="1" lang="ja-JP" altLang="en-US"/>
        </a:p>
      </dgm:t>
    </dgm:pt>
    <dgm:pt modelId="{BABCD2DF-B4F5-4DEE-9B17-6C86DF101A40}" type="sibTrans" cxnId="{2054CAA9-A393-4013-BBC3-BF351CE3959A}">
      <dgm:prSet/>
      <dgm:spPr/>
      <dgm:t>
        <a:bodyPr/>
        <a:lstStyle/>
        <a:p>
          <a:endParaRPr kumimoji="1" lang="ja-JP" altLang="en-US"/>
        </a:p>
      </dgm:t>
    </dgm:pt>
    <dgm:pt modelId="{5DC041C2-9BC8-4B0F-BFBE-A48192D45752}">
      <dgm:prSet phldrT="[テキスト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kumimoji="1" lang="ja-JP" altLang="en-US" sz="1400" dirty="0" smtClean="0"/>
            <a:t>コンサルティング</a:t>
          </a:r>
          <a:endParaRPr kumimoji="1" lang="ja-JP" altLang="en-US" sz="1400" dirty="0"/>
        </a:p>
      </dgm:t>
    </dgm:pt>
    <dgm:pt modelId="{43C63461-57DA-45C3-8947-8541718A92BC}" type="parTrans" cxnId="{B6F00F06-F16A-424B-9CD6-659BF55A37E7}">
      <dgm:prSet/>
      <dgm:spPr/>
      <dgm:t>
        <a:bodyPr/>
        <a:lstStyle/>
        <a:p>
          <a:endParaRPr kumimoji="1" lang="ja-JP" altLang="en-US"/>
        </a:p>
      </dgm:t>
    </dgm:pt>
    <dgm:pt modelId="{58743710-C897-4ED4-A498-7EE322BCF7FE}" type="sibTrans" cxnId="{B6F00F06-F16A-424B-9CD6-659BF55A37E7}">
      <dgm:prSet/>
      <dgm:spPr/>
      <dgm:t>
        <a:bodyPr/>
        <a:lstStyle/>
        <a:p>
          <a:endParaRPr kumimoji="1" lang="ja-JP" altLang="en-US"/>
        </a:p>
      </dgm:t>
    </dgm:pt>
    <dgm:pt modelId="{A90337F7-0A7D-4021-B4F8-4DB733C28592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端山 （</a:t>
          </a:r>
          <a:r>
            <a:rPr kumimoji="1" lang="en-US" altLang="ja-JP" sz="1050" b="1" dirty="0" smtClean="0"/>
            <a:t>Graphics</a:t>
          </a:r>
          <a:r>
            <a:rPr kumimoji="1" lang="ja-JP" altLang="en-US" sz="1050" b="1" dirty="0" err="1" smtClean="0"/>
            <a:t>、</a:t>
          </a:r>
          <a:r>
            <a:rPr kumimoji="1" lang="ja-JP" altLang="en-US" sz="1050" b="1" dirty="0" smtClean="0"/>
            <a:t>携帯関連）</a:t>
          </a:r>
          <a:endParaRPr kumimoji="1" lang="ja-JP" altLang="en-US" sz="1050" b="1" dirty="0"/>
        </a:p>
      </dgm:t>
    </dgm:pt>
    <dgm:pt modelId="{E189981A-E411-4DCE-9899-934E34346223}" type="parTrans" cxnId="{69CBDD38-7A44-46EE-9E6D-15192BCF1A55}">
      <dgm:prSet/>
      <dgm:spPr/>
      <dgm:t>
        <a:bodyPr/>
        <a:lstStyle/>
        <a:p>
          <a:endParaRPr kumimoji="1" lang="ja-JP" altLang="en-US"/>
        </a:p>
      </dgm:t>
    </dgm:pt>
    <dgm:pt modelId="{27712D93-3AA0-4142-9C95-EDAA7F7ED110}" type="sibTrans" cxnId="{69CBDD38-7A44-46EE-9E6D-15192BCF1A55}">
      <dgm:prSet/>
      <dgm:spPr/>
      <dgm:t>
        <a:bodyPr/>
        <a:lstStyle/>
        <a:p>
          <a:endParaRPr kumimoji="1" lang="ja-JP" altLang="en-US"/>
        </a:p>
      </dgm:t>
    </dgm:pt>
    <dgm:pt modelId="{0E290F92-C0AB-4688-83A6-32621B759BDF}">
      <dgm:prSet phldrT="[テキスト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kumimoji="1" lang="ja-JP" altLang="en-US" sz="1600" dirty="0" smtClean="0"/>
            <a:t>顧客開発支援</a:t>
          </a:r>
          <a:endParaRPr kumimoji="1" lang="ja-JP" altLang="en-US" sz="1600" dirty="0"/>
        </a:p>
      </dgm:t>
    </dgm:pt>
    <dgm:pt modelId="{8003F7D9-C9D8-4162-BB40-9FB018A9DABA}" type="parTrans" cxnId="{51DF7E13-AA48-4513-875F-72B76F89F285}">
      <dgm:prSet/>
      <dgm:spPr/>
      <dgm:t>
        <a:bodyPr/>
        <a:lstStyle/>
        <a:p>
          <a:endParaRPr kumimoji="1" lang="ja-JP" altLang="en-US"/>
        </a:p>
      </dgm:t>
    </dgm:pt>
    <dgm:pt modelId="{E42A9F00-7D34-40C2-AED2-7D27CD0FF8C9}" type="sibTrans" cxnId="{51DF7E13-AA48-4513-875F-72B76F89F285}">
      <dgm:prSet/>
      <dgm:spPr/>
      <dgm:t>
        <a:bodyPr/>
        <a:lstStyle/>
        <a:p>
          <a:endParaRPr kumimoji="1" lang="ja-JP" altLang="en-US"/>
        </a:p>
      </dgm:t>
    </dgm:pt>
    <dgm:pt modelId="{89683252-C665-4059-A605-63F4431CE4C2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en-US" altLang="ja-JP" sz="1050" b="1" dirty="0" smtClean="0"/>
            <a:t>Paul</a:t>
          </a:r>
          <a:r>
            <a:rPr kumimoji="1" lang="ja-JP" altLang="en-US" sz="1050" b="1" dirty="0" smtClean="0"/>
            <a:t> </a:t>
          </a:r>
          <a:r>
            <a:rPr kumimoji="1" lang="en-US" altLang="ja-JP" sz="1050" b="1" dirty="0" err="1" smtClean="0"/>
            <a:t>Mundt</a:t>
          </a:r>
          <a:r>
            <a:rPr kumimoji="1" lang="ja-JP" altLang="en-US" sz="1050" b="1" dirty="0" smtClean="0"/>
            <a:t> （</a:t>
          </a:r>
          <a:r>
            <a:rPr kumimoji="1" lang="en-US" altLang="ja-JP" sz="1050" b="1" dirty="0" smtClean="0"/>
            <a:t>RTA</a:t>
          </a:r>
          <a:r>
            <a:rPr kumimoji="1" lang="ja-JP" altLang="en-US" sz="1050" b="1" dirty="0" smtClean="0"/>
            <a:t>）</a:t>
          </a:r>
          <a:r>
            <a:rPr kumimoji="1" lang="en-US" altLang="ja-JP" sz="1050" b="1" dirty="0" smtClean="0"/>
            <a:t/>
          </a:r>
          <a:br>
            <a:rPr kumimoji="1" lang="en-US" altLang="ja-JP" sz="1050" b="1" dirty="0" smtClean="0"/>
          </a:br>
          <a:r>
            <a:rPr kumimoji="1" lang="en-US" altLang="ja-JP" sz="1050" b="1" dirty="0" smtClean="0">
              <a:solidFill>
                <a:srgbClr val="FFFF00"/>
              </a:solidFill>
            </a:rPr>
            <a:t>SH</a:t>
          </a:r>
          <a:r>
            <a:rPr kumimoji="1" lang="ja-JP" altLang="en-US" sz="1050" b="1" dirty="0" smtClean="0">
              <a:solidFill>
                <a:srgbClr val="FFFF00"/>
              </a:solidFill>
            </a:rPr>
            <a:t> Ａｒｃｈｉｔｅｃｔｕｒｅ メンテナー</a:t>
          </a:r>
          <a:endParaRPr kumimoji="1" lang="ja-JP" altLang="en-US" sz="1050" b="1" dirty="0">
            <a:solidFill>
              <a:srgbClr val="FFFF00"/>
            </a:solidFill>
          </a:endParaRPr>
        </a:p>
      </dgm:t>
    </dgm:pt>
    <dgm:pt modelId="{29CD7F98-E4BB-46ED-8FF9-077FBBA6BA01}" type="parTrans" cxnId="{C36B0B72-F93B-4BE4-8FD2-279B5CC7C698}">
      <dgm:prSet/>
      <dgm:spPr/>
      <dgm:t>
        <a:bodyPr/>
        <a:lstStyle/>
        <a:p>
          <a:endParaRPr kumimoji="1" lang="ja-JP" altLang="en-US"/>
        </a:p>
      </dgm:t>
    </dgm:pt>
    <dgm:pt modelId="{CD64675C-FE38-4131-B99B-2CFCA66D3BCA}" type="sibTrans" cxnId="{C36B0B72-F93B-4BE4-8FD2-279B5CC7C698}">
      <dgm:prSet/>
      <dgm:spPr/>
      <dgm:t>
        <a:bodyPr/>
        <a:lstStyle/>
        <a:p>
          <a:endParaRPr kumimoji="1" lang="ja-JP" altLang="en-US"/>
        </a:p>
      </dgm:t>
    </dgm:pt>
    <dgm:pt modelId="{C4C641AF-AB42-4292-9030-CC59D6555100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合田（プロパ）</a:t>
          </a:r>
          <a:r>
            <a:rPr kumimoji="1" lang="en-US" altLang="ja-JP" sz="1050" b="1" dirty="0" smtClean="0"/>
            <a:t/>
          </a:r>
          <a:br>
            <a:rPr kumimoji="1" lang="en-US" altLang="ja-JP" sz="1050" b="1" dirty="0" smtClean="0"/>
          </a:br>
          <a:r>
            <a:rPr kumimoji="1" lang="en-US" altLang="ja-JP" sz="1050" b="1" dirty="0" smtClean="0"/>
            <a:t>SH-</a:t>
          </a:r>
          <a:r>
            <a:rPr kumimoji="1" lang="en-US" altLang="ja-JP" sz="1050" b="1" dirty="0" err="1" smtClean="0"/>
            <a:t>MobileX</a:t>
          </a:r>
          <a:r>
            <a:rPr kumimoji="1" lang="ja-JP" altLang="en-US" sz="1050" b="1" dirty="0" smtClean="0"/>
            <a:t> </a:t>
          </a:r>
          <a:r>
            <a:rPr kumimoji="1" lang="en-US" altLang="ja-JP" sz="1050" b="1" dirty="0" smtClean="0"/>
            <a:t>BSP</a:t>
          </a:r>
          <a:r>
            <a:rPr kumimoji="1" lang="ja-JP" altLang="en-US" sz="1050" b="1" dirty="0" smtClean="0"/>
            <a:t> 他</a:t>
          </a:r>
          <a:endParaRPr kumimoji="1" lang="ja-JP" altLang="en-US" sz="1050" b="1" dirty="0"/>
        </a:p>
      </dgm:t>
    </dgm:pt>
    <dgm:pt modelId="{2DCDC0B2-BE3F-404F-871E-93B4A1715BFA}" type="parTrans" cxnId="{0D22D811-2E54-4B9D-97AC-2925F5F11B61}">
      <dgm:prSet/>
      <dgm:spPr/>
      <dgm:t>
        <a:bodyPr/>
        <a:lstStyle/>
        <a:p>
          <a:endParaRPr kumimoji="1" lang="ja-JP" altLang="en-US"/>
        </a:p>
      </dgm:t>
    </dgm:pt>
    <dgm:pt modelId="{12D5E1CB-6284-4BAC-9CD9-7EDB99139ED4}" type="sibTrans" cxnId="{0D22D811-2E54-4B9D-97AC-2925F5F11B61}">
      <dgm:prSet/>
      <dgm:spPr/>
      <dgm:t>
        <a:bodyPr/>
        <a:lstStyle/>
        <a:p>
          <a:endParaRPr kumimoji="1" lang="ja-JP" altLang="en-US"/>
        </a:p>
      </dgm:t>
    </dgm:pt>
    <dgm:pt modelId="{67B44C74-2348-49DA-9D49-7AD1F76B7500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下田（プロパ）</a:t>
          </a:r>
          <a:r>
            <a:rPr kumimoji="1" lang="en-US" altLang="ja-JP" sz="1050" b="1" dirty="0" smtClean="0"/>
            <a:t/>
          </a:r>
          <a:br>
            <a:rPr kumimoji="1" lang="en-US" altLang="ja-JP" sz="1050" b="1" dirty="0" smtClean="0"/>
          </a:br>
          <a:r>
            <a:rPr kumimoji="1" lang="en-US" altLang="ja-JP" sz="1050" b="1" dirty="0" smtClean="0">
              <a:solidFill>
                <a:srgbClr val="FFFF00"/>
              </a:solidFill>
            </a:rPr>
            <a:t>Renesas</a:t>
          </a:r>
          <a:r>
            <a:rPr kumimoji="1" lang="ja-JP" altLang="en-US" sz="1050" b="1" dirty="0" smtClean="0">
              <a:solidFill>
                <a:srgbClr val="FFFF00"/>
              </a:solidFill>
            </a:rPr>
            <a:t> </a:t>
          </a:r>
          <a:r>
            <a:rPr kumimoji="1" lang="en-US" altLang="ja-JP" sz="1050" b="1" dirty="0" smtClean="0">
              <a:solidFill>
                <a:srgbClr val="FFFF00"/>
              </a:solidFill>
            </a:rPr>
            <a:t>USB</a:t>
          </a:r>
          <a:r>
            <a:rPr kumimoji="1" lang="ja-JP" altLang="en-US" sz="1050" b="1" dirty="0" smtClean="0">
              <a:solidFill>
                <a:srgbClr val="FFFF00"/>
              </a:solidFill>
            </a:rPr>
            <a:t> メンテナー</a:t>
          </a:r>
          <a:endParaRPr kumimoji="1" lang="ja-JP" altLang="en-US" sz="1050" b="1" dirty="0">
            <a:solidFill>
              <a:srgbClr val="FFFF00"/>
            </a:solidFill>
          </a:endParaRPr>
        </a:p>
      </dgm:t>
    </dgm:pt>
    <dgm:pt modelId="{12AD8A30-0815-4745-B9D7-275E54437F2D}" type="parTrans" cxnId="{E0B3412D-BB9B-428B-A68B-D6BD59276C4E}">
      <dgm:prSet/>
      <dgm:spPr/>
      <dgm:t>
        <a:bodyPr/>
        <a:lstStyle/>
        <a:p>
          <a:endParaRPr kumimoji="1" lang="ja-JP" altLang="en-US"/>
        </a:p>
      </dgm:t>
    </dgm:pt>
    <dgm:pt modelId="{7AC39190-978A-4991-864F-F51EBC59E97B}" type="sibTrans" cxnId="{E0B3412D-BB9B-428B-A68B-D6BD59276C4E}">
      <dgm:prSet/>
      <dgm:spPr/>
      <dgm:t>
        <a:bodyPr/>
        <a:lstStyle/>
        <a:p>
          <a:endParaRPr kumimoji="1" lang="ja-JP" altLang="en-US"/>
        </a:p>
      </dgm:t>
    </dgm:pt>
    <dgm:pt modelId="{B133B19A-00C1-48AE-9D92-B72709C9742D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岩松（超</a:t>
          </a:r>
          <a:r>
            <a:rPr kumimoji="1" lang="en-US" altLang="ja-JP" sz="1050" b="1" dirty="0" smtClean="0"/>
            <a:t>L</a:t>
          </a:r>
          <a:r>
            <a:rPr kumimoji="1" lang="ja-JP" altLang="en-US" sz="1050" b="1" dirty="0" smtClean="0"/>
            <a:t>）</a:t>
          </a:r>
          <a:endParaRPr kumimoji="1" lang="en-US" altLang="ja-JP" sz="1050" b="1" dirty="0" smtClean="0"/>
        </a:p>
        <a:p>
          <a:r>
            <a:rPr kumimoji="1" lang="en-US" altLang="ja-JP" sz="1050" b="1" dirty="0" err="1" smtClean="0">
              <a:solidFill>
                <a:srgbClr val="FFFF00"/>
              </a:solidFill>
            </a:rPr>
            <a:t>Uboot</a:t>
          </a:r>
          <a:r>
            <a:rPr kumimoji="1" lang="ja-JP" altLang="en-US" sz="1050" b="1" dirty="0" smtClean="0">
              <a:solidFill>
                <a:srgbClr val="FFFF00"/>
              </a:solidFill>
            </a:rPr>
            <a:t> </a:t>
          </a:r>
          <a:r>
            <a:rPr kumimoji="1" lang="en-US" altLang="ja-JP" sz="1050" b="1" dirty="0" smtClean="0">
              <a:solidFill>
                <a:srgbClr val="FFFF00"/>
              </a:solidFill>
            </a:rPr>
            <a:t>SH</a:t>
          </a:r>
          <a:r>
            <a:rPr kumimoji="1" lang="ja-JP" altLang="en-US" sz="1050" b="1" dirty="0" smtClean="0">
              <a:solidFill>
                <a:srgbClr val="FFFF00"/>
              </a:solidFill>
            </a:rPr>
            <a:t> メンテナー</a:t>
          </a:r>
          <a:endParaRPr kumimoji="1" lang="ja-JP" altLang="en-US" sz="1050" b="1" dirty="0">
            <a:solidFill>
              <a:srgbClr val="FFFF00"/>
            </a:solidFill>
          </a:endParaRPr>
        </a:p>
      </dgm:t>
    </dgm:pt>
    <dgm:pt modelId="{CD24BD18-CE82-47FF-AF46-7A4E0E3DB9DF}" type="parTrans" cxnId="{0F767BDC-7997-4F3A-98AD-EA80364F1964}">
      <dgm:prSet/>
      <dgm:spPr/>
      <dgm:t>
        <a:bodyPr/>
        <a:lstStyle/>
        <a:p>
          <a:endParaRPr kumimoji="1" lang="ja-JP" altLang="en-US"/>
        </a:p>
      </dgm:t>
    </dgm:pt>
    <dgm:pt modelId="{BF3F412A-4F8F-4DA9-BD10-7C95735F5E1D}" type="sibTrans" cxnId="{0F767BDC-7997-4F3A-98AD-EA80364F1964}">
      <dgm:prSet/>
      <dgm:spPr/>
      <dgm:t>
        <a:bodyPr/>
        <a:lstStyle/>
        <a:p>
          <a:endParaRPr kumimoji="1" lang="ja-JP" altLang="en-US"/>
        </a:p>
      </dgm:t>
    </dgm:pt>
    <dgm:pt modelId="{E9242669-ACB8-4E8B-8C5D-D9A9158F81B7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en-US" altLang="ja-JP" sz="1050" b="1" dirty="0" smtClean="0"/>
            <a:t>Conrad</a:t>
          </a:r>
          <a:r>
            <a:rPr kumimoji="1" lang="ja-JP" altLang="en-US" sz="1050" b="1" dirty="0" smtClean="0"/>
            <a:t> （マルチメディア）</a:t>
          </a:r>
          <a:endParaRPr kumimoji="1" lang="ja-JP" altLang="en-US" sz="1050" b="1" dirty="0"/>
        </a:p>
      </dgm:t>
    </dgm:pt>
    <dgm:pt modelId="{AD89DF08-B11E-47A0-B4AB-922BCA62A953}" type="parTrans" cxnId="{0C591522-CAD7-44E4-8A56-2567CD570BA0}">
      <dgm:prSet/>
      <dgm:spPr/>
      <dgm:t>
        <a:bodyPr/>
        <a:lstStyle/>
        <a:p>
          <a:endParaRPr kumimoji="1" lang="ja-JP" altLang="en-US"/>
        </a:p>
      </dgm:t>
    </dgm:pt>
    <dgm:pt modelId="{FC4BAE9C-0729-4703-958D-B34B5FBC5513}" type="sibTrans" cxnId="{0C591522-CAD7-44E4-8A56-2567CD570BA0}">
      <dgm:prSet/>
      <dgm:spPr/>
      <dgm:t>
        <a:bodyPr/>
        <a:lstStyle/>
        <a:p>
          <a:endParaRPr kumimoji="1" lang="ja-JP" altLang="en-US"/>
        </a:p>
      </dgm:t>
    </dgm:pt>
    <dgm:pt modelId="{68AA040F-D57E-4A17-9B7E-861B6B8183D4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坂戸（プロパ）</a:t>
          </a:r>
          <a:endParaRPr kumimoji="1" lang="ja-JP" altLang="en-US" sz="1050" b="1" dirty="0"/>
        </a:p>
      </dgm:t>
    </dgm:pt>
    <dgm:pt modelId="{FEA839A8-2475-4403-A927-C627E8F9372B}" type="parTrans" cxnId="{AF3C6677-B79A-4066-8696-DC93A0454120}">
      <dgm:prSet/>
      <dgm:spPr/>
      <dgm:t>
        <a:bodyPr/>
        <a:lstStyle/>
        <a:p>
          <a:endParaRPr kumimoji="1" lang="ja-JP" altLang="en-US"/>
        </a:p>
      </dgm:t>
    </dgm:pt>
    <dgm:pt modelId="{ABE2CABA-3158-40B2-A14C-E2D8AE7FBDF9}" type="sibTrans" cxnId="{AF3C6677-B79A-4066-8696-DC93A0454120}">
      <dgm:prSet/>
      <dgm:spPr/>
      <dgm:t>
        <a:bodyPr/>
        <a:lstStyle/>
        <a:p>
          <a:endParaRPr kumimoji="1" lang="ja-JP" altLang="en-US"/>
        </a:p>
      </dgm:t>
    </dgm:pt>
    <dgm:pt modelId="{A37ED5EC-7F9C-4268-8AE9-C7CDF7016D5E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田中尊（プロパ）</a:t>
          </a:r>
          <a:endParaRPr kumimoji="1" lang="ja-JP" altLang="en-US" sz="1050" b="1" dirty="0"/>
        </a:p>
      </dgm:t>
    </dgm:pt>
    <dgm:pt modelId="{913FB3C5-3F1B-4F67-8BDF-24882D9B0816}" type="parTrans" cxnId="{E02C280D-7D72-4440-8DC6-A274353E9589}">
      <dgm:prSet/>
      <dgm:spPr/>
      <dgm:t>
        <a:bodyPr/>
        <a:lstStyle/>
        <a:p>
          <a:endParaRPr kumimoji="1" lang="ja-JP" altLang="en-US"/>
        </a:p>
      </dgm:t>
    </dgm:pt>
    <dgm:pt modelId="{86B47C9B-BDDD-4CB9-B438-263ACDD2FC48}" type="sibTrans" cxnId="{E02C280D-7D72-4440-8DC6-A274353E9589}">
      <dgm:prSet/>
      <dgm:spPr/>
      <dgm:t>
        <a:bodyPr/>
        <a:lstStyle/>
        <a:p>
          <a:endParaRPr kumimoji="1" lang="ja-JP" altLang="en-US"/>
        </a:p>
      </dgm:t>
    </dgm:pt>
    <dgm:pt modelId="{08437A2A-9C9B-4F54-BA4E-79703AE6359C}">
      <dgm:prSet phldrT="[テキスト]" custT="1"/>
      <dgm:spPr>
        <a:solidFill>
          <a:srgbClr val="0070C0"/>
        </a:solidFill>
      </dgm:spPr>
      <dgm:t>
        <a:bodyPr/>
        <a:lstStyle/>
        <a:p>
          <a:r>
            <a:rPr kumimoji="1" lang="ja-JP" altLang="en-US" sz="1050" b="1" dirty="0" smtClean="0"/>
            <a:t>工藤（イーゲル、</a:t>
          </a:r>
          <a:r>
            <a:rPr kumimoji="1" lang="en-US" altLang="ja-JP" sz="1050" b="1" dirty="0" smtClean="0"/>
            <a:t>QA</a:t>
          </a:r>
          <a:r>
            <a:rPr kumimoji="1" lang="ja-JP" altLang="en-US" sz="1050" b="1" dirty="0" smtClean="0"/>
            <a:t>システム）</a:t>
          </a:r>
          <a:endParaRPr kumimoji="1" lang="ja-JP" altLang="en-US" sz="1050" b="1" dirty="0"/>
        </a:p>
      </dgm:t>
    </dgm:pt>
    <dgm:pt modelId="{0570F7D2-9B84-489C-94AA-83667469FF0E}" type="parTrans" cxnId="{227C61A3-1724-42C7-81C9-2FDD1DF91DF9}">
      <dgm:prSet/>
      <dgm:spPr/>
      <dgm:t>
        <a:bodyPr/>
        <a:lstStyle/>
        <a:p>
          <a:endParaRPr kumimoji="1" lang="ja-JP" altLang="en-US"/>
        </a:p>
      </dgm:t>
    </dgm:pt>
    <dgm:pt modelId="{195DB2EC-F64E-4607-A218-C41072C6FB72}" type="sibTrans" cxnId="{227C61A3-1724-42C7-81C9-2FDD1DF91DF9}">
      <dgm:prSet/>
      <dgm:spPr/>
      <dgm:t>
        <a:bodyPr/>
        <a:lstStyle/>
        <a:p>
          <a:endParaRPr kumimoji="1" lang="ja-JP" altLang="en-US"/>
        </a:p>
      </dgm:t>
    </dgm:pt>
    <dgm:pt modelId="{7800BB70-2831-4671-9BD2-758C2C189521}" type="pres">
      <dgm:prSet presAssocID="{AA5C1B98-ED68-41F1-A0AA-153392851CD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82B70F6-182C-4B3E-B5D3-82F8CD074AB2}" type="pres">
      <dgm:prSet presAssocID="{C0561C2C-09FB-432C-AFDC-882C2D27676F}" presName="root1" presStyleCnt="0"/>
      <dgm:spPr/>
    </dgm:pt>
    <dgm:pt modelId="{76742BB6-1869-4F3E-8F32-F06CB19F071A}" type="pres">
      <dgm:prSet presAssocID="{C0561C2C-09FB-432C-AFDC-882C2D27676F}" presName="LevelOneTextNode" presStyleLbl="node0" presStyleIdx="0" presStyleCnt="5" custScaleX="157873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A7A82A54-E136-409D-8D16-ADB3BAE4731C}" type="pres">
      <dgm:prSet presAssocID="{C0561C2C-09FB-432C-AFDC-882C2D27676F}" presName="level2hierChild" presStyleCnt="0"/>
      <dgm:spPr/>
    </dgm:pt>
    <dgm:pt modelId="{A32C5E6F-716A-43E8-B326-CA426FDD34A1}" type="pres">
      <dgm:prSet presAssocID="{29CD7F98-E4BB-46ED-8FF9-077FBBA6BA01}" presName="conn2-1" presStyleLbl="parChTrans1D2" presStyleIdx="0" presStyleCnt="11"/>
      <dgm:spPr/>
      <dgm:t>
        <a:bodyPr/>
        <a:lstStyle/>
        <a:p>
          <a:endParaRPr kumimoji="1" lang="ja-JP" altLang="en-US"/>
        </a:p>
      </dgm:t>
    </dgm:pt>
    <dgm:pt modelId="{77232122-7A34-456B-B02D-4501D30265D2}" type="pres">
      <dgm:prSet presAssocID="{29CD7F98-E4BB-46ED-8FF9-077FBBA6BA01}" presName="connTx" presStyleLbl="parChTrans1D2" presStyleIdx="0" presStyleCnt="11"/>
      <dgm:spPr/>
      <dgm:t>
        <a:bodyPr/>
        <a:lstStyle/>
        <a:p>
          <a:endParaRPr kumimoji="1" lang="ja-JP" altLang="en-US"/>
        </a:p>
      </dgm:t>
    </dgm:pt>
    <dgm:pt modelId="{04499575-F294-4FE4-BA09-E1F1EE623C14}" type="pres">
      <dgm:prSet presAssocID="{89683252-C665-4059-A605-63F4431CE4C2}" presName="root2" presStyleCnt="0"/>
      <dgm:spPr/>
    </dgm:pt>
    <dgm:pt modelId="{BDA85CB6-E364-42EC-A0B4-D3C9A8B9D99C}" type="pres">
      <dgm:prSet presAssocID="{89683252-C665-4059-A605-63F4431CE4C2}" presName="LevelTwoTextNode" presStyleLbl="node2" presStyleIdx="0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12E0BBDD-A924-4AB1-8B22-57DC3C706AF7}" type="pres">
      <dgm:prSet presAssocID="{89683252-C665-4059-A605-63F4431CE4C2}" presName="level3hierChild" presStyleCnt="0"/>
      <dgm:spPr/>
    </dgm:pt>
    <dgm:pt modelId="{F0BFDF10-8951-4336-AA20-F18FC34F2682}" type="pres">
      <dgm:prSet presAssocID="{91DDDE4B-7F0D-44BF-B2B8-88EB4BC26FF6}" presName="conn2-1" presStyleLbl="parChTrans1D2" presStyleIdx="1" presStyleCnt="11"/>
      <dgm:spPr/>
      <dgm:t>
        <a:bodyPr/>
        <a:lstStyle/>
        <a:p>
          <a:endParaRPr kumimoji="1" lang="ja-JP" altLang="en-US"/>
        </a:p>
      </dgm:t>
    </dgm:pt>
    <dgm:pt modelId="{99E8AADA-D732-474A-8930-8B66A4D05D39}" type="pres">
      <dgm:prSet presAssocID="{91DDDE4B-7F0D-44BF-B2B8-88EB4BC26FF6}" presName="connTx" presStyleLbl="parChTrans1D2" presStyleIdx="1" presStyleCnt="11"/>
      <dgm:spPr/>
      <dgm:t>
        <a:bodyPr/>
        <a:lstStyle/>
        <a:p>
          <a:endParaRPr kumimoji="1" lang="ja-JP" altLang="en-US"/>
        </a:p>
      </dgm:t>
    </dgm:pt>
    <dgm:pt modelId="{F9474C42-E698-4E51-9596-21F602AD7290}" type="pres">
      <dgm:prSet presAssocID="{4F07820F-4021-4B90-9BCD-DB08280F7C2B}" presName="root2" presStyleCnt="0"/>
      <dgm:spPr/>
    </dgm:pt>
    <dgm:pt modelId="{97AEDB04-9832-4918-960F-02F2EBC85BE8}" type="pres">
      <dgm:prSet presAssocID="{4F07820F-4021-4B90-9BCD-DB08280F7C2B}" presName="LevelTwoTextNode" presStyleLbl="node2" presStyleIdx="1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E59B68C7-99FC-4B92-A271-0A1BFCD05385}" type="pres">
      <dgm:prSet presAssocID="{4F07820F-4021-4B90-9BCD-DB08280F7C2B}" presName="level3hierChild" presStyleCnt="0"/>
      <dgm:spPr/>
    </dgm:pt>
    <dgm:pt modelId="{1A531D61-69EF-41C9-9C53-0968CC49E908}" type="pres">
      <dgm:prSet presAssocID="{7258A415-C69E-43F3-9891-7561C98B4EA6}" presName="root1" presStyleCnt="0"/>
      <dgm:spPr/>
    </dgm:pt>
    <dgm:pt modelId="{A37C28B9-0235-428A-826C-A3DE3E979C5B}" type="pres">
      <dgm:prSet presAssocID="{7258A415-C69E-43F3-9891-7561C98B4EA6}" presName="LevelOneTextNode" presStyleLbl="node0" presStyleIdx="1" presStyleCnt="5" custScaleX="157873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16FB274A-2CFF-41F8-A5F3-DE8332A96C29}" type="pres">
      <dgm:prSet presAssocID="{7258A415-C69E-43F3-9891-7561C98B4EA6}" presName="level2hierChild" presStyleCnt="0"/>
      <dgm:spPr/>
    </dgm:pt>
    <dgm:pt modelId="{5CF57598-1740-4719-9F9D-C5987E511718}" type="pres">
      <dgm:prSet presAssocID="{12AD8A30-0815-4745-B9D7-275E54437F2D}" presName="conn2-1" presStyleLbl="parChTrans1D2" presStyleIdx="2" presStyleCnt="11"/>
      <dgm:spPr/>
      <dgm:t>
        <a:bodyPr/>
        <a:lstStyle/>
        <a:p>
          <a:endParaRPr kumimoji="1" lang="ja-JP" altLang="en-US"/>
        </a:p>
      </dgm:t>
    </dgm:pt>
    <dgm:pt modelId="{387314EA-AEE6-4CB6-9B8C-BE69A5267CD5}" type="pres">
      <dgm:prSet presAssocID="{12AD8A30-0815-4745-B9D7-275E54437F2D}" presName="connTx" presStyleLbl="parChTrans1D2" presStyleIdx="2" presStyleCnt="11"/>
      <dgm:spPr/>
      <dgm:t>
        <a:bodyPr/>
        <a:lstStyle/>
        <a:p>
          <a:endParaRPr kumimoji="1" lang="ja-JP" altLang="en-US"/>
        </a:p>
      </dgm:t>
    </dgm:pt>
    <dgm:pt modelId="{94C2016A-FC36-4FB1-A930-8D9DDFBD6ACE}" type="pres">
      <dgm:prSet presAssocID="{67B44C74-2348-49DA-9D49-7AD1F76B7500}" presName="root2" presStyleCnt="0"/>
      <dgm:spPr/>
    </dgm:pt>
    <dgm:pt modelId="{7D719E3E-A5E7-4B33-B4FD-C6F97D435FD3}" type="pres">
      <dgm:prSet presAssocID="{67B44C74-2348-49DA-9D49-7AD1F76B7500}" presName="LevelTwoTextNode" presStyleLbl="node2" presStyleIdx="2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D8BF7A26-4BAE-48D6-8EF0-2C4C0BE67704}" type="pres">
      <dgm:prSet presAssocID="{67B44C74-2348-49DA-9D49-7AD1F76B7500}" presName="level3hierChild" presStyleCnt="0"/>
      <dgm:spPr/>
    </dgm:pt>
    <dgm:pt modelId="{C137882D-2804-4477-9C7D-78627488FF57}" type="pres">
      <dgm:prSet presAssocID="{2DCDC0B2-BE3F-404F-871E-93B4A1715BFA}" presName="conn2-1" presStyleLbl="parChTrans1D2" presStyleIdx="3" presStyleCnt="11"/>
      <dgm:spPr/>
      <dgm:t>
        <a:bodyPr/>
        <a:lstStyle/>
        <a:p>
          <a:endParaRPr kumimoji="1" lang="ja-JP" altLang="en-US"/>
        </a:p>
      </dgm:t>
    </dgm:pt>
    <dgm:pt modelId="{EAB0CF3A-7E15-4C37-9DFC-EE62CAA9B3EE}" type="pres">
      <dgm:prSet presAssocID="{2DCDC0B2-BE3F-404F-871E-93B4A1715BFA}" presName="connTx" presStyleLbl="parChTrans1D2" presStyleIdx="3" presStyleCnt="11"/>
      <dgm:spPr/>
      <dgm:t>
        <a:bodyPr/>
        <a:lstStyle/>
        <a:p>
          <a:endParaRPr kumimoji="1" lang="ja-JP" altLang="en-US"/>
        </a:p>
      </dgm:t>
    </dgm:pt>
    <dgm:pt modelId="{A956EE75-3DD4-4932-85E2-261CF0B51DC4}" type="pres">
      <dgm:prSet presAssocID="{C4C641AF-AB42-4292-9030-CC59D6555100}" presName="root2" presStyleCnt="0"/>
      <dgm:spPr/>
    </dgm:pt>
    <dgm:pt modelId="{8D9FB395-E823-4758-8499-8E6EADF45D19}" type="pres">
      <dgm:prSet presAssocID="{C4C641AF-AB42-4292-9030-CC59D6555100}" presName="LevelTwoTextNode" presStyleLbl="node2" presStyleIdx="3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0FAB9198-8FF0-49FA-AFAC-B57A5160B981}" type="pres">
      <dgm:prSet presAssocID="{C4C641AF-AB42-4292-9030-CC59D6555100}" presName="level3hierChild" presStyleCnt="0"/>
      <dgm:spPr/>
    </dgm:pt>
    <dgm:pt modelId="{424EAB37-1C8A-41B5-8325-323F9CC22C2B}" type="pres">
      <dgm:prSet presAssocID="{CD24BD18-CE82-47FF-AF46-7A4E0E3DB9DF}" presName="conn2-1" presStyleLbl="parChTrans1D2" presStyleIdx="4" presStyleCnt="11"/>
      <dgm:spPr/>
      <dgm:t>
        <a:bodyPr/>
        <a:lstStyle/>
        <a:p>
          <a:endParaRPr kumimoji="1" lang="ja-JP" altLang="en-US"/>
        </a:p>
      </dgm:t>
    </dgm:pt>
    <dgm:pt modelId="{EB5ECEF9-AF03-469C-8C73-32640C1AA748}" type="pres">
      <dgm:prSet presAssocID="{CD24BD18-CE82-47FF-AF46-7A4E0E3DB9DF}" presName="connTx" presStyleLbl="parChTrans1D2" presStyleIdx="4" presStyleCnt="11"/>
      <dgm:spPr/>
      <dgm:t>
        <a:bodyPr/>
        <a:lstStyle/>
        <a:p>
          <a:endParaRPr kumimoji="1" lang="ja-JP" altLang="en-US"/>
        </a:p>
      </dgm:t>
    </dgm:pt>
    <dgm:pt modelId="{83B007FF-F588-4F3B-B846-539B94ECA629}" type="pres">
      <dgm:prSet presAssocID="{B133B19A-00C1-48AE-9D92-B72709C9742D}" presName="root2" presStyleCnt="0"/>
      <dgm:spPr/>
    </dgm:pt>
    <dgm:pt modelId="{7D67E2B6-A088-4D57-8ADE-E2C4C19807CF}" type="pres">
      <dgm:prSet presAssocID="{B133B19A-00C1-48AE-9D92-B72709C9742D}" presName="LevelTwoTextNode" presStyleLbl="node2" presStyleIdx="4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B94EE28F-E7E3-4B4B-B869-B1EC99268FB3}" type="pres">
      <dgm:prSet presAssocID="{B133B19A-00C1-48AE-9D92-B72709C9742D}" presName="level3hierChild" presStyleCnt="0"/>
      <dgm:spPr/>
    </dgm:pt>
    <dgm:pt modelId="{E9190736-3ACC-42F9-A235-4782C4F0F061}" type="pres">
      <dgm:prSet presAssocID="{129B787C-6E88-46CD-87B5-B444C7C640E7}" presName="root1" presStyleCnt="0"/>
      <dgm:spPr/>
    </dgm:pt>
    <dgm:pt modelId="{33519C18-F78C-4CF6-8621-E7F090F808D2}" type="pres">
      <dgm:prSet presAssocID="{129B787C-6E88-46CD-87B5-B444C7C640E7}" presName="LevelOneTextNode" presStyleLbl="node0" presStyleIdx="2" presStyleCnt="5" custScaleX="157873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115343D6-4DB3-4DF6-9B8E-F56A90CCE25C}" type="pres">
      <dgm:prSet presAssocID="{129B787C-6E88-46CD-87B5-B444C7C640E7}" presName="level2hierChild" presStyleCnt="0"/>
      <dgm:spPr/>
    </dgm:pt>
    <dgm:pt modelId="{6CDD0383-7D84-4ABB-B341-3F7F890A0959}" type="pres">
      <dgm:prSet presAssocID="{B4984392-63F9-4FA1-9FFB-A3558FA86D65}" presName="conn2-1" presStyleLbl="parChTrans1D2" presStyleIdx="5" presStyleCnt="11"/>
      <dgm:spPr/>
      <dgm:t>
        <a:bodyPr/>
        <a:lstStyle/>
        <a:p>
          <a:endParaRPr kumimoji="1" lang="ja-JP" altLang="en-US"/>
        </a:p>
      </dgm:t>
    </dgm:pt>
    <dgm:pt modelId="{7ECD32B8-1836-434B-B9C3-F60F0ED300D4}" type="pres">
      <dgm:prSet presAssocID="{B4984392-63F9-4FA1-9FFB-A3558FA86D65}" presName="connTx" presStyleLbl="parChTrans1D2" presStyleIdx="5" presStyleCnt="11"/>
      <dgm:spPr/>
      <dgm:t>
        <a:bodyPr/>
        <a:lstStyle/>
        <a:p>
          <a:endParaRPr kumimoji="1" lang="ja-JP" altLang="en-US"/>
        </a:p>
      </dgm:t>
    </dgm:pt>
    <dgm:pt modelId="{06D1AA68-9A4A-47B7-B35A-D4541A22482B}" type="pres">
      <dgm:prSet presAssocID="{1D44A280-E81C-4689-8AB1-E6C86D82A13B}" presName="root2" presStyleCnt="0"/>
      <dgm:spPr/>
    </dgm:pt>
    <dgm:pt modelId="{42AFE9DE-2E07-4005-BBC7-5CAB910C0757}" type="pres">
      <dgm:prSet presAssocID="{1D44A280-E81C-4689-8AB1-E6C86D82A13B}" presName="LevelTwoTextNode" presStyleLbl="node2" presStyleIdx="5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176CA652-F3EF-41F0-BF7C-E9FA4B0BF871}" type="pres">
      <dgm:prSet presAssocID="{1D44A280-E81C-4689-8AB1-E6C86D82A13B}" presName="level3hierChild" presStyleCnt="0"/>
      <dgm:spPr/>
    </dgm:pt>
    <dgm:pt modelId="{6E6833FC-5CAE-4C78-AF1C-0B64D6DD6B68}" type="pres">
      <dgm:prSet presAssocID="{0570F7D2-9B84-489C-94AA-83667469FF0E}" presName="conn2-1" presStyleLbl="parChTrans1D2" presStyleIdx="6" presStyleCnt="11"/>
      <dgm:spPr/>
      <dgm:t>
        <a:bodyPr/>
        <a:lstStyle/>
        <a:p>
          <a:endParaRPr kumimoji="1" lang="ja-JP" altLang="en-US"/>
        </a:p>
      </dgm:t>
    </dgm:pt>
    <dgm:pt modelId="{D9D0146C-1A4D-4196-AA42-3B7128389233}" type="pres">
      <dgm:prSet presAssocID="{0570F7D2-9B84-489C-94AA-83667469FF0E}" presName="connTx" presStyleLbl="parChTrans1D2" presStyleIdx="6" presStyleCnt="11"/>
      <dgm:spPr/>
      <dgm:t>
        <a:bodyPr/>
        <a:lstStyle/>
        <a:p>
          <a:endParaRPr kumimoji="1" lang="ja-JP" altLang="en-US"/>
        </a:p>
      </dgm:t>
    </dgm:pt>
    <dgm:pt modelId="{D4DFC0EC-DB05-476F-8B91-89CA3DBFF739}" type="pres">
      <dgm:prSet presAssocID="{08437A2A-9C9B-4F54-BA4E-79703AE6359C}" presName="root2" presStyleCnt="0"/>
      <dgm:spPr/>
    </dgm:pt>
    <dgm:pt modelId="{BAC8ABAE-F8CA-4F28-902E-E4CBC702D09B}" type="pres">
      <dgm:prSet presAssocID="{08437A2A-9C9B-4F54-BA4E-79703AE6359C}" presName="LevelTwoTextNode" presStyleLbl="node2" presStyleIdx="6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6D4C1516-63F3-4E52-B3F2-13309F903EB9}" type="pres">
      <dgm:prSet presAssocID="{08437A2A-9C9B-4F54-BA4E-79703AE6359C}" presName="level3hierChild" presStyleCnt="0"/>
      <dgm:spPr/>
    </dgm:pt>
    <dgm:pt modelId="{196B316C-4775-435D-9837-589C5BFE1228}" type="pres">
      <dgm:prSet presAssocID="{5DC041C2-9BC8-4B0F-BFBE-A48192D45752}" presName="root1" presStyleCnt="0"/>
      <dgm:spPr/>
    </dgm:pt>
    <dgm:pt modelId="{EEEA9F7F-70BA-4271-B970-F69760983085}" type="pres">
      <dgm:prSet presAssocID="{5DC041C2-9BC8-4B0F-BFBE-A48192D45752}" presName="LevelOneTextNode" presStyleLbl="node0" presStyleIdx="3" presStyleCnt="5" custScaleX="157873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54F4AEC5-CB68-4CCC-B869-5E8E891CDCBB}" type="pres">
      <dgm:prSet presAssocID="{5DC041C2-9BC8-4B0F-BFBE-A48192D45752}" presName="level2hierChild" presStyleCnt="0"/>
      <dgm:spPr/>
    </dgm:pt>
    <dgm:pt modelId="{A7FA97E8-A6D9-47FF-AFDD-B8DB14BD6817}" type="pres">
      <dgm:prSet presAssocID="{E189981A-E411-4DCE-9899-934E34346223}" presName="conn2-1" presStyleLbl="parChTrans1D2" presStyleIdx="7" presStyleCnt="11"/>
      <dgm:spPr/>
      <dgm:t>
        <a:bodyPr/>
        <a:lstStyle/>
        <a:p>
          <a:endParaRPr kumimoji="1" lang="ja-JP" altLang="en-US"/>
        </a:p>
      </dgm:t>
    </dgm:pt>
    <dgm:pt modelId="{1323DD4D-D9F0-4E85-BE5C-7822C10E146B}" type="pres">
      <dgm:prSet presAssocID="{E189981A-E411-4DCE-9899-934E34346223}" presName="connTx" presStyleLbl="parChTrans1D2" presStyleIdx="7" presStyleCnt="11"/>
      <dgm:spPr/>
      <dgm:t>
        <a:bodyPr/>
        <a:lstStyle/>
        <a:p>
          <a:endParaRPr kumimoji="1" lang="ja-JP" altLang="en-US"/>
        </a:p>
      </dgm:t>
    </dgm:pt>
    <dgm:pt modelId="{F4147E17-6932-4A7A-A33E-D92B0D6D6009}" type="pres">
      <dgm:prSet presAssocID="{A90337F7-0A7D-4021-B4F8-4DB733C28592}" presName="root2" presStyleCnt="0"/>
      <dgm:spPr/>
    </dgm:pt>
    <dgm:pt modelId="{7CAE5034-E69F-4CAE-A7C0-5BCC7FA3CC70}" type="pres">
      <dgm:prSet presAssocID="{A90337F7-0A7D-4021-B4F8-4DB733C28592}" presName="LevelTwoTextNode" presStyleLbl="node2" presStyleIdx="7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252CF8C3-BBB4-4BAA-9FE8-41FFBA6F4D49}" type="pres">
      <dgm:prSet presAssocID="{A90337F7-0A7D-4021-B4F8-4DB733C28592}" presName="level3hierChild" presStyleCnt="0"/>
      <dgm:spPr/>
    </dgm:pt>
    <dgm:pt modelId="{B160020C-9B1B-4F09-B62D-1D3CC29192EC}" type="pres">
      <dgm:prSet presAssocID="{AD89DF08-B11E-47A0-B4AB-922BCA62A953}" presName="conn2-1" presStyleLbl="parChTrans1D2" presStyleIdx="8" presStyleCnt="11"/>
      <dgm:spPr/>
      <dgm:t>
        <a:bodyPr/>
        <a:lstStyle/>
        <a:p>
          <a:endParaRPr kumimoji="1" lang="ja-JP" altLang="en-US"/>
        </a:p>
      </dgm:t>
    </dgm:pt>
    <dgm:pt modelId="{D3D84C52-3643-495B-BB17-032008D367C0}" type="pres">
      <dgm:prSet presAssocID="{AD89DF08-B11E-47A0-B4AB-922BCA62A953}" presName="connTx" presStyleLbl="parChTrans1D2" presStyleIdx="8" presStyleCnt="11"/>
      <dgm:spPr/>
      <dgm:t>
        <a:bodyPr/>
        <a:lstStyle/>
        <a:p>
          <a:endParaRPr kumimoji="1" lang="ja-JP" altLang="en-US"/>
        </a:p>
      </dgm:t>
    </dgm:pt>
    <dgm:pt modelId="{B5A55247-F3FD-4B05-9F7A-91901D8C57A1}" type="pres">
      <dgm:prSet presAssocID="{E9242669-ACB8-4E8B-8C5D-D9A9158F81B7}" presName="root2" presStyleCnt="0"/>
      <dgm:spPr/>
    </dgm:pt>
    <dgm:pt modelId="{1E6ADC36-068D-4E98-9381-04515C1875BA}" type="pres">
      <dgm:prSet presAssocID="{E9242669-ACB8-4E8B-8C5D-D9A9158F81B7}" presName="LevelTwoTextNode" presStyleLbl="node2" presStyleIdx="8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1884FCF5-F60E-4DDF-AFDA-8CE8DB9170DA}" type="pres">
      <dgm:prSet presAssocID="{E9242669-ACB8-4E8B-8C5D-D9A9158F81B7}" presName="level3hierChild" presStyleCnt="0"/>
      <dgm:spPr/>
    </dgm:pt>
    <dgm:pt modelId="{D9B207F3-7CF2-426F-89BB-390537EC0046}" type="pres">
      <dgm:prSet presAssocID="{0E290F92-C0AB-4688-83A6-32621B759BDF}" presName="root1" presStyleCnt="0"/>
      <dgm:spPr/>
    </dgm:pt>
    <dgm:pt modelId="{C8DA9D82-F882-417B-86D2-9E7AF8E6DED8}" type="pres">
      <dgm:prSet presAssocID="{0E290F92-C0AB-4688-83A6-32621B759BDF}" presName="LevelOneTextNode" presStyleLbl="node0" presStyleIdx="4" presStyleCnt="5" custScaleX="157873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F6E9CFC8-7D57-4F9A-8CEC-065EE7E7BDF7}" type="pres">
      <dgm:prSet presAssocID="{0E290F92-C0AB-4688-83A6-32621B759BDF}" presName="level2hierChild" presStyleCnt="0"/>
      <dgm:spPr/>
    </dgm:pt>
    <dgm:pt modelId="{6E18F305-41D7-420F-85A9-03B66B4D95C3}" type="pres">
      <dgm:prSet presAssocID="{FEA839A8-2475-4403-A927-C627E8F9372B}" presName="conn2-1" presStyleLbl="parChTrans1D2" presStyleIdx="9" presStyleCnt="11"/>
      <dgm:spPr/>
      <dgm:t>
        <a:bodyPr/>
        <a:lstStyle/>
        <a:p>
          <a:endParaRPr kumimoji="1" lang="ja-JP" altLang="en-US"/>
        </a:p>
      </dgm:t>
    </dgm:pt>
    <dgm:pt modelId="{0D13BD65-5576-48E6-BB72-9B65B6434792}" type="pres">
      <dgm:prSet presAssocID="{FEA839A8-2475-4403-A927-C627E8F9372B}" presName="connTx" presStyleLbl="parChTrans1D2" presStyleIdx="9" presStyleCnt="11"/>
      <dgm:spPr/>
      <dgm:t>
        <a:bodyPr/>
        <a:lstStyle/>
        <a:p>
          <a:endParaRPr kumimoji="1" lang="ja-JP" altLang="en-US"/>
        </a:p>
      </dgm:t>
    </dgm:pt>
    <dgm:pt modelId="{B7EA30AE-461C-4879-8151-E953925A1A6F}" type="pres">
      <dgm:prSet presAssocID="{68AA040F-D57E-4A17-9B7E-861B6B8183D4}" presName="root2" presStyleCnt="0"/>
      <dgm:spPr/>
    </dgm:pt>
    <dgm:pt modelId="{E2A38688-8430-4805-8107-0681106915F6}" type="pres">
      <dgm:prSet presAssocID="{68AA040F-D57E-4A17-9B7E-861B6B8183D4}" presName="LevelTwoTextNode" presStyleLbl="node2" presStyleIdx="9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88FBDBD6-577D-452C-964F-EF661E1C8E3E}" type="pres">
      <dgm:prSet presAssocID="{68AA040F-D57E-4A17-9B7E-861B6B8183D4}" presName="level3hierChild" presStyleCnt="0"/>
      <dgm:spPr/>
    </dgm:pt>
    <dgm:pt modelId="{860B1932-3E00-4FAD-9C4C-E4B15316F8E3}" type="pres">
      <dgm:prSet presAssocID="{913FB3C5-3F1B-4F67-8BDF-24882D9B0816}" presName="conn2-1" presStyleLbl="parChTrans1D2" presStyleIdx="10" presStyleCnt="11"/>
      <dgm:spPr/>
      <dgm:t>
        <a:bodyPr/>
        <a:lstStyle/>
        <a:p>
          <a:endParaRPr kumimoji="1" lang="ja-JP" altLang="en-US"/>
        </a:p>
      </dgm:t>
    </dgm:pt>
    <dgm:pt modelId="{E58CE585-EBFA-4806-AA83-9E870A58EF9C}" type="pres">
      <dgm:prSet presAssocID="{913FB3C5-3F1B-4F67-8BDF-24882D9B0816}" presName="connTx" presStyleLbl="parChTrans1D2" presStyleIdx="10" presStyleCnt="11"/>
      <dgm:spPr/>
      <dgm:t>
        <a:bodyPr/>
        <a:lstStyle/>
        <a:p>
          <a:endParaRPr kumimoji="1" lang="ja-JP" altLang="en-US"/>
        </a:p>
      </dgm:t>
    </dgm:pt>
    <dgm:pt modelId="{301D542A-112C-4C27-8F56-60C8F3A78377}" type="pres">
      <dgm:prSet presAssocID="{A37ED5EC-7F9C-4268-8AE9-C7CDF7016D5E}" presName="root2" presStyleCnt="0"/>
      <dgm:spPr/>
    </dgm:pt>
    <dgm:pt modelId="{B077838E-F38B-4448-B1FB-8A638086B662}" type="pres">
      <dgm:prSet presAssocID="{A37ED5EC-7F9C-4268-8AE9-C7CDF7016D5E}" presName="LevelTwoTextNode" presStyleLbl="node2" presStyleIdx="10" presStyleCnt="11" custScaleX="239950">
        <dgm:presLayoutVars>
          <dgm:chPref val="3"/>
        </dgm:presLayoutVars>
      </dgm:prSet>
      <dgm:spPr/>
      <dgm:t>
        <a:bodyPr/>
        <a:lstStyle/>
        <a:p>
          <a:endParaRPr kumimoji="1" lang="ja-JP" altLang="en-US"/>
        </a:p>
      </dgm:t>
    </dgm:pt>
    <dgm:pt modelId="{FE69422C-E919-4BCB-A0E2-DC45466D931D}" type="pres">
      <dgm:prSet presAssocID="{A37ED5EC-7F9C-4268-8AE9-C7CDF7016D5E}" presName="level3hierChild" presStyleCnt="0"/>
      <dgm:spPr/>
    </dgm:pt>
  </dgm:ptLst>
  <dgm:cxnLst>
    <dgm:cxn modelId="{7C835D8D-EC3B-4EF0-8653-C605D9C89918}" type="presOf" srcId="{CD24BD18-CE82-47FF-AF46-7A4E0E3DB9DF}" destId="{424EAB37-1C8A-41B5-8325-323F9CC22C2B}" srcOrd="0" destOrd="0" presId="urn:microsoft.com/office/officeart/2005/8/layout/hierarchy2"/>
    <dgm:cxn modelId="{B6F00F06-F16A-424B-9CD6-659BF55A37E7}" srcId="{AA5C1B98-ED68-41F1-A0AA-153392851CDF}" destId="{5DC041C2-9BC8-4B0F-BFBE-A48192D45752}" srcOrd="3" destOrd="0" parTransId="{43C63461-57DA-45C3-8947-8541718A92BC}" sibTransId="{58743710-C897-4ED4-A498-7EE322BCF7FE}"/>
    <dgm:cxn modelId="{A5BD04D8-570F-44F2-AD8B-40D1BA5DBB71}" type="presOf" srcId="{AA5C1B98-ED68-41F1-A0AA-153392851CDF}" destId="{7800BB70-2831-4671-9BD2-758C2C189521}" srcOrd="0" destOrd="0" presId="urn:microsoft.com/office/officeart/2005/8/layout/hierarchy2"/>
    <dgm:cxn modelId="{57F9C3BD-C8E2-4949-95F6-DE13981AB118}" type="presOf" srcId="{68AA040F-D57E-4A17-9B7E-861B6B8183D4}" destId="{E2A38688-8430-4805-8107-0681106915F6}" srcOrd="0" destOrd="0" presId="urn:microsoft.com/office/officeart/2005/8/layout/hierarchy2"/>
    <dgm:cxn modelId="{E57A3BEB-DED9-4588-8B19-D62947248EF0}" type="presOf" srcId="{FEA839A8-2475-4403-A927-C627E8F9372B}" destId="{6E18F305-41D7-420F-85A9-03B66B4D95C3}" srcOrd="0" destOrd="0" presId="urn:microsoft.com/office/officeart/2005/8/layout/hierarchy2"/>
    <dgm:cxn modelId="{2054CAA9-A393-4013-BBC3-BF351CE3959A}" srcId="{129B787C-6E88-46CD-87B5-B444C7C640E7}" destId="{1D44A280-E81C-4689-8AB1-E6C86D82A13B}" srcOrd="0" destOrd="0" parTransId="{B4984392-63F9-4FA1-9FFB-A3558FA86D65}" sibTransId="{BABCD2DF-B4F5-4DEE-9B17-6C86DF101A40}"/>
    <dgm:cxn modelId="{0C591522-CAD7-44E4-8A56-2567CD570BA0}" srcId="{5DC041C2-9BC8-4B0F-BFBE-A48192D45752}" destId="{E9242669-ACB8-4E8B-8C5D-D9A9158F81B7}" srcOrd="1" destOrd="0" parTransId="{AD89DF08-B11E-47A0-B4AB-922BCA62A953}" sibTransId="{FC4BAE9C-0729-4703-958D-B34B5FBC5513}"/>
    <dgm:cxn modelId="{ACCA0B70-D98D-4E96-A98E-81D0A1F819B6}" srcId="{AA5C1B98-ED68-41F1-A0AA-153392851CDF}" destId="{7258A415-C69E-43F3-9891-7561C98B4EA6}" srcOrd="1" destOrd="0" parTransId="{A013A018-44FE-4FDA-80D6-E8E021A527E4}" sibTransId="{E86EE9A1-D49F-431B-95C2-B54E05C00D2D}"/>
    <dgm:cxn modelId="{FF5BBD85-56E7-45BF-ABC4-18A49064AFD8}" type="presOf" srcId="{B133B19A-00C1-48AE-9D92-B72709C9742D}" destId="{7D67E2B6-A088-4D57-8ADE-E2C4C19807CF}" srcOrd="0" destOrd="0" presId="urn:microsoft.com/office/officeart/2005/8/layout/hierarchy2"/>
    <dgm:cxn modelId="{CBACB92F-01D5-4A23-BEB5-CB69BD6EEFC0}" type="presOf" srcId="{2DCDC0B2-BE3F-404F-871E-93B4A1715BFA}" destId="{EAB0CF3A-7E15-4C37-9DFC-EE62CAA9B3EE}" srcOrd="1" destOrd="0" presId="urn:microsoft.com/office/officeart/2005/8/layout/hierarchy2"/>
    <dgm:cxn modelId="{4CF0119E-3FA8-49B2-8998-FC274F7047ED}" type="presOf" srcId="{E189981A-E411-4DCE-9899-934E34346223}" destId="{A7FA97E8-A6D9-47FF-AFDD-B8DB14BD6817}" srcOrd="0" destOrd="0" presId="urn:microsoft.com/office/officeart/2005/8/layout/hierarchy2"/>
    <dgm:cxn modelId="{64023873-C6FF-4250-A9B3-5A15D34AD016}" type="presOf" srcId="{7258A415-C69E-43F3-9891-7561C98B4EA6}" destId="{A37C28B9-0235-428A-826C-A3DE3E979C5B}" srcOrd="0" destOrd="0" presId="urn:microsoft.com/office/officeart/2005/8/layout/hierarchy2"/>
    <dgm:cxn modelId="{5A208DC2-3C98-4B41-BCCA-5717258F3312}" type="presOf" srcId="{C0561C2C-09FB-432C-AFDC-882C2D27676F}" destId="{76742BB6-1869-4F3E-8F32-F06CB19F071A}" srcOrd="0" destOrd="0" presId="urn:microsoft.com/office/officeart/2005/8/layout/hierarchy2"/>
    <dgm:cxn modelId="{1D747F1B-AEC6-439F-91AB-4A10BA9E32D3}" type="presOf" srcId="{AD89DF08-B11E-47A0-B4AB-922BCA62A953}" destId="{B160020C-9B1B-4F09-B62D-1D3CC29192EC}" srcOrd="0" destOrd="0" presId="urn:microsoft.com/office/officeart/2005/8/layout/hierarchy2"/>
    <dgm:cxn modelId="{7621F2AF-0FD2-447E-BBCC-4A1B8EF88E07}" type="presOf" srcId="{E189981A-E411-4DCE-9899-934E34346223}" destId="{1323DD4D-D9F0-4E85-BE5C-7822C10E146B}" srcOrd="1" destOrd="0" presId="urn:microsoft.com/office/officeart/2005/8/layout/hierarchy2"/>
    <dgm:cxn modelId="{227C61A3-1724-42C7-81C9-2FDD1DF91DF9}" srcId="{129B787C-6E88-46CD-87B5-B444C7C640E7}" destId="{08437A2A-9C9B-4F54-BA4E-79703AE6359C}" srcOrd="1" destOrd="0" parTransId="{0570F7D2-9B84-489C-94AA-83667469FF0E}" sibTransId="{195DB2EC-F64E-4607-A218-C41072C6FB72}"/>
    <dgm:cxn modelId="{B53971C5-1587-469A-8385-24E51BA91B48}" type="presOf" srcId="{913FB3C5-3F1B-4F67-8BDF-24882D9B0816}" destId="{E58CE585-EBFA-4806-AA83-9E870A58EF9C}" srcOrd="1" destOrd="0" presId="urn:microsoft.com/office/officeart/2005/8/layout/hierarchy2"/>
    <dgm:cxn modelId="{E02C280D-7D72-4440-8DC6-A274353E9589}" srcId="{0E290F92-C0AB-4688-83A6-32621B759BDF}" destId="{A37ED5EC-7F9C-4268-8AE9-C7CDF7016D5E}" srcOrd="1" destOrd="0" parTransId="{913FB3C5-3F1B-4F67-8BDF-24882D9B0816}" sibTransId="{86B47C9B-BDDD-4CB9-B438-263ACDD2FC48}"/>
    <dgm:cxn modelId="{0BABCD9E-EE2A-43D2-B8BB-52286ADC6C54}" type="presOf" srcId="{67B44C74-2348-49DA-9D49-7AD1F76B7500}" destId="{7D719E3E-A5E7-4B33-B4FD-C6F97D435FD3}" srcOrd="0" destOrd="0" presId="urn:microsoft.com/office/officeart/2005/8/layout/hierarchy2"/>
    <dgm:cxn modelId="{B603BAB7-2B85-43B8-9279-52F997D94F45}" type="presOf" srcId="{2DCDC0B2-BE3F-404F-871E-93B4A1715BFA}" destId="{C137882D-2804-4477-9C7D-78627488FF57}" srcOrd="0" destOrd="0" presId="urn:microsoft.com/office/officeart/2005/8/layout/hierarchy2"/>
    <dgm:cxn modelId="{3BD3313C-2E7C-4EE9-9A73-0A0622396F87}" type="presOf" srcId="{FEA839A8-2475-4403-A927-C627E8F9372B}" destId="{0D13BD65-5576-48E6-BB72-9B65B6434792}" srcOrd="1" destOrd="0" presId="urn:microsoft.com/office/officeart/2005/8/layout/hierarchy2"/>
    <dgm:cxn modelId="{C36B0B72-F93B-4BE4-8FD2-279B5CC7C698}" srcId="{C0561C2C-09FB-432C-AFDC-882C2D27676F}" destId="{89683252-C665-4059-A605-63F4431CE4C2}" srcOrd="0" destOrd="0" parTransId="{29CD7F98-E4BB-46ED-8FF9-077FBBA6BA01}" sibTransId="{CD64675C-FE38-4131-B99B-2CFCA66D3BCA}"/>
    <dgm:cxn modelId="{6348D0FD-A627-44E7-BCB3-0C09494545A3}" type="presOf" srcId="{08437A2A-9C9B-4F54-BA4E-79703AE6359C}" destId="{BAC8ABAE-F8CA-4F28-902E-E4CBC702D09B}" srcOrd="0" destOrd="0" presId="urn:microsoft.com/office/officeart/2005/8/layout/hierarchy2"/>
    <dgm:cxn modelId="{332DA093-105A-41D1-B190-6A9ECAF1B6AC}" type="presOf" srcId="{B4984392-63F9-4FA1-9FFB-A3558FA86D65}" destId="{7ECD32B8-1836-434B-B9C3-F60F0ED300D4}" srcOrd="1" destOrd="0" presId="urn:microsoft.com/office/officeart/2005/8/layout/hierarchy2"/>
    <dgm:cxn modelId="{4AEBDE00-9139-464A-AF4B-E46443AF83FC}" type="presOf" srcId="{C4C641AF-AB42-4292-9030-CC59D6555100}" destId="{8D9FB395-E823-4758-8499-8E6EADF45D19}" srcOrd="0" destOrd="0" presId="urn:microsoft.com/office/officeart/2005/8/layout/hierarchy2"/>
    <dgm:cxn modelId="{535DD8A2-9A2E-4DE8-96DD-D516D1C6C855}" type="presOf" srcId="{A90337F7-0A7D-4021-B4F8-4DB733C28592}" destId="{7CAE5034-E69F-4CAE-A7C0-5BCC7FA3CC70}" srcOrd="0" destOrd="0" presId="urn:microsoft.com/office/officeart/2005/8/layout/hierarchy2"/>
    <dgm:cxn modelId="{FA39A562-028C-4FB1-A2ED-93A68048A945}" type="presOf" srcId="{B4984392-63F9-4FA1-9FFB-A3558FA86D65}" destId="{6CDD0383-7D84-4ABB-B341-3F7F890A0959}" srcOrd="0" destOrd="0" presId="urn:microsoft.com/office/officeart/2005/8/layout/hierarchy2"/>
    <dgm:cxn modelId="{6DB5B16A-7D33-4C79-896B-6DFFA2A04D97}" type="presOf" srcId="{0570F7D2-9B84-489C-94AA-83667469FF0E}" destId="{D9D0146C-1A4D-4196-AA42-3B7128389233}" srcOrd="1" destOrd="0" presId="urn:microsoft.com/office/officeart/2005/8/layout/hierarchy2"/>
    <dgm:cxn modelId="{5E4FF202-9C48-42B1-8537-13F12DC3EB18}" type="presOf" srcId="{AD89DF08-B11E-47A0-B4AB-922BCA62A953}" destId="{D3D84C52-3643-495B-BB17-032008D367C0}" srcOrd="1" destOrd="0" presId="urn:microsoft.com/office/officeart/2005/8/layout/hierarchy2"/>
    <dgm:cxn modelId="{2469D55F-16D2-4688-AECD-8782AF7608A5}" type="presOf" srcId="{5DC041C2-9BC8-4B0F-BFBE-A48192D45752}" destId="{EEEA9F7F-70BA-4271-B970-F69760983085}" srcOrd="0" destOrd="0" presId="urn:microsoft.com/office/officeart/2005/8/layout/hierarchy2"/>
    <dgm:cxn modelId="{9F584367-ACB7-4424-BCFE-9D71C3D7235A}" type="presOf" srcId="{913FB3C5-3F1B-4F67-8BDF-24882D9B0816}" destId="{860B1932-3E00-4FAD-9C4C-E4B15316F8E3}" srcOrd="0" destOrd="0" presId="urn:microsoft.com/office/officeart/2005/8/layout/hierarchy2"/>
    <dgm:cxn modelId="{0B27D43F-4D9C-4934-9378-2CA4ADAAC0F0}" srcId="{AA5C1B98-ED68-41F1-A0AA-153392851CDF}" destId="{C0561C2C-09FB-432C-AFDC-882C2D27676F}" srcOrd="0" destOrd="0" parTransId="{4C3D4155-9496-4D5D-A5A5-6043F7610764}" sibTransId="{3C75D048-D2E8-43DA-8D6E-2479C2ACBFE7}"/>
    <dgm:cxn modelId="{E0B3412D-BB9B-428B-A68B-D6BD59276C4E}" srcId="{7258A415-C69E-43F3-9891-7561C98B4EA6}" destId="{67B44C74-2348-49DA-9D49-7AD1F76B7500}" srcOrd="0" destOrd="0" parTransId="{12AD8A30-0815-4745-B9D7-275E54437F2D}" sibTransId="{7AC39190-978A-4991-864F-F51EBC59E97B}"/>
    <dgm:cxn modelId="{67268A49-8AE8-4208-AC35-E88B743BE3B4}" type="presOf" srcId="{89683252-C665-4059-A605-63F4431CE4C2}" destId="{BDA85CB6-E364-42EC-A0B4-D3C9A8B9D99C}" srcOrd="0" destOrd="0" presId="urn:microsoft.com/office/officeart/2005/8/layout/hierarchy2"/>
    <dgm:cxn modelId="{1C1F55C9-E7A6-4383-8A32-FD37BCF94607}" type="presOf" srcId="{E9242669-ACB8-4E8B-8C5D-D9A9158F81B7}" destId="{1E6ADC36-068D-4E98-9381-04515C1875BA}" srcOrd="0" destOrd="0" presId="urn:microsoft.com/office/officeart/2005/8/layout/hierarchy2"/>
    <dgm:cxn modelId="{69CBDD38-7A44-46EE-9E6D-15192BCF1A55}" srcId="{5DC041C2-9BC8-4B0F-BFBE-A48192D45752}" destId="{A90337F7-0A7D-4021-B4F8-4DB733C28592}" srcOrd="0" destOrd="0" parTransId="{E189981A-E411-4DCE-9899-934E34346223}" sibTransId="{27712D93-3AA0-4142-9C95-EDAA7F7ED110}"/>
    <dgm:cxn modelId="{433FEC78-418B-44B1-BFF2-8F1FDBBCE406}" type="presOf" srcId="{129B787C-6E88-46CD-87B5-B444C7C640E7}" destId="{33519C18-F78C-4CF6-8621-E7F090F808D2}" srcOrd="0" destOrd="0" presId="urn:microsoft.com/office/officeart/2005/8/layout/hierarchy2"/>
    <dgm:cxn modelId="{D370B704-2792-4E29-A11A-535E29195A0B}" type="presOf" srcId="{12AD8A30-0815-4745-B9D7-275E54437F2D}" destId="{387314EA-AEE6-4CB6-9B8C-BE69A5267CD5}" srcOrd="1" destOrd="0" presId="urn:microsoft.com/office/officeart/2005/8/layout/hierarchy2"/>
    <dgm:cxn modelId="{AF3C6677-B79A-4066-8696-DC93A0454120}" srcId="{0E290F92-C0AB-4688-83A6-32621B759BDF}" destId="{68AA040F-D57E-4A17-9B7E-861B6B8183D4}" srcOrd="0" destOrd="0" parTransId="{FEA839A8-2475-4403-A927-C627E8F9372B}" sibTransId="{ABE2CABA-3158-40B2-A14C-E2D8AE7FBDF9}"/>
    <dgm:cxn modelId="{0D22D811-2E54-4B9D-97AC-2925F5F11B61}" srcId="{7258A415-C69E-43F3-9891-7561C98B4EA6}" destId="{C4C641AF-AB42-4292-9030-CC59D6555100}" srcOrd="1" destOrd="0" parTransId="{2DCDC0B2-BE3F-404F-871E-93B4A1715BFA}" sibTransId="{12D5E1CB-6284-4BAC-9CD9-7EDB99139ED4}"/>
    <dgm:cxn modelId="{294CB1DE-2443-447A-BA2E-D1F0F747E85F}" srcId="{AA5C1B98-ED68-41F1-A0AA-153392851CDF}" destId="{129B787C-6E88-46CD-87B5-B444C7C640E7}" srcOrd="2" destOrd="0" parTransId="{D781BB16-9E78-41D6-8886-97C5C5D7C0AD}" sibTransId="{C5DFF5B1-3948-448D-BF2C-1E5F706221BC}"/>
    <dgm:cxn modelId="{CE03907B-3887-4E73-937A-9DF50C622FA5}" type="presOf" srcId="{12AD8A30-0815-4745-B9D7-275E54437F2D}" destId="{5CF57598-1740-4719-9F9D-C5987E511718}" srcOrd="0" destOrd="0" presId="urn:microsoft.com/office/officeart/2005/8/layout/hierarchy2"/>
    <dgm:cxn modelId="{CC02E306-FD86-48C5-8863-08627FBC93C3}" type="presOf" srcId="{CD24BD18-CE82-47FF-AF46-7A4E0E3DB9DF}" destId="{EB5ECEF9-AF03-469C-8C73-32640C1AA748}" srcOrd="1" destOrd="0" presId="urn:microsoft.com/office/officeart/2005/8/layout/hierarchy2"/>
    <dgm:cxn modelId="{EB785142-91CB-4C33-9C2B-2683441352EC}" type="presOf" srcId="{91DDDE4B-7F0D-44BF-B2B8-88EB4BC26FF6}" destId="{99E8AADA-D732-474A-8930-8B66A4D05D39}" srcOrd="1" destOrd="0" presId="urn:microsoft.com/office/officeart/2005/8/layout/hierarchy2"/>
    <dgm:cxn modelId="{D47FB474-A6AA-4014-AAAE-A68386188086}" type="presOf" srcId="{1D44A280-E81C-4689-8AB1-E6C86D82A13B}" destId="{42AFE9DE-2E07-4005-BBC7-5CAB910C0757}" srcOrd="0" destOrd="0" presId="urn:microsoft.com/office/officeart/2005/8/layout/hierarchy2"/>
    <dgm:cxn modelId="{E625D74B-BBEC-43C8-A94A-740F23F0F32B}" srcId="{C0561C2C-09FB-432C-AFDC-882C2D27676F}" destId="{4F07820F-4021-4B90-9BCD-DB08280F7C2B}" srcOrd="1" destOrd="0" parTransId="{91DDDE4B-7F0D-44BF-B2B8-88EB4BC26FF6}" sibTransId="{88814305-7C70-4F77-95E6-9331364398B4}"/>
    <dgm:cxn modelId="{51DF7E13-AA48-4513-875F-72B76F89F285}" srcId="{AA5C1B98-ED68-41F1-A0AA-153392851CDF}" destId="{0E290F92-C0AB-4688-83A6-32621B759BDF}" srcOrd="4" destOrd="0" parTransId="{8003F7D9-C9D8-4162-BB40-9FB018A9DABA}" sibTransId="{E42A9F00-7D34-40C2-AED2-7D27CD0FF8C9}"/>
    <dgm:cxn modelId="{975A5629-6AB0-4A6C-B188-DF64A7A7629D}" type="presOf" srcId="{91DDDE4B-7F0D-44BF-B2B8-88EB4BC26FF6}" destId="{F0BFDF10-8951-4336-AA20-F18FC34F2682}" srcOrd="0" destOrd="0" presId="urn:microsoft.com/office/officeart/2005/8/layout/hierarchy2"/>
    <dgm:cxn modelId="{4426456D-2A0B-40EF-9890-796D759F4303}" type="presOf" srcId="{A37ED5EC-7F9C-4268-8AE9-C7CDF7016D5E}" destId="{B077838E-F38B-4448-B1FB-8A638086B662}" srcOrd="0" destOrd="0" presId="urn:microsoft.com/office/officeart/2005/8/layout/hierarchy2"/>
    <dgm:cxn modelId="{15B344CA-D35E-409A-B711-58A476C0CB80}" type="presOf" srcId="{0570F7D2-9B84-489C-94AA-83667469FF0E}" destId="{6E6833FC-5CAE-4C78-AF1C-0B64D6DD6B68}" srcOrd="0" destOrd="0" presId="urn:microsoft.com/office/officeart/2005/8/layout/hierarchy2"/>
    <dgm:cxn modelId="{949100AF-9A4C-4518-BA73-C3C33CE29CE9}" type="presOf" srcId="{29CD7F98-E4BB-46ED-8FF9-077FBBA6BA01}" destId="{77232122-7A34-456B-B02D-4501D30265D2}" srcOrd="1" destOrd="0" presId="urn:microsoft.com/office/officeart/2005/8/layout/hierarchy2"/>
    <dgm:cxn modelId="{D39862CE-79D1-40AE-8B51-EAE5B6BF89F8}" type="presOf" srcId="{0E290F92-C0AB-4688-83A6-32621B759BDF}" destId="{C8DA9D82-F882-417B-86D2-9E7AF8E6DED8}" srcOrd="0" destOrd="0" presId="urn:microsoft.com/office/officeart/2005/8/layout/hierarchy2"/>
    <dgm:cxn modelId="{0F767BDC-7997-4F3A-98AD-EA80364F1964}" srcId="{7258A415-C69E-43F3-9891-7561C98B4EA6}" destId="{B133B19A-00C1-48AE-9D92-B72709C9742D}" srcOrd="2" destOrd="0" parTransId="{CD24BD18-CE82-47FF-AF46-7A4E0E3DB9DF}" sibTransId="{BF3F412A-4F8F-4DA9-BD10-7C95735F5E1D}"/>
    <dgm:cxn modelId="{93DC1F3F-19ED-4546-BFFF-3F275D23FE77}" type="presOf" srcId="{4F07820F-4021-4B90-9BCD-DB08280F7C2B}" destId="{97AEDB04-9832-4918-960F-02F2EBC85BE8}" srcOrd="0" destOrd="0" presId="urn:microsoft.com/office/officeart/2005/8/layout/hierarchy2"/>
    <dgm:cxn modelId="{5225C36D-B004-460A-AED5-D099B7345073}" type="presOf" srcId="{29CD7F98-E4BB-46ED-8FF9-077FBBA6BA01}" destId="{A32C5E6F-716A-43E8-B326-CA426FDD34A1}" srcOrd="0" destOrd="0" presId="urn:microsoft.com/office/officeart/2005/8/layout/hierarchy2"/>
    <dgm:cxn modelId="{82E8F5B4-70A4-40B8-A631-8DC5AE22AC12}" type="presParOf" srcId="{7800BB70-2831-4671-9BD2-758C2C189521}" destId="{D82B70F6-182C-4B3E-B5D3-82F8CD074AB2}" srcOrd="0" destOrd="0" presId="urn:microsoft.com/office/officeart/2005/8/layout/hierarchy2"/>
    <dgm:cxn modelId="{D35A2296-37FA-46EC-B207-C11CF2D0BEFB}" type="presParOf" srcId="{D82B70F6-182C-4B3E-B5D3-82F8CD074AB2}" destId="{76742BB6-1869-4F3E-8F32-F06CB19F071A}" srcOrd="0" destOrd="0" presId="urn:microsoft.com/office/officeart/2005/8/layout/hierarchy2"/>
    <dgm:cxn modelId="{0580D22E-385B-4729-80EE-23FAC00F79E8}" type="presParOf" srcId="{D82B70F6-182C-4B3E-B5D3-82F8CD074AB2}" destId="{A7A82A54-E136-409D-8D16-ADB3BAE4731C}" srcOrd="1" destOrd="0" presId="urn:microsoft.com/office/officeart/2005/8/layout/hierarchy2"/>
    <dgm:cxn modelId="{38A6034D-DC92-4FE2-B53B-C84CF9D79F6C}" type="presParOf" srcId="{A7A82A54-E136-409D-8D16-ADB3BAE4731C}" destId="{A32C5E6F-716A-43E8-B326-CA426FDD34A1}" srcOrd="0" destOrd="0" presId="urn:microsoft.com/office/officeart/2005/8/layout/hierarchy2"/>
    <dgm:cxn modelId="{514F8D1F-853E-4603-B98F-1A5AF2C5737B}" type="presParOf" srcId="{A32C5E6F-716A-43E8-B326-CA426FDD34A1}" destId="{77232122-7A34-456B-B02D-4501D30265D2}" srcOrd="0" destOrd="0" presId="urn:microsoft.com/office/officeart/2005/8/layout/hierarchy2"/>
    <dgm:cxn modelId="{7AAC57DA-656B-47ED-9302-636D28FE37B0}" type="presParOf" srcId="{A7A82A54-E136-409D-8D16-ADB3BAE4731C}" destId="{04499575-F294-4FE4-BA09-E1F1EE623C14}" srcOrd="1" destOrd="0" presId="urn:microsoft.com/office/officeart/2005/8/layout/hierarchy2"/>
    <dgm:cxn modelId="{79063104-F378-4BA7-B9FA-94D3BAA3AB41}" type="presParOf" srcId="{04499575-F294-4FE4-BA09-E1F1EE623C14}" destId="{BDA85CB6-E364-42EC-A0B4-D3C9A8B9D99C}" srcOrd="0" destOrd="0" presId="urn:microsoft.com/office/officeart/2005/8/layout/hierarchy2"/>
    <dgm:cxn modelId="{91C7699A-6B99-41AD-ABF3-24B6C6095F28}" type="presParOf" srcId="{04499575-F294-4FE4-BA09-E1F1EE623C14}" destId="{12E0BBDD-A924-4AB1-8B22-57DC3C706AF7}" srcOrd="1" destOrd="0" presId="urn:microsoft.com/office/officeart/2005/8/layout/hierarchy2"/>
    <dgm:cxn modelId="{970751F9-5C5B-483C-9609-6C7DCC5D3249}" type="presParOf" srcId="{A7A82A54-E136-409D-8D16-ADB3BAE4731C}" destId="{F0BFDF10-8951-4336-AA20-F18FC34F2682}" srcOrd="2" destOrd="0" presId="urn:microsoft.com/office/officeart/2005/8/layout/hierarchy2"/>
    <dgm:cxn modelId="{542B5338-06C9-43D2-8C69-58C6D6A4BEEC}" type="presParOf" srcId="{F0BFDF10-8951-4336-AA20-F18FC34F2682}" destId="{99E8AADA-D732-474A-8930-8B66A4D05D39}" srcOrd="0" destOrd="0" presId="urn:microsoft.com/office/officeart/2005/8/layout/hierarchy2"/>
    <dgm:cxn modelId="{B2A3BBE1-4879-4EA1-9F6C-543B2054DBA3}" type="presParOf" srcId="{A7A82A54-E136-409D-8D16-ADB3BAE4731C}" destId="{F9474C42-E698-4E51-9596-21F602AD7290}" srcOrd="3" destOrd="0" presId="urn:microsoft.com/office/officeart/2005/8/layout/hierarchy2"/>
    <dgm:cxn modelId="{4FDB4D89-2323-498E-B5E6-E4CF5F74DB9A}" type="presParOf" srcId="{F9474C42-E698-4E51-9596-21F602AD7290}" destId="{97AEDB04-9832-4918-960F-02F2EBC85BE8}" srcOrd="0" destOrd="0" presId="urn:microsoft.com/office/officeart/2005/8/layout/hierarchy2"/>
    <dgm:cxn modelId="{A78DF0C8-B113-460C-824F-0BB905F7CEEE}" type="presParOf" srcId="{F9474C42-E698-4E51-9596-21F602AD7290}" destId="{E59B68C7-99FC-4B92-A271-0A1BFCD05385}" srcOrd="1" destOrd="0" presId="urn:microsoft.com/office/officeart/2005/8/layout/hierarchy2"/>
    <dgm:cxn modelId="{F80DD3EA-D053-4021-8342-A63545ADF920}" type="presParOf" srcId="{7800BB70-2831-4671-9BD2-758C2C189521}" destId="{1A531D61-69EF-41C9-9C53-0968CC49E908}" srcOrd="1" destOrd="0" presId="urn:microsoft.com/office/officeart/2005/8/layout/hierarchy2"/>
    <dgm:cxn modelId="{4841225B-FA85-4923-BE7C-70DD1AD0F6CF}" type="presParOf" srcId="{1A531D61-69EF-41C9-9C53-0968CC49E908}" destId="{A37C28B9-0235-428A-826C-A3DE3E979C5B}" srcOrd="0" destOrd="0" presId="urn:microsoft.com/office/officeart/2005/8/layout/hierarchy2"/>
    <dgm:cxn modelId="{D6AD1E08-ED81-4567-873D-ADFBED22DA74}" type="presParOf" srcId="{1A531D61-69EF-41C9-9C53-0968CC49E908}" destId="{16FB274A-2CFF-41F8-A5F3-DE8332A96C29}" srcOrd="1" destOrd="0" presId="urn:microsoft.com/office/officeart/2005/8/layout/hierarchy2"/>
    <dgm:cxn modelId="{C2B2696F-1B2A-4298-A58F-8133F5E3A4F5}" type="presParOf" srcId="{16FB274A-2CFF-41F8-A5F3-DE8332A96C29}" destId="{5CF57598-1740-4719-9F9D-C5987E511718}" srcOrd="0" destOrd="0" presId="urn:microsoft.com/office/officeart/2005/8/layout/hierarchy2"/>
    <dgm:cxn modelId="{61C4A45C-60A1-4ECA-B154-AAE95565EFF8}" type="presParOf" srcId="{5CF57598-1740-4719-9F9D-C5987E511718}" destId="{387314EA-AEE6-4CB6-9B8C-BE69A5267CD5}" srcOrd="0" destOrd="0" presId="urn:microsoft.com/office/officeart/2005/8/layout/hierarchy2"/>
    <dgm:cxn modelId="{53DFDC2C-7FC4-48C5-89DC-4953A6FE1B83}" type="presParOf" srcId="{16FB274A-2CFF-41F8-A5F3-DE8332A96C29}" destId="{94C2016A-FC36-4FB1-A930-8D9DDFBD6ACE}" srcOrd="1" destOrd="0" presId="urn:microsoft.com/office/officeart/2005/8/layout/hierarchy2"/>
    <dgm:cxn modelId="{2EAFA037-DE52-4EA7-9C21-F7E9D34BA605}" type="presParOf" srcId="{94C2016A-FC36-4FB1-A930-8D9DDFBD6ACE}" destId="{7D719E3E-A5E7-4B33-B4FD-C6F97D435FD3}" srcOrd="0" destOrd="0" presId="urn:microsoft.com/office/officeart/2005/8/layout/hierarchy2"/>
    <dgm:cxn modelId="{059B0235-3963-40D1-BCD2-5A30764C5053}" type="presParOf" srcId="{94C2016A-FC36-4FB1-A930-8D9DDFBD6ACE}" destId="{D8BF7A26-4BAE-48D6-8EF0-2C4C0BE67704}" srcOrd="1" destOrd="0" presId="urn:microsoft.com/office/officeart/2005/8/layout/hierarchy2"/>
    <dgm:cxn modelId="{0EC02AB5-9D6D-4511-BAA2-51F428973969}" type="presParOf" srcId="{16FB274A-2CFF-41F8-A5F3-DE8332A96C29}" destId="{C137882D-2804-4477-9C7D-78627488FF57}" srcOrd="2" destOrd="0" presId="urn:microsoft.com/office/officeart/2005/8/layout/hierarchy2"/>
    <dgm:cxn modelId="{178A981A-97EE-4345-87E7-0CB9D54BAC67}" type="presParOf" srcId="{C137882D-2804-4477-9C7D-78627488FF57}" destId="{EAB0CF3A-7E15-4C37-9DFC-EE62CAA9B3EE}" srcOrd="0" destOrd="0" presId="urn:microsoft.com/office/officeart/2005/8/layout/hierarchy2"/>
    <dgm:cxn modelId="{78FDE011-61DE-46AF-87B8-EDBB576FA8E0}" type="presParOf" srcId="{16FB274A-2CFF-41F8-A5F3-DE8332A96C29}" destId="{A956EE75-3DD4-4932-85E2-261CF0B51DC4}" srcOrd="3" destOrd="0" presId="urn:microsoft.com/office/officeart/2005/8/layout/hierarchy2"/>
    <dgm:cxn modelId="{C0ABFCCB-5854-40E2-AC17-CCEF5D3D1528}" type="presParOf" srcId="{A956EE75-3DD4-4932-85E2-261CF0B51DC4}" destId="{8D9FB395-E823-4758-8499-8E6EADF45D19}" srcOrd="0" destOrd="0" presId="urn:microsoft.com/office/officeart/2005/8/layout/hierarchy2"/>
    <dgm:cxn modelId="{E99F3F0A-450B-4D01-91B4-BB3419BFF446}" type="presParOf" srcId="{A956EE75-3DD4-4932-85E2-261CF0B51DC4}" destId="{0FAB9198-8FF0-49FA-AFAC-B57A5160B981}" srcOrd="1" destOrd="0" presId="urn:microsoft.com/office/officeart/2005/8/layout/hierarchy2"/>
    <dgm:cxn modelId="{3F43BC4B-8633-44A7-8CCD-7339D14F8965}" type="presParOf" srcId="{16FB274A-2CFF-41F8-A5F3-DE8332A96C29}" destId="{424EAB37-1C8A-41B5-8325-323F9CC22C2B}" srcOrd="4" destOrd="0" presId="urn:microsoft.com/office/officeart/2005/8/layout/hierarchy2"/>
    <dgm:cxn modelId="{07A16EB2-92FD-45D7-8390-2A942A64B259}" type="presParOf" srcId="{424EAB37-1C8A-41B5-8325-323F9CC22C2B}" destId="{EB5ECEF9-AF03-469C-8C73-32640C1AA748}" srcOrd="0" destOrd="0" presId="urn:microsoft.com/office/officeart/2005/8/layout/hierarchy2"/>
    <dgm:cxn modelId="{A41EBEAA-CADE-4F23-8C5D-68DEFAC77159}" type="presParOf" srcId="{16FB274A-2CFF-41F8-A5F3-DE8332A96C29}" destId="{83B007FF-F588-4F3B-B846-539B94ECA629}" srcOrd="5" destOrd="0" presId="urn:microsoft.com/office/officeart/2005/8/layout/hierarchy2"/>
    <dgm:cxn modelId="{244F9632-2545-45E4-A60F-2962BE0BFEB0}" type="presParOf" srcId="{83B007FF-F588-4F3B-B846-539B94ECA629}" destId="{7D67E2B6-A088-4D57-8ADE-E2C4C19807CF}" srcOrd="0" destOrd="0" presId="urn:microsoft.com/office/officeart/2005/8/layout/hierarchy2"/>
    <dgm:cxn modelId="{A7031C63-EF76-471C-9303-3BE1AC911965}" type="presParOf" srcId="{83B007FF-F588-4F3B-B846-539B94ECA629}" destId="{B94EE28F-E7E3-4B4B-B869-B1EC99268FB3}" srcOrd="1" destOrd="0" presId="urn:microsoft.com/office/officeart/2005/8/layout/hierarchy2"/>
    <dgm:cxn modelId="{D47C43C1-BBF2-40DD-B673-2BA14DBD5B3D}" type="presParOf" srcId="{7800BB70-2831-4671-9BD2-758C2C189521}" destId="{E9190736-3ACC-42F9-A235-4782C4F0F061}" srcOrd="2" destOrd="0" presId="urn:microsoft.com/office/officeart/2005/8/layout/hierarchy2"/>
    <dgm:cxn modelId="{71F6C2F1-69FA-410D-8832-0514479E5A06}" type="presParOf" srcId="{E9190736-3ACC-42F9-A235-4782C4F0F061}" destId="{33519C18-F78C-4CF6-8621-E7F090F808D2}" srcOrd="0" destOrd="0" presId="urn:microsoft.com/office/officeart/2005/8/layout/hierarchy2"/>
    <dgm:cxn modelId="{4AD93A2A-4709-4D48-8D6F-F13206D37B19}" type="presParOf" srcId="{E9190736-3ACC-42F9-A235-4782C4F0F061}" destId="{115343D6-4DB3-4DF6-9B8E-F56A90CCE25C}" srcOrd="1" destOrd="0" presId="urn:microsoft.com/office/officeart/2005/8/layout/hierarchy2"/>
    <dgm:cxn modelId="{CE73E89A-42C4-4C30-9189-4D9CA18B469F}" type="presParOf" srcId="{115343D6-4DB3-4DF6-9B8E-F56A90CCE25C}" destId="{6CDD0383-7D84-4ABB-B341-3F7F890A0959}" srcOrd="0" destOrd="0" presId="urn:microsoft.com/office/officeart/2005/8/layout/hierarchy2"/>
    <dgm:cxn modelId="{2461ACBE-216C-44A3-ACAE-69C27F96D1F7}" type="presParOf" srcId="{6CDD0383-7D84-4ABB-B341-3F7F890A0959}" destId="{7ECD32B8-1836-434B-B9C3-F60F0ED300D4}" srcOrd="0" destOrd="0" presId="urn:microsoft.com/office/officeart/2005/8/layout/hierarchy2"/>
    <dgm:cxn modelId="{004E2BFA-8A2C-43A9-8347-F5CE40CB01AE}" type="presParOf" srcId="{115343D6-4DB3-4DF6-9B8E-F56A90CCE25C}" destId="{06D1AA68-9A4A-47B7-B35A-D4541A22482B}" srcOrd="1" destOrd="0" presId="urn:microsoft.com/office/officeart/2005/8/layout/hierarchy2"/>
    <dgm:cxn modelId="{272F1AD2-1BCA-4D83-A866-CB6879AFD8C6}" type="presParOf" srcId="{06D1AA68-9A4A-47B7-B35A-D4541A22482B}" destId="{42AFE9DE-2E07-4005-BBC7-5CAB910C0757}" srcOrd="0" destOrd="0" presId="urn:microsoft.com/office/officeart/2005/8/layout/hierarchy2"/>
    <dgm:cxn modelId="{A025899B-FC7A-4307-9D02-2A1FD7D660B7}" type="presParOf" srcId="{06D1AA68-9A4A-47B7-B35A-D4541A22482B}" destId="{176CA652-F3EF-41F0-BF7C-E9FA4B0BF871}" srcOrd="1" destOrd="0" presId="urn:microsoft.com/office/officeart/2005/8/layout/hierarchy2"/>
    <dgm:cxn modelId="{4A0C8DA7-20DE-44B6-97B3-3F05FEBA50C1}" type="presParOf" srcId="{115343D6-4DB3-4DF6-9B8E-F56A90CCE25C}" destId="{6E6833FC-5CAE-4C78-AF1C-0B64D6DD6B68}" srcOrd="2" destOrd="0" presId="urn:microsoft.com/office/officeart/2005/8/layout/hierarchy2"/>
    <dgm:cxn modelId="{F0B7D491-2694-4B6B-9937-A1F4B564E051}" type="presParOf" srcId="{6E6833FC-5CAE-4C78-AF1C-0B64D6DD6B68}" destId="{D9D0146C-1A4D-4196-AA42-3B7128389233}" srcOrd="0" destOrd="0" presId="urn:microsoft.com/office/officeart/2005/8/layout/hierarchy2"/>
    <dgm:cxn modelId="{36001EE0-7730-431D-AD73-B5887E469D08}" type="presParOf" srcId="{115343D6-4DB3-4DF6-9B8E-F56A90CCE25C}" destId="{D4DFC0EC-DB05-476F-8B91-89CA3DBFF739}" srcOrd="3" destOrd="0" presId="urn:microsoft.com/office/officeart/2005/8/layout/hierarchy2"/>
    <dgm:cxn modelId="{2CD5BE71-6032-4E3F-A855-A1D4C6A778F7}" type="presParOf" srcId="{D4DFC0EC-DB05-476F-8B91-89CA3DBFF739}" destId="{BAC8ABAE-F8CA-4F28-902E-E4CBC702D09B}" srcOrd="0" destOrd="0" presId="urn:microsoft.com/office/officeart/2005/8/layout/hierarchy2"/>
    <dgm:cxn modelId="{EBE315FA-732E-4101-9C11-4D9384833EAD}" type="presParOf" srcId="{D4DFC0EC-DB05-476F-8B91-89CA3DBFF739}" destId="{6D4C1516-63F3-4E52-B3F2-13309F903EB9}" srcOrd="1" destOrd="0" presId="urn:microsoft.com/office/officeart/2005/8/layout/hierarchy2"/>
    <dgm:cxn modelId="{F7D8C32B-D08C-4FD1-A146-C8D933FF94E7}" type="presParOf" srcId="{7800BB70-2831-4671-9BD2-758C2C189521}" destId="{196B316C-4775-435D-9837-589C5BFE1228}" srcOrd="3" destOrd="0" presId="urn:microsoft.com/office/officeart/2005/8/layout/hierarchy2"/>
    <dgm:cxn modelId="{C3226B99-1E4C-4AFE-907B-E389D159119E}" type="presParOf" srcId="{196B316C-4775-435D-9837-589C5BFE1228}" destId="{EEEA9F7F-70BA-4271-B970-F69760983085}" srcOrd="0" destOrd="0" presId="urn:microsoft.com/office/officeart/2005/8/layout/hierarchy2"/>
    <dgm:cxn modelId="{8F4A0B73-63D5-43A3-948E-695787B17F85}" type="presParOf" srcId="{196B316C-4775-435D-9837-589C5BFE1228}" destId="{54F4AEC5-CB68-4CCC-B869-5E8E891CDCBB}" srcOrd="1" destOrd="0" presId="urn:microsoft.com/office/officeart/2005/8/layout/hierarchy2"/>
    <dgm:cxn modelId="{68E41463-A5E1-45F6-A3D6-1EAB060103A5}" type="presParOf" srcId="{54F4AEC5-CB68-4CCC-B869-5E8E891CDCBB}" destId="{A7FA97E8-A6D9-47FF-AFDD-B8DB14BD6817}" srcOrd="0" destOrd="0" presId="urn:microsoft.com/office/officeart/2005/8/layout/hierarchy2"/>
    <dgm:cxn modelId="{92E2A501-439F-4D6D-BE98-E5461A59F256}" type="presParOf" srcId="{A7FA97E8-A6D9-47FF-AFDD-B8DB14BD6817}" destId="{1323DD4D-D9F0-4E85-BE5C-7822C10E146B}" srcOrd="0" destOrd="0" presId="urn:microsoft.com/office/officeart/2005/8/layout/hierarchy2"/>
    <dgm:cxn modelId="{6AAEB980-0E9B-4AD0-8B21-0CE0DCBEC42C}" type="presParOf" srcId="{54F4AEC5-CB68-4CCC-B869-5E8E891CDCBB}" destId="{F4147E17-6932-4A7A-A33E-D92B0D6D6009}" srcOrd="1" destOrd="0" presId="urn:microsoft.com/office/officeart/2005/8/layout/hierarchy2"/>
    <dgm:cxn modelId="{376289DB-EA3B-477B-ACDD-432883D6107F}" type="presParOf" srcId="{F4147E17-6932-4A7A-A33E-D92B0D6D6009}" destId="{7CAE5034-E69F-4CAE-A7C0-5BCC7FA3CC70}" srcOrd="0" destOrd="0" presId="urn:microsoft.com/office/officeart/2005/8/layout/hierarchy2"/>
    <dgm:cxn modelId="{B65EAE31-A3DE-4A63-BD25-C1E789415D81}" type="presParOf" srcId="{F4147E17-6932-4A7A-A33E-D92B0D6D6009}" destId="{252CF8C3-BBB4-4BAA-9FE8-41FFBA6F4D49}" srcOrd="1" destOrd="0" presId="urn:microsoft.com/office/officeart/2005/8/layout/hierarchy2"/>
    <dgm:cxn modelId="{8DBAE156-1172-4391-9F0B-F3442F6FB6A8}" type="presParOf" srcId="{54F4AEC5-CB68-4CCC-B869-5E8E891CDCBB}" destId="{B160020C-9B1B-4F09-B62D-1D3CC29192EC}" srcOrd="2" destOrd="0" presId="urn:microsoft.com/office/officeart/2005/8/layout/hierarchy2"/>
    <dgm:cxn modelId="{720A81A1-E5E3-4A98-8B50-10DE97F82AB8}" type="presParOf" srcId="{B160020C-9B1B-4F09-B62D-1D3CC29192EC}" destId="{D3D84C52-3643-495B-BB17-032008D367C0}" srcOrd="0" destOrd="0" presId="urn:microsoft.com/office/officeart/2005/8/layout/hierarchy2"/>
    <dgm:cxn modelId="{279C041B-F5B4-440F-9A37-4240E26F5DFB}" type="presParOf" srcId="{54F4AEC5-CB68-4CCC-B869-5E8E891CDCBB}" destId="{B5A55247-F3FD-4B05-9F7A-91901D8C57A1}" srcOrd="3" destOrd="0" presId="urn:microsoft.com/office/officeart/2005/8/layout/hierarchy2"/>
    <dgm:cxn modelId="{69FA4546-D795-4DE7-BC5C-D63861913F19}" type="presParOf" srcId="{B5A55247-F3FD-4B05-9F7A-91901D8C57A1}" destId="{1E6ADC36-068D-4E98-9381-04515C1875BA}" srcOrd="0" destOrd="0" presId="urn:microsoft.com/office/officeart/2005/8/layout/hierarchy2"/>
    <dgm:cxn modelId="{8B477C74-6E2D-401C-9F09-707FBDCDFF51}" type="presParOf" srcId="{B5A55247-F3FD-4B05-9F7A-91901D8C57A1}" destId="{1884FCF5-F60E-4DDF-AFDA-8CE8DB9170DA}" srcOrd="1" destOrd="0" presId="urn:microsoft.com/office/officeart/2005/8/layout/hierarchy2"/>
    <dgm:cxn modelId="{044E126E-4C6B-4075-AA54-9D552707D47C}" type="presParOf" srcId="{7800BB70-2831-4671-9BD2-758C2C189521}" destId="{D9B207F3-7CF2-426F-89BB-390537EC0046}" srcOrd="4" destOrd="0" presId="urn:microsoft.com/office/officeart/2005/8/layout/hierarchy2"/>
    <dgm:cxn modelId="{01127F24-2C75-47D4-9BD3-B93535F7488B}" type="presParOf" srcId="{D9B207F3-7CF2-426F-89BB-390537EC0046}" destId="{C8DA9D82-F882-417B-86D2-9E7AF8E6DED8}" srcOrd="0" destOrd="0" presId="urn:microsoft.com/office/officeart/2005/8/layout/hierarchy2"/>
    <dgm:cxn modelId="{47B489CB-7749-440B-B131-036FCF5EA642}" type="presParOf" srcId="{D9B207F3-7CF2-426F-89BB-390537EC0046}" destId="{F6E9CFC8-7D57-4F9A-8CEC-065EE7E7BDF7}" srcOrd="1" destOrd="0" presId="urn:microsoft.com/office/officeart/2005/8/layout/hierarchy2"/>
    <dgm:cxn modelId="{DA19116A-B44B-4830-A382-CD1EFE66812F}" type="presParOf" srcId="{F6E9CFC8-7D57-4F9A-8CEC-065EE7E7BDF7}" destId="{6E18F305-41D7-420F-85A9-03B66B4D95C3}" srcOrd="0" destOrd="0" presId="urn:microsoft.com/office/officeart/2005/8/layout/hierarchy2"/>
    <dgm:cxn modelId="{58CD3431-D0A4-48FF-A275-E46BE457B414}" type="presParOf" srcId="{6E18F305-41D7-420F-85A9-03B66B4D95C3}" destId="{0D13BD65-5576-48E6-BB72-9B65B6434792}" srcOrd="0" destOrd="0" presId="urn:microsoft.com/office/officeart/2005/8/layout/hierarchy2"/>
    <dgm:cxn modelId="{CC1C5E26-7BC7-430E-AFEF-B60F184F8C9C}" type="presParOf" srcId="{F6E9CFC8-7D57-4F9A-8CEC-065EE7E7BDF7}" destId="{B7EA30AE-461C-4879-8151-E953925A1A6F}" srcOrd="1" destOrd="0" presId="urn:microsoft.com/office/officeart/2005/8/layout/hierarchy2"/>
    <dgm:cxn modelId="{40487DC7-62C2-4B04-BDDA-5B0D087FD96E}" type="presParOf" srcId="{B7EA30AE-461C-4879-8151-E953925A1A6F}" destId="{E2A38688-8430-4805-8107-0681106915F6}" srcOrd="0" destOrd="0" presId="urn:microsoft.com/office/officeart/2005/8/layout/hierarchy2"/>
    <dgm:cxn modelId="{B26125A9-2155-4E70-8726-E9378119C8AA}" type="presParOf" srcId="{B7EA30AE-461C-4879-8151-E953925A1A6F}" destId="{88FBDBD6-577D-452C-964F-EF661E1C8E3E}" srcOrd="1" destOrd="0" presId="urn:microsoft.com/office/officeart/2005/8/layout/hierarchy2"/>
    <dgm:cxn modelId="{9873DF5E-DBCC-441D-892B-F7CB88539BEC}" type="presParOf" srcId="{F6E9CFC8-7D57-4F9A-8CEC-065EE7E7BDF7}" destId="{860B1932-3E00-4FAD-9C4C-E4B15316F8E3}" srcOrd="2" destOrd="0" presId="urn:microsoft.com/office/officeart/2005/8/layout/hierarchy2"/>
    <dgm:cxn modelId="{9E0362C5-C222-496E-A6A2-486AF3E33B36}" type="presParOf" srcId="{860B1932-3E00-4FAD-9C4C-E4B15316F8E3}" destId="{E58CE585-EBFA-4806-AA83-9E870A58EF9C}" srcOrd="0" destOrd="0" presId="urn:microsoft.com/office/officeart/2005/8/layout/hierarchy2"/>
    <dgm:cxn modelId="{0CBCBDF2-2657-45F4-A684-B89B0A26B555}" type="presParOf" srcId="{F6E9CFC8-7D57-4F9A-8CEC-065EE7E7BDF7}" destId="{301D542A-112C-4C27-8F56-60C8F3A78377}" srcOrd="3" destOrd="0" presId="urn:microsoft.com/office/officeart/2005/8/layout/hierarchy2"/>
    <dgm:cxn modelId="{468C8B3A-D464-46D0-BD6A-4D2A7C5A221D}" type="presParOf" srcId="{301D542A-112C-4C27-8F56-60C8F3A78377}" destId="{B077838E-F38B-4448-B1FB-8A638086B662}" srcOrd="0" destOrd="0" presId="urn:microsoft.com/office/officeart/2005/8/layout/hierarchy2"/>
    <dgm:cxn modelId="{89D5A830-E25B-4375-9FB0-9B86E3050DD8}" type="presParOf" srcId="{301D542A-112C-4C27-8F56-60C8F3A78377}" destId="{FE69422C-E919-4BCB-A0E2-DC45466D931D}" srcOrd="1" destOrd="0" presId="urn:microsoft.com/office/officeart/2005/8/layout/hierarchy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6828BA9-5204-48C3-B4BE-30EE941A9362}" type="doc">
      <dgm:prSet loTypeId="urn:microsoft.com/office/officeart/2005/8/layout/vProcess5" loCatId="process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kumimoji="1" lang="ja-JP" altLang="en-US"/>
        </a:p>
      </dgm:t>
    </dgm:pt>
    <dgm:pt modelId="{E0E30951-6680-4E72-A2E4-53C4DE68A0B3}">
      <dgm:prSet phldrT="[テキスト]"/>
      <dgm:spPr/>
      <dgm:t>
        <a:bodyPr/>
        <a:lstStyle/>
        <a:p>
          <a:r>
            <a:rPr kumimoji="1" lang="ja-JP" altLang="en-US" dirty="0" smtClean="0"/>
            <a:t>公開 </a:t>
          </a:r>
          <a:r>
            <a:rPr kumimoji="1" lang="en-US" altLang="ja-JP" dirty="0" smtClean="0"/>
            <a:t>ML</a:t>
          </a:r>
          <a:r>
            <a:rPr kumimoji="1" lang="ja-JP" altLang="en-US" dirty="0" smtClean="0"/>
            <a:t> に問題提起・議論 </a:t>
          </a:r>
          <a:endParaRPr kumimoji="1" lang="ja-JP" altLang="en-US" dirty="0"/>
        </a:p>
      </dgm:t>
    </dgm:pt>
    <dgm:pt modelId="{39564D0D-A1D2-44CA-9094-FC0613B8E3FC}" type="parTrans" cxnId="{ADB00016-AA62-45A0-A90C-792BDE4FCF73}">
      <dgm:prSet/>
      <dgm:spPr/>
      <dgm:t>
        <a:bodyPr/>
        <a:lstStyle/>
        <a:p>
          <a:endParaRPr kumimoji="1" lang="ja-JP" altLang="en-US"/>
        </a:p>
      </dgm:t>
    </dgm:pt>
    <dgm:pt modelId="{BC567D12-3151-4B44-9D55-25A812219340}" type="sibTrans" cxnId="{ADB00016-AA62-45A0-A90C-792BDE4FCF73}">
      <dgm:prSet/>
      <dgm:spPr/>
      <dgm:t>
        <a:bodyPr/>
        <a:lstStyle/>
        <a:p>
          <a:endParaRPr kumimoji="1" lang="ja-JP" altLang="en-US"/>
        </a:p>
      </dgm:t>
    </dgm:pt>
    <dgm:pt modelId="{97FDD5F3-9501-4B1F-8760-CEA18D4E0D91}">
      <dgm:prSet phldrT="[テキスト]"/>
      <dgm:spPr/>
      <dgm:t>
        <a:bodyPr/>
        <a:lstStyle/>
        <a:p>
          <a:r>
            <a:rPr kumimoji="1" lang="ja-JP" altLang="en-US" dirty="0" smtClean="0"/>
            <a:t>対策 </a:t>
          </a:r>
          <a:r>
            <a:rPr kumimoji="1" lang="en-US" altLang="ja-JP" dirty="0" smtClean="0"/>
            <a:t>patch</a:t>
          </a:r>
          <a:r>
            <a:rPr kumimoji="1" lang="ja-JP" altLang="en-US" dirty="0" smtClean="0"/>
            <a:t> 作成、投稿</a:t>
          </a:r>
          <a:endParaRPr kumimoji="1" lang="ja-JP" altLang="en-US" dirty="0"/>
        </a:p>
      </dgm:t>
    </dgm:pt>
    <dgm:pt modelId="{22E13FEC-A5D0-4A66-B175-7CBF9A968BCD}" type="parTrans" cxnId="{57C619CC-2C93-42F5-B5E8-E50342112773}">
      <dgm:prSet/>
      <dgm:spPr/>
      <dgm:t>
        <a:bodyPr/>
        <a:lstStyle/>
        <a:p>
          <a:endParaRPr kumimoji="1" lang="ja-JP" altLang="en-US"/>
        </a:p>
      </dgm:t>
    </dgm:pt>
    <dgm:pt modelId="{BC8B1BD1-A891-4FDA-B093-70E0CADF4E10}" type="sibTrans" cxnId="{57C619CC-2C93-42F5-B5E8-E50342112773}">
      <dgm:prSet/>
      <dgm:spPr/>
      <dgm:t>
        <a:bodyPr/>
        <a:lstStyle/>
        <a:p>
          <a:endParaRPr kumimoji="1" lang="ja-JP" altLang="en-US"/>
        </a:p>
      </dgm:t>
    </dgm:pt>
    <dgm:pt modelId="{E857636F-4D84-407A-9D5E-E162B2AD4D84}">
      <dgm:prSet phldrT="[テキスト]"/>
      <dgm:spPr/>
      <dgm:t>
        <a:bodyPr/>
        <a:lstStyle/>
        <a:p>
          <a:r>
            <a:rPr kumimoji="1" lang="ja-JP" altLang="en-US" dirty="0" smtClean="0"/>
            <a:t>公開 </a:t>
          </a:r>
          <a:r>
            <a:rPr kumimoji="1" lang="en-US" altLang="ja-JP" dirty="0" smtClean="0"/>
            <a:t>patch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review</a:t>
          </a:r>
          <a:endParaRPr kumimoji="1" lang="ja-JP" altLang="en-US" dirty="0"/>
        </a:p>
      </dgm:t>
    </dgm:pt>
    <dgm:pt modelId="{11D311A4-2600-42A5-92F9-C0CFBA3C7EF8}" type="parTrans" cxnId="{46A8F660-2ADC-4AA1-A489-5D22D2087FBC}">
      <dgm:prSet/>
      <dgm:spPr/>
      <dgm:t>
        <a:bodyPr/>
        <a:lstStyle/>
        <a:p>
          <a:endParaRPr kumimoji="1" lang="ja-JP" altLang="en-US"/>
        </a:p>
      </dgm:t>
    </dgm:pt>
    <dgm:pt modelId="{652B64AD-B658-4A32-BCC4-DD7981FFCD8B}" type="sibTrans" cxnId="{46A8F660-2ADC-4AA1-A489-5D22D2087FBC}">
      <dgm:prSet/>
      <dgm:spPr/>
      <dgm:t>
        <a:bodyPr/>
        <a:lstStyle/>
        <a:p>
          <a:endParaRPr kumimoji="1" lang="ja-JP" altLang="en-US"/>
        </a:p>
      </dgm:t>
    </dgm:pt>
    <dgm:pt modelId="{656BC960-D5E9-4D6E-B0CE-3CF46157C12B}">
      <dgm:prSet phldrT="[テキスト]"/>
      <dgm:spPr/>
      <dgm:t>
        <a:bodyPr/>
        <a:lstStyle/>
        <a:p>
          <a:endParaRPr kumimoji="1" lang="ja-JP" altLang="en-US" dirty="0"/>
        </a:p>
      </dgm:t>
    </dgm:pt>
    <dgm:pt modelId="{D90E1247-79A4-4615-8837-670D4DA0D831}" type="parTrans" cxnId="{D5B9E9EE-8950-4651-A0E0-0A9FC23E420A}">
      <dgm:prSet/>
      <dgm:spPr/>
      <dgm:t>
        <a:bodyPr/>
        <a:lstStyle/>
        <a:p>
          <a:endParaRPr kumimoji="1" lang="ja-JP" altLang="en-US"/>
        </a:p>
      </dgm:t>
    </dgm:pt>
    <dgm:pt modelId="{F5D3B464-2A79-460C-AA43-14AA91AAD0CC}" type="sibTrans" cxnId="{D5B9E9EE-8950-4651-A0E0-0A9FC23E420A}">
      <dgm:prSet/>
      <dgm:spPr/>
      <dgm:t>
        <a:bodyPr/>
        <a:lstStyle/>
        <a:p>
          <a:endParaRPr kumimoji="1" lang="ja-JP" altLang="en-US"/>
        </a:p>
      </dgm:t>
    </dgm:pt>
    <dgm:pt modelId="{48819A3F-01A0-4646-9EC7-996367FCB7CF}">
      <dgm:prSet phldrT="[テキスト]"/>
      <dgm:spPr/>
      <dgm:t>
        <a:bodyPr/>
        <a:lstStyle/>
        <a:p>
          <a:r>
            <a:rPr kumimoji="1" lang="en-US" altLang="ja-JP" dirty="0" smtClean="0"/>
            <a:t>merge</a:t>
          </a:r>
          <a:r>
            <a:rPr kumimoji="1" lang="ja-JP" altLang="en-US" dirty="0" smtClean="0"/>
            <a:t> → </a:t>
          </a:r>
          <a:r>
            <a:rPr kumimoji="1" lang="en-US" altLang="ja-JP" dirty="0" smtClean="0"/>
            <a:t>stabilization</a:t>
          </a:r>
          <a:endParaRPr kumimoji="1" lang="ja-JP" altLang="en-US" dirty="0"/>
        </a:p>
      </dgm:t>
    </dgm:pt>
    <dgm:pt modelId="{5F500D8A-2547-4684-8EE2-7E4C0345C5C6}" type="parTrans" cxnId="{364E18E8-ABE7-4EB3-90B7-5483ECBD109B}">
      <dgm:prSet/>
      <dgm:spPr/>
      <dgm:t>
        <a:bodyPr/>
        <a:lstStyle/>
        <a:p>
          <a:endParaRPr kumimoji="1" lang="ja-JP" altLang="en-US"/>
        </a:p>
      </dgm:t>
    </dgm:pt>
    <dgm:pt modelId="{EC130439-CCB4-437F-B1D1-957E458898CA}" type="sibTrans" cxnId="{364E18E8-ABE7-4EB3-90B7-5483ECBD109B}">
      <dgm:prSet/>
      <dgm:spPr/>
      <dgm:t>
        <a:bodyPr/>
        <a:lstStyle/>
        <a:p>
          <a:endParaRPr kumimoji="1" lang="ja-JP" altLang="en-US"/>
        </a:p>
      </dgm:t>
    </dgm:pt>
    <dgm:pt modelId="{50CC2C31-97C8-400A-903A-D9C222E2E772}">
      <dgm:prSet phldrT="[テキスト]"/>
      <dgm:spPr/>
      <dgm:t>
        <a:bodyPr/>
        <a:lstStyle/>
        <a:p>
          <a:r>
            <a:rPr kumimoji="1" lang="en-US" altLang="ja-JP" dirty="0" smtClean="0"/>
            <a:t>public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release</a:t>
          </a:r>
          <a:r>
            <a:rPr kumimoji="1" lang="ja-JP" altLang="en-US" dirty="0" smtClean="0"/>
            <a:t> （</a:t>
          </a:r>
          <a:r>
            <a:rPr kumimoji="1" lang="en-US" altLang="ja-JP" dirty="0" smtClean="0"/>
            <a:t>mainlining</a:t>
          </a:r>
          <a:r>
            <a:rPr kumimoji="1" lang="ja-JP" altLang="en-US" dirty="0" smtClean="0"/>
            <a:t>）</a:t>
          </a:r>
          <a:endParaRPr kumimoji="1" lang="ja-JP" altLang="en-US" dirty="0"/>
        </a:p>
      </dgm:t>
    </dgm:pt>
    <dgm:pt modelId="{83F58D57-0974-4D62-97F2-246D79AB959F}" type="parTrans" cxnId="{326D1E86-EBE0-49C3-B29D-7740B2946408}">
      <dgm:prSet/>
      <dgm:spPr/>
      <dgm:t>
        <a:bodyPr/>
        <a:lstStyle/>
        <a:p>
          <a:endParaRPr kumimoji="1" lang="ja-JP" altLang="en-US"/>
        </a:p>
      </dgm:t>
    </dgm:pt>
    <dgm:pt modelId="{9ACB35C6-9B77-4E27-A332-3614C8D29606}" type="sibTrans" cxnId="{326D1E86-EBE0-49C3-B29D-7740B2946408}">
      <dgm:prSet/>
      <dgm:spPr/>
      <dgm:t>
        <a:bodyPr/>
        <a:lstStyle/>
        <a:p>
          <a:endParaRPr kumimoji="1" lang="ja-JP" altLang="en-US"/>
        </a:p>
      </dgm:t>
    </dgm:pt>
    <dgm:pt modelId="{D140AD32-27F2-402C-997D-514DCF10DCC8}">
      <dgm:prSet phldrT="[テキスト]"/>
      <dgm:spPr/>
      <dgm:t>
        <a:bodyPr/>
        <a:lstStyle/>
        <a:p>
          <a:endParaRPr kumimoji="1" lang="ja-JP" altLang="en-US" dirty="0"/>
        </a:p>
      </dgm:t>
    </dgm:pt>
    <dgm:pt modelId="{C598380F-11E7-49D9-A737-3C1F432FB18F}" type="parTrans" cxnId="{05E76AEE-CA1B-44AA-9741-F09EBB060CA0}">
      <dgm:prSet/>
      <dgm:spPr/>
      <dgm:t>
        <a:bodyPr/>
        <a:lstStyle/>
        <a:p>
          <a:endParaRPr kumimoji="1" lang="ja-JP" altLang="en-US"/>
        </a:p>
      </dgm:t>
    </dgm:pt>
    <dgm:pt modelId="{A52C97D5-C8A7-4FF5-AB8C-C272766396B0}" type="sibTrans" cxnId="{05E76AEE-CA1B-44AA-9741-F09EBB060CA0}">
      <dgm:prSet/>
      <dgm:spPr/>
      <dgm:t>
        <a:bodyPr/>
        <a:lstStyle/>
        <a:p>
          <a:endParaRPr kumimoji="1" lang="ja-JP" altLang="en-US"/>
        </a:p>
      </dgm:t>
    </dgm:pt>
    <dgm:pt modelId="{F6D6D129-4ED5-4547-9F80-FB6EDFFC6277}" type="pres">
      <dgm:prSet presAssocID="{A6828BA9-5204-48C3-B4BE-30EE941A936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EE2C46FE-82C6-4B86-8C94-258180AA8575}" type="pres">
      <dgm:prSet presAssocID="{A6828BA9-5204-48C3-B4BE-30EE941A9362}" presName="dummyMaxCanvas" presStyleCnt="0">
        <dgm:presLayoutVars/>
      </dgm:prSet>
      <dgm:spPr/>
      <dgm:t>
        <a:bodyPr/>
        <a:lstStyle/>
        <a:p>
          <a:endParaRPr kumimoji="1" lang="ja-JP" altLang="en-US"/>
        </a:p>
      </dgm:t>
    </dgm:pt>
    <dgm:pt modelId="{2A09688D-183F-4AB6-8E33-5D49FE5AA8DB}" type="pres">
      <dgm:prSet presAssocID="{A6828BA9-5204-48C3-B4BE-30EE941A9362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F318B94-540F-40B3-879E-B8DAD9BE4D3B}" type="pres">
      <dgm:prSet presAssocID="{A6828BA9-5204-48C3-B4BE-30EE941A9362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1699ACA-DFC3-49F1-B2AA-A9E80CE6DD03}" type="pres">
      <dgm:prSet presAssocID="{A6828BA9-5204-48C3-B4BE-30EE941A9362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59D4984D-70A8-4A8F-AD62-7CE3BDBCABAF}" type="pres">
      <dgm:prSet presAssocID="{A6828BA9-5204-48C3-B4BE-30EE941A9362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07D5E76-68FC-41E7-996B-39AF319B3E11}" type="pres">
      <dgm:prSet presAssocID="{A6828BA9-5204-48C3-B4BE-30EE941A9362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B791487-8B9C-4D96-BC3C-65122D3660E7}" type="pres">
      <dgm:prSet presAssocID="{A6828BA9-5204-48C3-B4BE-30EE941A9362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BBAC566-DBB7-4AB4-89CB-7C1FC2BFD81D}" type="pres">
      <dgm:prSet presAssocID="{A6828BA9-5204-48C3-B4BE-30EE941A9362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3A8C746-3BB4-4BE7-8519-F89F9DA40E70}" type="pres">
      <dgm:prSet presAssocID="{A6828BA9-5204-48C3-B4BE-30EE941A9362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AB4FDB82-5EAA-49F6-A02F-E5CF02C03488}" type="pres">
      <dgm:prSet presAssocID="{A6828BA9-5204-48C3-B4BE-30EE941A9362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9C591D0-89F0-4FE8-B4AB-E3F1F1F7997F}" type="pres">
      <dgm:prSet presAssocID="{A6828BA9-5204-48C3-B4BE-30EE941A9362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0ADB23D8-51C8-4075-A341-EA6A356C08B1}" type="pres">
      <dgm:prSet presAssocID="{A6828BA9-5204-48C3-B4BE-30EE941A9362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DF9DA80-51B2-4F10-AEAC-17C337295A60}" type="pres">
      <dgm:prSet presAssocID="{A6828BA9-5204-48C3-B4BE-30EE941A9362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50DD6F3D-122C-4110-B00E-ABA7AB0F83D1}" type="pres">
      <dgm:prSet presAssocID="{A6828BA9-5204-48C3-B4BE-30EE941A9362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D6B54BED-4429-4190-801B-BE6964264E47}" type="pres">
      <dgm:prSet presAssocID="{A6828BA9-5204-48C3-B4BE-30EE941A9362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F171FC4E-8821-47D8-84AB-9309EA2F16BD}" type="presOf" srcId="{97FDD5F3-9501-4B1F-8760-CEA18D4E0D91}" destId="{8F318B94-540F-40B3-879E-B8DAD9BE4D3B}" srcOrd="0" destOrd="0" presId="urn:microsoft.com/office/officeart/2005/8/layout/vProcess5"/>
    <dgm:cxn modelId="{05E76AEE-CA1B-44AA-9741-F09EBB060CA0}" srcId="{A6828BA9-5204-48C3-B4BE-30EE941A9362}" destId="{D140AD32-27F2-402C-997D-514DCF10DCC8}" srcOrd="5" destOrd="0" parTransId="{C598380F-11E7-49D9-A737-3C1F432FB18F}" sibTransId="{A52C97D5-C8A7-4FF5-AB8C-C272766396B0}"/>
    <dgm:cxn modelId="{E52C2AAA-E27E-414D-A6FC-05C432E1A9DC}" type="presOf" srcId="{E0E30951-6680-4E72-A2E4-53C4DE68A0B3}" destId="{2A09688D-183F-4AB6-8E33-5D49FE5AA8DB}" srcOrd="0" destOrd="0" presId="urn:microsoft.com/office/officeart/2005/8/layout/vProcess5"/>
    <dgm:cxn modelId="{BE017B41-391B-4EA9-B7D8-E1475C5131D4}" type="presOf" srcId="{97FDD5F3-9501-4B1F-8760-CEA18D4E0D91}" destId="{0ADB23D8-51C8-4075-A341-EA6A356C08B1}" srcOrd="1" destOrd="0" presId="urn:microsoft.com/office/officeart/2005/8/layout/vProcess5"/>
    <dgm:cxn modelId="{59C2C348-261D-4AF1-8A95-F1A5192CA4B6}" type="presOf" srcId="{48819A3F-01A0-4646-9EC7-996367FCB7CF}" destId="{59D4984D-70A8-4A8F-AD62-7CE3BDBCABAF}" srcOrd="0" destOrd="0" presId="urn:microsoft.com/office/officeart/2005/8/layout/vProcess5"/>
    <dgm:cxn modelId="{63555543-3EE9-4E34-AE7B-1B27FFE21DE6}" type="presOf" srcId="{EC130439-CCB4-437F-B1D1-957E458898CA}" destId="{AB4FDB82-5EAA-49F6-A02F-E5CF02C03488}" srcOrd="0" destOrd="0" presId="urn:microsoft.com/office/officeart/2005/8/layout/vProcess5"/>
    <dgm:cxn modelId="{ADB00016-AA62-45A0-A90C-792BDE4FCF73}" srcId="{A6828BA9-5204-48C3-B4BE-30EE941A9362}" destId="{E0E30951-6680-4E72-A2E4-53C4DE68A0B3}" srcOrd="0" destOrd="0" parTransId="{39564D0D-A1D2-44CA-9094-FC0613B8E3FC}" sibTransId="{BC567D12-3151-4B44-9D55-25A812219340}"/>
    <dgm:cxn modelId="{7831D088-8E3A-4E7D-B362-879BFDD9480F}" type="presOf" srcId="{A6828BA9-5204-48C3-B4BE-30EE941A9362}" destId="{F6D6D129-4ED5-4547-9F80-FB6EDFFC6277}" srcOrd="0" destOrd="0" presId="urn:microsoft.com/office/officeart/2005/8/layout/vProcess5"/>
    <dgm:cxn modelId="{C60A9C6E-EC4C-4608-8E3A-6136322BA838}" type="presOf" srcId="{50CC2C31-97C8-400A-903A-D9C222E2E772}" destId="{D6B54BED-4429-4190-801B-BE6964264E47}" srcOrd="1" destOrd="0" presId="urn:microsoft.com/office/officeart/2005/8/layout/vProcess5"/>
    <dgm:cxn modelId="{46A8F660-2ADC-4AA1-A489-5D22D2087FBC}" srcId="{A6828BA9-5204-48C3-B4BE-30EE941A9362}" destId="{E857636F-4D84-407A-9D5E-E162B2AD4D84}" srcOrd="2" destOrd="0" parTransId="{11D311A4-2600-42A5-92F9-C0CFBA3C7EF8}" sibTransId="{652B64AD-B658-4A32-BCC4-DD7981FFCD8B}"/>
    <dgm:cxn modelId="{15BB8A65-CE69-42E5-BDFF-A0B1516B1212}" type="presOf" srcId="{E857636F-4D84-407A-9D5E-E162B2AD4D84}" destId="{31699ACA-DFC3-49F1-B2AA-A9E80CE6DD03}" srcOrd="0" destOrd="0" presId="urn:microsoft.com/office/officeart/2005/8/layout/vProcess5"/>
    <dgm:cxn modelId="{954B19AF-4D96-4D5F-BF57-F49D06E699B0}" type="presOf" srcId="{E857636F-4D84-407A-9D5E-E162B2AD4D84}" destId="{7DF9DA80-51B2-4F10-AEAC-17C337295A60}" srcOrd="1" destOrd="0" presId="urn:microsoft.com/office/officeart/2005/8/layout/vProcess5"/>
    <dgm:cxn modelId="{6835DAE0-123A-4993-BFE5-F1B226355D8A}" type="presOf" srcId="{50CC2C31-97C8-400A-903A-D9C222E2E772}" destId="{807D5E76-68FC-41E7-996B-39AF319B3E11}" srcOrd="0" destOrd="0" presId="urn:microsoft.com/office/officeart/2005/8/layout/vProcess5"/>
    <dgm:cxn modelId="{554DECF4-2848-46C5-BA1D-935D2B64656E}" type="presOf" srcId="{E0E30951-6680-4E72-A2E4-53C4DE68A0B3}" destId="{79C591D0-89F0-4FE8-B4AB-E3F1F1F7997F}" srcOrd="1" destOrd="0" presId="urn:microsoft.com/office/officeart/2005/8/layout/vProcess5"/>
    <dgm:cxn modelId="{597BA381-0F2B-4187-9652-68F858979D39}" type="presOf" srcId="{652B64AD-B658-4A32-BCC4-DD7981FFCD8B}" destId="{C3A8C746-3BB4-4BE7-8519-F89F9DA40E70}" srcOrd="0" destOrd="0" presId="urn:microsoft.com/office/officeart/2005/8/layout/vProcess5"/>
    <dgm:cxn modelId="{903A25F5-4CCE-476B-83C2-78BEBA732D94}" type="presOf" srcId="{BC8B1BD1-A891-4FDA-B093-70E0CADF4E10}" destId="{CBBAC566-DBB7-4AB4-89CB-7C1FC2BFD81D}" srcOrd="0" destOrd="0" presId="urn:microsoft.com/office/officeart/2005/8/layout/vProcess5"/>
    <dgm:cxn modelId="{364E18E8-ABE7-4EB3-90B7-5483ECBD109B}" srcId="{A6828BA9-5204-48C3-B4BE-30EE941A9362}" destId="{48819A3F-01A0-4646-9EC7-996367FCB7CF}" srcOrd="3" destOrd="0" parTransId="{5F500D8A-2547-4684-8EE2-7E4C0345C5C6}" sibTransId="{EC130439-CCB4-437F-B1D1-957E458898CA}"/>
    <dgm:cxn modelId="{5F3A3898-2F82-40CC-865B-63F43F181A52}" type="presOf" srcId="{BC567D12-3151-4B44-9D55-25A812219340}" destId="{3B791487-8B9C-4D96-BC3C-65122D3660E7}" srcOrd="0" destOrd="0" presId="urn:microsoft.com/office/officeart/2005/8/layout/vProcess5"/>
    <dgm:cxn modelId="{326D1E86-EBE0-49C3-B29D-7740B2946408}" srcId="{A6828BA9-5204-48C3-B4BE-30EE941A9362}" destId="{50CC2C31-97C8-400A-903A-D9C222E2E772}" srcOrd="4" destOrd="0" parTransId="{83F58D57-0974-4D62-97F2-246D79AB959F}" sibTransId="{9ACB35C6-9B77-4E27-A332-3614C8D29606}"/>
    <dgm:cxn modelId="{57C619CC-2C93-42F5-B5E8-E50342112773}" srcId="{A6828BA9-5204-48C3-B4BE-30EE941A9362}" destId="{97FDD5F3-9501-4B1F-8760-CEA18D4E0D91}" srcOrd="1" destOrd="0" parTransId="{22E13FEC-A5D0-4A66-B175-7CBF9A968BCD}" sibTransId="{BC8B1BD1-A891-4FDA-B093-70E0CADF4E10}"/>
    <dgm:cxn modelId="{BA834AEE-607B-4571-A9EE-D72673AB4117}" type="presOf" srcId="{48819A3F-01A0-4646-9EC7-996367FCB7CF}" destId="{50DD6F3D-122C-4110-B00E-ABA7AB0F83D1}" srcOrd="1" destOrd="0" presId="urn:microsoft.com/office/officeart/2005/8/layout/vProcess5"/>
    <dgm:cxn modelId="{D5B9E9EE-8950-4651-A0E0-0A9FC23E420A}" srcId="{A6828BA9-5204-48C3-B4BE-30EE941A9362}" destId="{656BC960-D5E9-4D6E-B0CE-3CF46157C12B}" srcOrd="6" destOrd="0" parTransId="{D90E1247-79A4-4615-8837-670D4DA0D831}" sibTransId="{F5D3B464-2A79-460C-AA43-14AA91AAD0CC}"/>
    <dgm:cxn modelId="{D5CC9EC4-ADF5-4315-BFDB-0C01002F3717}" type="presParOf" srcId="{F6D6D129-4ED5-4547-9F80-FB6EDFFC6277}" destId="{EE2C46FE-82C6-4B86-8C94-258180AA8575}" srcOrd="0" destOrd="0" presId="urn:microsoft.com/office/officeart/2005/8/layout/vProcess5"/>
    <dgm:cxn modelId="{5F9F9B88-9987-438E-9FBF-3B3E0F18094A}" type="presParOf" srcId="{F6D6D129-4ED5-4547-9F80-FB6EDFFC6277}" destId="{2A09688D-183F-4AB6-8E33-5D49FE5AA8DB}" srcOrd="1" destOrd="0" presId="urn:microsoft.com/office/officeart/2005/8/layout/vProcess5"/>
    <dgm:cxn modelId="{01B2D86A-B689-42A4-A24C-D12CA458CB01}" type="presParOf" srcId="{F6D6D129-4ED5-4547-9F80-FB6EDFFC6277}" destId="{8F318B94-540F-40B3-879E-B8DAD9BE4D3B}" srcOrd="2" destOrd="0" presId="urn:microsoft.com/office/officeart/2005/8/layout/vProcess5"/>
    <dgm:cxn modelId="{1164CEF0-6D33-4998-8745-863C492FC9FE}" type="presParOf" srcId="{F6D6D129-4ED5-4547-9F80-FB6EDFFC6277}" destId="{31699ACA-DFC3-49F1-B2AA-A9E80CE6DD03}" srcOrd="3" destOrd="0" presId="urn:microsoft.com/office/officeart/2005/8/layout/vProcess5"/>
    <dgm:cxn modelId="{89804EE4-E4B4-470C-93D6-7B6907C6990C}" type="presParOf" srcId="{F6D6D129-4ED5-4547-9F80-FB6EDFFC6277}" destId="{59D4984D-70A8-4A8F-AD62-7CE3BDBCABAF}" srcOrd="4" destOrd="0" presId="urn:microsoft.com/office/officeart/2005/8/layout/vProcess5"/>
    <dgm:cxn modelId="{4EB1EDB2-2BBF-428A-BC28-F2ABD520C79C}" type="presParOf" srcId="{F6D6D129-4ED5-4547-9F80-FB6EDFFC6277}" destId="{807D5E76-68FC-41E7-996B-39AF319B3E11}" srcOrd="5" destOrd="0" presId="urn:microsoft.com/office/officeart/2005/8/layout/vProcess5"/>
    <dgm:cxn modelId="{E7953690-849C-4778-8E9B-8F7BBE6C0060}" type="presParOf" srcId="{F6D6D129-4ED5-4547-9F80-FB6EDFFC6277}" destId="{3B791487-8B9C-4D96-BC3C-65122D3660E7}" srcOrd="6" destOrd="0" presId="urn:microsoft.com/office/officeart/2005/8/layout/vProcess5"/>
    <dgm:cxn modelId="{7CE7C383-71C1-499B-847B-AC7CD6CE5EF0}" type="presParOf" srcId="{F6D6D129-4ED5-4547-9F80-FB6EDFFC6277}" destId="{CBBAC566-DBB7-4AB4-89CB-7C1FC2BFD81D}" srcOrd="7" destOrd="0" presId="urn:microsoft.com/office/officeart/2005/8/layout/vProcess5"/>
    <dgm:cxn modelId="{763B8AF1-5A8E-47CD-BBFA-7DB76B002E99}" type="presParOf" srcId="{F6D6D129-4ED5-4547-9F80-FB6EDFFC6277}" destId="{C3A8C746-3BB4-4BE7-8519-F89F9DA40E70}" srcOrd="8" destOrd="0" presId="urn:microsoft.com/office/officeart/2005/8/layout/vProcess5"/>
    <dgm:cxn modelId="{4FC810CE-66BB-4D78-8371-C4B6D76B58A1}" type="presParOf" srcId="{F6D6D129-4ED5-4547-9F80-FB6EDFFC6277}" destId="{AB4FDB82-5EAA-49F6-A02F-E5CF02C03488}" srcOrd="9" destOrd="0" presId="urn:microsoft.com/office/officeart/2005/8/layout/vProcess5"/>
    <dgm:cxn modelId="{19C3BB8B-44D0-40A1-9AB2-128AE3B8DE1A}" type="presParOf" srcId="{F6D6D129-4ED5-4547-9F80-FB6EDFFC6277}" destId="{79C591D0-89F0-4FE8-B4AB-E3F1F1F7997F}" srcOrd="10" destOrd="0" presId="urn:microsoft.com/office/officeart/2005/8/layout/vProcess5"/>
    <dgm:cxn modelId="{1A128B43-3EE2-4F6C-AB76-AF7B3E5C1DE9}" type="presParOf" srcId="{F6D6D129-4ED5-4547-9F80-FB6EDFFC6277}" destId="{0ADB23D8-51C8-4075-A341-EA6A356C08B1}" srcOrd="11" destOrd="0" presId="urn:microsoft.com/office/officeart/2005/8/layout/vProcess5"/>
    <dgm:cxn modelId="{09412CB3-E8E2-464F-B8F9-0F78E0795FEB}" type="presParOf" srcId="{F6D6D129-4ED5-4547-9F80-FB6EDFFC6277}" destId="{7DF9DA80-51B2-4F10-AEAC-17C337295A60}" srcOrd="12" destOrd="0" presId="urn:microsoft.com/office/officeart/2005/8/layout/vProcess5"/>
    <dgm:cxn modelId="{7DA865FD-C4AE-4840-8C2F-158CE1D97C56}" type="presParOf" srcId="{F6D6D129-4ED5-4547-9F80-FB6EDFFC6277}" destId="{50DD6F3D-122C-4110-B00E-ABA7AB0F83D1}" srcOrd="13" destOrd="0" presId="urn:microsoft.com/office/officeart/2005/8/layout/vProcess5"/>
    <dgm:cxn modelId="{9A322482-7EC0-4160-A061-A49D8371E8DA}" type="presParOf" srcId="{F6D6D129-4ED5-4547-9F80-FB6EDFFC6277}" destId="{D6B54BED-4429-4190-801B-BE6964264E47}" srcOrd="14" destOrd="0" presId="urn:microsoft.com/office/officeart/2005/8/layout/vProcess5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5E8CA3-B298-453C-ACD8-5248E3F5577D}" type="doc">
      <dgm:prSet loTypeId="urn:microsoft.com/office/officeart/2005/8/layout/target2" loCatId="relationship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kumimoji="1" lang="ja-JP" altLang="en-US"/>
        </a:p>
      </dgm:t>
    </dgm:pt>
    <dgm:pt modelId="{1CB0D542-5441-499C-A25B-CABE1ABF5E49}">
      <dgm:prSet phldrT="[テキスト]"/>
      <dgm:spPr/>
      <dgm:t>
        <a:bodyPr/>
        <a:lstStyle/>
        <a:p>
          <a:r>
            <a:rPr kumimoji="1" lang="en-US" altLang="ja-JP" dirty="0" smtClean="0"/>
            <a:t> </a:t>
          </a:r>
          <a:r>
            <a:rPr kumimoji="1" lang="en-US" altLang="ja-JP" b="1" dirty="0" smtClean="0">
              <a:solidFill>
                <a:srgbClr val="006699"/>
              </a:solidFill>
            </a:rPr>
            <a:t>SDK</a:t>
          </a:r>
          <a:r>
            <a:rPr kumimoji="1" lang="ja-JP" altLang="en-US" b="1" dirty="0" smtClean="0">
              <a:solidFill>
                <a:srgbClr val="006699"/>
              </a:solidFill>
            </a:rPr>
            <a:t> </a:t>
          </a:r>
          <a:r>
            <a:rPr kumimoji="1" lang="en-US" altLang="ja-JP" b="1" dirty="0" smtClean="0">
              <a:solidFill>
                <a:srgbClr val="006699"/>
              </a:solidFill>
            </a:rPr>
            <a:t>(for</a:t>
          </a:r>
          <a:r>
            <a:rPr kumimoji="1" lang="ja-JP" altLang="en-US" b="1" dirty="0" smtClean="0">
              <a:solidFill>
                <a:srgbClr val="006699"/>
              </a:solidFill>
            </a:rPr>
            <a:t> </a:t>
          </a:r>
          <a:r>
            <a:rPr kumimoji="1" lang="en-US" altLang="ja-JP" b="1" dirty="0" smtClean="0">
              <a:solidFill>
                <a:srgbClr val="006699"/>
              </a:solidFill>
            </a:rPr>
            <a:t>competition)</a:t>
          </a:r>
          <a:endParaRPr kumimoji="1" lang="ja-JP" altLang="en-US" b="1" dirty="0">
            <a:solidFill>
              <a:srgbClr val="006699"/>
            </a:solidFill>
          </a:endParaRPr>
        </a:p>
      </dgm:t>
    </dgm:pt>
    <dgm:pt modelId="{37EEFD8F-FD8F-45B3-BD4F-7AE0714AE733}" type="parTrans" cxnId="{A6B7CEB7-8BEB-4E40-892A-51C75D78AEF5}">
      <dgm:prSet/>
      <dgm:spPr/>
      <dgm:t>
        <a:bodyPr/>
        <a:lstStyle/>
        <a:p>
          <a:endParaRPr kumimoji="1" lang="ja-JP" altLang="en-US"/>
        </a:p>
      </dgm:t>
    </dgm:pt>
    <dgm:pt modelId="{99AEDF6D-6C0A-4EF7-9F26-95CB3EFD533E}" type="sibTrans" cxnId="{A6B7CEB7-8BEB-4E40-892A-51C75D78AEF5}">
      <dgm:prSet/>
      <dgm:spPr/>
      <dgm:t>
        <a:bodyPr/>
        <a:lstStyle/>
        <a:p>
          <a:endParaRPr kumimoji="1" lang="ja-JP" altLang="en-US"/>
        </a:p>
      </dgm:t>
    </dgm:pt>
    <dgm:pt modelId="{3F407C11-EE73-4262-9618-793336250E76}">
      <dgm:prSet phldrT="[テキスト]"/>
      <dgm:spPr>
        <a:solidFill>
          <a:srgbClr val="CCFF66">
            <a:alpha val="89804"/>
          </a:srgbClr>
        </a:solidFill>
        <a:ln>
          <a:solidFill>
            <a:srgbClr val="CC6600"/>
          </a:solidFill>
        </a:ln>
      </dgm:spPr>
      <dgm:t>
        <a:bodyPr/>
        <a:lstStyle/>
        <a:p>
          <a:r>
            <a:rPr kumimoji="1" lang="en-US" altLang="ja-JP" b="1" dirty="0" smtClean="0">
              <a:solidFill>
                <a:srgbClr val="FF0000"/>
              </a:solidFill>
            </a:rPr>
            <a:t>Middle</a:t>
          </a:r>
          <a:br>
            <a:rPr kumimoji="1" lang="en-US" altLang="ja-JP" b="1" dirty="0" smtClean="0">
              <a:solidFill>
                <a:srgbClr val="FF0000"/>
              </a:solidFill>
            </a:rPr>
          </a:br>
          <a:r>
            <a:rPr kumimoji="1" lang="en-US" altLang="ja-JP" b="1" dirty="0" smtClean="0">
              <a:solidFill>
                <a:srgbClr val="FF0000"/>
              </a:solidFill>
            </a:rPr>
            <a:t>ware</a:t>
          </a:r>
          <a:endParaRPr kumimoji="1" lang="ja-JP" altLang="en-US" b="1" dirty="0">
            <a:solidFill>
              <a:srgbClr val="FF0000"/>
            </a:solidFill>
          </a:endParaRPr>
        </a:p>
      </dgm:t>
    </dgm:pt>
    <dgm:pt modelId="{95C0E318-CA5D-4FD9-89BF-96EF756E2E32}" type="parTrans" cxnId="{1E45F931-F2C5-4EE9-9D72-C7C9FA5887C1}">
      <dgm:prSet/>
      <dgm:spPr/>
      <dgm:t>
        <a:bodyPr/>
        <a:lstStyle/>
        <a:p>
          <a:endParaRPr kumimoji="1" lang="ja-JP" altLang="en-US"/>
        </a:p>
      </dgm:t>
    </dgm:pt>
    <dgm:pt modelId="{DE05D81D-4AF9-44C5-8351-0CC57654138F}" type="sibTrans" cxnId="{1E45F931-F2C5-4EE9-9D72-C7C9FA5887C1}">
      <dgm:prSet/>
      <dgm:spPr/>
      <dgm:t>
        <a:bodyPr/>
        <a:lstStyle/>
        <a:p>
          <a:endParaRPr kumimoji="1" lang="ja-JP" altLang="en-US"/>
        </a:p>
      </dgm:t>
    </dgm:pt>
    <dgm:pt modelId="{F2349167-8B21-4ABF-BC69-8DB189728A8D}">
      <dgm:prSet phldrT="[テキスト]"/>
      <dgm:spPr>
        <a:solidFill>
          <a:srgbClr val="CCFF66">
            <a:alpha val="89804"/>
          </a:srgbClr>
        </a:solidFill>
        <a:ln>
          <a:solidFill>
            <a:srgbClr val="CC6600"/>
          </a:solidFill>
        </a:ln>
      </dgm:spPr>
      <dgm:t>
        <a:bodyPr/>
        <a:lstStyle/>
        <a:p>
          <a:r>
            <a:rPr kumimoji="1" lang="en-US" altLang="ja-JP" b="1" dirty="0" smtClean="0">
              <a:solidFill>
                <a:srgbClr val="FF0000"/>
              </a:solidFill>
            </a:rPr>
            <a:t>Frame</a:t>
          </a:r>
          <a:br>
            <a:rPr kumimoji="1" lang="en-US" altLang="ja-JP" b="1" dirty="0" smtClean="0">
              <a:solidFill>
                <a:srgbClr val="FF0000"/>
              </a:solidFill>
            </a:rPr>
          </a:br>
          <a:r>
            <a:rPr kumimoji="1" lang="en-US" altLang="ja-JP" b="1" dirty="0" smtClean="0">
              <a:solidFill>
                <a:srgbClr val="FF0000"/>
              </a:solidFill>
            </a:rPr>
            <a:t>work</a:t>
          </a:r>
          <a:endParaRPr kumimoji="1" lang="ja-JP" altLang="en-US" b="1" dirty="0">
            <a:solidFill>
              <a:srgbClr val="FF0000"/>
            </a:solidFill>
          </a:endParaRPr>
        </a:p>
      </dgm:t>
    </dgm:pt>
    <dgm:pt modelId="{52D35632-99BF-450A-8F4F-19D41E399658}" type="parTrans" cxnId="{601F33E6-ED0A-4EF3-9501-DC9A7BFCC8A1}">
      <dgm:prSet/>
      <dgm:spPr/>
      <dgm:t>
        <a:bodyPr/>
        <a:lstStyle/>
        <a:p>
          <a:endParaRPr kumimoji="1" lang="ja-JP" altLang="en-US"/>
        </a:p>
      </dgm:t>
    </dgm:pt>
    <dgm:pt modelId="{9F2C323C-08BD-4A63-BAB3-EA78AAC764D9}" type="sibTrans" cxnId="{601F33E6-ED0A-4EF3-9501-DC9A7BFCC8A1}">
      <dgm:prSet/>
      <dgm:spPr/>
      <dgm:t>
        <a:bodyPr/>
        <a:lstStyle/>
        <a:p>
          <a:endParaRPr kumimoji="1" lang="ja-JP" altLang="en-US"/>
        </a:p>
      </dgm:t>
    </dgm:pt>
    <dgm:pt modelId="{ABDE18F5-5ED1-46B8-9E42-BA1FB30DDFCD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chemeClr val="accent1">
                  <a:lumMod val="50000"/>
                </a:schemeClr>
              </a:solidFill>
            </a:rPr>
            <a:t>RSO</a:t>
          </a:r>
          <a:r>
            <a:rPr kumimoji="1" lang="ja-JP" altLang="en-US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kumimoji="1" lang="en-US" altLang="ja-JP" dirty="0" smtClean="0">
              <a:solidFill>
                <a:schemeClr val="accent1">
                  <a:lumMod val="50000"/>
                </a:schemeClr>
              </a:solidFill>
            </a:rPr>
            <a:t>BSP</a:t>
          </a:r>
          <a:endParaRPr kumimoji="1" lang="ja-JP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C5A68548-5191-4D84-9D42-951D6C797350}" type="parTrans" cxnId="{DE05AB88-CF6D-4C13-8549-61ABB8951E39}">
      <dgm:prSet/>
      <dgm:spPr/>
      <dgm:t>
        <a:bodyPr/>
        <a:lstStyle/>
        <a:p>
          <a:endParaRPr kumimoji="1" lang="ja-JP" altLang="en-US"/>
        </a:p>
      </dgm:t>
    </dgm:pt>
    <dgm:pt modelId="{A79189C5-EA95-4ECF-A1F4-F763D4686FC7}" type="sibTrans" cxnId="{DE05AB88-CF6D-4C13-8549-61ABB8951E39}">
      <dgm:prSet/>
      <dgm:spPr/>
      <dgm:t>
        <a:bodyPr/>
        <a:lstStyle/>
        <a:p>
          <a:endParaRPr kumimoji="1" lang="ja-JP" altLang="en-US"/>
        </a:p>
      </dgm:t>
    </dgm:pt>
    <dgm:pt modelId="{4A94DD65-9255-47EE-9C52-C65892BC0FFC}">
      <dgm:prSet phldrT="[テキスト]"/>
      <dgm:spPr>
        <a:ln>
          <a:solidFill>
            <a:srgbClr val="92D050"/>
          </a:solidFill>
        </a:ln>
      </dgm:spPr>
      <dgm:t>
        <a:bodyPr/>
        <a:lstStyle/>
        <a:p>
          <a:r>
            <a:rPr kumimoji="1" lang="en-US" altLang="ja-JP" dirty="0" smtClean="0"/>
            <a:t>driver</a:t>
          </a:r>
          <a:endParaRPr kumimoji="1" lang="ja-JP" altLang="en-US" dirty="0"/>
        </a:p>
      </dgm:t>
    </dgm:pt>
    <dgm:pt modelId="{ECE915DD-2049-462C-A8BF-BBA722993245}" type="parTrans" cxnId="{C8308EE1-E73A-4687-A414-EF6CE0149668}">
      <dgm:prSet/>
      <dgm:spPr/>
      <dgm:t>
        <a:bodyPr/>
        <a:lstStyle/>
        <a:p>
          <a:endParaRPr kumimoji="1" lang="ja-JP" altLang="en-US"/>
        </a:p>
      </dgm:t>
    </dgm:pt>
    <dgm:pt modelId="{188EAE64-9086-4EB4-9B63-0908475C069B}" type="sibTrans" cxnId="{C8308EE1-E73A-4687-A414-EF6CE0149668}">
      <dgm:prSet/>
      <dgm:spPr/>
      <dgm:t>
        <a:bodyPr/>
        <a:lstStyle/>
        <a:p>
          <a:endParaRPr kumimoji="1" lang="ja-JP" altLang="en-US"/>
        </a:p>
      </dgm:t>
    </dgm:pt>
    <dgm:pt modelId="{46C7B7BE-A11F-41E4-88D7-3CCD729C3A0C}">
      <dgm:prSet phldrT="[テキスト]"/>
      <dgm:spPr>
        <a:ln>
          <a:solidFill>
            <a:srgbClr val="92D050"/>
          </a:solidFill>
        </a:ln>
      </dgm:spPr>
      <dgm:t>
        <a:bodyPr/>
        <a:lstStyle/>
        <a:p>
          <a:r>
            <a:rPr kumimoji="1" lang="en-US" altLang="ja-JP" dirty="0" smtClean="0"/>
            <a:t>Board</a:t>
          </a:r>
          <a:br>
            <a:rPr kumimoji="1" lang="en-US" altLang="ja-JP" dirty="0" smtClean="0"/>
          </a:br>
          <a:r>
            <a:rPr kumimoji="1" lang="en-US" altLang="ja-JP" dirty="0" smtClean="0"/>
            <a:t>support</a:t>
          </a:r>
          <a:endParaRPr kumimoji="1" lang="ja-JP" altLang="en-US" dirty="0"/>
        </a:p>
      </dgm:t>
    </dgm:pt>
    <dgm:pt modelId="{7C0415A4-F6F5-4488-9AE3-812EB5FD45EB}" type="parTrans" cxnId="{0D7575E9-60E6-4D96-BF6F-4B84C50AE76B}">
      <dgm:prSet/>
      <dgm:spPr/>
      <dgm:t>
        <a:bodyPr/>
        <a:lstStyle/>
        <a:p>
          <a:endParaRPr kumimoji="1" lang="ja-JP" altLang="en-US"/>
        </a:p>
      </dgm:t>
    </dgm:pt>
    <dgm:pt modelId="{5A516E93-C5F6-45CD-8B89-820CD2BB9D70}" type="sibTrans" cxnId="{0D7575E9-60E6-4D96-BF6F-4B84C50AE76B}">
      <dgm:prSet/>
      <dgm:spPr/>
      <dgm:t>
        <a:bodyPr/>
        <a:lstStyle/>
        <a:p>
          <a:endParaRPr kumimoji="1" lang="ja-JP" altLang="en-US"/>
        </a:p>
      </dgm:t>
    </dgm:pt>
    <dgm:pt modelId="{BFE43BF2-1DEF-455E-BD17-0BF9B2AF4495}">
      <dgm:prSet phldrT="[テキスト]"/>
      <dgm:spPr/>
      <dgm:t>
        <a:bodyPr/>
        <a:lstStyle/>
        <a:p>
          <a:r>
            <a:rPr kumimoji="1" lang="en-US" altLang="ja-JP" dirty="0" smtClean="0">
              <a:solidFill>
                <a:schemeClr val="accent1">
                  <a:lumMod val="50000"/>
                </a:schemeClr>
              </a:solidFill>
            </a:rPr>
            <a:t>Infrastructure</a:t>
          </a:r>
          <a:endParaRPr kumimoji="1" lang="ja-JP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4A1ACC20-7412-4448-99EF-32BCF39EFF6C}" type="parTrans" cxnId="{580381B0-2C9D-45F8-9A71-F2B8299BBDC4}">
      <dgm:prSet/>
      <dgm:spPr/>
      <dgm:t>
        <a:bodyPr/>
        <a:lstStyle/>
        <a:p>
          <a:endParaRPr kumimoji="1" lang="ja-JP" altLang="en-US"/>
        </a:p>
      </dgm:t>
    </dgm:pt>
    <dgm:pt modelId="{C9060004-37D1-42A0-9EB7-11A740DF4597}" type="sibTrans" cxnId="{580381B0-2C9D-45F8-9A71-F2B8299BBDC4}">
      <dgm:prSet/>
      <dgm:spPr/>
      <dgm:t>
        <a:bodyPr/>
        <a:lstStyle/>
        <a:p>
          <a:endParaRPr kumimoji="1" lang="ja-JP" altLang="en-US"/>
        </a:p>
      </dgm:t>
    </dgm:pt>
    <dgm:pt modelId="{AA2AF3C2-5FEC-48DC-9068-CF0B303D52A6}">
      <dgm:prSet phldrT="[テキスト]"/>
      <dgm:spPr>
        <a:ln>
          <a:solidFill>
            <a:srgbClr val="92D050"/>
          </a:solidFill>
        </a:ln>
      </dgm:spPr>
      <dgm:t>
        <a:bodyPr/>
        <a:lstStyle/>
        <a:p>
          <a:r>
            <a:rPr kumimoji="1" lang="en-US" altLang="ja-JP" dirty="0" smtClean="0"/>
            <a:t>kernel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core</a:t>
          </a:r>
          <a:endParaRPr kumimoji="1" lang="ja-JP" altLang="en-US" dirty="0"/>
        </a:p>
      </dgm:t>
    </dgm:pt>
    <dgm:pt modelId="{71D7C5FD-EC34-4BC1-A407-2F193E3A655A}" type="parTrans" cxnId="{69895376-CD8D-4DAE-AADB-CA77694596BA}">
      <dgm:prSet/>
      <dgm:spPr/>
      <dgm:t>
        <a:bodyPr/>
        <a:lstStyle/>
        <a:p>
          <a:endParaRPr kumimoji="1" lang="ja-JP" altLang="en-US"/>
        </a:p>
      </dgm:t>
    </dgm:pt>
    <dgm:pt modelId="{5D8C6625-D670-4B34-B209-E3F06A93A844}" type="sibTrans" cxnId="{69895376-CD8D-4DAE-AADB-CA77694596BA}">
      <dgm:prSet/>
      <dgm:spPr/>
      <dgm:t>
        <a:bodyPr/>
        <a:lstStyle/>
        <a:p>
          <a:endParaRPr kumimoji="1" lang="ja-JP" altLang="en-US"/>
        </a:p>
      </dgm:t>
    </dgm:pt>
    <dgm:pt modelId="{6A8F5A18-9D8F-4F27-8AF3-5E9E92FD54F6}">
      <dgm:prSet phldrT="[テキスト]"/>
      <dgm:spPr>
        <a:ln>
          <a:solidFill>
            <a:srgbClr val="92D050"/>
          </a:solidFill>
        </a:ln>
      </dgm:spPr>
      <dgm:t>
        <a:bodyPr/>
        <a:lstStyle/>
        <a:p>
          <a:r>
            <a:rPr kumimoji="1" lang="en-US" altLang="ja-JP" dirty="0" smtClean="0"/>
            <a:t>GNU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tools</a:t>
          </a:r>
          <a:endParaRPr kumimoji="1" lang="ja-JP" altLang="en-US" dirty="0"/>
        </a:p>
      </dgm:t>
    </dgm:pt>
    <dgm:pt modelId="{D4655ABD-D7EF-40AF-9772-B93D7F50C0E6}" type="parTrans" cxnId="{FE8581D4-B455-468E-B85F-C3844DAD9576}">
      <dgm:prSet/>
      <dgm:spPr/>
      <dgm:t>
        <a:bodyPr/>
        <a:lstStyle/>
        <a:p>
          <a:endParaRPr kumimoji="1" lang="ja-JP" altLang="en-US"/>
        </a:p>
      </dgm:t>
    </dgm:pt>
    <dgm:pt modelId="{F44E4CBA-DA7F-46AF-BB97-2EA128B0F8B1}" type="sibTrans" cxnId="{FE8581D4-B455-468E-B85F-C3844DAD9576}">
      <dgm:prSet/>
      <dgm:spPr/>
      <dgm:t>
        <a:bodyPr/>
        <a:lstStyle/>
        <a:p>
          <a:endParaRPr kumimoji="1" lang="ja-JP" altLang="en-US"/>
        </a:p>
      </dgm:t>
    </dgm:pt>
    <dgm:pt modelId="{DE9EE4FB-1203-4CD4-8269-D459AE40DC27}" type="pres">
      <dgm:prSet presAssocID="{3E5E8CA3-B298-453C-ACD8-5248E3F5577D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kumimoji="1" lang="ja-JP" altLang="en-US"/>
        </a:p>
      </dgm:t>
    </dgm:pt>
    <dgm:pt modelId="{BD96E3F3-8F8C-4FC9-B9B3-BA15470B4643}" type="pres">
      <dgm:prSet presAssocID="{3E5E8CA3-B298-453C-ACD8-5248E3F5577D}" presName="outerBox" presStyleCnt="0"/>
      <dgm:spPr/>
    </dgm:pt>
    <dgm:pt modelId="{890C46BC-FD3C-47DB-BFC8-C3F8EE5D6DE6}" type="pres">
      <dgm:prSet presAssocID="{3E5E8CA3-B298-453C-ACD8-5248E3F5577D}" presName="outerBoxParent" presStyleLbl="node1" presStyleIdx="0" presStyleCnt="3"/>
      <dgm:spPr/>
      <dgm:t>
        <a:bodyPr/>
        <a:lstStyle/>
        <a:p>
          <a:endParaRPr kumimoji="1" lang="ja-JP" altLang="en-US"/>
        </a:p>
      </dgm:t>
    </dgm:pt>
    <dgm:pt modelId="{8A63BBAD-6CAC-4F83-99BB-FE98564DBB90}" type="pres">
      <dgm:prSet presAssocID="{3E5E8CA3-B298-453C-ACD8-5248E3F5577D}" presName="outerBoxChildren" presStyleCnt="0"/>
      <dgm:spPr/>
    </dgm:pt>
    <dgm:pt modelId="{B5BE6505-C11E-408C-A8EB-9353483580F0}" type="pres">
      <dgm:prSet presAssocID="{3F407C11-EE73-4262-9618-793336250E76}" presName="oChild" presStyleLbl="fgAcc1" presStyleIdx="0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F10CA0B-03B6-4954-AE66-EF03A0022CE2}" type="pres">
      <dgm:prSet presAssocID="{DE05D81D-4AF9-44C5-8351-0CC57654138F}" presName="outerSibTrans" presStyleCnt="0"/>
      <dgm:spPr/>
    </dgm:pt>
    <dgm:pt modelId="{F917179E-3409-4274-9BE4-4B1D098AF229}" type="pres">
      <dgm:prSet presAssocID="{F2349167-8B21-4ABF-BC69-8DB189728A8D}" presName="oChild" presStyleLbl="fgAcc1" presStyleIdx="1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F4B456A-8833-4649-8CFC-53A653176E13}" type="pres">
      <dgm:prSet presAssocID="{3E5E8CA3-B298-453C-ACD8-5248E3F5577D}" presName="middleBox" presStyleCnt="0"/>
      <dgm:spPr/>
    </dgm:pt>
    <dgm:pt modelId="{3660F021-5155-4189-AECB-91315818E4EC}" type="pres">
      <dgm:prSet presAssocID="{3E5E8CA3-B298-453C-ACD8-5248E3F5577D}" presName="middleBoxParent" presStyleLbl="node1" presStyleIdx="1" presStyleCnt="3"/>
      <dgm:spPr/>
      <dgm:t>
        <a:bodyPr/>
        <a:lstStyle/>
        <a:p>
          <a:endParaRPr kumimoji="1" lang="ja-JP" altLang="en-US"/>
        </a:p>
      </dgm:t>
    </dgm:pt>
    <dgm:pt modelId="{B597B291-5B7C-49BD-8AEB-0C41AF1A1AD5}" type="pres">
      <dgm:prSet presAssocID="{3E5E8CA3-B298-453C-ACD8-5248E3F5577D}" presName="middleBoxChildren" presStyleCnt="0"/>
      <dgm:spPr/>
    </dgm:pt>
    <dgm:pt modelId="{8E9E5378-13D6-4401-B5AB-5D9E6FB5B054}" type="pres">
      <dgm:prSet presAssocID="{4A94DD65-9255-47EE-9C52-C65892BC0FFC}" presName="mChild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6B354D5-1C56-4385-A1E3-FDBF916245EA}" type="pres">
      <dgm:prSet presAssocID="{188EAE64-9086-4EB4-9B63-0908475C069B}" presName="middleSibTrans" presStyleCnt="0"/>
      <dgm:spPr/>
    </dgm:pt>
    <dgm:pt modelId="{40268B03-3227-4B72-8CB8-5928ECA5B119}" type="pres">
      <dgm:prSet presAssocID="{46C7B7BE-A11F-41E4-88D7-3CCD729C3A0C}" presName="mChild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10E228F-94B8-484C-8CF6-ACCC18415ADD}" type="pres">
      <dgm:prSet presAssocID="{3E5E8CA3-B298-453C-ACD8-5248E3F5577D}" presName="centerBox" presStyleCnt="0"/>
      <dgm:spPr/>
    </dgm:pt>
    <dgm:pt modelId="{CD1D4E2F-F069-4120-A28C-0CDD6C61F672}" type="pres">
      <dgm:prSet presAssocID="{3E5E8CA3-B298-453C-ACD8-5248E3F5577D}" presName="centerBoxParent" presStyleLbl="node1" presStyleIdx="2" presStyleCnt="3"/>
      <dgm:spPr/>
      <dgm:t>
        <a:bodyPr/>
        <a:lstStyle/>
        <a:p>
          <a:endParaRPr kumimoji="1" lang="ja-JP" altLang="en-US"/>
        </a:p>
      </dgm:t>
    </dgm:pt>
    <dgm:pt modelId="{25704A07-E7C1-4765-AD87-2BF93803AA9C}" type="pres">
      <dgm:prSet presAssocID="{3E5E8CA3-B298-453C-ACD8-5248E3F5577D}" presName="centerBoxChildren" presStyleCnt="0"/>
      <dgm:spPr/>
    </dgm:pt>
    <dgm:pt modelId="{0F160F46-A075-41AC-9174-6E02278DB29F}" type="pres">
      <dgm:prSet presAssocID="{AA2AF3C2-5FEC-48DC-9068-CF0B303D52A6}" presName="cChild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DDB02402-B464-490F-9230-4AB9907AD76C}" type="pres">
      <dgm:prSet presAssocID="{5D8C6625-D670-4B34-B209-E3F06A93A844}" presName="centerSibTrans" presStyleCnt="0"/>
      <dgm:spPr/>
    </dgm:pt>
    <dgm:pt modelId="{09A1D2EB-1B48-4BFB-8D00-31FDBDDD42C7}" type="pres">
      <dgm:prSet presAssocID="{6A8F5A18-9D8F-4F27-8AF3-5E9E92FD54F6}" presName="cChild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601F33E6-ED0A-4EF3-9501-DC9A7BFCC8A1}" srcId="{1CB0D542-5441-499C-A25B-CABE1ABF5E49}" destId="{F2349167-8B21-4ABF-BC69-8DB189728A8D}" srcOrd="1" destOrd="0" parTransId="{52D35632-99BF-450A-8F4F-19D41E399658}" sibTransId="{9F2C323C-08BD-4A63-BAB3-EA78AAC764D9}"/>
    <dgm:cxn modelId="{FE8581D4-B455-468E-B85F-C3844DAD9576}" srcId="{BFE43BF2-1DEF-455E-BD17-0BF9B2AF4495}" destId="{6A8F5A18-9D8F-4F27-8AF3-5E9E92FD54F6}" srcOrd="1" destOrd="0" parTransId="{D4655ABD-D7EF-40AF-9772-B93D7F50C0E6}" sibTransId="{F44E4CBA-DA7F-46AF-BB97-2EA128B0F8B1}"/>
    <dgm:cxn modelId="{21DEDFB5-5272-405E-8CF7-4A061A30FAED}" type="presOf" srcId="{6A8F5A18-9D8F-4F27-8AF3-5E9E92FD54F6}" destId="{09A1D2EB-1B48-4BFB-8D00-31FDBDDD42C7}" srcOrd="0" destOrd="0" presId="urn:microsoft.com/office/officeart/2005/8/layout/target2"/>
    <dgm:cxn modelId="{4C402FF4-B0E6-4509-9247-16FEAA655602}" type="presOf" srcId="{1CB0D542-5441-499C-A25B-CABE1ABF5E49}" destId="{890C46BC-FD3C-47DB-BFC8-C3F8EE5D6DE6}" srcOrd="0" destOrd="0" presId="urn:microsoft.com/office/officeart/2005/8/layout/target2"/>
    <dgm:cxn modelId="{69895376-CD8D-4DAE-AADB-CA77694596BA}" srcId="{BFE43BF2-1DEF-455E-BD17-0BF9B2AF4495}" destId="{AA2AF3C2-5FEC-48DC-9068-CF0B303D52A6}" srcOrd="0" destOrd="0" parTransId="{71D7C5FD-EC34-4BC1-A407-2F193E3A655A}" sibTransId="{5D8C6625-D670-4B34-B209-E3F06A93A844}"/>
    <dgm:cxn modelId="{C8308EE1-E73A-4687-A414-EF6CE0149668}" srcId="{ABDE18F5-5ED1-46B8-9E42-BA1FB30DDFCD}" destId="{4A94DD65-9255-47EE-9C52-C65892BC0FFC}" srcOrd="0" destOrd="0" parTransId="{ECE915DD-2049-462C-A8BF-BBA722993245}" sibTransId="{188EAE64-9086-4EB4-9B63-0908475C069B}"/>
    <dgm:cxn modelId="{2DE69301-151B-430C-930B-18E2AB741C72}" type="presOf" srcId="{3F407C11-EE73-4262-9618-793336250E76}" destId="{B5BE6505-C11E-408C-A8EB-9353483580F0}" srcOrd="0" destOrd="0" presId="urn:microsoft.com/office/officeart/2005/8/layout/target2"/>
    <dgm:cxn modelId="{580381B0-2C9D-45F8-9A71-F2B8299BBDC4}" srcId="{3E5E8CA3-B298-453C-ACD8-5248E3F5577D}" destId="{BFE43BF2-1DEF-455E-BD17-0BF9B2AF4495}" srcOrd="2" destOrd="0" parTransId="{4A1ACC20-7412-4448-99EF-32BCF39EFF6C}" sibTransId="{C9060004-37D1-42A0-9EB7-11A740DF4597}"/>
    <dgm:cxn modelId="{915F94D3-4697-4C69-840C-31681F9260B0}" type="presOf" srcId="{4A94DD65-9255-47EE-9C52-C65892BC0FFC}" destId="{8E9E5378-13D6-4401-B5AB-5D9E6FB5B054}" srcOrd="0" destOrd="0" presId="urn:microsoft.com/office/officeart/2005/8/layout/target2"/>
    <dgm:cxn modelId="{D5E4C15D-F869-49D1-BDC1-50450560D936}" type="presOf" srcId="{AA2AF3C2-5FEC-48DC-9068-CF0B303D52A6}" destId="{0F160F46-A075-41AC-9174-6E02278DB29F}" srcOrd="0" destOrd="0" presId="urn:microsoft.com/office/officeart/2005/8/layout/target2"/>
    <dgm:cxn modelId="{C1420B6B-10A7-4E23-924F-9268BF222FE8}" type="presOf" srcId="{46C7B7BE-A11F-41E4-88D7-3CCD729C3A0C}" destId="{40268B03-3227-4B72-8CB8-5928ECA5B119}" srcOrd="0" destOrd="0" presId="urn:microsoft.com/office/officeart/2005/8/layout/target2"/>
    <dgm:cxn modelId="{0D7575E9-60E6-4D96-BF6F-4B84C50AE76B}" srcId="{ABDE18F5-5ED1-46B8-9E42-BA1FB30DDFCD}" destId="{46C7B7BE-A11F-41E4-88D7-3CCD729C3A0C}" srcOrd="1" destOrd="0" parTransId="{7C0415A4-F6F5-4488-9AE3-812EB5FD45EB}" sibTransId="{5A516E93-C5F6-45CD-8B89-820CD2BB9D70}"/>
    <dgm:cxn modelId="{307489C1-DC67-4B9D-94B7-28A64F45FD75}" type="presOf" srcId="{F2349167-8B21-4ABF-BC69-8DB189728A8D}" destId="{F917179E-3409-4274-9BE4-4B1D098AF229}" srcOrd="0" destOrd="0" presId="urn:microsoft.com/office/officeart/2005/8/layout/target2"/>
    <dgm:cxn modelId="{49245BDB-18E0-488C-AF59-7DDB630C111A}" type="presOf" srcId="{ABDE18F5-5ED1-46B8-9E42-BA1FB30DDFCD}" destId="{3660F021-5155-4189-AECB-91315818E4EC}" srcOrd="0" destOrd="0" presId="urn:microsoft.com/office/officeart/2005/8/layout/target2"/>
    <dgm:cxn modelId="{A6B7CEB7-8BEB-4E40-892A-51C75D78AEF5}" srcId="{3E5E8CA3-B298-453C-ACD8-5248E3F5577D}" destId="{1CB0D542-5441-499C-A25B-CABE1ABF5E49}" srcOrd="0" destOrd="0" parTransId="{37EEFD8F-FD8F-45B3-BD4F-7AE0714AE733}" sibTransId="{99AEDF6D-6C0A-4EF7-9F26-95CB3EFD533E}"/>
    <dgm:cxn modelId="{DE05AB88-CF6D-4C13-8549-61ABB8951E39}" srcId="{3E5E8CA3-B298-453C-ACD8-5248E3F5577D}" destId="{ABDE18F5-5ED1-46B8-9E42-BA1FB30DDFCD}" srcOrd="1" destOrd="0" parTransId="{C5A68548-5191-4D84-9D42-951D6C797350}" sibTransId="{A79189C5-EA95-4ECF-A1F4-F763D4686FC7}"/>
    <dgm:cxn modelId="{4CD6A4B1-1031-4E12-9472-10F600F8EDA2}" type="presOf" srcId="{BFE43BF2-1DEF-455E-BD17-0BF9B2AF4495}" destId="{CD1D4E2F-F069-4120-A28C-0CDD6C61F672}" srcOrd="0" destOrd="0" presId="urn:microsoft.com/office/officeart/2005/8/layout/target2"/>
    <dgm:cxn modelId="{1E45F931-F2C5-4EE9-9D72-C7C9FA5887C1}" srcId="{1CB0D542-5441-499C-A25B-CABE1ABF5E49}" destId="{3F407C11-EE73-4262-9618-793336250E76}" srcOrd="0" destOrd="0" parTransId="{95C0E318-CA5D-4FD9-89BF-96EF756E2E32}" sibTransId="{DE05D81D-4AF9-44C5-8351-0CC57654138F}"/>
    <dgm:cxn modelId="{15252448-75C7-427D-8B7C-53DFF5D7670B}" type="presOf" srcId="{3E5E8CA3-B298-453C-ACD8-5248E3F5577D}" destId="{DE9EE4FB-1203-4CD4-8269-D459AE40DC27}" srcOrd="0" destOrd="0" presId="urn:microsoft.com/office/officeart/2005/8/layout/target2"/>
    <dgm:cxn modelId="{C966CDCD-AF99-4647-84C7-311659BD6FA6}" type="presParOf" srcId="{DE9EE4FB-1203-4CD4-8269-D459AE40DC27}" destId="{BD96E3F3-8F8C-4FC9-B9B3-BA15470B4643}" srcOrd="0" destOrd="0" presId="urn:microsoft.com/office/officeart/2005/8/layout/target2"/>
    <dgm:cxn modelId="{62BB210F-1901-4DF4-BBBC-9F10EB710B83}" type="presParOf" srcId="{BD96E3F3-8F8C-4FC9-B9B3-BA15470B4643}" destId="{890C46BC-FD3C-47DB-BFC8-C3F8EE5D6DE6}" srcOrd="0" destOrd="0" presId="urn:microsoft.com/office/officeart/2005/8/layout/target2"/>
    <dgm:cxn modelId="{283FD096-ADA9-4878-ACA9-B8BB1011F62D}" type="presParOf" srcId="{BD96E3F3-8F8C-4FC9-B9B3-BA15470B4643}" destId="{8A63BBAD-6CAC-4F83-99BB-FE98564DBB90}" srcOrd="1" destOrd="0" presId="urn:microsoft.com/office/officeart/2005/8/layout/target2"/>
    <dgm:cxn modelId="{9AA6AB08-C60C-4564-A878-06AE8177E3DE}" type="presParOf" srcId="{8A63BBAD-6CAC-4F83-99BB-FE98564DBB90}" destId="{B5BE6505-C11E-408C-A8EB-9353483580F0}" srcOrd="0" destOrd="0" presId="urn:microsoft.com/office/officeart/2005/8/layout/target2"/>
    <dgm:cxn modelId="{D825EE87-BB3A-4315-8DA3-8D55098C999C}" type="presParOf" srcId="{8A63BBAD-6CAC-4F83-99BB-FE98564DBB90}" destId="{7F10CA0B-03B6-4954-AE66-EF03A0022CE2}" srcOrd="1" destOrd="0" presId="urn:microsoft.com/office/officeart/2005/8/layout/target2"/>
    <dgm:cxn modelId="{4E8D4B2F-4996-41ED-800B-07EE19A3464C}" type="presParOf" srcId="{8A63BBAD-6CAC-4F83-99BB-FE98564DBB90}" destId="{F917179E-3409-4274-9BE4-4B1D098AF229}" srcOrd="2" destOrd="0" presId="urn:microsoft.com/office/officeart/2005/8/layout/target2"/>
    <dgm:cxn modelId="{75CA1834-A8BF-46AB-B6D3-4E341A7DEFA3}" type="presParOf" srcId="{DE9EE4FB-1203-4CD4-8269-D459AE40DC27}" destId="{2F4B456A-8833-4649-8CFC-53A653176E13}" srcOrd="1" destOrd="0" presId="urn:microsoft.com/office/officeart/2005/8/layout/target2"/>
    <dgm:cxn modelId="{BE99982E-D871-44E3-96F2-7EB9365C2082}" type="presParOf" srcId="{2F4B456A-8833-4649-8CFC-53A653176E13}" destId="{3660F021-5155-4189-AECB-91315818E4EC}" srcOrd="0" destOrd="0" presId="urn:microsoft.com/office/officeart/2005/8/layout/target2"/>
    <dgm:cxn modelId="{7AE516DA-3230-4976-A2C2-76390E595E4B}" type="presParOf" srcId="{2F4B456A-8833-4649-8CFC-53A653176E13}" destId="{B597B291-5B7C-49BD-8AEB-0C41AF1A1AD5}" srcOrd="1" destOrd="0" presId="urn:microsoft.com/office/officeart/2005/8/layout/target2"/>
    <dgm:cxn modelId="{0C65C461-0AFA-44CE-B0CB-11228662E98F}" type="presParOf" srcId="{B597B291-5B7C-49BD-8AEB-0C41AF1A1AD5}" destId="{8E9E5378-13D6-4401-B5AB-5D9E6FB5B054}" srcOrd="0" destOrd="0" presId="urn:microsoft.com/office/officeart/2005/8/layout/target2"/>
    <dgm:cxn modelId="{2ED875F4-97E2-4969-93E0-BA8F0F4B1A82}" type="presParOf" srcId="{B597B291-5B7C-49BD-8AEB-0C41AF1A1AD5}" destId="{26B354D5-1C56-4385-A1E3-FDBF916245EA}" srcOrd="1" destOrd="0" presId="urn:microsoft.com/office/officeart/2005/8/layout/target2"/>
    <dgm:cxn modelId="{817AC14C-104F-4221-B054-72BD9254EB73}" type="presParOf" srcId="{B597B291-5B7C-49BD-8AEB-0C41AF1A1AD5}" destId="{40268B03-3227-4B72-8CB8-5928ECA5B119}" srcOrd="2" destOrd="0" presId="urn:microsoft.com/office/officeart/2005/8/layout/target2"/>
    <dgm:cxn modelId="{870DDE55-61B9-4205-A3B1-C430C1EC3562}" type="presParOf" srcId="{DE9EE4FB-1203-4CD4-8269-D459AE40DC27}" destId="{C10E228F-94B8-484C-8CF6-ACCC18415ADD}" srcOrd="2" destOrd="0" presId="urn:microsoft.com/office/officeart/2005/8/layout/target2"/>
    <dgm:cxn modelId="{83F3BAE4-4D41-4697-A3B4-D2CEDEA6F574}" type="presParOf" srcId="{C10E228F-94B8-484C-8CF6-ACCC18415ADD}" destId="{CD1D4E2F-F069-4120-A28C-0CDD6C61F672}" srcOrd="0" destOrd="0" presId="urn:microsoft.com/office/officeart/2005/8/layout/target2"/>
    <dgm:cxn modelId="{60FADF88-0620-416F-9E28-A14B6D9C76F8}" type="presParOf" srcId="{C10E228F-94B8-484C-8CF6-ACCC18415ADD}" destId="{25704A07-E7C1-4765-AD87-2BF93803AA9C}" srcOrd="1" destOrd="0" presId="urn:microsoft.com/office/officeart/2005/8/layout/target2"/>
    <dgm:cxn modelId="{E8699808-031C-4576-A539-2AECCA5138FC}" type="presParOf" srcId="{25704A07-E7C1-4765-AD87-2BF93803AA9C}" destId="{0F160F46-A075-41AC-9174-6E02278DB29F}" srcOrd="0" destOrd="0" presId="urn:microsoft.com/office/officeart/2005/8/layout/target2"/>
    <dgm:cxn modelId="{587A9E68-7354-48B6-A6F5-7B629C8EB0B2}" type="presParOf" srcId="{25704A07-E7C1-4765-AD87-2BF93803AA9C}" destId="{DDB02402-B464-490F-9230-4AB9907AD76C}" srcOrd="1" destOrd="0" presId="urn:microsoft.com/office/officeart/2005/8/layout/target2"/>
    <dgm:cxn modelId="{9BF05298-EDFF-496B-9013-0B7B51485C38}" type="presParOf" srcId="{25704A07-E7C1-4765-AD87-2BF93803AA9C}" destId="{09A1D2EB-1B48-4BFB-8D00-31FDBDDD42C7}" srcOrd="2" destOrd="0" presId="urn:microsoft.com/office/officeart/2005/8/layout/targe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C5376A-747F-4350-959E-495EF878F2F6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kumimoji="1" lang="ja-JP" altLang="en-US"/>
        </a:p>
      </dgm:t>
    </dgm:pt>
    <dgm:pt modelId="{55EC02A2-778E-4C27-BB95-FA2852626539}">
      <dgm:prSet/>
      <dgm:spPr/>
      <dgm:t>
        <a:bodyPr/>
        <a:lstStyle/>
        <a:p>
          <a:pPr rtl="0"/>
          <a:r>
            <a:rPr kumimoji="1" lang="ja-JP" dirty="0" smtClean="0"/>
            <a:t>競合の組み込み</a:t>
          </a:r>
          <a:r>
            <a:rPr kumimoji="1" lang="en-US" dirty="0" smtClean="0"/>
            <a:t>CPU</a:t>
          </a:r>
          <a:r>
            <a:rPr kumimoji="1" lang="ja-JP" altLang="en-US" dirty="0" smtClean="0"/>
            <a:t> や </a:t>
          </a:r>
          <a:r>
            <a:rPr kumimoji="1" lang="en-US" dirty="0" smtClean="0"/>
            <a:t>PC</a:t>
          </a:r>
          <a:r>
            <a:rPr kumimoji="1" lang="ja-JP" dirty="0" smtClean="0"/>
            <a:t>用の</a:t>
          </a:r>
          <a:r>
            <a:rPr kumimoji="1" lang="en-US" dirty="0" smtClean="0"/>
            <a:t>CPU</a:t>
          </a:r>
          <a:r>
            <a:rPr kumimoji="1" lang="ja-JP" dirty="0" smtClean="0"/>
            <a:t>と</a:t>
          </a:r>
          <a:r>
            <a:rPr kumimoji="1" lang="ja-JP" dirty="0" smtClean="0">
              <a:solidFill>
                <a:srgbClr val="FFFF00"/>
              </a:solidFill>
            </a:rPr>
            <a:t>完全に同じレベルの </a:t>
          </a:r>
          <a:r>
            <a:rPr kumimoji="1" lang="en-US" dirty="0" smtClean="0">
              <a:solidFill>
                <a:srgbClr val="FFFF00"/>
              </a:solidFill>
            </a:rPr>
            <a:t>Linux</a:t>
          </a:r>
          <a:r>
            <a:rPr kumimoji="1" lang="ja-JP" dirty="0" smtClean="0">
              <a:solidFill>
                <a:srgbClr val="FFFF00"/>
              </a:solidFill>
            </a:rPr>
            <a:t> </a:t>
          </a:r>
          <a:r>
            <a:rPr kumimoji="1" lang="en-US" dirty="0" smtClean="0">
              <a:solidFill>
                <a:srgbClr val="FFFF00"/>
              </a:solidFill>
            </a:rPr>
            <a:t>OS</a:t>
          </a:r>
          <a:r>
            <a:rPr kumimoji="1" lang="ja-JP" dirty="0" smtClean="0">
              <a:solidFill>
                <a:srgbClr val="FFFF00"/>
              </a:solidFill>
            </a:rPr>
            <a:t> 機能が </a:t>
          </a:r>
          <a:r>
            <a:rPr kumimoji="1" lang="en-US" dirty="0" err="1" smtClean="0">
              <a:solidFill>
                <a:srgbClr val="FFFF00"/>
              </a:solidFill>
            </a:rPr>
            <a:t>SuperH</a:t>
          </a:r>
          <a:r>
            <a:rPr kumimoji="1" lang="ja-JP" dirty="0" smtClean="0">
              <a:solidFill>
                <a:srgbClr val="FFFF00"/>
              </a:solidFill>
            </a:rPr>
            <a:t> でも利用できる</a:t>
          </a:r>
          <a:r>
            <a:rPr kumimoji="1" lang="ja-JP" dirty="0" smtClean="0"/>
            <a:t>ことが当然期待される最低条件。 </a:t>
          </a:r>
          <a:endParaRPr kumimoji="1" lang="en-US" dirty="0"/>
        </a:p>
      </dgm:t>
    </dgm:pt>
    <dgm:pt modelId="{A49C0E2A-358D-4FCE-A0F8-06F2E5C72959}" type="parTrans" cxnId="{D077E80A-8722-4EF1-B42B-F318793E1F7B}">
      <dgm:prSet/>
      <dgm:spPr/>
      <dgm:t>
        <a:bodyPr/>
        <a:lstStyle/>
        <a:p>
          <a:endParaRPr kumimoji="1" lang="ja-JP" altLang="en-US"/>
        </a:p>
      </dgm:t>
    </dgm:pt>
    <dgm:pt modelId="{373350EA-24EE-413D-97E0-0092656C58F6}" type="sibTrans" cxnId="{D077E80A-8722-4EF1-B42B-F318793E1F7B}">
      <dgm:prSet/>
      <dgm:spPr/>
      <dgm:t>
        <a:bodyPr/>
        <a:lstStyle/>
        <a:p>
          <a:endParaRPr kumimoji="1" lang="ja-JP" altLang="en-US"/>
        </a:p>
      </dgm:t>
    </dgm:pt>
    <dgm:pt modelId="{A1B5A94A-FDE8-4D1F-BEF0-A1A5640FBDFF}">
      <dgm:prSet custT="1"/>
      <dgm:spPr/>
      <dgm:t>
        <a:bodyPr/>
        <a:lstStyle/>
        <a:p>
          <a:pPr rtl="0"/>
          <a:r>
            <a:rPr kumimoji="1" lang="ja-JP" sz="2000" dirty="0" smtClean="0"/>
            <a:t>デバッグ環境（</a:t>
          </a:r>
          <a:r>
            <a:rPr kumimoji="1" lang="en-US" sz="2000" dirty="0" err="1" smtClean="0"/>
            <a:t>dgb</a:t>
          </a:r>
          <a:r>
            <a:rPr kumimoji="1" lang="ja-JP" sz="2000" dirty="0" smtClean="0"/>
            <a:t>）や </a:t>
          </a:r>
          <a:r>
            <a:rPr kumimoji="1" lang="en-US" sz="2000" dirty="0" smtClean="0"/>
            <a:t>Java</a:t>
          </a:r>
          <a:r>
            <a:rPr kumimoji="1" lang="ja-JP" sz="2000" dirty="0" smtClean="0"/>
            <a:t> など業界標準のミドルウエアについても </a:t>
          </a:r>
          <a:r>
            <a:rPr kumimoji="1" lang="en-US" sz="2000" dirty="0" smtClean="0">
              <a:solidFill>
                <a:srgbClr val="FFFF00"/>
              </a:solidFill>
            </a:rPr>
            <a:t>SH</a:t>
          </a:r>
          <a:r>
            <a:rPr kumimoji="1" lang="ja-JP" sz="2000" dirty="0" smtClean="0">
              <a:solidFill>
                <a:srgbClr val="FFFF00"/>
              </a:solidFill>
            </a:rPr>
            <a:t> 特有のハンディキャプを解消</a:t>
          </a:r>
          <a:r>
            <a:rPr kumimoji="1" lang="ja-JP" sz="2000" dirty="0" smtClean="0"/>
            <a:t>しなければならない。　また </a:t>
          </a:r>
          <a:r>
            <a:rPr kumimoji="1" lang="en-US" sz="2000" dirty="0" smtClean="0"/>
            <a:t>SH</a:t>
          </a:r>
          <a:r>
            <a:rPr kumimoji="1" lang="ja-JP" sz="2000" dirty="0" smtClean="0"/>
            <a:t> 環境上でオープンソースアプリケーション群を有効活用してもらうための </a:t>
          </a:r>
          <a:r>
            <a:rPr kumimoji="1" lang="en-US" sz="2000" dirty="0" smtClean="0"/>
            <a:t>Distribution</a:t>
          </a:r>
          <a:r>
            <a:rPr kumimoji="1" lang="ja-JP" sz="2000" dirty="0" smtClean="0"/>
            <a:t> の対応も必要、現在唯一 </a:t>
          </a:r>
          <a:r>
            <a:rPr kumimoji="1" lang="en-US" sz="2000" dirty="0" err="1" smtClean="0"/>
            <a:t>SuperH</a:t>
          </a:r>
          <a:r>
            <a:rPr kumimoji="1" lang="ja-JP" sz="2000" dirty="0" smtClean="0"/>
            <a:t> に対応している </a:t>
          </a:r>
          <a:r>
            <a:rPr kumimoji="1" lang="en-US" sz="2000" dirty="0" err="1" smtClean="0"/>
            <a:t>Gentoo</a:t>
          </a:r>
          <a:r>
            <a:rPr kumimoji="1" lang="ja-JP" sz="2000" dirty="0" smtClean="0"/>
            <a:t> の活用を促進中</a:t>
          </a:r>
          <a:endParaRPr kumimoji="1" lang="en-US" sz="2000" dirty="0"/>
        </a:p>
      </dgm:t>
    </dgm:pt>
    <dgm:pt modelId="{8684E6DE-B096-46EC-A531-C1167C7E0860}" type="parTrans" cxnId="{8AC4B3E1-7EF1-4327-B791-EB5321F3A064}">
      <dgm:prSet/>
      <dgm:spPr/>
      <dgm:t>
        <a:bodyPr/>
        <a:lstStyle/>
        <a:p>
          <a:endParaRPr kumimoji="1" lang="ja-JP" altLang="en-US"/>
        </a:p>
      </dgm:t>
    </dgm:pt>
    <dgm:pt modelId="{9D82DA85-B7A4-4DAA-9E4F-B5124CAB6E15}" type="sibTrans" cxnId="{8AC4B3E1-7EF1-4327-B791-EB5321F3A064}">
      <dgm:prSet/>
      <dgm:spPr/>
      <dgm:t>
        <a:bodyPr/>
        <a:lstStyle/>
        <a:p>
          <a:endParaRPr kumimoji="1" lang="ja-JP" altLang="en-US"/>
        </a:p>
      </dgm:t>
    </dgm:pt>
    <dgm:pt modelId="{7D8EB554-FCFA-4CF2-A6DB-D69934BF4379}">
      <dgm:prSet custT="1"/>
      <dgm:spPr/>
      <dgm:t>
        <a:bodyPr/>
        <a:lstStyle/>
        <a:p>
          <a:pPr rtl="0"/>
          <a:r>
            <a:rPr kumimoji="1" lang="ja-JP" sz="2000" dirty="0" smtClean="0"/>
            <a:t>上記最低必要条件を満たした上で、</a:t>
          </a:r>
          <a:r>
            <a:rPr kumimoji="1" lang="ja-JP" sz="2000" dirty="0" smtClean="0">
              <a:solidFill>
                <a:srgbClr val="FFFF00"/>
              </a:solidFill>
            </a:rPr>
            <a:t>ルネサス</a:t>
          </a:r>
          <a:r>
            <a:rPr kumimoji="1" lang="en-US" sz="2000" dirty="0" smtClean="0">
              <a:solidFill>
                <a:srgbClr val="FFFF00"/>
              </a:solidFill>
            </a:rPr>
            <a:t>CPU/</a:t>
          </a:r>
          <a:r>
            <a:rPr kumimoji="1" lang="en-US" sz="2000" dirty="0" err="1" smtClean="0">
              <a:solidFill>
                <a:srgbClr val="FFFF00"/>
              </a:solidFill>
            </a:rPr>
            <a:t>SoC</a:t>
          </a:r>
          <a:r>
            <a:rPr kumimoji="1" lang="ja-JP" sz="2000" dirty="0" smtClean="0">
              <a:solidFill>
                <a:srgbClr val="FFFF00"/>
              </a:solidFill>
            </a:rPr>
            <a:t> に内蔵された各種アクセラレータ </a:t>
          </a:r>
          <a:r>
            <a:rPr kumimoji="1" lang="en-US" sz="2000" dirty="0" smtClean="0">
              <a:solidFill>
                <a:srgbClr val="FFFF00"/>
              </a:solidFill>
            </a:rPr>
            <a:t>IP</a:t>
          </a:r>
          <a:r>
            <a:rPr kumimoji="1" lang="ja-JP" sz="2000" dirty="0" smtClean="0">
              <a:solidFill>
                <a:srgbClr val="FFFF00"/>
              </a:solidFill>
            </a:rPr>
            <a:t> （</a:t>
          </a:r>
          <a:r>
            <a:rPr kumimoji="1" lang="en-US" sz="2000" dirty="0" smtClean="0">
              <a:solidFill>
                <a:srgbClr val="FFFF00"/>
              </a:solidFill>
            </a:rPr>
            <a:t>VPU</a:t>
          </a:r>
          <a:r>
            <a:rPr kumimoji="1" lang="ja-JP" sz="2000" dirty="0" err="1" smtClean="0">
              <a:solidFill>
                <a:srgbClr val="FFFF00"/>
              </a:solidFill>
            </a:rPr>
            <a:t>、</a:t>
          </a:r>
          <a:r>
            <a:rPr kumimoji="1" lang="en-US" sz="2000" dirty="0" smtClean="0">
              <a:solidFill>
                <a:srgbClr val="FFFF00"/>
              </a:solidFill>
            </a:rPr>
            <a:t>2DG</a:t>
          </a:r>
          <a:r>
            <a:rPr kumimoji="1" lang="ja-JP" sz="2000" dirty="0" smtClean="0">
              <a:solidFill>
                <a:srgbClr val="FFFF00"/>
              </a:solidFill>
            </a:rPr>
            <a:t> など）を </a:t>
          </a:r>
          <a:r>
            <a:rPr kumimoji="1" lang="en-US" sz="2000" dirty="0" smtClean="0">
              <a:solidFill>
                <a:srgbClr val="FFFF00"/>
              </a:solidFill>
            </a:rPr>
            <a:t>Linux</a:t>
          </a:r>
          <a:r>
            <a:rPr kumimoji="1" lang="ja-JP" sz="2000" dirty="0" smtClean="0">
              <a:solidFill>
                <a:srgbClr val="FFFF00"/>
              </a:solidFill>
            </a:rPr>
            <a:t> 環境で有効活用させるための仕組み （ライブラリー、フレームワーク など） </a:t>
          </a:r>
          <a:r>
            <a:rPr kumimoji="1" lang="ja-JP" sz="2000" dirty="0" smtClean="0"/>
            <a:t>をルネサス </a:t>
          </a:r>
          <a:r>
            <a:rPr kumimoji="1" lang="en-US" sz="2000" dirty="0" smtClean="0"/>
            <a:t>Linux</a:t>
          </a:r>
          <a:r>
            <a:rPr kumimoji="1" lang="ja-JP" sz="2000" dirty="0" smtClean="0"/>
            <a:t> 環境優位を主張材料として提供していくこと</a:t>
          </a:r>
          <a:r>
            <a:rPr kumimoji="1" lang="ja-JP" altLang="en-US" sz="2000" dirty="0" smtClean="0"/>
            <a:t>。　仕組みの中身はハードウエアに最適化されている必要があるが、</a:t>
          </a:r>
          <a:r>
            <a:rPr kumimoji="1" lang="en-US" altLang="ja-JP" sz="2000" dirty="0" smtClean="0"/>
            <a:t>I/F</a:t>
          </a:r>
          <a:r>
            <a:rPr kumimoji="1" lang="ja-JP" altLang="en-US" sz="2000" dirty="0" smtClean="0"/>
            <a:t> は業界標準に準拠でなければ駄目である</a:t>
          </a:r>
          <a:endParaRPr kumimoji="1" lang="en-US" sz="2000" dirty="0"/>
        </a:p>
      </dgm:t>
    </dgm:pt>
    <dgm:pt modelId="{00562728-85AA-42F1-A555-986115DDC7B1}" type="parTrans" cxnId="{62733415-5048-48BB-8785-A632BAA28A55}">
      <dgm:prSet/>
      <dgm:spPr/>
      <dgm:t>
        <a:bodyPr/>
        <a:lstStyle/>
        <a:p>
          <a:endParaRPr kumimoji="1" lang="ja-JP" altLang="en-US"/>
        </a:p>
      </dgm:t>
    </dgm:pt>
    <dgm:pt modelId="{8D724726-0918-40FC-8EEA-AF335BC430BF}" type="sibTrans" cxnId="{62733415-5048-48BB-8785-A632BAA28A55}">
      <dgm:prSet/>
      <dgm:spPr/>
      <dgm:t>
        <a:bodyPr/>
        <a:lstStyle/>
        <a:p>
          <a:endParaRPr kumimoji="1" lang="ja-JP" altLang="en-US"/>
        </a:p>
      </dgm:t>
    </dgm:pt>
    <dgm:pt modelId="{69DB8981-4933-42AD-A961-9BBEEF7DB67E}" type="pres">
      <dgm:prSet presAssocID="{41C5376A-747F-4350-959E-495EF878F2F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F86CE89-9940-4FEB-96A0-B0CBA3456E46}" type="pres">
      <dgm:prSet presAssocID="{55EC02A2-778E-4C27-BB95-FA2852626539}" presName="parentText" presStyleLbl="node1" presStyleIdx="0" presStyleCnt="3" custScaleY="30097" custLinFactNeighborY="90124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E6AA6DB6-7DA5-48FE-82D1-0225E3C11775}" type="pres">
      <dgm:prSet presAssocID="{373350EA-24EE-413D-97E0-0092656C58F6}" presName="spacer" presStyleCnt="0"/>
      <dgm:spPr/>
    </dgm:pt>
    <dgm:pt modelId="{304862D9-04FA-4EF1-8E01-31D04DB4CB21}" type="pres">
      <dgm:prSet presAssocID="{A1B5A94A-FDE8-4D1F-BEF0-A1A5640FBDFF}" presName="parentText" presStyleLbl="node1" presStyleIdx="1" presStyleCnt="3" custScaleY="51863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6FA7B0A-00E5-4700-ABC2-1EC49BDAB952}" type="pres">
      <dgm:prSet presAssocID="{9D82DA85-B7A4-4DAA-9E4F-B5124CAB6E15}" presName="spacer" presStyleCnt="0"/>
      <dgm:spPr/>
    </dgm:pt>
    <dgm:pt modelId="{480950CF-4BC1-42FA-A35F-E20CB34E7E8B}" type="pres">
      <dgm:prSet presAssocID="{7D8EB554-FCFA-4CF2-A6DB-D69934BF4379}" presName="parentText" presStyleLbl="node1" presStyleIdx="2" presStyleCnt="3" custScaleY="63132" custLinFactY="1260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3090E241-F473-48D2-B30A-C0F5083278D5}" type="presOf" srcId="{A1B5A94A-FDE8-4D1F-BEF0-A1A5640FBDFF}" destId="{304862D9-04FA-4EF1-8E01-31D04DB4CB21}" srcOrd="0" destOrd="0" presId="urn:microsoft.com/office/officeart/2005/8/layout/vList2"/>
    <dgm:cxn modelId="{D077E80A-8722-4EF1-B42B-F318793E1F7B}" srcId="{41C5376A-747F-4350-959E-495EF878F2F6}" destId="{55EC02A2-778E-4C27-BB95-FA2852626539}" srcOrd="0" destOrd="0" parTransId="{A49C0E2A-358D-4FCE-A0F8-06F2E5C72959}" sibTransId="{373350EA-24EE-413D-97E0-0092656C58F6}"/>
    <dgm:cxn modelId="{352D5625-A045-4383-ABAB-F81E35D05E4D}" type="presOf" srcId="{55EC02A2-778E-4C27-BB95-FA2852626539}" destId="{2F86CE89-9940-4FEB-96A0-B0CBA3456E46}" srcOrd="0" destOrd="0" presId="urn:microsoft.com/office/officeart/2005/8/layout/vList2"/>
    <dgm:cxn modelId="{62733415-5048-48BB-8785-A632BAA28A55}" srcId="{41C5376A-747F-4350-959E-495EF878F2F6}" destId="{7D8EB554-FCFA-4CF2-A6DB-D69934BF4379}" srcOrd="2" destOrd="0" parTransId="{00562728-85AA-42F1-A555-986115DDC7B1}" sibTransId="{8D724726-0918-40FC-8EEA-AF335BC430BF}"/>
    <dgm:cxn modelId="{A41C6C49-B5CA-4E32-86AF-C34B89F31053}" type="presOf" srcId="{7D8EB554-FCFA-4CF2-A6DB-D69934BF4379}" destId="{480950CF-4BC1-42FA-A35F-E20CB34E7E8B}" srcOrd="0" destOrd="0" presId="urn:microsoft.com/office/officeart/2005/8/layout/vList2"/>
    <dgm:cxn modelId="{00FC167A-38F6-4297-8BC2-47D3265459D7}" type="presOf" srcId="{41C5376A-747F-4350-959E-495EF878F2F6}" destId="{69DB8981-4933-42AD-A961-9BBEEF7DB67E}" srcOrd="0" destOrd="0" presId="urn:microsoft.com/office/officeart/2005/8/layout/vList2"/>
    <dgm:cxn modelId="{8AC4B3E1-7EF1-4327-B791-EB5321F3A064}" srcId="{41C5376A-747F-4350-959E-495EF878F2F6}" destId="{A1B5A94A-FDE8-4D1F-BEF0-A1A5640FBDFF}" srcOrd="1" destOrd="0" parTransId="{8684E6DE-B096-46EC-A531-C1167C7E0860}" sibTransId="{9D82DA85-B7A4-4DAA-9E4F-B5124CAB6E15}"/>
    <dgm:cxn modelId="{C18650D8-A35E-45DB-96A2-4B69D1246B12}" type="presParOf" srcId="{69DB8981-4933-42AD-A961-9BBEEF7DB67E}" destId="{2F86CE89-9940-4FEB-96A0-B0CBA3456E46}" srcOrd="0" destOrd="0" presId="urn:microsoft.com/office/officeart/2005/8/layout/vList2"/>
    <dgm:cxn modelId="{3F34FEEB-C138-4B6F-A3DE-BAB98A0FEA91}" type="presParOf" srcId="{69DB8981-4933-42AD-A961-9BBEEF7DB67E}" destId="{E6AA6DB6-7DA5-48FE-82D1-0225E3C11775}" srcOrd="1" destOrd="0" presId="urn:microsoft.com/office/officeart/2005/8/layout/vList2"/>
    <dgm:cxn modelId="{006F68DA-FCDB-4FCB-879C-9BB6CD0D0D57}" type="presParOf" srcId="{69DB8981-4933-42AD-A961-9BBEEF7DB67E}" destId="{304862D9-04FA-4EF1-8E01-31D04DB4CB21}" srcOrd="2" destOrd="0" presId="urn:microsoft.com/office/officeart/2005/8/layout/vList2"/>
    <dgm:cxn modelId="{9517B739-AC50-440B-8138-28BD2F2C8675}" type="presParOf" srcId="{69DB8981-4933-42AD-A961-9BBEEF7DB67E}" destId="{86FA7B0A-00E5-4700-ABC2-1EC49BDAB952}" srcOrd="3" destOrd="0" presId="urn:microsoft.com/office/officeart/2005/8/layout/vList2"/>
    <dgm:cxn modelId="{1D5D0D6F-E870-4ADF-8096-48C7E99AE22B}" type="presParOf" srcId="{69DB8981-4933-42AD-A961-9BBEEF7DB67E}" destId="{480950CF-4BC1-42FA-A35F-E20CB34E7E8B}" srcOrd="4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C3908C-6DEF-4E4C-90BB-CB72BF1023EF}" type="doc">
      <dgm:prSet loTypeId="urn:microsoft.com/office/officeart/2005/8/layout/matrix2" loCatId="matrix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kumimoji="1" lang="ja-JP" altLang="en-US"/>
        </a:p>
      </dgm:t>
    </dgm:pt>
    <dgm:pt modelId="{3B72E661-8BC0-410B-809B-04A18D534D5E}">
      <dgm:prSet phldrT="[テキスト]" custT="1"/>
      <dgm:spPr/>
      <dgm:t>
        <a:bodyPr/>
        <a:lstStyle/>
        <a:p>
          <a:pPr algn="ctr"/>
          <a:r>
            <a:rPr kumimoji="1" lang="en-US" altLang="ja-JP" sz="2400" dirty="0" smtClean="0">
              <a:solidFill>
                <a:schemeClr val="accent6">
                  <a:lumMod val="50000"/>
                </a:schemeClr>
              </a:solidFill>
            </a:rPr>
            <a:t>Media</a:t>
          </a:r>
          <a:br>
            <a:rPr kumimoji="1" lang="en-US" altLang="ja-JP" sz="2400" dirty="0" smtClean="0">
              <a:solidFill>
                <a:schemeClr val="accent6">
                  <a:lumMod val="50000"/>
                </a:schemeClr>
              </a:solidFill>
            </a:rPr>
          </a:br>
          <a:r>
            <a:rPr kumimoji="1" lang="en-US" altLang="ja-JP" sz="2400" dirty="0" smtClean="0">
              <a:solidFill>
                <a:schemeClr val="accent6">
                  <a:lumMod val="50000"/>
                </a:schemeClr>
              </a:solidFill>
            </a:rPr>
            <a:t>codec</a:t>
          </a:r>
          <a:endParaRPr kumimoji="1" lang="ja-JP" altLang="en-US" sz="2400" dirty="0">
            <a:solidFill>
              <a:schemeClr val="accent6">
                <a:lumMod val="50000"/>
              </a:schemeClr>
            </a:solidFill>
          </a:endParaRPr>
        </a:p>
      </dgm:t>
    </dgm:pt>
    <dgm:pt modelId="{8541225E-CB9C-48DF-9AA6-27EE6118EF8F}" type="parTrans" cxnId="{2C0ACD9D-2AA6-4BA0-889E-26D9DCC954ED}">
      <dgm:prSet/>
      <dgm:spPr/>
      <dgm:t>
        <a:bodyPr/>
        <a:lstStyle/>
        <a:p>
          <a:endParaRPr kumimoji="1" lang="ja-JP" altLang="en-US"/>
        </a:p>
      </dgm:t>
    </dgm:pt>
    <dgm:pt modelId="{C51F8D4D-8290-48D0-9DAE-A022B5731336}" type="sibTrans" cxnId="{2C0ACD9D-2AA6-4BA0-889E-26D9DCC954ED}">
      <dgm:prSet/>
      <dgm:spPr/>
      <dgm:t>
        <a:bodyPr/>
        <a:lstStyle/>
        <a:p>
          <a:endParaRPr kumimoji="1" lang="ja-JP" altLang="en-US"/>
        </a:p>
      </dgm:t>
    </dgm:pt>
    <dgm:pt modelId="{E60E3CE9-D1F8-4DCF-97E2-EC1BDA5F2F2F}">
      <dgm:prSet phldrT="[テキスト]" custT="1"/>
      <dgm:spPr/>
      <dgm:t>
        <a:bodyPr/>
        <a:lstStyle/>
        <a:p>
          <a:pPr algn="ctr"/>
          <a:r>
            <a:rPr kumimoji="1" lang="en-US" altLang="ja-JP" sz="2400" dirty="0" smtClean="0">
              <a:solidFill>
                <a:schemeClr val="accent2">
                  <a:lumMod val="50000"/>
                </a:schemeClr>
              </a:solidFill>
            </a:rPr>
            <a:t>Display</a:t>
          </a:r>
          <a:br>
            <a:rPr kumimoji="1" lang="en-US" altLang="ja-JP" sz="2400" dirty="0" smtClean="0">
              <a:solidFill>
                <a:schemeClr val="accent2">
                  <a:lumMod val="50000"/>
                </a:schemeClr>
              </a:solidFill>
            </a:rPr>
          </a:br>
          <a:r>
            <a:rPr kumimoji="1" lang="en-US" altLang="ja-JP" sz="2400" dirty="0" smtClean="0">
              <a:solidFill>
                <a:schemeClr val="accent2">
                  <a:lumMod val="50000"/>
                </a:schemeClr>
              </a:solidFill>
            </a:rPr>
            <a:t>2D/3D</a:t>
          </a:r>
          <a:endParaRPr kumimoji="1" lang="ja-JP" altLang="en-US" sz="2400" dirty="0">
            <a:solidFill>
              <a:schemeClr val="accent2">
                <a:lumMod val="50000"/>
              </a:schemeClr>
            </a:solidFill>
          </a:endParaRPr>
        </a:p>
      </dgm:t>
    </dgm:pt>
    <dgm:pt modelId="{06C42E3B-B7D5-4AE1-9D0B-BA2AA0D89A8F}" type="parTrans" cxnId="{59ED8A0A-242F-4148-A6B3-FAF3C5A56596}">
      <dgm:prSet/>
      <dgm:spPr/>
      <dgm:t>
        <a:bodyPr/>
        <a:lstStyle/>
        <a:p>
          <a:endParaRPr kumimoji="1" lang="ja-JP" altLang="en-US"/>
        </a:p>
      </dgm:t>
    </dgm:pt>
    <dgm:pt modelId="{37B40CFD-0EBF-498C-930A-FB69370D36AB}" type="sibTrans" cxnId="{59ED8A0A-242F-4148-A6B3-FAF3C5A56596}">
      <dgm:prSet/>
      <dgm:spPr/>
      <dgm:t>
        <a:bodyPr/>
        <a:lstStyle/>
        <a:p>
          <a:endParaRPr kumimoji="1" lang="ja-JP" altLang="en-US"/>
        </a:p>
      </dgm:t>
    </dgm:pt>
    <dgm:pt modelId="{8A61CCC1-8F36-40CD-840D-BBCB2101978D}">
      <dgm:prSet phldrT="[テキスト]"/>
      <dgm:spPr/>
      <dgm:t>
        <a:bodyPr/>
        <a:lstStyle/>
        <a:p>
          <a:r>
            <a:rPr kumimoji="1" lang="en-US" altLang="ja-JP" dirty="0" smtClean="0"/>
            <a:t>Programming</a:t>
          </a:r>
          <a:endParaRPr kumimoji="1" lang="ja-JP" altLang="en-US" dirty="0"/>
        </a:p>
      </dgm:t>
    </dgm:pt>
    <dgm:pt modelId="{DADF5D29-ACAF-43E3-A0C4-44849D457C59}" type="parTrans" cxnId="{D8C435E3-C42B-45A7-9C7D-80BDE3063E8D}">
      <dgm:prSet/>
      <dgm:spPr/>
      <dgm:t>
        <a:bodyPr/>
        <a:lstStyle/>
        <a:p>
          <a:endParaRPr kumimoji="1" lang="ja-JP" altLang="en-US"/>
        </a:p>
      </dgm:t>
    </dgm:pt>
    <dgm:pt modelId="{CC18A965-77FE-4F7C-AF5E-ECEDC0A62ED8}" type="sibTrans" cxnId="{D8C435E3-C42B-45A7-9C7D-80BDE3063E8D}">
      <dgm:prSet/>
      <dgm:spPr/>
      <dgm:t>
        <a:bodyPr/>
        <a:lstStyle/>
        <a:p>
          <a:endParaRPr kumimoji="1" lang="ja-JP" altLang="en-US"/>
        </a:p>
      </dgm:t>
    </dgm:pt>
    <dgm:pt modelId="{6F36CD62-96F3-46B7-B8E8-DC2EA2B204E0}">
      <dgm:prSet phldrT="[テキスト]"/>
      <dgm:spPr/>
      <dgm:t>
        <a:bodyPr/>
        <a:lstStyle/>
        <a:p>
          <a:pPr algn="ctr"/>
          <a:r>
            <a:rPr kumimoji="1" lang="en-US" altLang="ja-JP" dirty="0" smtClean="0"/>
            <a:t>Common Application</a:t>
          </a:r>
          <a:endParaRPr kumimoji="1" lang="ja-JP" altLang="en-US" dirty="0"/>
        </a:p>
      </dgm:t>
    </dgm:pt>
    <dgm:pt modelId="{C83DFE54-7EE0-4B59-A727-9021C8DD5C29}" type="parTrans" cxnId="{B7694FA7-E1D5-4255-A0A0-2976153A7C2D}">
      <dgm:prSet/>
      <dgm:spPr/>
      <dgm:t>
        <a:bodyPr/>
        <a:lstStyle/>
        <a:p>
          <a:endParaRPr kumimoji="1" lang="ja-JP" altLang="en-US"/>
        </a:p>
      </dgm:t>
    </dgm:pt>
    <dgm:pt modelId="{3EB36D20-8D21-4B37-AA45-E55FCED799B7}" type="sibTrans" cxnId="{B7694FA7-E1D5-4255-A0A0-2976153A7C2D}">
      <dgm:prSet/>
      <dgm:spPr/>
      <dgm:t>
        <a:bodyPr/>
        <a:lstStyle/>
        <a:p>
          <a:endParaRPr kumimoji="1" lang="ja-JP" altLang="en-US"/>
        </a:p>
      </dgm:t>
    </dgm:pt>
    <dgm:pt modelId="{40F36D3C-733D-467A-A8EE-10E0BDF5D6DC}">
      <dgm:prSet phldrT="[テキスト]"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6">
                  <a:lumMod val="50000"/>
                </a:schemeClr>
              </a:solidFill>
            </a:rPr>
            <a:t>VPU</a:t>
          </a:r>
          <a:endParaRPr kumimoji="1" lang="ja-JP" altLang="en-US" sz="1800" dirty="0">
            <a:solidFill>
              <a:schemeClr val="accent6">
                <a:lumMod val="50000"/>
              </a:schemeClr>
            </a:solidFill>
          </a:endParaRPr>
        </a:p>
      </dgm:t>
    </dgm:pt>
    <dgm:pt modelId="{62F20459-97A5-4BA2-8815-112B3B9A7FF2}" type="parTrans" cxnId="{545BF573-A1CB-4D27-9BA6-F08952FA9147}">
      <dgm:prSet/>
      <dgm:spPr/>
      <dgm:t>
        <a:bodyPr/>
        <a:lstStyle/>
        <a:p>
          <a:endParaRPr kumimoji="1" lang="ja-JP" altLang="en-US"/>
        </a:p>
      </dgm:t>
    </dgm:pt>
    <dgm:pt modelId="{C054E166-1778-4ED7-84C6-B69F4BCAE1C8}" type="sibTrans" cxnId="{545BF573-A1CB-4D27-9BA6-F08952FA9147}">
      <dgm:prSet/>
      <dgm:spPr/>
      <dgm:t>
        <a:bodyPr/>
        <a:lstStyle/>
        <a:p>
          <a:endParaRPr kumimoji="1" lang="ja-JP" altLang="en-US"/>
        </a:p>
      </dgm:t>
    </dgm:pt>
    <dgm:pt modelId="{B44CABA3-E15F-4142-9E3F-E693EB280283}">
      <dgm:prSet phldrT="[テキスト]"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6">
                  <a:lumMod val="50000"/>
                </a:schemeClr>
              </a:solidFill>
            </a:rPr>
            <a:t>CEU/VIO</a:t>
          </a:r>
          <a:endParaRPr kumimoji="1" lang="ja-JP" altLang="en-US" sz="1800" dirty="0">
            <a:solidFill>
              <a:schemeClr val="accent6">
                <a:lumMod val="50000"/>
              </a:schemeClr>
            </a:solidFill>
          </a:endParaRPr>
        </a:p>
      </dgm:t>
    </dgm:pt>
    <dgm:pt modelId="{D5F20C29-760A-4ECD-B974-C0BC1344A2A5}" type="parTrans" cxnId="{31CC213F-8605-4F1F-A40D-350E2E2C9199}">
      <dgm:prSet/>
      <dgm:spPr/>
      <dgm:t>
        <a:bodyPr/>
        <a:lstStyle/>
        <a:p>
          <a:endParaRPr kumimoji="1" lang="ja-JP" altLang="en-US"/>
        </a:p>
      </dgm:t>
    </dgm:pt>
    <dgm:pt modelId="{34468957-6637-4A33-9E96-B69899A9B1BD}" type="sibTrans" cxnId="{31CC213F-8605-4F1F-A40D-350E2E2C9199}">
      <dgm:prSet/>
      <dgm:spPr/>
      <dgm:t>
        <a:bodyPr/>
        <a:lstStyle/>
        <a:p>
          <a:endParaRPr kumimoji="1" lang="ja-JP" altLang="en-US"/>
        </a:p>
      </dgm:t>
    </dgm:pt>
    <dgm:pt modelId="{18921F25-2BB7-49E2-8A20-CD9A9B1CE74D}">
      <dgm:prSet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2">
                  <a:lumMod val="50000"/>
                </a:schemeClr>
              </a:solidFill>
            </a:rPr>
            <a:t>2DGU</a:t>
          </a:r>
          <a:endParaRPr kumimoji="1" lang="ja-JP" altLang="en-US" sz="1800" dirty="0">
            <a:solidFill>
              <a:schemeClr val="accent2">
                <a:lumMod val="50000"/>
              </a:schemeClr>
            </a:solidFill>
          </a:endParaRPr>
        </a:p>
      </dgm:t>
    </dgm:pt>
    <dgm:pt modelId="{19FD1429-AB97-43AA-956F-336FF5BF7610}" type="parTrans" cxnId="{96DDE3EA-DE33-4C67-B1E1-4627E373FC18}">
      <dgm:prSet/>
      <dgm:spPr/>
      <dgm:t>
        <a:bodyPr/>
        <a:lstStyle/>
        <a:p>
          <a:endParaRPr kumimoji="1" lang="ja-JP" altLang="en-US"/>
        </a:p>
      </dgm:t>
    </dgm:pt>
    <dgm:pt modelId="{3EAF784B-FBBE-45B1-86BD-4EF0F777D5DC}" type="sibTrans" cxnId="{96DDE3EA-DE33-4C67-B1E1-4627E373FC18}">
      <dgm:prSet/>
      <dgm:spPr/>
      <dgm:t>
        <a:bodyPr/>
        <a:lstStyle/>
        <a:p>
          <a:endParaRPr kumimoji="1" lang="ja-JP" altLang="en-US"/>
        </a:p>
      </dgm:t>
    </dgm:pt>
    <dgm:pt modelId="{2E75698F-CDF5-4040-95C4-4FB371047B79}">
      <dgm:prSet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2">
                  <a:lumMod val="50000"/>
                </a:schemeClr>
              </a:solidFill>
            </a:rPr>
            <a:t>IMG </a:t>
          </a:r>
          <a:endParaRPr kumimoji="1" lang="ja-JP" altLang="en-US" sz="2000" dirty="0">
            <a:solidFill>
              <a:schemeClr val="accent2">
                <a:lumMod val="50000"/>
              </a:schemeClr>
            </a:solidFill>
          </a:endParaRPr>
        </a:p>
      </dgm:t>
    </dgm:pt>
    <dgm:pt modelId="{F0F708FD-0451-453D-BD43-7BD90B76A435}" type="parTrans" cxnId="{2167FF42-1F4E-41E1-99BC-CCFA84DCC30C}">
      <dgm:prSet/>
      <dgm:spPr/>
      <dgm:t>
        <a:bodyPr/>
        <a:lstStyle/>
        <a:p>
          <a:endParaRPr kumimoji="1" lang="ja-JP" altLang="en-US"/>
        </a:p>
      </dgm:t>
    </dgm:pt>
    <dgm:pt modelId="{E15CAD8C-71E3-436E-B3FA-9FDF48E52D4F}" type="sibTrans" cxnId="{2167FF42-1F4E-41E1-99BC-CCFA84DCC30C}">
      <dgm:prSet/>
      <dgm:spPr/>
      <dgm:t>
        <a:bodyPr/>
        <a:lstStyle/>
        <a:p>
          <a:endParaRPr kumimoji="1" lang="ja-JP" altLang="en-US"/>
        </a:p>
      </dgm:t>
    </dgm:pt>
    <dgm:pt modelId="{FCF1D17F-6A6E-451F-B86D-443F1300A613}">
      <dgm:prSet/>
      <dgm:spPr/>
      <dgm:t>
        <a:bodyPr/>
        <a:lstStyle/>
        <a:p>
          <a:r>
            <a:rPr kumimoji="1" lang="en-US" altLang="ja-JP" dirty="0" smtClean="0"/>
            <a:t>Java</a:t>
          </a:r>
          <a:r>
            <a:rPr kumimoji="1" lang="ja-JP" altLang="en-US" dirty="0" smtClean="0"/>
            <a:t> （</a:t>
          </a:r>
          <a:r>
            <a:rPr kumimoji="1" lang="en-US" altLang="ja-JP" dirty="0" smtClean="0"/>
            <a:t>BD-J)</a:t>
          </a:r>
          <a:endParaRPr kumimoji="1" lang="ja-JP" altLang="en-US" dirty="0"/>
        </a:p>
      </dgm:t>
    </dgm:pt>
    <dgm:pt modelId="{7886E6FE-C49C-4C54-8E79-9847A159E039}" type="parTrans" cxnId="{CB469F25-E6CF-49B3-A1C2-932E93366298}">
      <dgm:prSet/>
      <dgm:spPr/>
      <dgm:t>
        <a:bodyPr/>
        <a:lstStyle/>
        <a:p>
          <a:endParaRPr kumimoji="1" lang="ja-JP" altLang="en-US"/>
        </a:p>
      </dgm:t>
    </dgm:pt>
    <dgm:pt modelId="{3B6A9D10-FCA1-4F41-AC38-33774FF147F6}" type="sibTrans" cxnId="{CB469F25-E6CF-49B3-A1C2-932E93366298}">
      <dgm:prSet/>
      <dgm:spPr/>
      <dgm:t>
        <a:bodyPr/>
        <a:lstStyle/>
        <a:p>
          <a:endParaRPr kumimoji="1" lang="ja-JP" altLang="en-US"/>
        </a:p>
      </dgm:t>
    </dgm:pt>
    <dgm:pt modelId="{94D8EDFB-5561-4F1B-8C78-94A1EAA9A87E}">
      <dgm:prSet/>
      <dgm:spPr/>
      <dgm:t>
        <a:bodyPr/>
        <a:lstStyle/>
        <a:p>
          <a:r>
            <a:rPr kumimoji="1" lang="en-US" altLang="ja-JP" dirty="0" smtClean="0"/>
            <a:t>Ruby</a:t>
          </a:r>
          <a:endParaRPr kumimoji="1" lang="ja-JP" altLang="en-US" dirty="0"/>
        </a:p>
      </dgm:t>
    </dgm:pt>
    <dgm:pt modelId="{D7F20E42-57D1-4CB3-8EF2-7C4A7CFBA7A3}" type="parTrans" cxnId="{898DFC2B-7088-4A17-A53A-9D52F5DE1AAD}">
      <dgm:prSet/>
      <dgm:spPr/>
      <dgm:t>
        <a:bodyPr/>
        <a:lstStyle/>
        <a:p>
          <a:endParaRPr kumimoji="1" lang="ja-JP" altLang="en-US"/>
        </a:p>
      </dgm:t>
    </dgm:pt>
    <dgm:pt modelId="{27549844-053C-4CD8-8D83-711F2AC81165}" type="sibTrans" cxnId="{898DFC2B-7088-4A17-A53A-9D52F5DE1AAD}">
      <dgm:prSet/>
      <dgm:spPr/>
      <dgm:t>
        <a:bodyPr/>
        <a:lstStyle/>
        <a:p>
          <a:endParaRPr kumimoji="1" lang="ja-JP" altLang="en-US"/>
        </a:p>
      </dgm:t>
    </dgm:pt>
    <dgm:pt modelId="{96A0D427-8547-4570-A4B7-769263531F07}">
      <dgm:prSet/>
      <dgm:spPr/>
      <dgm:t>
        <a:bodyPr/>
        <a:lstStyle/>
        <a:p>
          <a:r>
            <a:rPr kumimoji="1" lang="en-US" altLang="ja-JP" dirty="0" smtClean="0"/>
            <a:t>Python</a:t>
          </a:r>
          <a:endParaRPr kumimoji="1" lang="ja-JP" altLang="en-US" dirty="0"/>
        </a:p>
      </dgm:t>
    </dgm:pt>
    <dgm:pt modelId="{E847420A-25EA-4E0E-8114-8D012687F806}" type="parTrans" cxnId="{D4C3DD17-1D63-46D6-AF14-574F5E631042}">
      <dgm:prSet/>
      <dgm:spPr/>
      <dgm:t>
        <a:bodyPr/>
        <a:lstStyle/>
        <a:p>
          <a:endParaRPr kumimoji="1" lang="ja-JP" altLang="en-US"/>
        </a:p>
      </dgm:t>
    </dgm:pt>
    <dgm:pt modelId="{9175EF67-BEE1-4FD1-844F-1EC99C2E730B}" type="sibTrans" cxnId="{D4C3DD17-1D63-46D6-AF14-574F5E631042}">
      <dgm:prSet/>
      <dgm:spPr/>
      <dgm:t>
        <a:bodyPr/>
        <a:lstStyle/>
        <a:p>
          <a:endParaRPr kumimoji="1" lang="ja-JP" altLang="en-US"/>
        </a:p>
      </dgm:t>
    </dgm:pt>
    <dgm:pt modelId="{3304DEE9-3595-4EA5-B955-D64778C25D7C}">
      <dgm:prSet/>
      <dgm:spPr/>
      <dgm:t>
        <a:bodyPr/>
        <a:lstStyle/>
        <a:p>
          <a:r>
            <a:rPr kumimoji="1" lang="en-US" altLang="ja-JP" dirty="0" smtClean="0"/>
            <a:t>Perl</a:t>
          </a:r>
          <a:endParaRPr kumimoji="1" lang="ja-JP" altLang="en-US" dirty="0"/>
        </a:p>
      </dgm:t>
    </dgm:pt>
    <dgm:pt modelId="{AAD16BA6-6361-44D4-810F-6814C25DED3F}" type="parTrans" cxnId="{132F565C-9FCD-42F4-BB50-2DFAABF98A5D}">
      <dgm:prSet/>
      <dgm:spPr/>
      <dgm:t>
        <a:bodyPr/>
        <a:lstStyle/>
        <a:p>
          <a:endParaRPr kumimoji="1" lang="ja-JP" altLang="en-US"/>
        </a:p>
      </dgm:t>
    </dgm:pt>
    <dgm:pt modelId="{C4C5FC50-3A10-4A7E-95B1-45BC55BEBA1E}" type="sibTrans" cxnId="{132F565C-9FCD-42F4-BB50-2DFAABF98A5D}">
      <dgm:prSet/>
      <dgm:spPr/>
      <dgm:t>
        <a:bodyPr/>
        <a:lstStyle/>
        <a:p>
          <a:endParaRPr kumimoji="1" lang="ja-JP" altLang="en-US"/>
        </a:p>
      </dgm:t>
    </dgm:pt>
    <dgm:pt modelId="{442817EC-391C-48CB-9564-9501C20158DA}">
      <dgm:prSet/>
      <dgm:spPr/>
      <dgm:t>
        <a:bodyPr/>
        <a:lstStyle/>
        <a:p>
          <a:r>
            <a:rPr kumimoji="1" lang="en-US" altLang="ja-JP" dirty="0" smtClean="0"/>
            <a:t>Adobe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AIR</a:t>
          </a:r>
          <a:endParaRPr kumimoji="1" lang="ja-JP" altLang="en-US" dirty="0"/>
        </a:p>
      </dgm:t>
    </dgm:pt>
    <dgm:pt modelId="{D254F97A-02CC-4410-A4C4-AD9D90EC7D5D}" type="parTrans" cxnId="{0FFC72E9-AC84-4297-B793-C51AA48992E1}">
      <dgm:prSet/>
      <dgm:spPr/>
      <dgm:t>
        <a:bodyPr/>
        <a:lstStyle/>
        <a:p>
          <a:endParaRPr kumimoji="1" lang="ja-JP" altLang="en-US"/>
        </a:p>
      </dgm:t>
    </dgm:pt>
    <dgm:pt modelId="{7F1A67CF-EFF8-4AEA-8453-F79A4AA855D8}" type="sibTrans" cxnId="{0FFC72E9-AC84-4297-B793-C51AA48992E1}">
      <dgm:prSet/>
      <dgm:spPr/>
      <dgm:t>
        <a:bodyPr/>
        <a:lstStyle/>
        <a:p>
          <a:endParaRPr kumimoji="1" lang="ja-JP" altLang="en-US"/>
        </a:p>
      </dgm:t>
    </dgm:pt>
    <dgm:pt modelId="{909BA954-CA4E-4AB5-866E-680001258FFD}">
      <dgm:prSet/>
      <dgm:spPr/>
      <dgm:t>
        <a:bodyPr/>
        <a:lstStyle/>
        <a:p>
          <a:pPr algn="l"/>
          <a:r>
            <a:rPr kumimoji="1" lang="en-US" altLang="ja-JP" dirty="0" smtClean="0"/>
            <a:t>Web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server</a:t>
          </a:r>
          <a:endParaRPr kumimoji="1" lang="ja-JP" altLang="en-US" dirty="0"/>
        </a:p>
      </dgm:t>
    </dgm:pt>
    <dgm:pt modelId="{161BC354-ABA3-4D0A-B966-A4E0D454DACD}" type="parTrans" cxnId="{E3CB714C-9638-4865-8C03-9F4A6678E4C3}">
      <dgm:prSet/>
      <dgm:spPr/>
      <dgm:t>
        <a:bodyPr/>
        <a:lstStyle/>
        <a:p>
          <a:endParaRPr kumimoji="1" lang="ja-JP" altLang="en-US"/>
        </a:p>
      </dgm:t>
    </dgm:pt>
    <dgm:pt modelId="{B497EC77-F6D1-4DE5-A1B3-1427C0313A72}" type="sibTrans" cxnId="{E3CB714C-9638-4865-8C03-9F4A6678E4C3}">
      <dgm:prSet/>
      <dgm:spPr/>
      <dgm:t>
        <a:bodyPr/>
        <a:lstStyle/>
        <a:p>
          <a:endParaRPr kumimoji="1" lang="ja-JP" altLang="en-US"/>
        </a:p>
      </dgm:t>
    </dgm:pt>
    <dgm:pt modelId="{DCFEE02A-7D55-4BEC-9906-9312A03BA464}">
      <dgm:prSet/>
      <dgm:spPr/>
      <dgm:t>
        <a:bodyPr/>
        <a:lstStyle/>
        <a:p>
          <a:pPr algn="l"/>
          <a:r>
            <a:rPr kumimoji="1" lang="en-US" altLang="ja-JP" dirty="0" smtClean="0"/>
            <a:t>Database</a:t>
          </a:r>
          <a:endParaRPr kumimoji="1" lang="ja-JP" altLang="en-US" dirty="0"/>
        </a:p>
      </dgm:t>
    </dgm:pt>
    <dgm:pt modelId="{A246DEC1-B8B7-4B2D-9CA1-72340C900BBF}" type="parTrans" cxnId="{D8A99E90-2E24-410B-87F1-4A5FECB8C9A2}">
      <dgm:prSet/>
      <dgm:spPr/>
      <dgm:t>
        <a:bodyPr/>
        <a:lstStyle/>
        <a:p>
          <a:endParaRPr kumimoji="1" lang="ja-JP" altLang="en-US"/>
        </a:p>
      </dgm:t>
    </dgm:pt>
    <dgm:pt modelId="{F252DA93-D3CD-4FE0-9E0C-A685191F7025}" type="sibTrans" cxnId="{D8A99E90-2E24-410B-87F1-4A5FECB8C9A2}">
      <dgm:prSet/>
      <dgm:spPr/>
      <dgm:t>
        <a:bodyPr/>
        <a:lstStyle/>
        <a:p>
          <a:endParaRPr kumimoji="1" lang="ja-JP" altLang="en-US"/>
        </a:p>
      </dgm:t>
    </dgm:pt>
    <dgm:pt modelId="{47A52E63-C835-43B5-885D-0B6A40DCEFFD}">
      <dgm:prSet/>
      <dgm:spPr/>
      <dgm:t>
        <a:bodyPr/>
        <a:lstStyle/>
        <a:p>
          <a:pPr algn="l"/>
          <a:r>
            <a:rPr kumimoji="1" lang="en-US" altLang="ja-JP" dirty="0" smtClean="0"/>
            <a:t>File server</a:t>
          </a:r>
          <a:endParaRPr kumimoji="1" lang="ja-JP" altLang="en-US" dirty="0"/>
        </a:p>
      </dgm:t>
    </dgm:pt>
    <dgm:pt modelId="{33D623B8-97EF-4207-9FE8-4577CAFA56AA}" type="parTrans" cxnId="{1287C3D5-92B4-4244-8D28-7F4A6DBA3BEB}">
      <dgm:prSet/>
      <dgm:spPr/>
      <dgm:t>
        <a:bodyPr/>
        <a:lstStyle/>
        <a:p>
          <a:endParaRPr kumimoji="1" lang="ja-JP" altLang="en-US"/>
        </a:p>
      </dgm:t>
    </dgm:pt>
    <dgm:pt modelId="{0CB92717-0A45-4801-895E-77688E04C79E}" type="sibTrans" cxnId="{1287C3D5-92B4-4244-8D28-7F4A6DBA3BEB}">
      <dgm:prSet/>
      <dgm:spPr/>
      <dgm:t>
        <a:bodyPr/>
        <a:lstStyle/>
        <a:p>
          <a:endParaRPr kumimoji="1" lang="ja-JP" altLang="en-US"/>
        </a:p>
      </dgm:t>
    </dgm:pt>
    <dgm:pt modelId="{06F0183B-6757-4F81-84C9-9C5F3F0B7D44}">
      <dgm:prSet/>
      <dgm:spPr/>
      <dgm:t>
        <a:bodyPr/>
        <a:lstStyle/>
        <a:p>
          <a:pPr algn="l"/>
          <a:r>
            <a:rPr kumimoji="1" lang="en-US" altLang="ja-JP" dirty="0" smtClean="0"/>
            <a:t>Media player</a:t>
          </a:r>
          <a:endParaRPr kumimoji="1" lang="ja-JP" altLang="en-US" dirty="0"/>
        </a:p>
      </dgm:t>
    </dgm:pt>
    <dgm:pt modelId="{03D88DF7-44E5-4895-B750-4C194299C04E}" type="parTrans" cxnId="{A2FBA3F5-CE9A-42B1-9D70-874486C92C4D}">
      <dgm:prSet/>
      <dgm:spPr/>
      <dgm:t>
        <a:bodyPr/>
        <a:lstStyle/>
        <a:p>
          <a:endParaRPr kumimoji="1" lang="ja-JP" altLang="en-US"/>
        </a:p>
      </dgm:t>
    </dgm:pt>
    <dgm:pt modelId="{B1A69021-509A-4869-9237-390E67630385}" type="sibTrans" cxnId="{A2FBA3F5-CE9A-42B1-9D70-874486C92C4D}">
      <dgm:prSet/>
      <dgm:spPr/>
      <dgm:t>
        <a:bodyPr/>
        <a:lstStyle/>
        <a:p>
          <a:endParaRPr kumimoji="1" lang="ja-JP" altLang="en-US"/>
        </a:p>
      </dgm:t>
    </dgm:pt>
    <dgm:pt modelId="{56AD7A41-399F-416F-B9D0-80D00AFAF917}">
      <dgm:prSet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2">
                  <a:lumMod val="50000"/>
                </a:schemeClr>
              </a:solidFill>
            </a:rPr>
            <a:t>BEU</a:t>
          </a:r>
          <a:endParaRPr kumimoji="1" lang="ja-JP" altLang="en-US" sz="1800" dirty="0">
            <a:solidFill>
              <a:schemeClr val="accent2">
                <a:lumMod val="50000"/>
              </a:schemeClr>
            </a:solidFill>
          </a:endParaRPr>
        </a:p>
      </dgm:t>
    </dgm:pt>
    <dgm:pt modelId="{A5AE774C-383D-4B07-9190-88F6896CCC0A}" type="parTrans" cxnId="{BB648405-63BD-4EAA-97A1-796D3854DB9B}">
      <dgm:prSet/>
      <dgm:spPr/>
      <dgm:t>
        <a:bodyPr/>
        <a:lstStyle/>
        <a:p>
          <a:endParaRPr kumimoji="1" lang="ja-JP" altLang="en-US"/>
        </a:p>
      </dgm:t>
    </dgm:pt>
    <dgm:pt modelId="{F4A71F62-11CB-4CD8-93E4-D68080A73664}" type="sibTrans" cxnId="{BB648405-63BD-4EAA-97A1-796D3854DB9B}">
      <dgm:prSet/>
      <dgm:spPr/>
      <dgm:t>
        <a:bodyPr/>
        <a:lstStyle/>
        <a:p>
          <a:endParaRPr kumimoji="1" lang="ja-JP" altLang="en-US"/>
        </a:p>
      </dgm:t>
    </dgm:pt>
    <dgm:pt modelId="{BF2D2A80-F71E-4954-A3A9-ADD6A241A404}">
      <dgm:prSet phldrT="[テキスト]" custT="1"/>
      <dgm:spPr/>
      <dgm:t>
        <a:bodyPr/>
        <a:lstStyle/>
        <a:p>
          <a:pPr algn="l"/>
          <a:r>
            <a:rPr kumimoji="1" lang="en-US" altLang="ja-JP" sz="1800" dirty="0" smtClean="0">
              <a:solidFill>
                <a:schemeClr val="accent6">
                  <a:lumMod val="50000"/>
                </a:schemeClr>
              </a:solidFill>
            </a:rPr>
            <a:t>VEU</a:t>
          </a:r>
          <a:endParaRPr kumimoji="1" lang="ja-JP" altLang="en-US" sz="1800" dirty="0">
            <a:solidFill>
              <a:schemeClr val="accent6">
                <a:lumMod val="50000"/>
              </a:schemeClr>
            </a:solidFill>
          </a:endParaRPr>
        </a:p>
      </dgm:t>
    </dgm:pt>
    <dgm:pt modelId="{7D774061-9108-4EDD-BC98-A5659AE898EC}" type="parTrans" cxnId="{26F69C53-7733-4572-91B4-97EAB20CC4FC}">
      <dgm:prSet/>
      <dgm:spPr/>
      <dgm:t>
        <a:bodyPr/>
        <a:lstStyle/>
        <a:p>
          <a:endParaRPr kumimoji="1" lang="ja-JP" altLang="en-US"/>
        </a:p>
      </dgm:t>
    </dgm:pt>
    <dgm:pt modelId="{8C16CF94-5CC9-4523-89F3-7208299D2EBC}" type="sibTrans" cxnId="{26F69C53-7733-4572-91B4-97EAB20CC4FC}">
      <dgm:prSet/>
      <dgm:spPr/>
      <dgm:t>
        <a:bodyPr/>
        <a:lstStyle/>
        <a:p>
          <a:endParaRPr kumimoji="1" lang="ja-JP" altLang="en-US"/>
        </a:p>
      </dgm:t>
    </dgm:pt>
    <dgm:pt modelId="{109A4E8A-7428-4F82-92F9-724DC40745FA}" type="pres">
      <dgm:prSet presAssocID="{E4C3908C-6DEF-4E4C-90BB-CB72BF1023E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C21EDB9-70FF-4CBC-9757-7F6CB6769702}" type="pres">
      <dgm:prSet presAssocID="{E4C3908C-6DEF-4E4C-90BB-CB72BF1023EF}" presName="axisShape" presStyleLbl="bgShp" presStyleIdx="0" presStyleCnt="1" custScaleX="143510" custLinFactNeighborY="-177"/>
      <dgm:spPr/>
    </dgm:pt>
    <dgm:pt modelId="{57FBB2F7-4974-40F9-9465-389D917F4225}" type="pres">
      <dgm:prSet presAssocID="{E4C3908C-6DEF-4E4C-90BB-CB72BF1023EF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80D1A31-FCD2-4D15-91DE-1C41892F4528}" type="pres">
      <dgm:prSet presAssocID="{E4C3908C-6DEF-4E4C-90BB-CB72BF1023EF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54C1EBA-616E-47EB-BE55-B29658291952}" type="pres">
      <dgm:prSet presAssocID="{E4C3908C-6DEF-4E4C-90BB-CB72BF1023EF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6DB2115F-8161-4BE9-B59B-26400335F6EF}" type="pres">
      <dgm:prSet presAssocID="{E4C3908C-6DEF-4E4C-90BB-CB72BF1023EF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91360070-F70D-4595-A199-6160A92D0E27}" type="presOf" srcId="{BF2D2A80-F71E-4954-A3A9-ADD6A241A404}" destId="{57FBB2F7-4974-40F9-9465-389D917F4225}" srcOrd="0" destOrd="3" presId="urn:microsoft.com/office/officeart/2005/8/layout/matrix2"/>
    <dgm:cxn modelId="{B7694FA7-E1D5-4255-A0A0-2976153A7C2D}" srcId="{E4C3908C-6DEF-4E4C-90BB-CB72BF1023EF}" destId="{6F36CD62-96F3-46B7-B8E8-DC2EA2B204E0}" srcOrd="3" destOrd="0" parTransId="{C83DFE54-7EE0-4B59-A727-9021C8DD5C29}" sibTransId="{3EB36D20-8D21-4B37-AA45-E55FCED799B7}"/>
    <dgm:cxn modelId="{2C0ACD9D-2AA6-4BA0-889E-26D9DCC954ED}" srcId="{E4C3908C-6DEF-4E4C-90BB-CB72BF1023EF}" destId="{3B72E661-8BC0-410B-809B-04A18D534D5E}" srcOrd="0" destOrd="0" parTransId="{8541225E-CB9C-48DF-9AA6-27EE6118EF8F}" sibTransId="{C51F8D4D-8290-48D0-9DAE-A022B5731336}"/>
    <dgm:cxn modelId="{B4256EF5-EAAD-43AF-9F32-FD1A52BCD130}" type="presOf" srcId="{2E75698F-CDF5-4040-95C4-4FB371047B79}" destId="{F80D1A31-FCD2-4D15-91DE-1C41892F4528}" srcOrd="0" destOrd="3" presId="urn:microsoft.com/office/officeart/2005/8/layout/matrix2"/>
    <dgm:cxn modelId="{70308458-B404-4468-BFB5-AC864051BBD6}" type="presOf" srcId="{56AD7A41-399F-416F-B9D0-80D00AFAF917}" destId="{F80D1A31-FCD2-4D15-91DE-1C41892F4528}" srcOrd="0" destOrd="2" presId="urn:microsoft.com/office/officeart/2005/8/layout/matrix2"/>
    <dgm:cxn modelId="{D4C3DD17-1D63-46D6-AF14-574F5E631042}" srcId="{8A61CCC1-8F36-40CD-840D-BBCB2101978D}" destId="{96A0D427-8547-4570-A4B7-769263531F07}" srcOrd="2" destOrd="0" parTransId="{E847420A-25EA-4E0E-8114-8D012687F806}" sibTransId="{9175EF67-BEE1-4FD1-844F-1EC99C2E730B}"/>
    <dgm:cxn modelId="{A2FBA3F5-CE9A-42B1-9D70-874486C92C4D}" srcId="{6F36CD62-96F3-46B7-B8E8-DC2EA2B204E0}" destId="{06F0183B-6757-4F81-84C9-9C5F3F0B7D44}" srcOrd="3" destOrd="0" parTransId="{03D88DF7-44E5-4895-B750-4C194299C04E}" sibTransId="{B1A69021-509A-4869-9237-390E67630385}"/>
    <dgm:cxn modelId="{54EBEFB9-AADE-45CB-BFDE-9393127BECC9}" type="presOf" srcId="{94D8EDFB-5561-4F1B-8C78-94A1EAA9A87E}" destId="{C54C1EBA-616E-47EB-BE55-B29658291952}" srcOrd="0" destOrd="2" presId="urn:microsoft.com/office/officeart/2005/8/layout/matrix2"/>
    <dgm:cxn modelId="{96DDE3EA-DE33-4C67-B1E1-4627E373FC18}" srcId="{E60E3CE9-D1F8-4DCF-97E2-EC1BDA5F2F2F}" destId="{18921F25-2BB7-49E2-8A20-CD9A9B1CE74D}" srcOrd="0" destOrd="0" parTransId="{19FD1429-AB97-43AA-956F-336FF5BF7610}" sibTransId="{3EAF784B-FBBE-45B1-86BD-4EF0F777D5DC}"/>
    <dgm:cxn modelId="{FB299D44-FFF7-4F0A-8434-7416C7415298}" type="presOf" srcId="{3B72E661-8BC0-410B-809B-04A18D534D5E}" destId="{57FBB2F7-4974-40F9-9465-389D917F4225}" srcOrd="0" destOrd="0" presId="urn:microsoft.com/office/officeart/2005/8/layout/matrix2"/>
    <dgm:cxn modelId="{FA8D24A8-5496-4888-B1BC-957CE05D85F3}" type="presOf" srcId="{18921F25-2BB7-49E2-8A20-CD9A9B1CE74D}" destId="{F80D1A31-FCD2-4D15-91DE-1C41892F4528}" srcOrd="0" destOrd="1" presId="urn:microsoft.com/office/officeart/2005/8/layout/matrix2"/>
    <dgm:cxn modelId="{144B916B-5DFE-414E-9EA8-7F01CD4FF68D}" type="presOf" srcId="{909BA954-CA4E-4AB5-866E-680001258FFD}" destId="{6DB2115F-8161-4BE9-B59B-26400335F6EF}" srcOrd="0" destOrd="1" presId="urn:microsoft.com/office/officeart/2005/8/layout/matrix2"/>
    <dgm:cxn modelId="{6A53493B-6790-49F2-98D3-C56ED89B9E3C}" type="presOf" srcId="{DCFEE02A-7D55-4BEC-9906-9312A03BA464}" destId="{6DB2115F-8161-4BE9-B59B-26400335F6EF}" srcOrd="0" destOrd="2" presId="urn:microsoft.com/office/officeart/2005/8/layout/matrix2"/>
    <dgm:cxn modelId="{2795D4BB-8E4E-4EAB-A82D-70B703BAEA79}" type="presOf" srcId="{47A52E63-C835-43B5-885D-0B6A40DCEFFD}" destId="{6DB2115F-8161-4BE9-B59B-26400335F6EF}" srcOrd="0" destOrd="3" presId="urn:microsoft.com/office/officeart/2005/8/layout/matrix2"/>
    <dgm:cxn modelId="{898DFC2B-7088-4A17-A53A-9D52F5DE1AAD}" srcId="{8A61CCC1-8F36-40CD-840D-BBCB2101978D}" destId="{94D8EDFB-5561-4F1B-8C78-94A1EAA9A87E}" srcOrd="1" destOrd="0" parTransId="{D7F20E42-57D1-4CB3-8EF2-7C4A7CFBA7A3}" sibTransId="{27549844-053C-4CD8-8D83-711F2AC81165}"/>
    <dgm:cxn modelId="{31CC213F-8605-4F1F-A40D-350E2E2C9199}" srcId="{3B72E661-8BC0-410B-809B-04A18D534D5E}" destId="{B44CABA3-E15F-4142-9E3F-E693EB280283}" srcOrd="1" destOrd="0" parTransId="{D5F20C29-760A-4ECD-B974-C0BC1344A2A5}" sibTransId="{34468957-6637-4A33-9E96-B69899A9B1BD}"/>
    <dgm:cxn modelId="{39EF1754-1131-4ABF-BB90-6D3F66E2745F}" type="presOf" srcId="{FCF1D17F-6A6E-451F-B86D-443F1300A613}" destId="{C54C1EBA-616E-47EB-BE55-B29658291952}" srcOrd="0" destOrd="1" presId="urn:microsoft.com/office/officeart/2005/8/layout/matrix2"/>
    <dgm:cxn modelId="{B2394EAB-08D5-4514-921F-5A73E4C60A0D}" type="presOf" srcId="{8A61CCC1-8F36-40CD-840D-BBCB2101978D}" destId="{C54C1EBA-616E-47EB-BE55-B29658291952}" srcOrd="0" destOrd="0" presId="urn:microsoft.com/office/officeart/2005/8/layout/matrix2"/>
    <dgm:cxn modelId="{4D2EF869-CA2B-4E18-8326-8E9461C37082}" type="presOf" srcId="{E60E3CE9-D1F8-4DCF-97E2-EC1BDA5F2F2F}" destId="{F80D1A31-FCD2-4D15-91DE-1C41892F4528}" srcOrd="0" destOrd="0" presId="urn:microsoft.com/office/officeart/2005/8/layout/matrix2"/>
    <dgm:cxn modelId="{258051BF-D36B-4BFE-B464-747D5CD9EAD7}" type="presOf" srcId="{B44CABA3-E15F-4142-9E3F-E693EB280283}" destId="{57FBB2F7-4974-40F9-9465-389D917F4225}" srcOrd="0" destOrd="2" presId="urn:microsoft.com/office/officeart/2005/8/layout/matrix2"/>
    <dgm:cxn modelId="{2167FF42-1F4E-41E1-99BC-CCFA84DCC30C}" srcId="{E60E3CE9-D1F8-4DCF-97E2-EC1BDA5F2F2F}" destId="{2E75698F-CDF5-4040-95C4-4FB371047B79}" srcOrd="2" destOrd="0" parTransId="{F0F708FD-0451-453D-BD43-7BD90B76A435}" sibTransId="{E15CAD8C-71E3-436E-B3FA-9FDF48E52D4F}"/>
    <dgm:cxn modelId="{156C7CA2-09DF-4B5A-AD93-59FA7A4CA29A}" type="presOf" srcId="{442817EC-391C-48CB-9564-9501C20158DA}" destId="{C54C1EBA-616E-47EB-BE55-B29658291952}" srcOrd="0" destOrd="5" presId="urn:microsoft.com/office/officeart/2005/8/layout/matrix2"/>
    <dgm:cxn modelId="{E3CB714C-9638-4865-8C03-9F4A6678E4C3}" srcId="{6F36CD62-96F3-46B7-B8E8-DC2EA2B204E0}" destId="{909BA954-CA4E-4AB5-866E-680001258FFD}" srcOrd="0" destOrd="0" parTransId="{161BC354-ABA3-4D0A-B966-A4E0D454DACD}" sibTransId="{B497EC77-F6D1-4DE5-A1B3-1427C0313A72}"/>
    <dgm:cxn modelId="{59ED8A0A-242F-4148-A6B3-FAF3C5A56596}" srcId="{E4C3908C-6DEF-4E4C-90BB-CB72BF1023EF}" destId="{E60E3CE9-D1F8-4DCF-97E2-EC1BDA5F2F2F}" srcOrd="1" destOrd="0" parTransId="{06C42E3B-B7D5-4AE1-9D0B-BA2AA0D89A8F}" sibTransId="{37B40CFD-0EBF-498C-930A-FB69370D36AB}"/>
    <dgm:cxn modelId="{CB469F25-E6CF-49B3-A1C2-932E93366298}" srcId="{8A61CCC1-8F36-40CD-840D-BBCB2101978D}" destId="{FCF1D17F-6A6E-451F-B86D-443F1300A613}" srcOrd="0" destOrd="0" parTransId="{7886E6FE-C49C-4C54-8E79-9847A159E039}" sibTransId="{3B6A9D10-FCA1-4F41-AC38-33774FF147F6}"/>
    <dgm:cxn modelId="{D7D151D5-828B-4EF9-9AA0-CD123BDE8810}" type="presOf" srcId="{96A0D427-8547-4570-A4B7-769263531F07}" destId="{C54C1EBA-616E-47EB-BE55-B29658291952}" srcOrd="0" destOrd="3" presId="urn:microsoft.com/office/officeart/2005/8/layout/matrix2"/>
    <dgm:cxn modelId="{132F565C-9FCD-42F4-BB50-2DFAABF98A5D}" srcId="{8A61CCC1-8F36-40CD-840D-BBCB2101978D}" destId="{3304DEE9-3595-4EA5-B955-D64778C25D7C}" srcOrd="3" destOrd="0" parTransId="{AAD16BA6-6361-44D4-810F-6814C25DED3F}" sibTransId="{C4C5FC50-3A10-4A7E-95B1-45BC55BEBA1E}"/>
    <dgm:cxn modelId="{26F69C53-7733-4572-91B4-97EAB20CC4FC}" srcId="{3B72E661-8BC0-410B-809B-04A18D534D5E}" destId="{BF2D2A80-F71E-4954-A3A9-ADD6A241A404}" srcOrd="2" destOrd="0" parTransId="{7D774061-9108-4EDD-BC98-A5659AE898EC}" sibTransId="{8C16CF94-5CC9-4523-89F3-7208299D2EBC}"/>
    <dgm:cxn modelId="{1287C3D5-92B4-4244-8D28-7F4A6DBA3BEB}" srcId="{6F36CD62-96F3-46B7-B8E8-DC2EA2B204E0}" destId="{47A52E63-C835-43B5-885D-0B6A40DCEFFD}" srcOrd="2" destOrd="0" parTransId="{33D623B8-97EF-4207-9FE8-4577CAFA56AA}" sibTransId="{0CB92717-0A45-4801-895E-77688E04C79E}"/>
    <dgm:cxn modelId="{1BD661E9-9D18-4D1C-AB92-A2A7A654006C}" type="presOf" srcId="{6F36CD62-96F3-46B7-B8E8-DC2EA2B204E0}" destId="{6DB2115F-8161-4BE9-B59B-26400335F6EF}" srcOrd="0" destOrd="0" presId="urn:microsoft.com/office/officeart/2005/8/layout/matrix2"/>
    <dgm:cxn modelId="{5D5B3100-6C3F-4E9B-BA7F-BDDE7CC472E4}" type="presOf" srcId="{E4C3908C-6DEF-4E4C-90BB-CB72BF1023EF}" destId="{109A4E8A-7428-4F82-92F9-724DC40745FA}" srcOrd="0" destOrd="0" presId="urn:microsoft.com/office/officeart/2005/8/layout/matrix2"/>
    <dgm:cxn modelId="{C03FDD2F-53EB-4877-A20B-9D4EBDE5A494}" type="presOf" srcId="{3304DEE9-3595-4EA5-B955-D64778C25D7C}" destId="{C54C1EBA-616E-47EB-BE55-B29658291952}" srcOrd="0" destOrd="4" presId="urn:microsoft.com/office/officeart/2005/8/layout/matrix2"/>
    <dgm:cxn modelId="{BB648405-63BD-4EAA-97A1-796D3854DB9B}" srcId="{E60E3CE9-D1F8-4DCF-97E2-EC1BDA5F2F2F}" destId="{56AD7A41-399F-416F-B9D0-80D00AFAF917}" srcOrd="1" destOrd="0" parTransId="{A5AE774C-383D-4B07-9190-88F6896CCC0A}" sibTransId="{F4A71F62-11CB-4CD8-93E4-D68080A73664}"/>
    <dgm:cxn modelId="{D8C435E3-C42B-45A7-9C7D-80BDE3063E8D}" srcId="{E4C3908C-6DEF-4E4C-90BB-CB72BF1023EF}" destId="{8A61CCC1-8F36-40CD-840D-BBCB2101978D}" srcOrd="2" destOrd="0" parTransId="{DADF5D29-ACAF-43E3-A0C4-44849D457C59}" sibTransId="{CC18A965-77FE-4F7C-AF5E-ECEDC0A62ED8}"/>
    <dgm:cxn modelId="{545BF573-A1CB-4D27-9BA6-F08952FA9147}" srcId="{3B72E661-8BC0-410B-809B-04A18D534D5E}" destId="{40F36D3C-733D-467A-A8EE-10E0BDF5D6DC}" srcOrd="0" destOrd="0" parTransId="{62F20459-97A5-4BA2-8815-112B3B9A7FF2}" sibTransId="{C054E166-1778-4ED7-84C6-B69F4BCAE1C8}"/>
    <dgm:cxn modelId="{01DA7ED2-C143-4178-A36A-44756F773E23}" type="presOf" srcId="{40F36D3C-733D-467A-A8EE-10E0BDF5D6DC}" destId="{57FBB2F7-4974-40F9-9465-389D917F4225}" srcOrd="0" destOrd="1" presId="urn:microsoft.com/office/officeart/2005/8/layout/matrix2"/>
    <dgm:cxn modelId="{6C5302CA-59D3-4F95-AE2E-62DCD8837204}" type="presOf" srcId="{06F0183B-6757-4F81-84C9-9C5F3F0B7D44}" destId="{6DB2115F-8161-4BE9-B59B-26400335F6EF}" srcOrd="0" destOrd="4" presId="urn:microsoft.com/office/officeart/2005/8/layout/matrix2"/>
    <dgm:cxn modelId="{D8A99E90-2E24-410B-87F1-4A5FECB8C9A2}" srcId="{6F36CD62-96F3-46B7-B8E8-DC2EA2B204E0}" destId="{DCFEE02A-7D55-4BEC-9906-9312A03BA464}" srcOrd="1" destOrd="0" parTransId="{A246DEC1-B8B7-4B2D-9CA1-72340C900BBF}" sibTransId="{F252DA93-D3CD-4FE0-9E0C-A685191F7025}"/>
    <dgm:cxn modelId="{0FFC72E9-AC84-4297-B793-C51AA48992E1}" srcId="{8A61CCC1-8F36-40CD-840D-BBCB2101978D}" destId="{442817EC-391C-48CB-9564-9501C20158DA}" srcOrd="4" destOrd="0" parTransId="{D254F97A-02CC-4410-A4C4-AD9D90EC7D5D}" sibTransId="{7F1A67CF-EFF8-4AEA-8453-F79A4AA855D8}"/>
    <dgm:cxn modelId="{FA892063-93E4-48B9-973D-DD94877BC73C}" type="presParOf" srcId="{109A4E8A-7428-4F82-92F9-724DC40745FA}" destId="{2C21EDB9-70FF-4CBC-9757-7F6CB6769702}" srcOrd="0" destOrd="0" presId="urn:microsoft.com/office/officeart/2005/8/layout/matrix2"/>
    <dgm:cxn modelId="{66B0CFBF-D311-4AAA-8D75-DC531A009BDB}" type="presParOf" srcId="{109A4E8A-7428-4F82-92F9-724DC40745FA}" destId="{57FBB2F7-4974-40F9-9465-389D917F4225}" srcOrd="1" destOrd="0" presId="urn:microsoft.com/office/officeart/2005/8/layout/matrix2"/>
    <dgm:cxn modelId="{B9B3C980-C35E-4B22-B83B-E64F71D0983A}" type="presParOf" srcId="{109A4E8A-7428-4F82-92F9-724DC40745FA}" destId="{F80D1A31-FCD2-4D15-91DE-1C41892F4528}" srcOrd="2" destOrd="0" presId="urn:microsoft.com/office/officeart/2005/8/layout/matrix2"/>
    <dgm:cxn modelId="{A8C41842-3D7D-44B7-9695-C3BBB6F0C88F}" type="presParOf" srcId="{109A4E8A-7428-4F82-92F9-724DC40745FA}" destId="{C54C1EBA-616E-47EB-BE55-B29658291952}" srcOrd="3" destOrd="0" presId="urn:microsoft.com/office/officeart/2005/8/layout/matrix2"/>
    <dgm:cxn modelId="{862D3793-9E50-40C6-8C1F-889FEF4B8B3C}" type="presParOf" srcId="{109A4E8A-7428-4F82-92F9-724DC40745FA}" destId="{6DB2115F-8161-4BE9-B59B-26400335F6EF}" srcOrd="4" destOrd="0" presId="urn:microsoft.com/office/officeart/2005/8/layout/matrix2"/>
  </dgm:cxnLst>
  <dgm:bg>
    <a:noFill/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A1E84D2-4B54-43DD-B592-AA4AF7BBD7FE}" type="doc">
      <dgm:prSet loTypeId="urn:microsoft.com/office/officeart/2005/8/layout/vList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kumimoji="1" lang="ja-JP" altLang="en-US"/>
        </a:p>
      </dgm:t>
    </dgm:pt>
    <dgm:pt modelId="{4B48617F-6886-4B16-8680-608D8C26EE78}">
      <dgm:prSet phldrT="[テキスト]"/>
      <dgm:spPr/>
      <dgm:t>
        <a:bodyPr/>
        <a:lstStyle/>
        <a:p>
          <a:r>
            <a:rPr kumimoji="1" lang="ja-JP" altLang="en-US" dirty="0" smtClean="0">
              <a:solidFill>
                <a:srgbClr val="FFFF00"/>
              </a:solidFill>
            </a:rPr>
            <a:t>　</a:t>
          </a:r>
          <a:r>
            <a:rPr kumimoji="1" lang="en-US" altLang="ja-JP" dirty="0" smtClean="0">
              <a:solidFill>
                <a:srgbClr val="FFFF00"/>
              </a:solidFill>
            </a:rPr>
            <a:t>SH-X3 SMP</a:t>
          </a:r>
          <a:endParaRPr kumimoji="1" lang="ja-JP" altLang="en-US" dirty="0">
            <a:solidFill>
              <a:srgbClr val="FFFF00"/>
            </a:solidFill>
          </a:endParaRPr>
        </a:p>
      </dgm:t>
    </dgm:pt>
    <dgm:pt modelId="{2555A3A9-50BF-4CCA-B792-4B02EB0F0F94}" type="parTrans" cxnId="{E08102C1-569E-498B-9F32-CC5E8A4EF3F4}">
      <dgm:prSet/>
      <dgm:spPr/>
      <dgm:t>
        <a:bodyPr/>
        <a:lstStyle/>
        <a:p>
          <a:endParaRPr kumimoji="1" lang="ja-JP" altLang="en-US"/>
        </a:p>
      </dgm:t>
    </dgm:pt>
    <dgm:pt modelId="{B45F482F-C35E-45FA-903E-BC31F305B049}" type="sibTrans" cxnId="{E08102C1-569E-498B-9F32-CC5E8A4EF3F4}">
      <dgm:prSet/>
      <dgm:spPr/>
      <dgm:t>
        <a:bodyPr/>
        <a:lstStyle/>
        <a:p>
          <a:endParaRPr kumimoji="1" lang="ja-JP" altLang="en-US"/>
        </a:p>
      </dgm:t>
    </dgm:pt>
    <dgm:pt modelId="{5B775A3C-7371-42E7-A5AF-0A514962BABB}">
      <dgm:prSet phldrT="[テキスト]"/>
      <dgm:spPr/>
      <dgm:t>
        <a:bodyPr/>
        <a:lstStyle/>
        <a:p>
          <a:r>
            <a:rPr kumimoji="1" lang="ja-JP" altLang="en-US" dirty="0" smtClean="0">
              <a:solidFill>
                <a:srgbClr val="FFFF00"/>
              </a:solidFill>
            </a:rPr>
            <a:t>　</a:t>
          </a:r>
          <a:r>
            <a:rPr kumimoji="1" lang="en-US" altLang="ja-JP" dirty="0" smtClean="0">
              <a:solidFill>
                <a:srgbClr val="FFFF00"/>
              </a:solidFill>
            </a:rPr>
            <a:t>SH-Mobile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Power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Management</a:t>
          </a:r>
          <a:endParaRPr kumimoji="1" lang="ja-JP" altLang="en-US" dirty="0">
            <a:solidFill>
              <a:srgbClr val="FFFF00"/>
            </a:solidFill>
          </a:endParaRPr>
        </a:p>
      </dgm:t>
    </dgm:pt>
    <dgm:pt modelId="{D768FBA8-486A-4D08-AF3D-F033B3F706F9}" type="parTrans" cxnId="{E3F512E1-307B-45F0-AC05-3182BA7C7FF6}">
      <dgm:prSet/>
      <dgm:spPr/>
      <dgm:t>
        <a:bodyPr/>
        <a:lstStyle/>
        <a:p>
          <a:endParaRPr kumimoji="1" lang="ja-JP" altLang="en-US"/>
        </a:p>
      </dgm:t>
    </dgm:pt>
    <dgm:pt modelId="{61320288-6E74-40B6-9FA3-F77B9D3EA667}" type="sibTrans" cxnId="{E3F512E1-307B-45F0-AC05-3182BA7C7FF6}">
      <dgm:prSet/>
      <dgm:spPr/>
      <dgm:t>
        <a:bodyPr/>
        <a:lstStyle/>
        <a:p>
          <a:endParaRPr kumimoji="1" lang="ja-JP" altLang="en-US"/>
        </a:p>
      </dgm:t>
    </dgm:pt>
    <dgm:pt modelId="{A539AD3F-71A8-44FB-922F-D7F0B629A078}">
      <dgm:prSet phldrT="[テキスト]"/>
      <dgm:spPr/>
      <dgm:t>
        <a:bodyPr/>
        <a:lstStyle/>
        <a:p>
          <a:r>
            <a:rPr kumimoji="1" lang="ja-JP" altLang="en-US" dirty="0" smtClean="0">
              <a:solidFill>
                <a:srgbClr val="FFFF00"/>
              </a:solidFill>
            </a:rPr>
            <a:t>　</a:t>
          </a:r>
          <a:r>
            <a:rPr kumimoji="1" lang="en-US" altLang="ja-JP" dirty="0" smtClean="0">
              <a:solidFill>
                <a:srgbClr val="FFFF00"/>
              </a:solidFill>
            </a:rPr>
            <a:t>SH-Mobile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MMF</a:t>
          </a:r>
          <a:r>
            <a:rPr kumimoji="1" lang="ja-JP" altLang="en-US" dirty="0" smtClean="0">
              <a:solidFill>
                <a:srgbClr val="FFFF00"/>
              </a:solidFill>
            </a:rPr>
            <a:t>（</a:t>
          </a:r>
          <a:r>
            <a:rPr kumimoji="1" lang="en-US" altLang="ja-JP" dirty="0" err="1" smtClean="0">
              <a:solidFill>
                <a:srgbClr val="FFFF00"/>
              </a:solidFill>
            </a:rPr>
            <a:t>OpenMAX</a:t>
          </a:r>
          <a:r>
            <a:rPr kumimoji="1" lang="en-US" altLang="ja-JP" dirty="0" smtClean="0">
              <a:solidFill>
                <a:srgbClr val="FFFF00"/>
              </a:solidFill>
            </a:rPr>
            <a:t>/IL)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endParaRPr kumimoji="1" lang="ja-JP" altLang="en-US" dirty="0">
            <a:solidFill>
              <a:srgbClr val="FFFF00"/>
            </a:solidFill>
          </a:endParaRPr>
        </a:p>
      </dgm:t>
    </dgm:pt>
    <dgm:pt modelId="{8B89B4D1-DBBE-478C-94E2-D038D80DDE31}" type="parTrans" cxnId="{D0C5F2DF-B2B7-48C8-848D-F0A7C5715164}">
      <dgm:prSet/>
      <dgm:spPr/>
      <dgm:t>
        <a:bodyPr/>
        <a:lstStyle/>
        <a:p>
          <a:endParaRPr kumimoji="1" lang="ja-JP" altLang="en-US"/>
        </a:p>
      </dgm:t>
    </dgm:pt>
    <dgm:pt modelId="{1E891808-A5EE-4B7E-ACE9-00DB81174907}" type="sibTrans" cxnId="{D0C5F2DF-B2B7-48C8-848D-F0A7C5715164}">
      <dgm:prSet/>
      <dgm:spPr/>
      <dgm:t>
        <a:bodyPr/>
        <a:lstStyle/>
        <a:p>
          <a:endParaRPr kumimoji="1" lang="ja-JP" altLang="en-US"/>
        </a:p>
      </dgm:t>
    </dgm:pt>
    <dgm:pt modelId="{0D0D7F3D-B275-40B3-89FB-3F85ABD9162E}">
      <dgm:prSet phldrT="[テキスト]"/>
      <dgm:spPr/>
      <dgm:t>
        <a:bodyPr/>
        <a:lstStyle/>
        <a:p>
          <a:r>
            <a:rPr kumimoji="1" lang="ja-JP" altLang="en-US" dirty="0" smtClean="0">
              <a:solidFill>
                <a:srgbClr val="FFFF00"/>
              </a:solidFill>
            </a:rPr>
            <a:t>　</a:t>
          </a:r>
          <a:r>
            <a:rPr kumimoji="1" lang="en-US" altLang="ja-JP" dirty="0" smtClean="0">
              <a:solidFill>
                <a:srgbClr val="FFFF00"/>
              </a:solidFill>
            </a:rPr>
            <a:t>SH-Mobile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Graphics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integration</a:t>
          </a:r>
        </a:p>
      </dgm:t>
    </dgm:pt>
    <dgm:pt modelId="{FE7E7693-9FFD-4A12-B25D-272C397BB93F}" type="parTrans" cxnId="{5876FEE9-BFA5-403F-B54F-0563E9F90773}">
      <dgm:prSet/>
      <dgm:spPr/>
      <dgm:t>
        <a:bodyPr/>
        <a:lstStyle/>
        <a:p>
          <a:endParaRPr kumimoji="1" lang="ja-JP" altLang="en-US"/>
        </a:p>
      </dgm:t>
    </dgm:pt>
    <dgm:pt modelId="{78357FEA-DAE7-421B-B0E7-77933868030C}" type="sibTrans" cxnId="{5876FEE9-BFA5-403F-B54F-0563E9F90773}">
      <dgm:prSet/>
      <dgm:spPr/>
      <dgm:t>
        <a:bodyPr/>
        <a:lstStyle/>
        <a:p>
          <a:endParaRPr kumimoji="1" lang="ja-JP" altLang="en-US"/>
        </a:p>
      </dgm:t>
    </dgm:pt>
    <dgm:pt modelId="{E125DCA5-99C7-4295-B944-39FEE651EE3D}">
      <dgm:prSet phldrT="[テキスト]"/>
      <dgm:spPr/>
      <dgm:t>
        <a:bodyPr/>
        <a:lstStyle/>
        <a:p>
          <a:r>
            <a:rPr kumimoji="1" lang="ja-JP" altLang="en-US" dirty="0" smtClean="0">
              <a:solidFill>
                <a:srgbClr val="FFFF00"/>
              </a:solidFill>
            </a:rPr>
            <a:t>　</a:t>
          </a:r>
          <a:r>
            <a:rPr kumimoji="1" lang="en-US" altLang="ja-JP" dirty="0" smtClean="0">
              <a:solidFill>
                <a:srgbClr val="FFFF00"/>
              </a:solidFill>
            </a:rPr>
            <a:t>SH-Mobile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RIA</a:t>
          </a:r>
          <a:r>
            <a:rPr kumimoji="1" lang="ja-JP" altLang="en-US" dirty="0" smtClean="0">
              <a:solidFill>
                <a:srgbClr val="FFFF00"/>
              </a:solidFill>
            </a:rPr>
            <a:t>（</a:t>
          </a:r>
          <a:r>
            <a:rPr kumimoji="1" lang="en-US" altLang="ja-JP" dirty="0" smtClean="0">
              <a:solidFill>
                <a:srgbClr val="FFFF00"/>
              </a:solidFill>
            </a:rPr>
            <a:t>Adobe</a:t>
          </a:r>
          <a:r>
            <a:rPr kumimoji="1" lang="ja-JP" altLang="en-US" dirty="0" smtClean="0">
              <a:solidFill>
                <a:srgbClr val="FFFF00"/>
              </a:solidFill>
            </a:rPr>
            <a:t> </a:t>
          </a:r>
          <a:r>
            <a:rPr kumimoji="1" lang="en-US" altLang="ja-JP" dirty="0" smtClean="0">
              <a:solidFill>
                <a:srgbClr val="FFFF00"/>
              </a:solidFill>
            </a:rPr>
            <a:t>FLV)</a:t>
          </a:r>
        </a:p>
      </dgm:t>
    </dgm:pt>
    <dgm:pt modelId="{2D07D1CF-3EE8-4D7B-8BBB-15235679054B}" type="parTrans" cxnId="{0A4024FA-1A97-494C-B72B-DD0FF2E41A4D}">
      <dgm:prSet/>
      <dgm:spPr/>
      <dgm:t>
        <a:bodyPr/>
        <a:lstStyle/>
        <a:p>
          <a:endParaRPr kumimoji="1" lang="ja-JP" altLang="en-US"/>
        </a:p>
      </dgm:t>
    </dgm:pt>
    <dgm:pt modelId="{5F5B1DBA-76B3-4863-AC12-A7FD3AE90E8E}" type="sibTrans" cxnId="{0A4024FA-1A97-494C-B72B-DD0FF2E41A4D}">
      <dgm:prSet/>
      <dgm:spPr/>
      <dgm:t>
        <a:bodyPr/>
        <a:lstStyle/>
        <a:p>
          <a:endParaRPr kumimoji="1" lang="ja-JP" altLang="en-US"/>
        </a:p>
      </dgm:t>
    </dgm:pt>
    <dgm:pt modelId="{5682B99A-97BB-4F6D-80FA-A44CB68B2288}">
      <dgm:prSet phldrT="[テキスト]"/>
      <dgm:spPr/>
      <dgm:t>
        <a:bodyPr/>
        <a:lstStyle/>
        <a:p>
          <a:r>
            <a:rPr kumimoji="1" lang="en-US" altLang="ja-JP" dirty="0" smtClean="0"/>
            <a:t>09</a:t>
          </a:r>
          <a:r>
            <a:rPr kumimoji="1" lang="ja-JP" altLang="en-US" dirty="0" smtClean="0"/>
            <a:t>･</a:t>
          </a:r>
          <a:r>
            <a:rPr kumimoji="1" lang="en-US" altLang="ja-JP" dirty="0" smtClean="0"/>
            <a:t>1Q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BLUES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SDK</a:t>
          </a:r>
          <a:r>
            <a:rPr kumimoji="1" lang="ja-JP" altLang="en-US" dirty="0" smtClean="0"/>
            <a:t> に必須技術</a:t>
          </a:r>
          <a:endParaRPr kumimoji="1" lang="ja-JP" altLang="en-US" dirty="0"/>
        </a:p>
      </dgm:t>
    </dgm:pt>
    <dgm:pt modelId="{EBB52E81-F1B6-43CB-A836-90DF1767F088}" type="parTrans" cxnId="{36999AF0-8764-4E8E-8BB5-B0A433C0A4C4}">
      <dgm:prSet/>
      <dgm:spPr/>
      <dgm:t>
        <a:bodyPr/>
        <a:lstStyle/>
        <a:p>
          <a:endParaRPr kumimoji="1" lang="ja-JP" altLang="en-US"/>
        </a:p>
      </dgm:t>
    </dgm:pt>
    <dgm:pt modelId="{B197E77D-B315-4270-8FE3-CAB22AD43FE5}" type="sibTrans" cxnId="{36999AF0-8764-4E8E-8BB5-B0A433C0A4C4}">
      <dgm:prSet/>
      <dgm:spPr/>
      <dgm:t>
        <a:bodyPr/>
        <a:lstStyle/>
        <a:p>
          <a:endParaRPr kumimoji="1" lang="ja-JP" altLang="en-US"/>
        </a:p>
      </dgm:t>
    </dgm:pt>
    <dgm:pt modelId="{DAA9556D-73C1-4B3F-8D6B-B1B9F35014B9}">
      <dgm:prSet phldrT="[テキスト]"/>
      <dgm:spPr/>
      <dgm:t>
        <a:bodyPr/>
        <a:lstStyle/>
        <a:p>
          <a:r>
            <a:rPr kumimoji="1" lang="en-US" altLang="ja-JP" dirty="0" smtClean="0"/>
            <a:t>SH-MobileR2R</a:t>
          </a:r>
          <a:r>
            <a:rPr kumimoji="1" lang="ja-JP" altLang="en-US" dirty="0" smtClean="0"/>
            <a:t> 京セラ </a:t>
          </a:r>
          <a:r>
            <a:rPr kumimoji="1" lang="en-US" altLang="ja-JP" dirty="0" smtClean="0"/>
            <a:t>PHS</a:t>
          </a:r>
          <a:r>
            <a:rPr kumimoji="1" lang="ja-JP" altLang="en-US" dirty="0" smtClean="0"/>
            <a:t>案件で対応要求あり</a:t>
          </a:r>
          <a:endParaRPr kumimoji="1" lang="ja-JP" altLang="en-US" dirty="0"/>
        </a:p>
      </dgm:t>
    </dgm:pt>
    <dgm:pt modelId="{03A4135F-E3EE-4545-A227-98DB10E9B057}" type="parTrans" cxnId="{E7A1E7C1-C13F-46AC-AC23-5F5129EEB525}">
      <dgm:prSet/>
      <dgm:spPr/>
      <dgm:t>
        <a:bodyPr/>
        <a:lstStyle/>
        <a:p>
          <a:endParaRPr kumimoji="1" lang="ja-JP" altLang="en-US"/>
        </a:p>
      </dgm:t>
    </dgm:pt>
    <dgm:pt modelId="{1F7322BF-4A6B-4229-8321-C1A827498BCA}" type="sibTrans" cxnId="{E7A1E7C1-C13F-46AC-AC23-5F5129EEB525}">
      <dgm:prSet/>
      <dgm:spPr/>
      <dgm:t>
        <a:bodyPr/>
        <a:lstStyle/>
        <a:p>
          <a:endParaRPr kumimoji="1" lang="ja-JP" altLang="en-US"/>
        </a:p>
      </dgm:t>
    </dgm:pt>
    <dgm:pt modelId="{11FC1C5D-4EDB-4D2C-A6CE-43C5433D41E2}">
      <dgm:prSet phldrT="[テキスト]"/>
      <dgm:spPr/>
      <dgm:t>
        <a:bodyPr/>
        <a:lstStyle/>
        <a:p>
          <a:r>
            <a:rPr kumimoji="1" lang="en-US" altLang="ja-JP" dirty="0" smtClean="0"/>
            <a:t>SH-</a:t>
          </a:r>
          <a:r>
            <a:rPr kumimoji="1" lang="en-US" altLang="ja-JP" dirty="0" err="1" smtClean="0"/>
            <a:t>MobileR</a:t>
          </a:r>
          <a:r>
            <a:rPr kumimoji="1" lang="en-US" altLang="ja-JP" dirty="0" smtClean="0"/>
            <a:t>/R2</a:t>
          </a:r>
          <a:r>
            <a:rPr kumimoji="1" lang="ja-JP" altLang="en-US" dirty="0" smtClean="0"/>
            <a:t> 海外向け汎用</a:t>
          </a:r>
          <a:r>
            <a:rPr kumimoji="1" lang="en-US" altLang="ja-JP" dirty="0" smtClean="0"/>
            <a:t>SDK</a:t>
          </a:r>
          <a:endParaRPr kumimoji="1" lang="ja-JP" altLang="en-US" dirty="0"/>
        </a:p>
      </dgm:t>
    </dgm:pt>
    <dgm:pt modelId="{F2892B09-3231-4A03-B5A7-FD6F4DA4EC61}" type="parTrans" cxnId="{FF7C735E-BE52-4958-B004-5AE943D03DA3}">
      <dgm:prSet/>
      <dgm:spPr/>
      <dgm:t>
        <a:bodyPr/>
        <a:lstStyle/>
        <a:p>
          <a:endParaRPr kumimoji="1" lang="ja-JP" altLang="en-US"/>
        </a:p>
      </dgm:t>
    </dgm:pt>
    <dgm:pt modelId="{A9C05A4E-EA7A-4522-873A-2C7D2531A5FD}" type="sibTrans" cxnId="{FF7C735E-BE52-4958-B004-5AE943D03DA3}">
      <dgm:prSet/>
      <dgm:spPr/>
      <dgm:t>
        <a:bodyPr/>
        <a:lstStyle/>
        <a:p>
          <a:endParaRPr kumimoji="1" lang="ja-JP" altLang="en-US"/>
        </a:p>
      </dgm:t>
    </dgm:pt>
    <dgm:pt modelId="{709231CB-7436-43F4-8671-37A3A453CD37}">
      <dgm:prSet phldrT="[テキスト]"/>
      <dgm:spPr/>
      <dgm:t>
        <a:bodyPr/>
        <a:lstStyle/>
        <a:p>
          <a:r>
            <a:rPr kumimoji="1" lang="en-US" altLang="ja-JP" dirty="0" smtClean="0"/>
            <a:t>Linux</a:t>
          </a:r>
          <a:r>
            <a:rPr kumimoji="1" lang="ja-JP" altLang="en-US" dirty="0" smtClean="0"/>
            <a:t> 携帯プラットフォーム </a:t>
          </a:r>
          <a:r>
            <a:rPr kumimoji="1" lang="en-US" altLang="ja-JP" dirty="0" smtClean="0"/>
            <a:t>(</a:t>
          </a:r>
          <a:r>
            <a:rPr kumimoji="1" lang="en-US" altLang="ja-JP" dirty="0" err="1" smtClean="0"/>
            <a:t>LiMO</a:t>
          </a:r>
          <a:r>
            <a:rPr kumimoji="1" lang="ja-JP" altLang="en-US" dirty="0" err="1" smtClean="0"/>
            <a:t>、</a:t>
          </a:r>
          <a:r>
            <a:rPr kumimoji="1" lang="en-US" altLang="ja-JP" dirty="0" smtClean="0"/>
            <a:t>Android</a:t>
          </a:r>
          <a:r>
            <a:rPr kumimoji="1" lang="ja-JP" altLang="en-US" dirty="0" smtClean="0"/>
            <a:t>） 必須技術</a:t>
          </a:r>
          <a:endParaRPr kumimoji="1" lang="ja-JP" altLang="en-US" dirty="0"/>
        </a:p>
      </dgm:t>
    </dgm:pt>
    <dgm:pt modelId="{2AD4DD85-686D-41EB-A844-F5176A390DA2}" type="parTrans" cxnId="{B76A3058-5515-4006-9B35-ADC5CDDD368F}">
      <dgm:prSet/>
      <dgm:spPr/>
      <dgm:t>
        <a:bodyPr/>
        <a:lstStyle/>
        <a:p>
          <a:endParaRPr kumimoji="1" lang="ja-JP" altLang="en-US"/>
        </a:p>
      </dgm:t>
    </dgm:pt>
    <dgm:pt modelId="{2CD03D10-5E6C-4542-80E4-7FDECB39CDD6}" type="sibTrans" cxnId="{B76A3058-5515-4006-9B35-ADC5CDDD368F}">
      <dgm:prSet/>
      <dgm:spPr/>
      <dgm:t>
        <a:bodyPr/>
        <a:lstStyle/>
        <a:p>
          <a:endParaRPr kumimoji="1" lang="ja-JP" altLang="en-US"/>
        </a:p>
      </dgm:t>
    </dgm:pt>
    <dgm:pt modelId="{CBA84D37-5213-40EA-92D4-35D7FDEFB7DD}">
      <dgm:prSet phldrT="[テキスト]"/>
      <dgm:spPr/>
      <dgm:t>
        <a:bodyPr/>
        <a:lstStyle/>
        <a:p>
          <a:r>
            <a:rPr kumimoji="1" lang="en-US" altLang="ja-JP" dirty="0" smtClean="0"/>
            <a:t>DTV-H</a:t>
          </a:r>
          <a:r>
            <a:rPr kumimoji="1" lang="ja-JP" altLang="en-US" dirty="0" err="1" smtClean="0"/>
            <a:t>、</a:t>
          </a:r>
          <a:r>
            <a:rPr kumimoji="1" lang="en-US" altLang="ja-JP" dirty="0" smtClean="0"/>
            <a:t>Sky</a:t>
          </a:r>
          <a:r>
            <a:rPr kumimoji="1" lang="ja-JP" altLang="en-US" dirty="0" err="1" smtClean="0"/>
            <a:t>、</a:t>
          </a:r>
          <a:r>
            <a:rPr kumimoji="1" lang="en-US" altLang="ja-JP" dirty="0" smtClean="0"/>
            <a:t>BLUES</a:t>
          </a:r>
          <a:r>
            <a:rPr kumimoji="1" lang="ja-JP" altLang="en-US" dirty="0" smtClean="0"/>
            <a:t> 採用技術</a:t>
          </a:r>
          <a:endParaRPr kumimoji="1" lang="en-US" altLang="ja-JP" dirty="0" smtClean="0"/>
        </a:p>
      </dgm:t>
    </dgm:pt>
    <dgm:pt modelId="{0923E3C6-9903-4577-8B08-B3E1FD97DE21}" type="parTrans" cxnId="{886A4473-7900-4567-9C5B-B0AC03C4BB02}">
      <dgm:prSet/>
      <dgm:spPr/>
      <dgm:t>
        <a:bodyPr/>
        <a:lstStyle/>
        <a:p>
          <a:endParaRPr kumimoji="1" lang="ja-JP" altLang="en-US"/>
        </a:p>
      </dgm:t>
    </dgm:pt>
    <dgm:pt modelId="{D58BE316-C073-4331-9B74-EFDF5944F929}" type="sibTrans" cxnId="{886A4473-7900-4567-9C5B-B0AC03C4BB02}">
      <dgm:prSet/>
      <dgm:spPr/>
      <dgm:t>
        <a:bodyPr/>
        <a:lstStyle/>
        <a:p>
          <a:endParaRPr kumimoji="1" lang="ja-JP" altLang="en-US"/>
        </a:p>
      </dgm:t>
    </dgm:pt>
    <dgm:pt modelId="{CFA55E0C-1070-4E2B-AB10-88617D613A4D}">
      <dgm:prSet phldrT="[テキスト]"/>
      <dgm:spPr/>
      <dgm:t>
        <a:bodyPr/>
        <a:lstStyle/>
        <a:p>
          <a:r>
            <a:rPr kumimoji="1" lang="ja-JP" altLang="en-US" dirty="0" smtClean="0"/>
            <a:t>次世代携帯プラットフォームで導入検討中 </a:t>
          </a:r>
          <a:r>
            <a:rPr kumimoji="1" lang="en-US" altLang="ja-JP" dirty="0" smtClean="0"/>
            <a:t>(</a:t>
          </a:r>
          <a:r>
            <a:rPr kumimoji="1" lang="en-US" altLang="ja-JP" dirty="0" err="1" smtClean="0"/>
            <a:t>LiMO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R2</a:t>
          </a:r>
          <a:r>
            <a:rPr kumimoji="1" lang="ja-JP" altLang="en-US" dirty="0" smtClean="0"/>
            <a:t> </a:t>
          </a:r>
          <a:r>
            <a:rPr kumimoji="1" lang="en-US" altLang="ja-JP" dirty="0" smtClean="0"/>
            <a:t>candidate</a:t>
          </a:r>
          <a:r>
            <a:rPr kumimoji="1" lang="ja-JP" altLang="en-US" dirty="0" smtClean="0"/>
            <a:t>）</a:t>
          </a:r>
          <a:endParaRPr kumimoji="1" lang="en-US" altLang="ja-JP" dirty="0" smtClean="0"/>
        </a:p>
      </dgm:t>
    </dgm:pt>
    <dgm:pt modelId="{A371D0F7-A905-4759-9096-847441AB24A5}" type="parTrans" cxnId="{9ABE64A6-C759-4713-8624-833B6B8169EF}">
      <dgm:prSet/>
      <dgm:spPr/>
      <dgm:t>
        <a:bodyPr/>
        <a:lstStyle/>
        <a:p>
          <a:endParaRPr kumimoji="1" lang="ja-JP" altLang="en-US"/>
        </a:p>
      </dgm:t>
    </dgm:pt>
    <dgm:pt modelId="{DA8F04B5-BED9-44EA-B379-A3A968EF70E8}" type="sibTrans" cxnId="{9ABE64A6-C759-4713-8624-833B6B8169EF}">
      <dgm:prSet/>
      <dgm:spPr/>
      <dgm:t>
        <a:bodyPr/>
        <a:lstStyle/>
        <a:p>
          <a:endParaRPr kumimoji="1" lang="ja-JP" altLang="en-US"/>
        </a:p>
      </dgm:t>
    </dgm:pt>
    <dgm:pt modelId="{6B24ED09-25B0-4507-8984-15CD0F248B9C}" type="pres">
      <dgm:prSet presAssocID="{5A1E84D2-4B54-43DD-B592-AA4AF7BBD7F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9A96285-A0CE-400E-A31E-414F6344B32D}" type="pres">
      <dgm:prSet presAssocID="{4B48617F-6886-4B16-8680-608D8C26EE7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14C29BC-A091-499A-BBB4-34E20F8A2B19}" type="pres">
      <dgm:prSet presAssocID="{4B48617F-6886-4B16-8680-608D8C26EE78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D36A7ABD-6B95-4FC9-90FD-AB979BC52586}" type="pres">
      <dgm:prSet presAssocID="{5B775A3C-7371-42E7-A5AF-0A514962BAB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ABBB2602-61F1-426E-B028-2F683EA3B44A}" type="pres">
      <dgm:prSet presAssocID="{5B775A3C-7371-42E7-A5AF-0A514962BABB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0ECFB39E-177F-4FCB-BAF3-558A6240AEEC}" type="pres">
      <dgm:prSet presAssocID="{A539AD3F-71A8-44FB-922F-D7F0B629A07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E4C731A-D267-4F7D-BEE4-755668F00A9C}" type="pres">
      <dgm:prSet presAssocID="{A539AD3F-71A8-44FB-922F-D7F0B629A078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2C308E8-F982-4AFD-A8CD-5C6D535CB110}" type="pres">
      <dgm:prSet presAssocID="{0D0D7F3D-B275-40B3-89FB-3F85ABD9162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6C8B7F61-9BB2-4D10-B0A4-08D6619F85BF}" type="pres">
      <dgm:prSet presAssocID="{0D0D7F3D-B275-40B3-89FB-3F85ABD9162E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C6526E1-A7A1-42D1-BBE9-9F18B5343B18}" type="pres">
      <dgm:prSet presAssocID="{E125DCA5-99C7-4295-B944-39FEE651EE3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886A4473-7900-4567-9C5B-B0AC03C4BB02}" srcId="{0D0D7F3D-B275-40B3-89FB-3F85ABD9162E}" destId="{CBA84D37-5213-40EA-92D4-35D7FDEFB7DD}" srcOrd="0" destOrd="0" parTransId="{0923E3C6-9903-4577-8B08-B3E1FD97DE21}" sibTransId="{D58BE316-C073-4331-9B74-EFDF5944F929}"/>
    <dgm:cxn modelId="{31CFBBB4-4711-4ED4-83EA-DFE50337F62F}" type="presOf" srcId="{CBA84D37-5213-40EA-92D4-35D7FDEFB7DD}" destId="{6C8B7F61-9BB2-4D10-B0A4-08D6619F85BF}" srcOrd="0" destOrd="0" presId="urn:microsoft.com/office/officeart/2005/8/layout/vList2"/>
    <dgm:cxn modelId="{E3F512E1-307B-45F0-AC05-3182BA7C7FF6}" srcId="{5A1E84D2-4B54-43DD-B592-AA4AF7BBD7FE}" destId="{5B775A3C-7371-42E7-A5AF-0A514962BABB}" srcOrd="1" destOrd="0" parTransId="{D768FBA8-486A-4D08-AF3D-F033B3F706F9}" sibTransId="{61320288-6E74-40B6-9FA3-F77B9D3EA667}"/>
    <dgm:cxn modelId="{D3AE78D0-4793-4A45-B57E-3981A28F7822}" type="presOf" srcId="{11FC1C5D-4EDB-4D2C-A6CE-43C5433D41E2}" destId="{FE4C731A-D267-4F7D-BEE4-755668F00A9C}" srcOrd="0" destOrd="0" presId="urn:microsoft.com/office/officeart/2005/8/layout/vList2"/>
    <dgm:cxn modelId="{5014E347-700B-406E-BA00-28914FF5F872}" type="presOf" srcId="{5B775A3C-7371-42E7-A5AF-0A514962BABB}" destId="{D36A7ABD-6B95-4FC9-90FD-AB979BC52586}" srcOrd="0" destOrd="0" presId="urn:microsoft.com/office/officeart/2005/8/layout/vList2"/>
    <dgm:cxn modelId="{D0C5F2DF-B2B7-48C8-848D-F0A7C5715164}" srcId="{5A1E84D2-4B54-43DD-B592-AA4AF7BBD7FE}" destId="{A539AD3F-71A8-44FB-922F-D7F0B629A078}" srcOrd="2" destOrd="0" parTransId="{8B89B4D1-DBBE-478C-94E2-D038D80DDE31}" sibTransId="{1E891808-A5EE-4B7E-ACE9-00DB81174907}"/>
    <dgm:cxn modelId="{7A8A0027-9D9A-4468-BB4F-0FA7F01ACC2D}" type="presOf" srcId="{709231CB-7436-43F4-8671-37A3A453CD37}" destId="{FE4C731A-D267-4F7D-BEE4-755668F00A9C}" srcOrd="0" destOrd="1" presId="urn:microsoft.com/office/officeart/2005/8/layout/vList2"/>
    <dgm:cxn modelId="{A2CA6E13-4FB8-47FD-8D82-FE8925F54029}" type="presOf" srcId="{CFA55E0C-1070-4E2B-AB10-88617D613A4D}" destId="{6C8B7F61-9BB2-4D10-B0A4-08D6619F85BF}" srcOrd="0" destOrd="1" presId="urn:microsoft.com/office/officeart/2005/8/layout/vList2"/>
    <dgm:cxn modelId="{E08102C1-569E-498B-9F32-CC5E8A4EF3F4}" srcId="{5A1E84D2-4B54-43DD-B592-AA4AF7BBD7FE}" destId="{4B48617F-6886-4B16-8680-608D8C26EE78}" srcOrd="0" destOrd="0" parTransId="{2555A3A9-50BF-4CCA-B792-4B02EB0F0F94}" sibTransId="{B45F482F-C35E-45FA-903E-BC31F305B049}"/>
    <dgm:cxn modelId="{FF7C735E-BE52-4958-B004-5AE943D03DA3}" srcId="{A539AD3F-71A8-44FB-922F-D7F0B629A078}" destId="{11FC1C5D-4EDB-4D2C-A6CE-43C5433D41E2}" srcOrd="0" destOrd="0" parTransId="{F2892B09-3231-4A03-B5A7-FD6F4DA4EC61}" sibTransId="{A9C05A4E-EA7A-4522-873A-2C7D2531A5FD}"/>
    <dgm:cxn modelId="{BD21E654-51DF-4EF0-9F44-BE4082476244}" type="presOf" srcId="{0D0D7F3D-B275-40B3-89FB-3F85ABD9162E}" destId="{F2C308E8-F982-4AFD-A8CD-5C6D535CB110}" srcOrd="0" destOrd="0" presId="urn:microsoft.com/office/officeart/2005/8/layout/vList2"/>
    <dgm:cxn modelId="{E246D2B9-E4FF-4290-9A20-0069F36CA141}" type="presOf" srcId="{DAA9556D-73C1-4B3F-8D6B-B1B9F35014B9}" destId="{ABBB2602-61F1-426E-B028-2F683EA3B44A}" srcOrd="0" destOrd="0" presId="urn:microsoft.com/office/officeart/2005/8/layout/vList2"/>
    <dgm:cxn modelId="{36999AF0-8764-4E8E-8BB5-B0A433C0A4C4}" srcId="{4B48617F-6886-4B16-8680-608D8C26EE78}" destId="{5682B99A-97BB-4F6D-80FA-A44CB68B2288}" srcOrd="0" destOrd="0" parTransId="{EBB52E81-F1B6-43CB-A836-90DF1767F088}" sibTransId="{B197E77D-B315-4270-8FE3-CAB22AD43FE5}"/>
    <dgm:cxn modelId="{FDFF448E-EFC1-4C68-9CF0-EAEA5B434FA0}" type="presOf" srcId="{E125DCA5-99C7-4295-B944-39FEE651EE3D}" destId="{4C6526E1-A7A1-42D1-BBE9-9F18B5343B18}" srcOrd="0" destOrd="0" presId="urn:microsoft.com/office/officeart/2005/8/layout/vList2"/>
    <dgm:cxn modelId="{5876FEE9-BFA5-403F-B54F-0563E9F90773}" srcId="{5A1E84D2-4B54-43DD-B592-AA4AF7BBD7FE}" destId="{0D0D7F3D-B275-40B3-89FB-3F85ABD9162E}" srcOrd="3" destOrd="0" parTransId="{FE7E7693-9FFD-4A12-B25D-272C397BB93F}" sibTransId="{78357FEA-DAE7-421B-B0E7-77933868030C}"/>
    <dgm:cxn modelId="{B76A3058-5515-4006-9B35-ADC5CDDD368F}" srcId="{A539AD3F-71A8-44FB-922F-D7F0B629A078}" destId="{709231CB-7436-43F4-8671-37A3A453CD37}" srcOrd="1" destOrd="0" parTransId="{2AD4DD85-686D-41EB-A844-F5176A390DA2}" sibTransId="{2CD03D10-5E6C-4542-80E4-7FDECB39CDD6}"/>
    <dgm:cxn modelId="{0B3E99F6-073B-4F8E-B2C3-80D591222220}" type="presOf" srcId="{5A1E84D2-4B54-43DD-B592-AA4AF7BBD7FE}" destId="{6B24ED09-25B0-4507-8984-15CD0F248B9C}" srcOrd="0" destOrd="0" presId="urn:microsoft.com/office/officeart/2005/8/layout/vList2"/>
    <dgm:cxn modelId="{F7210CF8-9349-4B5A-BFA6-666B3B4D8B22}" type="presOf" srcId="{5682B99A-97BB-4F6D-80FA-A44CB68B2288}" destId="{814C29BC-A091-499A-BBB4-34E20F8A2B19}" srcOrd="0" destOrd="0" presId="urn:microsoft.com/office/officeart/2005/8/layout/vList2"/>
    <dgm:cxn modelId="{0EEF1C1A-5329-4532-AEB0-BAE29A8E3430}" type="presOf" srcId="{A539AD3F-71A8-44FB-922F-D7F0B629A078}" destId="{0ECFB39E-177F-4FCB-BAF3-558A6240AEEC}" srcOrd="0" destOrd="0" presId="urn:microsoft.com/office/officeart/2005/8/layout/vList2"/>
    <dgm:cxn modelId="{0A4024FA-1A97-494C-B72B-DD0FF2E41A4D}" srcId="{5A1E84D2-4B54-43DD-B592-AA4AF7BBD7FE}" destId="{E125DCA5-99C7-4295-B944-39FEE651EE3D}" srcOrd="4" destOrd="0" parTransId="{2D07D1CF-3EE8-4D7B-8BBB-15235679054B}" sibTransId="{5F5B1DBA-76B3-4863-AC12-A7FD3AE90E8E}"/>
    <dgm:cxn modelId="{E7A1E7C1-C13F-46AC-AC23-5F5129EEB525}" srcId="{5B775A3C-7371-42E7-A5AF-0A514962BABB}" destId="{DAA9556D-73C1-4B3F-8D6B-B1B9F35014B9}" srcOrd="0" destOrd="0" parTransId="{03A4135F-E3EE-4545-A227-98DB10E9B057}" sibTransId="{1F7322BF-4A6B-4229-8321-C1A827498BCA}"/>
    <dgm:cxn modelId="{A1892D52-E214-433B-9617-C65038D53EC6}" type="presOf" srcId="{4B48617F-6886-4B16-8680-608D8C26EE78}" destId="{D9A96285-A0CE-400E-A31E-414F6344B32D}" srcOrd="0" destOrd="0" presId="urn:microsoft.com/office/officeart/2005/8/layout/vList2"/>
    <dgm:cxn modelId="{9ABE64A6-C759-4713-8624-833B6B8169EF}" srcId="{0D0D7F3D-B275-40B3-89FB-3F85ABD9162E}" destId="{CFA55E0C-1070-4E2B-AB10-88617D613A4D}" srcOrd="1" destOrd="0" parTransId="{A371D0F7-A905-4759-9096-847441AB24A5}" sibTransId="{DA8F04B5-BED9-44EA-B379-A3A968EF70E8}"/>
    <dgm:cxn modelId="{83EF2BBF-2996-4C7A-B719-B1306FC06978}" type="presParOf" srcId="{6B24ED09-25B0-4507-8984-15CD0F248B9C}" destId="{D9A96285-A0CE-400E-A31E-414F6344B32D}" srcOrd="0" destOrd="0" presId="urn:microsoft.com/office/officeart/2005/8/layout/vList2"/>
    <dgm:cxn modelId="{FFD775D4-8D0B-4CFC-9C5A-03FC93A25390}" type="presParOf" srcId="{6B24ED09-25B0-4507-8984-15CD0F248B9C}" destId="{814C29BC-A091-499A-BBB4-34E20F8A2B19}" srcOrd="1" destOrd="0" presId="urn:microsoft.com/office/officeart/2005/8/layout/vList2"/>
    <dgm:cxn modelId="{4F9C6355-357E-4598-9685-3945C1239007}" type="presParOf" srcId="{6B24ED09-25B0-4507-8984-15CD0F248B9C}" destId="{D36A7ABD-6B95-4FC9-90FD-AB979BC52586}" srcOrd="2" destOrd="0" presId="urn:microsoft.com/office/officeart/2005/8/layout/vList2"/>
    <dgm:cxn modelId="{E4B989EE-9424-4B85-93F2-244B88A60155}" type="presParOf" srcId="{6B24ED09-25B0-4507-8984-15CD0F248B9C}" destId="{ABBB2602-61F1-426E-B028-2F683EA3B44A}" srcOrd="3" destOrd="0" presId="urn:microsoft.com/office/officeart/2005/8/layout/vList2"/>
    <dgm:cxn modelId="{F60F26F1-F14D-4130-B13F-D97FCCE75018}" type="presParOf" srcId="{6B24ED09-25B0-4507-8984-15CD0F248B9C}" destId="{0ECFB39E-177F-4FCB-BAF3-558A6240AEEC}" srcOrd="4" destOrd="0" presId="urn:microsoft.com/office/officeart/2005/8/layout/vList2"/>
    <dgm:cxn modelId="{FF4B8D72-A050-4782-B87D-C1DBD0A9D4D4}" type="presParOf" srcId="{6B24ED09-25B0-4507-8984-15CD0F248B9C}" destId="{FE4C731A-D267-4F7D-BEE4-755668F00A9C}" srcOrd="5" destOrd="0" presId="urn:microsoft.com/office/officeart/2005/8/layout/vList2"/>
    <dgm:cxn modelId="{98A17C25-E21D-47A1-BE5E-AF93210A3001}" type="presParOf" srcId="{6B24ED09-25B0-4507-8984-15CD0F248B9C}" destId="{F2C308E8-F982-4AFD-A8CD-5C6D535CB110}" srcOrd="6" destOrd="0" presId="urn:microsoft.com/office/officeart/2005/8/layout/vList2"/>
    <dgm:cxn modelId="{515121F6-6058-47FA-B38B-32B0F6A83F8C}" type="presParOf" srcId="{6B24ED09-25B0-4507-8984-15CD0F248B9C}" destId="{6C8B7F61-9BB2-4D10-B0A4-08D6619F85BF}" srcOrd="7" destOrd="0" presId="urn:microsoft.com/office/officeart/2005/8/layout/vList2"/>
    <dgm:cxn modelId="{D9F6F5CD-93CC-4524-B5C0-3A356A513324}" type="presParOf" srcId="{6B24ED09-25B0-4507-8984-15CD0F248B9C}" destId="{4C6526E1-A7A1-42D1-BBE9-9F18B5343B18}" srcOrd="8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E1488703-EFB4-453F-9A3F-1C9F665D2D6F}" type="datetimeFigureOut">
              <a:rPr lang="ja-JP" altLang="en-US"/>
              <a:pPr>
                <a:defRPr/>
              </a:pPr>
              <a:t>2008/8/1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2BDC7EC8-8647-4957-B318-07456B3A4A69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A34CEF-52FE-40F8-88A7-D07545A5526B}" type="slidenum">
              <a:rPr kumimoji="0" lang="en-US" altLang="ja-JP"/>
              <a:pPr/>
              <a:t>14</a:t>
            </a:fld>
            <a:endParaRPr kumimoji="0" lang="en-US" altLang="ja-JP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4988"/>
            <a:ext cx="5486400" cy="4113212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ja-JP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36868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1BA50D-621A-4520-8235-890D1B0B91EE}" type="slidenum">
              <a:rPr kumimoji="0" lang="ja-JP" altLang="en-US"/>
              <a:pPr/>
              <a:t>21</a:t>
            </a:fld>
            <a:endParaRPr kumimoji="0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ver_02_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11850"/>
            <a:ext cx="9148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over_01_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7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81013" y="6480175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800">
                <a:latin typeface="Arial"/>
                <a:ea typeface="Osaka" charset="-128"/>
              </a:rPr>
              <a:t>©</a:t>
            </a:r>
            <a:r>
              <a:rPr lang="en-US" altLang="ja-JP" sz="800">
                <a:latin typeface="Arial" charset="0"/>
                <a:ea typeface="Osaka" charset="-128"/>
              </a:rPr>
              <a:t>2008. Renesas Solution Corp., All rights reserved.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98475" y="1798638"/>
            <a:ext cx="8329613" cy="6477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en-US" altLang="ja-JP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98475" y="2208213"/>
            <a:ext cx="8329613" cy="712787"/>
          </a:xfrm>
        </p:spPr>
        <p:txBody>
          <a:bodyPr/>
          <a:lstStyle>
            <a:lvl1pPr marL="0" indent="0" algn="ctr">
              <a:buFont typeface="Times New Roman" pitchFamily="18" charset="0"/>
              <a:buNone/>
              <a:defRPr/>
            </a:lvl1pPr>
          </a:lstStyle>
          <a:p>
            <a:r>
              <a:rPr lang="ja-JP" altLang="en-US" smtClean="0"/>
              <a:t>マスタ サブタイトルの書式設定</a:t>
            </a:r>
            <a:endParaRPr lang="en-US" altLang="ja-JP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98475" y="5473700"/>
            <a:ext cx="1063625" cy="3317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5F1B0-687B-40DC-946D-00E499E606A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0312E-79E9-488B-9136-C5F313754B4B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65138" y="908050"/>
            <a:ext cx="407670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94238" y="908050"/>
            <a:ext cx="4078287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6DA7C-9094-456E-9D6E-B1ED65A705B6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D22F4-B506-457B-920D-C703434085A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5BD0C-6C28-44A1-866C-2CBFE245FAF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C959E-61C6-46D2-8E06-D7B9446D4F5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45C38-3ECC-407A-9DDF-21B5E59F237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157B-E9CD-4FA6-8EFA-D5EF66DFC2E0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6E492-503D-44D2-92AA-6EFC0C72027D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96075" y="269875"/>
            <a:ext cx="2076450" cy="57499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65138" y="269875"/>
            <a:ext cx="6078537" cy="57499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251E0-027B-44E6-9F3B-402DF98C4FA2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8313" y="269875"/>
            <a:ext cx="8280400" cy="963613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sz="half" idx="1"/>
          </p:nvPr>
        </p:nvSpPr>
        <p:spPr>
          <a:xfrm>
            <a:off x="468313" y="1341438"/>
            <a:ext cx="4064000" cy="4678362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84713" y="1341438"/>
            <a:ext cx="4064000" cy="4678362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>
          <a:xfrm>
            <a:off x="71438" y="6524625"/>
            <a:ext cx="53975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E9283-F225-415E-A67E-F634DDCFA6C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_a4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6459538"/>
            <a:ext cx="914876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30225" y="6462713"/>
            <a:ext cx="1893888" cy="395287"/>
          </a:xfrm>
          <a:prstGeom prst="rect">
            <a:avLst/>
          </a:prstGeom>
          <a:solidFill>
            <a:srgbClr val="252525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en-US" altLang="ja-JP" sz="1200">
                <a:solidFill>
                  <a:schemeClr val="bg1"/>
                </a:solidFill>
                <a:latin typeface="Arial" charset="0"/>
              </a:rPr>
              <a:t>Confidential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929063" y="6208713"/>
            <a:ext cx="50355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ja-JP" altLang="en-US" sz="1000" dirty="0">
                <a:latin typeface="Arial" charset="0"/>
              </a:rPr>
              <a:t>コンバージェンス／ダイバージェンス検討会資料（</a:t>
            </a:r>
            <a:r>
              <a:rPr lang="en-US" altLang="ja-JP" sz="1000" dirty="0">
                <a:latin typeface="Arial" charset="0"/>
              </a:rPr>
              <a:t>2008/07/31</a:t>
            </a:r>
            <a:r>
              <a:rPr lang="ja-JP" altLang="en-US" sz="1000" dirty="0">
                <a:latin typeface="Arial" charset="0"/>
              </a:rPr>
              <a:t>）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7175" cy="76200"/>
          </a:xfrm>
          <a:prstGeom prst="rect">
            <a:avLst/>
          </a:prstGeom>
          <a:solidFill>
            <a:srgbClr val="FF002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ja-JP" sz="1800">
              <a:latin typeface="Arial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493963" y="6553200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800">
                <a:latin typeface="Arial"/>
                <a:ea typeface="Osaka" charset="-128"/>
              </a:rPr>
              <a:t>©</a:t>
            </a:r>
            <a:r>
              <a:rPr lang="en-US" altLang="ja-JP" sz="800">
                <a:latin typeface="Arial" charset="0"/>
                <a:ea typeface="Osaka" charset="-128"/>
              </a:rPr>
              <a:t>2008. Renesas Solutions Corp., All rights reserved.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pPr>
              <a:defRPr/>
            </a:pPr>
            <a:fld id="{C110174A-67DB-45F2-8E63-72A21AEBF839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65138" y="269875"/>
            <a:ext cx="83073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 title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5138" y="908050"/>
            <a:ext cx="83073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</a:t>
            </a:r>
          </a:p>
          <a:p>
            <a:pPr lvl="1"/>
            <a:r>
              <a:rPr lang="en-US" altLang="ja-JP" smtClean="0"/>
              <a:t>Text</a:t>
            </a:r>
          </a:p>
          <a:p>
            <a:pPr lvl="2"/>
            <a:r>
              <a:rPr lang="en-US" altLang="ja-JP" smtClean="0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5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kumimoji="1" sz="2800">
          <a:solidFill>
            <a:srgbClr val="22228B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2800">
          <a:solidFill>
            <a:srgbClr val="22228B"/>
          </a:solidFill>
          <a:latin typeface="Tahoma" pitchFamily="34" charset="0"/>
          <a:ea typeface="ＭＳ Ｐゴシック" pitchFamily="50" charset="-128"/>
        </a:defRPr>
      </a:lvl2pPr>
      <a:lvl3pPr algn="l" rtl="0" fontAlgn="base">
        <a:spcBef>
          <a:spcPct val="0"/>
        </a:spcBef>
        <a:spcAft>
          <a:spcPct val="0"/>
        </a:spcAft>
        <a:defRPr kumimoji="1" sz="2800">
          <a:solidFill>
            <a:srgbClr val="22228B"/>
          </a:solidFill>
          <a:latin typeface="Tahoma" pitchFamily="34" charset="0"/>
          <a:ea typeface="ＭＳ Ｐゴシック" pitchFamily="50" charset="-128"/>
        </a:defRPr>
      </a:lvl3pPr>
      <a:lvl4pPr algn="l" rtl="0" fontAlgn="base">
        <a:spcBef>
          <a:spcPct val="0"/>
        </a:spcBef>
        <a:spcAft>
          <a:spcPct val="0"/>
        </a:spcAft>
        <a:defRPr kumimoji="1" sz="2800">
          <a:solidFill>
            <a:srgbClr val="22228B"/>
          </a:solidFill>
          <a:latin typeface="Tahoma" pitchFamily="34" charset="0"/>
          <a:ea typeface="ＭＳ Ｐゴシック" pitchFamily="50" charset="-128"/>
        </a:defRPr>
      </a:lvl4pPr>
      <a:lvl5pPr algn="l" rtl="0" fontAlgn="base">
        <a:spcBef>
          <a:spcPct val="0"/>
        </a:spcBef>
        <a:spcAft>
          <a:spcPct val="0"/>
        </a:spcAft>
        <a:defRPr kumimoji="1" sz="2800">
          <a:solidFill>
            <a:srgbClr val="22228B"/>
          </a:solidFill>
          <a:latin typeface="Tahoma" pitchFamily="34" charset="0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9pPr>
    </p:titleStyle>
    <p:bodyStyle>
      <a:lvl1pPr marL="269875" indent="-269875" algn="l" rtl="0" fontAlgn="base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rgbClr val="22228B"/>
          </a:solidFill>
          <a:latin typeface="+mn-lt"/>
          <a:ea typeface="+mn-ea"/>
          <a:cs typeface="+mn-cs"/>
        </a:defRPr>
      </a:lvl1pPr>
      <a:lvl2pPr marL="717550" indent="-268288" algn="l" rtl="0" fontAlgn="base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rgbClr val="22228B"/>
          </a:solidFill>
          <a:latin typeface="+mn-lt"/>
          <a:ea typeface="+mn-ea"/>
        </a:defRPr>
      </a:lvl2pPr>
      <a:lvl3pPr marL="1163638" indent="-266700" algn="l" rtl="0" fontAlgn="base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kumimoji="1" sz="2000">
          <a:solidFill>
            <a:srgbClr val="22228B"/>
          </a:solidFill>
          <a:latin typeface="+mn-lt"/>
          <a:ea typeface="+mn-ea"/>
        </a:defRPr>
      </a:lvl3pPr>
      <a:lvl4pPr marL="164465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Times New Roman" pitchFamily="18" charset="0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Linux</a:t>
            </a:r>
            <a:r>
              <a:rPr lang="ja-JP" altLang="en-US" smtClean="0"/>
              <a:t> サポート戦略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角丸四角形 5"/>
          <p:cNvSpPr/>
          <p:nvPr/>
        </p:nvSpPr>
        <p:spPr bwMode="auto">
          <a:xfrm>
            <a:off x="857224" y="1428736"/>
            <a:ext cx="7072362" cy="121444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eaLnBrk="0" hangingPunct="0">
              <a:defRPr/>
            </a:pPr>
            <a:endParaRPr kumimoji="0" lang="ja-JP" altLang="en-US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512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Our</a:t>
            </a:r>
            <a:r>
              <a:rPr lang="ja-JP" altLang="en-US" smtClean="0"/>
              <a:t> </a:t>
            </a:r>
            <a:r>
              <a:rPr lang="en-US" altLang="ja-JP" smtClean="0"/>
              <a:t>competition</a:t>
            </a:r>
            <a:endParaRPr lang="ja-JP" altLang="en-US" smtClean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デバイスハードウエア の差別性をアピールしにくくなっている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defRPr/>
            </a:pP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LSI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設計技術 （シミュレーションツール）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defRPr/>
            </a:pP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IP (CPU core,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generic IP blocks)</a:t>
            </a:r>
          </a:p>
          <a:p>
            <a:pPr lvl="1">
              <a:defRPr/>
            </a:pPr>
            <a:r>
              <a:rPr lang="en-US" altLang="ja-JP" dirty="0" err="1" smtClean="0">
                <a:solidFill>
                  <a:schemeClr val="accent6">
                    <a:lumMod val="75000"/>
                  </a:schemeClr>
                </a:solidFill>
              </a:rPr>
              <a:t>Fab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 (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プロセス技術、供給能力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pPr lvl="1">
              <a:defRPr/>
            </a:pP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主たる競争要因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defRPr/>
            </a:pP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価　格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defRPr/>
            </a:pPr>
            <a:r>
              <a:rPr lang="ja-JP" altLang="en-US" dirty="0" smtClean="0">
                <a:solidFill>
                  <a:srgbClr val="FF0000"/>
                </a:solidFill>
              </a:rPr>
              <a:t>サポート　・・・・・ 顧客製品化サポートが重要な競争要因になる ！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　　　　　　　　　　（ 同時に サポートコスト肥大化はリスク要因 ）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lvl="1">
              <a:defRPr/>
            </a:pP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906462" lvl="1" indent="-457200">
              <a:buFont typeface="Times New Roman" pitchFamily="18" charset="0"/>
              <a:buAutoNum type="arabicParenR"/>
              <a:defRPr/>
            </a:pP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顧客密着フルサポート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----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 案件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倍加はリソース対応次第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906462" lvl="1" indent="-457200">
              <a:buFont typeface="Times New Roman" pitchFamily="18" charset="0"/>
              <a:buAutoNum type="arabicParenR"/>
              <a:defRPr/>
            </a:pP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Full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Turnkey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Solution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-------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アプリ層までの提供が課題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906462" lvl="1" indent="-457200">
              <a:buFont typeface="Times New Roman" pitchFamily="18" charset="0"/>
              <a:buAutoNum type="arabicParenR"/>
              <a:defRPr/>
            </a:pP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906462" lvl="1" indent="-457200">
              <a:buFont typeface="Times New Roman" pitchFamily="18" charset="0"/>
              <a:buAutoNum type="arabicParenR"/>
              <a:defRPr/>
            </a:pP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汎用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OS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を活用 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Solution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----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 提供されるソフトウエア部品の活用</a:t>
            </a:r>
            <a:endParaRPr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286500" y="1714500"/>
            <a:ext cx="14382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ja-JP" altLang="en-US" sz="1800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大部分が</a:t>
            </a:r>
            <a:r>
              <a:rPr lang="en-US" altLang="ja-JP" sz="1800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ja-JP" sz="1800" dirty="0">
                <a:solidFill>
                  <a:schemeClr val="accent4">
                    <a:lumMod val="65000"/>
                    <a:lumOff val="35000"/>
                  </a:schemeClr>
                </a:solidFill>
              </a:rPr>
            </a:br>
            <a:r>
              <a:rPr lang="ja-JP" altLang="en-US" sz="1800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共通技術化</a:t>
            </a:r>
            <a:endParaRPr lang="ja-JP" altLang="en-US" sz="1800" dirty="0">
              <a:solidFill>
                <a:schemeClr val="accent4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128" name="カギ線コネクタ 8"/>
          <p:cNvCxnSpPr>
            <a:cxnSpLocks noChangeShapeType="1"/>
          </p:cNvCxnSpPr>
          <p:nvPr/>
        </p:nvCxnSpPr>
        <p:spPr bwMode="auto">
          <a:xfrm rot="10800000">
            <a:off x="2081213" y="3705225"/>
            <a:ext cx="5786437" cy="571500"/>
          </a:xfrm>
          <a:prstGeom prst="bentConnector3">
            <a:avLst>
              <a:gd name="adj1" fmla="val -9755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129" name="スライド番号プレースホルダ 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D058182-CEED-4315-BF08-0BDE08B48FAB}" type="slidenum">
              <a:rPr lang="en-US" altLang="ja-JP" smtClean="0">
                <a:latin typeface="Arial" pitchFamily="34" charset="0"/>
              </a:rPr>
              <a:pPr/>
              <a:t>2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2400" smtClean="0"/>
              <a:t>“</a:t>
            </a:r>
            <a:r>
              <a:rPr lang="en-US" altLang="ja-JP" sz="2400" smtClean="0"/>
              <a:t>Proprietary</a:t>
            </a:r>
            <a:r>
              <a:rPr lang="ja-JP" altLang="en-US" sz="2400" smtClean="0"/>
              <a:t>” ⇒ “</a:t>
            </a:r>
            <a:r>
              <a:rPr lang="en-US" altLang="ja-JP" sz="2400" smtClean="0"/>
              <a:t>Standard</a:t>
            </a:r>
            <a:r>
              <a:rPr lang="ja-JP" altLang="en-US" sz="2400" smtClean="0"/>
              <a:t>” の流れは止まらない </a:t>
            </a:r>
          </a:p>
        </p:txBody>
      </p:sp>
      <p:graphicFrame>
        <p:nvGraphicFramePr>
          <p:cNvPr id="6" name="コンテンツ プレースホルダ 5"/>
          <p:cNvGraphicFramePr>
            <a:graphicFrameLocks noGrp="1"/>
          </p:cNvGraphicFramePr>
          <p:nvPr>
            <p:ph idx="1"/>
          </p:nvPr>
        </p:nvGraphicFramePr>
        <p:xfrm>
          <a:off x="465138" y="908050"/>
          <a:ext cx="8307387" cy="467678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69129"/>
                <a:gridCol w="2769129"/>
                <a:gridCol w="2769129"/>
              </a:tblGrid>
              <a:tr h="63468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Proprietary OS</a:t>
                      </a:r>
                      <a:endParaRPr kumimoji="1" lang="ja-JP" altLang="en-US" sz="2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>
                          <a:latin typeface="+mn-lt"/>
                        </a:rPr>
                        <a:t>FACTOR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>
                          <a:latin typeface="+mn-lt"/>
                        </a:rPr>
                        <a:t>Standard</a:t>
                      </a:r>
                      <a:r>
                        <a:rPr kumimoji="1" lang="en-US" altLang="ja-JP" sz="2400" baseline="0" dirty="0" smtClean="0">
                          <a:latin typeface="+mn-lt"/>
                        </a:rPr>
                        <a:t> OS</a:t>
                      </a:r>
                      <a:endParaRPr kumimoji="1" lang="ja-JP" altLang="en-US" sz="2400" dirty="0">
                        <a:latin typeface="+mj-lt"/>
                      </a:endParaRPr>
                    </a:p>
                  </a:txBody>
                  <a:tcPr anchor="ctr"/>
                </a:tc>
              </a:tr>
              <a:tr h="5289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err="1" smtClean="0"/>
                        <a:t>uITRON</a:t>
                      </a:r>
                      <a:r>
                        <a:rPr kumimoji="1" lang="ja-JP" altLang="en-US" dirty="0" err="1" smtClean="0"/>
                        <a:t>、</a:t>
                      </a:r>
                      <a:r>
                        <a:rPr kumimoji="1" lang="en-US" altLang="ja-JP" dirty="0" smtClean="0"/>
                        <a:t>in-house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代表的な </a:t>
                      </a:r>
                      <a:r>
                        <a:rPr kumimoji="1" lang="en-US" altLang="ja-JP" dirty="0" smtClean="0"/>
                        <a:t>OS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WinCE,</a:t>
                      </a:r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smtClean="0"/>
                        <a:t>QNX,</a:t>
                      </a:r>
                      <a:r>
                        <a:rPr kumimoji="1" lang="ja-JP" altLang="en-US" dirty="0" smtClean="0"/>
                        <a:t> </a:t>
                      </a:r>
                      <a:r>
                        <a:rPr kumimoji="1" lang="en-US" altLang="ja-JP" dirty="0" err="1" smtClean="0"/>
                        <a:t>Symbian</a:t>
                      </a:r>
                      <a:r>
                        <a:rPr kumimoji="1" lang="en-US" altLang="ja-JP" dirty="0" smtClean="0"/>
                        <a:t/>
                      </a:r>
                      <a:br>
                        <a:rPr kumimoji="1" lang="en-US" altLang="ja-JP" dirty="0" smtClean="0"/>
                      </a:br>
                      <a:r>
                        <a:rPr kumimoji="1" lang="en-US" altLang="ja-JP" dirty="0" err="1" smtClean="0"/>
                        <a:t>VxWorks</a:t>
                      </a:r>
                      <a:r>
                        <a:rPr kumimoji="1" lang="ja-JP" altLang="en-US" dirty="0" smtClean="0"/>
                        <a:t> そして </a:t>
                      </a:r>
                      <a:r>
                        <a:rPr kumimoji="1" lang="en-US" altLang="ja-JP" dirty="0" smtClean="0"/>
                        <a:t>Linux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</a:tr>
              <a:tr h="38892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ほとんどない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ソフトウエア部品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一般的なものは標準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</a:tr>
              <a:tr h="64706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独自 </a:t>
                      </a:r>
                      <a:r>
                        <a:rPr kumimoji="1" lang="en-US" altLang="ja-JP" dirty="0" smtClean="0"/>
                        <a:t>API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API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OS</a:t>
                      </a:r>
                      <a:r>
                        <a:rPr kumimoji="1" lang="ja-JP" altLang="en-US" dirty="0" smtClean="0"/>
                        <a:t> が </a:t>
                      </a:r>
                      <a:r>
                        <a:rPr kumimoji="1" lang="en-US" altLang="ja-JP" dirty="0" smtClean="0"/>
                        <a:t>API</a:t>
                      </a:r>
                      <a:r>
                        <a:rPr kumimoji="1" lang="ja-JP" altLang="en-US" dirty="0" smtClean="0"/>
                        <a:t> を既定</a:t>
                      </a:r>
                      <a:r>
                        <a:rPr kumimoji="1" lang="en-US" altLang="ja-JP" dirty="0" smtClean="0"/>
                        <a:t/>
                      </a:r>
                      <a:br>
                        <a:rPr kumimoji="1" lang="en-US" altLang="ja-JP" dirty="0" smtClean="0"/>
                      </a:br>
                      <a:r>
                        <a:rPr kumimoji="1" lang="ja-JP" altLang="en-US" dirty="0" smtClean="0"/>
                        <a:t>（</a:t>
                      </a:r>
                      <a:r>
                        <a:rPr kumimoji="1" lang="en-US" altLang="ja-JP" dirty="0" smtClean="0"/>
                        <a:t>POSIX</a:t>
                      </a:r>
                      <a:r>
                        <a:rPr kumimoji="1" lang="ja-JP" altLang="en-US" dirty="0" smtClean="0"/>
                        <a:t> が一般的）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</a:tr>
              <a:tr h="42450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低い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ソフトウエア再利用性</a:t>
                      </a:r>
                      <a:endParaRPr kumimoji="1" lang="ja-JP" altLang="en-US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高い</a:t>
                      </a:r>
                      <a:endParaRPr kumimoji="1" lang="en-US" altLang="ja-JP" dirty="0" smtClean="0">
                        <a:latin typeface="+mj-lt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最適チューニング可能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パフォーマンス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最適化は限定的</a:t>
                      </a:r>
                      <a:endParaRPr kumimoji="1" lang="en-US" altLang="ja-JP" dirty="0" smtClean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latin typeface="+mj-lt"/>
                        </a:rPr>
                        <a:t>なし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  <a:latin typeface="+mj-lt"/>
                        </a:rPr>
                        <a:t>安全性（メモリー保護）</a:t>
                      </a:r>
                      <a:endParaRPr kumimoji="1" lang="ja-JP" altLang="en-US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latin typeface="+mj-lt"/>
                        </a:rPr>
                        <a:t>一部</a:t>
                      </a:r>
                      <a:r>
                        <a:rPr kumimoji="1" lang="en-US" altLang="ja-JP" dirty="0" smtClean="0">
                          <a:latin typeface="+mj-lt"/>
                        </a:rPr>
                        <a:t>OS</a:t>
                      </a:r>
                      <a:r>
                        <a:rPr kumimoji="1" lang="ja-JP" altLang="en-US" dirty="0" smtClean="0">
                          <a:latin typeface="+mj-lt"/>
                        </a:rPr>
                        <a:t>で対応済</a:t>
                      </a:r>
                      <a:endParaRPr kumimoji="1" lang="en-US" altLang="ja-JP" dirty="0" smtClean="0">
                        <a:latin typeface="+mj-lt"/>
                      </a:endParaRPr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低い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保守性</a:t>
                      </a:r>
                      <a:endParaRPr kumimoji="1" lang="ja-JP" altLang="en-US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OS</a:t>
                      </a:r>
                      <a:r>
                        <a:rPr kumimoji="1" lang="ja-JP" altLang="en-US" dirty="0" smtClean="0"/>
                        <a:t> ベンダーに依存</a:t>
                      </a:r>
                      <a:endParaRPr kumimoji="1" lang="en-US" altLang="ja-JP" dirty="0" smtClean="0">
                        <a:latin typeface="+mj-lt"/>
                      </a:endParaRPr>
                    </a:p>
                  </a:txBody>
                  <a:tcPr anchor="ctr"/>
                </a:tc>
              </a:tr>
              <a:tr h="64706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組み合わせ困難</a:t>
                      </a:r>
                      <a:endParaRPr kumimoji="1" lang="ja-JP" altLang="en-US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汎用技術との親和性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（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Java</a:t>
                      </a:r>
                      <a:r>
                        <a:rPr kumimoji="1" lang="ja-JP" altLang="en-US" dirty="0" err="1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PHP</a:t>
                      </a:r>
                      <a:r>
                        <a:rPr kumimoji="1" lang="ja-JP" altLang="en-US" dirty="0" err="1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Flash</a:t>
                      </a:r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 など）</a:t>
                      </a:r>
                      <a:endParaRPr kumimoji="1" lang="ja-JP" altLang="en-US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最初から在り、または</a:t>
                      </a:r>
                      <a:r>
                        <a:rPr kumimoji="1" lang="en-US" altLang="ja-JP" dirty="0" smtClean="0"/>
                        <a:t/>
                      </a:r>
                      <a:br>
                        <a:rPr kumimoji="1" lang="en-US" altLang="ja-JP" dirty="0" smtClean="0"/>
                      </a:br>
                      <a:r>
                        <a:rPr kumimoji="1" lang="ja-JP" altLang="en-US" dirty="0" smtClean="0"/>
                        <a:t>導入は比較的容易</a:t>
                      </a:r>
                      <a:endParaRPr kumimoji="1" lang="en-US" altLang="ja-JP" dirty="0" smtClean="0">
                        <a:latin typeface="+mj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角丸四角形 6"/>
          <p:cNvSpPr/>
          <p:nvPr/>
        </p:nvSpPr>
        <p:spPr bwMode="auto">
          <a:xfrm>
            <a:off x="428625" y="5786438"/>
            <a:ext cx="8358188" cy="42862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ソフトウエア規模の大型化により 汎用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OS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の採用が拡大中</a:t>
            </a:r>
          </a:p>
        </p:txBody>
      </p:sp>
      <p:sp>
        <p:nvSpPr>
          <p:cNvPr id="6190" name="スライド番号プレースホル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5DDDC13-D474-40A3-9D9D-3F57CA69E1FF}" type="slidenum">
              <a:rPr lang="en-US" altLang="ja-JP" smtClean="0">
                <a:latin typeface="Arial" pitchFamily="34" charset="0"/>
              </a:rPr>
              <a:pPr/>
              <a:t>3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>
                <a:solidFill>
                  <a:srgbClr val="FF0000"/>
                </a:solidFill>
              </a:rPr>
              <a:t>Linux</a:t>
            </a:r>
            <a:r>
              <a:rPr lang="ja-JP" altLang="en-US" smtClean="0">
                <a:solidFill>
                  <a:srgbClr val="FF0000"/>
                </a:solidFill>
              </a:rPr>
              <a:t> </a:t>
            </a:r>
            <a:r>
              <a:rPr lang="en-US" altLang="ja-JP" smtClean="0">
                <a:solidFill>
                  <a:srgbClr val="FF0000"/>
                </a:solidFill>
              </a:rPr>
              <a:t>vs</a:t>
            </a:r>
            <a:r>
              <a:rPr lang="ja-JP" altLang="en-US" smtClean="0">
                <a:solidFill>
                  <a:srgbClr val="FF0000"/>
                </a:solidFill>
              </a:rPr>
              <a:t> “他の汎用</a:t>
            </a:r>
            <a:r>
              <a:rPr lang="en-US" altLang="ja-JP" smtClean="0">
                <a:solidFill>
                  <a:srgbClr val="FF0000"/>
                </a:solidFill>
              </a:rPr>
              <a:t>OS</a:t>
            </a:r>
            <a:r>
              <a:rPr lang="ja-JP" altLang="en-US" smtClean="0">
                <a:solidFill>
                  <a:srgbClr val="FF0000"/>
                </a:solidFill>
              </a:rPr>
              <a:t>”  </a:t>
            </a:r>
            <a:r>
              <a:rPr lang="ja-JP" altLang="en-US" smtClean="0"/>
              <a:t>・・・ 実は全く違う文化</a:t>
            </a:r>
          </a:p>
        </p:txBody>
      </p:sp>
      <p:sp>
        <p:nvSpPr>
          <p:cNvPr id="7171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Linux</a:t>
            </a:r>
            <a:r>
              <a:rPr lang="ja-JP" altLang="en-US" smtClean="0"/>
              <a:t> が </a:t>
            </a:r>
            <a:r>
              <a:rPr lang="en-US" altLang="ja-JP" smtClean="0"/>
              <a:t>UNIX</a:t>
            </a:r>
            <a:r>
              <a:rPr lang="ja-JP" altLang="en-US" smtClean="0"/>
              <a:t> など他のオープン</a:t>
            </a:r>
            <a:r>
              <a:rPr lang="en-US" altLang="ja-JP" smtClean="0"/>
              <a:t>OS</a:t>
            </a:r>
            <a:r>
              <a:rPr lang="ja-JP" altLang="en-US" smtClean="0"/>
              <a:t>と比べて成功している最大の要因は </a:t>
            </a:r>
            <a:r>
              <a:rPr lang="ja-JP" altLang="en-US" u="sng" smtClean="0"/>
              <a:t>世界中のあらゆる開発成果がひとつのマスターコードに集約される仕組み</a:t>
            </a:r>
            <a:r>
              <a:rPr lang="ja-JP" altLang="en-US" smtClean="0"/>
              <a:t> </a:t>
            </a:r>
            <a:r>
              <a:rPr lang="ja-JP" altLang="en-US" u="sng" smtClean="0">
                <a:solidFill>
                  <a:srgbClr val="FF0000"/>
                </a:solidFill>
              </a:rPr>
              <a:t>（</a:t>
            </a:r>
            <a:r>
              <a:rPr lang="en-US" altLang="ja-JP" u="sng" smtClean="0">
                <a:solidFill>
                  <a:srgbClr val="FF0000"/>
                </a:solidFill>
              </a:rPr>
              <a:t> centralization</a:t>
            </a:r>
            <a:r>
              <a:rPr lang="ja-JP" altLang="en-US" u="sng" smtClean="0">
                <a:solidFill>
                  <a:srgbClr val="FF0000"/>
                </a:solidFill>
              </a:rPr>
              <a:t> ）</a:t>
            </a:r>
            <a:r>
              <a:rPr lang="ja-JP" altLang="en-US" smtClean="0"/>
              <a:t>が実際に機能していること。　開発成果をソースコードレベルで還元することを義務付けた </a:t>
            </a:r>
            <a:r>
              <a:rPr lang="en-US" altLang="ja-JP" smtClean="0">
                <a:solidFill>
                  <a:srgbClr val="FF0000"/>
                </a:solidFill>
              </a:rPr>
              <a:t>GPL</a:t>
            </a:r>
            <a:r>
              <a:rPr lang="ja-JP" altLang="en-US" smtClean="0">
                <a:solidFill>
                  <a:srgbClr val="FF0000"/>
                </a:solidFill>
              </a:rPr>
              <a:t> ライセンスが基盤</a:t>
            </a:r>
            <a:r>
              <a:rPr lang="ja-JP" altLang="en-US" smtClean="0"/>
              <a:t>である。</a:t>
            </a:r>
            <a:endParaRPr lang="en-US" altLang="ja-JP" smtClean="0"/>
          </a:p>
          <a:p>
            <a:endParaRPr lang="en-US" altLang="ja-JP" smtClean="0"/>
          </a:p>
          <a:p>
            <a:r>
              <a:rPr lang="en-US" altLang="ja-JP" u="sng" smtClean="0"/>
              <a:t>Linux</a:t>
            </a:r>
            <a:r>
              <a:rPr lang="ja-JP" altLang="en-US" u="sng" smtClean="0"/>
              <a:t> </a:t>
            </a:r>
            <a:r>
              <a:rPr lang="en-US" altLang="ja-JP" u="sng" smtClean="0"/>
              <a:t>kernel</a:t>
            </a:r>
            <a:r>
              <a:rPr lang="ja-JP" altLang="en-US" u="sng" smtClean="0"/>
              <a:t> のソースコードは </a:t>
            </a:r>
            <a:r>
              <a:rPr lang="en-US" altLang="ja-JP" u="sng" smtClean="0"/>
              <a:t>CPU</a:t>
            </a:r>
            <a:r>
              <a:rPr lang="ja-JP" altLang="en-US" u="sng" smtClean="0"/>
              <a:t> 毎に分かれていない</a:t>
            </a:r>
            <a:r>
              <a:rPr lang="ja-JP" altLang="en-US" smtClean="0"/>
              <a:t>。 </a:t>
            </a:r>
            <a:r>
              <a:rPr lang="en-US" altLang="ja-JP" smtClean="0"/>
              <a:t>IA32(X86)</a:t>
            </a:r>
            <a:r>
              <a:rPr lang="ja-JP" altLang="en-US" smtClean="0"/>
              <a:t>、</a:t>
            </a:r>
            <a:r>
              <a:rPr lang="en-US" altLang="ja-JP" smtClean="0"/>
              <a:t>PowerPC</a:t>
            </a:r>
            <a:r>
              <a:rPr lang="ja-JP" altLang="en-US" smtClean="0"/>
              <a:t>、</a:t>
            </a:r>
            <a:r>
              <a:rPr lang="en-US" altLang="ja-JP" smtClean="0"/>
              <a:t>ARM</a:t>
            </a:r>
            <a:r>
              <a:rPr lang="ja-JP" altLang="en-US" smtClean="0"/>
              <a:t>、</a:t>
            </a:r>
            <a:r>
              <a:rPr lang="en-US" altLang="ja-JP" smtClean="0"/>
              <a:t>MIPS</a:t>
            </a:r>
            <a:r>
              <a:rPr lang="ja-JP" altLang="en-US" smtClean="0"/>
              <a:t> そして </a:t>
            </a:r>
            <a:r>
              <a:rPr lang="en-US" altLang="ja-JP" smtClean="0"/>
              <a:t>SuperH</a:t>
            </a:r>
            <a:r>
              <a:rPr lang="ja-JP" altLang="en-US" smtClean="0"/>
              <a:t> も一つの </a:t>
            </a:r>
            <a:r>
              <a:rPr lang="en-US" altLang="ja-JP" smtClean="0"/>
              <a:t>kernel</a:t>
            </a:r>
            <a:r>
              <a:rPr lang="ja-JP" altLang="en-US" smtClean="0"/>
              <a:t> コードを共有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している。  </a:t>
            </a:r>
            <a:r>
              <a:rPr lang="en-US" altLang="ja-JP" smtClean="0"/>
              <a:t>PC</a:t>
            </a:r>
            <a:r>
              <a:rPr lang="ja-JP" altLang="en-US" smtClean="0"/>
              <a:t>用に開発された最新の技術をそのまま 組み込み用</a:t>
            </a:r>
            <a:r>
              <a:rPr lang="en-US" altLang="ja-JP" smtClean="0"/>
              <a:t>CPU</a:t>
            </a:r>
            <a:br>
              <a:rPr lang="en-US" altLang="ja-JP" smtClean="0"/>
            </a:br>
            <a:r>
              <a:rPr lang="ja-JP" altLang="en-US" smtClean="0"/>
              <a:t>でも活用することができることが </a:t>
            </a:r>
            <a:r>
              <a:rPr lang="en-US" altLang="ja-JP" smtClean="0"/>
              <a:t>Linux</a:t>
            </a:r>
            <a:r>
              <a:rPr lang="ja-JP" altLang="en-US" smtClean="0"/>
              <a:t> のアドバンテージになっている。</a:t>
            </a:r>
            <a:endParaRPr lang="en-US" altLang="ja-JP" smtClean="0"/>
          </a:p>
          <a:p>
            <a:endParaRPr lang="en-US" altLang="ja-JP" smtClean="0"/>
          </a:p>
          <a:p>
            <a:r>
              <a:rPr lang="ja-JP" altLang="en-US" smtClean="0"/>
              <a:t>このような仕掛けが機能していない限り、ソースコードが公開されている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だけでは </a:t>
            </a:r>
            <a:r>
              <a:rPr lang="en-US" altLang="ja-JP" u="sng" smtClean="0"/>
              <a:t>Open</a:t>
            </a:r>
            <a:r>
              <a:rPr lang="ja-JP" altLang="en-US" u="sng" smtClean="0"/>
              <a:t> </a:t>
            </a:r>
            <a:r>
              <a:rPr lang="en-US" altLang="ja-JP" u="sng" smtClean="0"/>
              <a:t>Innovation</a:t>
            </a:r>
            <a:r>
              <a:rPr lang="ja-JP" altLang="en-US" u="sng" smtClean="0"/>
              <a:t> </a:t>
            </a:r>
            <a:r>
              <a:rPr lang="ja-JP" altLang="en-US" smtClean="0"/>
              <a:t>とは言えない。　（ </a:t>
            </a:r>
            <a:r>
              <a:rPr lang="en-US" altLang="ja-JP" smtClean="0"/>
              <a:t>WinCE</a:t>
            </a:r>
            <a:r>
              <a:rPr lang="ja-JP" altLang="en-US" smtClean="0"/>
              <a:t>、</a:t>
            </a:r>
            <a:r>
              <a:rPr lang="en-US" altLang="ja-JP" smtClean="0"/>
              <a:t>Symbian</a:t>
            </a:r>
            <a:r>
              <a:rPr lang="ja-JP" altLang="en-US" smtClean="0"/>
              <a:t> など）</a:t>
            </a:r>
            <a:endParaRPr lang="en-US" altLang="ja-JP" smtClean="0"/>
          </a:p>
          <a:p>
            <a:endParaRPr lang="ja-JP" altLang="en-US" smtClean="0"/>
          </a:p>
        </p:txBody>
      </p:sp>
      <p:sp>
        <p:nvSpPr>
          <p:cNvPr id="4" name="角丸四角形 3"/>
          <p:cNvSpPr/>
          <p:nvPr/>
        </p:nvSpPr>
        <p:spPr bwMode="auto">
          <a:xfrm>
            <a:off x="428625" y="4572000"/>
            <a:ext cx="8358188" cy="1643063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SH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で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Linux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が使えるということは、単純に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Linux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kernel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API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が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SH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で利用できるということ以上に、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ユーザーは 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Linux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OS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が持っている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centralization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の仕組みが 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ARM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や 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MIPS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などと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/>
            </a:r>
            <a:b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</a:b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同様に </a:t>
            </a:r>
            <a:r>
              <a:rPr kumimoji="0" lang="en-US" altLang="ja-JP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SH</a:t>
            </a:r>
            <a:r>
              <a:rPr kumimoji="0" lang="ja-JP" altLang="en-US" dirty="0">
                <a:solidFill>
                  <a:srgbClr val="FFC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環境でも活用できることを当然期待 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している。 </a:t>
            </a:r>
            <a:endParaRPr kumimoji="0" lang="en-US" altLang="ja-JP" dirty="0">
              <a:solidFill>
                <a:schemeClr val="bg1">
                  <a:lumMod val="95000"/>
                </a:schemeClr>
              </a:solidFill>
              <a:latin typeface="HGP創英角ﾎﾟｯﾌﾟ体" pitchFamily="50" charset="-128"/>
              <a:ea typeface="HGP創英角ﾎﾟｯﾌﾟ体" pitchFamily="50" charset="-128"/>
            </a:endParaRPr>
          </a:p>
        </p:txBody>
      </p:sp>
      <p:sp>
        <p:nvSpPr>
          <p:cNvPr id="7173" name="スライド番号プレースホル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EBC205E-012B-4967-8367-F22D41D1159B}" type="slidenum">
              <a:rPr lang="en-US" altLang="ja-JP" smtClean="0">
                <a:latin typeface="Arial" pitchFamily="34" charset="0"/>
              </a:rPr>
              <a:pPr/>
              <a:t>4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円/楕円 14"/>
          <p:cNvSpPr/>
          <p:nvPr/>
        </p:nvSpPr>
        <p:spPr bwMode="auto">
          <a:xfrm>
            <a:off x="1071538" y="1142984"/>
            <a:ext cx="5357850" cy="4786346"/>
          </a:xfrm>
          <a:prstGeom prst="ellipse">
            <a:avLst/>
          </a:prstGeom>
          <a:solidFill>
            <a:srgbClr val="EFD4BF"/>
          </a:solidFill>
          <a:ln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eaLnBrk="0" hangingPunct="0">
              <a:defRPr/>
            </a:pPr>
            <a:endParaRPr kumimoji="0" lang="ja-JP" altLang="en-US">
              <a:solidFill>
                <a:schemeClr val="tx1"/>
              </a:solidFill>
              <a:latin typeface="Times New Roman" pitchFamily="18" charset="0"/>
            </a:endParaRPr>
          </a:p>
        </p:txBody>
      </p:sp>
      <p:cxnSp>
        <p:nvCxnSpPr>
          <p:cNvPr id="8197" name="直線矢印コネクタ 10"/>
          <p:cNvCxnSpPr>
            <a:cxnSpLocks noChangeShapeType="1"/>
          </p:cNvCxnSpPr>
          <p:nvPr/>
        </p:nvCxnSpPr>
        <p:spPr bwMode="auto">
          <a:xfrm>
            <a:off x="4429125" y="3643313"/>
            <a:ext cx="292893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8198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Momentum of Linux</a:t>
            </a:r>
            <a:r>
              <a:rPr lang="ja-JP" altLang="en-US" smtClean="0"/>
              <a:t> （</a:t>
            </a:r>
            <a:r>
              <a:rPr lang="en-US" altLang="ja-JP" smtClean="0"/>
              <a:t>=</a:t>
            </a:r>
            <a:r>
              <a:rPr lang="ja-JP" altLang="en-US" smtClean="0"/>
              <a:t> </a:t>
            </a:r>
            <a:r>
              <a:rPr lang="en-US" altLang="ja-JP" smtClean="0">
                <a:solidFill>
                  <a:srgbClr val="FF0000"/>
                </a:solidFill>
              </a:rPr>
              <a:t>Open</a:t>
            </a:r>
            <a:r>
              <a:rPr lang="ja-JP" altLang="en-US" smtClean="0">
                <a:solidFill>
                  <a:srgbClr val="FF0000"/>
                </a:solidFill>
              </a:rPr>
              <a:t> </a:t>
            </a:r>
            <a:r>
              <a:rPr lang="en-US" altLang="ja-JP" smtClean="0">
                <a:solidFill>
                  <a:srgbClr val="FF0000"/>
                </a:solidFill>
              </a:rPr>
              <a:t>Innovation</a:t>
            </a:r>
            <a:r>
              <a:rPr lang="ja-JP" altLang="en-US" smtClean="0">
                <a:solidFill>
                  <a:srgbClr val="FF0000"/>
                </a:solidFill>
              </a:rPr>
              <a:t> </a:t>
            </a:r>
            <a:r>
              <a:rPr lang="en-US" altLang="ja-JP" smtClean="0"/>
              <a:t>)</a:t>
            </a:r>
            <a:endParaRPr lang="ja-JP" altLang="en-US" smtClean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-500098" y="785794"/>
          <a:ext cx="8307387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グループ化 4"/>
          <p:cNvGrpSpPr/>
          <p:nvPr/>
        </p:nvGrpSpPr>
        <p:grpSpPr>
          <a:xfrm>
            <a:off x="7429520" y="2928934"/>
            <a:ext cx="1428760" cy="1422393"/>
            <a:chOff x="3587060" y="2182042"/>
            <a:chExt cx="1208079" cy="1208079"/>
          </a:xfrm>
          <a:solidFill>
            <a:srgbClr val="660033"/>
          </a:solidFill>
        </p:grpSpPr>
        <p:sp>
          <p:nvSpPr>
            <p:cNvPr id="6" name="円/楕円 5"/>
            <p:cNvSpPr/>
            <p:nvPr/>
          </p:nvSpPr>
          <p:spPr>
            <a:xfrm>
              <a:off x="3587060" y="2182042"/>
              <a:ext cx="1208079" cy="120807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円/楕円 4"/>
            <p:cNvSpPr/>
            <p:nvPr/>
          </p:nvSpPr>
          <p:spPr>
            <a:xfrm>
              <a:off x="3768272" y="2435856"/>
              <a:ext cx="841526" cy="73319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4130" tIns="24130" rIns="24130" bIns="24130" spcCol="1270" anchor="ctr"/>
            <a:lstStyle/>
            <a:p>
              <a:pPr algn="ctr" defTabSz="8445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ja-JP" sz="1900" dirty="0">
                  <a:latin typeface="+mj-lt"/>
                </a:rPr>
                <a:t>orphan</a:t>
              </a:r>
              <a:br>
                <a:rPr lang="en-US" altLang="ja-JP" sz="1900" dirty="0">
                  <a:latin typeface="+mj-lt"/>
                </a:rPr>
              </a:br>
              <a:r>
                <a:rPr lang="en-US" altLang="ja-JP" sz="1900" dirty="0">
                  <a:latin typeface="+mj-lt"/>
                </a:rPr>
                <a:t>Linux</a:t>
              </a:r>
              <a:br>
                <a:rPr lang="en-US" altLang="ja-JP" sz="1900" dirty="0">
                  <a:latin typeface="+mj-lt"/>
                </a:rPr>
              </a:br>
              <a:r>
                <a:rPr lang="en-US" altLang="ja-JP" sz="1900" dirty="0">
                  <a:latin typeface="+mj-lt"/>
                </a:rPr>
                <a:t>code</a:t>
              </a:r>
              <a:endParaRPr lang="ja-JP" altLang="en-US" sz="1900" dirty="0">
                <a:latin typeface="+mj-lt"/>
              </a:endParaRPr>
            </a:p>
          </p:txBody>
        </p:sp>
      </p:grpSp>
      <p:cxnSp>
        <p:nvCxnSpPr>
          <p:cNvPr id="8201" name="直線コネクタ 8"/>
          <p:cNvCxnSpPr>
            <a:cxnSpLocks noChangeShapeType="1"/>
          </p:cNvCxnSpPr>
          <p:nvPr/>
        </p:nvCxnSpPr>
        <p:spPr bwMode="auto">
          <a:xfrm rot="5400000">
            <a:off x="4143376" y="3429000"/>
            <a:ext cx="4716462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sp>
        <p:nvSpPr>
          <p:cNvPr id="8202" name="テキスト ボックス 11"/>
          <p:cNvSpPr txBox="1">
            <a:spLocks noChangeArrowheads="1"/>
          </p:cNvSpPr>
          <p:nvPr/>
        </p:nvSpPr>
        <p:spPr bwMode="auto">
          <a:xfrm>
            <a:off x="6643688" y="4572000"/>
            <a:ext cx="23574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孤立したコードからは </a:t>
            </a:r>
            <a:r>
              <a:rPr lang="en-US" altLang="ja-JP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innovation</a:t>
            </a:r>
            <a:r>
              <a:rPr lang="ja-JP" altLang="en-US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が生まれないことを認識すると</a:t>
            </a:r>
            <a:r>
              <a:rPr lang="en-US" altLang="ja-JP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</a:br>
            <a:r>
              <a:rPr lang="en-US" altLang="ja-JP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master</a:t>
            </a:r>
            <a:r>
              <a:rPr lang="ja-JP" altLang="en-US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</a:t>
            </a:r>
            <a:r>
              <a:rPr lang="en-US" altLang="ja-JP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code</a:t>
            </a:r>
            <a:r>
              <a:rPr lang="ja-JP" altLang="en-US" sz="1800">
                <a:solidFill>
                  <a:srgbClr val="FF0000"/>
                </a:solidFill>
                <a:latin typeface="HGP創英角ﾎﾟｯﾌﾟ体" pitchFamily="50" charset="-128"/>
                <a:ea typeface="HGP創英角ﾎﾟｯﾌﾟ体" pitchFamily="50" charset="-128"/>
              </a:rPr>
              <a:t> に向けた開発は必然である。</a:t>
            </a:r>
            <a:endParaRPr lang="ja-JP" altLang="en-US">
              <a:solidFill>
                <a:srgbClr val="FF0000"/>
              </a:solidFill>
              <a:latin typeface="HGP創英角ﾎﾟｯﾌﾟ体" pitchFamily="50" charset="-128"/>
              <a:ea typeface="HGP創英角ﾎﾟｯﾌﾟ体" pitchFamily="50" charset="-128"/>
            </a:endParaRPr>
          </a:p>
        </p:txBody>
      </p:sp>
      <p:sp>
        <p:nvSpPr>
          <p:cNvPr id="8203" name="テキスト ボックス 12"/>
          <p:cNvSpPr txBox="1">
            <a:spLocks noChangeArrowheads="1"/>
          </p:cNvSpPr>
          <p:nvPr/>
        </p:nvSpPr>
        <p:spPr bwMode="auto">
          <a:xfrm>
            <a:off x="239713" y="3441700"/>
            <a:ext cx="2357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kumimoji="0" lang="en-US" altLang="ja-JP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centralization</a:t>
            </a:r>
            <a:endParaRPr lang="ja-JP" altLang="en-US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乗算記号 13"/>
          <p:cNvSpPr/>
          <p:nvPr/>
        </p:nvSpPr>
        <p:spPr bwMode="auto">
          <a:xfrm>
            <a:off x="7286625" y="1571625"/>
            <a:ext cx="1643063" cy="1571625"/>
          </a:xfrm>
          <a:prstGeom prst="mathMultiply">
            <a:avLst>
              <a:gd name="adj1" fmla="val 16093"/>
            </a:avLst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kumimoji="0" lang="ja-JP" altLang="en-US"/>
          </a:p>
        </p:txBody>
      </p:sp>
      <p:sp>
        <p:nvSpPr>
          <p:cNvPr id="8205" name="スライド番号プレースホルダ 1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1616DC8-C997-4488-BB6D-60A9E0A74574}" type="slidenum">
              <a:rPr lang="en-US" altLang="ja-JP" smtClean="0">
                <a:latin typeface="Arial" pitchFamily="34" charset="0"/>
              </a:rPr>
              <a:pPr/>
              <a:t>5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Master</a:t>
            </a:r>
            <a:r>
              <a:rPr lang="ja-JP" altLang="en-US" smtClean="0"/>
              <a:t> </a:t>
            </a:r>
            <a:r>
              <a:rPr lang="en-US" altLang="ja-JP" smtClean="0"/>
              <a:t>kernel</a:t>
            </a:r>
            <a:r>
              <a:rPr lang="ja-JP" altLang="en-US" smtClean="0"/>
              <a:t> </a:t>
            </a:r>
            <a:r>
              <a:rPr lang="en-US" altLang="ja-JP" smtClean="0"/>
              <a:t>migration</a:t>
            </a:r>
            <a:r>
              <a:rPr lang="ja-JP" altLang="en-US" smtClean="0"/>
              <a:t> （ほんの一部）</a:t>
            </a:r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142845" y="908050"/>
          <a:ext cx="8001056" cy="4806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20" name="テキスト ボックス 4"/>
          <p:cNvSpPr txBox="1">
            <a:spLocks noChangeArrowheads="1"/>
          </p:cNvSpPr>
          <p:nvPr/>
        </p:nvSpPr>
        <p:spPr bwMode="auto">
          <a:xfrm>
            <a:off x="123825" y="6148388"/>
            <a:ext cx="4929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ja-JP" sz="1600">
                <a:solidFill>
                  <a:srgbClr val="660033"/>
                </a:solidFill>
                <a:latin typeface="Tahoma" pitchFamily="34" charset="0"/>
                <a:cs typeface="Tahoma" pitchFamily="34" charset="0"/>
              </a:rPr>
              <a:t>http://kernelnewbies.org/Linux26Changes</a:t>
            </a:r>
            <a:endParaRPr lang="ja-JP" altLang="en-US" sz="1600">
              <a:solidFill>
                <a:srgbClr val="660033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21" name="下矢印 5"/>
          <p:cNvSpPr>
            <a:spLocks noChangeArrowheads="1"/>
          </p:cNvSpPr>
          <p:nvPr/>
        </p:nvSpPr>
        <p:spPr bwMode="auto">
          <a:xfrm>
            <a:off x="7996238" y="1209675"/>
            <a:ext cx="928687" cy="4929188"/>
          </a:xfrm>
          <a:prstGeom prst="downArrow">
            <a:avLst>
              <a:gd name="adj1" fmla="val 50000"/>
              <a:gd name="adj2" fmla="val 50005"/>
            </a:avLst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ja-JP" altLang="en-US" sz="2000">
                <a:solidFill>
                  <a:srgbClr val="FFFF00"/>
                </a:solidFill>
                <a:latin typeface="HGS創英角ﾎﾟｯﾌﾟ体" pitchFamily="50" charset="-128"/>
                <a:ea typeface="HGS創英角ﾎﾟｯﾌﾟ体" pitchFamily="50" charset="-128"/>
              </a:rPr>
              <a:t>我々にも重要な新機能が順次追加</a:t>
            </a:r>
          </a:p>
        </p:txBody>
      </p:sp>
      <p:sp>
        <p:nvSpPr>
          <p:cNvPr id="9222" name="スライド番号プレースホルダ 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278F159-F85C-488A-8001-F94C96C47D96}" type="slidenum">
              <a:rPr lang="en-US" altLang="ja-JP" smtClean="0">
                <a:latin typeface="Arial" pitchFamily="34" charset="0"/>
              </a:rPr>
              <a:pPr/>
              <a:t>6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ルネサスの </a:t>
            </a:r>
            <a:r>
              <a:rPr lang="en-US" altLang="ja-JP" smtClean="0"/>
              <a:t>Linux</a:t>
            </a:r>
            <a:r>
              <a:rPr lang="ja-JP" altLang="en-US" smtClean="0"/>
              <a:t> </a:t>
            </a:r>
            <a:r>
              <a:rPr lang="en-US" altLang="ja-JP" smtClean="0"/>
              <a:t>OS</a:t>
            </a:r>
            <a:r>
              <a:rPr lang="ja-JP" altLang="en-US" smtClean="0"/>
              <a:t> 開発基本方針</a:t>
            </a:r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465138" y="908050"/>
          <a:ext cx="8307387" cy="530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642938" y="785813"/>
            <a:ext cx="32861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ja-JP" b="1" dirty="0">
                <a:solidFill>
                  <a:srgbClr val="FF0000"/>
                </a:solidFill>
                <a:latin typeface="+mj-lt"/>
              </a:rPr>
              <a:t>Mainlining</a:t>
            </a:r>
            <a:endParaRPr lang="ja-JP" altLang="en-US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642938" y="2571750"/>
            <a:ext cx="44291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ja-JP" b="1" dirty="0">
                <a:solidFill>
                  <a:srgbClr val="FF0000"/>
                </a:solidFill>
                <a:latin typeface="+mj-lt"/>
              </a:rPr>
              <a:t>State-of-the-art</a:t>
            </a:r>
            <a:endParaRPr lang="ja-JP" altLang="en-US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42938" y="4357688"/>
            <a:ext cx="464343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ja-JP" b="1" dirty="0">
                <a:solidFill>
                  <a:srgbClr val="FF0000"/>
                </a:solidFill>
                <a:latin typeface="+mj-lt"/>
              </a:rPr>
              <a:t>Core-tech in</a:t>
            </a:r>
            <a:r>
              <a:rPr lang="ja-JP" alt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ja-JP" b="1" dirty="0">
                <a:solidFill>
                  <a:srgbClr val="FF0000"/>
                </a:solidFill>
                <a:latin typeface="+mj-lt"/>
              </a:rPr>
              <a:t>Renesas</a:t>
            </a:r>
            <a:r>
              <a:rPr lang="ja-JP" altLang="en-US" b="1" dirty="0">
                <a:solidFill>
                  <a:srgbClr val="FF0000"/>
                </a:solidFill>
                <a:latin typeface="+mj-lt"/>
              </a:rPr>
              <a:t> </a:t>
            </a:r>
            <a:endParaRPr lang="en-US" altLang="ja-JP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247" name="スライド番号プレースホルダ 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5D727FB-5E80-4CDE-9698-6D4AD05D183A}" type="slidenum">
              <a:rPr lang="en-US" altLang="ja-JP" smtClean="0">
                <a:latin typeface="Arial" pitchFamily="34" charset="0"/>
              </a:rPr>
              <a:pPr/>
              <a:t>7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Mainline</a:t>
            </a:r>
            <a:r>
              <a:rPr lang="ja-JP" altLang="en-US" smtClean="0"/>
              <a:t> </a:t>
            </a:r>
            <a:r>
              <a:rPr lang="en-US" altLang="ja-JP" smtClean="0"/>
              <a:t>kernel</a:t>
            </a:r>
            <a:r>
              <a:rPr lang="ja-JP" altLang="en-US" smtClean="0"/>
              <a:t> </a:t>
            </a:r>
            <a:r>
              <a:rPr lang="en-US" altLang="ja-JP" smtClean="0"/>
              <a:t>status</a:t>
            </a:r>
            <a:r>
              <a:rPr lang="ja-JP" altLang="en-US" smtClean="0"/>
              <a:t> </a:t>
            </a:r>
            <a:r>
              <a:rPr lang="en-US" altLang="ja-JP" smtClean="0"/>
              <a:t>(asof</a:t>
            </a:r>
            <a:r>
              <a:rPr lang="ja-JP" altLang="en-US" smtClean="0"/>
              <a:t> </a:t>
            </a:r>
            <a:r>
              <a:rPr lang="en-US" altLang="ja-JP" smtClean="0"/>
              <a:t>2008-7-30)</a:t>
            </a:r>
            <a:endParaRPr lang="ja-JP" altLang="en-US" smtClean="0"/>
          </a:p>
        </p:txBody>
      </p:sp>
      <p:pic>
        <p:nvPicPr>
          <p:cNvPr id="11267" name="図 3" descr="asoftod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" y="719138"/>
            <a:ext cx="80295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円/楕円 4"/>
          <p:cNvSpPr>
            <a:spLocks noChangeArrowheads="1"/>
          </p:cNvSpPr>
          <p:nvPr/>
        </p:nvSpPr>
        <p:spPr bwMode="auto">
          <a:xfrm>
            <a:off x="4071938" y="4981575"/>
            <a:ext cx="1071562" cy="285750"/>
          </a:xfrm>
          <a:prstGeom prst="ellipse">
            <a:avLst/>
          </a:prstGeom>
          <a:noFill/>
          <a:ln w="28575" algn="ctr">
            <a:solidFill>
              <a:srgbClr val="FF0000"/>
            </a:solidFill>
            <a:prstDash val="sysDash"/>
            <a:round/>
            <a:headEnd/>
            <a:tailEnd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cxnSp>
        <p:nvCxnSpPr>
          <p:cNvPr id="11269" name="直線矢印コネクタ 8"/>
          <p:cNvCxnSpPr>
            <a:cxnSpLocks noChangeShapeType="1"/>
          </p:cNvCxnSpPr>
          <p:nvPr/>
        </p:nvCxnSpPr>
        <p:spPr bwMode="auto">
          <a:xfrm rot="10800000" flipV="1">
            <a:off x="5200650" y="3667125"/>
            <a:ext cx="2571750" cy="1357313"/>
          </a:xfrm>
          <a:prstGeom prst="straightConnector1">
            <a:avLst/>
          </a:prstGeom>
          <a:noFill/>
          <a:ln w="127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1270" name="テキスト ボックス 10"/>
          <p:cNvSpPr txBox="1">
            <a:spLocks noChangeArrowheads="1"/>
          </p:cNvSpPr>
          <p:nvPr/>
        </p:nvSpPr>
        <p:spPr bwMode="auto">
          <a:xfrm>
            <a:off x="7296150" y="2662238"/>
            <a:ext cx="1822450" cy="1016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最新リリース ＝</a:t>
            </a: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2.6.26</a:t>
            </a:r>
            <a:b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次バージョン</a:t>
            </a: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27</a:t>
            </a:r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の開発が</a:t>
            </a: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スタートし、</a:t>
            </a: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RC1</a:t>
            </a:r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が出た</a:t>
            </a:r>
            <a: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altLang="ja-JP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ja-JP" altLang="en-US" sz="12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ところである。 </a:t>
            </a:r>
          </a:p>
        </p:txBody>
      </p:sp>
      <p:sp>
        <p:nvSpPr>
          <p:cNvPr id="11271" name="テキスト ボックス 11"/>
          <p:cNvSpPr txBox="1">
            <a:spLocks noChangeArrowheads="1"/>
          </p:cNvSpPr>
          <p:nvPr/>
        </p:nvSpPr>
        <p:spPr bwMode="auto">
          <a:xfrm>
            <a:off x="4857750" y="1857375"/>
            <a:ext cx="3643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 sz="2000">
                <a:solidFill>
                  <a:srgbClr val="FF0000"/>
                </a:solidFill>
              </a:rPr>
              <a:t>約 </a:t>
            </a:r>
            <a:r>
              <a:rPr lang="en-US" altLang="ja-JP" sz="2000">
                <a:solidFill>
                  <a:srgbClr val="FF0000"/>
                </a:solidFill>
              </a:rPr>
              <a:t>100</a:t>
            </a:r>
            <a:r>
              <a:rPr lang="ja-JP" altLang="en-US" sz="2000">
                <a:solidFill>
                  <a:srgbClr val="FF0000"/>
                </a:solidFill>
              </a:rPr>
              <a:t>日周期でバージョンアップ</a:t>
            </a:r>
            <a:endParaRPr lang="ja-JP" altLang="en-US">
              <a:solidFill>
                <a:srgbClr val="FF0000"/>
              </a:solidFill>
            </a:endParaRPr>
          </a:p>
        </p:txBody>
      </p:sp>
      <p:sp>
        <p:nvSpPr>
          <p:cNvPr id="11272" name="スライド番号プレースホルダ 1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98EC82F-EB52-4CA6-944D-2123F1C3B2FC}" type="slidenum">
              <a:rPr lang="en-US" altLang="ja-JP" smtClean="0">
                <a:latin typeface="Arial" pitchFamily="34" charset="0"/>
              </a:rPr>
              <a:pPr/>
              <a:t>8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Linux kernel</a:t>
            </a:r>
            <a:r>
              <a:rPr lang="ja-JP" altLang="en-US" smtClean="0"/>
              <a:t> 開発サイクル</a:t>
            </a:r>
          </a:p>
        </p:txBody>
      </p:sp>
      <p:sp>
        <p:nvSpPr>
          <p:cNvPr id="12291" name="スライド番号プレースホルダ 5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B74F388-CAD8-4056-AB89-807037F69311}" type="slidenum">
              <a:rPr lang="en-US" altLang="ja-JP" smtClean="0">
                <a:latin typeface="Arial" pitchFamily="34" charset="0"/>
              </a:rPr>
              <a:pPr/>
              <a:t>9</a:t>
            </a:fld>
            <a:endParaRPr lang="en-US" altLang="ja-JP" smtClean="0">
              <a:latin typeface="Arial" pitchFamily="34" charset="0"/>
            </a:endParaRPr>
          </a:p>
        </p:txBody>
      </p:sp>
      <p:pic>
        <p:nvPicPr>
          <p:cNvPr id="12292" name="図 46" descr="dev_cyc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613" y="842963"/>
            <a:ext cx="779145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正方形/長方形 47"/>
          <p:cNvSpPr>
            <a:spLocks noChangeArrowheads="1"/>
          </p:cNvSpPr>
          <p:nvPr/>
        </p:nvSpPr>
        <p:spPr bwMode="auto">
          <a:xfrm>
            <a:off x="642938" y="928688"/>
            <a:ext cx="8001000" cy="3071812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kumimoji="0" lang="ja-JP" altLang="en-US"/>
          </a:p>
        </p:txBody>
      </p:sp>
      <p:sp>
        <p:nvSpPr>
          <p:cNvPr id="49" name="角丸四角形 48"/>
          <p:cNvSpPr/>
          <p:nvPr/>
        </p:nvSpPr>
        <p:spPr bwMode="auto">
          <a:xfrm>
            <a:off x="285750" y="4786313"/>
            <a:ext cx="8572500" cy="1285875"/>
          </a:xfrm>
          <a:prstGeom prst="roundRect">
            <a:avLst>
              <a:gd name="adj" fmla="val 7037"/>
            </a:avLst>
          </a:prstGeom>
          <a:solidFill>
            <a:schemeClr val="tx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indent="85725" eaLnBrk="0" hangingPunct="0">
              <a:lnSpc>
                <a:spcPts val="3100"/>
              </a:lnSpc>
              <a:defRPr/>
            </a:pP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kernel</a:t>
            </a: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 リリース前の開発段階への参加が </a:t>
            </a: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mainlining</a:t>
            </a: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 の大前提となる</a:t>
            </a:r>
            <a:endParaRPr kumimoji="0" lang="en-US" altLang="ja-JP" sz="2000" dirty="0">
              <a:solidFill>
                <a:schemeClr val="bg1"/>
              </a:solidFill>
              <a:latin typeface="+mn-lt"/>
            </a:endParaRPr>
          </a:p>
          <a:p>
            <a:pPr indent="85725" eaLnBrk="0" hangingPunct="0">
              <a:lnSpc>
                <a:spcPts val="2200"/>
              </a:lnSpc>
              <a:defRPr/>
            </a:pP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　① </a:t>
            </a: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Merge</a:t>
            </a: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Window</a:t>
            </a: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 期間へ新機能、障害対策のコード（パッチ） を投稿する</a:t>
            </a:r>
            <a:endParaRPr kumimoji="0" lang="en-US" altLang="ja-JP" sz="2000" dirty="0">
              <a:solidFill>
                <a:schemeClr val="bg1"/>
              </a:solidFill>
              <a:latin typeface="+mn-lt"/>
            </a:endParaRPr>
          </a:p>
          <a:p>
            <a:pPr indent="85725" eaLnBrk="0" hangingPunct="0">
              <a:lnSpc>
                <a:spcPts val="2200"/>
              </a:lnSpc>
              <a:defRPr/>
            </a:pP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　② </a:t>
            </a: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Stabilization</a:t>
            </a: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 期間中に できるだけ多くのテストを実施し結果を還元する </a:t>
            </a:r>
            <a:endParaRPr kumimoji="0" lang="ja-JP" alt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295" name="ホームベース 6"/>
          <p:cNvSpPr>
            <a:spLocks noChangeArrowheads="1"/>
          </p:cNvSpPr>
          <p:nvPr/>
        </p:nvSpPr>
        <p:spPr bwMode="auto">
          <a:xfrm rot="-5400000">
            <a:off x="2269331" y="3431382"/>
            <a:ext cx="1214437" cy="857250"/>
          </a:xfrm>
          <a:prstGeom prst="homePlate">
            <a:avLst>
              <a:gd name="adj" fmla="val 25559"/>
            </a:avLst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kumimoji="0" lang="ja-JP" altLang="en-US"/>
          </a:p>
        </p:txBody>
      </p:sp>
      <p:sp>
        <p:nvSpPr>
          <p:cNvPr id="12296" name="正方形/長方形 7"/>
          <p:cNvSpPr>
            <a:spLocks noChangeArrowheads="1"/>
          </p:cNvSpPr>
          <p:nvPr/>
        </p:nvSpPr>
        <p:spPr bwMode="auto">
          <a:xfrm>
            <a:off x="2447925" y="3905250"/>
            <a:ext cx="4481513" cy="571500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kumimoji="0" lang="ja-JP" altLang="en-US"/>
          </a:p>
        </p:txBody>
      </p:sp>
      <p:sp>
        <p:nvSpPr>
          <p:cNvPr id="12297" name="テキスト ボックス 8"/>
          <p:cNvSpPr txBox="1">
            <a:spLocks noChangeArrowheads="1"/>
          </p:cNvSpPr>
          <p:nvPr/>
        </p:nvSpPr>
        <p:spPr bwMode="auto">
          <a:xfrm>
            <a:off x="2405063" y="40005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ja-JP" altLang="en-US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この</a:t>
            </a:r>
            <a:r>
              <a:rPr lang="en-US" altLang="ja-JP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ja-JP" altLang="en-US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週間に全ての 改善・修正を </a:t>
            </a:r>
            <a:r>
              <a:rPr lang="en-US" altLang="ja-JP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input</a:t>
            </a:r>
            <a:r>
              <a:rPr lang="ja-JP" altLang="en-US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cxnSp>
        <p:nvCxnSpPr>
          <p:cNvPr id="12298" name="直線コネクタ 10"/>
          <p:cNvCxnSpPr>
            <a:cxnSpLocks noChangeShapeType="1"/>
          </p:cNvCxnSpPr>
          <p:nvPr/>
        </p:nvCxnSpPr>
        <p:spPr bwMode="auto">
          <a:xfrm rot="5400000">
            <a:off x="2228057" y="2505869"/>
            <a:ext cx="2571750" cy="1587"/>
          </a:xfrm>
          <a:prstGeom prst="lin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</p:cxnSp>
      <p:sp>
        <p:nvSpPr>
          <p:cNvPr id="12299" name="フローチャート : 組合せ 11"/>
          <p:cNvSpPr>
            <a:spLocks noChangeArrowheads="1"/>
          </p:cNvSpPr>
          <p:nvPr/>
        </p:nvSpPr>
        <p:spPr bwMode="auto">
          <a:xfrm>
            <a:off x="3409950" y="1157288"/>
            <a:ext cx="214313" cy="214312"/>
          </a:xfrm>
          <a:prstGeom prst="flowChartMerge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12300" name="テキスト ボックス 12"/>
          <p:cNvSpPr txBox="1">
            <a:spLocks noChangeArrowheads="1"/>
          </p:cNvSpPr>
          <p:nvPr/>
        </p:nvSpPr>
        <p:spPr bwMode="auto">
          <a:xfrm>
            <a:off x="3233738" y="914400"/>
            <a:ext cx="571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today</a:t>
            </a:r>
            <a:endParaRPr lang="ja-JP" altLang="en-US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図 55" descr="180px-Linus_Torval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71453"/>
            <a:ext cx="1143000" cy="1752600"/>
          </a:xfrm>
          <a:prstGeom prst="ellipse">
            <a:avLst/>
          </a:prstGeom>
          <a:ln w="635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28" name="直線矢印コネクタ 27"/>
          <p:cNvCxnSpPr/>
          <p:nvPr/>
        </p:nvCxnSpPr>
        <p:spPr bwMode="auto">
          <a:xfrm rot="16200000" flipV="1">
            <a:off x="3090863" y="4410075"/>
            <a:ext cx="419100" cy="17145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2" name="直線矢印コネクタ 41"/>
          <p:cNvCxnSpPr/>
          <p:nvPr/>
        </p:nvCxnSpPr>
        <p:spPr bwMode="auto">
          <a:xfrm rot="16200000" flipV="1">
            <a:off x="4750594" y="4369594"/>
            <a:ext cx="571500" cy="2143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4" name="直線矢印コネクタ 43"/>
          <p:cNvCxnSpPr/>
          <p:nvPr/>
        </p:nvCxnSpPr>
        <p:spPr bwMode="auto">
          <a:xfrm rot="5400000" flipH="1" flipV="1">
            <a:off x="6715919" y="4539457"/>
            <a:ext cx="428625" cy="158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13318" name="角丸四角形 51"/>
          <p:cNvSpPr>
            <a:spLocks noChangeArrowheads="1"/>
          </p:cNvSpPr>
          <p:nvPr/>
        </p:nvSpPr>
        <p:spPr bwMode="auto">
          <a:xfrm>
            <a:off x="285750" y="1062038"/>
            <a:ext cx="4214813" cy="1285875"/>
          </a:xfrm>
          <a:prstGeom prst="roundRect">
            <a:avLst>
              <a:gd name="adj" fmla="val 9259"/>
            </a:avLst>
          </a:prstGeom>
          <a:noFill/>
          <a:ln w="31750" algn="ctr">
            <a:solidFill>
              <a:srgbClr val="0066FF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kumimoji="0" lang="ja-JP" altLang="en-US"/>
          </a:p>
        </p:txBody>
      </p:sp>
      <p:sp>
        <p:nvSpPr>
          <p:cNvPr id="49" name="円/楕円 48"/>
          <p:cNvSpPr/>
          <p:nvPr/>
        </p:nvSpPr>
        <p:spPr bwMode="auto">
          <a:xfrm>
            <a:off x="3214688" y="1133475"/>
            <a:ext cx="1214437" cy="785813"/>
          </a:xfrm>
          <a:prstGeom prst="ellipse">
            <a:avLst/>
          </a:prstGeom>
          <a:solidFill>
            <a:srgbClr val="006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tIns="180000" anchor="ctr"/>
          <a:lstStyle/>
          <a:p>
            <a:pPr algn="ctr" eaLnBrk="0" hangingPunct="0">
              <a:lnSpc>
                <a:spcPts val="2100"/>
              </a:lnSpc>
              <a:defRPr/>
            </a:pPr>
            <a:r>
              <a:rPr kumimoji="0" lang="en-US" altLang="ja-JP" dirty="0">
                <a:solidFill>
                  <a:srgbClr val="FFFF00"/>
                </a:solidFill>
                <a:latin typeface="+mn-lt"/>
              </a:rPr>
              <a:t>master</a:t>
            </a:r>
            <a:br>
              <a:rPr kumimoji="0" lang="en-US" altLang="ja-JP" dirty="0">
                <a:solidFill>
                  <a:srgbClr val="FFFF00"/>
                </a:solidFill>
                <a:latin typeface="+mn-lt"/>
              </a:rPr>
            </a:br>
            <a:r>
              <a:rPr kumimoji="0" lang="en-US" altLang="ja-JP" dirty="0">
                <a:solidFill>
                  <a:srgbClr val="FFFF00"/>
                </a:solidFill>
                <a:latin typeface="+mn-lt"/>
              </a:rPr>
              <a:t>git</a:t>
            </a:r>
            <a:endParaRPr kumimoji="0" lang="ja-JP" altLang="en-US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51" name="円/楕円 50"/>
          <p:cNvSpPr/>
          <p:nvPr/>
        </p:nvSpPr>
        <p:spPr bwMode="auto">
          <a:xfrm>
            <a:off x="1428750" y="1462088"/>
            <a:ext cx="1357313" cy="785812"/>
          </a:xfrm>
          <a:prstGeom prst="ellipse">
            <a:avLst/>
          </a:prstGeom>
          <a:solidFill>
            <a:srgbClr val="006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tIns="108000" anchor="ctr"/>
          <a:lstStyle/>
          <a:p>
            <a:pPr algn="ctr" eaLnBrk="0" hangingPunct="0">
              <a:lnSpc>
                <a:spcPts val="2100"/>
              </a:lnSpc>
              <a:defRPr/>
            </a:pPr>
            <a:r>
              <a:rPr kumimoji="0" lang="en-US" altLang="ja-JP" dirty="0">
                <a:solidFill>
                  <a:srgbClr val="FFFF00"/>
                </a:solidFill>
                <a:latin typeface="+mn-lt"/>
              </a:rPr>
              <a:t>MM</a:t>
            </a:r>
            <a:br>
              <a:rPr kumimoji="0" lang="en-US" altLang="ja-JP" dirty="0">
                <a:solidFill>
                  <a:srgbClr val="FFFF00"/>
                </a:solidFill>
                <a:latin typeface="+mn-lt"/>
              </a:rPr>
            </a:br>
            <a:r>
              <a:rPr kumimoji="0" lang="en-US" altLang="ja-JP" dirty="0">
                <a:solidFill>
                  <a:srgbClr val="FFFF00"/>
                </a:solidFill>
                <a:latin typeface="+mn-lt"/>
              </a:rPr>
              <a:t>tree</a:t>
            </a:r>
            <a:r>
              <a:rPr kumimoji="0" lang="ja-JP" altLang="en-US" dirty="0">
                <a:solidFill>
                  <a:srgbClr val="FFFF00"/>
                </a:solidFill>
                <a:latin typeface="+mn-lt"/>
              </a:rPr>
              <a:t> </a:t>
            </a:r>
            <a:r>
              <a:rPr kumimoji="0" lang="en-US" altLang="ja-JP" dirty="0">
                <a:solidFill>
                  <a:srgbClr val="FFFF00"/>
                </a:solidFill>
                <a:latin typeface="+mn-lt"/>
              </a:rPr>
              <a:t>git</a:t>
            </a:r>
            <a:endParaRPr kumimoji="0" lang="ja-JP" altLang="en-US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45" name="円/楕円 44"/>
          <p:cNvSpPr/>
          <p:nvPr/>
        </p:nvSpPr>
        <p:spPr bwMode="auto">
          <a:xfrm>
            <a:off x="5929313" y="1928813"/>
            <a:ext cx="1285875" cy="857250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r>
              <a:rPr kumimoji="0" lang="en-US" altLang="ja-JP" dirty="0">
                <a:solidFill>
                  <a:srgbClr val="FF0000"/>
                </a:solidFill>
                <a:latin typeface="+mn-lt"/>
              </a:rPr>
              <a:t>LKML</a:t>
            </a:r>
            <a:endParaRPr kumimoji="0" lang="ja-JP" altLang="en-US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3322" name="角丸四角形 46"/>
          <p:cNvSpPr>
            <a:spLocks noChangeArrowheads="1"/>
          </p:cNvSpPr>
          <p:nvPr/>
        </p:nvSpPr>
        <p:spPr bwMode="auto">
          <a:xfrm>
            <a:off x="5857875" y="1000125"/>
            <a:ext cx="2857500" cy="3000375"/>
          </a:xfrm>
          <a:prstGeom prst="roundRect">
            <a:avLst>
              <a:gd name="adj" fmla="val 7213"/>
            </a:avLst>
          </a:prstGeom>
          <a:noFill/>
          <a:ln w="34925" algn="ctr">
            <a:solidFill>
              <a:srgbClr val="FFC000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kumimoji="0" lang="ja-JP" altLang="en-US"/>
          </a:p>
        </p:txBody>
      </p:sp>
      <p:sp>
        <p:nvSpPr>
          <p:cNvPr id="46" name="円/楕円 45"/>
          <p:cNvSpPr/>
          <p:nvPr/>
        </p:nvSpPr>
        <p:spPr bwMode="auto">
          <a:xfrm>
            <a:off x="7358063" y="3000375"/>
            <a:ext cx="1285875" cy="857250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tIns="144000" anchor="ctr"/>
          <a:lstStyle/>
          <a:p>
            <a:pPr algn="ctr" eaLnBrk="0" hangingPunct="0">
              <a:lnSpc>
                <a:spcPts val="2200"/>
              </a:lnSpc>
              <a:defRPr/>
            </a:pPr>
            <a:r>
              <a:rPr kumimoji="0" lang="en-US" altLang="ja-JP" dirty="0">
                <a:solidFill>
                  <a:srgbClr val="FF0000"/>
                </a:solidFill>
                <a:latin typeface="+mn-lt"/>
              </a:rPr>
              <a:t>Project</a:t>
            </a:r>
            <a:br>
              <a:rPr kumimoji="0" lang="en-US" altLang="ja-JP" dirty="0">
                <a:solidFill>
                  <a:srgbClr val="FF0000"/>
                </a:solidFill>
                <a:latin typeface="+mn-lt"/>
              </a:rPr>
            </a:br>
            <a:r>
              <a:rPr kumimoji="0" lang="en-US" altLang="ja-JP" dirty="0">
                <a:solidFill>
                  <a:srgbClr val="FF0000"/>
                </a:solidFill>
                <a:latin typeface="+mn-lt"/>
              </a:rPr>
              <a:t>ML</a:t>
            </a:r>
            <a:endParaRPr kumimoji="0" lang="ja-JP" altLang="en-US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4" name="角丸四角形 23"/>
          <p:cNvSpPr/>
          <p:nvPr/>
        </p:nvSpPr>
        <p:spPr bwMode="auto">
          <a:xfrm>
            <a:off x="428625" y="4786313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角丸四角形 22"/>
          <p:cNvSpPr/>
          <p:nvPr/>
        </p:nvSpPr>
        <p:spPr bwMode="auto">
          <a:xfrm>
            <a:off x="2919413" y="4786313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角丸四角形 14"/>
          <p:cNvSpPr/>
          <p:nvPr/>
        </p:nvSpPr>
        <p:spPr bwMode="auto">
          <a:xfrm>
            <a:off x="4581525" y="4786313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角丸四角形 15"/>
          <p:cNvSpPr/>
          <p:nvPr/>
        </p:nvSpPr>
        <p:spPr bwMode="auto">
          <a:xfrm>
            <a:off x="6224588" y="4786313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角丸四角形 17"/>
          <p:cNvSpPr/>
          <p:nvPr/>
        </p:nvSpPr>
        <p:spPr bwMode="auto">
          <a:xfrm>
            <a:off x="4500563" y="4714875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角丸四角形 11"/>
          <p:cNvSpPr/>
          <p:nvPr/>
        </p:nvSpPr>
        <p:spPr bwMode="auto">
          <a:xfrm>
            <a:off x="5929313" y="3681413"/>
            <a:ext cx="1785937" cy="5715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Subsystem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maintainer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33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Linux</a:t>
            </a:r>
            <a:r>
              <a:rPr lang="ja-JP" altLang="en-US" smtClean="0"/>
              <a:t> 開発コミュニティ</a:t>
            </a:r>
          </a:p>
        </p:txBody>
      </p:sp>
      <p:sp>
        <p:nvSpPr>
          <p:cNvPr id="13331" name="スライド番号プレースホル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69E4B65-B155-4439-87D7-18F758554058}" type="slidenum">
              <a:rPr lang="ja-JP" altLang="en-US" smtClean="0">
                <a:latin typeface="Arial" pitchFamily="34" charset="0"/>
              </a:rPr>
              <a:pPr/>
              <a:t>10</a:t>
            </a:fld>
            <a:endParaRPr lang="ja-JP" altLang="en-US" smtClean="0">
              <a:latin typeface="Arial" pitchFamily="34" charset="0"/>
            </a:endParaRPr>
          </a:p>
        </p:txBody>
      </p:sp>
      <p:sp>
        <p:nvSpPr>
          <p:cNvPr id="6" name="角丸四角形 5"/>
          <p:cNvSpPr/>
          <p:nvPr/>
        </p:nvSpPr>
        <p:spPr bwMode="auto">
          <a:xfrm>
            <a:off x="4000500" y="1785938"/>
            <a:ext cx="2000250" cy="70485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b="1" dirty="0" err="1">
                <a:solidFill>
                  <a:srgbClr val="0070C0"/>
                </a:solidFill>
              </a:rPr>
              <a:t>Linus</a:t>
            </a:r>
            <a:r>
              <a:rPr kumimoji="0" lang="en-US" altLang="ja-JP" b="1" dirty="0">
                <a:solidFill>
                  <a:srgbClr val="0070C0"/>
                </a:solidFill>
              </a:rPr>
              <a:t> </a:t>
            </a:r>
            <a:r>
              <a:rPr kumimoji="0" lang="en-US" altLang="ja-JP" b="1" dirty="0" err="1">
                <a:solidFill>
                  <a:srgbClr val="0070C0"/>
                </a:solidFill>
              </a:rPr>
              <a:t>Torvalds</a:t>
            </a:r>
            <a:endParaRPr kumimoji="0" lang="ja-JP" altLang="en-US" b="1" dirty="0">
              <a:solidFill>
                <a:srgbClr val="0070C0"/>
              </a:solidFill>
            </a:endParaRPr>
          </a:p>
        </p:txBody>
      </p:sp>
      <p:sp>
        <p:nvSpPr>
          <p:cNvPr id="9" name="角丸四角形 8"/>
          <p:cNvSpPr/>
          <p:nvPr/>
        </p:nvSpPr>
        <p:spPr bwMode="auto">
          <a:xfrm>
            <a:off x="3857625" y="3500438"/>
            <a:ext cx="1785938" cy="5715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Subsystem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maintainer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角丸四角形 10"/>
          <p:cNvSpPr/>
          <p:nvPr/>
        </p:nvSpPr>
        <p:spPr bwMode="auto">
          <a:xfrm>
            <a:off x="5857875" y="3590925"/>
            <a:ext cx="1785938" cy="5715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Subsystem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maintainer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角丸四角形 9"/>
          <p:cNvSpPr/>
          <p:nvPr/>
        </p:nvSpPr>
        <p:spPr bwMode="auto">
          <a:xfrm>
            <a:off x="5786438" y="3500438"/>
            <a:ext cx="1785937" cy="5715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Subsystem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maintainer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角丸四角形 13"/>
          <p:cNvSpPr/>
          <p:nvPr/>
        </p:nvSpPr>
        <p:spPr bwMode="auto">
          <a:xfrm>
            <a:off x="357188" y="4714875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角丸四角形 16"/>
          <p:cNvSpPr/>
          <p:nvPr/>
        </p:nvSpPr>
        <p:spPr bwMode="auto">
          <a:xfrm>
            <a:off x="2847975" y="4714875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角丸四角形 18"/>
          <p:cNvSpPr/>
          <p:nvPr/>
        </p:nvSpPr>
        <p:spPr bwMode="auto">
          <a:xfrm>
            <a:off x="6153150" y="4714875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角丸四角形 19"/>
          <p:cNvSpPr/>
          <p:nvPr/>
        </p:nvSpPr>
        <p:spPr bwMode="auto">
          <a:xfrm>
            <a:off x="6081713" y="4643438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角丸四角形 20"/>
          <p:cNvSpPr/>
          <p:nvPr/>
        </p:nvSpPr>
        <p:spPr bwMode="auto">
          <a:xfrm>
            <a:off x="4429125" y="4643438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角丸四角形 21"/>
          <p:cNvSpPr/>
          <p:nvPr/>
        </p:nvSpPr>
        <p:spPr bwMode="auto">
          <a:xfrm>
            <a:off x="2786063" y="4643438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角丸四角形 12"/>
          <p:cNvSpPr/>
          <p:nvPr/>
        </p:nvSpPr>
        <p:spPr bwMode="auto">
          <a:xfrm>
            <a:off x="285750" y="4643438"/>
            <a:ext cx="1419225" cy="4286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Developer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6" name="直線矢印コネクタ 25"/>
          <p:cNvCxnSpPr/>
          <p:nvPr/>
        </p:nvCxnSpPr>
        <p:spPr bwMode="auto">
          <a:xfrm rot="5400000" flipH="1" flipV="1">
            <a:off x="250031" y="3250407"/>
            <a:ext cx="1571625" cy="9286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30" name="直線矢印コネクタ 29"/>
          <p:cNvCxnSpPr/>
          <p:nvPr/>
        </p:nvCxnSpPr>
        <p:spPr bwMode="auto">
          <a:xfrm rot="16200000" flipV="1">
            <a:off x="2500313" y="3071813"/>
            <a:ext cx="500062" cy="2143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32" name="直線矢印コネクタ 31"/>
          <p:cNvCxnSpPr/>
          <p:nvPr/>
        </p:nvCxnSpPr>
        <p:spPr bwMode="auto">
          <a:xfrm rot="10800000">
            <a:off x="3000375" y="2962275"/>
            <a:ext cx="1428750" cy="42862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34" name="直線矢印コネクタ 33"/>
          <p:cNvCxnSpPr/>
          <p:nvPr/>
        </p:nvCxnSpPr>
        <p:spPr bwMode="auto">
          <a:xfrm flipV="1">
            <a:off x="3357563" y="2071688"/>
            <a:ext cx="571500" cy="28575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36" name="直線矢印コネクタ 35"/>
          <p:cNvCxnSpPr/>
          <p:nvPr/>
        </p:nvCxnSpPr>
        <p:spPr bwMode="auto">
          <a:xfrm rot="10800000">
            <a:off x="3357563" y="2714625"/>
            <a:ext cx="3071812" cy="6429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0" name="直線矢印コネクタ 39"/>
          <p:cNvCxnSpPr/>
          <p:nvPr/>
        </p:nvCxnSpPr>
        <p:spPr bwMode="auto">
          <a:xfrm rot="5400000" flipH="1" flipV="1">
            <a:off x="4526756" y="2650332"/>
            <a:ext cx="928687" cy="5715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48" name="テキスト ボックス 47"/>
          <p:cNvSpPr txBox="1"/>
          <p:nvPr/>
        </p:nvSpPr>
        <p:spPr>
          <a:xfrm>
            <a:off x="5929313" y="1130300"/>
            <a:ext cx="27146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ja-JP" altLang="en-US" sz="18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公開メーリングリスト上で</a:t>
            </a:r>
            <a:r>
              <a:rPr lang="en-US" altLang="ja-JP" sz="18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/>
            </a:r>
            <a:br>
              <a:rPr lang="en-US" altLang="ja-JP" sz="1800" dirty="0">
                <a:solidFill>
                  <a:schemeClr val="accent6">
                    <a:lumMod val="75000"/>
                  </a:schemeClr>
                </a:solidFill>
                <a:latin typeface="+mn-lt"/>
              </a:rPr>
            </a:br>
            <a:r>
              <a:rPr lang="ja-JP" altLang="en-US" sz="18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仕様などについてレビュー</a:t>
            </a:r>
            <a:endParaRPr lang="ja-JP" altLang="en-US" sz="18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3" name="右矢印 52"/>
          <p:cNvSpPr/>
          <p:nvPr/>
        </p:nvSpPr>
        <p:spPr bwMode="auto">
          <a:xfrm rot="20651328">
            <a:off x="2827338" y="1549400"/>
            <a:ext cx="357187" cy="28575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kumimoji="0" lang="ja-JP" altLang="en-US"/>
          </a:p>
        </p:txBody>
      </p:sp>
      <p:sp>
        <p:nvSpPr>
          <p:cNvPr id="54" name="角丸四角形 53"/>
          <p:cNvSpPr/>
          <p:nvPr/>
        </p:nvSpPr>
        <p:spPr bwMode="auto">
          <a:xfrm>
            <a:off x="6467488" y="838182"/>
            <a:ext cx="1571636" cy="2857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mailing</a:t>
            </a:r>
            <a:r>
              <a:rPr kumimoji="0" lang="ja-JP" altLang="en-US" sz="20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kumimoji="0" lang="en-US" altLang="ja-JP" sz="20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list</a:t>
            </a:r>
            <a:endParaRPr kumimoji="0" lang="ja-JP" altLang="en-US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5" name="角丸四角形 54"/>
          <p:cNvSpPr/>
          <p:nvPr/>
        </p:nvSpPr>
        <p:spPr bwMode="auto">
          <a:xfrm>
            <a:off x="571472" y="919145"/>
            <a:ext cx="2214578" cy="28575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source repository</a:t>
            </a:r>
            <a:endParaRPr kumimoji="0" lang="ja-JP" altLang="en-US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57" name="図 56" descr="Andre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65" y="1714488"/>
            <a:ext cx="1190625" cy="1323975"/>
          </a:xfrm>
          <a:prstGeom prst="ellipse">
            <a:avLst/>
          </a:prstGeom>
          <a:ln w="635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角丸四角形 4"/>
          <p:cNvSpPr/>
          <p:nvPr/>
        </p:nvSpPr>
        <p:spPr bwMode="auto">
          <a:xfrm>
            <a:off x="1285875" y="2205038"/>
            <a:ext cx="2000250" cy="642937"/>
          </a:xfrm>
          <a:prstGeom prst="round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Andrew</a:t>
            </a:r>
            <a:r>
              <a:rPr kumimoji="0" lang="ja-JP" alt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Morton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8" name="角丸四角形 57"/>
          <p:cNvSpPr/>
          <p:nvPr/>
        </p:nvSpPr>
        <p:spPr bwMode="auto">
          <a:xfrm>
            <a:off x="285750" y="5429250"/>
            <a:ext cx="8643938" cy="785813"/>
          </a:xfrm>
          <a:prstGeom prst="roundRect">
            <a:avLst>
              <a:gd name="adj" fmla="val 7037"/>
            </a:avLst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85725" eaLnBrk="0" hangingPunct="0">
              <a:lnSpc>
                <a:spcPts val="2400"/>
              </a:lnSpc>
              <a:defRPr/>
            </a:pP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開発コミュニティに参加して本流の開発サイクルに加わるには、コミュニティ </a:t>
            </a:r>
            <a:r>
              <a:rPr kumimoji="0" lang="en-US" altLang="ja-JP" sz="2000" dirty="0">
                <a:solidFill>
                  <a:schemeClr val="bg1"/>
                </a:solidFill>
                <a:latin typeface="+mn-lt"/>
              </a:rPr>
              <a:t>ML</a:t>
            </a:r>
            <a:br>
              <a:rPr kumimoji="0" lang="en-US" altLang="ja-JP" sz="2000" dirty="0">
                <a:solidFill>
                  <a:schemeClr val="bg1"/>
                </a:solidFill>
                <a:latin typeface="+mn-lt"/>
              </a:rPr>
            </a:br>
            <a:r>
              <a:rPr kumimoji="0" lang="ja-JP" altLang="en-US" sz="2000" dirty="0">
                <a:solidFill>
                  <a:schemeClr val="bg1"/>
                </a:solidFill>
                <a:latin typeface="+mn-lt"/>
              </a:rPr>
              <a:t>の会話で提案内容の有効性・妥当性・整合性 などが認められる必要がある。</a:t>
            </a:r>
          </a:p>
        </p:txBody>
      </p:sp>
      <p:pic>
        <p:nvPicPr>
          <p:cNvPr id="13360" name="図 61" descr="pau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4900" y="3209925"/>
            <a:ext cx="86677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角丸四角形 7"/>
          <p:cNvSpPr/>
          <p:nvPr/>
        </p:nvSpPr>
        <p:spPr bwMode="auto">
          <a:xfrm>
            <a:off x="1928813" y="3357563"/>
            <a:ext cx="1785937" cy="85725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SuperH</a:t>
            </a:r>
            <a:r>
              <a:rPr kumimoji="0" lang="ja-JP" alt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CPU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Subsystem</a:t>
            </a:r>
            <a:b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kumimoji="0" lang="en-US" altLang="ja-JP" sz="2000" dirty="0">
                <a:solidFill>
                  <a:schemeClr val="tx2">
                    <a:lumMod val="75000"/>
                  </a:schemeClr>
                </a:solidFill>
              </a:rPr>
              <a:t>maintainer</a:t>
            </a:r>
            <a:endParaRPr kumimoji="0" lang="ja-JP" alt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RSO Linux Team</a:t>
            </a:r>
            <a:r>
              <a:rPr lang="ja-JP" altLang="en-US" smtClean="0"/>
              <a:t> ・・・ </a:t>
            </a:r>
            <a:r>
              <a:rPr lang="ja-JP" altLang="en-US" sz="2400" smtClean="0"/>
              <a:t>業界トップレベルパフォーマンス</a:t>
            </a:r>
            <a:endParaRPr lang="ja-JP" altLang="en-US" smtClean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-428660" y="857232"/>
          <a:ext cx="5949933" cy="5378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円/楕円 4"/>
          <p:cNvSpPr/>
          <p:nvPr/>
        </p:nvSpPr>
        <p:spPr bwMode="auto">
          <a:xfrm>
            <a:off x="6111110" y="1061818"/>
            <a:ext cx="2786082" cy="2143140"/>
          </a:xfrm>
          <a:prstGeom prst="ellipse">
            <a:avLst/>
          </a:prstGeom>
          <a:solidFill>
            <a:srgbClr val="CC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127000"/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2800" dirty="0">
                <a:solidFill>
                  <a:schemeClr val="bg1"/>
                </a:solidFill>
                <a:latin typeface="+mj-lt"/>
              </a:rPr>
              <a:t>開  発</a:t>
            </a:r>
            <a:r>
              <a:rPr kumimoji="0" lang="en-US" altLang="ja-JP" sz="2800" dirty="0">
                <a:solidFill>
                  <a:schemeClr val="bg1"/>
                </a:solidFill>
                <a:latin typeface="+mj-lt"/>
              </a:rPr>
              <a:t/>
            </a:r>
            <a:br>
              <a:rPr kumimoji="0" lang="en-US" altLang="ja-JP" sz="2800" dirty="0">
                <a:solidFill>
                  <a:schemeClr val="bg1"/>
                </a:solidFill>
                <a:latin typeface="+mj-lt"/>
              </a:rPr>
            </a:br>
            <a:r>
              <a:rPr kumimoji="0" lang="ja-JP" altLang="en-US" sz="2800" dirty="0">
                <a:solidFill>
                  <a:schemeClr val="bg1"/>
                </a:solidFill>
                <a:latin typeface="+mj-lt"/>
              </a:rPr>
              <a:t>コミュニティ</a:t>
            </a:r>
          </a:p>
        </p:txBody>
      </p:sp>
      <p:sp>
        <p:nvSpPr>
          <p:cNvPr id="6" name="円/楕円 5"/>
          <p:cNvSpPr/>
          <p:nvPr/>
        </p:nvSpPr>
        <p:spPr bwMode="auto">
          <a:xfrm>
            <a:off x="6215074" y="3714752"/>
            <a:ext cx="2714644" cy="2143140"/>
          </a:xfrm>
          <a:prstGeom prst="ellipse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127000"/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2800" dirty="0">
                <a:solidFill>
                  <a:schemeClr val="bg1"/>
                </a:solidFill>
                <a:latin typeface="+mj-lt"/>
              </a:rPr>
              <a:t>顧  客</a:t>
            </a:r>
            <a:r>
              <a:rPr kumimoji="0" lang="en-US" altLang="ja-JP" sz="2800" dirty="0">
                <a:solidFill>
                  <a:schemeClr val="bg1"/>
                </a:solidFill>
                <a:latin typeface="+mj-lt"/>
              </a:rPr>
              <a:t/>
            </a:r>
            <a:br>
              <a:rPr kumimoji="0" lang="en-US" altLang="ja-JP" sz="2800" dirty="0">
                <a:solidFill>
                  <a:schemeClr val="bg1"/>
                </a:solidFill>
                <a:latin typeface="+mj-lt"/>
              </a:rPr>
            </a:br>
            <a:r>
              <a:rPr kumimoji="0" lang="ja-JP" altLang="en-US" sz="2800" dirty="0">
                <a:solidFill>
                  <a:schemeClr val="bg1"/>
                </a:solidFill>
                <a:latin typeface="+mj-lt"/>
              </a:rPr>
              <a:t>プロジェクト</a:t>
            </a:r>
          </a:p>
        </p:txBody>
      </p:sp>
      <p:cxnSp>
        <p:nvCxnSpPr>
          <p:cNvPr id="14346" name="直線矢印コネクタ 7"/>
          <p:cNvCxnSpPr>
            <a:cxnSpLocks noChangeShapeType="1"/>
          </p:cNvCxnSpPr>
          <p:nvPr/>
        </p:nvCxnSpPr>
        <p:spPr bwMode="auto">
          <a:xfrm>
            <a:off x="4500563" y="1071563"/>
            <a:ext cx="1643062" cy="7858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47" name="直線矢印コネクタ 9"/>
          <p:cNvCxnSpPr>
            <a:cxnSpLocks noChangeShapeType="1"/>
          </p:cNvCxnSpPr>
          <p:nvPr/>
        </p:nvCxnSpPr>
        <p:spPr bwMode="auto">
          <a:xfrm>
            <a:off x="4500563" y="1571625"/>
            <a:ext cx="1571625" cy="4286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48" name="直線矢印コネクタ 13"/>
          <p:cNvCxnSpPr>
            <a:cxnSpLocks noChangeShapeType="1"/>
          </p:cNvCxnSpPr>
          <p:nvPr/>
        </p:nvCxnSpPr>
        <p:spPr bwMode="auto">
          <a:xfrm>
            <a:off x="4540250" y="2052638"/>
            <a:ext cx="1571625" cy="714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49" name="直線矢印コネクタ 15"/>
          <p:cNvCxnSpPr>
            <a:cxnSpLocks noChangeShapeType="1"/>
          </p:cNvCxnSpPr>
          <p:nvPr/>
        </p:nvCxnSpPr>
        <p:spPr bwMode="auto">
          <a:xfrm flipV="1">
            <a:off x="4500563" y="2214563"/>
            <a:ext cx="1643062" cy="3571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50" name="直線矢印コネクタ 17"/>
          <p:cNvCxnSpPr>
            <a:cxnSpLocks noChangeShapeType="1"/>
          </p:cNvCxnSpPr>
          <p:nvPr/>
        </p:nvCxnSpPr>
        <p:spPr bwMode="auto">
          <a:xfrm flipV="1">
            <a:off x="4500563" y="2357438"/>
            <a:ext cx="1643062" cy="6429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51" name="直線矢印コネクタ 19"/>
          <p:cNvCxnSpPr>
            <a:cxnSpLocks noChangeShapeType="1"/>
          </p:cNvCxnSpPr>
          <p:nvPr/>
        </p:nvCxnSpPr>
        <p:spPr bwMode="auto">
          <a:xfrm flipV="1">
            <a:off x="4500563" y="2428875"/>
            <a:ext cx="1714500" cy="1143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52" name="直線矢印コネクタ 24"/>
          <p:cNvCxnSpPr>
            <a:cxnSpLocks noChangeShapeType="1"/>
            <a:endCxn id="0" idx="2"/>
          </p:cNvCxnSpPr>
          <p:nvPr/>
        </p:nvCxnSpPr>
        <p:spPr bwMode="auto">
          <a:xfrm>
            <a:off x="4500563" y="4500563"/>
            <a:ext cx="1714500" cy="2857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4353" name="直線矢印コネクタ 26"/>
          <p:cNvCxnSpPr>
            <a:cxnSpLocks noChangeShapeType="1"/>
          </p:cNvCxnSpPr>
          <p:nvPr/>
        </p:nvCxnSpPr>
        <p:spPr bwMode="auto">
          <a:xfrm flipV="1">
            <a:off x="4500563" y="4929188"/>
            <a:ext cx="1785937" cy="5715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8" name="下矢印 27"/>
          <p:cNvSpPr/>
          <p:nvPr/>
        </p:nvSpPr>
        <p:spPr bwMode="auto">
          <a:xfrm>
            <a:off x="7257460" y="3175774"/>
            <a:ext cx="571504" cy="571504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eaLnBrk="0" hangingPunct="0">
              <a:defRPr/>
            </a:pPr>
            <a:endParaRPr kumimoji="0" lang="ja-JP" altLang="en-US"/>
          </a:p>
        </p:txBody>
      </p:sp>
      <p:sp>
        <p:nvSpPr>
          <p:cNvPr id="14357" name="テキスト ボックス 28"/>
          <p:cNvSpPr txBox="1">
            <a:spLocks noChangeArrowheads="1"/>
          </p:cNvSpPr>
          <p:nvPr/>
        </p:nvSpPr>
        <p:spPr bwMode="auto">
          <a:xfrm>
            <a:off x="5000625" y="3071813"/>
            <a:ext cx="2357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 sz="2000">
                <a:solidFill>
                  <a:srgbClr val="FF0000"/>
                </a:solidFill>
                <a:latin typeface="HG創英角ﾎﾟｯﾌﾟ体" pitchFamily="49" charset="-128"/>
                <a:ea typeface="HG創英角ﾎﾟｯﾌﾟ体" pitchFamily="49" charset="-128"/>
              </a:rPr>
              <a:t>メインライン開発成果を製品開発に適宜適応中</a:t>
            </a:r>
          </a:p>
        </p:txBody>
      </p:sp>
      <p:sp>
        <p:nvSpPr>
          <p:cNvPr id="14358" name="スライド番号プレースホルダ 2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F17FD87-C1F2-4006-999D-EB52D00EAD10}" type="slidenum">
              <a:rPr lang="en-US" altLang="ja-JP" smtClean="0">
                <a:latin typeface="Arial" pitchFamily="34" charset="0"/>
              </a:rPr>
              <a:pPr/>
              <a:t>11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ルネサスが実際に行ってきた対応</a:t>
            </a:r>
          </a:p>
        </p:txBody>
      </p:sp>
      <p:sp>
        <p:nvSpPr>
          <p:cNvPr id="15363" name="スライド番号プレースホル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A9D94A3-254E-4D7B-8EF6-D1FF99E3AA0E}" type="slidenum">
              <a:rPr lang="ja-JP" altLang="en-US" smtClean="0">
                <a:latin typeface="Arial" pitchFamily="34" charset="0"/>
              </a:rPr>
              <a:pPr/>
              <a:t>12</a:t>
            </a:fld>
            <a:endParaRPr lang="ja-JP" altLang="en-US" smtClean="0">
              <a:latin typeface="Arial" pitchFamily="34" charset="0"/>
            </a:endParaRPr>
          </a:p>
        </p:txBody>
      </p:sp>
      <p:graphicFrame>
        <p:nvGraphicFramePr>
          <p:cNvPr id="30" name="図表 29"/>
          <p:cNvGraphicFramePr/>
          <p:nvPr/>
        </p:nvGraphicFramePr>
        <p:xfrm>
          <a:off x="1023934" y="857232"/>
          <a:ext cx="704852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" name="角丸四角形 30"/>
          <p:cNvSpPr/>
          <p:nvPr/>
        </p:nvSpPr>
        <p:spPr bwMode="auto">
          <a:xfrm>
            <a:off x="285750" y="5643563"/>
            <a:ext cx="8501063" cy="500062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ja-JP" altLang="en-US" dirty="0">
                <a:solidFill>
                  <a:schemeClr val="bg1"/>
                </a:solidFill>
              </a:rPr>
              <a:t>開発プロセスに参加することで、成果をマスターコードへ反映</a:t>
            </a:r>
          </a:p>
        </p:txBody>
      </p:sp>
      <p:cxnSp>
        <p:nvCxnSpPr>
          <p:cNvPr id="7" name="直線矢印コネクタ 6"/>
          <p:cNvCxnSpPr/>
          <p:nvPr/>
        </p:nvCxnSpPr>
        <p:spPr bwMode="auto">
          <a:xfrm rot="5400000">
            <a:off x="-1930400" y="3214688"/>
            <a:ext cx="4716463" cy="15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66FF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8" name="テキスト ボックス 7"/>
          <p:cNvSpPr txBox="1"/>
          <p:nvPr/>
        </p:nvSpPr>
        <p:spPr>
          <a:xfrm>
            <a:off x="428625" y="3868738"/>
            <a:ext cx="1785938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en-US" altLang="ja-JP" sz="2000" dirty="0">
                <a:solidFill>
                  <a:srgbClr val="FF0000"/>
                </a:solidFill>
                <a:latin typeface="+mn-lt"/>
              </a:rPr>
              <a:t>1</a:t>
            </a:r>
            <a:r>
              <a:rPr kumimoji="0" lang="ja-JP" altLang="en-US" sz="2000" dirty="0">
                <a:solidFill>
                  <a:srgbClr val="FF0000"/>
                </a:solidFill>
                <a:latin typeface="+mn-lt"/>
              </a:rPr>
              <a:t>～</a:t>
            </a:r>
            <a:r>
              <a:rPr kumimoji="0" lang="en-US" altLang="ja-JP" sz="2000" dirty="0">
                <a:solidFill>
                  <a:srgbClr val="FF0000"/>
                </a:solidFill>
                <a:latin typeface="+mn-lt"/>
              </a:rPr>
              <a:t>3</a:t>
            </a:r>
            <a:r>
              <a:rPr kumimoji="0" lang="ja-JP" altLang="en-US" sz="2000" dirty="0">
                <a:solidFill>
                  <a:srgbClr val="FF0000"/>
                </a:solidFill>
                <a:latin typeface="+mn-lt"/>
              </a:rPr>
              <a:t>ヵ月の</a:t>
            </a:r>
            <a:r>
              <a:rPr kumimoji="0" lang="en-US" altLang="ja-JP" sz="2000" dirty="0">
                <a:solidFill>
                  <a:srgbClr val="FF0000"/>
                </a:solidFill>
                <a:latin typeface="+mn-lt"/>
              </a:rPr>
              <a:t/>
            </a:r>
            <a:br>
              <a:rPr kumimoji="0" lang="en-US" altLang="ja-JP" sz="2000" dirty="0">
                <a:solidFill>
                  <a:srgbClr val="FF0000"/>
                </a:solidFill>
                <a:latin typeface="+mn-lt"/>
              </a:rPr>
            </a:br>
            <a:r>
              <a:rPr kumimoji="0" lang="ja-JP" altLang="en-US" sz="2000" dirty="0">
                <a:solidFill>
                  <a:srgbClr val="FF0000"/>
                </a:solidFill>
                <a:latin typeface="+mn-lt"/>
              </a:rPr>
              <a:t>時間が必要だが継承可能な恒久的な対策になる</a:t>
            </a:r>
            <a:endParaRPr lang="ja-JP" altLang="en-US" sz="20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タイトル 1"/>
          <p:cNvSpPr>
            <a:spLocks noGrp="1"/>
          </p:cNvSpPr>
          <p:nvPr>
            <p:ph type="title"/>
          </p:nvPr>
        </p:nvSpPr>
        <p:spPr>
          <a:xfrm>
            <a:off x="336550" y="142875"/>
            <a:ext cx="8307388" cy="495300"/>
          </a:xfrm>
        </p:spPr>
        <p:txBody>
          <a:bodyPr/>
          <a:lstStyle/>
          <a:p>
            <a:r>
              <a:rPr lang="en-US" altLang="ja-JP" sz="2400" smtClean="0"/>
              <a:t>08/</a:t>
            </a:r>
            <a:r>
              <a:rPr lang="ja-JP" altLang="en-US" sz="2400" smtClean="0"/>
              <a:t>上リリース </a:t>
            </a:r>
            <a:r>
              <a:rPr lang="en-US" altLang="ja-JP" sz="2400" smtClean="0"/>
              <a:t>RSO</a:t>
            </a:r>
            <a:r>
              <a:rPr lang="ja-JP" altLang="en-US" sz="2400" smtClean="0"/>
              <a:t> </a:t>
            </a:r>
            <a:r>
              <a:rPr lang="en-US" altLang="ja-JP" sz="2400" smtClean="0"/>
              <a:t>developed Linux</a:t>
            </a:r>
            <a:r>
              <a:rPr lang="ja-JP" altLang="en-US" sz="2400" smtClean="0"/>
              <a:t> </a:t>
            </a:r>
            <a:r>
              <a:rPr lang="en-US" altLang="ja-JP" sz="2400" smtClean="0"/>
              <a:t>BSP</a:t>
            </a:r>
            <a:r>
              <a:rPr lang="ja-JP" altLang="en-US" smtClean="0"/>
              <a:t>　　　</a:t>
            </a:r>
            <a:r>
              <a:rPr lang="ja-JP" altLang="en-US" sz="2000" smtClean="0"/>
              <a:t>（</a:t>
            </a:r>
            <a:r>
              <a:rPr lang="en-US" altLang="ja-JP" sz="2000" smtClean="0"/>
              <a:t>9</a:t>
            </a:r>
            <a:r>
              <a:rPr lang="ja-JP" altLang="en-US" sz="2000" smtClean="0"/>
              <a:t>）</a:t>
            </a:r>
            <a:r>
              <a:rPr lang="en-US" altLang="ja-JP" sz="2000" smtClean="0"/>
              <a:t>(12)</a:t>
            </a:r>
            <a:r>
              <a:rPr lang="ja-JP" altLang="en-US" sz="2000" smtClean="0"/>
              <a:t>を除く</a:t>
            </a:r>
            <a:endParaRPr lang="ja-JP" altLang="en-US" smtClean="0"/>
          </a:p>
        </p:txBody>
      </p:sp>
      <p:graphicFrame>
        <p:nvGraphicFramePr>
          <p:cNvPr id="4" name="表 3"/>
          <p:cNvGraphicFramePr>
            <a:graphicFrameLocks noGrp="1"/>
          </p:cNvGraphicFramePr>
          <p:nvPr/>
        </p:nvGraphicFramePr>
        <p:xfrm>
          <a:off x="128588" y="590550"/>
          <a:ext cx="8908308" cy="56690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13093"/>
                <a:gridCol w="2491105"/>
                <a:gridCol w="1056005"/>
                <a:gridCol w="1082993"/>
                <a:gridCol w="728980"/>
                <a:gridCol w="2936132"/>
              </a:tblGrid>
              <a:tr h="339331">
                <a:tc>
                  <a:txBody>
                    <a:bodyPr/>
                    <a:lstStyle/>
                    <a:p>
                      <a:pPr algn="ctr"/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Target CPU/platform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Board</a:t>
                      </a:r>
                      <a:br>
                        <a:rPr kumimoji="1" lang="en-US" altLang="ja-JP" sz="1600" dirty="0" smtClean="0"/>
                      </a:br>
                      <a:r>
                        <a:rPr kumimoji="1" lang="en-US" altLang="ja-JP" sz="1600" dirty="0" smtClean="0"/>
                        <a:t>origin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仕向け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工数</a:t>
                      </a:r>
                      <a:r>
                        <a:rPr kumimoji="1" lang="en-US" altLang="ja-JP" sz="1600" dirty="0" smtClean="0"/>
                        <a:t/>
                      </a:r>
                      <a:br>
                        <a:rPr kumimoji="1" lang="en-US" altLang="ja-JP" sz="1600" dirty="0" smtClean="0"/>
                      </a:br>
                      <a:r>
                        <a:rPr kumimoji="1" lang="ja-JP" altLang="en-US" sz="1600" dirty="0" smtClean="0"/>
                        <a:t>人月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SH7203 RSK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RTE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RTE,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1.0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SH-2A kernel </a:t>
                      </a:r>
                      <a:r>
                        <a:rPr kumimoji="1" lang="ja-JP" altLang="en-US" sz="1600" dirty="0" smtClean="0"/>
                        <a:t>開発</a:t>
                      </a:r>
                      <a:endParaRPr kumimoji="1" lang="en-US" altLang="ja-JP" sz="1600" dirty="0" smtClean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MX-G (SH-2A no-FPU)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RTC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S4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3.0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MX-ASSP</a:t>
                      </a:r>
                      <a:r>
                        <a:rPr kumimoji="1" lang="ja-JP" altLang="en-US" sz="1600" dirty="0" smtClean="0"/>
                        <a:t> </a:t>
                      </a:r>
                      <a:r>
                        <a:rPr kumimoji="1" lang="en-US" altLang="ja-JP" sz="1600" dirty="0" smtClean="0"/>
                        <a:t>SDK</a:t>
                      </a:r>
                      <a:r>
                        <a:rPr kumimoji="1" lang="ja-JP" altLang="en-US" sz="1600" dirty="0" smtClean="0"/>
                        <a:t> に適用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3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SH7721 Solution Engine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600" dirty="0" smtClean="0"/>
                        <a:t>超</a:t>
                      </a:r>
                      <a:r>
                        <a:rPr kumimoji="1" lang="en-US" altLang="ja-JP" sz="1600" dirty="0" smtClean="0"/>
                        <a:t>L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S4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SH7763 RDP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RTA</a:t>
                      </a:r>
                      <a:r>
                        <a:rPr kumimoji="1" lang="ja-JP" altLang="en-US" sz="1600" dirty="0" err="1" smtClean="0"/>
                        <a:t>、</a:t>
                      </a:r>
                      <a:r>
                        <a:rPr kumimoji="1" lang="en-US" altLang="ja-JP" sz="1600" dirty="0" smtClean="0"/>
                        <a:t>RTE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S4,RTA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2.0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SH7751R R2D+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RSO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W/W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1.0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6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SH7366</a:t>
                      </a:r>
                      <a:r>
                        <a:rPr kumimoji="1" lang="en-US" altLang="ja-JP" sz="1600" baseline="0" dirty="0" smtClean="0"/>
                        <a:t> Mobile-UL2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BWAVE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S2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0.5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600" dirty="0" smtClean="0"/>
                        <a:t>中断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7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SH7722 MIGO-R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RTTW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S2(W/W)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5.5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W/W</a:t>
                      </a:r>
                      <a:r>
                        <a:rPr kumimoji="1" lang="ja-JP" altLang="en-US" sz="1600" dirty="0" smtClean="0"/>
                        <a:t> </a:t>
                      </a:r>
                      <a:r>
                        <a:rPr kumimoji="1" lang="en-US" altLang="ja-JP" sz="1600" dirty="0" smtClean="0"/>
                        <a:t>reference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8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SH7723 AP320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ALGO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S2(W/W)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W/W</a:t>
                      </a:r>
                      <a:r>
                        <a:rPr kumimoji="1" lang="ja-JP" altLang="en-US" sz="1600" dirty="0" smtClean="0"/>
                        <a:t> </a:t>
                      </a:r>
                      <a:r>
                        <a:rPr kumimoji="1" lang="en-US" altLang="ja-JP" sz="1600" dirty="0" smtClean="0"/>
                        <a:t>reference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(9)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SH7723 Diamond head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RTA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RTA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3.0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SH7780 </a:t>
                      </a:r>
                      <a:r>
                        <a:rPr kumimoji="1" lang="en-US" altLang="ja-JP" sz="1600" dirty="0" err="1" smtClean="0">
                          <a:solidFill>
                            <a:srgbClr val="FF0000"/>
                          </a:solidFill>
                        </a:rPr>
                        <a:t>HighLander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RSO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W/W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0.5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11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SH7785 LCR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RSO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W/W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(12)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SH7786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RTC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For Blues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未定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SH-X3</a:t>
                      </a:r>
                      <a:r>
                        <a:rPr kumimoji="1" lang="ja-JP" altLang="en-US" sz="1600" dirty="0" smtClean="0"/>
                        <a:t> </a:t>
                      </a:r>
                      <a:r>
                        <a:rPr kumimoji="1" lang="en-US" altLang="ja-JP" sz="1600" dirty="0" smtClean="0"/>
                        <a:t>SMP</a:t>
                      </a:r>
                      <a:r>
                        <a:rPr kumimoji="1" lang="ja-JP" altLang="en-US" sz="1600" dirty="0" smtClean="0"/>
                        <a:t> 先行評価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13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DTV-H</a:t>
                      </a:r>
                      <a:r>
                        <a:rPr kumimoji="1" lang="en-US" altLang="ja-JP" sz="1600" baseline="0" dirty="0" smtClean="0"/>
                        <a:t> </a:t>
                      </a:r>
                      <a:r>
                        <a:rPr kumimoji="1" lang="en-US" altLang="ja-JP" sz="1600" baseline="0" dirty="0" err="1" smtClean="0"/>
                        <a:t>HighLander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RSO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S1,UWB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0.7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14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G2 EVM Android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RTC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S2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2.0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3GSM</a:t>
                      </a:r>
                      <a:r>
                        <a:rPr kumimoji="1" lang="ja-JP" altLang="en-US" sz="1600" dirty="0" smtClean="0"/>
                        <a:t> 出展、顧客デモ多数</a:t>
                      </a:r>
                      <a:endParaRPr kumimoji="1" lang="ja-JP" altLang="en-US" sz="1600" dirty="0"/>
                    </a:p>
                  </a:txBody>
                  <a:tcPr anchor="ctr"/>
                </a:tc>
              </a:tr>
              <a:tr h="33933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G2 EVM ALP</a:t>
                      </a:r>
                      <a:r>
                        <a:rPr kumimoji="1" lang="ja-JP" altLang="en-US" sz="1600" dirty="0" err="1" smtClean="0"/>
                        <a:t>、</a:t>
                      </a:r>
                      <a:r>
                        <a:rPr kumimoji="1" lang="en-US" altLang="ja-JP" sz="1600" dirty="0" err="1" smtClean="0"/>
                        <a:t>LiMO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RTC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S2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2.5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685800" y="6205538"/>
            <a:ext cx="3643313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ja-JP" altLang="en-US" sz="1200" dirty="0">
                <a:solidFill>
                  <a:srgbClr val="FF0000"/>
                </a:solidFill>
                <a:latin typeface="+mj-lt"/>
              </a:rPr>
              <a:t>赤字の </a:t>
            </a:r>
            <a:r>
              <a:rPr lang="en-US" altLang="ja-JP" sz="1200" dirty="0">
                <a:solidFill>
                  <a:srgbClr val="FF0000"/>
                </a:solidFill>
                <a:latin typeface="+mj-lt"/>
              </a:rPr>
              <a:t>BSP</a:t>
            </a:r>
            <a:r>
              <a:rPr lang="ja-JP" altLang="en-US" sz="1200" dirty="0">
                <a:solidFill>
                  <a:srgbClr val="FF0000"/>
                </a:solidFill>
                <a:latin typeface="+mj-lt"/>
              </a:rPr>
              <a:t> はメインラインにコードマージ済み</a:t>
            </a:r>
            <a:endParaRPr lang="ja-JP" altLang="en-US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509" name="角丸四角形 5"/>
          <p:cNvSpPr>
            <a:spLocks noChangeArrowheads="1"/>
          </p:cNvSpPr>
          <p:nvPr/>
        </p:nvSpPr>
        <p:spPr bwMode="auto">
          <a:xfrm>
            <a:off x="171450" y="3195638"/>
            <a:ext cx="8858250" cy="642937"/>
          </a:xfrm>
          <a:prstGeom prst="roundRect">
            <a:avLst>
              <a:gd name="adj" fmla="val 9394"/>
            </a:avLst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400800" y="2895600"/>
            <a:ext cx="2643188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en-US" altLang="ja-JP" sz="1600" dirty="0">
                <a:solidFill>
                  <a:srgbClr val="FF0000"/>
                </a:solidFill>
                <a:latin typeface="+mj-lt"/>
              </a:rPr>
              <a:t>8/</a:t>
            </a:r>
            <a:r>
              <a:rPr lang="ja-JP" altLang="en-US" sz="1600" dirty="0">
                <a:solidFill>
                  <a:srgbClr val="FF0000"/>
                </a:solidFill>
                <a:latin typeface="+mj-lt"/>
              </a:rPr>
              <a:t>上 重点開発テーマ</a:t>
            </a:r>
            <a:endParaRPr lang="ja-JP" altLang="en-US" sz="1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511" name="スライド番号プレースホルダ 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B49C507-AFC4-4244-9B1B-38630E69BDA5}" type="slidenum">
              <a:rPr lang="en-US" altLang="ja-JP" smtClean="0">
                <a:latin typeface="Arial" pitchFamily="34" charset="0"/>
              </a:rPr>
              <a:pPr/>
              <a:t>13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スライド番号プレースホル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C984B0B-1552-419F-A2DB-BDD0EC944E64}" type="slidenum">
              <a:rPr lang="en-US" altLang="ja-JP" smtClean="0">
                <a:latin typeface="Arial" pitchFamily="34" charset="0"/>
              </a:rPr>
              <a:pPr/>
              <a:t>14</a:t>
            </a:fld>
            <a:endParaRPr lang="en-US" altLang="ja-JP" smtClean="0">
              <a:latin typeface="Arial" pitchFamily="34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220663" y="260350"/>
            <a:ext cx="8923337" cy="963613"/>
          </a:xfrm>
        </p:spPr>
        <p:txBody>
          <a:bodyPr/>
          <a:lstStyle/>
          <a:p>
            <a:r>
              <a:rPr lang="en-US" altLang="ja-JP" b="1" smtClean="0">
                <a:solidFill>
                  <a:schemeClr val="tx1"/>
                </a:solidFill>
              </a:rPr>
              <a:t>SH7723 BSP development roadmap</a:t>
            </a:r>
            <a:r>
              <a:rPr lang="ja-JP" altLang="en-US" b="1" smtClean="0">
                <a:solidFill>
                  <a:schemeClr val="tx1"/>
                </a:solidFill>
              </a:rPr>
              <a:t>　　</a:t>
            </a:r>
            <a:r>
              <a:rPr lang="en-US" altLang="ja-JP" sz="1600" b="1" smtClean="0">
                <a:solidFill>
                  <a:schemeClr val="tx1"/>
                </a:solidFill>
              </a:rPr>
              <a:t> RSO/Munakata</a:t>
            </a:r>
          </a:p>
        </p:txBody>
      </p:sp>
      <p:graphicFrame>
        <p:nvGraphicFramePr>
          <p:cNvPr id="548130" name="Group 290"/>
          <p:cNvGraphicFramePr>
            <a:graphicFrameLocks noGrp="1"/>
          </p:cNvGraphicFramePr>
          <p:nvPr>
            <p:ph sz="half" idx="2"/>
          </p:nvPr>
        </p:nvGraphicFramePr>
        <p:xfrm>
          <a:off x="323850" y="692150"/>
          <a:ext cx="8359775" cy="5089208"/>
        </p:xfrm>
        <a:graphic>
          <a:graphicData uri="http://schemas.openxmlformats.org/drawingml/2006/table">
            <a:tbl>
              <a:tblPr/>
              <a:tblGrid>
                <a:gridCol w="1079500"/>
                <a:gridCol w="936625"/>
                <a:gridCol w="1079500"/>
                <a:gridCol w="936625"/>
                <a:gridCol w="1079500"/>
                <a:gridCol w="1512888"/>
                <a:gridCol w="1735137"/>
              </a:tblGrid>
              <a:tr h="2889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 </a:t>
                      </a:r>
                      <a:endParaRPr kumimoji="1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Renesas SH7723 base BSP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 status in community upstream 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 ( for reference 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266700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Beta_1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Beta_2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Beta_3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Release 1.0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2.6.26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 (kernel.org)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2.6.27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 </a:t>
                      </a: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(kernel.org)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Release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6/10 (done)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6/12 (done)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7/30 (plan)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After 2.6.27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7/13 released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Target Oct/2008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Kernel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2.6.25.4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2.6.25.4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6.x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2.6.27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2.6.27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scif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Merged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mtd (NOR)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Supp. </a:t>
                      </a: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revised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m</a:t>
                      </a:r>
                      <a:r>
                        <a:rPr kumimoji="1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erged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USB Host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Originally 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Originally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 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LCDC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LAN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w/patch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 ?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Partly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Patch submitted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merge expected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RTC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ASIS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Originally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Originally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Touch Panel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Sound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 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private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endParaRPr kumimoji="1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 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w/BIOS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w/BIOS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SH-SDHC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SH-SDHC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support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22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Flash</a:t>
                      </a:r>
                      <a:r>
                        <a:rPr kumimoji="1" lang="en-GB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GB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(NAND)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 Supported 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</a:t>
                      </a: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8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(TBD)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4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Not</a:t>
                      </a:r>
                      <a:b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</a:br>
                      <a:r>
                        <a:rPr kumimoji="1" lang="en-GB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Supported</a:t>
                      </a:r>
                      <a:endParaRPr kumimoji="1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22"/>
                          </a:solidFill>
                          <a:effectLst/>
                          <a:latin typeface="Calibri" pitchFamily="34" charset="0"/>
                          <a:ea typeface="ＭＳ Ｐゴシック" charset="-128"/>
                        </a:rPr>
                        <a:t>(TBD)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529" name="Line 120"/>
          <p:cNvSpPr>
            <a:spLocks noChangeShapeType="1"/>
          </p:cNvSpPr>
          <p:nvPr/>
        </p:nvSpPr>
        <p:spPr bwMode="auto">
          <a:xfrm>
            <a:off x="3109913" y="5200650"/>
            <a:ext cx="433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0" name="Line 232"/>
          <p:cNvSpPr>
            <a:spLocks noChangeShapeType="1"/>
          </p:cNvSpPr>
          <p:nvPr/>
        </p:nvSpPr>
        <p:spPr bwMode="auto">
          <a:xfrm>
            <a:off x="2136775" y="4816475"/>
            <a:ext cx="433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1" name="Line 251"/>
          <p:cNvSpPr>
            <a:spLocks noChangeShapeType="1"/>
          </p:cNvSpPr>
          <p:nvPr/>
        </p:nvSpPr>
        <p:spPr bwMode="auto">
          <a:xfrm>
            <a:off x="3111500" y="2108200"/>
            <a:ext cx="433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2" name="Line 252"/>
          <p:cNvSpPr>
            <a:spLocks noChangeShapeType="1"/>
          </p:cNvSpPr>
          <p:nvPr/>
        </p:nvSpPr>
        <p:spPr bwMode="auto">
          <a:xfrm>
            <a:off x="4179888" y="2114550"/>
            <a:ext cx="433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3" name="Line 253"/>
          <p:cNvSpPr>
            <a:spLocks noChangeShapeType="1"/>
          </p:cNvSpPr>
          <p:nvPr/>
        </p:nvSpPr>
        <p:spPr bwMode="auto">
          <a:xfrm>
            <a:off x="4178300" y="2501900"/>
            <a:ext cx="433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4" name="Line 254"/>
          <p:cNvSpPr>
            <a:spLocks noChangeShapeType="1"/>
          </p:cNvSpPr>
          <p:nvPr/>
        </p:nvSpPr>
        <p:spPr bwMode="auto">
          <a:xfrm>
            <a:off x="4181475" y="1825625"/>
            <a:ext cx="433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5" name="Line 255"/>
          <p:cNvSpPr>
            <a:spLocks noChangeShapeType="1"/>
          </p:cNvSpPr>
          <p:nvPr/>
        </p:nvSpPr>
        <p:spPr bwMode="auto">
          <a:xfrm>
            <a:off x="4192588" y="3716338"/>
            <a:ext cx="433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536" name="Text Box 282"/>
          <p:cNvSpPr txBox="1">
            <a:spLocks noChangeArrowheads="1"/>
          </p:cNvSpPr>
          <p:nvPr/>
        </p:nvSpPr>
        <p:spPr bwMode="auto">
          <a:xfrm>
            <a:off x="203200" y="5764213"/>
            <a:ext cx="85693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kumimoji="0" lang="en-US" altLang="ja-JP" sz="1200"/>
              <a:t>Support ASIS = existing community code already support this device without any patch</a:t>
            </a:r>
            <a:br>
              <a:rPr kumimoji="0" lang="en-US" altLang="ja-JP" sz="1200"/>
            </a:br>
            <a:r>
              <a:rPr kumimoji="0" lang="en-US" altLang="ja-JP" sz="1200"/>
              <a:t>Support w/patch = added interface for existing community code to work. also patch submitted to mainline upstream</a:t>
            </a:r>
            <a:br>
              <a:rPr kumimoji="0" lang="en-US" altLang="ja-JP" sz="1200"/>
            </a:br>
            <a:r>
              <a:rPr kumimoji="0" lang="en-US" altLang="ja-JP" sz="1200"/>
              <a:t>Support private = device supported with private driver code, that could not be submitted to upstream</a:t>
            </a:r>
          </a:p>
        </p:txBody>
      </p:sp>
      <p:sp>
        <p:nvSpPr>
          <p:cNvPr id="17537" name="Freeform 291"/>
          <p:cNvSpPr>
            <a:spLocks/>
          </p:cNvSpPr>
          <p:nvPr/>
        </p:nvSpPr>
        <p:spPr bwMode="auto">
          <a:xfrm>
            <a:off x="5148263" y="1844675"/>
            <a:ext cx="2160587" cy="288925"/>
          </a:xfrm>
          <a:custGeom>
            <a:avLst/>
            <a:gdLst>
              <a:gd name="T0" fmla="*/ 1361 w 1361"/>
              <a:gd name="T1" fmla="*/ 182 h 182"/>
              <a:gd name="T2" fmla="*/ 907 w 1361"/>
              <a:gd name="T3" fmla="*/ 0 h 182"/>
              <a:gd name="T4" fmla="*/ 0 w 1361"/>
              <a:gd name="T5" fmla="*/ 182 h 182"/>
              <a:gd name="T6" fmla="*/ 0 60000 65536"/>
              <a:gd name="T7" fmla="*/ 0 60000 65536"/>
              <a:gd name="T8" fmla="*/ 0 60000 65536"/>
              <a:gd name="T9" fmla="*/ 0 w 1361"/>
              <a:gd name="T10" fmla="*/ 0 h 182"/>
              <a:gd name="T11" fmla="*/ 1361 w 1361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61" h="182">
                <a:moveTo>
                  <a:pt x="1361" y="182"/>
                </a:moveTo>
                <a:cubicBezTo>
                  <a:pt x="1247" y="91"/>
                  <a:pt x="1134" y="0"/>
                  <a:pt x="907" y="0"/>
                </a:cubicBezTo>
                <a:cubicBezTo>
                  <a:pt x="680" y="0"/>
                  <a:pt x="129" y="152"/>
                  <a:pt x="0" y="18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arrow" w="med" len="lg"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17538" name="Freeform 292"/>
          <p:cNvSpPr>
            <a:spLocks/>
          </p:cNvSpPr>
          <p:nvPr/>
        </p:nvSpPr>
        <p:spPr bwMode="auto">
          <a:xfrm>
            <a:off x="5148263" y="2276475"/>
            <a:ext cx="2160587" cy="288925"/>
          </a:xfrm>
          <a:custGeom>
            <a:avLst/>
            <a:gdLst>
              <a:gd name="T0" fmla="*/ 1361 w 1361"/>
              <a:gd name="T1" fmla="*/ 182 h 182"/>
              <a:gd name="T2" fmla="*/ 907 w 1361"/>
              <a:gd name="T3" fmla="*/ 0 h 182"/>
              <a:gd name="T4" fmla="*/ 0 w 1361"/>
              <a:gd name="T5" fmla="*/ 182 h 182"/>
              <a:gd name="T6" fmla="*/ 0 60000 65536"/>
              <a:gd name="T7" fmla="*/ 0 60000 65536"/>
              <a:gd name="T8" fmla="*/ 0 60000 65536"/>
              <a:gd name="T9" fmla="*/ 0 w 1361"/>
              <a:gd name="T10" fmla="*/ 0 h 182"/>
              <a:gd name="T11" fmla="*/ 1361 w 1361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61" h="182">
                <a:moveTo>
                  <a:pt x="1361" y="182"/>
                </a:moveTo>
                <a:cubicBezTo>
                  <a:pt x="1247" y="91"/>
                  <a:pt x="1134" y="0"/>
                  <a:pt x="907" y="0"/>
                </a:cubicBezTo>
                <a:cubicBezTo>
                  <a:pt x="680" y="0"/>
                  <a:pt x="129" y="152"/>
                  <a:pt x="0" y="18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arrow" w="med" len="lg"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17539" name="Freeform 293"/>
          <p:cNvSpPr>
            <a:spLocks/>
          </p:cNvSpPr>
          <p:nvPr/>
        </p:nvSpPr>
        <p:spPr bwMode="auto">
          <a:xfrm>
            <a:off x="5148263" y="3427413"/>
            <a:ext cx="2160587" cy="288925"/>
          </a:xfrm>
          <a:custGeom>
            <a:avLst/>
            <a:gdLst>
              <a:gd name="T0" fmla="*/ 1361 w 1361"/>
              <a:gd name="T1" fmla="*/ 182 h 182"/>
              <a:gd name="T2" fmla="*/ 907 w 1361"/>
              <a:gd name="T3" fmla="*/ 0 h 182"/>
              <a:gd name="T4" fmla="*/ 0 w 1361"/>
              <a:gd name="T5" fmla="*/ 182 h 182"/>
              <a:gd name="T6" fmla="*/ 0 60000 65536"/>
              <a:gd name="T7" fmla="*/ 0 60000 65536"/>
              <a:gd name="T8" fmla="*/ 0 60000 65536"/>
              <a:gd name="T9" fmla="*/ 0 w 1361"/>
              <a:gd name="T10" fmla="*/ 0 h 182"/>
              <a:gd name="T11" fmla="*/ 1361 w 1361"/>
              <a:gd name="T12" fmla="*/ 182 h 1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61" h="182">
                <a:moveTo>
                  <a:pt x="1361" y="182"/>
                </a:moveTo>
                <a:cubicBezTo>
                  <a:pt x="1247" y="91"/>
                  <a:pt x="1134" y="0"/>
                  <a:pt x="907" y="0"/>
                </a:cubicBezTo>
                <a:cubicBezTo>
                  <a:pt x="680" y="0"/>
                  <a:pt x="129" y="152"/>
                  <a:pt x="0" y="18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arrow" w="med" len="lg"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W/W knowledge sharing (inside Renesas)</a:t>
            </a:r>
            <a:br>
              <a:rPr lang="en-US" altLang="ja-JP" smtClean="0"/>
            </a:br>
            <a:endParaRPr lang="ja-JP" altLang="en-US" smtClean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57188" y="857250"/>
            <a:ext cx="8286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buFontTx/>
              <a:buBlip>
                <a:blip r:embed="rId2"/>
              </a:buBlip>
              <a:defRPr/>
            </a:pPr>
            <a:r>
              <a:rPr lang="ja-JP" altLang="en-US" sz="1800" dirty="0">
                <a:latin typeface="+mj-lt"/>
              </a:rPr>
              <a:t> フロント向け </a:t>
            </a:r>
            <a:r>
              <a:rPr lang="en-US" altLang="ja-JP" sz="1800" dirty="0">
                <a:latin typeface="+mj-lt"/>
              </a:rPr>
              <a:t>Linux</a:t>
            </a:r>
            <a:r>
              <a:rPr lang="ja-JP" altLang="en-US" sz="1800" dirty="0">
                <a:latin typeface="+mj-lt"/>
              </a:rPr>
              <a:t> ビジネス一般ガイダンス </a:t>
            </a:r>
            <a:r>
              <a:rPr lang="en-US" altLang="ja-JP" sz="1800" dirty="0">
                <a:latin typeface="+mj-lt"/>
              </a:rPr>
              <a:t>	</a:t>
            </a:r>
            <a:r>
              <a:rPr lang="ja-JP" altLang="en-US" sz="1800" dirty="0">
                <a:latin typeface="+mj-lt"/>
              </a:rPr>
              <a:t>⇒ </a:t>
            </a:r>
            <a:r>
              <a:rPr lang="en-US" altLang="ja-JP" sz="1800" dirty="0">
                <a:latin typeface="+mj-lt"/>
              </a:rPr>
              <a:t>Application park</a:t>
            </a:r>
            <a:r>
              <a:rPr lang="ja-JP" altLang="en-US" sz="1800" dirty="0">
                <a:latin typeface="+mj-lt"/>
              </a:rPr>
              <a:t> 記事掲載済み</a:t>
            </a:r>
            <a:r>
              <a:rPr lang="en-US" altLang="ja-JP" sz="1800" dirty="0">
                <a:latin typeface="+mj-lt"/>
              </a:rPr>
              <a:t>  </a:t>
            </a:r>
          </a:p>
          <a:p>
            <a:pPr eaLnBrk="0" hangingPunct="0">
              <a:buFontTx/>
              <a:buBlip>
                <a:blip r:embed="rId2"/>
              </a:buBlip>
              <a:defRPr/>
            </a:pPr>
            <a:r>
              <a:rPr lang="ja-JP" altLang="en-US" sz="1800" dirty="0">
                <a:latin typeface="+mj-lt"/>
              </a:rPr>
              <a:t> 開発者向け </a:t>
            </a:r>
            <a:r>
              <a:rPr lang="en-US" altLang="ja-JP" sz="1800" dirty="0">
                <a:latin typeface="+mj-lt"/>
              </a:rPr>
              <a:t>Linux</a:t>
            </a:r>
            <a:r>
              <a:rPr lang="ja-JP" altLang="en-US" sz="1800" dirty="0">
                <a:latin typeface="+mj-lt"/>
              </a:rPr>
              <a:t> </a:t>
            </a:r>
            <a:r>
              <a:rPr lang="en-US" altLang="ja-JP" sz="1800" dirty="0">
                <a:latin typeface="+mj-lt"/>
              </a:rPr>
              <a:t>BSP</a:t>
            </a:r>
            <a:r>
              <a:rPr lang="ja-JP" altLang="en-US" sz="1800" dirty="0">
                <a:latin typeface="+mj-lt"/>
              </a:rPr>
              <a:t> リリースノート 　　　</a:t>
            </a:r>
            <a:r>
              <a:rPr lang="en-US" altLang="ja-JP" sz="1800" dirty="0">
                <a:latin typeface="+mj-lt"/>
              </a:rPr>
              <a:t>	</a:t>
            </a:r>
            <a:r>
              <a:rPr lang="ja-JP" altLang="en-US" sz="1800" dirty="0">
                <a:latin typeface="+mj-lt"/>
              </a:rPr>
              <a:t>⇒ </a:t>
            </a:r>
            <a:r>
              <a:rPr lang="en-US" altLang="ja-JP" sz="1800" dirty="0">
                <a:latin typeface="+mj-lt"/>
              </a:rPr>
              <a:t>RTE</a:t>
            </a:r>
            <a:r>
              <a:rPr lang="ja-JP" altLang="en-US" sz="1800" dirty="0">
                <a:latin typeface="+mj-lt"/>
              </a:rPr>
              <a:t> </a:t>
            </a:r>
            <a:r>
              <a:rPr lang="en-US" altLang="ja-JP" sz="1800" dirty="0">
                <a:latin typeface="+mj-lt"/>
              </a:rPr>
              <a:t>wiki</a:t>
            </a:r>
            <a:r>
              <a:rPr lang="ja-JP" altLang="en-US" sz="1800" dirty="0">
                <a:latin typeface="+mj-lt"/>
              </a:rPr>
              <a:t> に適宜情報 </a:t>
            </a:r>
            <a:r>
              <a:rPr lang="en-US" altLang="ja-JP" sz="1800" dirty="0">
                <a:latin typeface="+mj-lt"/>
              </a:rPr>
              <a:t>Update</a:t>
            </a:r>
            <a:br>
              <a:rPr lang="en-US" altLang="ja-JP" sz="1800" dirty="0">
                <a:latin typeface="+mj-lt"/>
              </a:rPr>
            </a:br>
            <a:r>
              <a:rPr lang="en-US" altLang="ja-JP" sz="1800" dirty="0">
                <a:solidFill>
                  <a:srgbClr val="660033"/>
                </a:solidFill>
                <a:latin typeface="+mj-lt"/>
              </a:rPr>
              <a:t> </a:t>
            </a:r>
            <a:r>
              <a:rPr kumimoji="0" lang="en-US" sz="1800" dirty="0">
                <a:solidFill>
                  <a:srgbClr val="660033"/>
                </a:solidFill>
              </a:rPr>
              <a:t>http://172.28.0.28/trac/SH_Linux/wiki/bsp_notes</a:t>
            </a:r>
            <a:r>
              <a:rPr kumimoji="0" lang="ja-JP" altLang="en-US" sz="1800" dirty="0">
                <a:solidFill>
                  <a:srgbClr val="660033"/>
                </a:solidFill>
              </a:rPr>
              <a:t>　</a:t>
            </a:r>
            <a:endParaRPr lang="en-US" altLang="ja-JP" sz="1800" dirty="0">
              <a:solidFill>
                <a:srgbClr val="660033"/>
              </a:solidFill>
              <a:latin typeface="+mj-lt"/>
            </a:endParaRPr>
          </a:p>
        </p:txBody>
      </p:sp>
      <p:pic>
        <p:nvPicPr>
          <p:cNvPr id="18436" name="Picture 2" descr="F:\Documents and Settings\munakata\デスクトップ\bsp_not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575" y="1762125"/>
            <a:ext cx="5087938" cy="458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テキスト ボックス 4"/>
          <p:cNvSpPr txBox="1">
            <a:spLocks noChangeArrowheads="1"/>
          </p:cNvSpPr>
          <p:nvPr/>
        </p:nvSpPr>
        <p:spPr bwMode="auto">
          <a:xfrm>
            <a:off x="5715000" y="2214563"/>
            <a:ext cx="31432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しかし 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…</a:t>
            </a:r>
          </a:p>
          <a:p>
            <a:pPr eaLnBrk="0" hangingPunct="0"/>
            <a:endParaRPr lang="en-US" altLang="ja-JP" sz="1800">
              <a:solidFill>
                <a:srgbClr val="FF0000"/>
              </a:solidFill>
              <a:latin typeface="HGS創英角ﾎﾟｯﾌﾟ体" pitchFamily="50" charset="-128"/>
              <a:ea typeface="HGS創英角ﾎﾟｯﾌﾟ体" pitchFamily="50" charset="-128"/>
            </a:endParaRPr>
          </a:p>
          <a:p>
            <a:pPr eaLnBrk="0" hangingPunct="0"/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現状 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BSP</a:t>
            </a: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 整備進捗に対して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W/W</a:t>
            </a: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 フロント拡販部隊への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ガイダンス情報が不足して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いることを認識しています</a:t>
            </a:r>
            <a:endParaRPr lang="en-US" altLang="ja-JP" sz="1800">
              <a:solidFill>
                <a:srgbClr val="FF0000"/>
              </a:solidFill>
              <a:latin typeface="HGS創英角ﾎﾟｯﾌﾟ体" pitchFamily="50" charset="-128"/>
              <a:ea typeface="HGS創英角ﾎﾟｯﾌﾟ体" pitchFamily="50" charset="-128"/>
            </a:endParaRPr>
          </a:p>
          <a:p>
            <a:pPr eaLnBrk="0" hangingPunct="0"/>
            <a:endParaRPr lang="en-US" altLang="ja-JP" sz="1800">
              <a:solidFill>
                <a:srgbClr val="FF0000"/>
              </a:solidFill>
              <a:latin typeface="HGS創英角ﾎﾟｯﾌﾟ体" pitchFamily="50" charset="-128"/>
              <a:ea typeface="HGS創英角ﾎﾟｯﾌﾟ体" pitchFamily="50" charset="-128"/>
            </a:endParaRPr>
          </a:p>
          <a:p>
            <a:pPr eaLnBrk="0" hangingPunct="0"/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社外 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web</a:t>
            </a: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 の更新と合わせ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ビジネス刈り取りの為の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ドキュメント、情報発信の</a:t>
            </a:r>
            <a: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/>
            </a:r>
            <a:br>
              <a:rPr lang="en-US" altLang="ja-JP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</a:br>
            <a:r>
              <a:rPr lang="ja-JP" altLang="en-US" sz="1800">
                <a:solidFill>
                  <a:srgbClr val="FF0000"/>
                </a:solidFill>
                <a:latin typeface="HGS創英角ﾎﾟｯﾌﾟ体" pitchFamily="50" charset="-128"/>
                <a:ea typeface="HGS創英角ﾎﾟｯﾌﾟ体" pitchFamily="50" charset="-128"/>
              </a:rPr>
              <a:t>レベルアップが急務です！</a:t>
            </a:r>
          </a:p>
        </p:txBody>
      </p:sp>
      <p:sp>
        <p:nvSpPr>
          <p:cNvPr id="18438" name="スライド番号プレースホルダ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D7B1EB1-253A-46B4-A54E-A064D1607F55}" type="slidenum">
              <a:rPr lang="en-US" altLang="ja-JP" smtClean="0">
                <a:latin typeface="Arial" pitchFamily="34" charset="0"/>
              </a:rPr>
              <a:pPr/>
              <a:t>15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タイトル 1"/>
          <p:cNvSpPr>
            <a:spLocks noGrp="1"/>
          </p:cNvSpPr>
          <p:nvPr>
            <p:ph type="title"/>
          </p:nvPr>
        </p:nvSpPr>
        <p:spPr>
          <a:xfrm>
            <a:off x="407988" y="1647825"/>
            <a:ext cx="8307387" cy="495300"/>
          </a:xfrm>
        </p:spPr>
        <p:txBody>
          <a:bodyPr/>
          <a:lstStyle/>
          <a:p>
            <a:r>
              <a:rPr lang="en-US" altLang="ja-JP" sz="2400" smtClean="0"/>
              <a:t>BSP</a:t>
            </a:r>
            <a:r>
              <a:rPr lang="ja-JP" altLang="en-US" sz="2400" smtClean="0"/>
              <a:t> 整備については正しい方向で成果があがってきたが</a:t>
            </a:r>
            <a:r>
              <a:rPr lang="en-US" altLang="ja-JP" sz="2400" smtClean="0"/>
              <a:t>…</a:t>
            </a:r>
            <a:br>
              <a:rPr lang="en-US" altLang="ja-JP" sz="2400" smtClean="0"/>
            </a:br>
            <a:r>
              <a:rPr lang="ja-JP" altLang="en-US" sz="2400" u="sng" smtClean="0"/>
              <a:t>より積極的に ビジネスの武器にする</a:t>
            </a:r>
            <a:r>
              <a:rPr lang="ja-JP" altLang="en-US" sz="2400" smtClean="0"/>
              <a:t> ために 次に何が必要か </a:t>
            </a:r>
            <a:r>
              <a:rPr lang="en-US" altLang="ja-JP" sz="2400" smtClean="0"/>
              <a:t>?</a:t>
            </a:r>
            <a:endParaRPr lang="ja-JP" altLang="en-US" sz="2400" smtClean="0"/>
          </a:p>
        </p:txBody>
      </p:sp>
      <p:graphicFrame>
        <p:nvGraphicFramePr>
          <p:cNvPr id="4" name="図表 3"/>
          <p:cNvGraphicFramePr/>
          <p:nvPr/>
        </p:nvGraphicFramePr>
        <p:xfrm>
          <a:off x="428596" y="3500438"/>
          <a:ext cx="4833950" cy="2746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左矢印 4"/>
          <p:cNvSpPr/>
          <p:nvPr/>
        </p:nvSpPr>
        <p:spPr bwMode="auto">
          <a:xfrm>
            <a:off x="5286380" y="3429000"/>
            <a:ext cx="3057547" cy="1114433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eaLnBrk="0" hangingPunct="0">
              <a:defRPr/>
            </a:pPr>
            <a:r>
              <a:rPr kumimoji="0" lang="en-US" altLang="ja-JP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SDK</a:t>
            </a:r>
            <a:r>
              <a:rPr kumimoji="0" lang="ja-JP" altLang="en-US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と </a:t>
            </a:r>
            <a:r>
              <a:rPr kumimoji="0" lang="en-US" altLang="ja-JP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BSP</a:t>
            </a:r>
            <a:r>
              <a:rPr kumimoji="0" lang="ja-JP" altLang="en-US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の差分</a:t>
            </a:r>
            <a:endParaRPr kumimoji="0" lang="en-US" altLang="ja-JP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9463" name="スライド番号プレースホルダ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B415550-6D56-440E-B139-423DB382C838}" type="slidenum">
              <a:rPr lang="en-US" altLang="ja-JP" smtClean="0">
                <a:latin typeface="Arial" pitchFamily="34" charset="0"/>
              </a:rPr>
              <a:pPr/>
              <a:t>16</a:t>
            </a:fld>
            <a:endParaRPr lang="en-US" altLang="ja-JP" smtClean="0">
              <a:latin typeface="Arial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28625" y="500063"/>
            <a:ext cx="26431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ja-JP" altLang="en-US" sz="2800" dirty="0">
                <a:latin typeface="+mj-lt"/>
              </a:rPr>
              <a:t>［ </a:t>
            </a:r>
            <a:r>
              <a:rPr lang="en-US" altLang="ja-JP" sz="2800" dirty="0">
                <a:latin typeface="+mj-lt"/>
              </a:rPr>
              <a:t>PART</a:t>
            </a:r>
            <a:r>
              <a:rPr lang="ja-JP" altLang="en-US" sz="2800" dirty="0">
                <a:latin typeface="+mj-lt"/>
              </a:rPr>
              <a:t> </a:t>
            </a:r>
            <a:r>
              <a:rPr lang="en-US" altLang="ja-JP" sz="2800" dirty="0">
                <a:latin typeface="+mj-lt"/>
              </a:rPr>
              <a:t>-</a:t>
            </a:r>
            <a:r>
              <a:rPr lang="ja-JP" altLang="en-US" sz="2800" dirty="0">
                <a:latin typeface="+mj-lt"/>
              </a:rPr>
              <a:t> </a:t>
            </a:r>
            <a:r>
              <a:rPr lang="en-US" altLang="ja-JP" sz="2800" dirty="0">
                <a:latin typeface="+mj-lt"/>
              </a:rPr>
              <a:t>Ⅱ</a:t>
            </a:r>
            <a:r>
              <a:rPr lang="ja-JP" altLang="en-US" sz="2800" dirty="0">
                <a:latin typeface="+mj-lt"/>
              </a:rPr>
              <a:t> ］</a:t>
            </a:r>
            <a:endParaRPr lang="ja-JP" altLang="en-US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勝ちのシナリオ</a:t>
            </a:r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465138" y="908050"/>
          <a:ext cx="8307387" cy="530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533400" y="862013"/>
            <a:ext cx="582453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ja-JP" b="1" dirty="0">
                <a:solidFill>
                  <a:srgbClr val="002060"/>
                </a:solidFill>
                <a:latin typeface="+mj-lt"/>
              </a:rPr>
              <a:t>Full compatibility</a:t>
            </a:r>
            <a:r>
              <a:rPr lang="ja-JP" altLang="en-US" b="1" dirty="0">
                <a:solidFill>
                  <a:srgbClr val="002060"/>
                </a:solidFill>
                <a:latin typeface="+mj-lt"/>
              </a:rPr>
              <a:t>  （必要条件）</a:t>
            </a:r>
            <a:endParaRPr lang="ja-JP" altLang="en-U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95313" y="3862388"/>
            <a:ext cx="582453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ja-JP" b="1" dirty="0">
                <a:solidFill>
                  <a:srgbClr val="002060"/>
                </a:solidFill>
                <a:latin typeface="+mj-lt"/>
              </a:rPr>
              <a:t>H/W utilization</a:t>
            </a:r>
            <a:r>
              <a:rPr lang="ja-JP" altLang="en-US" b="1" dirty="0">
                <a:solidFill>
                  <a:srgbClr val="002060"/>
                </a:solidFill>
                <a:latin typeface="+mj-lt"/>
              </a:rPr>
              <a:t>　（十分条件のひとつ）</a:t>
            </a:r>
            <a:endParaRPr lang="ja-JP" altLang="en-U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0486" name="スライド番号プレースホルダ 6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7271A9A-8E00-4F8C-A281-8188455ABC59}" type="slidenum">
              <a:rPr lang="en-US" altLang="ja-JP" smtClean="0">
                <a:latin typeface="Arial" pitchFamily="34" charset="0"/>
              </a:rPr>
              <a:pPr/>
              <a:t>17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正方形/長方形 8"/>
          <p:cNvSpPr>
            <a:spLocks noChangeArrowheads="1"/>
          </p:cNvSpPr>
          <p:nvPr/>
        </p:nvSpPr>
        <p:spPr bwMode="auto">
          <a:xfrm>
            <a:off x="214313" y="785813"/>
            <a:ext cx="8715375" cy="2438400"/>
          </a:xfrm>
          <a:prstGeom prst="rect">
            <a:avLst/>
          </a:prstGeom>
          <a:solidFill>
            <a:srgbClr val="FFCC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5" name="正方形/長方形 4"/>
          <p:cNvSpPr/>
          <p:nvPr/>
        </p:nvSpPr>
        <p:spPr bwMode="auto">
          <a:xfrm>
            <a:off x="214313" y="3267075"/>
            <a:ext cx="8715375" cy="27146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kumimoji="0" lang="ja-JP" altLang="en-US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465138" y="490516"/>
          <a:ext cx="8307387" cy="5653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509" name="テキスト ボックス 5"/>
          <p:cNvSpPr txBox="1">
            <a:spLocks noChangeArrowheads="1"/>
          </p:cNvSpPr>
          <p:nvPr/>
        </p:nvSpPr>
        <p:spPr bwMode="auto">
          <a:xfrm>
            <a:off x="285750" y="3929063"/>
            <a:ext cx="1857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 sz="2000">
                <a:solidFill>
                  <a:srgbClr val="002060"/>
                </a:solidFill>
              </a:rPr>
              <a:t>必要条件領域</a:t>
            </a:r>
            <a:r>
              <a:rPr lang="en-US" altLang="ja-JP" sz="2000">
                <a:solidFill>
                  <a:srgbClr val="002060"/>
                </a:solidFill>
              </a:rPr>
              <a:t/>
            </a:r>
            <a:br>
              <a:rPr lang="en-US" altLang="ja-JP" sz="2000">
                <a:solidFill>
                  <a:srgbClr val="002060"/>
                </a:solidFill>
              </a:rPr>
            </a:br>
            <a:r>
              <a:rPr lang="ja-JP" altLang="en-US" sz="2000">
                <a:solidFill>
                  <a:srgbClr val="002060"/>
                </a:solidFill>
              </a:rPr>
              <a:t>　　　　↓</a:t>
            </a:r>
            <a:endParaRPr lang="en-US" altLang="ja-JP" sz="2000">
              <a:solidFill>
                <a:srgbClr val="002060"/>
              </a:solidFill>
            </a:endParaRPr>
          </a:p>
          <a:p>
            <a:pPr eaLnBrk="0" hangingPunct="0"/>
            <a:r>
              <a:rPr lang="ja-JP" altLang="en-US" sz="2000">
                <a:solidFill>
                  <a:srgbClr val="002060"/>
                </a:solidFill>
              </a:rPr>
              <a:t>概ね問題解決</a:t>
            </a:r>
            <a:r>
              <a:rPr lang="en-US" altLang="ja-JP" sz="2000">
                <a:solidFill>
                  <a:srgbClr val="002060"/>
                </a:solidFill>
              </a:rPr>
              <a:t/>
            </a:r>
            <a:br>
              <a:rPr lang="en-US" altLang="ja-JP" sz="2000">
                <a:solidFill>
                  <a:srgbClr val="002060"/>
                </a:solidFill>
              </a:rPr>
            </a:br>
            <a:r>
              <a:rPr lang="ja-JP" altLang="en-US" sz="2000">
                <a:solidFill>
                  <a:srgbClr val="002060"/>
                </a:solidFill>
              </a:rPr>
              <a:t>の道筋つけた</a:t>
            </a:r>
          </a:p>
        </p:txBody>
      </p:sp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63" y="2370138"/>
            <a:ext cx="2190750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2301875"/>
            <a:ext cx="1857375" cy="5556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1512" name="タイトル 1"/>
          <p:cNvSpPr>
            <a:spLocks noGrp="1"/>
          </p:cNvSpPr>
          <p:nvPr>
            <p:ph type="title"/>
          </p:nvPr>
        </p:nvSpPr>
        <p:spPr>
          <a:xfrm>
            <a:off x="465138" y="285750"/>
            <a:ext cx="8307387" cy="495300"/>
          </a:xfrm>
          <a:solidFill>
            <a:schemeClr val="bg1"/>
          </a:solidFill>
        </p:spPr>
        <p:txBody>
          <a:bodyPr/>
          <a:lstStyle/>
          <a:p>
            <a:r>
              <a:rPr lang="en-US" altLang="ja-JP" sz="2400" smtClean="0"/>
              <a:t>Technology domain </a:t>
            </a:r>
            <a:r>
              <a:rPr lang="ja-JP" altLang="en-US" sz="2400" smtClean="0"/>
              <a:t>・・・ </a:t>
            </a:r>
            <a:r>
              <a:rPr lang="en-US" altLang="ja-JP" sz="2400" smtClean="0"/>
              <a:t>H/W</a:t>
            </a:r>
            <a:r>
              <a:rPr lang="ja-JP" altLang="en-US" sz="2400" smtClean="0"/>
              <a:t> 領域への展開が今後の課題</a:t>
            </a:r>
          </a:p>
        </p:txBody>
      </p:sp>
      <p:sp>
        <p:nvSpPr>
          <p:cNvPr id="21513" name="テキスト ボックス 9"/>
          <p:cNvSpPr txBox="1">
            <a:spLocks noChangeArrowheads="1"/>
          </p:cNvSpPr>
          <p:nvPr/>
        </p:nvSpPr>
        <p:spPr bwMode="auto">
          <a:xfrm>
            <a:off x="214313" y="857250"/>
            <a:ext cx="1785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ja-JP" altLang="en-US">
                <a:solidFill>
                  <a:srgbClr val="FF0000"/>
                </a:solidFill>
              </a:rPr>
              <a:t>差別化技術</a:t>
            </a:r>
            <a:r>
              <a:rPr lang="en-US" altLang="ja-JP">
                <a:solidFill>
                  <a:srgbClr val="FF0000"/>
                </a:solidFill>
              </a:rPr>
              <a:t/>
            </a:r>
            <a:br>
              <a:rPr lang="en-US" altLang="ja-JP">
                <a:solidFill>
                  <a:srgbClr val="FF0000"/>
                </a:solidFill>
              </a:rPr>
            </a:br>
            <a:r>
              <a:rPr lang="ja-JP" altLang="en-US">
                <a:solidFill>
                  <a:srgbClr val="FF0000"/>
                </a:solidFill>
              </a:rPr>
              <a:t>今後の課題</a:t>
            </a:r>
          </a:p>
        </p:txBody>
      </p:sp>
      <p:sp>
        <p:nvSpPr>
          <p:cNvPr id="21514" name="スライド番号プレースホルダ 1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4B1C9B2-13F9-4F0F-82D7-C85E9CAD9AAD}" type="slidenum">
              <a:rPr lang="en-US" altLang="ja-JP" smtClean="0">
                <a:latin typeface="Arial" pitchFamily="34" charset="0"/>
              </a:rPr>
              <a:pPr/>
              <a:t>18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/>
          <p:cNvSpPr/>
          <p:nvPr/>
        </p:nvSpPr>
        <p:spPr>
          <a:xfrm>
            <a:off x="109538" y="1928813"/>
            <a:ext cx="8820150" cy="15621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28" name="正方形/長方形 27"/>
          <p:cNvSpPr/>
          <p:nvPr/>
        </p:nvSpPr>
        <p:spPr>
          <a:xfrm>
            <a:off x="104775" y="3571875"/>
            <a:ext cx="8824913" cy="1695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90550" y="1143000"/>
            <a:ext cx="3643313" cy="4143375"/>
          </a:xfrm>
          <a:prstGeom prst="roundRect">
            <a:avLst>
              <a:gd name="adj" fmla="val 4752"/>
            </a:avLst>
          </a:prstGeom>
          <a:noFill/>
          <a:ln>
            <a:solidFill>
              <a:schemeClr val="accent5">
                <a:lumMod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17" name="角丸四角形 16"/>
          <p:cNvSpPr/>
          <p:nvPr/>
        </p:nvSpPr>
        <p:spPr>
          <a:xfrm>
            <a:off x="357188" y="1985963"/>
            <a:ext cx="5857875" cy="3900487"/>
          </a:xfrm>
          <a:prstGeom prst="roundRect">
            <a:avLst>
              <a:gd name="adj" fmla="val 5788"/>
            </a:avLst>
          </a:prstGeom>
          <a:noFill/>
          <a:ln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500063" y="3519488"/>
            <a:ext cx="5643562" cy="1671637"/>
          </a:xfrm>
          <a:prstGeom prst="roundRect">
            <a:avLst>
              <a:gd name="adj" fmla="val 8948"/>
            </a:avLst>
          </a:prstGeom>
          <a:noFill/>
          <a:ln>
            <a:solidFill>
              <a:srgbClr val="FF00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2253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Solution partitioning</a:t>
            </a:r>
            <a:r>
              <a:rPr lang="ja-JP" altLang="en-US" smtClean="0"/>
              <a:t>   </a:t>
            </a:r>
            <a:r>
              <a:rPr lang="en-US" altLang="ja-JP" smtClean="0"/>
              <a:t>(</a:t>
            </a:r>
            <a:r>
              <a:rPr lang="ja-JP" altLang="en-US" smtClean="0"/>
              <a:t> </a:t>
            </a:r>
            <a:r>
              <a:rPr lang="en-US" altLang="ja-JP" smtClean="0"/>
              <a:t>some</a:t>
            </a:r>
            <a:r>
              <a:rPr lang="ja-JP" altLang="en-US" smtClean="0"/>
              <a:t> </a:t>
            </a:r>
            <a:r>
              <a:rPr lang="en-US" altLang="ja-JP" smtClean="0"/>
              <a:t>overlap</a:t>
            </a:r>
            <a:r>
              <a:rPr lang="ja-JP" altLang="en-US" smtClean="0"/>
              <a:t> </a:t>
            </a:r>
            <a:r>
              <a:rPr lang="en-US" altLang="ja-JP" smtClean="0"/>
              <a:t>and</a:t>
            </a:r>
            <a:r>
              <a:rPr lang="ja-JP" altLang="en-US" smtClean="0"/>
              <a:t> </a:t>
            </a:r>
            <a:r>
              <a:rPr lang="en-US" altLang="ja-JP" smtClean="0"/>
              <a:t>gaps</a:t>
            </a:r>
            <a:r>
              <a:rPr lang="ja-JP" altLang="en-US" smtClean="0"/>
              <a:t> </a:t>
            </a:r>
            <a:r>
              <a:rPr lang="en-US" altLang="ja-JP" smtClean="0"/>
              <a:t>)</a:t>
            </a:r>
            <a:endParaRPr lang="ja-JP" altLang="en-US" smtClean="0"/>
          </a:p>
        </p:txBody>
      </p:sp>
      <p:sp>
        <p:nvSpPr>
          <p:cNvPr id="22536" name="スライド番号プレースホル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44AA8DE-1E80-452A-8C88-8CB19D78CE45}" type="slidenum">
              <a:rPr lang="en-US" altLang="ja-JP" smtClean="0">
                <a:latin typeface="Arial" pitchFamily="34" charset="0"/>
              </a:rPr>
              <a:pPr/>
              <a:t>19</a:t>
            </a:fld>
            <a:endParaRPr lang="en-US" altLang="ja-JP" smtClean="0">
              <a:latin typeface="Arial" pitchFamily="34" charset="0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2643174" y="5357826"/>
            <a:ext cx="3286148" cy="428628"/>
          </a:xfrm>
          <a:prstGeom prst="rect">
            <a:avLst/>
          </a:prstGeom>
          <a:solidFill>
            <a:srgbClr val="8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dirty="0" err="1">
                <a:solidFill>
                  <a:schemeClr val="bg1"/>
                </a:solidFill>
              </a:rPr>
              <a:t>SoC</a:t>
            </a:r>
            <a:r>
              <a:rPr kumimoji="0" lang="ja-JP" altLang="en-US" dirty="0">
                <a:solidFill>
                  <a:schemeClr val="bg1"/>
                </a:solidFill>
              </a:rPr>
              <a:t> </a:t>
            </a:r>
            <a:r>
              <a:rPr kumimoji="0" lang="en-US" altLang="ja-JP" dirty="0">
                <a:solidFill>
                  <a:schemeClr val="bg1"/>
                </a:solidFill>
              </a:rPr>
              <a:t>(CPU)</a:t>
            </a:r>
            <a:endParaRPr kumimoji="0" lang="ja-JP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2643174" y="4714884"/>
            <a:ext cx="1500198" cy="390528"/>
          </a:xfrm>
          <a:prstGeom prst="rect">
            <a:avLst/>
          </a:prstGeom>
          <a:solidFill>
            <a:srgbClr val="FF0066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800" dirty="0">
                <a:solidFill>
                  <a:schemeClr val="bg1"/>
                </a:solidFill>
              </a:rPr>
              <a:t>Linux</a:t>
            </a:r>
            <a:r>
              <a:rPr kumimoji="0" lang="ja-JP" altLang="en-US" sz="1800" dirty="0">
                <a:solidFill>
                  <a:schemeClr val="bg1"/>
                </a:solidFill>
              </a:rPr>
              <a:t> </a:t>
            </a:r>
            <a:r>
              <a:rPr kumimoji="0" lang="en-US" altLang="ja-JP" sz="1800" dirty="0">
                <a:solidFill>
                  <a:schemeClr val="bg1"/>
                </a:solidFill>
              </a:rPr>
              <a:t>kernel</a:t>
            </a:r>
            <a:endParaRPr kumimoji="0" lang="ja-JP" altLang="en-US" sz="1800" dirty="0">
              <a:solidFill>
                <a:schemeClr val="bg1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643174" y="4386269"/>
            <a:ext cx="3357586" cy="257177"/>
          </a:xfrm>
          <a:prstGeom prst="rect">
            <a:avLst/>
          </a:prstGeom>
          <a:solidFill>
            <a:srgbClr val="FF0066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600" dirty="0">
                <a:solidFill>
                  <a:schemeClr val="bg1"/>
                </a:solidFill>
              </a:rPr>
              <a:t>Device</a:t>
            </a:r>
            <a:r>
              <a:rPr kumimoji="0" lang="ja-JP" altLang="en-US" sz="1600" dirty="0">
                <a:solidFill>
                  <a:schemeClr val="bg1"/>
                </a:solidFill>
              </a:rPr>
              <a:t> </a:t>
            </a:r>
            <a:r>
              <a:rPr kumimoji="0" lang="en-US" altLang="ja-JP" sz="1600" dirty="0">
                <a:solidFill>
                  <a:schemeClr val="bg1"/>
                </a:solidFill>
              </a:rPr>
              <a:t>driver</a:t>
            </a:r>
            <a:endParaRPr kumimoji="0" lang="ja-JP" altLang="en-US" sz="1600" dirty="0">
              <a:solidFill>
                <a:schemeClr val="bg1"/>
              </a:solidFill>
            </a:endParaRPr>
          </a:p>
        </p:txBody>
      </p:sp>
      <p:sp>
        <p:nvSpPr>
          <p:cNvPr id="8" name="ホームベース 7"/>
          <p:cNvSpPr/>
          <p:nvPr/>
        </p:nvSpPr>
        <p:spPr>
          <a:xfrm>
            <a:off x="676248" y="4100517"/>
            <a:ext cx="1928826" cy="785818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1600" dirty="0">
                <a:solidFill>
                  <a:srgbClr val="002060"/>
                </a:solidFill>
              </a:rPr>
              <a:t>開発環境</a:t>
            </a:r>
            <a:r>
              <a:rPr kumimoji="0" lang="en-US" altLang="ja-JP" sz="1600" dirty="0">
                <a:solidFill>
                  <a:srgbClr val="002060"/>
                </a:solidFill>
              </a:rPr>
              <a:t/>
            </a:r>
            <a:br>
              <a:rPr kumimoji="0" lang="en-US" altLang="ja-JP" sz="1600" dirty="0">
                <a:solidFill>
                  <a:srgbClr val="002060"/>
                </a:solidFill>
              </a:rPr>
            </a:br>
            <a:r>
              <a:rPr kumimoji="0" lang="en-US" altLang="ja-JP" sz="1600" dirty="0">
                <a:solidFill>
                  <a:srgbClr val="002060"/>
                </a:solidFill>
              </a:rPr>
              <a:t>GNU</a:t>
            </a:r>
            <a:r>
              <a:rPr kumimoji="0" lang="ja-JP" altLang="en-US" sz="1600" dirty="0">
                <a:solidFill>
                  <a:srgbClr val="002060"/>
                </a:solidFill>
              </a:rPr>
              <a:t> </a:t>
            </a:r>
            <a:r>
              <a:rPr kumimoji="0" lang="en-US" altLang="ja-JP" sz="1600" dirty="0">
                <a:solidFill>
                  <a:srgbClr val="002060"/>
                </a:solidFill>
              </a:rPr>
              <a:t>toolchain</a:t>
            </a:r>
            <a:endParaRPr kumimoji="0" lang="ja-JP" altLang="en-US" sz="1600" dirty="0">
              <a:solidFill>
                <a:srgbClr val="002060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2643174" y="3671888"/>
            <a:ext cx="1500198" cy="614367"/>
          </a:xfrm>
          <a:prstGeom prst="rect">
            <a:avLst/>
          </a:prstGeom>
          <a:solidFill>
            <a:srgbClr val="FF0066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>
                <a:solidFill>
                  <a:schemeClr val="bg1"/>
                </a:solidFill>
              </a:rPr>
              <a:t>Standard </a:t>
            </a:r>
            <a:r>
              <a:rPr kumimoji="0" lang="en-US" altLang="ja-JP" sz="1200" dirty="0">
                <a:solidFill>
                  <a:schemeClr val="bg1"/>
                </a:solidFill>
              </a:rPr>
              <a:t>Library</a:t>
            </a:r>
            <a:br>
              <a:rPr kumimoji="0" lang="en-US" altLang="ja-JP" sz="1200" dirty="0">
                <a:solidFill>
                  <a:schemeClr val="bg1"/>
                </a:solidFill>
              </a:rPr>
            </a:br>
            <a:r>
              <a:rPr kumimoji="0" lang="ja-JP" altLang="en-US" sz="1400" dirty="0">
                <a:solidFill>
                  <a:schemeClr val="bg1"/>
                </a:solidFill>
              </a:rPr>
              <a:t>（</a:t>
            </a:r>
            <a:r>
              <a:rPr kumimoji="0" lang="en-US" altLang="ja-JP" sz="1400" dirty="0">
                <a:solidFill>
                  <a:schemeClr val="bg1"/>
                </a:solidFill>
              </a:rPr>
              <a:t>JPEG</a:t>
            </a:r>
            <a:r>
              <a:rPr kumimoji="0" lang="ja-JP" altLang="en-US" sz="1400" dirty="0">
                <a:solidFill>
                  <a:schemeClr val="bg1"/>
                </a:solidFill>
              </a:rPr>
              <a:t> 等）</a:t>
            </a:r>
            <a:endParaRPr kumimoji="0" lang="ja-JP" altLang="en-US" sz="2000" dirty="0">
              <a:solidFill>
                <a:schemeClr val="bg1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4143372" y="3000371"/>
            <a:ext cx="1857388" cy="457203"/>
          </a:xfrm>
          <a:prstGeom prst="rect">
            <a:avLst/>
          </a:prstGeom>
          <a:solidFill>
            <a:srgbClr val="FF66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ts val="1700"/>
              </a:lnSpc>
              <a:defRPr/>
            </a:pPr>
            <a:r>
              <a:rPr kumimoji="0" lang="en-US" altLang="ja-JP" sz="1600" dirty="0">
                <a:solidFill>
                  <a:schemeClr val="bg1"/>
                </a:solidFill>
              </a:rPr>
              <a:t>Custom</a:t>
            </a:r>
            <a:r>
              <a:rPr kumimoji="0" lang="ja-JP" altLang="en-US" sz="1600" dirty="0">
                <a:solidFill>
                  <a:schemeClr val="bg1"/>
                </a:solidFill>
              </a:rPr>
              <a:t> </a:t>
            </a:r>
            <a:r>
              <a:rPr kumimoji="0" lang="en-US" altLang="ja-JP" sz="1600" dirty="0">
                <a:solidFill>
                  <a:schemeClr val="bg1"/>
                </a:solidFill>
              </a:rPr>
              <a:t>Library</a:t>
            </a:r>
            <a:r>
              <a:rPr kumimoji="0" lang="ja-JP" altLang="en-US" sz="1600" dirty="0">
                <a:solidFill>
                  <a:schemeClr val="bg1"/>
                </a:solidFill>
              </a:rPr>
              <a:t> </a:t>
            </a:r>
            <a:r>
              <a:rPr kumimoji="0" lang="en-US" altLang="ja-JP" sz="1600" dirty="0">
                <a:solidFill>
                  <a:schemeClr val="bg1"/>
                </a:solidFill>
              </a:rPr>
              <a:t/>
            </a:r>
            <a:br>
              <a:rPr kumimoji="0" lang="en-US" altLang="ja-JP" sz="1600" dirty="0">
                <a:solidFill>
                  <a:schemeClr val="bg1"/>
                </a:solidFill>
              </a:rPr>
            </a:br>
            <a:r>
              <a:rPr kumimoji="0" lang="ja-JP" altLang="en-US" sz="1600" dirty="0">
                <a:solidFill>
                  <a:schemeClr val="bg1"/>
                </a:solidFill>
              </a:rPr>
              <a:t>（</a:t>
            </a:r>
            <a:r>
              <a:rPr kumimoji="0" lang="en-US" altLang="ja-JP" sz="1600" dirty="0">
                <a:solidFill>
                  <a:schemeClr val="bg1"/>
                </a:solidFill>
              </a:rPr>
              <a:t>2DG/VPU</a:t>
            </a:r>
            <a:r>
              <a:rPr kumimoji="0" lang="ja-JP" altLang="en-US" sz="1600" dirty="0">
                <a:solidFill>
                  <a:schemeClr val="bg1"/>
                </a:solidFill>
              </a:rPr>
              <a:t> 等）</a:t>
            </a:r>
            <a:endParaRPr kumimoji="0" lang="ja-JP" altLang="en-US" dirty="0">
              <a:solidFill>
                <a:schemeClr val="bg1"/>
              </a:solidFill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2643174" y="2019300"/>
            <a:ext cx="3357586" cy="552444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r>
              <a:rPr kumimoji="0" lang="ja-JP" altLang="en-US" dirty="0">
                <a:solidFill>
                  <a:schemeClr val="bg1"/>
                </a:solidFill>
              </a:rPr>
              <a:t>  </a:t>
            </a:r>
            <a:r>
              <a:rPr kumimoji="0" lang="en-US" altLang="ja-JP" sz="2000" dirty="0">
                <a:solidFill>
                  <a:schemeClr val="bg1"/>
                </a:solidFill>
              </a:rPr>
              <a:t>Middleware</a:t>
            </a:r>
            <a:r>
              <a:rPr kumimoji="0" lang="ja-JP" altLang="en-US" sz="2000" dirty="0">
                <a:solidFill>
                  <a:schemeClr val="bg1"/>
                </a:solidFill>
              </a:rPr>
              <a:t>　　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510086" y="2038340"/>
            <a:ext cx="1562111" cy="515526"/>
          </a:xfrm>
          <a:prstGeom prst="rect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/>
          </a:scene3d>
          <a:sp3d/>
        </p:spPr>
        <p:txBody>
          <a:bodyPr>
            <a:spAutoFit/>
          </a:bodyPr>
          <a:lstStyle/>
          <a:p>
            <a:pPr eaLnBrk="0" hangingPunct="0">
              <a:lnSpc>
                <a:spcPts val="1100"/>
              </a:lnSpc>
              <a:buFont typeface="Arial" pitchFamily="34" charset="0"/>
              <a:buChar char="•"/>
              <a:defRPr/>
            </a:pPr>
            <a:r>
              <a:rPr kumimoji="0" lang="en-US" altLang="ja-JP" sz="1100" b="1" dirty="0">
                <a:solidFill>
                  <a:srgbClr val="FFFF00"/>
                </a:solidFill>
              </a:rPr>
              <a:t> </a:t>
            </a:r>
            <a:r>
              <a:rPr kumimoji="0" lang="ja-JP" altLang="en-US" sz="1100" b="1" dirty="0">
                <a:solidFill>
                  <a:srgbClr val="FFFF00"/>
                </a:solidFill>
              </a:rPr>
              <a:t> </a:t>
            </a:r>
            <a:r>
              <a:rPr kumimoji="0" lang="en-US" altLang="ja-JP" sz="1100" b="1" dirty="0">
                <a:solidFill>
                  <a:srgbClr val="FFFF00"/>
                </a:solidFill>
                <a:latin typeface="+mj-lt"/>
              </a:rPr>
              <a:t>Java</a:t>
            </a:r>
            <a:r>
              <a:rPr kumimoji="0" lang="ja-JP" altLang="en-US" sz="1100" b="1" dirty="0">
                <a:solidFill>
                  <a:srgbClr val="FFFF00"/>
                </a:solidFill>
                <a:latin typeface="+mj-lt"/>
              </a:rPr>
              <a:t> （</a:t>
            </a:r>
            <a:r>
              <a:rPr kumimoji="0" lang="en-US" altLang="ja-JP" sz="1100" b="1" dirty="0">
                <a:solidFill>
                  <a:srgbClr val="FFFF00"/>
                </a:solidFill>
                <a:latin typeface="+mj-lt"/>
              </a:rPr>
              <a:t>BD-J</a:t>
            </a:r>
            <a:r>
              <a:rPr kumimoji="0" lang="ja-JP" altLang="en-US" sz="1100" b="1" dirty="0">
                <a:solidFill>
                  <a:srgbClr val="FFFF00"/>
                </a:solidFill>
                <a:latin typeface="+mj-lt"/>
              </a:rPr>
              <a:t>）</a:t>
            </a:r>
            <a:endParaRPr kumimoji="0" lang="en-US" altLang="ja-JP" sz="1100" b="1" dirty="0">
              <a:solidFill>
                <a:srgbClr val="FFFF00"/>
              </a:solidFill>
              <a:latin typeface="+mj-lt"/>
            </a:endParaRPr>
          </a:p>
          <a:p>
            <a:pPr eaLnBrk="0" hangingPunct="0">
              <a:lnSpc>
                <a:spcPts val="1100"/>
              </a:lnSpc>
              <a:buFont typeface="Arial" pitchFamily="34" charset="0"/>
              <a:buChar char="•"/>
              <a:defRPr/>
            </a:pPr>
            <a:r>
              <a:rPr kumimoji="0" lang="ja-JP" altLang="en-US" sz="1100" b="1" dirty="0">
                <a:solidFill>
                  <a:srgbClr val="FFFF00"/>
                </a:solidFill>
                <a:latin typeface="+mj-lt"/>
              </a:rPr>
              <a:t>  </a:t>
            </a:r>
            <a:r>
              <a:rPr kumimoji="0" lang="en-US" altLang="ja-JP" sz="1100" b="1" dirty="0" err="1">
                <a:solidFill>
                  <a:srgbClr val="FFFF00"/>
                </a:solidFill>
                <a:latin typeface="+mj-lt"/>
              </a:rPr>
              <a:t>DirectFB</a:t>
            </a:r>
            <a:endParaRPr kumimoji="0" lang="en-US" altLang="ja-JP" sz="1100" b="1" dirty="0">
              <a:solidFill>
                <a:srgbClr val="FFFF00"/>
              </a:solidFill>
              <a:latin typeface="+mj-lt"/>
            </a:endParaRPr>
          </a:p>
          <a:p>
            <a:pPr eaLnBrk="0" hangingPunct="0">
              <a:lnSpc>
                <a:spcPts val="1100"/>
              </a:lnSpc>
              <a:buFont typeface="Arial" pitchFamily="34" charset="0"/>
              <a:buChar char="•"/>
              <a:defRPr/>
            </a:pPr>
            <a:r>
              <a:rPr kumimoji="0" lang="ja-JP" altLang="en-US" sz="1100" b="1" dirty="0">
                <a:solidFill>
                  <a:srgbClr val="FFFF00"/>
                </a:solidFill>
                <a:latin typeface="+mj-lt"/>
              </a:rPr>
              <a:t>  </a:t>
            </a:r>
            <a:r>
              <a:rPr kumimoji="0" lang="en-US" altLang="ja-JP" sz="1100" b="1" dirty="0" err="1">
                <a:solidFill>
                  <a:srgbClr val="FFFF00"/>
                </a:solidFill>
                <a:latin typeface="+mj-lt"/>
              </a:rPr>
              <a:t>OpenMAX</a:t>
            </a:r>
            <a:r>
              <a:rPr kumimoji="0" lang="en-US" altLang="ja-JP" sz="1100" b="1" dirty="0">
                <a:solidFill>
                  <a:srgbClr val="FFFF00"/>
                </a:solidFill>
                <a:latin typeface="+mj-lt"/>
              </a:rPr>
              <a:t>/IL</a:t>
            </a:r>
            <a:r>
              <a:rPr kumimoji="0" lang="ja-JP" altLang="en-US" sz="1100" b="1" dirty="0">
                <a:solidFill>
                  <a:srgbClr val="FFFF00"/>
                </a:solidFill>
                <a:latin typeface="+mj-lt"/>
              </a:rPr>
              <a:t>　等</a:t>
            </a:r>
          </a:p>
        </p:txBody>
      </p:sp>
      <p:sp>
        <p:nvSpPr>
          <p:cNvPr id="14" name="正方形/長方形 13"/>
          <p:cNvSpPr/>
          <p:nvPr/>
        </p:nvSpPr>
        <p:spPr>
          <a:xfrm>
            <a:off x="2643174" y="1214422"/>
            <a:ext cx="1500198" cy="642942"/>
          </a:xfrm>
          <a:prstGeom prst="rect">
            <a:avLst/>
          </a:prstGeom>
          <a:solidFill>
            <a:schemeClr val="accent5">
              <a:lumMod val="2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800" dirty="0">
                <a:solidFill>
                  <a:schemeClr val="bg1"/>
                </a:solidFill>
              </a:rPr>
              <a:t>Application</a:t>
            </a:r>
            <a:br>
              <a:rPr kumimoji="0" lang="en-US" altLang="ja-JP" sz="1800" dirty="0">
                <a:solidFill>
                  <a:schemeClr val="bg1"/>
                </a:solidFill>
              </a:rPr>
            </a:br>
            <a:r>
              <a:rPr kumimoji="0" lang="ja-JP" altLang="en-US" sz="1800" dirty="0">
                <a:solidFill>
                  <a:schemeClr val="bg1"/>
                </a:solidFill>
              </a:rPr>
              <a:t>（</a:t>
            </a:r>
            <a:r>
              <a:rPr kumimoji="0" lang="en-US" altLang="ja-JP" sz="1800" dirty="0">
                <a:solidFill>
                  <a:schemeClr val="bg1"/>
                </a:solidFill>
              </a:rPr>
              <a:t>OSS</a:t>
            </a:r>
            <a:r>
              <a:rPr kumimoji="0" lang="ja-JP" altLang="en-US" sz="1800" dirty="0">
                <a:solidFill>
                  <a:schemeClr val="bg1"/>
                </a:solidFill>
              </a:rPr>
              <a:t>）</a:t>
            </a:r>
          </a:p>
        </p:txBody>
      </p:sp>
      <p:sp>
        <p:nvSpPr>
          <p:cNvPr id="15" name="正方形/長方形 14"/>
          <p:cNvSpPr/>
          <p:nvPr/>
        </p:nvSpPr>
        <p:spPr>
          <a:xfrm>
            <a:off x="4324348" y="1214422"/>
            <a:ext cx="1676412" cy="64294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chemeClr val="bg1"/>
                </a:solidFill>
              </a:rPr>
              <a:t>Application</a:t>
            </a:r>
            <a:r>
              <a:rPr kumimoji="0" lang="en-US" altLang="ja-JP" dirty="0">
                <a:solidFill>
                  <a:schemeClr val="bg1"/>
                </a:solidFill>
              </a:rPr>
              <a:t/>
            </a:r>
            <a:br>
              <a:rPr kumimoji="0" lang="en-US" altLang="ja-JP" dirty="0">
                <a:solidFill>
                  <a:schemeClr val="bg1"/>
                </a:solidFill>
              </a:rPr>
            </a:br>
            <a:r>
              <a:rPr kumimoji="0" lang="ja-JP" altLang="en-US" sz="1400" dirty="0">
                <a:solidFill>
                  <a:schemeClr val="bg1"/>
                </a:solidFill>
              </a:rPr>
              <a:t>（</a:t>
            </a:r>
            <a:r>
              <a:rPr kumimoji="0" lang="en-US" altLang="ja-JP" sz="1400" dirty="0">
                <a:solidFill>
                  <a:schemeClr val="bg1"/>
                </a:solidFill>
              </a:rPr>
              <a:t>Proprietary</a:t>
            </a:r>
            <a:r>
              <a:rPr kumimoji="0" lang="ja-JP" altLang="en-US" sz="1400" dirty="0">
                <a:solidFill>
                  <a:schemeClr val="bg1"/>
                </a:solidFill>
              </a:rPr>
              <a:t>）</a:t>
            </a:r>
            <a:endParaRPr kumimoji="0" lang="ja-JP" altLang="en-US" dirty="0">
              <a:solidFill>
                <a:schemeClr val="bg1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642938" y="790575"/>
            <a:ext cx="44291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en-US" altLang="ja-JP" sz="1800" b="1" dirty="0">
                <a:solidFill>
                  <a:schemeClr val="accent5">
                    <a:lumMod val="25000"/>
                  </a:schemeClr>
                </a:solidFill>
              </a:rPr>
              <a:t>Distribution</a:t>
            </a:r>
            <a:r>
              <a:rPr kumimoji="0" lang="ja-JP" alt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kumimoji="0" lang="en-US" altLang="ja-JP" sz="1800" dirty="0">
                <a:solidFill>
                  <a:schemeClr val="accent5">
                    <a:lumMod val="25000"/>
                  </a:schemeClr>
                </a:solidFill>
              </a:rPr>
              <a:t>(=</a:t>
            </a:r>
            <a:r>
              <a:rPr kumimoji="0" lang="ja-JP" alt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kumimoji="0" lang="en-US" altLang="ja-JP" sz="1800" dirty="0">
                <a:solidFill>
                  <a:schemeClr val="accent5">
                    <a:lumMod val="25000"/>
                  </a:schemeClr>
                </a:solidFill>
              </a:rPr>
              <a:t>3</a:t>
            </a:r>
            <a:r>
              <a:rPr kumimoji="0" lang="en-US" altLang="ja-JP" sz="1800" baseline="30000" dirty="0">
                <a:solidFill>
                  <a:schemeClr val="accent5">
                    <a:lumMod val="25000"/>
                  </a:schemeClr>
                </a:solidFill>
              </a:rPr>
              <a:t>rd</a:t>
            </a:r>
            <a:r>
              <a:rPr kumimoji="0" lang="ja-JP" alt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kumimoji="0" lang="en-US" altLang="ja-JP" sz="1800" dirty="0">
                <a:solidFill>
                  <a:schemeClr val="accent5">
                    <a:lumMod val="25000"/>
                  </a:schemeClr>
                </a:solidFill>
              </a:rPr>
              <a:t>party</a:t>
            </a:r>
            <a:r>
              <a:rPr kumimoji="0" lang="ja-JP" alt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kumimoji="0" lang="en-US" altLang="ja-JP" sz="1800" dirty="0">
                <a:solidFill>
                  <a:schemeClr val="accent5">
                    <a:lumMod val="25000"/>
                  </a:schemeClr>
                </a:solidFill>
              </a:rPr>
              <a:t>support</a:t>
            </a:r>
            <a:r>
              <a:rPr kumimoji="0" lang="ja-JP" altLang="en-US" sz="1800" dirty="0">
                <a:solidFill>
                  <a:schemeClr val="accent5">
                    <a:lumMod val="25000"/>
                  </a:schemeClr>
                </a:solidFill>
              </a:rPr>
              <a:t> の範囲）</a:t>
            </a:r>
          </a:p>
        </p:txBody>
      </p:sp>
      <p:sp>
        <p:nvSpPr>
          <p:cNvPr id="22568" name="テキスト ボックス 19"/>
          <p:cNvSpPr txBox="1">
            <a:spLocks noChangeArrowheads="1"/>
          </p:cNvSpPr>
          <p:nvPr/>
        </p:nvSpPr>
        <p:spPr bwMode="auto">
          <a:xfrm>
            <a:off x="533400" y="5826125"/>
            <a:ext cx="4357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kumimoji="0" lang="en-US" altLang="ja-JP" b="1">
                <a:solidFill>
                  <a:srgbClr val="0070C0"/>
                </a:solidFill>
              </a:rPr>
              <a:t>Renesas</a:t>
            </a:r>
            <a:r>
              <a:rPr kumimoji="0" lang="ja-JP" altLang="en-US" b="1">
                <a:solidFill>
                  <a:srgbClr val="0070C0"/>
                </a:solidFill>
              </a:rPr>
              <a:t> </a:t>
            </a:r>
            <a:r>
              <a:rPr kumimoji="0" lang="en-US" altLang="ja-JP" b="1">
                <a:solidFill>
                  <a:srgbClr val="0070C0"/>
                </a:solidFill>
              </a:rPr>
              <a:t>SDK</a:t>
            </a:r>
            <a:r>
              <a:rPr kumimoji="0" lang="ja-JP" altLang="en-US" b="1">
                <a:solidFill>
                  <a:srgbClr val="0070C0"/>
                </a:solidFill>
              </a:rPr>
              <a:t> </a:t>
            </a:r>
            <a:r>
              <a:rPr kumimoji="0" lang="en-US" altLang="ja-JP" b="1">
                <a:solidFill>
                  <a:srgbClr val="0070C0"/>
                </a:solidFill>
              </a:rPr>
              <a:t>for</a:t>
            </a:r>
            <a:r>
              <a:rPr kumimoji="0" lang="ja-JP" altLang="en-US" b="1">
                <a:solidFill>
                  <a:srgbClr val="0070C0"/>
                </a:solidFill>
              </a:rPr>
              <a:t> </a:t>
            </a:r>
            <a:r>
              <a:rPr kumimoji="0" lang="en-US" altLang="ja-JP" b="1">
                <a:solidFill>
                  <a:srgbClr val="0070C0"/>
                </a:solidFill>
              </a:rPr>
              <a:t>SoC</a:t>
            </a:r>
            <a:endParaRPr kumimoji="0" lang="ja-JP" altLang="en-US" b="1">
              <a:solidFill>
                <a:srgbClr val="0070C0"/>
              </a:solidFill>
            </a:endParaRPr>
          </a:p>
        </p:txBody>
      </p:sp>
      <p:sp>
        <p:nvSpPr>
          <p:cNvPr id="22569" name="テキスト ボックス 20"/>
          <p:cNvSpPr txBox="1">
            <a:spLocks noChangeArrowheads="1"/>
          </p:cNvSpPr>
          <p:nvPr/>
        </p:nvSpPr>
        <p:spPr bwMode="auto">
          <a:xfrm>
            <a:off x="671513" y="3521075"/>
            <a:ext cx="1905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kumimoji="0" lang="en-US" altLang="ja-JP" sz="1600" b="1">
                <a:solidFill>
                  <a:srgbClr val="FF0066"/>
                </a:solidFill>
              </a:rPr>
              <a:t>RSO</a:t>
            </a:r>
            <a:r>
              <a:rPr kumimoji="0" lang="ja-JP" altLang="en-US" sz="1600" b="1">
                <a:solidFill>
                  <a:srgbClr val="FF0066"/>
                </a:solidFill>
              </a:rPr>
              <a:t> </a:t>
            </a:r>
            <a:r>
              <a:rPr kumimoji="0" lang="en-US" altLang="ja-JP" sz="1600" b="1">
                <a:solidFill>
                  <a:srgbClr val="FF0066"/>
                </a:solidFill>
              </a:rPr>
              <a:t>Linux</a:t>
            </a:r>
            <a:r>
              <a:rPr kumimoji="0" lang="ja-JP" altLang="en-US" sz="1600" b="1">
                <a:solidFill>
                  <a:srgbClr val="FF0066"/>
                </a:solidFill>
              </a:rPr>
              <a:t> </a:t>
            </a:r>
            <a:r>
              <a:rPr kumimoji="0" lang="en-US" altLang="ja-JP" sz="1600" b="1">
                <a:solidFill>
                  <a:srgbClr val="FF0066"/>
                </a:solidFill>
              </a:rPr>
              <a:t>BSP</a:t>
            </a:r>
            <a:endParaRPr kumimoji="0" lang="ja-JP" altLang="en-US" sz="1600" b="1">
              <a:solidFill>
                <a:srgbClr val="FF0066"/>
              </a:solidFill>
            </a:endParaRPr>
          </a:p>
        </p:txBody>
      </p:sp>
      <p:sp>
        <p:nvSpPr>
          <p:cNvPr id="22" name="上下矢印 21"/>
          <p:cNvSpPr/>
          <p:nvPr/>
        </p:nvSpPr>
        <p:spPr>
          <a:xfrm>
            <a:off x="866775" y="1195388"/>
            <a:ext cx="428625" cy="2286000"/>
          </a:xfrm>
          <a:prstGeom prst="upDownArrow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23" name="上下矢印 22"/>
          <p:cNvSpPr/>
          <p:nvPr/>
        </p:nvSpPr>
        <p:spPr>
          <a:xfrm>
            <a:off x="2071688" y="2000250"/>
            <a:ext cx="428625" cy="1485900"/>
          </a:xfrm>
          <a:prstGeom prst="upDownArrow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cxnSp>
        <p:nvCxnSpPr>
          <p:cNvPr id="25" name="直線コネクタ 24"/>
          <p:cNvCxnSpPr/>
          <p:nvPr/>
        </p:nvCxnSpPr>
        <p:spPr>
          <a:xfrm>
            <a:off x="8286750" y="24288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57" name="テキスト ボックス 29"/>
          <p:cNvSpPr txBox="1">
            <a:spLocks noChangeArrowheads="1"/>
          </p:cNvSpPr>
          <p:nvPr/>
        </p:nvSpPr>
        <p:spPr bwMode="auto">
          <a:xfrm>
            <a:off x="6429375" y="3714750"/>
            <a:ext cx="2000250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ts val="1800"/>
              </a:lnSpc>
              <a:defRPr/>
            </a:pPr>
            <a:r>
              <a:rPr kumimoji="0" lang="ja-JP" altLang="en-US" dirty="0"/>
              <a:t> </a:t>
            </a: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>LCC</a:t>
            </a: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>coverage</a:t>
            </a:r>
          </a:p>
          <a:p>
            <a:pPr eaLnBrk="0" hangingPunct="0">
              <a:lnSpc>
                <a:spcPts val="1800"/>
              </a:lnSpc>
              <a:defRPr/>
            </a:pP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/>
            </a:r>
            <a:br>
              <a:rPr kumimoji="0" lang="en-US" altLang="ja-JP" sz="2000" dirty="0">
                <a:solidFill>
                  <a:srgbClr val="002060"/>
                </a:solidFill>
                <a:latin typeface="+mj-lt"/>
              </a:rPr>
            </a:b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>- kernel </a:t>
            </a: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開発</a:t>
            </a:r>
            <a:endParaRPr kumimoji="0" lang="en-US" altLang="ja-JP" sz="2000" dirty="0">
              <a:solidFill>
                <a:srgbClr val="002060"/>
              </a:solidFill>
              <a:latin typeface="+mj-lt"/>
            </a:endParaRPr>
          </a:p>
          <a:p>
            <a:pPr eaLnBrk="0" hangingPunct="0">
              <a:lnSpc>
                <a:spcPts val="1800"/>
              </a:lnSpc>
              <a:buFontTx/>
              <a:buChar char="-"/>
              <a:defRPr/>
            </a:pP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>toolchain</a:t>
            </a: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 開発</a:t>
            </a:r>
            <a:endParaRPr kumimoji="0" lang="en-US" altLang="ja-JP" sz="2000" dirty="0">
              <a:solidFill>
                <a:srgbClr val="002060"/>
              </a:solidFill>
              <a:latin typeface="+mj-lt"/>
            </a:endParaRPr>
          </a:p>
          <a:p>
            <a:pPr eaLnBrk="0" hangingPunct="0">
              <a:lnSpc>
                <a:spcPts val="1800"/>
              </a:lnSpc>
              <a:buFontTx/>
              <a:buChar char="-"/>
              <a:defRPr/>
            </a:pP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002060"/>
                </a:solidFill>
                <a:latin typeface="+mj-lt"/>
              </a:rPr>
              <a:t>driver</a:t>
            </a:r>
            <a:r>
              <a:rPr kumimoji="0" lang="ja-JP" altLang="en-US" sz="2000" dirty="0">
                <a:solidFill>
                  <a:srgbClr val="002060"/>
                </a:solidFill>
                <a:latin typeface="+mj-lt"/>
              </a:rPr>
              <a:t> 開発</a:t>
            </a:r>
          </a:p>
        </p:txBody>
      </p:sp>
      <p:sp>
        <p:nvSpPr>
          <p:cNvPr id="22574" name="テキスト ボックス 30"/>
          <p:cNvSpPr txBox="1">
            <a:spLocks noChangeArrowheads="1"/>
          </p:cNvSpPr>
          <p:nvPr/>
        </p:nvSpPr>
        <p:spPr bwMode="auto">
          <a:xfrm>
            <a:off x="6429375" y="2111375"/>
            <a:ext cx="2000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ts val="1800"/>
              </a:lnSpc>
            </a:pPr>
            <a:endParaRPr kumimoji="0" lang="en-US" altLang="ja-JP"/>
          </a:p>
          <a:p>
            <a:pPr eaLnBrk="0" hangingPunct="0">
              <a:lnSpc>
                <a:spcPts val="1800"/>
              </a:lnSpc>
            </a:pPr>
            <a:endParaRPr kumimoji="0" lang="en-US" altLang="ja-JP" sz="1800">
              <a:solidFill>
                <a:srgbClr val="002060"/>
              </a:solidFill>
            </a:endParaRPr>
          </a:p>
          <a:p>
            <a:pPr eaLnBrk="0" hangingPunct="0">
              <a:lnSpc>
                <a:spcPts val="1800"/>
              </a:lnSpc>
              <a:buFontTx/>
              <a:buChar char="-"/>
            </a:pPr>
            <a:r>
              <a:rPr kumimoji="0" lang="ja-JP" altLang="en-US" sz="1800">
                <a:solidFill>
                  <a:srgbClr val="002060"/>
                </a:solidFill>
              </a:rPr>
              <a:t> 標準技術対応</a:t>
            </a:r>
            <a:endParaRPr kumimoji="0" lang="en-US" altLang="ja-JP" sz="1800">
              <a:solidFill>
                <a:srgbClr val="002060"/>
              </a:solidFill>
            </a:endParaRPr>
          </a:p>
          <a:p>
            <a:pPr eaLnBrk="0" hangingPunct="0">
              <a:lnSpc>
                <a:spcPts val="1800"/>
              </a:lnSpc>
              <a:buFontTx/>
              <a:buChar char="-"/>
            </a:pPr>
            <a:r>
              <a:rPr kumimoji="0" lang="ja-JP" altLang="en-US" sz="1800">
                <a:solidFill>
                  <a:srgbClr val="002060"/>
                </a:solidFill>
              </a:rPr>
              <a:t> </a:t>
            </a:r>
            <a:r>
              <a:rPr kumimoji="0" lang="en-US" altLang="ja-JP" sz="1800">
                <a:solidFill>
                  <a:srgbClr val="002060"/>
                </a:solidFill>
              </a:rPr>
              <a:t>S</a:t>
            </a:r>
            <a:r>
              <a:rPr kumimoji="0" lang="ja-JP" altLang="en-US" sz="1800">
                <a:solidFill>
                  <a:srgbClr val="002060"/>
                </a:solidFill>
              </a:rPr>
              <a:t>シ括 ミドル対応</a:t>
            </a:r>
          </a:p>
        </p:txBody>
      </p:sp>
      <p:sp>
        <p:nvSpPr>
          <p:cNvPr id="22575" name="テキスト ボックス 31"/>
          <p:cNvSpPr txBox="1">
            <a:spLocks noChangeArrowheads="1"/>
          </p:cNvSpPr>
          <p:nvPr/>
        </p:nvSpPr>
        <p:spPr bwMode="auto">
          <a:xfrm>
            <a:off x="6291263" y="2019300"/>
            <a:ext cx="2486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kumimoji="0" lang="ja-JP" altLang="en-US" sz="1800" b="1">
                <a:solidFill>
                  <a:srgbClr val="FF0000"/>
                </a:solidFill>
              </a:rPr>
              <a:t>ソフトウエア差別化領域</a:t>
            </a:r>
          </a:p>
        </p:txBody>
      </p:sp>
      <p:sp>
        <p:nvSpPr>
          <p:cNvPr id="33" name="正方形/長方形 32"/>
          <p:cNvSpPr/>
          <p:nvPr/>
        </p:nvSpPr>
        <p:spPr>
          <a:xfrm>
            <a:off x="6329363" y="2028825"/>
            <a:ext cx="2457450" cy="3571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kumimoji="0" lang="ja-JP" altLang="en-US"/>
          </a:p>
        </p:txBody>
      </p:sp>
      <p:sp>
        <p:nvSpPr>
          <p:cNvPr id="35" name="正方形/長方形 34"/>
          <p:cNvSpPr/>
          <p:nvPr/>
        </p:nvSpPr>
        <p:spPr>
          <a:xfrm>
            <a:off x="4143372" y="2633657"/>
            <a:ext cx="1847863" cy="314327"/>
          </a:xfrm>
          <a:prstGeom prst="rect">
            <a:avLst/>
          </a:prstGeom>
          <a:solidFill>
            <a:srgbClr val="FF66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600" dirty="0">
                <a:solidFill>
                  <a:schemeClr val="bg1"/>
                </a:solidFill>
              </a:rPr>
              <a:t>Custom</a:t>
            </a:r>
            <a:r>
              <a:rPr kumimoji="0" lang="ja-JP" altLang="en-US" sz="1600" dirty="0">
                <a:solidFill>
                  <a:schemeClr val="bg1"/>
                </a:solidFill>
              </a:rPr>
              <a:t> </a:t>
            </a:r>
            <a:r>
              <a:rPr kumimoji="0" lang="en-US" altLang="ja-JP" sz="1600" dirty="0">
                <a:solidFill>
                  <a:schemeClr val="bg1"/>
                </a:solidFill>
              </a:rPr>
              <a:t>wrapper</a:t>
            </a:r>
            <a:endParaRPr kumimoji="0" lang="ja-JP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2400" smtClean="0"/>
              <a:t>差別化技術リスト  </a:t>
            </a:r>
            <a:r>
              <a:rPr lang="ja-JP" altLang="en-US" sz="2000" smtClean="0"/>
              <a:t>・・・ デバイス拡販上の戦略技術になっているもの</a:t>
            </a:r>
          </a:p>
        </p:txBody>
      </p:sp>
      <p:sp>
        <p:nvSpPr>
          <p:cNvPr id="23555" name="スライド番号プレースホルダ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754C3A0-38DF-4D2F-BCF7-08588FBE825E}" type="slidenum">
              <a:rPr lang="en-US" altLang="ja-JP" smtClean="0">
                <a:latin typeface="Arial" pitchFamily="34" charset="0"/>
              </a:rPr>
              <a:pPr/>
              <a:t>20</a:t>
            </a:fld>
            <a:endParaRPr lang="en-US" altLang="ja-JP" smtClean="0">
              <a:latin typeface="Arial" pitchFamily="34" charset="0"/>
            </a:endParaRPr>
          </a:p>
        </p:txBody>
      </p:sp>
      <p:graphicFrame>
        <p:nvGraphicFramePr>
          <p:cNvPr id="4" name="図表 3"/>
          <p:cNvGraphicFramePr/>
          <p:nvPr/>
        </p:nvGraphicFramePr>
        <p:xfrm>
          <a:off x="642910" y="928670"/>
          <a:ext cx="7858180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71E2019-5AC5-458C-9793-5F2B9C0D55E5}" type="slidenum">
              <a:rPr lang="ja-JP" altLang="en-US" smtClean="0">
                <a:latin typeface="Arial" pitchFamily="34" charset="0"/>
              </a:rPr>
              <a:pPr/>
              <a:t>21</a:t>
            </a:fld>
            <a:endParaRPr lang="ja-JP" altLang="en-US" smtClean="0">
              <a:latin typeface="Arial" pitchFamily="34" charset="0"/>
            </a:endParaRPr>
          </a:p>
        </p:txBody>
      </p:sp>
      <p:sp>
        <p:nvSpPr>
          <p:cNvPr id="24579" name="タイトル 1"/>
          <p:cNvSpPr>
            <a:spLocks noGrp="1"/>
          </p:cNvSpPr>
          <p:nvPr>
            <p:ph type="title"/>
          </p:nvPr>
        </p:nvSpPr>
        <p:spPr>
          <a:xfrm>
            <a:off x="285750" y="260350"/>
            <a:ext cx="8307388" cy="454025"/>
          </a:xfrm>
        </p:spPr>
        <p:txBody>
          <a:bodyPr/>
          <a:lstStyle/>
          <a:p>
            <a:r>
              <a:rPr lang="en-US" altLang="ja-JP" smtClean="0"/>
              <a:t>SH-Mobile </a:t>
            </a:r>
            <a:r>
              <a:rPr lang="ja-JP" altLang="en-US" smtClean="0"/>
              <a:t>マルチメディアフレームワーク（</a:t>
            </a:r>
            <a:r>
              <a:rPr lang="en-US" altLang="ja-JP" smtClean="0"/>
              <a:t>MMF</a:t>
            </a:r>
            <a:r>
              <a:rPr lang="ja-JP" altLang="en-US" smtClean="0"/>
              <a:t>）検討</a:t>
            </a:r>
          </a:p>
        </p:txBody>
      </p:sp>
      <p:cxnSp>
        <p:nvCxnSpPr>
          <p:cNvPr id="24580" name="直線コネクタ 30"/>
          <p:cNvCxnSpPr>
            <a:cxnSpLocks noChangeShapeType="1"/>
          </p:cNvCxnSpPr>
          <p:nvPr/>
        </p:nvCxnSpPr>
        <p:spPr bwMode="auto">
          <a:xfrm>
            <a:off x="1971675" y="5094288"/>
            <a:ext cx="6000750" cy="1587"/>
          </a:xfrm>
          <a:prstGeom prst="line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/>
          </a:ln>
        </p:spPr>
      </p:cxnSp>
      <p:sp>
        <p:nvSpPr>
          <p:cNvPr id="7" name="正方形/長方形 6"/>
          <p:cNvSpPr>
            <a:spLocks noChangeArrowheads="1"/>
          </p:cNvSpPr>
          <p:nvPr/>
        </p:nvSpPr>
        <p:spPr bwMode="auto">
          <a:xfrm>
            <a:off x="2328863" y="795338"/>
            <a:ext cx="5500687" cy="682625"/>
          </a:xfrm>
          <a:prstGeom prst="rect">
            <a:avLst/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 w="9525" algn="ctr">
            <a:solidFill>
              <a:srgbClr val="BE4B48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Application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2328863" y="1887538"/>
            <a:ext cx="2786062" cy="887412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GStreamer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auto">
          <a:xfrm>
            <a:off x="2328863" y="3048000"/>
            <a:ext cx="2786062" cy="1022350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OpenMAX</a:t>
            </a: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 IL Library</a:t>
            </a:r>
          </a:p>
        </p:txBody>
      </p:sp>
      <p:sp>
        <p:nvSpPr>
          <p:cNvPr id="10" name="正方形/長方形 9"/>
          <p:cNvSpPr>
            <a:spLocks noChangeArrowheads="1"/>
          </p:cNvSpPr>
          <p:nvPr/>
        </p:nvSpPr>
        <p:spPr bwMode="auto">
          <a:xfrm>
            <a:off x="2328863" y="4411663"/>
            <a:ext cx="5500687" cy="546100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9525" algn="ctr">
            <a:solidFill>
              <a:srgbClr val="F6924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0" hangingPunct="0">
              <a:defRPr/>
            </a:pP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Linux Kernel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11" name="正方形/長方形 10"/>
          <p:cNvSpPr>
            <a:spLocks noChangeArrowheads="1"/>
          </p:cNvSpPr>
          <p:nvPr/>
        </p:nvSpPr>
        <p:spPr bwMode="auto">
          <a:xfrm>
            <a:off x="2400300" y="2160588"/>
            <a:ext cx="2643188" cy="477837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GStreamer</a:t>
            </a: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 Element</a:t>
            </a:r>
          </a:p>
          <a:p>
            <a:pPr algn="ctr" eaLnBrk="0" hangingPunct="0">
              <a:defRPr/>
            </a:pP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for </a:t>
            </a: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OpenMAX</a:t>
            </a: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 IL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cxnSp>
        <p:nvCxnSpPr>
          <p:cNvPr id="24586" name="直線コネクタ 13"/>
          <p:cNvCxnSpPr>
            <a:cxnSpLocks noChangeShapeType="1"/>
          </p:cNvCxnSpPr>
          <p:nvPr/>
        </p:nvCxnSpPr>
        <p:spPr bwMode="auto">
          <a:xfrm>
            <a:off x="2043113" y="4206875"/>
            <a:ext cx="6000750" cy="1588"/>
          </a:xfrm>
          <a:prstGeom prst="line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/>
          </a:ln>
        </p:spPr>
      </p:cxnSp>
      <p:cxnSp>
        <p:nvCxnSpPr>
          <p:cNvPr id="24587" name="直線コネクタ 15"/>
          <p:cNvCxnSpPr>
            <a:cxnSpLocks noChangeShapeType="1"/>
          </p:cNvCxnSpPr>
          <p:nvPr/>
        </p:nvCxnSpPr>
        <p:spPr bwMode="auto">
          <a:xfrm>
            <a:off x="2043113" y="1681163"/>
            <a:ext cx="6000750" cy="1587"/>
          </a:xfrm>
          <a:prstGeom prst="line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/>
          </a:ln>
        </p:spPr>
      </p:cxnSp>
      <p:sp>
        <p:nvSpPr>
          <p:cNvPr id="17" name="正方形/長方形 16"/>
          <p:cNvSpPr>
            <a:spLocks noChangeArrowheads="1"/>
          </p:cNvSpPr>
          <p:nvPr/>
        </p:nvSpPr>
        <p:spPr bwMode="auto">
          <a:xfrm>
            <a:off x="3348038" y="4479925"/>
            <a:ext cx="4419600" cy="419100"/>
          </a:xfrm>
          <a:prstGeom prst="rect">
            <a:avLst/>
          </a:prstGeom>
          <a:gradFill rotWithShape="1">
            <a:gsLst>
              <a:gs pos="0">
                <a:srgbClr val="DAFDA7"/>
              </a:gs>
              <a:gs pos="35001">
                <a:srgbClr val="E4FDC2"/>
              </a:gs>
              <a:gs pos="100000">
                <a:srgbClr val="F5FFE6"/>
              </a:gs>
            </a:gsLst>
            <a:lin ang="16200000" scaled="1"/>
          </a:gradFill>
          <a:ln w="9525" algn="ctr">
            <a:solidFill>
              <a:srgbClr val="98B954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eaLnBrk="0" hangingPunct="0">
              <a:defRPr/>
            </a:pPr>
            <a:r>
              <a:rPr kumimoji="0" lang="ja-JP" altLang="en-US" sz="1200">
                <a:solidFill>
                  <a:srgbClr val="000000"/>
                </a:solidFill>
                <a:latin typeface="Tahoma" pitchFamily="34" charset="0"/>
              </a:rPr>
              <a:t>　</a:t>
            </a:r>
            <a:r>
              <a:rPr kumimoji="0" lang="en-US" altLang="ja-JP" sz="1200">
                <a:solidFill>
                  <a:srgbClr val="000000"/>
                </a:solidFill>
                <a:latin typeface="Tahoma" pitchFamily="34" charset="0"/>
              </a:rPr>
              <a:t>Kernel Driver</a:t>
            </a:r>
            <a:endParaRPr kumimoji="0" lang="ja-JP" altLang="en-US" sz="120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22" name="下矢印 21"/>
          <p:cNvSpPr>
            <a:spLocks noChangeArrowheads="1"/>
          </p:cNvSpPr>
          <p:nvPr/>
        </p:nvSpPr>
        <p:spPr bwMode="auto">
          <a:xfrm>
            <a:off x="3559175" y="1409700"/>
            <a:ext cx="484188" cy="523875"/>
          </a:xfrm>
          <a:prstGeom prst="downArrow">
            <a:avLst>
              <a:gd name="adj1" fmla="val 50000"/>
              <a:gd name="adj2" fmla="val 47687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4" name="下矢印 23"/>
          <p:cNvSpPr>
            <a:spLocks noChangeArrowheads="1"/>
          </p:cNvSpPr>
          <p:nvPr/>
        </p:nvSpPr>
        <p:spPr bwMode="auto">
          <a:xfrm>
            <a:off x="3543300" y="2706688"/>
            <a:ext cx="484188" cy="409575"/>
          </a:xfrm>
          <a:prstGeom prst="down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9" name="正方形/長方形 28"/>
          <p:cNvSpPr>
            <a:spLocks noChangeArrowheads="1"/>
          </p:cNvSpPr>
          <p:nvPr/>
        </p:nvSpPr>
        <p:spPr bwMode="auto">
          <a:xfrm>
            <a:off x="2328863" y="5230813"/>
            <a:ext cx="5500687" cy="5461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SHMobile</a:t>
            </a: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 H/W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30" name="下矢印 29"/>
          <p:cNvSpPr>
            <a:spLocks noChangeArrowheads="1"/>
          </p:cNvSpPr>
          <p:nvPr/>
        </p:nvSpPr>
        <p:spPr bwMode="auto">
          <a:xfrm>
            <a:off x="6329363" y="4821238"/>
            <a:ext cx="484187" cy="546100"/>
          </a:xfrm>
          <a:prstGeom prst="downArrow">
            <a:avLst>
              <a:gd name="adj1" fmla="val 50000"/>
              <a:gd name="adj2" fmla="val 47820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38" name="線吹き出し 2 (枠付き) 37"/>
          <p:cNvSpPr>
            <a:spLocks/>
          </p:cNvSpPr>
          <p:nvPr/>
        </p:nvSpPr>
        <p:spPr bwMode="auto">
          <a:xfrm flipH="1">
            <a:off x="757238" y="1204913"/>
            <a:ext cx="1214437" cy="58578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6532"/>
              <a:gd name="adj6" fmla="val -37963"/>
            </a:avLst>
          </a:prstGeom>
          <a:solidFill>
            <a:srgbClr val="FFFFCC"/>
          </a:solidFill>
          <a:ln w="317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1050" dirty="0">
                <a:latin typeface="+mn-lt"/>
                <a:ea typeface="+mn-ea"/>
              </a:rPr>
              <a:t>既存ソフト</a:t>
            </a:r>
            <a:endParaRPr kumimoji="0" lang="en-US" altLang="ja-JP" sz="1050" dirty="0">
              <a:latin typeface="+mn-lt"/>
              <a:ea typeface="+mn-ea"/>
            </a:endParaRPr>
          </a:p>
          <a:p>
            <a:pPr algn="ctr" eaLnBrk="0" hangingPunct="0">
              <a:defRPr/>
            </a:pPr>
            <a:r>
              <a:rPr kumimoji="0" lang="en-US" altLang="ja-JP" sz="1050" dirty="0">
                <a:latin typeface="+mn-lt"/>
                <a:ea typeface="+mn-ea"/>
              </a:rPr>
              <a:t>LGPL</a:t>
            </a:r>
            <a:endParaRPr kumimoji="0" lang="ja-JP" altLang="en-US" sz="1050" dirty="0">
              <a:latin typeface="+mn-lt"/>
              <a:ea typeface="+mn-ea"/>
            </a:endParaRPr>
          </a:p>
        </p:txBody>
      </p:sp>
      <p:sp>
        <p:nvSpPr>
          <p:cNvPr id="40" name="正方形/長方形 39"/>
          <p:cNvSpPr>
            <a:spLocks noChangeArrowheads="1"/>
          </p:cNvSpPr>
          <p:nvPr/>
        </p:nvSpPr>
        <p:spPr bwMode="auto">
          <a:xfrm>
            <a:off x="5186363" y="1887538"/>
            <a:ext cx="2786062" cy="887412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DirectFB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41" name="正方形/長方形 40"/>
          <p:cNvSpPr>
            <a:spLocks noChangeArrowheads="1"/>
          </p:cNvSpPr>
          <p:nvPr/>
        </p:nvSpPr>
        <p:spPr bwMode="auto">
          <a:xfrm>
            <a:off x="5257800" y="2160588"/>
            <a:ext cx="2643188" cy="477837"/>
          </a:xfrm>
          <a:prstGeom prst="rect">
            <a:avLst/>
          </a:prstGeom>
          <a:gradFill rotWithShape="1">
            <a:gsLst>
              <a:gs pos="0">
                <a:srgbClr val="DAFDA7"/>
              </a:gs>
              <a:gs pos="35001">
                <a:srgbClr val="E4FDC2"/>
              </a:gs>
              <a:gs pos="100000">
                <a:srgbClr val="F5FFE6"/>
              </a:gs>
            </a:gsLst>
            <a:lin ang="16200000" scaled="1"/>
          </a:gradFill>
          <a:ln w="9525" algn="ctr">
            <a:solidFill>
              <a:srgbClr val="98B954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 err="1">
                <a:solidFill>
                  <a:schemeClr val="dk1"/>
                </a:solidFill>
                <a:latin typeface="+mn-lt"/>
                <a:ea typeface="+mn-ea"/>
              </a:rPr>
              <a:t>gfxdriver</a:t>
            </a: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 for SH-Mobile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5" name="下矢印 24"/>
          <p:cNvSpPr>
            <a:spLocks noChangeArrowheads="1"/>
          </p:cNvSpPr>
          <p:nvPr/>
        </p:nvSpPr>
        <p:spPr bwMode="auto">
          <a:xfrm>
            <a:off x="3543300" y="4821238"/>
            <a:ext cx="484188" cy="525462"/>
          </a:xfrm>
          <a:prstGeom prst="downArrow">
            <a:avLst>
              <a:gd name="adj1" fmla="val 50000"/>
              <a:gd name="adj2" fmla="val 47831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6" name="線吹き出し 2 (枠付き) 25"/>
          <p:cNvSpPr>
            <a:spLocks/>
          </p:cNvSpPr>
          <p:nvPr/>
        </p:nvSpPr>
        <p:spPr bwMode="auto">
          <a:xfrm flipH="1">
            <a:off x="542925" y="2365375"/>
            <a:ext cx="1428750" cy="5842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6532"/>
              <a:gd name="adj6" fmla="val -37963"/>
            </a:avLst>
          </a:prstGeom>
          <a:solidFill>
            <a:srgbClr val="FFFFCC"/>
          </a:solidFill>
          <a:ln w="317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1200">
                <a:latin typeface="Tahoma" pitchFamily="34" charset="0"/>
              </a:rPr>
              <a:t>新規開発 又は</a:t>
            </a:r>
            <a:endParaRPr kumimoji="0" lang="en-US" altLang="ja-JP" sz="1200">
              <a:latin typeface="Tahoma" pitchFamily="34" charset="0"/>
            </a:endParaRPr>
          </a:p>
          <a:p>
            <a:pPr algn="ctr" eaLnBrk="0" hangingPunct="0">
              <a:defRPr/>
            </a:pPr>
            <a:r>
              <a:rPr kumimoji="0" lang="en-US" altLang="ja-JP" sz="1200">
                <a:latin typeface="Tahoma" pitchFamily="34" charset="0"/>
              </a:rPr>
              <a:t>Bellagio (</a:t>
            </a:r>
            <a:r>
              <a:rPr kumimoji="0" lang="ja-JP" altLang="en-US" sz="1200">
                <a:latin typeface="Tahoma" pitchFamily="34" charset="0"/>
              </a:rPr>
              <a:t>既存</a:t>
            </a:r>
            <a:r>
              <a:rPr kumimoji="0" lang="en-US" altLang="ja-JP" sz="1200">
                <a:latin typeface="Tahoma" pitchFamily="34" charset="0"/>
              </a:rPr>
              <a:t>)</a:t>
            </a:r>
            <a:endParaRPr kumimoji="0" lang="ja-JP" altLang="en-US" sz="1200">
              <a:latin typeface="Tahoma" pitchFamily="34" charset="0"/>
            </a:endParaRPr>
          </a:p>
        </p:txBody>
      </p:sp>
      <p:sp>
        <p:nvSpPr>
          <p:cNvPr id="27" name="下矢印 26"/>
          <p:cNvSpPr>
            <a:spLocks noChangeArrowheads="1"/>
          </p:cNvSpPr>
          <p:nvPr/>
        </p:nvSpPr>
        <p:spPr bwMode="auto">
          <a:xfrm>
            <a:off x="6329363" y="1409700"/>
            <a:ext cx="484187" cy="523875"/>
          </a:xfrm>
          <a:prstGeom prst="downArrow">
            <a:avLst>
              <a:gd name="adj1" fmla="val 50000"/>
              <a:gd name="adj2" fmla="val 47687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8" name="下矢印 27"/>
          <p:cNvSpPr>
            <a:spLocks noChangeArrowheads="1"/>
          </p:cNvSpPr>
          <p:nvPr/>
        </p:nvSpPr>
        <p:spPr bwMode="auto">
          <a:xfrm>
            <a:off x="3543300" y="4002088"/>
            <a:ext cx="484188" cy="477837"/>
          </a:xfrm>
          <a:prstGeom prst="downArrow">
            <a:avLst>
              <a:gd name="adj1" fmla="val 50000"/>
              <a:gd name="adj2" fmla="val 48458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32" name="下矢印 31"/>
          <p:cNvSpPr>
            <a:spLocks noChangeArrowheads="1"/>
          </p:cNvSpPr>
          <p:nvPr/>
        </p:nvSpPr>
        <p:spPr bwMode="auto">
          <a:xfrm>
            <a:off x="6329363" y="2706688"/>
            <a:ext cx="484187" cy="1773237"/>
          </a:xfrm>
          <a:prstGeom prst="downArrow">
            <a:avLst>
              <a:gd name="adj1" fmla="val 50000"/>
              <a:gd name="adj2" fmla="val 47779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 w="9525" algn="ctr">
            <a:solidFill>
              <a:srgbClr val="7D60A0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 sz="120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34" name="正方形/長方形 33"/>
          <p:cNvSpPr>
            <a:spLocks noChangeArrowheads="1"/>
          </p:cNvSpPr>
          <p:nvPr/>
        </p:nvSpPr>
        <p:spPr bwMode="auto">
          <a:xfrm>
            <a:off x="2400300" y="3387725"/>
            <a:ext cx="2643188" cy="546100"/>
          </a:xfrm>
          <a:prstGeom prst="rect">
            <a:avLst/>
          </a:prstGeom>
          <a:gradFill rotWithShape="1">
            <a:gsLst>
              <a:gs pos="0">
                <a:srgbClr val="9EEAFF"/>
              </a:gs>
              <a:gs pos="35001">
                <a:srgbClr val="BBEFFF"/>
              </a:gs>
              <a:gs pos="100000">
                <a:srgbClr val="E4F9FF"/>
              </a:gs>
            </a:gsLst>
            <a:lin ang="16200000" scaled="1"/>
          </a:gradFill>
          <a:ln w="9525" algn="ctr">
            <a:solidFill>
              <a:srgbClr val="46AAC5"/>
            </a:solidFill>
            <a:prstDash val="dash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1200" dirty="0">
                <a:solidFill>
                  <a:schemeClr val="dk1"/>
                </a:solidFill>
                <a:latin typeface="+mn-lt"/>
                <a:ea typeface="+mn-ea"/>
              </a:rPr>
              <a:t>VPU Support Core</a:t>
            </a:r>
            <a:endParaRPr kumimoji="0" lang="ja-JP" altLang="en-US" sz="1200" dirty="0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35" name="線吹き出し 2 (枠付き) 34"/>
          <p:cNvSpPr>
            <a:spLocks/>
          </p:cNvSpPr>
          <p:nvPr/>
        </p:nvSpPr>
        <p:spPr bwMode="auto">
          <a:xfrm flipH="1">
            <a:off x="542925" y="3455988"/>
            <a:ext cx="1428750" cy="585787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722"/>
              <a:gd name="adj6" fmla="val -46097"/>
            </a:avLst>
          </a:prstGeom>
          <a:solidFill>
            <a:srgbClr val="FFFFCC"/>
          </a:solidFill>
          <a:ln w="317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1200">
                <a:latin typeface="Tahoma" pitchFamily="34" charset="0"/>
              </a:rPr>
              <a:t>検証済ライブラリ</a:t>
            </a:r>
            <a:br>
              <a:rPr kumimoji="0" lang="ja-JP" altLang="en-US" sz="1200">
                <a:latin typeface="Tahoma" pitchFamily="34" charset="0"/>
              </a:rPr>
            </a:br>
            <a:r>
              <a:rPr kumimoji="0" lang="ja-JP" altLang="en-US" sz="1200">
                <a:latin typeface="Tahoma" pitchFamily="34" charset="0"/>
              </a:rPr>
              <a:t>（有償ミドルウエア）</a:t>
            </a:r>
          </a:p>
        </p:txBody>
      </p:sp>
      <p:sp>
        <p:nvSpPr>
          <p:cNvPr id="39" name="正方形/長方形 38"/>
          <p:cNvSpPr>
            <a:spLocks noChangeArrowheads="1"/>
          </p:cNvSpPr>
          <p:nvPr/>
        </p:nvSpPr>
        <p:spPr bwMode="auto">
          <a:xfrm>
            <a:off x="2114550" y="2911475"/>
            <a:ext cx="3143250" cy="2114550"/>
          </a:xfrm>
          <a:prstGeom prst="rect">
            <a:avLst/>
          </a:prstGeom>
          <a:noFill/>
          <a:ln w="57150" algn="ctr">
            <a:solidFill>
              <a:srgbClr val="FF0000"/>
            </a:solidFill>
            <a:prstDash val="dash"/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kumimoji="0" lang="ja-JP" alt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pic>
        <p:nvPicPr>
          <p:cNvPr id="24604" name="線吹き出し 2 (枠付き) 4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4875213"/>
            <a:ext cx="2611438" cy="100171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</p:pic>
      <p:sp>
        <p:nvSpPr>
          <p:cNvPr id="37" name="線吹き出し 2 (枠付き) 36"/>
          <p:cNvSpPr>
            <a:spLocks/>
          </p:cNvSpPr>
          <p:nvPr/>
        </p:nvSpPr>
        <p:spPr bwMode="auto">
          <a:xfrm>
            <a:off x="6948488" y="3036888"/>
            <a:ext cx="1357312" cy="858837"/>
          </a:xfrm>
          <a:prstGeom prst="borderCallout2">
            <a:avLst>
              <a:gd name="adj1" fmla="val 12722"/>
              <a:gd name="adj2" fmla="val -5616"/>
              <a:gd name="adj3" fmla="val 12722"/>
              <a:gd name="adj4" fmla="val -24560"/>
              <a:gd name="adj5" fmla="val 187454"/>
              <a:gd name="adj6" fmla="val -78481"/>
            </a:avLst>
          </a:prstGeom>
          <a:solidFill>
            <a:srgbClr val="FFFFCC"/>
          </a:solidFill>
          <a:ln w="3175" algn="ctr">
            <a:solidFill>
              <a:schemeClr val="tx1"/>
            </a:solidFill>
            <a:prstDash val="dash"/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r>
              <a:rPr kumimoji="0" lang="ja-JP" altLang="en-US" sz="1000" dirty="0">
                <a:latin typeface="+mn-lt"/>
                <a:ea typeface="+mn-ea"/>
              </a:rPr>
              <a:t>開発対象</a:t>
            </a:r>
            <a:endParaRPr kumimoji="0" lang="en-US" altLang="ja-JP" sz="1000" dirty="0">
              <a:latin typeface="+mn-lt"/>
              <a:ea typeface="+mn-ea"/>
            </a:endParaRPr>
          </a:p>
          <a:p>
            <a:pPr algn="ctr" eaLnBrk="0" hangingPunct="0">
              <a:defRPr/>
            </a:pPr>
            <a:r>
              <a:rPr kumimoji="0" lang="en-US" altLang="ja-JP" sz="1000" dirty="0">
                <a:latin typeface="+mn-lt"/>
                <a:ea typeface="+mn-ea"/>
              </a:rPr>
              <a:t>GPL </a:t>
            </a:r>
          </a:p>
          <a:p>
            <a:pPr algn="ctr" eaLnBrk="0" hangingPunct="0">
              <a:defRPr/>
            </a:pPr>
            <a:r>
              <a:rPr kumimoji="0" lang="en-US" altLang="ja-JP" sz="1000" dirty="0">
                <a:latin typeface="+mn-lt"/>
                <a:ea typeface="+mn-ea"/>
              </a:rPr>
              <a:t>(DMA/IRQ </a:t>
            </a:r>
            <a:r>
              <a:rPr kumimoji="0" lang="ja-JP" altLang="en-US" sz="1000" dirty="0">
                <a:latin typeface="+mn-lt"/>
                <a:ea typeface="+mn-ea"/>
              </a:rPr>
              <a:t>処理</a:t>
            </a:r>
            <a:r>
              <a:rPr kumimoji="0" lang="en-US" altLang="ja-JP" sz="1000" dirty="0">
                <a:latin typeface="+mn-lt"/>
                <a:ea typeface="+mn-ea"/>
              </a:rPr>
              <a:t>)</a:t>
            </a:r>
            <a:endParaRPr kumimoji="0" lang="ja-JP" altLang="en-US" sz="1000" dirty="0">
              <a:latin typeface="+mn-lt"/>
              <a:ea typeface="+mn-ea"/>
            </a:endParaRPr>
          </a:p>
        </p:txBody>
      </p:sp>
      <p:sp>
        <p:nvSpPr>
          <p:cNvPr id="34853" name="AutoShape 37"/>
          <p:cNvSpPr>
            <a:spLocks noChangeArrowheads="1"/>
          </p:cNvSpPr>
          <p:nvPr/>
        </p:nvSpPr>
        <p:spPr bwMode="auto">
          <a:xfrm>
            <a:off x="142875" y="5876925"/>
            <a:ext cx="8893175" cy="431800"/>
          </a:xfrm>
          <a:prstGeom prst="roundRect">
            <a:avLst>
              <a:gd name="adj" fmla="val 16667"/>
            </a:avLst>
          </a:prstGeom>
          <a:solidFill>
            <a:schemeClr val="accent2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ja-JP" altLang="en-US" sz="2000" dirty="0">
                <a:solidFill>
                  <a:schemeClr val="bg1"/>
                </a:solidFill>
                <a:latin typeface="+mj-lt"/>
              </a:rPr>
              <a:t>内蔵 </a:t>
            </a:r>
            <a:r>
              <a:rPr kumimoji="0" lang="en-US" altLang="ja-JP" sz="2000" dirty="0">
                <a:solidFill>
                  <a:schemeClr val="bg1"/>
                </a:solidFill>
                <a:latin typeface="+mj-lt"/>
              </a:rPr>
              <a:t>Media Engine </a:t>
            </a:r>
            <a:r>
              <a:rPr kumimoji="0" lang="ja-JP" altLang="en-US" sz="2000" dirty="0">
                <a:solidFill>
                  <a:schemeClr val="bg1"/>
                </a:solidFill>
                <a:latin typeface="+mj-lt"/>
              </a:rPr>
              <a:t>を標準的な “</a:t>
            </a:r>
            <a:r>
              <a:rPr kumimoji="0" lang="en-US" altLang="ja-JP" sz="2000" dirty="0">
                <a:solidFill>
                  <a:schemeClr val="bg1"/>
                </a:solidFill>
                <a:latin typeface="+mj-lt"/>
              </a:rPr>
              <a:t>MMF + </a:t>
            </a:r>
            <a:r>
              <a:rPr kumimoji="0" lang="ja-JP" altLang="en-US" sz="2000" dirty="0">
                <a:solidFill>
                  <a:srgbClr val="FFFF66"/>
                </a:solidFill>
                <a:latin typeface="+mj-lt"/>
              </a:rPr>
              <a:t>最適化済ライブラリー</a:t>
            </a:r>
            <a:r>
              <a:rPr kumimoji="0" lang="ja-JP" altLang="en-US" sz="2000" dirty="0">
                <a:solidFill>
                  <a:schemeClr val="bg1"/>
                </a:solidFill>
                <a:latin typeface="+mj-lt"/>
              </a:rPr>
              <a:t> ” でサポートする</a:t>
            </a:r>
          </a:p>
        </p:txBody>
      </p:sp>
      <p:sp>
        <p:nvSpPr>
          <p:cNvPr id="24607" name="Line 38"/>
          <p:cNvSpPr>
            <a:spLocks noChangeShapeType="1"/>
          </p:cNvSpPr>
          <p:nvPr/>
        </p:nvSpPr>
        <p:spPr bwMode="auto">
          <a:xfrm flipV="1">
            <a:off x="5580063" y="2565400"/>
            <a:ext cx="431800" cy="32400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24608" name="Line 39"/>
          <p:cNvSpPr>
            <a:spLocks noChangeShapeType="1"/>
          </p:cNvSpPr>
          <p:nvPr/>
        </p:nvSpPr>
        <p:spPr bwMode="auto">
          <a:xfrm flipH="1" flipV="1">
            <a:off x="4500563" y="3716338"/>
            <a:ext cx="431800" cy="20891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24609" name="Text Box 31"/>
          <p:cNvSpPr txBox="1">
            <a:spLocks noChangeArrowheads="1"/>
          </p:cNvSpPr>
          <p:nvPr/>
        </p:nvSpPr>
        <p:spPr bwMode="auto">
          <a:xfrm>
            <a:off x="260350" y="5099050"/>
            <a:ext cx="1514475" cy="585788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kumimoji="0" lang="en-US" altLang="ja-JP" sz="1400">
                <a:latin typeface="Tahoma" pitchFamily="34" charset="0"/>
              </a:rPr>
              <a:t>Renesas </a:t>
            </a:r>
            <a:r>
              <a:rPr kumimoji="0" lang="ja-JP" altLang="en-US" sz="1400">
                <a:latin typeface="Tahoma" pitchFamily="34" charset="0"/>
              </a:rPr>
              <a:t>提供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タイトル 1"/>
          <p:cNvSpPr>
            <a:spLocks noGrp="1"/>
          </p:cNvSpPr>
          <p:nvPr>
            <p:ph type="title"/>
          </p:nvPr>
        </p:nvSpPr>
        <p:spPr>
          <a:xfrm>
            <a:off x="214313" y="260350"/>
            <a:ext cx="8561387" cy="525463"/>
          </a:xfrm>
        </p:spPr>
        <p:txBody>
          <a:bodyPr/>
          <a:lstStyle/>
          <a:p>
            <a:r>
              <a:rPr lang="en-US" altLang="ja-JP" sz="2400" smtClean="0"/>
              <a:t>Gstreamer</a:t>
            </a:r>
            <a:r>
              <a:rPr lang="ja-JP" altLang="en-US" sz="2400" smtClean="0"/>
              <a:t> </a:t>
            </a:r>
            <a:r>
              <a:rPr lang="en-US" altLang="ja-JP" sz="2400" smtClean="0"/>
              <a:t>+</a:t>
            </a:r>
            <a:r>
              <a:rPr lang="ja-JP" altLang="en-US" sz="2400" smtClean="0"/>
              <a:t> </a:t>
            </a:r>
            <a:r>
              <a:rPr lang="en-US" altLang="ja-JP" sz="2400" smtClean="0"/>
              <a:t>OpenMAX/IL</a:t>
            </a:r>
            <a:r>
              <a:rPr lang="ja-JP" altLang="en-US" sz="2400" smtClean="0"/>
              <a:t> の実装 → 年内実装を目標に開発中 </a:t>
            </a:r>
          </a:p>
        </p:txBody>
      </p:sp>
      <p:sp>
        <p:nvSpPr>
          <p:cNvPr id="25603" name="スライド番号プレースホルダ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4BD30A1-F93C-434D-99C1-3C7D329AD692}" type="slidenum">
              <a:rPr lang="ja-JP" altLang="en-US" smtClean="0">
                <a:latin typeface="Arial" pitchFamily="34" charset="0"/>
              </a:rPr>
              <a:pPr/>
              <a:t>22</a:t>
            </a:fld>
            <a:endParaRPr lang="ja-JP" altLang="en-US" smtClean="0">
              <a:latin typeface="Arial" pitchFamily="34" charset="0"/>
            </a:endParaRPr>
          </a:p>
        </p:txBody>
      </p:sp>
      <p:pic>
        <p:nvPicPr>
          <p:cNvPr id="25604" name="図 3" descr="untitled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8" y="1038225"/>
            <a:ext cx="76295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テキスト ボックス 4"/>
          <p:cNvSpPr txBox="1">
            <a:spLocks noChangeArrowheads="1"/>
          </p:cNvSpPr>
          <p:nvPr/>
        </p:nvSpPr>
        <p:spPr bwMode="auto">
          <a:xfrm>
            <a:off x="647700" y="5753100"/>
            <a:ext cx="6215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kumimoji="0" lang="en-US" altLang="ja-JP" sz="1800">
                <a:latin typeface="Tahoma" pitchFamily="34" charset="0"/>
                <a:cs typeface="Tahoma" pitchFamily="34" charset="0"/>
              </a:rPr>
              <a:t>http://freedesktop.org/wiki/GstOpenMAX</a:t>
            </a:r>
            <a:endParaRPr lang="ja-JP" altLang="en-US" sz="18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角丸四角形 5"/>
          <p:cNvSpPr/>
          <p:nvPr/>
        </p:nvSpPr>
        <p:spPr bwMode="auto">
          <a:xfrm>
            <a:off x="8039124" y="5072074"/>
            <a:ext cx="962032" cy="500066"/>
          </a:xfrm>
          <a:prstGeom prst="roundRect">
            <a:avLst/>
          </a:prstGeom>
          <a:solidFill>
            <a:srgbClr val="CC00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2000" anchor="ctr"/>
          <a:lstStyle/>
          <a:p>
            <a:pPr eaLnBrk="0" hangingPunct="0">
              <a:defRPr/>
            </a:pPr>
            <a:r>
              <a:rPr kumimoji="0" lang="en-US" altLang="ja-JP" sz="1200" dirty="0">
                <a:solidFill>
                  <a:srgbClr val="FFFF00"/>
                </a:solidFill>
                <a:latin typeface="+mn-lt"/>
              </a:rPr>
              <a:t>Renesas</a:t>
            </a:r>
            <a:br>
              <a:rPr kumimoji="0" lang="en-US" altLang="ja-JP" sz="1200" dirty="0">
                <a:solidFill>
                  <a:srgbClr val="FFFF00"/>
                </a:solidFill>
                <a:latin typeface="+mn-lt"/>
              </a:rPr>
            </a:br>
            <a:r>
              <a:rPr kumimoji="0" lang="en-US" altLang="ja-JP" sz="1200" dirty="0">
                <a:solidFill>
                  <a:srgbClr val="FFFF00"/>
                </a:solidFill>
                <a:latin typeface="+mn-lt"/>
              </a:rPr>
              <a:t>VPU</a:t>
            </a:r>
            <a:r>
              <a:rPr kumimoji="0" lang="ja-JP" altLang="en-US" sz="1200" dirty="0">
                <a:solidFill>
                  <a:srgbClr val="FFFF00"/>
                </a:solidFill>
                <a:latin typeface="+mn-lt"/>
              </a:rPr>
              <a:t> </a:t>
            </a:r>
            <a:r>
              <a:rPr kumimoji="0" lang="en-US" altLang="ja-JP" sz="1200" dirty="0">
                <a:solidFill>
                  <a:srgbClr val="FFFF00"/>
                </a:solidFill>
                <a:latin typeface="+mn-lt"/>
              </a:rPr>
              <a:t>support</a:t>
            </a:r>
            <a:endParaRPr kumimoji="0" lang="ja-JP" altLang="en-US" sz="1200" dirty="0">
              <a:solidFill>
                <a:srgbClr val="FFFF00"/>
              </a:solidFill>
              <a:latin typeface="+mn-lt"/>
            </a:endParaRPr>
          </a:p>
        </p:txBody>
      </p:sp>
      <p:cxnSp>
        <p:nvCxnSpPr>
          <p:cNvPr id="25609" name="直線矢印コネクタ 7"/>
          <p:cNvCxnSpPr>
            <a:cxnSpLocks noChangeShapeType="1"/>
          </p:cNvCxnSpPr>
          <p:nvPr/>
        </p:nvCxnSpPr>
        <p:spPr bwMode="auto">
          <a:xfrm rot="10800000">
            <a:off x="7929563" y="4643438"/>
            <a:ext cx="500062" cy="3571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9" name="角丸四角形 8"/>
          <p:cNvSpPr/>
          <p:nvPr/>
        </p:nvSpPr>
        <p:spPr bwMode="auto">
          <a:xfrm>
            <a:off x="1785918" y="3733802"/>
            <a:ext cx="6929486" cy="285752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dirty="0">
                <a:solidFill>
                  <a:srgbClr val="C00000"/>
                </a:solidFill>
                <a:latin typeface="+mn-lt"/>
              </a:rPr>
              <a:t>Renesas media connection-management layer</a:t>
            </a:r>
            <a:endParaRPr kumimoji="0" lang="ja-JP" altLang="en-US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25613" name="図 9" descr="conra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38" y="714375"/>
            <a:ext cx="915987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正方形/長方形 29"/>
          <p:cNvSpPr/>
          <p:nvPr/>
        </p:nvSpPr>
        <p:spPr bwMode="auto">
          <a:xfrm>
            <a:off x="1143000" y="1671638"/>
            <a:ext cx="6357938" cy="7858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kumimoji="0" lang="en-US" altLang="ja-JP" sz="2000" dirty="0">
                <a:latin typeface="+mj-lt"/>
              </a:rPr>
              <a:t>Bellagio</a:t>
            </a:r>
            <a:r>
              <a:rPr kumimoji="0" lang="ja-JP" altLang="en-US" sz="2000" dirty="0">
                <a:latin typeface="+mj-lt"/>
              </a:rPr>
              <a:t> </a:t>
            </a:r>
            <a:r>
              <a:rPr kumimoji="0" lang="en-US" altLang="ja-JP" sz="2000" dirty="0">
                <a:latin typeface="+mj-lt"/>
              </a:rPr>
              <a:t>(</a:t>
            </a:r>
            <a:r>
              <a:rPr kumimoji="0" lang="en-US" altLang="ja-JP" sz="2000" dirty="0" err="1">
                <a:latin typeface="+mj-lt"/>
              </a:rPr>
              <a:t>OpenMAX</a:t>
            </a:r>
            <a:r>
              <a:rPr kumimoji="0" lang="en-US" altLang="ja-JP" sz="2000" dirty="0">
                <a:latin typeface="+mj-lt"/>
              </a:rPr>
              <a:t>/IL)</a:t>
            </a:r>
            <a:endParaRPr kumimoji="0" lang="ja-JP" altLang="en-US" dirty="0">
              <a:latin typeface="+mj-lt"/>
            </a:endParaRPr>
          </a:p>
        </p:txBody>
      </p:sp>
      <p:sp>
        <p:nvSpPr>
          <p:cNvPr id="22" name="正方形/長方形 21"/>
          <p:cNvSpPr/>
          <p:nvPr/>
        </p:nvSpPr>
        <p:spPr bwMode="auto">
          <a:xfrm>
            <a:off x="357188" y="2500313"/>
            <a:ext cx="8215312" cy="642937"/>
          </a:xfrm>
          <a:prstGeom prst="rect">
            <a:avLst/>
          </a:prstGeom>
          <a:solidFill>
            <a:srgbClr val="CC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dirty="0">
                <a:solidFill>
                  <a:srgbClr val="CC6600"/>
                </a:solidFill>
                <a:latin typeface="+mj-lt"/>
              </a:rPr>
              <a:t>Linux</a:t>
            </a:r>
            <a:r>
              <a:rPr kumimoji="0" lang="ja-JP" altLang="en-US" dirty="0">
                <a:solidFill>
                  <a:srgbClr val="CC6600"/>
                </a:solidFill>
                <a:latin typeface="+mj-lt"/>
              </a:rPr>
              <a:t> </a:t>
            </a:r>
            <a:r>
              <a:rPr kumimoji="0" lang="en-US" altLang="ja-JP" dirty="0">
                <a:solidFill>
                  <a:srgbClr val="CC6600"/>
                </a:solidFill>
                <a:latin typeface="+mj-lt"/>
              </a:rPr>
              <a:t>OS</a:t>
            </a:r>
            <a:r>
              <a:rPr kumimoji="0" lang="ja-JP" altLang="en-US" dirty="0">
                <a:solidFill>
                  <a:srgbClr val="CC6600"/>
                </a:solidFill>
                <a:latin typeface="+mj-lt"/>
              </a:rPr>
              <a:t> </a:t>
            </a:r>
            <a:r>
              <a:rPr kumimoji="0" lang="en-US" altLang="ja-JP" dirty="0">
                <a:solidFill>
                  <a:srgbClr val="CC6600"/>
                </a:solidFill>
                <a:latin typeface="+mj-lt"/>
              </a:rPr>
              <a:t>scheduler</a:t>
            </a:r>
            <a:endParaRPr kumimoji="0" lang="ja-JP" altLang="en-US" dirty="0">
              <a:solidFill>
                <a:srgbClr val="CC6600"/>
              </a:solidFill>
              <a:latin typeface="+mj-lt"/>
            </a:endParaRPr>
          </a:p>
        </p:txBody>
      </p:sp>
      <p:sp>
        <p:nvSpPr>
          <p:cNvPr id="19" name="角丸四角形 18"/>
          <p:cNvSpPr/>
          <p:nvPr/>
        </p:nvSpPr>
        <p:spPr bwMode="auto">
          <a:xfrm>
            <a:off x="1143000" y="3071813"/>
            <a:ext cx="6215063" cy="942975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tIns="108000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rgbClr val="FF0000"/>
                </a:solidFill>
                <a:latin typeface="+mj-lt"/>
              </a:rPr>
              <a:t>intelligent</a:t>
            </a:r>
            <a:r>
              <a:rPr kumimoji="0" lang="ja-JP" alt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FF0000"/>
                </a:solidFill>
                <a:latin typeface="+mj-lt"/>
              </a:rPr>
              <a:t>media</a:t>
            </a:r>
            <a:r>
              <a:rPr kumimoji="0" lang="ja-JP" alt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FF0000"/>
                </a:solidFill>
                <a:latin typeface="+mj-lt"/>
              </a:rPr>
              <a:t>connection</a:t>
            </a:r>
            <a:r>
              <a:rPr kumimoji="0" lang="ja-JP" alt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kumimoji="0" lang="en-US" altLang="ja-JP" sz="2000" dirty="0">
                <a:solidFill>
                  <a:srgbClr val="FF0000"/>
                </a:solidFill>
                <a:latin typeface="+mj-lt"/>
              </a:rPr>
              <a:t>manager</a:t>
            </a:r>
            <a:endParaRPr kumimoji="0" lang="ja-JP" altLang="en-US" sz="2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6629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800"/>
              </a:lnSpc>
            </a:pPr>
            <a:r>
              <a:rPr lang="en-US" altLang="ja-JP" smtClean="0"/>
              <a:t>UIO</a:t>
            </a:r>
            <a:r>
              <a:rPr lang="ja-JP" altLang="en-US" smtClean="0"/>
              <a:t> </a:t>
            </a:r>
            <a:r>
              <a:rPr lang="en-US" altLang="ja-JP" smtClean="0"/>
              <a:t>based</a:t>
            </a:r>
            <a:r>
              <a:rPr lang="ja-JP" altLang="en-US" smtClean="0"/>
              <a:t> </a:t>
            </a:r>
            <a:r>
              <a:rPr lang="en-US" altLang="ja-JP" smtClean="0"/>
              <a:t>media</a:t>
            </a:r>
            <a:r>
              <a:rPr lang="ja-JP" altLang="en-US" smtClean="0"/>
              <a:t> </a:t>
            </a:r>
            <a:r>
              <a:rPr lang="en-US" altLang="ja-JP" smtClean="0"/>
              <a:t>integration</a:t>
            </a:r>
            <a:br>
              <a:rPr lang="en-US" altLang="ja-JP" smtClean="0"/>
            </a:br>
            <a:r>
              <a:rPr lang="ja-JP" altLang="en-US" smtClean="0"/>
              <a:t>（ </a:t>
            </a:r>
            <a:r>
              <a:rPr lang="en-US" altLang="ja-JP" smtClean="0"/>
              <a:t>UIO</a:t>
            </a:r>
            <a:r>
              <a:rPr lang="ja-JP" altLang="en-US" smtClean="0"/>
              <a:t> </a:t>
            </a:r>
            <a:r>
              <a:rPr lang="en-US" altLang="ja-JP" smtClean="0"/>
              <a:t>=</a:t>
            </a:r>
            <a:r>
              <a:rPr lang="ja-JP" altLang="en-US" smtClean="0"/>
              <a:t> </a:t>
            </a:r>
            <a:r>
              <a:rPr lang="en-US" altLang="ja-JP" smtClean="0"/>
              <a:t>user space i/o interface</a:t>
            </a:r>
            <a:r>
              <a:rPr lang="ja-JP" altLang="en-US" smtClean="0"/>
              <a:t>）</a:t>
            </a:r>
          </a:p>
        </p:txBody>
      </p:sp>
      <p:sp>
        <p:nvSpPr>
          <p:cNvPr id="26630" name="スライド番号プレースホルダ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8E2ACFC-8E57-48CA-9A78-2946BFF9C871}" type="slidenum">
              <a:rPr lang="en-US" altLang="ja-JP" smtClean="0">
                <a:latin typeface="Arial" pitchFamily="34" charset="0"/>
              </a:rPr>
              <a:pPr/>
              <a:t>23</a:t>
            </a:fld>
            <a:endParaRPr lang="en-US" altLang="ja-JP" smtClean="0">
              <a:latin typeface="Arial" pitchFamily="34" charset="0"/>
            </a:endParaRPr>
          </a:p>
        </p:txBody>
      </p:sp>
      <p:cxnSp>
        <p:nvCxnSpPr>
          <p:cNvPr id="26631" name="直線コネクタ 6"/>
          <p:cNvCxnSpPr>
            <a:cxnSpLocks noChangeShapeType="1"/>
          </p:cNvCxnSpPr>
          <p:nvPr/>
        </p:nvCxnSpPr>
        <p:spPr bwMode="auto">
          <a:xfrm>
            <a:off x="285750" y="4157663"/>
            <a:ext cx="8501063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</p:spPr>
      </p:cxnSp>
      <p:cxnSp>
        <p:nvCxnSpPr>
          <p:cNvPr id="26632" name="直線コネクタ 7"/>
          <p:cNvCxnSpPr>
            <a:cxnSpLocks noChangeShapeType="1"/>
          </p:cNvCxnSpPr>
          <p:nvPr/>
        </p:nvCxnSpPr>
        <p:spPr bwMode="auto">
          <a:xfrm>
            <a:off x="285750" y="4975225"/>
            <a:ext cx="850106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</p:spPr>
      </p:cxnSp>
      <p:sp>
        <p:nvSpPr>
          <p:cNvPr id="9" name="正方形/長方形 8"/>
          <p:cNvSpPr/>
          <p:nvPr/>
        </p:nvSpPr>
        <p:spPr bwMode="auto">
          <a:xfrm>
            <a:off x="1357313" y="3586163"/>
            <a:ext cx="1357312" cy="12858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UIO</a:t>
            </a: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CEU</a:t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Driver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正方形/長方形 9"/>
          <p:cNvSpPr/>
          <p:nvPr/>
        </p:nvSpPr>
        <p:spPr bwMode="auto">
          <a:xfrm>
            <a:off x="2857500" y="3586163"/>
            <a:ext cx="1357313" cy="12858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UIO</a:t>
            </a: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VEU</a:t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Driver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 bwMode="auto">
          <a:xfrm>
            <a:off x="4357688" y="3586163"/>
            <a:ext cx="1357312" cy="12858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UIO</a:t>
            </a: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VPU</a:t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Driver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正方形/長方形 11"/>
          <p:cNvSpPr/>
          <p:nvPr/>
        </p:nvSpPr>
        <p:spPr bwMode="auto">
          <a:xfrm>
            <a:off x="5857875" y="3586163"/>
            <a:ext cx="1357313" cy="12858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UIO</a:t>
            </a: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/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BEU</a:t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Driver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正方形/長方形 12"/>
          <p:cNvSpPr/>
          <p:nvPr/>
        </p:nvSpPr>
        <p:spPr bwMode="auto">
          <a:xfrm>
            <a:off x="7358063" y="4229100"/>
            <a:ext cx="1357312" cy="642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br>
              <a:rPr kumimoji="0" lang="en-US" altLang="ja-JP" sz="1800" dirty="0"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Driver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正方形/長方形 13"/>
          <p:cNvSpPr/>
          <p:nvPr/>
        </p:nvSpPr>
        <p:spPr bwMode="auto">
          <a:xfrm>
            <a:off x="7358063" y="5086350"/>
            <a:ext cx="1357312" cy="4286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正方形/長方形 14"/>
          <p:cNvSpPr/>
          <p:nvPr/>
        </p:nvSpPr>
        <p:spPr bwMode="auto">
          <a:xfrm>
            <a:off x="5857875" y="5086350"/>
            <a:ext cx="1357313" cy="4286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正方形/長方形 15"/>
          <p:cNvSpPr/>
          <p:nvPr/>
        </p:nvSpPr>
        <p:spPr bwMode="auto">
          <a:xfrm>
            <a:off x="4357688" y="5086350"/>
            <a:ext cx="1357312" cy="4286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7" name="正方形/長方形 16"/>
          <p:cNvSpPr/>
          <p:nvPr/>
        </p:nvSpPr>
        <p:spPr bwMode="auto">
          <a:xfrm>
            <a:off x="2857500" y="5086350"/>
            <a:ext cx="1357313" cy="4286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8" name="正方形/長方形 17"/>
          <p:cNvSpPr/>
          <p:nvPr/>
        </p:nvSpPr>
        <p:spPr bwMode="auto">
          <a:xfrm>
            <a:off x="1357313" y="5086350"/>
            <a:ext cx="1357312" cy="4286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lnSpc>
                <a:spcPts val="1900"/>
              </a:lnSpc>
              <a:defRPr/>
            </a:pPr>
            <a:r>
              <a:rPr kumimoji="0" lang="en-US" altLang="ja-JP" sz="1800" dirty="0">
                <a:latin typeface="Tahoma" pitchFamily="34" charset="0"/>
                <a:cs typeface="Tahoma" pitchFamily="34" charset="0"/>
              </a:rPr>
              <a:t>LCDC</a:t>
            </a:r>
            <a:endParaRPr kumimoji="0" lang="ja-JP" altLang="en-US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43" name="テキスト ボックス 19"/>
          <p:cNvSpPr txBox="1">
            <a:spLocks noChangeArrowheads="1"/>
          </p:cNvSpPr>
          <p:nvPr/>
        </p:nvSpPr>
        <p:spPr bwMode="auto">
          <a:xfrm>
            <a:off x="142875" y="4300538"/>
            <a:ext cx="857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ts val="1900"/>
              </a:lnSpc>
            </a:pPr>
            <a:r>
              <a:rPr lang="en-US" altLang="ja-JP" sz="1800">
                <a:latin typeface="Tahoma" pitchFamily="34" charset="0"/>
                <a:cs typeface="Tahoma" pitchFamily="34" charset="0"/>
              </a:rPr>
              <a:t>kernel</a:t>
            </a:r>
            <a:br>
              <a:rPr lang="en-US" altLang="ja-JP" sz="1800">
                <a:latin typeface="Tahoma" pitchFamily="34" charset="0"/>
                <a:cs typeface="Tahoma" pitchFamily="34" charset="0"/>
              </a:rPr>
            </a:br>
            <a:r>
              <a:rPr lang="ja-JP" altLang="en-US" sz="1800">
                <a:latin typeface="Tahoma" pitchFamily="34" charset="0"/>
                <a:cs typeface="Tahoma" pitchFamily="34" charset="0"/>
              </a:rPr>
              <a:t>空　間</a:t>
            </a:r>
            <a:endParaRPr lang="ja-JP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44" name="テキスト ボックス 20"/>
          <p:cNvSpPr txBox="1">
            <a:spLocks noChangeArrowheads="1"/>
          </p:cNvSpPr>
          <p:nvPr/>
        </p:nvSpPr>
        <p:spPr bwMode="auto">
          <a:xfrm>
            <a:off x="214313" y="5014913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ja-JP" sz="1800">
                <a:latin typeface="Tahoma" pitchFamily="34" charset="0"/>
                <a:cs typeface="Tahoma" pitchFamily="34" charset="0"/>
              </a:rPr>
              <a:t>h/w</a:t>
            </a:r>
            <a:endParaRPr lang="ja-JP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45" name="正方形/長方形 22"/>
          <p:cNvSpPr>
            <a:spLocks noChangeArrowheads="1"/>
          </p:cNvSpPr>
          <p:nvPr/>
        </p:nvSpPr>
        <p:spPr bwMode="auto">
          <a:xfrm>
            <a:off x="1643063" y="1143000"/>
            <a:ext cx="1643062" cy="500063"/>
          </a:xfrm>
          <a:prstGeom prst="rect">
            <a:avLst/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kumimoji="0" lang="en-US" altLang="ja-JP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Process_A</a:t>
            </a:r>
            <a:endParaRPr kumimoji="0" lang="ja-JP" altLang="en-US" sz="200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46" name="正方形/長方形 25"/>
          <p:cNvSpPr>
            <a:spLocks noChangeArrowheads="1"/>
          </p:cNvSpPr>
          <p:nvPr/>
        </p:nvSpPr>
        <p:spPr bwMode="auto">
          <a:xfrm>
            <a:off x="3429000" y="1143000"/>
            <a:ext cx="1643063" cy="500063"/>
          </a:xfrm>
          <a:prstGeom prst="rect">
            <a:avLst/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kumimoji="0" lang="en-US" altLang="ja-JP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Process_B</a:t>
            </a:r>
            <a:endParaRPr kumimoji="0" lang="ja-JP" altLang="en-US" sz="200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7" name="正方形/長方形 26"/>
          <p:cNvSpPr/>
          <p:nvPr/>
        </p:nvSpPr>
        <p:spPr bwMode="auto">
          <a:xfrm>
            <a:off x="5715000" y="1785938"/>
            <a:ext cx="1643063" cy="5715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sz="20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Core</a:t>
            </a:r>
            <a:r>
              <a:rPr kumimoji="0" lang="ja-JP" altLang="en-US" sz="20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kumimoji="0" lang="en-US" altLang="ja-JP" sz="20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middleware</a:t>
            </a:r>
            <a:endParaRPr kumimoji="0" lang="ja-JP" altLang="en-US" sz="20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48" name="テキスト ボックス 27"/>
          <p:cNvSpPr txBox="1">
            <a:spLocks noChangeArrowheads="1"/>
          </p:cNvSpPr>
          <p:nvPr/>
        </p:nvSpPr>
        <p:spPr bwMode="auto">
          <a:xfrm>
            <a:off x="80963" y="3476625"/>
            <a:ext cx="857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ts val="1900"/>
              </a:lnSpc>
            </a:pPr>
            <a:r>
              <a:rPr lang="en-US" altLang="ja-JP" sz="1800">
                <a:latin typeface="Tahoma" pitchFamily="34" charset="0"/>
                <a:cs typeface="Tahoma" pitchFamily="34" charset="0"/>
              </a:rPr>
              <a:t>user</a:t>
            </a:r>
            <a:br>
              <a:rPr lang="en-US" altLang="ja-JP" sz="1800">
                <a:latin typeface="Tahoma" pitchFamily="34" charset="0"/>
                <a:cs typeface="Tahoma" pitchFamily="34" charset="0"/>
              </a:rPr>
            </a:br>
            <a:r>
              <a:rPr lang="ja-JP" altLang="en-US" sz="1800">
                <a:latin typeface="Tahoma" pitchFamily="34" charset="0"/>
                <a:cs typeface="Tahoma" pitchFamily="34" charset="0"/>
              </a:rPr>
              <a:t>空　間</a:t>
            </a:r>
            <a:endParaRPr lang="ja-JP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9" name="角丸四角形 28"/>
          <p:cNvSpPr/>
          <p:nvPr/>
        </p:nvSpPr>
        <p:spPr bwMode="auto">
          <a:xfrm>
            <a:off x="428625" y="5643563"/>
            <a:ext cx="8358188" cy="71437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UIO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を利用した最新の ミドル抽象化層を設計・検討中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/>
            </a:r>
            <a:b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</a:b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上位アプリには </a:t>
            </a:r>
            <a:r>
              <a:rPr kumimoji="0" lang="en-US" altLang="ja-JP" dirty="0" err="1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OpenMAX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/IL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</a:t>
            </a:r>
            <a:r>
              <a:rPr kumimoji="0" lang="en-US" altLang="ja-JP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API</a:t>
            </a:r>
            <a:r>
              <a:rPr kumimoji="0" lang="ja-JP" altLang="en-US" dirty="0">
                <a:solidFill>
                  <a:schemeClr val="bg1">
                    <a:lumMod val="95000"/>
                  </a:schemeClr>
                </a:solidFill>
                <a:latin typeface="HGP創英角ﾎﾟｯﾌﾟ体" pitchFamily="50" charset="-128"/>
                <a:ea typeface="HGP創英角ﾎﾟｯﾌﾟ体" pitchFamily="50" charset="-128"/>
              </a:rPr>
              <a:t> を提示する仕様である。</a:t>
            </a:r>
          </a:p>
        </p:txBody>
      </p:sp>
      <p:sp>
        <p:nvSpPr>
          <p:cNvPr id="26650" name="右矢印 30"/>
          <p:cNvSpPr>
            <a:spLocks noChangeArrowheads="1"/>
          </p:cNvSpPr>
          <p:nvPr/>
        </p:nvSpPr>
        <p:spPr bwMode="auto">
          <a:xfrm>
            <a:off x="7143750" y="4214813"/>
            <a:ext cx="285750" cy="64293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kumimoji="0" lang="ja-JP" altLang="en-US"/>
          </a:p>
        </p:txBody>
      </p:sp>
      <p:sp>
        <p:nvSpPr>
          <p:cNvPr id="26651" name="角丸四角形 31"/>
          <p:cNvSpPr>
            <a:spLocks noChangeArrowheads="1"/>
          </p:cNvSpPr>
          <p:nvPr/>
        </p:nvSpPr>
        <p:spPr bwMode="auto">
          <a:xfrm>
            <a:off x="7429500" y="3500438"/>
            <a:ext cx="1214438" cy="428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kumimoji="0" lang="en-US" altLang="ja-JP" sz="18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DirectFB</a:t>
            </a:r>
            <a:endParaRPr kumimoji="0" lang="ja-JP" altLang="en-US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おまけ</a:t>
            </a:r>
          </a:p>
        </p:txBody>
      </p:sp>
      <p:sp>
        <p:nvSpPr>
          <p:cNvPr id="27651" name="スライド番号プレースホルダ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525AB4C-4440-4764-8228-1AF56C64F518}" type="slidenum">
              <a:rPr lang="en-US" altLang="ja-JP" smtClean="0">
                <a:latin typeface="Arial" pitchFamily="34" charset="0"/>
              </a:rPr>
              <a:pPr/>
              <a:t>24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Activity with Codesourcery</a:t>
            </a:r>
            <a:br>
              <a:rPr lang="en-US" altLang="ja-JP" smtClean="0"/>
            </a:br>
            <a:r>
              <a:rPr lang="en-US" altLang="ja-JP" sz="2000" smtClean="0"/>
              <a:t>- Stronger feedback to mainline</a:t>
            </a:r>
            <a:br>
              <a:rPr lang="en-US" altLang="ja-JP" sz="2000" smtClean="0"/>
            </a:br>
            <a:r>
              <a:rPr lang="en-US" altLang="ja-JP" sz="2000" smtClean="0"/>
              <a:t>- Better SH-2(2A) support (and SH4AL-DSP)</a:t>
            </a:r>
            <a:br>
              <a:rPr lang="en-US" altLang="ja-JP" sz="2000" smtClean="0"/>
            </a:br>
            <a:r>
              <a:rPr lang="en-US" altLang="ja-JP" sz="2000" smtClean="0"/>
              <a:t>- uClibc support</a:t>
            </a:r>
            <a:r>
              <a:rPr lang="ja-JP" altLang="en-US" sz="2000" smtClean="0"/>
              <a:t>　　・・・・ </a:t>
            </a:r>
            <a:r>
              <a:rPr lang="en-US" altLang="ja-JP" sz="2000" smtClean="0">
                <a:solidFill>
                  <a:srgbClr val="FF0000"/>
                </a:solidFill>
              </a:rPr>
              <a:t>GPL</a:t>
            </a:r>
            <a:r>
              <a:rPr lang="ja-JP" altLang="en-US" sz="2000" smtClean="0">
                <a:solidFill>
                  <a:srgbClr val="FF0000"/>
                </a:solidFill>
              </a:rPr>
              <a:t> </a:t>
            </a:r>
            <a:r>
              <a:rPr lang="en-US" altLang="ja-JP" sz="2000" smtClean="0">
                <a:solidFill>
                  <a:srgbClr val="FF0000"/>
                </a:solidFill>
              </a:rPr>
              <a:t>v3</a:t>
            </a:r>
            <a:r>
              <a:rPr lang="ja-JP" altLang="en-US" sz="2000" smtClean="0">
                <a:solidFill>
                  <a:srgbClr val="FF0000"/>
                </a:solidFill>
              </a:rPr>
              <a:t> 対応で今後特に注目が必要</a:t>
            </a:r>
            <a:r>
              <a:rPr lang="en-US" altLang="ja-JP" sz="2000" smtClean="0"/>
              <a:t/>
            </a:r>
            <a:br>
              <a:rPr lang="en-US" altLang="ja-JP" sz="2000" smtClean="0"/>
            </a:br>
            <a:r>
              <a:rPr lang="en-US" altLang="ja-JP" sz="2000" smtClean="0"/>
              <a:t>- gdb enhancement</a:t>
            </a:r>
            <a:br>
              <a:rPr lang="en-US" altLang="ja-JP" sz="2000" smtClean="0"/>
            </a:br>
            <a:r>
              <a:rPr lang="en-US" altLang="ja-JP" sz="2000" smtClean="0"/>
              <a:t>- SH linux toolchain from Codesourcery (Expected 2Q 2009)</a:t>
            </a:r>
            <a:br>
              <a:rPr lang="en-US" altLang="ja-JP" sz="2000" smtClean="0"/>
            </a:br>
            <a:r>
              <a:rPr lang="en-US" altLang="ja-JP" sz="2000" smtClean="0"/>
              <a:t>- Provides competitive tool chain against other CPU architecture</a:t>
            </a:r>
            <a:r>
              <a:rPr lang="en-US" altLang="ja-JP" sz="1600" smtClean="0"/>
              <a:t/>
            </a:r>
            <a:br>
              <a:rPr lang="en-US" altLang="ja-JP" sz="1600" smtClean="0"/>
            </a:br>
            <a:r>
              <a:rPr lang="en-US" altLang="ja-JP" sz="1400" smtClean="0"/>
              <a:t>   (Codesourcery is standard Linux (target) tool chain provider of ARM (and other) architecture)</a:t>
            </a:r>
            <a:r>
              <a:rPr lang="en-US" altLang="ja-JP" sz="2000" smtClean="0"/>
              <a:t/>
            </a:r>
            <a:br>
              <a:rPr lang="en-US" altLang="ja-JP" sz="2000" smtClean="0"/>
            </a:br>
            <a:r>
              <a:rPr lang="en-US" altLang="ja-JP" sz="2000" smtClean="0"/>
              <a:t> </a:t>
            </a:r>
          </a:p>
        </p:txBody>
      </p:sp>
      <p:graphicFrame>
        <p:nvGraphicFramePr>
          <p:cNvPr id="216148" name="Group 84"/>
          <p:cNvGraphicFramePr>
            <a:graphicFrameLocks noGrp="1"/>
          </p:cNvGraphicFramePr>
          <p:nvPr>
            <p:ph sz="half" idx="1"/>
          </p:nvPr>
        </p:nvGraphicFramePr>
        <p:xfrm>
          <a:off x="663575" y="3357563"/>
          <a:ext cx="3176588" cy="2459037"/>
        </p:xfrm>
        <a:graphic>
          <a:graphicData uri="http://schemas.openxmlformats.org/drawingml/2006/table">
            <a:tbl>
              <a:tblPr/>
              <a:tblGrid>
                <a:gridCol w="1872762"/>
                <a:gridCol w="1304192"/>
              </a:tblGrid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Component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Abbreviation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C Compiler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GCC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C++ Compiler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G++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Binary Utilities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Binutils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Debugger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GDB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C Library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GLIBC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uClibc C Library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uClibc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 C++ Library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Libstdc++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3305" marR="6330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16156" name="Group 92"/>
          <p:cNvGraphicFramePr>
            <a:graphicFrameLocks noGrp="1"/>
          </p:cNvGraphicFramePr>
          <p:nvPr>
            <p:ph sz="half" idx="2"/>
          </p:nvPr>
        </p:nvGraphicFramePr>
        <p:xfrm>
          <a:off x="4286250" y="3357563"/>
          <a:ext cx="4429125" cy="2211387"/>
        </p:xfrm>
        <a:graphic>
          <a:graphicData uri="http://schemas.openxmlformats.org/drawingml/2006/table">
            <a:tbl>
              <a:tblPr/>
              <a:tblGrid>
                <a:gridCol w="945510"/>
                <a:gridCol w="1608237"/>
                <a:gridCol w="1875408"/>
              </a:tblGrid>
              <a:tr h="3825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IPA P明朝"/>
                          <a:cs typeface="Tahoma" pitchFamily="34" charset="0"/>
                        </a:rPr>
                        <a:t>CPU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IPA P明朝"/>
                        <a:cs typeface="Tahoma" pitchFamily="34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IPA P明朝"/>
                          <a:cs typeface="Tahoma" pitchFamily="34" charset="0"/>
                        </a:rPr>
                        <a:t>Operating System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IPA P明朝"/>
                        <a:cs typeface="Tahoma" pitchFamily="34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IPA P明朝"/>
                          <a:cs typeface="Tahoma" pitchFamily="34" charset="0"/>
                        </a:rPr>
                        <a:t>Run-Time Libraries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IPA P明朝"/>
                        <a:cs typeface="Tahoma" pitchFamily="34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SH-2A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 w/o MMU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Big-Endian uClibc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SH-4A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Little-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Endian</a:t>
                      </a: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uClibc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SH-4A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Big-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Endian</a:t>
                      </a: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uClibc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SH-4AL-DSP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Little-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Endian</a:t>
                      </a: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uClibc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SH-4A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Little-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Endian</a:t>
                      </a: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 GLIBC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SH-4AL-DSP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GNU/Linux</a:t>
                      </a: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Little-</a:t>
                      </a:r>
                      <a:r>
                        <a:rPr kumimoji="1" lang="en-US" altLang="ja-JP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Endian</a:t>
                      </a: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IPA P明朝"/>
                          <a:cs typeface="Times New Roman" pitchFamily="18" charset="0"/>
                        </a:rPr>
                        <a:t> GLIBC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ea typeface="IPA P明朝"/>
                        <a:cs typeface="Times New Roman" pitchFamily="18" charset="0"/>
                      </a:endParaRPr>
                    </a:p>
                  </a:txBody>
                  <a:tcPr marL="67408" marR="6740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38" name="Text Box 85"/>
          <p:cNvSpPr txBox="1">
            <a:spLocks noChangeArrowheads="1"/>
          </p:cNvSpPr>
          <p:nvPr/>
        </p:nvSpPr>
        <p:spPr bwMode="auto">
          <a:xfrm>
            <a:off x="650875" y="3019425"/>
            <a:ext cx="3055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Codesourcery package contents</a:t>
            </a:r>
          </a:p>
        </p:txBody>
      </p:sp>
      <p:sp>
        <p:nvSpPr>
          <p:cNvPr id="28739" name="Text Box 86"/>
          <p:cNvSpPr txBox="1">
            <a:spLocks noChangeArrowheads="1"/>
          </p:cNvSpPr>
          <p:nvPr/>
        </p:nvSpPr>
        <p:spPr bwMode="auto">
          <a:xfrm>
            <a:off x="4643438" y="3000375"/>
            <a:ext cx="339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0" lang="en-US" altLang="ja-JP" sz="1800">
                <a:latin typeface="Tahoma" pitchFamily="34" charset="0"/>
                <a:cs typeface="Tahoma" pitchFamily="34" charset="0"/>
              </a:rPr>
              <a:t>Support CPU and endian/library</a:t>
            </a:r>
          </a:p>
        </p:txBody>
      </p:sp>
      <p:sp>
        <p:nvSpPr>
          <p:cNvPr id="28740" name="テキスト ボックス 7"/>
          <p:cNvSpPr txBox="1">
            <a:spLocks noChangeArrowheads="1"/>
          </p:cNvSpPr>
          <p:nvPr/>
        </p:nvSpPr>
        <p:spPr bwMode="auto">
          <a:xfrm>
            <a:off x="4000500" y="5500688"/>
            <a:ext cx="4857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BLUES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（</a:t>
            </a: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SH-X3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Big-endian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） に先行対応</a:t>
            </a: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MX-ASSP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(SH-2A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、</a:t>
            </a:r>
            <a:r>
              <a:rPr lang="en-US" altLang="ja-JP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uCLibc</a:t>
            </a:r>
            <a:r>
              <a:rPr lang="ja-JP" altLang="en-US" sz="20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） に先行対応</a:t>
            </a:r>
            <a:endParaRPr lang="ja-JP" altLang="en-US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741" name="スライド番号プレースホルダ 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A46112E-FD2D-454D-9F65-77E8F3EA8E4B}" type="slidenum">
              <a:rPr lang="en-US" altLang="ja-JP" smtClean="0">
                <a:latin typeface="Arial" pitchFamily="34" charset="0"/>
              </a:rPr>
              <a:pPr/>
              <a:t>25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Future tool chain delivery model</a:t>
            </a:r>
          </a:p>
        </p:txBody>
      </p:sp>
      <p:grpSp>
        <p:nvGrpSpPr>
          <p:cNvPr id="29699" name="Group 21"/>
          <p:cNvGrpSpPr>
            <a:grpSpLocks/>
          </p:cNvGrpSpPr>
          <p:nvPr/>
        </p:nvGrpSpPr>
        <p:grpSpPr bwMode="auto">
          <a:xfrm>
            <a:off x="357188" y="1571625"/>
            <a:ext cx="8296275" cy="4367213"/>
            <a:chOff x="220" y="1344"/>
            <a:chExt cx="5661" cy="2751"/>
          </a:xfrm>
        </p:grpSpPr>
        <p:sp>
          <p:nvSpPr>
            <p:cNvPr id="8" name="角丸四角形 7"/>
            <p:cNvSpPr/>
            <p:nvPr/>
          </p:nvSpPr>
          <p:spPr bwMode="auto">
            <a:xfrm>
              <a:off x="2531" y="1344"/>
              <a:ext cx="3060" cy="149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0" hangingPunct="0">
                <a:defRPr/>
              </a:pPr>
              <a:endParaRPr kumimoji="0" lang="ja-JP" altLang="en-US">
                <a:latin typeface="Arial" charset="0"/>
              </a:endParaRPr>
            </a:p>
          </p:txBody>
        </p:sp>
        <p:sp>
          <p:nvSpPr>
            <p:cNvPr id="29702" name="円/楕円 8"/>
            <p:cNvSpPr>
              <a:spLocks noChangeArrowheads="1"/>
            </p:cNvSpPr>
            <p:nvPr/>
          </p:nvSpPr>
          <p:spPr bwMode="auto">
            <a:xfrm>
              <a:off x="4356" y="1759"/>
              <a:ext cx="1170" cy="990"/>
            </a:xfrm>
            <a:prstGeom prst="ellipse">
              <a:avLst/>
            </a:prstGeom>
            <a:solidFill>
              <a:srgbClr val="FFC000"/>
            </a:solidFill>
            <a:ln w="12700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kumimoji="0" lang="en-US" altLang="ja-JP" sz="480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FSF</a:t>
              </a:r>
            </a:p>
          </p:txBody>
        </p:sp>
        <p:sp>
          <p:nvSpPr>
            <p:cNvPr id="29703" name="円/楕円 9"/>
            <p:cNvSpPr>
              <a:spLocks noChangeArrowheads="1"/>
            </p:cNvSpPr>
            <p:nvPr/>
          </p:nvSpPr>
          <p:spPr bwMode="auto">
            <a:xfrm>
              <a:off x="2697" y="1760"/>
              <a:ext cx="1080" cy="990"/>
            </a:xfrm>
            <a:prstGeom prst="ellipse">
              <a:avLst/>
            </a:prstGeom>
            <a:solidFill>
              <a:srgbClr val="FFC000"/>
            </a:solidFill>
            <a:ln w="12700" algn="ctr">
              <a:noFill/>
              <a:round/>
              <a:headEnd/>
              <a:tailEnd/>
            </a:ln>
          </p:spPr>
          <p:txBody>
            <a:bodyPr tIns="82800" anchor="ctr"/>
            <a:lstStyle/>
            <a:p>
              <a:pPr algn="ctr" eaLnBrk="0" hangingPunct="0"/>
              <a:r>
                <a:rPr kumimoji="0" lang="en-US" altLang="ja-JP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/>
              </a:r>
              <a:br>
                <a:rPr kumimoji="0" lang="en-US" altLang="ja-JP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 sz="2000">
                  <a:solidFill>
                    <a:srgbClr val="FF0000"/>
                  </a:solidFill>
                  <a:latin typeface="Tahoma" pitchFamily="34" charset="0"/>
                  <a:cs typeface="Tahoma" pitchFamily="34" charset="0"/>
                </a:rPr>
                <a:t>Code</a:t>
              </a:r>
              <a:br>
                <a:rPr kumimoji="0" lang="en-US" altLang="ja-JP" sz="2000">
                  <a:solidFill>
                    <a:srgbClr val="FF0000"/>
                  </a:solidFill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 sz="2000">
                  <a:solidFill>
                    <a:srgbClr val="FF0000"/>
                  </a:solidFill>
                  <a:latin typeface="Tahoma" pitchFamily="34" charset="0"/>
                  <a:cs typeface="Tahoma" pitchFamily="34" charset="0"/>
                </a:rPr>
                <a:t>Sorcery</a:t>
              </a:r>
            </a:p>
          </p:txBody>
        </p:sp>
        <p:sp>
          <p:nvSpPr>
            <p:cNvPr id="29704" name="フローチャート : 磁気ディスク 10"/>
            <p:cNvSpPr>
              <a:spLocks noChangeArrowheads="1"/>
            </p:cNvSpPr>
            <p:nvPr/>
          </p:nvSpPr>
          <p:spPr bwMode="auto">
            <a:xfrm>
              <a:off x="2646" y="1504"/>
              <a:ext cx="1131" cy="566"/>
            </a:xfrm>
            <a:prstGeom prst="flowChartMagneticDisk">
              <a:avLst/>
            </a:prstGeom>
            <a:solidFill>
              <a:srgbClr val="FF00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kumimoji="0" lang="en-US" altLang="ja-JP" sz="160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CodeSourcery</a:t>
              </a:r>
              <a:br>
                <a:rPr kumimoji="0" lang="en-US" altLang="ja-JP" sz="160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 sz="160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G++ Lite for SH</a:t>
              </a:r>
            </a:p>
          </p:txBody>
        </p:sp>
        <p:sp>
          <p:nvSpPr>
            <p:cNvPr id="12" name="フローチャート : 磁気ディスク 11"/>
            <p:cNvSpPr/>
            <p:nvPr/>
          </p:nvSpPr>
          <p:spPr bwMode="auto">
            <a:xfrm>
              <a:off x="4503" y="1579"/>
              <a:ext cx="810" cy="360"/>
            </a:xfrm>
            <a:prstGeom prst="flowChartMagneticDisk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eaLnBrk="0" hangingPunct="0">
                <a:defRPr/>
              </a:pPr>
              <a:r>
                <a:rPr kumimoji="0" lang="en-US" altLang="ja-JP" sz="2000">
                  <a:solidFill>
                    <a:srgbClr val="16165D"/>
                  </a:solidFill>
                </a:rPr>
                <a:t>HEAD</a:t>
              </a:r>
            </a:p>
          </p:txBody>
        </p:sp>
        <p:sp>
          <p:nvSpPr>
            <p:cNvPr id="14" name="右矢印 13"/>
            <p:cNvSpPr>
              <a:spLocks noChangeArrowheads="1"/>
            </p:cNvSpPr>
            <p:nvPr/>
          </p:nvSpPr>
          <p:spPr bwMode="auto">
            <a:xfrm>
              <a:off x="3828" y="1564"/>
              <a:ext cx="719" cy="465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990033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lIns="72000" tIns="0" anchor="ctr"/>
            <a:lstStyle/>
            <a:p>
              <a:pPr eaLnBrk="0" hangingPunct="0">
                <a:defRPr/>
              </a:pPr>
              <a:r>
                <a:rPr kumimoji="0" lang="en-US" altLang="ja-JP" sz="1600" dirty="0">
                  <a:solidFill>
                    <a:schemeClr val="bg1"/>
                  </a:solidFill>
                  <a:latin typeface="+mj-lt"/>
                </a:rPr>
                <a:t>feedback</a:t>
              </a:r>
              <a:endParaRPr kumimoji="0" lang="ja-JP" altLang="en-US" sz="16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707" name="円/楕円 14"/>
            <p:cNvSpPr>
              <a:spLocks noChangeArrowheads="1"/>
            </p:cNvSpPr>
            <p:nvPr/>
          </p:nvSpPr>
          <p:spPr bwMode="auto">
            <a:xfrm>
              <a:off x="3006" y="2931"/>
              <a:ext cx="1170" cy="630"/>
            </a:xfrm>
            <a:prstGeom prst="ellipse">
              <a:avLst/>
            </a:prstGeom>
            <a:solidFill>
              <a:srgbClr val="FF33CC"/>
            </a:solidFill>
            <a:ln w="12700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kumimoji="0" lang="en-US" altLang="ja-JP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KPIT</a:t>
              </a:r>
            </a:p>
          </p:txBody>
        </p:sp>
        <p:sp>
          <p:nvSpPr>
            <p:cNvPr id="16" name="下矢印 15"/>
            <p:cNvSpPr>
              <a:spLocks noChangeArrowheads="1"/>
            </p:cNvSpPr>
            <p:nvPr/>
          </p:nvSpPr>
          <p:spPr bwMode="auto">
            <a:xfrm rot="2764359">
              <a:off x="4128" y="2484"/>
              <a:ext cx="270" cy="606"/>
            </a:xfrm>
            <a:prstGeom prst="downArrow">
              <a:avLst>
                <a:gd name="adj1" fmla="val 50000"/>
                <a:gd name="adj2" fmla="val 4998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rot="10800000" vert="eaVert" wrap="none" anchor="ctr"/>
            <a:lstStyle/>
            <a:p>
              <a:pPr eaLnBrk="0" hangingPunct="0">
                <a:defRPr/>
              </a:pPr>
              <a:endParaRPr kumimoji="0" lang="ja-JP" altLang="en-US" dirty="0"/>
            </a:p>
          </p:txBody>
        </p:sp>
        <p:sp>
          <p:nvSpPr>
            <p:cNvPr id="29709" name="円/楕円 16"/>
            <p:cNvSpPr>
              <a:spLocks noChangeArrowheads="1"/>
            </p:cNvSpPr>
            <p:nvPr/>
          </p:nvSpPr>
          <p:spPr bwMode="auto">
            <a:xfrm>
              <a:off x="486" y="1489"/>
              <a:ext cx="1170" cy="630"/>
            </a:xfrm>
            <a:prstGeom prst="ellipse">
              <a:avLst/>
            </a:prstGeom>
            <a:solidFill>
              <a:srgbClr val="FF0000"/>
            </a:solidFill>
            <a:ln w="12700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eaLnBrk="0" hangingPunct="0"/>
              <a:r>
                <a:rPr kumimoji="0" lang="en-US" altLang="ja-JP" sz="200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Renesas</a:t>
              </a:r>
            </a:p>
          </p:txBody>
        </p:sp>
        <p:sp>
          <p:nvSpPr>
            <p:cNvPr id="18" name="右矢印 17"/>
            <p:cNvSpPr>
              <a:spLocks noChangeArrowheads="1"/>
            </p:cNvSpPr>
            <p:nvPr/>
          </p:nvSpPr>
          <p:spPr bwMode="auto">
            <a:xfrm>
              <a:off x="1705" y="1461"/>
              <a:ext cx="883" cy="682"/>
            </a:xfrm>
            <a:prstGeom prst="rightArrow">
              <a:avLst>
                <a:gd name="adj1" fmla="val 50000"/>
                <a:gd name="adj2" fmla="val 40670"/>
              </a:avLst>
            </a:prstGeom>
            <a:solidFill>
              <a:srgbClr val="990033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lIns="108000" tIns="36000" anchor="ctr"/>
            <a:lstStyle/>
            <a:p>
              <a:pPr algn="ctr" eaLnBrk="0" hangingPunct="0">
                <a:lnSpc>
                  <a:spcPct val="90000"/>
                </a:lnSpc>
                <a:defRPr/>
              </a:pPr>
              <a:r>
                <a:rPr kumimoji="0" lang="en-US" altLang="ja-JP" sz="1400" dirty="0">
                  <a:solidFill>
                    <a:schemeClr val="bg1"/>
                  </a:solidFill>
                  <a:latin typeface="Tahoma" pitchFamily="34" charset="0"/>
                </a:rPr>
                <a:t>Development</a:t>
              </a:r>
              <a:br>
                <a:rPr kumimoji="0" lang="en-US" altLang="ja-JP" sz="1400" dirty="0">
                  <a:solidFill>
                    <a:schemeClr val="bg1"/>
                  </a:solidFill>
                  <a:latin typeface="Tahoma" pitchFamily="34" charset="0"/>
                </a:rPr>
              </a:br>
              <a:r>
                <a:rPr kumimoji="0" lang="en-US" altLang="ja-JP" sz="1400" dirty="0">
                  <a:solidFill>
                    <a:schemeClr val="bg1"/>
                  </a:solidFill>
                  <a:latin typeface="Tahoma" pitchFamily="34" charset="0"/>
                </a:rPr>
                <a:t>maintenance</a:t>
              </a:r>
            </a:p>
          </p:txBody>
        </p:sp>
        <p:sp>
          <p:nvSpPr>
            <p:cNvPr id="20" name="円/楕円 19"/>
            <p:cNvSpPr/>
            <p:nvPr/>
          </p:nvSpPr>
          <p:spPr bwMode="auto">
            <a:xfrm>
              <a:off x="220" y="2659"/>
              <a:ext cx="1436" cy="63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eaLnBrk="0" hangingPunct="0">
                <a:defRPr/>
              </a:pPr>
              <a:r>
                <a:rPr kumimoji="0" lang="en-US" altLang="ja-JP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Customer</a:t>
              </a:r>
            </a:p>
          </p:txBody>
        </p:sp>
        <p:sp>
          <p:nvSpPr>
            <p:cNvPr id="21" name="右矢印 20"/>
            <p:cNvSpPr>
              <a:spLocks noChangeArrowheads="1"/>
            </p:cNvSpPr>
            <p:nvPr/>
          </p:nvSpPr>
          <p:spPr bwMode="auto">
            <a:xfrm rot="9427301">
              <a:off x="1559" y="2395"/>
              <a:ext cx="1076" cy="432"/>
            </a:xfrm>
            <a:prstGeom prst="rightArrow">
              <a:avLst>
                <a:gd name="adj1" fmla="val 50000"/>
                <a:gd name="adj2" fmla="val 6819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kumimoji="0" lang="ja-JP" altLang="en-US"/>
            </a:p>
          </p:txBody>
        </p:sp>
        <p:sp>
          <p:nvSpPr>
            <p:cNvPr id="25" name="角丸四角形 24"/>
            <p:cNvSpPr/>
            <p:nvPr/>
          </p:nvSpPr>
          <p:spPr bwMode="auto">
            <a:xfrm>
              <a:off x="441" y="1435"/>
              <a:ext cx="3375" cy="726"/>
            </a:xfrm>
            <a:prstGeom prst="roundRect">
              <a:avLst/>
            </a:prstGeom>
            <a:noFill/>
            <a:ln w="5715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kumimoji="0" lang="ja-JP" altLang="en-US"/>
            </a:p>
          </p:txBody>
        </p:sp>
        <p:sp>
          <p:nvSpPr>
            <p:cNvPr id="36" name="右矢印 35"/>
            <p:cNvSpPr>
              <a:spLocks noChangeArrowheads="1"/>
            </p:cNvSpPr>
            <p:nvPr/>
          </p:nvSpPr>
          <p:spPr bwMode="auto">
            <a:xfrm rot="1091415" flipH="1">
              <a:off x="1484" y="3461"/>
              <a:ext cx="2137" cy="155"/>
            </a:xfrm>
            <a:prstGeom prst="rightArrow">
              <a:avLst>
                <a:gd name="adj1" fmla="val 50000"/>
                <a:gd name="adj2" fmla="val 174885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kumimoji="0" lang="ja-JP" altLang="en-US"/>
            </a:p>
          </p:txBody>
        </p:sp>
        <p:sp>
          <p:nvSpPr>
            <p:cNvPr id="37" name="円/楕円 36"/>
            <p:cNvSpPr/>
            <p:nvPr/>
          </p:nvSpPr>
          <p:spPr bwMode="auto">
            <a:xfrm>
              <a:off x="3613" y="3645"/>
              <a:ext cx="2268" cy="45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kumimoji="0" lang="en-US" altLang="ja-JP" sz="2000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Public web (fsf.org)</a:t>
              </a:r>
            </a:p>
          </p:txBody>
        </p:sp>
        <p:cxnSp>
          <p:nvCxnSpPr>
            <p:cNvPr id="29716" name="直線矢印コネクタ 38"/>
            <p:cNvCxnSpPr>
              <a:cxnSpLocks noChangeShapeType="1"/>
            </p:cNvCxnSpPr>
            <p:nvPr/>
          </p:nvCxnSpPr>
          <p:spPr bwMode="auto">
            <a:xfrm flipH="1">
              <a:off x="4934" y="2704"/>
              <a:ext cx="183" cy="908"/>
            </a:xfrm>
            <a:prstGeom prst="straightConnector1">
              <a:avLst/>
            </a:prstGeom>
            <a:noFill/>
            <a:ln w="28575" algn="ctr">
              <a:solidFill>
                <a:srgbClr val="8585E0"/>
              </a:solidFill>
              <a:round/>
              <a:headEnd/>
              <a:tailEnd type="arrow" w="med" len="med"/>
            </a:ln>
          </p:spPr>
        </p:cxnSp>
        <p:sp>
          <p:nvSpPr>
            <p:cNvPr id="2" name="右矢印 35"/>
            <p:cNvSpPr>
              <a:spLocks noChangeArrowheads="1"/>
            </p:cNvSpPr>
            <p:nvPr/>
          </p:nvSpPr>
          <p:spPr bwMode="auto">
            <a:xfrm rot="422524" flipH="1">
              <a:off x="1637" y="3052"/>
              <a:ext cx="1315" cy="167"/>
            </a:xfrm>
            <a:prstGeom prst="rightArrow">
              <a:avLst>
                <a:gd name="adj1" fmla="val 50000"/>
                <a:gd name="adj2" fmla="val 144395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kumimoji="0" lang="ja-JP" altLang="en-US"/>
            </a:p>
          </p:txBody>
        </p:sp>
      </p:grpSp>
      <p:sp>
        <p:nvSpPr>
          <p:cNvPr id="29700" name="スライド番号プレースホルダ 2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BEBBBA2-D0D5-42EB-87CE-08049DCDE51F}" type="slidenum">
              <a:rPr lang="en-US" altLang="ja-JP" smtClean="0">
                <a:latin typeface="Arial" pitchFamily="34" charset="0"/>
              </a:rPr>
              <a:pPr/>
              <a:t>26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Gentoo based development environment</a:t>
            </a:r>
          </a:p>
        </p:txBody>
      </p:sp>
      <p:sp>
        <p:nvSpPr>
          <p:cNvPr id="30723" name="スライド番号プレースホルダ 2"/>
          <p:cNvSpPr txBox="1">
            <a:spLocks noGrp="1"/>
          </p:cNvSpPr>
          <p:nvPr/>
        </p:nvSpPr>
        <p:spPr bwMode="auto">
          <a:xfrm>
            <a:off x="61913" y="6524625"/>
            <a:ext cx="458787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433F778-C4B0-4174-874F-F0D99FD036D5}" type="slidenum">
              <a:rPr kumimoji="0" lang="en-US" altLang="ja-JP" sz="1400"/>
              <a:pPr eaLnBrk="0" hangingPunct="0"/>
              <a:t>27</a:t>
            </a:fld>
            <a:endParaRPr kumimoji="0" lang="en-US" altLang="ja-JP" sz="1400"/>
          </a:p>
        </p:txBody>
      </p:sp>
      <p:sp>
        <p:nvSpPr>
          <p:cNvPr id="30724" name="Text Box 6"/>
          <p:cNvSpPr txBox="1">
            <a:spLocks noChangeArrowheads="1"/>
          </p:cNvSpPr>
          <p:nvPr/>
        </p:nvSpPr>
        <p:spPr bwMode="auto">
          <a:xfrm>
            <a:off x="365125" y="981075"/>
            <a:ext cx="7777163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Not only Linux, but also Windows PC with VMware® environment support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Gentoo package distribution can be utilized as management system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Accelerated native compiling system using host side compiler assist (distcc)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Applied for SH-MobileR2 and H7785  ( Expected, Sept., 2008 release )</a:t>
            </a:r>
          </a:p>
        </p:txBody>
      </p:sp>
      <p:sp>
        <p:nvSpPr>
          <p:cNvPr id="215242" name="Text Box 202"/>
          <p:cNvSpPr txBox="1">
            <a:spLocks noChangeArrowheads="1"/>
          </p:cNvSpPr>
          <p:nvPr/>
        </p:nvSpPr>
        <p:spPr bwMode="auto">
          <a:xfrm>
            <a:off x="642938" y="5283200"/>
            <a:ext cx="7429500" cy="5842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1009650" eaLnBrk="0" hangingPunct="0">
              <a:spcBef>
                <a:spcPct val="50000"/>
              </a:spcBef>
              <a:defRPr/>
            </a:pPr>
            <a:r>
              <a:rPr kumimoji="0" lang="en-US" altLang="ja-JP" sz="1600" dirty="0">
                <a:latin typeface="Tahoma" pitchFamily="34" charset="0"/>
              </a:rPr>
              <a:t>Utilize </a:t>
            </a:r>
            <a:r>
              <a:rPr kumimoji="0" lang="en-US" altLang="ja-JP" sz="1600" dirty="0" err="1">
                <a:latin typeface="Tahoma" pitchFamily="34" charset="0"/>
              </a:rPr>
              <a:t>Gentoo</a:t>
            </a:r>
            <a:r>
              <a:rPr kumimoji="0" lang="en-US" altLang="ja-JP" sz="1600" dirty="0">
                <a:latin typeface="Tahoma" pitchFamily="34" charset="0"/>
              </a:rPr>
              <a:t> public package repository that support </a:t>
            </a:r>
            <a:r>
              <a:rPr kumimoji="0" lang="en-US" altLang="ja-JP" sz="1600" dirty="0" err="1">
                <a:latin typeface="Tahoma" pitchFamily="34" charset="0"/>
              </a:rPr>
              <a:t>SuperH</a:t>
            </a:r>
            <a:r>
              <a:rPr kumimoji="0" lang="en-US" altLang="ja-JP" sz="1600" dirty="0">
                <a:latin typeface="Tahoma" pitchFamily="34" charset="0"/>
              </a:rPr>
              <a:t> CPU</a:t>
            </a:r>
            <a:br>
              <a:rPr kumimoji="0" lang="en-US" altLang="ja-JP" sz="1600" dirty="0">
                <a:latin typeface="Tahoma" pitchFamily="34" charset="0"/>
              </a:rPr>
            </a:br>
            <a:r>
              <a:rPr kumimoji="0" lang="ja-JP" altLang="en-US" sz="1600" dirty="0">
                <a:latin typeface="Tahoma" pitchFamily="34" charset="0"/>
              </a:rPr>
              <a:t>（ </a:t>
            </a:r>
            <a:r>
              <a:rPr kumimoji="0" lang="en-US" altLang="ja-JP" sz="1600" dirty="0">
                <a:solidFill>
                  <a:srgbClr val="CC0000"/>
                </a:solidFill>
                <a:latin typeface="Tahoma" pitchFamily="34" charset="0"/>
              </a:rPr>
              <a:t>Full auto code gather and build using “emerge”  management tool</a:t>
            </a:r>
            <a:r>
              <a:rPr kumimoji="0" lang="en-US" altLang="ja-JP" sz="1600" dirty="0">
                <a:latin typeface="Tahoma" pitchFamily="34" charset="0"/>
              </a:rPr>
              <a:t> )</a:t>
            </a:r>
          </a:p>
        </p:txBody>
      </p:sp>
      <p:grpSp>
        <p:nvGrpSpPr>
          <p:cNvPr id="30726" name="Group 206"/>
          <p:cNvGrpSpPr>
            <a:grpSpLocks/>
          </p:cNvGrpSpPr>
          <p:nvPr/>
        </p:nvGrpSpPr>
        <p:grpSpPr bwMode="auto">
          <a:xfrm>
            <a:off x="627063" y="2276475"/>
            <a:ext cx="8516937" cy="3003550"/>
            <a:chOff x="428" y="1434"/>
            <a:chExt cx="5812" cy="1892"/>
          </a:xfrm>
        </p:grpSpPr>
        <p:sp>
          <p:nvSpPr>
            <p:cNvPr id="215044" name="AutoShape 4"/>
            <p:cNvSpPr>
              <a:spLocks noChangeArrowheads="1"/>
            </p:cNvSpPr>
            <p:nvPr/>
          </p:nvSpPr>
          <p:spPr bwMode="auto">
            <a:xfrm rot="10800000">
              <a:off x="1441" y="2323"/>
              <a:ext cx="2809" cy="1003"/>
            </a:xfrm>
            <a:custGeom>
              <a:avLst/>
              <a:gdLst>
                <a:gd name="G0" fmla="+- -377502 0 0"/>
                <a:gd name="G1" fmla="+- -11695781 0 0"/>
                <a:gd name="G2" fmla="+- -377502 0 -11695781"/>
                <a:gd name="G3" fmla="+- 10800 0 0"/>
                <a:gd name="G4" fmla="+- 0 0 -37750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9076 0 0"/>
                <a:gd name="G9" fmla="+- 0 0 -11695781"/>
                <a:gd name="G10" fmla="+- 9076 0 2700"/>
                <a:gd name="G11" fmla="cos G10 -377502"/>
                <a:gd name="G12" fmla="sin G10 -377502"/>
                <a:gd name="G13" fmla="cos 13500 -377502"/>
                <a:gd name="G14" fmla="sin 13500 -377502"/>
                <a:gd name="G15" fmla="+- G11 10800 0"/>
                <a:gd name="G16" fmla="+- G12 10800 0"/>
                <a:gd name="G17" fmla="+- G13 10800 0"/>
                <a:gd name="G18" fmla="+- G14 10800 0"/>
                <a:gd name="G19" fmla="*/ 9076 1 2"/>
                <a:gd name="G20" fmla="+- G19 5400 0"/>
                <a:gd name="G21" fmla="cos G20 -377502"/>
                <a:gd name="G22" fmla="sin G20 -377502"/>
                <a:gd name="G23" fmla="+- G21 10800 0"/>
                <a:gd name="G24" fmla="+- G12 G23 G22"/>
                <a:gd name="G25" fmla="+- G22 G23 G11"/>
                <a:gd name="G26" fmla="cos 10800 -377502"/>
                <a:gd name="G27" fmla="sin 10800 -377502"/>
                <a:gd name="G28" fmla="cos 9076 -377502"/>
                <a:gd name="G29" fmla="sin 9076 -37750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695781"/>
                <a:gd name="G36" fmla="sin G34 -11695781"/>
                <a:gd name="G37" fmla="+/ -11695781 -37750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9076 G39"/>
                <a:gd name="G43" fmla="sin 907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0402 w 21600"/>
                <a:gd name="T5" fmla="*/ 7 h 21600"/>
                <a:gd name="T6" fmla="*/ 865 w 21600"/>
                <a:gd name="T7" fmla="*/ 10533 h 21600"/>
                <a:gd name="T8" fmla="*/ 10465 w 21600"/>
                <a:gd name="T9" fmla="*/ 1730 h 21600"/>
                <a:gd name="T10" fmla="*/ 24231 w 21600"/>
                <a:gd name="T11" fmla="*/ 9445 h 21600"/>
                <a:gd name="T12" fmla="*/ 21045 w 21600"/>
                <a:gd name="T13" fmla="*/ 13346 h 21600"/>
                <a:gd name="T14" fmla="*/ 17143 w 21600"/>
                <a:gd name="T15" fmla="*/ 1016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9830" y="9889"/>
                  </a:moveTo>
                  <a:cubicBezTo>
                    <a:pt x="19362" y="5252"/>
                    <a:pt x="15459" y="1724"/>
                    <a:pt x="10800" y="1724"/>
                  </a:cubicBezTo>
                  <a:cubicBezTo>
                    <a:pt x="5882" y="1723"/>
                    <a:pt x="1859" y="5640"/>
                    <a:pt x="1727" y="10556"/>
                  </a:cubicBezTo>
                  <a:lnTo>
                    <a:pt x="3" y="10510"/>
                  </a:lnTo>
                  <a:cubicBezTo>
                    <a:pt x="160" y="4660"/>
                    <a:pt x="4948" y="-1"/>
                    <a:pt x="10800" y="0"/>
                  </a:cubicBezTo>
                  <a:cubicBezTo>
                    <a:pt x="16344" y="0"/>
                    <a:pt x="20988" y="4199"/>
                    <a:pt x="21545" y="9716"/>
                  </a:cubicBezTo>
                  <a:lnTo>
                    <a:pt x="24231" y="9445"/>
                  </a:lnTo>
                  <a:lnTo>
                    <a:pt x="21045" y="13346"/>
                  </a:lnTo>
                  <a:lnTo>
                    <a:pt x="17143" y="10160"/>
                  </a:lnTo>
                  <a:lnTo>
                    <a:pt x="19830" y="9889"/>
                  </a:lnTo>
                  <a:close/>
                </a:path>
              </a:pathLst>
            </a:cu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kumimoji="0" lang="ja-JP" altLang="en-US"/>
            </a:p>
          </p:txBody>
        </p:sp>
        <p:grpSp>
          <p:nvGrpSpPr>
            <p:cNvPr id="30730" name="Group 8"/>
            <p:cNvGrpSpPr>
              <a:grpSpLocks/>
            </p:cNvGrpSpPr>
            <p:nvPr/>
          </p:nvGrpSpPr>
          <p:grpSpPr bwMode="auto">
            <a:xfrm>
              <a:off x="2258" y="1797"/>
              <a:ext cx="1587" cy="1371"/>
              <a:chOff x="4099" y="1950"/>
              <a:chExt cx="3056" cy="3190"/>
            </a:xfrm>
          </p:grpSpPr>
          <p:sp>
            <p:nvSpPr>
              <p:cNvPr id="30743" name="AutoShape 9"/>
              <p:cNvSpPr>
                <a:spLocks noChangeAspect="1" noChangeArrowheads="1"/>
              </p:cNvSpPr>
              <p:nvPr/>
            </p:nvSpPr>
            <p:spPr bwMode="auto">
              <a:xfrm>
                <a:off x="4099" y="1950"/>
                <a:ext cx="3056" cy="3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4" name="Freeform 10"/>
              <p:cNvSpPr>
                <a:spLocks noEditPoints="1"/>
              </p:cNvSpPr>
              <p:nvPr/>
            </p:nvSpPr>
            <p:spPr bwMode="auto">
              <a:xfrm>
                <a:off x="4319" y="1950"/>
                <a:ext cx="2616" cy="2140"/>
              </a:xfrm>
              <a:custGeom>
                <a:avLst/>
                <a:gdLst>
                  <a:gd name="T0" fmla="*/ 225 w 13792"/>
                  <a:gd name="T1" fmla="*/ 689 h 9291"/>
                  <a:gd name="T2" fmla="*/ 263 w 13792"/>
                  <a:gd name="T3" fmla="*/ 557 h 9291"/>
                  <a:gd name="T4" fmla="*/ 332 w 13792"/>
                  <a:gd name="T5" fmla="*/ 441 h 9291"/>
                  <a:gd name="T6" fmla="*/ 426 w 13792"/>
                  <a:gd name="T7" fmla="*/ 345 h 9291"/>
                  <a:gd name="T8" fmla="*/ 541 w 13792"/>
                  <a:gd name="T9" fmla="*/ 273 h 9291"/>
                  <a:gd name="T10" fmla="*/ 671 w 13792"/>
                  <a:gd name="T11" fmla="*/ 229 h 9291"/>
                  <a:gd name="T12" fmla="*/ 13010 w 13792"/>
                  <a:gd name="T13" fmla="*/ 218 h 9291"/>
                  <a:gd name="T14" fmla="*/ 13152 w 13792"/>
                  <a:gd name="T15" fmla="*/ 235 h 9291"/>
                  <a:gd name="T16" fmla="*/ 13280 w 13792"/>
                  <a:gd name="T17" fmla="*/ 285 h 9291"/>
                  <a:gd name="T18" fmla="*/ 13390 w 13792"/>
                  <a:gd name="T19" fmla="*/ 363 h 9291"/>
                  <a:gd name="T20" fmla="*/ 13478 w 13792"/>
                  <a:gd name="T21" fmla="*/ 465 h 9291"/>
                  <a:gd name="T22" fmla="*/ 13540 w 13792"/>
                  <a:gd name="T23" fmla="*/ 587 h 9291"/>
                  <a:gd name="T24" fmla="*/ 13571 w 13792"/>
                  <a:gd name="T25" fmla="*/ 724 h 9291"/>
                  <a:gd name="T26" fmla="*/ 13571 w 13792"/>
                  <a:gd name="T27" fmla="*/ 8567 h 9291"/>
                  <a:gd name="T28" fmla="*/ 13540 w 13792"/>
                  <a:gd name="T29" fmla="*/ 8704 h 9291"/>
                  <a:gd name="T30" fmla="*/ 13478 w 13792"/>
                  <a:gd name="T31" fmla="*/ 8826 h 9291"/>
                  <a:gd name="T32" fmla="*/ 13390 w 13792"/>
                  <a:gd name="T33" fmla="*/ 8928 h 9291"/>
                  <a:gd name="T34" fmla="*/ 13280 w 13792"/>
                  <a:gd name="T35" fmla="*/ 9006 h 9291"/>
                  <a:gd name="T36" fmla="*/ 13152 w 13792"/>
                  <a:gd name="T37" fmla="*/ 9056 h 9291"/>
                  <a:gd name="T38" fmla="*/ 13010 w 13792"/>
                  <a:gd name="T39" fmla="*/ 9073 h 9291"/>
                  <a:gd name="T40" fmla="*/ 671 w 13792"/>
                  <a:gd name="T41" fmla="*/ 9062 h 9291"/>
                  <a:gd name="T42" fmla="*/ 541 w 13792"/>
                  <a:gd name="T43" fmla="*/ 9019 h 9291"/>
                  <a:gd name="T44" fmla="*/ 426 w 13792"/>
                  <a:gd name="T45" fmla="*/ 8946 h 9291"/>
                  <a:gd name="T46" fmla="*/ 332 w 13792"/>
                  <a:gd name="T47" fmla="*/ 8848 h 9291"/>
                  <a:gd name="T48" fmla="*/ 263 w 13792"/>
                  <a:gd name="T49" fmla="*/ 8730 h 9291"/>
                  <a:gd name="T50" fmla="*/ 225 w 13792"/>
                  <a:gd name="T51" fmla="*/ 8596 h 9291"/>
                  <a:gd name="T52" fmla="*/ 742 w 13792"/>
                  <a:gd name="T53" fmla="*/ 1 h 9291"/>
                  <a:gd name="T54" fmla="*/ 552 w 13792"/>
                  <a:gd name="T55" fmla="*/ 35 h 9291"/>
                  <a:gd name="T56" fmla="*/ 379 w 13792"/>
                  <a:gd name="T57" fmla="*/ 113 h 9291"/>
                  <a:gd name="T58" fmla="*/ 231 w 13792"/>
                  <a:gd name="T59" fmla="*/ 228 h 9291"/>
                  <a:gd name="T60" fmla="*/ 115 w 13792"/>
                  <a:gd name="T61" fmla="*/ 375 h 9291"/>
                  <a:gd name="T62" fmla="*/ 37 w 13792"/>
                  <a:gd name="T63" fmla="*/ 548 h 9291"/>
                  <a:gd name="T64" fmla="*/ 1 w 13792"/>
                  <a:gd name="T65" fmla="*/ 741 h 9291"/>
                  <a:gd name="T66" fmla="*/ 9 w 13792"/>
                  <a:gd name="T67" fmla="*/ 8630 h 9291"/>
                  <a:gd name="T68" fmla="*/ 63 w 13792"/>
                  <a:gd name="T69" fmla="*/ 8815 h 9291"/>
                  <a:gd name="T70" fmla="*/ 158 w 13792"/>
                  <a:gd name="T71" fmla="*/ 8978 h 9291"/>
                  <a:gd name="T72" fmla="*/ 288 w 13792"/>
                  <a:gd name="T73" fmla="*/ 9113 h 9291"/>
                  <a:gd name="T74" fmla="*/ 446 w 13792"/>
                  <a:gd name="T75" fmla="*/ 9214 h 9291"/>
                  <a:gd name="T76" fmla="*/ 626 w 13792"/>
                  <a:gd name="T77" fmla="*/ 9276 h 9291"/>
                  <a:gd name="T78" fmla="*/ 13010 w 13792"/>
                  <a:gd name="T79" fmla="*/ 9291 h 9291"/>
                  <a:gd name="T80" fmla="*/ 13206 w 13792"/>
                  <a:gd name="T81" fmla="*/ 9267 h 9291"/>
                  <a:gd name="T82" fmla="*/ 13383 w 13792"/>
                  <a:gd name="T83" fmla="*/ 9197 h 9291"/>
                  <a:gd name="T84" fmla="*/ 13537 w 13792"/>
                  <a:gd name="T85" fmla="*/ 9089 h 9291"/>
                  <a:gd name="T86" fmla="*/ 13659 w 13792"/>
                  <a:gd name="T87" fmla="*/ 8948 h 9291"/>
                  <a:gd name="T88" fmla="*/ 13744 w 13792"/>
                  <a:gd name="T89" fmla="*/ 8780 h 9291"/>
                  <a:gd name="T90" fmla="*/ 13788 w 13792"/>
                  <a:gd name="T91" fmla="*/ 8590 h 9291"/>
                  <a:gd name="T92" fmla="*/ 13788 w 13792"/>
                  <a:gd name="T93" fmla="*/ 694 h 9291"/>
                  <a:gd name="T94" fmla="*/ 13744 w 13792"/>
                  <a:gd name="T95" fmla="*/ 508 h 9291"/>
                  <a:gd name="T96" fmla="*/ 13659 w 13792"/>
                  <a:gd name="T97" fmla="*/ 342 h 9291"/>
                  <a:gd name="T98" fmla="*/ 13537 w 13792"/>
                  <a:gd name="T99" fmla="*/ 202 h 9291"/>
                  <a:gd name="T100" fmla="*/ 13383 w 13792"/>
                  <a:gd name="T101" fmla="*/ 94 h 9291"/>
                  <a:gd name="T102" fmla="*/ 13206 w 13792"/>
                  <a:gd name="T103" fmla="*/ 24 h 9291"/>
                  <a:gd name="T104" fmla="*/ 13010 w 13792"/>
                  <a:gd name="T105" fmla="*/ 0 h 9291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792"/>
                  <a:gd name="T160" fmla="*/ 0 h 9291"/>
                  <a:gd name="T161" fmla="*/ 13792 w 13792"/>
                  <a:gd name="T162" fmla="*/ 9291 h 9291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792" h="9291">
                    <a:moveTo>
                      <a:pt x="218" y="8510"/>
                    </a:moveTo>
                    <a:lnTo>
                      <a:pt x="218" y="774"/>
                    </a:lnTo>
                    <a:lnTo>
                      <a:pt x="219" y="745"/>
                    </a:lnTo>
                    <a:lnTo>
                      <a:pt x="221" y="717"/>
                    </a:lnTo>
                    <a:lnTo>
                      <a:pt x="225" y="689"/>
                    </a:lnTo>
                    <a:lnTo>
                      <a:pt x="230" y="662"/>
                    </a:lnTo>
                    <a:lnTo>
                      <a:pt x="236" y="635"/>
                    </a:lnTo>
                    <a:lnTo>
                      <a:pt x="244" y="609"/>
                    </a:lnTo>
                    <a:lnTo>
                      <a:pt x="253" y="582"/>
                    </a:lnTo>
                    <a:lnTo>
                      <a:pt x="263" y="557"/>
                    </a:lnTo>
                    <a:lnTo>
                      <a:pt x="274" y="533"/>
                    </a:lnTo>
                    <a:lnTo>
                      <a:pt x="288" y="509"/>
                    </a:lnTo>
                    <a:lnTo>
                      <a:pt x="302" y="486"/>
                    </a:lnTo>
                    <a:lnTo>
                      <a:pt x="316" y="464"/>
                    </a:lnTo>
                    <a:lnTo>
                      <a:pt x="332" y="441"/>
                    </a:lnTo>
                    <a:lnTo>
                      <a:pt x="349" y="420"/>
                    </a:lnTo>
                    <a:lnTo>
                      <a:pt x="367" y="400"/>
                    </a:lnTo>
                    <a:lnTo>
                      <a:pt x="385" y="381"/>
                    </a:lnTo>
                    <a:lnTo>
                      <a:pt x="405" y="363"/>
                    </a:lnTo>
                    <a:lnTo>
                      <a:pt x="426" y="345"/>
                    </a:lnTo>
                    <a:lnTo>
                      <a:pt x="447" y="329"/>
                    </a:lnTo>
                    <a:lnTo>
                      <a:pt x="469" y="312"/>
                    </a:lnTo>
                    <a:lnTo>
                      <a:pt x="492" y="298"/>
                    </a:lnTo>
                    <a:lnTo>
                      <a:pt x="516" y="285"/>
                    </a:lnTo>
                    <a:lnTo>
                      <a:pt x="541" y="273"/>
                    </a:lnTo>
                    <a:lnTo>
                      <a:pt x="565" y="261"/>
                    </a:lnTo>
                    <a:lnTo>
                      <a:pt x="591" y="252"/>
                    </a:lnTo>
                    <a:lnTo>
                      <a:pt x="617" y="243"/>
                    </a:lnTo>
                    <a:lnTo>
                      <a:pt x="643" y="235"/>
                    </a:lnTo>
                    <a:lnTo>
                      <a:pt x="671" y="229"/>
                    </a:lnTo>
                    <a:lnTo>
                      <a:pt x="698" y="224"/>
                    </a:lnTo>
                    <a:lnTo>
                      <a:pt x="726" y="221"/>
                    </a:lnTo>
                    <a:lnTo>
                      <a:pt x="754" y="219"/>
                    </a:lnTo>
                    <a:lnTo>
                      <a:pt x="782" y="218"/>
                    </a:lnTo>
                    <a:lnTo>
                      <a:pt x="13010" y="218"/>
                    </a:lnTo>
                    <a:lnTo>
                      <a:pt x="13039" y="219"/>
                    </a:lnTo>
                    <a:lnTo>
                      <a:pt x="13068" y="221"/>
                    </a:lnTo>
                    <a:lnTo>
                      <a:pt x="13096" y="224"/>
                    </a:lnTo>
                    <a:lnTo>
                      <a:pt x="13124" y="229"/>
                    </a:lnTo>
                    <a:lnTo>
                      <a:pt x="13152" y="235"/>
                    </a:lnTo>
                    <a:lnTo>
                      <a:pt x="13178" y="243"/>
                    </a:lnTo>
                    <a:lnTo>
                      <a:pt x="13204" y="252"/>
                    </a:lnTo>
                    <a:lnTo>
                      <a:pt x="13230" y="262"/>
                    </a:lnTo>
                    <a:lnTo>
                      <a:pt x="13255" y="273"/>
                    </a:lnTo>
                    <a:lnTo>
                      <a:pt x="13280" y="285"/>
                    </a:lnTo>
                    <a:lnTo>
                      <a:pt x="13303" y="298"/>
                    </a:lnTo>
                    <a:lnTo>
                      <a:pt x="13326" y="313"/>
                    </a:lnTo>
                    <a:lnTo>
                      <a:pt x="13348" y="329"/>
                    </a:lnTo>
                    <a:lnTo>
                      <a:pt x="13369" y="346"/>
                    </a:lnTo>
                    <a:lnTo>
                      <a:pt x="13390" y="363"/>
                    </a:lnTo>
                    <a:lnTo>
                      <a:pt x="13410" y="382"/>
                    </a:lnTo>
                    <a:lnTo>
                      <a:pt x="13428" y="401"/>
                    </a:lnTo>
                    <a:lnTo>
                      <a:pt x="13446" y="421"/>
                    </a:lnTo>
                    <a:lnTo>
                      <a:pt x="13462" y="443"/>
                    </a:lnTo>
                    <a:lnTo>
                      <a:pt x="13478" y="465"/>
                    </a:lnTo>
                    <a:lnTo>
                      <a:pt x="13492" y="488"/>
                    </a:lnTo>
                    <a:lnTo>
                      <a:pt x="13506" y="512"/>
                    </a:lnTo>
                    <a:lnTo>
                      <a:pt x="13519" y="536"/>
                    </a:lnTo>
                    <a:lnTo>
                      <a:pt x="13530" y="561"/>
                    </a:lnTo>
                    <a:lnTo>
                      <a:pt x="13540" y="587"/>
                    </a:lnTo>
                    <a:lnTo>
                      <a:pt x="13549" y="613"/>
                    </a:lnTo>
                    <a:lnTo>
                      <a:pt x="13556" y="640"/>
                    </a:lnTo>
                    <a:lnTo>
                      <a:pt x="13562" y="667"/>
                    </a:lnTo>
                    <a:lnTo>
                      <a:pt x="13567" y="695"/>
                    </a:lnTo>
                    <a:lnTo>
                      <a:pt x="13571" y="724"/>
                    </a:lnTo>
                    <a:lnTo>
                      <a:pt x="13573" y="753"/>
                    </a:lnTo>
                    <a:lnTo>
                      <a:pt x="13574" y="782"/>
                    </a:lnTo>
                    <a:lnTo>
                      <a:pt x="13574" y="8510"/>
                    </a:lnTo>
                    <a:lnTo>
                      <a:pt x="13573" y="8539"/>
                    </a:lnTo>
                    <a:lnTo>
                      <a:pt x="13571" y="8567"/>
                    </a:lnTo>
                    <a:lnTo>
                      <a:pt x="13567" y="8596"/>
                    </a:lnTo>
                    <a:lnTo>
                      <a:pt x="13562" y="8624"/>
                    </a:lnTo>
                    <a:lnTo>
                      <a:pt x="13556" y="8652"/>
                    </a:lnTo>
                    <a:lnTo>
                      <a:pt x="13549" y="8678"/>
                    </a:lnTo>
                    <a:lnTo>
                      <a:pt x="13540" y="8704"/>
                    </a:lnTo>
                    <a:lnTo>
                      <a:pt x="13530" y="8730"/>
                    </a:lnTo>
                    <a:lnTo>
                      <a:pt x="13519" y="8756"/>
                    </a:lnTo>
                    <a:lnTo>
                      <a:pt x="13506" y="8780"/>
                    </a:lnTo>
                    <a:lnTo>
                      <a:pt x="13492" y="8803"/>
                    </a:lnTo>
                    <a:lnTo>
                      <a:pt x="13478" y="8826"/>
                    </a:lnTo>
                    <a:lnTo>
                      <a:pt x="13462" y="8848"/>
                    </a:lnTo>
                    <a:lnTo>
                      <a:pt x="13446" y="8869"/>
                    </a:lnTo>
                    <a:lnTo>
                      <a:pt x="13428" y="8890"/>
                    </a:lnTo>
                    <a:lnTo>
                      <a:pt x="13410" y="8910"/>
                    </a:lnTo>
                    <a:lnTo>
                      <a:pt x="13390" y="8928"/>
                    </a:lnTo>
                    <a:lnTo>
                      <a:pt x="13369" y="8946"/>
                    </a:lnTo>
                    <a:lnTo>
                      <a:pt x="13348" y="8962"/>
                    </a:lnTo>
                    <a:lnTo>
                      <a:pt x="13326" y="8978"/>
                    </a:lnTo>
                    <a:lnTo>
                      <a:pt x="13303" y="8992"/>
                    </a:lnTo>
                    <a:lnTo>
                      <a:pt x="13280" y="9006"/>
                    </a:lnTo>
                    <a:lnTo>
                      <a:pt x="13255" y="9019"/>
                    </a:lnTo>
                    <a:lnTo>
                      <a:pt x="13230" y="9030"/>
                    </a:lnTo>
                    <a:lnTo>
                      <a:pt x="13204" y="9040"/>
                    </a:lnTo>
                    <a:lnTo>
                      <a:pt x="13178" y="9049"/>
                    </a:lnTo>
                    <a:lnTo>
                      <a:pt x="13152" y="9056"/>
                    </a:lnTo>
                    <a:lnTo>
                      <a:pt x="13124" y="9062"/>
                    </a:lnTo>
                    <a:lnTo>
                      <a:pt x="13096" y="9067"/>
                    </a:lnTo>
                    <a:lnTo>
                      <a:pt x="13068" y="9071"/>
                    </a:lnTo>
                    <a:lnTo>
                      <a:pt x="13039" y="9073"/>
                    </a:lnTo>
                    <a:lnTo>
                      <a:pt x="13010" y="9073"/>
                    </a:lnTo>
                    <a:lnTo>
                      <a:pt x="782" y="9073"/>
                    </a:lnTo>
                    <a:lnTo>
                      <a:pt x="754" y="9073"/>
                    </a:lnTo>
                    <a:lnTo>
                      <a:pt x="726" y="9071"/>
                    </a:lnTo>
                    <a:lnTo>
                      <a:pt x="698" y="9067"/>
                    </a:lnTo>
                    <a:lnTo>
                      <a:pt x="671" y="9062"/>
                    </a:lnTo>
                    <a:lnTo>
                      <a:pt x="643" y="9056"/>
                    </a:lnTo>
                    <a:lnTo>
                      <a:pt x="617" y="9049"/>
                    </a:lnTo>
                    <a:lnTo>
                      <a:pt x="591" y="9040"/>
                    </a:lnTo>
                    <a:lnTo>
                      <a:pt x="565" y="9030"/>
                    </a:lnTo>
                    <a:lnTo>
                      <a:pt x="541" y="9019"/>
                    </a:lnTo>
                    <a:lnTo>
                      <a:pt x="516" y="9006"/>
                    </a:lnTo>
                    <a:lnTo>
                      <a:pt x="492" y="8992"/>
                    </a:lnTo>
                    <a:lnTo>
                      <a:pt x="469" y="8978"/>
                    </a:lnTo>
                    <a:lnTo>
                      <a:pt x="447" y="8962"/>
                    </a:lnTo>
                    <a:lnTo>
                      <a:pt x="426" y="8946"/>
                    </a:lnTo>
                    <a:lnTo>
                      <a:pt x="405" y="8928"/>
                    </a:lnTo>
                    <a:lnTo>
                      <a:pt x="385" y="8910"/>
                    </a:lnTo>
                    <a:lnTo>
                      <a:pt x="367" y="8890"/>
                    </a:lnTo>
                    <a:lnTo>
                      <a:pt x="349" y="8869"/>
                    </a:lnTo>
                    <a:lnTo>
                      <a:pt x="332" y="8848"/>
                    </a:lnTo>
                    <a:lnTo>
                      <a:pt x="316" y="8826"/>
                    </a:lnTo>
                    <a:lnTo>
                      <a:pt x="302" y="8803"/>
                    </a:lnTo>
                    <a:lnTo>
                      <a:pt x="288" y="8780"/>
                    </a:lnTo>
                    <a:lnTo>
                      <a:pt x="274" y="8756"/>
                    </a:lnTo>
                    <a:lnTo>
                      <a:pt x="263" y="8730"/>
                    </a:lnTo>
                    <a:lnTo>
                      <a:pt x="253" y="8704"/>
                    </a:lnTo>
                    <a:lnTo>
                      <a:pt x="244" y="8678"/>
                    </a:lnTo>
                    <a:lnTo>
                      <a:pt x="236" y="8652"/>
                    </a:lnTo>
                    <a:lnTo>
                      <a:pt x="230" y="8624"/>
                    </a:lnTo>
                    <a:lnTo>
                      <a:pt x="225" y="8596"/>
                    </a:lnTo>
                    <a:lnTo>
                      <a:pt x="221" y="8567"/>
                    </a:lnTo>
                    <a:lnTo>
                      <a:pt x="219" y="8539"/>
                    </a:lnTo>
                    <a:lnTo>
                      <a:pt x="218" y="8510"/>
                    </a:lnTo>
                    <a:close/>
                    <a:moveTo>
                      <a:pt x="782" y="0"/>
                    </a:moveTo>
                    <a:lnTo>
                      <a:pt x="742" y="1"/>
                    </a:lnTo>
                    <a:lnTo>
                      <a:pt x="703" y="4"/>
                    </a:lnTo>
                    <a:lnTo>
                      <a:pt x="665" y="9"/>
                    </a:lnTo>
                    <a:lnTo>
                      <a:pt x="626" y="16"/>
                    </a:lnTo>
                    <a:lnTo>
                      <a:pt x="589" y="24"/>
                    </a:lnTo>
                    <a:lnTo>
                      <a:pt x="552" y="35"/>
                    </a:lnTo>
                    <a:lnTo>
                      <a:pt x="515" y="47"/>
                    </a:lnTo>
                    <a:lnTo>
                      <a:pt x="480" y="61"/>
                    </a:lnTo>
                    <a:lnTo>
                      <a:pt x="446" y="77"/>
                    </a:lnTo>
                    <a:lnTo>
                      <a:pt x="412" y="94"/>
                    </a:lnTo>
                    <a:lnTo>
                      <a:pt x="379" y="113"/>
                    </a:lnTo>
                    <a:lnTo>
                      <a:pt x="347" y="133"/>
                    </a:lnTo>
                    <a:lnTo>
                      <a:pt x="317" y="154"/>
                    </a:lnTo>
                    <a:lnTo>
                      <a:pt x="288" y="177"/>
                    </a:lnTo>
                    <a:lnTo>
                      <a:pt x="258" y="202"/>
                    </a:lnTo>
                    <a:lnTo>
                      <a:pt x="231" y="228"/>
                    </a:lnTo>
                    <a:lnTo>
                      <a:pt x="205" y="255"/>
                    </a:lnTo>
                    <a:lnTo>
                      <a:pt x="181" y="283"/>
                    </a:lnTo>
                    <a:lnTo>
                      <a:pt x="158" y="312"/>
                    </a:lnTo>
                    <a:lnTo>
                      <a:pt x="135" y="344"/>
                    </a:lnTo>
                    <a:lnTo>
                      <a:pt x="115" y="375"/>
                    </a:lnTo>
                    <a:lnTo>
                      <a:pt x="96" y="407"/>
                    </a:lnTo>
                    <a:lnTo>
                      <a:pt x="79" y="441"/>
                    </a:lnTo>
                    <a:lnTo>
                      <a:pt x="63" y="476"/>
                    </a:lnTo>
                    <a:lnTo>
                      <a:pt x="49" y="512"/>
                    </a:lnTo>
                    <a:lnTo>
                      <a:pt x="37" y="548"/>
                    </a:lnTo>
                    <a:lnTo>
                      <a:pt x="25" y="586"/>
                    </a:lnTo>
                    <a:lnTo>
                      <a:pt x="16" y="623"/>
                    </a:lnTo>
                    <a:lnTo>
                      <a:pt x="9" y="662"/>
                    </a:lnTo>
                    <a:lnTo>
                      <a:pt x="4" y="701"/>
                    </a:lnTo>
                    <a:lnTo>
                      <a:pt x="1" y="741"/>
                    </a:lnTo>
                    <a:lnTo>
                      <a:pt x="0" y="782"/>
                    </a:lnTo>
                    <a:lnTo>
                      <a:pt x="0" y="8510"/>
                    </a:lnTo>
                    <a:lnTo>
                      <a:pt x="1" y="8550"/>
                    </a:lnTo>
                    <a:lnTo>
                      <a:pt x="4" y="8590"/>
                    </a:lnTo>
                    <a:lnTo>
                      <a:pt x="9" y="8630"/>
                    </a:lnTo>
                    <a:lnTo>
                      <a:pt x="16" y="8668"/>
                    </a:lnTo>
                    <a:lnTo>
                      <a:pt x="25" y="8706"/>
                    </a:lnTo>
                    <a:lnTo>
                      <a:pt x="37" y="8744"/>
                    </a:lnTo>
                    <a:lnTo>
                      <a:pt x="49" y="8780"/>
                    </a:lnTo>
                    <a:lnTo>
                      <a:pt x="63" y="8815"/>
                    </a:lnTo>
                    <a:lnTo>
                      <a:pt x="79" y="8850"/>
                    </a:lnTo>
                    <a:lnTo>
                      <a:pt x="96" y="8884"/>
                    </a:lnTo>
                    <a:lnTo>
                      <a:pt x="115" y="8916"/>
                    </a:lnTo>
                    <a:lnTo>
                      <a:pt x="135" y="8948"/>
                    </a:lnTo>
                    <a:lnTo>
                      <a:pt x="158" y="8978"/>
                    </a:lnTo>
                    <a:lnTo>
                      <a:pt x="181" y="9009"/>
                    </a:lnTo>
                    <a:lnTo>
                      <a:pt x="205" y="9037"/>
                    </a:lnTo>
                    <a:lnTo>
                      <a:pt x="231" y="9063"/>
                    </a:lnTo>
                    <a:lnTo>
                      <a:pt x="258" y="9089"/>
                    </a:lnTo>
                    <a:lnTo>
                      <a:pt x="288" y="9113"/>
                    </a:lnTo>
                    <a:lnTo>
                      <a:pt x="317" y="9137"/>
                    </a:lnTo>
                    <a:lnTo>
                      <a:pt x="347" y="9159"/>
                    </a:lnTo>
                    <a:lnTo>
                      <a:pt x="379" y="9179"/>
                    </a:lnTo>
                    <a:lnTo>
                      <a:pt x="412" y="9197"/>
                    </a:lnTo>
                    <a:lnTo>
                      <a:pt x="446" y="9214"/>
                    </a:lnTo>
                    <a:lnTo>
                      <a:pt x="480" y="9230"/>
                    </a:lnTo>
                    <a:lnTo>
                      <a:pt x="515" y="9244"/>
                    </a:lnTo>
                    <a:lnTo>
                      <a:pt x="552" y="9256"/>
                    </a:lnTo>
                    <a:lnTo>
                      <a:pt x="589" y="9267"/>
                    </a:lnTo>
                    <a:lnTo>
                      <a:pt x="626" y="9276"/>
                    </a:lnTo>
                    <a:lnTo>
                      <a:pt x="665" y="9283"/>
                    </a:lnTo>
                    <a:lnTo>
                      <a:pt x="703" y="9287"/>
                    </a:lnTo>
                    <a:lnTo>
                      <a:pt x="742" y="9290"/>
                    </a:lnTo>
                    <a:lnTo>
                      <a:pt x="782" y="9291"/>
                    </a:lnTo>
                    <a:lnTo>
                      <a:pt x="13010" y="9291"/>
                    </a:lnTo>
                    <a:lnTo>
                      <a:pt x="13050" y="9290"/>
                    </a:lnTo>
                    <a:lnTo>
                      <a:pt x="13090" y="9287"/>
                    </a:lnTo>
                    <a:lnTo>
                      <a:pt x="13129" y="9283"/>
                    </a:lnTo>
                    <a:lnTo>
                      <a:pt x="13168" y="9276"/>
                    </a:lnTo>
                    <a:lnTo>
                      <a:pt x="13206" y="9267"/>
                    </a:lnTo>
                    <a:lnTo>
                      <a:pt x="13243" y="9256"/>
                    </a:lnTo>
                    <a:lnTo>
                      <a:pt x="13280" y="9244"/>
                    </a:lnTo>
                    <a:lnTo>
                      <a:pt x="13315" y="9230"/>
                    </a:lnTo>
                    <a:lnTo>
                      <a:pt x="13350" y="9214"/>
                    </a:lnTo>
                    <a:lnTo>
                      <a:pt x="13383" y="9197"/>
                    </a:lnTo>
                    <a:lnTo>
                      <a:pt x="13417" y="9179"/>
                    </a:lnTo>
                    <a:lnTo>
                      <a:pt x="13448" y="9159"/>
                    </a:lnTo>
                    <a:lnTo>
                      <a:pt x="13478" y="9137"/>
                    </a:lnTo>
                    <a:lnTo>
                      <a:pt x="13508" y="9113"/>
                    </a:lnTo>
                    <a:lnTo>
                      <a:pt x="13537" y="9089"/>
                    </a:lnTo>
                    <a:lnTo>
                      <a:pt x="13564" y="9063"/>
                    </a:lnTo>
                    <a:lnTo>
                      <a:pt x="13589" y="9037"/>
                    </a:lnTo>
                    <a:lnTo>
                      <a:pt x="13614" y="9009"/>
                    </a:lnTo>
                    <a:lnTo>
                      <a:pt x="13636" y="8978"/>
                    </a:lnTo>
                    <a:lnTo>
                      <a:pt x="13659" y="8948"/>
                    </a:lnTo>
                    <a:lnTo>
                      <a:pt x="13679" y="8916"/>
                    </a:lnTo>
                    <a:lnTo>
                      <a:pt x="13698" y="8884"/>
                    </a:lnTo>
                    <a:lnTo>
                      <a:pt x="13715" y="8850"/>
                    </a:lnTo>
                    <a:lnTo>
                      <a:pt x="13730" y="8815"/>
                    </a:lnTo>
                    <a:lnTo>
                      <a:pt x="13744" y="8780"/>
                    </a:lnTo>
                    <a:lnTo>
                      <a:pt x="13756" y="8744"/>
                    </a:lnTo>
                    <a:lnTo>
                      <a:pt x="13767" y="8706"/>
                    </a:lnTo>
                    <a:lnTo>
                      <a:pt x="13776" y="8668"/>
                    </a:lnTo>
                    <a:lnTo>
                      <a:pt x="13783" y="8630"/>
                    </a:lnTo>
                    <a:lnTo>
                      <a:pt x="13788" y="8590"/>
                    </a:lnTo>
                    <a:lnTo>
                      <a:pt x="13791" y="8550"/>
                    </a:lnTo>
                    <a:lnTo>
                      <a:pt x="13792" y="8510"/>
                    </a:lnTo>
                    <a:lnTo>
                      <a:pt x="13792" y="774"/>
                    </a:lnTo>
                    <a:lnTo>
                      <a:pt x="13791" y="734"/>
                    </a:lnTo>
                    <a:lnTo>
                      <a:pt x="13788" y="694"/>
                    </a:lnTo>
                    <a:lnTo>
                      <a:pt x="13783" y="656"/>
                    </a:lnTo>
                    <a:lnTo>
                      <a:pt x="13776" y="618"/>
                    </a:lnTo>
                    <a:lnTo>
                      <a:pt x="13767" y="580"/>
                    </a:lnTo>
                    <a:lnTo>
                      <a:pt x="13756" y="543"/>
                    </a:lnTo>
                    <a:lnTo>
                      <a:pt x="13744" y="508"/>
                    </a:lnTo>
                    <a:lnTo>
                      <a:pt x="13730" y="473"/>
                    </a:lnTo>
                    <a:lnTo>
                      <a:pt x="13715" y="438"/>
                    </a:lnTo>
                    <a:lnTo>
                      <a:pt x="13698" y="405"/>
                    </a:lnTo>
                    <a:lnTo>
                      <a:pt x="13679" y="373"/>
                    </a:lnTo>
                    <a:lnTo>
                      <a:pt x="13659" y="342"/>
                    </a:lnTo>
                    <a:lnTo>
                      <a:pt x="13636" y="310"/>
                    </a:lnTo>
                    <a:lnTo>
                      <a:pt x="13614" y="281"/>
                    </a:lnTo>
                    <a:lnTo>
                      <a:pt x="13589" y="254"/>
                    </a:lnTo>
                    <a:lnTo>
                      <a:pt x="13564" y="227"/>
                    </a:lnTo>
                    <a:lnTo>
                      <a:pt x="13537" y="202"/>
                    </a:lnTo>
                    <a:lnTo>
                      <a:pt x="13508" y="176"/>
                    </a:lnTo>
                    <a:lnTo>
                      <a:pt x="13478" y="154"/>
                    </a:lnTo>
                    <a:lnTo>
                      <a:pt x="13448" y="132"/>
                    </a:lnTo>
                    <a:lnTo>
                      <a:pt x="13417" y="112"/>
                    </a:lnTo>
                    <a:lnTo>
                      <a:pt x="13383" y="94"/>
                    </a:lnTo>
                    <a:lnTo>
                      <a:pt x="13350" y="77"/>
                    </a:lnTo>
                    <a:lnTo>
                      <a:pt x="13315" y="60"/>
                    </a:lnTo>
                    <a:lnTo>
                      <a:pt x="13280" y="47"/>
                    </a:lnTo>
                    <a:lnTo>
                      <a:pt x="13243" y="35"/>
                    </a:lnTo>
                    <a:lnTo>
                      <a:pt x="13206" y="24"/>
                    </a:lnTo>
                    <a:lnTo>
                      <a:pt x="13168" y="16"/>
                    </a:lnTo>
                    <a:lnTo>
                      <a:pt x="13129" y="9"/>
                    </a:lnTo>
                    <a:lnTo>
                      <a:pt x="13090" y="4"/>
                    </a:lnTo>
                    <a:lnTo>
                      <a:pt x="13050" y="1"/>
                    </a:lnTo>
                    <a:lnTo>
                      <a:pt x="13010" y="0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5" name="Freeform 11"/>
              <p:cNvSpPr>
                <a:spLocks/>
              </p:cNvSpPr>
              <p:nvPr/>
            </p:nvSpPr>
            <p:spPr bwMode="auto">
              <a:xfrm>
                <a:off x="4343" y="1976"/>
                <a:ext cx="2568" cy="2088"/>
              </a:xfrm>
              <a:custGeom>
                <a:avLst/>
                <a:gdLst>
                  <a:gd name="T0" fmla="*/ 13562 w 13566"/>
                  <a:gd name="T1" fmla="*/ 593 h 9065"/>
                  <a:gd name="T2" fmla="*/ 13545 w 13566"/>
                  <a:gd name="T3" fmla="*/ 497 h 9065"/>
                  <a:gd name="T4" fmla="*/ 13513 w 13566"/>
                  <a:gd name="T5" fmla="*/ 404 h 9065"/>
                  <a:gd name="T6" fmla="*/ 13469 w 13566"/>
                  <a:gd name="T7" fmla="*/ 319 h 9065"/>
                  <a:gd name="T8" fmla="*/ 13413 w 13566"/>
                  <a:gd name="T9" fmla="*/ 242 h 9065"/>
                  <a:gd name="T10" fmla="*/ 13347 w 13566"/>
                  <a:gd name="T11" fmla="*/ 172 h 9065"/>
                  <a:gd name="T12" fmla="*/ 13271 w 13566"/>
                  <a:gd name="T13" fmla="*/ 114 h 9065"/>
                  <a:gd name="T14" fmla="*/ 13187 w 13566"/>
                  <a:gd name="T15" fmla="*/ 65 h 9065"/>
                  <a:gd name="T16" fmla="*/ 13096 w 13566"/>
                  <a:gd name="T17" fmla="*/ 30 h 9065"/>
                  <a:gd name="T18" fmla="*/ 12998 w 13566"/>
                  <a:gd name="T19" fmla="*/ 8 h 9065"/>
                  <a:gd name="T20" fmla="*/ 12897 w 13566"/>
                  <a:gd name="T21" fmla="*/ 0 h 9065"/>
                  <a:gd name="T22" fmla="*/ 601 w 13566"/>
                  <a:gd name="T23" fmla="*/ 3 h 9065"/>
                  <a:gd name="T24" fmla="*/ 502 w 13566"/>
                  <a:gd name="T25" fmla="*/ 21 h 9065"/>
                  <a:gd name="T26" fmla="*/ 408 w 13566"/>
                  <a:gd name="T27" fmla="*/ 52 h 9065"/>
                  <a:gd name="T28" fmla="*/ 322 w 13566"/>
                  <a:gd name="T29" fmla="*/ 97 h 9065"/>
                  <a:gd name="T30" fmla="*/ 243 w 13566"/>
                  <a:gd name="T31" fmla="*/ 152 h 9065"/>
                  <a:gd name="T32" fmla="*/ 174 w 13566"/>
                  <a:gd name="T33" fmla="*/ 219 h 9065"/>
                  <a:gd name="T34" fmla="*/ 114 w 13566"/>
                  <a:gd name="T35" fmla="*/ 294 h 9065"/>
                  <a:gd name="T36" fmla="*/ 67 w 13566"/>
                  <a:gd name="T37" fmla="*/ 378 h 9065"/>
                  <a:gd name="T38" fmla="*/ 30 w 13566"/>
                  <a:gd name="T39" fmla="*/ 469 h 9065"/>
                  <a:gd name="T40" fmla="*/ 8 w 13566"/>
                  <a:gd name="T41" fmla="*/ 566 h 9065"/>
                  <a:gd name="T42" fmla="*/ 0 w 13566"/>
                  <a:gd name="T43" fmla="*/ 669 h 9065"/>
                  <a:gd name="T44" fmla="*/ 4 w 13566"/>
                  <a:gd name="T45" fmla="*/ 8465 h 9065"/>
                  <a:gd name="T46" fmla="*/ 21 w 13566"/>
                  <a:gd name="T47" fmla="*/ 8564 h 9065"/>
                  <a:gd name="T48" fmla="*/ 53 w 13566"/>
                  <a:gd name="T49" fmla="*/ 8658 h 9065"/>
                  <a:gd name="T50" fmla="*/ 97 w 13566"/>
                  <a:gd name="T51" fmla="*/ 8743 h 9065"/>
                  <a:gd name="T52" fmla="*/ 152 w 13566"/>
                  <a:gd name="T53" fmla="*/ 8822 h 9065"/>
                  <a:gd name="T54" fmla="*/ 219 w 13566"/>
                  <a:gd name="T55" fmla="*/ 8892 h 9065"/>
                  <a:gd name="T56" fmla="*/ 295 w 13566"/>
                  <a:gd name="T57" fmla="*/ 8951 h 9065"/>
                  <a:gd name="T58" fmla="*/ 379 w 13566"/>
                  <a:gd name="T59" fmla="*/ 8999 h 9065"/>
                  <a:gd name="T60" fmla="*/ 470 w 13566"/>
                  <a:gd name="T61" fmla="*/ 9036 h 9065"/>
                  <a:gd name="T62" fmla="*/ 568 w 13566"/>
                  <a:gd name="T63" fmla="*/ 9058 h 9065"/>
                  <a:gd name="T64" fmla="*/ 669 w 13566"/>
                  <a:gd name="T65" fmla="*/ 9065 h 9065"/>
                  <a:gd name="T66" fmla="*/ 12965 w 13566"/>
                  <a:gd name="T67" fmla="*/ 9062 h 9065"/>
                  <a:gd name="T68" fmla="*/ 13064 w 13566"/>
                  <a:gd name="T69" fmla="*/ 9045 h 9065"/>
                  <a:gd name="T70" fmla="*/ 13158 w 13566"/>
                  <a:gd name="T71" fmla="*/ 9012 h 9065"/>
                  <a:gd name="T72" fmla="*/ 13244 w 13566"/>
                  <a:gd name="T73" fmla="*/ 8969 h 9065"/>
                  <a:gd name="T74" fmla="*/ 13323 w 13566"/>
                  <a:gd name="T75" fmla="*/ 8913 h 9065"/>
                  <a:gd name="T76" fmla="*/ 13392 w 13566"/>
                  <a:gd name="T77" fmla="*/ 8846 h 9065"/>
                  <a:gd name="T78" fmla="*/ 13452 w 13566"/>
                  <a:gd name="T79" fmla="*/ 8771 h 9065"/>
                  <a:gd name="T80" fmla="*/ 13499 w 13566"/>
                  <a:gd name="T81" fmla="*/ 8687 h 9065"/>
                  <a:gd name="T82" fmla="*/ 13536 w 13566"/>
                  <a:gd name="T83" fmla="*/ 8596 h 9065"/>
                  <a:gd name="T84" fmla="*/ 13558 w 13566"/>
                  <a:gd name="T85" fmla="*/ 8498 h 9065"/>
                  <a:gd name="T86" fmla="*/ 13566 w 13566"/>
                  <a:gd name="T87" fmla="*/ 8397 h 9065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3566"/>
                  <a:gd name="T133" fmla="*/ 0 h 9065"/>
                  <a:gd name="T134" fmla="*/ 13566 w 13566"/>
                  <a:gd name="T135" fmla="*/ 9065 h 9065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3566" h="9065">
                    <a:moveTo>
                      <a:pt x="13566" y="661"/>
                    </a:moveTo>
                    <a:lnTo>
                      <a:pt x="13565" y="627"/>
                    </a:lnTo>
                    <a:lnTo>
                      <a:pt x="13562" y="593"/>
                    </a:lnTo>
                    <a:lnTo>
                      <a:pt x="13558" y="560"/>
                    </a:lnTo>
                    <a:lnTo>
                      <a:pt x="13552" y="528"/>
                    </a:lnTo>
                    <a:lnTo>
                      <a:pt x="13545" y="497"/>
                    </a:lnTo>
                    <a:lnTo>
                      <a:pt x="13536" y="465"/>
                    </a:lnTo>
                    <a:lnTo>
                      <a:pt x="13525" y="434"/>
                    </a:lnTo>
                    <a:lnTo>
                      <a:pt x="13513" y="404"/>
                    </a:lnTo>
                    <a:lnTo>
                      <a:pt x="13499" y="375"/>
                    </a:lnTo>
                    <a:lnTo>
                      <a:pt x="13485" y="347"/>
                    </a:lnTo>
                    <a:lnTo>
                      <a:pt x="13469" y="319"/>
                    </a:lnTo>
                    <a:lnTo>
                      <a:pt x="13452" y="292"/>
                    </a:lnTo>
                    <a:lnTo>
                      <a:pt x="13433" y="266"/>
                    </a:lnTo>
                    <a:lnTo>
                      <a:pt x="13413" y="242"/>
                    </a:lnTo>
                    <a:lnTo>
                      <a:pt x="13392" y="218"/>
                    </a:lnTo>
                    <a:lnTo>
                      <a:pt x="13370" y="194"/>
                    </a:lnTo>
                    <a:lnTo>
                      <a:pt x="13347" y="172"/>
                    </a:lnTo>
                    <a:lnTo>
                      <a:pt x="13323" y="151"/>
                    </a:lnTo>
                    <a:lnTo>
                      <a:pt x="13298" y="132"/>
                    </a:lnTo>
                    <a:lnTo>
                      <a:pt x="13271" y="114"/>
                    </a:lnTo>
                    <a:lnTo>
                      <a:pt x="13244" y="96"/>
                    </a:lnTo>
                    <a:lnTo>
                      <a:pt x="13216" y="80"/>
                    </a:lnTo>
                    <a:lnTo>
                      <a:pt x="13187" y="65"/>
                    </a:lnTo>
                    <a:lnTo>
                      <a:pt x="13158" y="52"/>
                    </a:lnTo>
                    <a:lnTo>
                      <a:pt x="13127" y="40"/>
                    </a:lnTo>
                    <a:lnTo>
                      <a:pt x="13096" y="30"/>
                    </a:lnTo>
                    <a:lnTo>
                      <a:pt x="13064" y="21"/>
                    </a:lnTo>
                    <a:lnTo>
                      <a:pt x="13032" y="13"/>
                    </a:lnTo>
                    <a:lnTo>
                      <a:pt x="12998" y="8"/>
                    </a:lnTo>
                    <a:lnTo>
                      <a:pt x="12965" y="3"/>
                    </a:lnTo>
                    <a:lnTo>
                      <a:pt x="12931" y="1"/>
                    </a:lnTo>
                    <a:lnTo>
                      <a:pt x="12897" y="0"/>
                    </a:lnTo>
                    <a:lnTo>
                      <a:pt x="669" y="0"/>
                    </a:lnTo>
                    <a:lnTo>
                      <a:pt x="635" y="1"/>
                    </a:lnTo>
                    <a:lnTo>
                      <a:pt x="601" y="3"/>
                    </a:lnTo>
                    <a:lnTo>
                      <a:pt x="568" y="8"/>
                    </a:lnTo>
                    <a:lnTo>
                      <a:pt x="534" y="13"/>
                    </a:lnTo>
                    <a:lnTo>
                      <a:pt x="502" y="21"/>
                    </a:lnTo>
                    <a:lnTo>
                      <a:pt x="470" y="30"/>
                    </a:lnTo>
                    <a:lnTo>
                      <a:pt x="439" y="40"/>
                    </a:lnTo>
                    <a:lnTo>
                      <a:pt x="408" y="52"/>
                    </a:lnTo>
                    <a:lnTo>
                      <a:pt x="379" y="65"/>
                    </a:lnTo>
                    <a:lnTo>
                      <a:pt x="350" y="80"/>
                    </a:lnTo>
                    <a:lnTo>
                      <a:pt x="322" y="97"/>
                    </a:lnTo>
                    <a:lnTo>
                      <a:pt x="295" y="114"/>
                    </a:lnTo>
                    <a:lnTo>
                      <a:pt x="268" y="132"/>
                    </a:lnTo>
                    <a:lnTo>
                      <a:pt x="243" y="152"/>
                    </a:lnTo>
                    <a:lnTo>
                      <a:pt x="219" y="173"/>
                    </a:lnTo>
                    <a:lnTo>
                      <a:pt x="196" y="195"/>
                    </a:lnTo>
                    <a:lnTo>
                      <a:pt x="174" y="219"/>
                    </a:lnTo>
                    <a:lnTo>
                      <a:pt x="152" y="243"/>
                    </a:lnTo>
                    <a:lnTo>
                      <a:pt x="133" y="268"/>
                    </a:lnTo>
                    <a:lnTo>
                      <a:pt x="114" y="294"/>
                    </a:lnTo>
                    <a:lnTo>
                      <a:pt x="97" y="321"/>
                    </a:lnTo>
                    <a:lnTo>
                      <a:pt x="81" y="350"/>
                    </a:lnTo>
                    <a:lnTo>
                      <a:pt x="67" y="378"/>
                    </a:lnTo>
                    <a:lnTo>
                      <a:pt x="53" y="408"/>
                    </a:lnTo>
                    <a:lnTo>
                      <a:pt x="40" y="438"/>
                    </a:lnTo>
                    <a:lnTo>
                      <a:pt x="30" y="469"/>
                    </a:lnTo>
                    <a:lnTo>
                      <a:pt x="21" y="501"/>
                    </a:lnTo>
                    <a:lnTo>
                      <a:pt x="14" y="534"/>
                    </a:lnTo>
                    <a:lnTo>
                      <a:pt x="8" y="566"/>
                    </a:lnTo>
                    <a:lnTo>
                      <a:pt x="4" y="601"/>
                    </a:lnTo>
                    <a:lnTo>
                      <a:pt x="1" y="634"/>
                    </a:lnTo>
                    <a:lnTo>
                      <a:pt x="0" y="669"/>
                    </a:lnTo>
                    <a:lnTo>
                      <a:pt x="0" y="8397"/>
                    </a:lnTo>
                    <a:lnTo>
                      <a:pt x="1" y="8431"/>
                    </a:lnTo>
                    <a:lnTo>
                      <a:pt x="4" y="8465"/>
                    </a:lnTo>
                    <a:lnTo>
                      <a:pt x="8" y="8498"/>
                    </a:lnTo>
                    <a:lnTo>
                      <a:pt x="14" y="8532"/>
                    </a:lnTo>
                    <a:lnTo>
                      <a:pt x="21" y="8564"/>
                    </a:lnTo>
                    <a:lnTo>
                      <a:pt x="30" y="8596"/>
                    </a:lnTo>
                    <a:lnTo>
                      <a:pt x="40" y="8626"/>
                    </a:lnTo>
                    <a:lnTo>
                      <a:pt x="53" y="8658"/>
                    </a:lnTo>
                    <a:lnTo>
                      <a:pt x="67" y="8687"/>
                    </a:lnTo>
                    <a:lnTo>
                      <a:pt x="81" y="8716"/>
                    </a:lnTo>
                    <a:lnTo>
                      <a:pt x="97" y="8743"/>
                    </a:lnTo>
                    <a:lnTo>
                      <a:pt x="114" y="8771"/>
                    </a:lnTo>
                    <a:lnTo>
                      <a:pt x="133" y="8797"/>
                    </a:lnTo>
                    <a:lnTo>
                      <a:pt x="152" y="8822"/>
                    </a:lnTo>
                    <a:lnTo>
                      <a:pt x="174" y="8846"/>
                    </a:lnTo>
                    <a:lnTo>
                      <a:pt x="196" y="8869"/>
                    </a:lnTo>
                    <a:lnTo>
                      <a:pt x="219" y="8892"/>
                    </a:lnTo>
                    <a:lnTo>
                      <a:pt x="243" y="8913"/>
                    </a:lnTo>
                    <a:lnTo>
                      <a:pt x="268" y="8933"/>
                    </a:lnTo>
                    <a:lnTo>
                      <a:pt x="295" y="8951"/>
                    </a:lnTo>
                    <a:lnTo>
                      <a:pt x="322" y="8969"/>
                    </a:lnTo>
                    <a:lnTo>
                      <a:pt x="350" y="8985"/>
                    </a:lnTo>
                    <a:lnTo>
                      <a:pt x="379" y="8999"/>
                    </a:lnTo>
                    <a:lnTo>
                      <a:pt x="408" y="9012"/>
                    </a:lnTo>
                    <a:lnTo>
                      <a:pt x="439" y="9025"/>
                    </a:lnTo>
                    <a:lnTo>
                      <a:pt x="470" y="9036"/>
                    </a:lnTo>
                    <a:lnTo>
                      <a:pt x="502" y="9045"/>
                    </a:lnTo>
                    <a:lnTo>
                      <a:pt x="534" y="9052"/>
                    </a:lnTo>
                    <a:lnTo>
                      <a:pt x="568" y="9058"/>
                    </a:lnTo>
                    <a:lnTo>
                      <a:pt x="601" y="9062"/>
                    </a:lnTo>
                    <a:lnTo>
                      <a:pt x="635" y="9065"/>
                    </a:lnTo>
                    <a:lnTo>
                      <a:pt x="669" y="9065"/>
                    </a:lnTo>
                    <a:lnTo>
                      <a:pt x="12897" y="9065"/>
                    </a:lnTo>
                    <a:lnTo>
                      <a:pt x="12931" y="9065"/>
                    </a:lnTo>
                    <a:lnTo>
                      <a:pt x="12965" y="9062"/>
                    </a:lnTo>
                    <a:lnTo>
                      <a:pt x="12998" y="9058"/>
                    </a:lnTo>
                    <a:lnTo>
                      <a:pt x="13032" y="9052"/>
                    </a:lnTo>
                    <a:lnTo>
                      <a:pt x="13064" y="9045"/>
                    </a:lnTo>
                    <a:lnTo>
                      <a:pt x="13096" y="9036"/>
                    </a:lnTo>
                    <a:lnTo>
                      <a:pt x="13127" y="9025"/>
                    </a:lnTo>
                    <a:lnTo>
                      <a:pt x="13158" y="9012"/>
                    </a:lnTo>
                    <a:lnTo>
                      <a:pt x="13187" y="8999"/>
                    </a:lnTo>
                    <a:lnTo>
                      <a:pt x="13216" y="8985"/>
                    </a:lnTo>
                    <a:lnTo>
                      <a:pt x="13244" y="8969"/>
                    </a:lnTo>
                    <a:lnTo>
                      <a:pt x="13271" y="8951"/>
                    </a:lnTo>
                    <a:lnTo>
                      <a:pt x="13298" y="8933"/>
                    </a:lnTo>
                    <a:lnTo>
                      <a:pt x="13323" y="8913"/>
                    </a:lnTo>
                    <a:lnTo>
                      <a:pt x="13347" y="8892"/>
                    </a:lnTo>
                    <a:lnTo>
                      <a:pt x="13370" y="8869"/>
                    </a:lnTo>
                    <a:lnTo>
                      <a:pt x="13392" y="8846"/>
                    </a:lnTo>
                    <a:lnTo>
                      <a:pt x="13413" y="8822"/>
                    </a:lnTo>
                    <a:lnTo>
                      <a:pt x="13433" y="8797"/>
                    </a:lnTo>
                    <a:lnTo>
                      <a:pt x="13452" y="8771"/>
                    </a:lnTo>
                    <a:lnTo>
                      <a:pt x="13469" y="8743"/>
                    </a:lnTo>
                    <a:lnTo>
                      <a:pt x="13485" y="8716"/>
                    </a:lnTo>
                    <a:lnTo>
                      <a:pt x="13499" y="8687"/>
                    </a:lnTo>
                    <a:lnTo>
                      <a:pt x="13513" y="8658"/>
                    </a:lnTo>
                    <a:lnTo>
                      <a:pt x="13525" y="8626"/>
                    </a:lnTo>
                    <a:lnTo>
                      <a:pt x="13536" y="8596"/>
                    </a:lnTo>
                    <a:lnTo>
                      <a:pt x="13545" y="8564"/>
                    </a:lnTo>
                    <a:lnTo>
                      <a:pt x="13552" y="8532"/>
                    </a:lnTo>
                    <a:lnTo>
                      <a:pt x="13558" y="8498"/>
                    </a:lnTo>
                    <a:lnTo>
                      <a:pt x="13562" y="8465"/>
                    </a:lnTo>
                    <a:lnTo>
                      <a:pt x="13565" y="8431"/>
                    </a:lnTo>
                    <a:lnTo>
                      <a:pt x="13566" y="8397"/>
                    </a:lnTo>
                    <a:lnTo>
                      <a:pt x="13566" y="661"/>
                    </a:lnTo>
                    <a:close/>
                  </a:path>
                </a:pathLst>
              </a:custGeom>
              <a:solidFill>
                <a:srgbClr val="8A8EB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6" name="Rectangle 12"/>
              <p:cNvSpPr>
                <a:spLocks noChangeArrowheads="1"/>
              </p:cNvSpPr>
              <p:nvPr/>
            </p:nvSpPr>
            <p:spPr bwMode="auto">
              <a:xfrm>
                <a:off x="5234" y="2040"/>
                <a:ext cx="38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7" name="Rectangle 13"/>
              <p:cNvSpPr>
                <a:spLocks noChangeArrowheads="1"/>
              </p:cNvSpPr>
              <p:nvPr/>
            </p:nvSpPr>
            <p:spPr bwMode="auto">
              <a:xfrm>
                <a:off x="5314" y="2040"/>
                <a:ext cx="554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8" name="Rectangle 14"/>
              <p:cNvSpPr>
                <a:spLocks noChangeArrowheads="1"/>
              </p:cNvSpPr>
              <p:nvPr/>
            </p:nvSpPr>
            <p:spPr bwMode="auto">
              <a:xfrm>
                <a:off x="4964" y="2040"/>
                <a:ext cx="196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9" name="Rectangle 15"/>
              <p:cNvSpPr>
                <a:spLocks noChangeArrowheads="1"/>
              </p:cNvSpPr>
              <p:nvPr/>
            </p:nvSpPr>
            <p:spPr bwMode="auto">
              <a:xfrm>
                <a:off x="5951" y="2040"/>
                <a:ext cx="85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0" name="Rectangle 16"/>
              <p:cNvSpPr>
                <a:spLocks noChangeArrowheads="1"/>
              </p:cNvSpPr>
              <p:nvPr/>
            </p:nvSpPr>
            <p:spPr bwMode="auto">
              <a:xfrm>
                <a:off x="4797" y="2040"/>
                <a:ext cx="127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1" name="Freeform 17"/>
              <p:cNvSpPr>
                <a:spLocks/>
              </p:cNvSpPr>
              <p:nvPr/>
            </p:nvSpPr>
            <p:spPr bwMode="auto">
              <a:xfrm>
                <a:off x="4393" y="2040"/>
                <a:ext cx="361" cy="1959"/>
              </a:xfrm>
              <a:custGeom>
                <a:avLst/>
                <a:gdLst>
                  <a:gd name="T0" fmla="*/ 375 w 1902"/>
                  <a:gd name="T1" fmla="*/ 0 h 8518"/>
                  <a:gd name="T2" fmla="*/ 335 w 1902"/>
                  <a:gd name="T3" fmla="*/ 4 h 8518"/>
                  <a:gd name="T4" fmla="*/ 297 w 1902"/>
                  <a:gd name="T5" fmla="*/ 12 h 8518"/>
                  <a:gd name="T6" fmla="*/ 259 w 1902"/>
                  <a:gd name="T7" fmla="*/ 24 h 8518"/>
                  <a:gd name="T8" fmla="*/ 224 w 1902"/>
                  <a:gd name="T9" fmla="*/ 39 h 8518"/>
                  <a:gd name="T10" fmla="*/ 191 w 1902"/>
                  <a:gd name="T11" fmla="*/ 57 h 8518"/>
                  <a:gd name="T12" fmla="*/ 160 w 1902"/>
                  <a:gd name="T13" fmla="*/ 79 h 8518"/>
                  <a:gd name="T14" fmla="*/ 130 w 1902"/>
                  <a:gd name="T15" fmla="*/ 103 h 8518"/>
                  <a:gd name="T16" fmla="*/ 103 w 1902"/>
                  <a:gd name="T17" fmla="*/ 129 h 8518"/>
                  <a:gd name="T18" fmla="*/ 79 w 1902"/>
                  <a:gd name="T19" fmla="*/ 158 h 8518"/>
                  <a:gd name="T20" fmla="*/ 58 w 1902"/>
                  <a:gd name="T21" fmla="*/ 190 h 8518"/>
                  <a:gd name="T22" fmla="*/ 40 w 1902"/>
                  <a:gd name="T23" fmla="*/ 224 h 8518"/>
                  <a:gd name="T24" fmla="*/ 25 w 1902"/>
                  <a:gd name="T25" fmla="*/ 259 h 8518"/>
                  <a:gd name="T26" fmla="*/ 13 w 1902"/>
                  <a:gd name="T27" fmla="*/ 296 h 8518"/>
                  <a:gd name="T28" fmla="*/ 5 w 1902"/>
                  <a:gd name="T29" fmla="*/ 335 h 8518"/>
                  <a:gd name="T30" fmla="*/ 1 w 1902"/>
                  <a:gd name="T31" fmla="*/ 375 h 8518"/>
                  <a:gd name="T32" fmla="*/ 0 w 1902"/>
                  <a:gd name="T33" fmla="*/ 8123 h 8518"/>
                  <a:gd name="T34" fmla="*/ 2 w 1902"/>
                  <a:gd name="T35" fmla="*/ 8163 h 8518"/>
                  <a:gd name="T36" fmla="*/ 8 w 1902"/>
                  <a:gd name="T37" fmla="*/ 8202 h 8518"/>
                  <a:gd name="T38" fmla="*/ 18 w 1902"/>
                  <a:gd name="T39" fmla="*/ 8240 h 8518"/>
                  <a:gd name="T40" fmla="*/ 32 w 1902"/>
                  <a:gd name="T41" fmla="*/ 8276 h 8518"/>
                  <a:gd name="T42" fmla="*/ 49 w 1902"/>
                  <a:gd name="T43" fmla="*/ 8310 h 8518"/>
                  <a:gd name="T44" fmla="*/ 68 w 1902"/>
                  <a:gd name="T45" fmla="*/ 8343 h 8518"/>
                  <a:gd name="T46" fmla="*/ 91 w 1902"/>
                  <a:gd name="T47" fmla="*/ 8374 h 8518"/>
                  <a:gd name="T48" fmla="*/ 116 w 1902"/>
                  <a:gd name="T49" fmla="*/ 8402 h 8518"/>
                  <a:gd name="T50" fmla="*/ 144 w 1902"/>
                  <a:gd name="T51" fmla="*/ 8427 h 8518"/>
                  <a:gd name="T52" fmla="*/ 175 w 1902"/>
                  <a:gd name="T53" fmla="*/ 8449 h 8518"/>
                  <a:gd name="T54" fmla="*/ 207 w 1902"/>
                  <a:gd name="T55" fmla="*/ 8469 h 8518"/>
                  <a:gd name="T56" fmla="*/ 242 w 1902"/>
                  <a:gd name="T57" fmla="*/ 8487 h 8518"/>
                  <a:gd name="T58" fmla="*/ 279 w 1902"/>
                  <a:gd name="T59" fmla="*/ 8500 h 8518"/>
                  <a:gd name="T60" fmla="*/ 316 w 1902"/>
                  <a:gd name="T61" fmla="*/ 8510 h 8518"/>
                  <a:gd name="T62" fmla="*/ 355 w 1902"/>
                  <a:gd name="T63" fmla="*/ 8516 h 8518"/>
                  <a:gd name="T64" fmla="*/ 395 w 1902"/>
                  <a:gd name="T65" fmla="*/ 8518 h 8518"/>
                  <a:gd name="T66" fmla="*/ 1902 w 1902"/>
                  <a:gd name="T67" fmla="*/ 0 h 851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902"/>
                  <a:gd name="T103" fmla="*/ 0 h 8518"/>
                  <a:gd name="T104" fmla="*/ 1902 w 1902"/>
                  <a:gd name="T105" fmla="*/ 8518 h 851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902" h="8518">
                    <a:moveTo>
                      <a:pt x="395" y="0"/>
                    </a:moveTo>
                    <a:lnTo>
                      <a:pt x="375" y="0"/>
                    </a:lnTo>
                    <a:lnTo>
                      <a:pt x="355" y="2"/>
                    </a:lnTo>
                    <a:lnTo>
                      <a:pt x="335" y="4"/>
                    </a:lnTo>
                    <a:lnTo>
                      <a:pt x="316" y="8"/>
                    </a:lnTo>
                    <a:lnTo>
                      <a:pt x="297" y="12"/>
                    </a:lnTo>
                    <a:lnTo>
                      <a:pt x="279" y="18"/>
                    </a:lnTo>
                    <a:lnTo>
                      <a:pt x="259" y="24"/>
                    </a:lnTo>
                    <a:lnTo>
                      <a:pt x="242" y="31"/>
                    </a:lnTo>
                    <a:lnTo>
                      <a:pt x="224" y="39"/>
                    </a:lnTo>
                    <a:lnTo>
                      <a:pt x="207" y="47"/>
                    </a:lnTo>
                    <a:lnTo>
                      <a:pt x="191" y="57"/>
                    </a:lnTo>
                    <a:lnTo>
                      <a:pt x="175" y="68"/>
                    </a:lnTo>
                    <a:lnTo>
                      <a:pt x="160" y="79"/>
                    </a:lnTo>
                    <a:lnTo>
                      <a:pt x="144" y="90"/>
                    </a:lnTo>
                    <a:lnTo>
                      <a:pt x="130" y="103"/>
                    </a:lnTo>
                    <a:lnTo>
                      <a:pt x="116" y="116"/>
                    </a:lnTo>
                    <a:lnTo>
                      <a:pt x="103" y="129"/>
                    </a:lnTo>
                    <a:lnTo>
                      <a:pt x="91" y="144"/>
                    </a:lnTo>
                    <a:lnTo>
                      <a:pt x="79" y="158"/>
                    </a:lnTo>
                    <a:lnTo>
                      <a:pt x="68" y="174"/>
                    </a:lnTo>
                    <a:lnTo>
                      <a:pt x="58" y="190"/>
                    </a:lnTo>
                    <a:lnTo>
                      <a:pt x="49" y="207"/>
                    </a:lnTo>
                    <a:lnTo>
                      <a:pt x="40" y="224"/>
                    </a:lnTo>
                    <a:lnTo>
                      <a:pt x="32" y="241"/>
                    </a:lnTo>
                    <a:lnTo>
                      <a:pt x="25" y="259"/>
                    </a:lnTo>
                    <a:lnTo>
                      <a:pt x="18" y="277"/>
                    </a:lnTo>
                    <a:lnTo>
                      <a:pt x="13" y="296"/>
                    </a:lnTo>
                    <a:lnTo>
                      <a:pt x="8" y="315"/>
                    </a:lnTo>
                    <a:lnTo>
                      <a:pt x="5" y="335"/>
                    </a:lnTo>
                    <a:lnTo>
                      <a:pt x="2" y="355"/>
                    </a:lnTo>
                    <a:lnTo>
                      <a:pt x="1" y="375"/>
                    </a:lnTo>
                    <a:lnTo>
                      <a:pt x="0" y="395"/>
                    </a:lnTo>
                    <a:lnTo>
                      <a:pt x="0" y="8123"/>
                    </a:lnTo>
                    <a:lnTo>
                      <a:pt x="1" y="8143"/>
                    </a:lnTo>
                    <a:lnTo>
                      <a:pt x="2" y="8163"/>
                    </a:lnTo>
                    <a:lnTo>
                      <a:pt x="5" y="8182"/>
                    </a:lnTo>
                    <a:lnTo>
                      <a:pt x="8" y="8202"/>
                    </a:lnTo>
                    <a:lnTo>
                      <a:pt x="13" y="8221"/>
                    </a:lnTo>
                    <a:lnTo>
                      <a:pt x="18" y="8240"/>
                    </a:lnTo>
                    <a:lnTo>
                      <a:pt x="25" y="8258"/>
                    </a:lnTo>
                    <a:lnTo>
                      <a:pt x="32" y="8276"/>
                    </a:lnTo>
                    <a:lnTo>
                      <a:pt x="40" y="8293"/>
                    </a:lnTo>
                    <a:lnTo>
                      <a:pt x="49" y="8310"/>
                    </a:lnTo>
                    <a:lnTo>
                      <a:pt x="58" y="8327"/>
                    </a:lnTo>
                    <a:lnTo>
                      <a:pt x="68" y="8343"/>
                    </a:lnTo>
                    <a:lnTo>
                      <a:pt x="79" y="8359"/>
                    </a:lnTo>
                    <a:lnTo>
                      <a:pt x="91" y="8374"/>
                    </a:lnTo>
                    <a:lnTo>
                      <a:pt x="103" y="8388"/>
                    </a:lnTo>
                    <a:lnTo>
                      <a:pt x="116" y="8402"/>
                    </a:lnTo>
                    <a:lnTo>
                      <a:pt x="130" y="8415"/>
                    </a:lnTo>
                    <a:lnTo>
                      <a:pt x="144" y="8427"/>
                    </a:lnTo>
                    <a:lnTo>
                      <a:pt x="160" y="8439"/>
                    </a:lnTo>
                    <a:lnTo>
                      <a:pt x="175" y="8449"/>
                    </a:lnTo>
                    <a:lnTo>
                      <a:pt x="191" y="8460"/>
                    </a:lnTo>
                    <a:lnTo>
                      <a:pt x="207" y="8469"/>
                    </a:lnTo>
                    <a:lnTo>
                      <a:pt x="224" y="8478"/>
                    </a:lnTo>
                    <a:lnTo>
                      <a:pt x="242" y="8487"/>
                    </a:lnTo>
                    <a:lnTo>
                      <a:pt x="259" y="8494"/>
                    </a:lnTo>
                    <a:lnTo>
                      <a:pt x="279" y="8500"/>
                    </a:lnTo>
                    <a:lnTo>
                      <a:pt x="297" y="8505"/>
                    </a:lnTo>
                    <a:lnTo>
                      <a:pt x="316" y="8510"/>
                    </a:lnTo>
                    <a:lnTo>
                      <a:pt x="335" y="8513"/>
                    </a:lnTo>
                    <a:lnTo>
                      <a:pt x="355" y="8516"/>
                    </a:lnTo>
                    <a:lnTo>
                      <a:pt x="375" y="8517"/>
                    </a:lnTo>
                    <a:lnTo>
                      <a:pt x="395" y="8518"/>
                    </a:lnTo>
                    <a:lnTo>
                      <a:pt x="1902" y="8518"/>
                    </a:lnTo>
                    <a:lnTo>
                      <a:pt x="1902" y="0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766B9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2" name="Freeform 18"/>
              <p:cNvSpPr>
                <a:spLocks/>
              </p:cNvSpPr>
              <p:nvPr/>
            </p:nvSpPr>
            <p:spPr bwMode="auto">
              <a:xfrm>
                <a:off x="6585" y="2040"/>
                <a:ext cx="276" cy="1959"/>
              </a:xfrm>
              <a:custGeom>
                <a:avLst/>
                <a:gdLst>
                  <a:gd name="T0" fmla="*/ 0 w 1460"/>
                  <a:gd name="T1" fmla="*/ 0 h 8518"/>
                  <a:gd name="T2" fmla="*/ 1065 w 1460"/>
                  <a:gd name="T3" fmla="*/ 8518 h 8518"/>
                  <a:gd name="T4" fmla="*/ 1105 w 1460"/>
                  <a:gd name="T5" fmla="*/ 8516 h 8518"/>
                  <a:gd name="T6" fmla="*/ 1144 w 1460"/>
                  <a:gd name="T7" fmla="*/ 8510 h 8518"/>
                  <a:gd name="T8" fmla="*/ 1181 w 1460"/>
                  <a:gd name="T9" fmla="*/ 8500 h 8518"/>
                  <a:gd name="T10" fmla="*/ 1218 w 1460"/>
                  <a:gd name="T11" fmla="*/ 8487 h 8518"/>
                  <a:gd name="T12" fmla="*/ 1252 w 1460"/>
                  <a:gd name="T13" fmla="*/ 8469 h 8518"/>
                  <a:gd name="T14" fmla="*/ 1285 w 1460"/>
                  <a:gd name="T15" fmla="*/ 8449 h 8518"/>
                  <a:gd name="T16" fmla="*/ 1316 w 1460"/>
                  <a:gd name="T17" fmla="*/ 8427 h 8518"/>
                  <a:gd name="T18" fmla="*/ 1344 w 1460"/>
                  <a:gd name="T19" fmla="*/ 8402 h 8518"/>
                  <a:gd name="T20" fmla="*/ 1369 w 1460"/>
                  <a:gd name="T21" fmla="*/ 8374 h 8518"/>
                  <a:gd name="T22" fmla="*/ 1392 w 1460"/>
                  <a:gd name="T23" fmla="*/ 8343 h 8518"/>
                  <a:gd name="T24" fmla="*/ 1411 w 1460"/>
                  <a:gd name="T25" fmla="*/ 8310 h 8518"/>
                  <a:gd name="T26" fmla="*/ 1428 w 1460"/>
                  <a:gd name="T27" fmla="*/ 8276 h 8518"/>
                  <a:gd name="T28" fmla="*/ 1442 w 1460"/>
                  <a:gd name="T29" fmla="*/ 8240 h 8518"/>
                  <a:gd name="T30" fmla="*/ 1452 w 1460"/>
                  <a:gd name="T31" fmla="*/ 8202 h 8518"/>
                  <a:gd name="T32" fmla="*/ 1458 w 1460"/>
                  <a:gd name="T33" fmla="*/ 8163 h 8518"/>
                  <a:gd name="T34" fmla="*/ 1460 w 1460"/>
                  <a:gd name="T35" fmla="*/ 8123 h 8518"/>
                  <a:gd name="T36" fmla="*/ 1459 w 1460"/>
                  <a:gd name="T37" fmla="*/ 367 h 8518"/>
                  <a:gd name="T38" fmla="*/ 1455 w 1460"/>
                  <a:gd name="T39" fmla="*/ 329 h 8518"/>
                  <a:gd name="T40" fmla="*/ 1447 w 1460"/>
                  <a:gd name="T41" fmla="*/ 291 h 8518"/>
                  <a:gd name="T42" fmla="*/ 1435 w 1460"/>
                  <a:gd name="T43" fmla="*/ 255 h 8518"/>
                  <a:gd name="T44" fmla="*/ 1420 w 1460"/>
                  <a:gd name="T45" fmla="*/ 221 h 8518"/>
                  <a:gd name="T46" fmla="*/ 1402 w 1460"/>
                  <a:gd name="T47" fmla="*/ 187 h 8518"/>
                  <a:gd name="T48" fmla="*/ 1381 w 1460"/>
                  <a:gd name="T49" fmla="*/ 157 h 8518"/>
                  <a:gd name="T50" fmla="*/ 1357 w 1460"/>
                  <a:gd name="T51" fmla="*/ 128 h 8518"/>
                  <a:gd name="T52" fmla="*/ 1330 w 1460"/>
                  <a:gd name="T53" fmla="*/ 102 h 8518"/>
                  <a:gd name="T54" fmla="*/ 1300 w 1460"/>
                  <a:gd name="T55" fmla="*/ 78 h 8518"/>
                  <a:gd name="T56" fmla="*/ 1269 w 1460"/>
                  <a:gd name="T57" fmla="*/ 56 h 8518"/>
                  <a:gd name="T58" fmla="*/ 1236 w 1460"/>
                  <a:gd name="T59" fmla="*/ 38 h 8518"/>
                  <a:gd name="T60" fmla="*/ 1200 w 1460"/>
                  <a:gd name="T61" fmla="*/ 24 h 8518"/>
                  <a:gd name="T62" fmla="*/ 1163 w 1460"/>
                  <a:gd name="T63" fmla="*/ 12 h 8518"/>
                  <a:gd name="T64" fmla="*/ 1124 w 1460"/>
                  <a:gd name="T65" fmla="*/ 4 h 8518"/>
                  <a:gd name="T66" fmla="*/ 1085 w 1460"/>
                  <a:gd name="T67" fmla="*/ 0 h 851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460"/>
                  <a:gd name="T103" fmla="*/ 0 h 8518"/>
                  <a:gd name="T104" fmla="*/ 1460 w 1460"/>
                  <a:gd name="T105" fmla="*/ 8518 h 851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460" h="8518">
                    <a:moveTo>
                      <a:pt x="1065" y="0"/>
                    </a:moveTo>
                    <a:lnTo>
                      <a:pt x="0" y="0"/>
                    </a:lnTo>
                    <a:lnTo>
                      <a:pt x="0" y="8518"/>
                    </a:lnTo>
                    <a:lnTo>
                      <a:pt x="1065" y="8518"/>
                    </a:lnTo>
                    <a:lnTo>
                      <a:pt x="1085" y="8517"/>
                    </a:lnTo>
                    <a:lnTo>
                      <a:pt x="1105" y="8516"/>
                    </a:lnTo>
                    <a:lnTo>
                      <a:pt x="1124" y="8513"/>
                    </a:lnTo>
                    <a:lnTo>
                      <a:pt x="1144" y="8510"/>
                    </a:lnTo>
                    <a:lnTo>
                      <a:pt x="1163" y="8505"/>
                    </a:lnTo>
                    <a:lnTo>
                      <a:pt x="1181" y="8500"/>
                    </a:lnTo>
                    <a:lnTo>
                      <a:pt x="1200" y="8494"/>
                    </a:lnTo>
                    <a:lnTo>
                      <a:pt x="1218" y="8487"/>
                    </a:lnTo>
                    <a:lnTo>
                      <a:pt x="1236" y="8478"/>
                    </a:lnTo>
                    <a:lnTo>
                      <a:pt x="1252" y="8469"/>
                    </a:lnTo>
                    <a:lnTo>
                      <a:pt x="1269" y="8460"/>
                    </a:lnTo>
                    <a:lnTo>
                      <a:pt x="1285" y="8449"/>
                    </a:lnTo>
                    <a:lnTo>
                      <a:pt x="1300" y="8439"/>
                    </a:lnTo>
                    <a:lnTo>
                      <a:pt x="1316" y="8427"/>
                    </a:lnTo>
                    <a:lnTo>
                      <a:pt x="1330" y="8415"/>
                    </a:lnTo>
                    <a:lnTo>
                      <a:pt x="1344" y="8402"/>
                    </a:lnTo>
                    <a:lnTo>
                      <a:pt x="1357" y="8388"/>
                    </a:lnTo>
                    <a:lnTo>
                      <a:pt x="1369" y="8374"/>
                    </a:lnTo>
                    <a:lnTo>
                      <a:pt x="1381" y="8359"/>
                    </a:lnTo>
                    <a:lnTo>
                      <a:pt x="1392" y="8343"/>
                    </a:lnTo>
                    <a:lnTo>
                      <a:pt x="1402" y="8327"/>
                    </a:lnTo>
                    <a:lnTo>
                      <a:pt x="1411" y="8310"/>
                    </a:lnTo>
                    <a:lnTo>
                      <a:pt x="1420" y="8293"/>
                    </a:lnTo>
                    <a:lnTo>
                      <a:pt x="1428" y="8276"/>
                    </a:lnTo>
                    <a:lnTo>
                      <a:pt x="1435" y="8258"/>
                    </a:lnTo>
                    <a:lnTo>
                      <a:pt x="1442" y="8240"/>
                    </a:lnTo>
                    <a:lnTo>
                      <a:pt x="1447" y="8221"/>
                    </a:lnTo>
                    <a:lnTo>
                      <a:pt x="1452" y="8202"/>
                    </a:lnTo>
                    <a:lnTo>
                      <a:pt x="1455" y="8182"/>
                    </a:lnTo>
                    <a:lnTo>
                      <a:pt x="1458" y="8163"/>
                    </a:lnTo>
                    <a:lnTo>
                      <a:pt x="1459" y="8143"/>
                    </a:lnTo>
                    <a:lnTo>
                      <a:pt x="1460" y="8123"/>
                    </a:lnTo>
                    <a:lnTo>
                      <a:pt x="1460" y="387"/>
                    </a:lnTo>
                    <a:lnTo>
                      <a:pt x="1459" y="367"/>
                    </a:lnTo>
                    <a:lnTo>
                      <a:pt x="1458" y="348"/>
                    </a:lnTo>
                    <a:lnTo>
                      <a:pt x="1455" y="329"/>
                    </a:lnTo>
                    <a:lnTo>
                      <a:pt x="1452" y="309"/>
                    </a:lnTo>
                    <a:lnTo>
                      <a:pt x="1447" y="291"/>
                    </a:lnTo>
                    <a:lnTo>
                      <a:pt x="1442" y="273"/>
                    </a:lnTo>
                    <a:lnTo>
                      <a:pt x="1435" y="255"/>
                    </a:lnTo>
                    <a:lnTo>
                      <a:pt x="1428" y="238"/>
                    </a:lnTo>
                    <a:lnTo>
                      <a:pt x="1420" y="221"/>
                    </a:lnTo>
                    <a:lnTo>
                      <a:pt x="1411" y="205"/>
                    </a:lnTo>
                    <a:lnTo>
                      <a:pt x="1402" y="187"/>
                    </a:lnTo>
                    <a:lnTo>
                      <a:pt x="1392" y="172"/>
                    </a:lnTo>
                    <a:lnTo>
                      <a:pt x="1381" y="157"/>
                    </a:lnTo>
                    <a:lnTo>
                      <a:pt x="1369" y="142"/>
                    </a:lnTo>
                    <a:lnTo>
                      <a:pt x="1357" y="128"/>
                    </a:lnTo>
                    <a:lnTo>
                      <a:pt x="1344" y="115"/>
                    </a:lnTo>
                    <a:lnTo>
                      <a:pt x="1330" y="102"/>
                    </a:lnTo>
                    <a:lnTo>
                      <a:pt x="1316" y="90"/>
                    </a:lnTo>
                    <a:lnTo>
                      <a:pt x="1300" y="78"/>
                    </a:lnTo>
                    <a:lnTo>
                      <a:pt x="1285" y="67"/>
                    </a:lnTo>
                    <a:lnTo>
                      <a:pt x="1269" y="56"/>
                    </a:lnTo>
                    <a:lnTo>
                      <a:pt x="1252" y="47"/>
                    </a:lnTo>
                    <a:lnTo>
                      <a:pt x="1236" y="38"/>
                    </a:lnTo>
                    <a:lnTo>
                      <a:pt x="1218" y="31"/>
                    </a:lnTo>
                    <a:lnTo>
                      <a:pt x="1200" y="24"/>
                    </a:lnTo>
                    <a:lnTo>
                      <a:pt x="1181" y="17"/>
                    </a:lnTo>
                    <a:lnTo>
                      <a:pt x="1163" y="12"/>
                    </a:lnTo>
                    <a:lnTo>
                      <a:pt x="1144" y="8"/>
                    </a:lnTo>
                    <a:lnTo>
                      <a:pt x="1124" y="4"/>
                    </a:lnTo>
                    <a:lnTo>
                      <a:pt x="1105" y="2"/>
                    </a:lnTo>
                    <a:lnTo>
                      <a:pt x="1085" y="0"/>
                    </a:lnTo>
                    <a:lnTo>
                      <a:pt x="1065" y="0"/>
                    </a:lnTo>
                    <a:close/>
                  </a:path>
                </a:pathLst>
              </a:custGeom>
              <a:solidFill>
                <a:srgbClr val="766B9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3" name="Rectangle 19"/>
              <p:cNvSpPr>
                <a:spLocks noChangeArrowheads="1"/>
              </p:cNvSpPr>
              <p:nvPr/>
            </p:nvSpPr>
            <p:spPr bwMode="auto">
              <a:xfrm>
                <a:off x="6078" y="2040"/>
                <a:ext cx="395" cy="1959"/>
              </a:xfrm>
              <a:prstGeom prst="rect">
                <a:avLst/>
              </a:prstGeom>
              <a:solidFill>
                <a:srgbClr val="766B9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4" name="Rectangle 20"/>
              <p:cNvSpPr>
                <a:spLocks noChangeArrowheads="1"/>
              </p:cNvSpPr>
              <p:nvPr/>
            </p:nvSpPr>
            <p:spPr bwMode="auto">
              <a:xfrm>
                <a:off x="4754" y="2040"/>
                <a:ext cx="43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5" name="Rectangle 21"/>
              <p:cNvSpPr>
                <a:spLocks noChangeArrowheads="1"/>
              </p:cNvSpPr>
              <p:nvPr/>
            </p:nvSpPr>
            <p:spPr bwMode="auto">
              <a:xfrm>
                <a:off x="4924" y="2040"/>
                <a:ext cx="40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6" name="Rectangle 22"/>
              <p:cNvSpPr>
                <a:spLocks noChangeArrowheads="1"/>
              </p:cNvSpPr>
              <p:nvPr/>
            </p:nvSpPr>
            <p:spPr bwMode="auto">
              <a:xfrm>
                <a:off x="5160" y="2040"/>
                <a:ext cx="74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7" name="Rectangle 23"/>
              <p:cNvSpPr>
                <a:spLocks noChangeArrowheads="1"/>
              </p:cNvSpPr>
              <p:nvPr/>
            </p:nvSpPr>
            <p:spPr bwMode="auto">
              <a:xfrm>
                <a:off x="5272" y="2040"/>
                <a:ext cx="42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8" name="Rectangle 24"/>
              <p:cNvSpPr>
                <a:spLocks noChangeArrowheads="1"/>
              </p:cNvSpPr>
              <p:nvPr/>
            </p:nvSpPr>
            <p:spPr bwMode="auto">
              <a:xfrm>
                <a:off x="5868" y="2040"/>
                <a:ext cx="83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59" name="Rectangle 25"/>
              <p:cNvSpPr>
                <a:spLocks noChangeArrowheads="1"/>
              </p:cNvSpPr>
              <p:nvPr/>
            </p:nvSpPr>
            <p:spPr bwMode="auto">
              <a:xfrm>
                <a:off x="6036" y="2040"/>
                <a:ext cx="42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0" name="Rectangle 26"/>
              <p:cNvSpPr>
                <a:spLocks noChangeArrowheads="1"/>
              </p:cNvSpPr>
              <p:nvPr/>
            </p:nvSpPr>
            <p:spPr bwMode="auto">
              <a:xfrm>
                <a:off x="6473" y="2040"/>
                <a:ext cx="112" cy="1959"/>
              </a:xfrm>
              <a:prstGeom prst="rect">
                <a:avLst/>
              </a:prstGeom>
              <a:solidFill>
                <a:srgbClr val="998FA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1" name="Freeform 27"/>
              <p:cNvSpPr>
                <a:spLocks/>
              </p:cNvSpPr>
              <p:nvPr/>
            </p:nvSpPr>
            <p:spPr bwMode="auto">
              <a:xfrm>
                <a:off x="4120" y="4180"/>
                <a:ext cx="3014" cy="947"/>
              </a:xfrm>
              <a:custGeom>
                <a:avLst/>
                <a:gdLst>
                  <a:gd name="T0" fmla="*/ 13931 w 15902"/>
                  <a:gd name="T1" fmla="*/ 0 h 4118"/>
                  <a:gd name="T2" fmla="*/ 14069 w 15902"/>
                  <a:gd name="T3" fmla="*/ 4 h 4118"/>
                  <a:gd name="T4" fmla="*/ 14171 w 15902"/>
                  <a:gd name="T5" fmla="*/ 13 h 4118"/>
                  <a:gd name="T6" fmla="*/ 14273 w 15902"/>
                  <a:gd name="T7" fmla="*/ 33 h 4118"/>
                  <a:gd name="T8" fmla="*/ 14372 w 15902"/>
                  <a:gd name="T9" fmla="*/ 65 h 4118"/>
                  <a:gd name="T10" fmla="*/ 14469 w 15902"/>
                  <a:gd name="T11" fmla="*/ 115 h 4118"/>
                  <a:gd name="T12" fmla="*/ 14562 w 15902"/>
                  <a:gd name="T13" fmla="*/ 183 h 4118"/>
                  <a:gd name="T14" fmla="*/ 14652 w 15902"/>
                  <a:gd name="T15" fmla="*/ 275 h 4118"/>
                  <a:gd name="T16" fmla="*/ 14736 w 15902"/>
                  <a:gd name="T17" fmla="*/ 394 h 4118"/>
                  <a:gd name="T18" fmla="*/ 14814 w 15902"/>
                  <a:gd name="T19" fmla="*/ 543 h 4118"/>
                  <a:gd name="T20" fmla="*/ 14887 w 15902"/>
                  <a:gd name="T21" fmla="*/ 726 h 4118"/>
                  <a:gd name="T22" fmla="*/ 14979 w 15902"/>
                  <a:gd name="T23" fmla="*/ 957 h 4118"/>
                  <a:gd name="T24" fmla="*/ 15215 w 15902"/>
                  <a:gd name="T25" fmla="*/ 1520 h 4118"/>
                  <a:gd name="T26" fmla="*/ 15476 w 15902"/>
                  <a:gd name="T27" fmla="*/ 2124 h 4118"/>
                  <a:gd name="T28" fmla="*/ 15712 w 15902"/>
                  <a:gd name="T29" fmla="*/ 2658 h 4118"/>
                  <a:gd name="T30" fmla="*/ 15868 w 15902"/>
                  <a:gd name="T31" fmla="*/ 3009 h 4118"/>
                  <a:gd name="T32" fmla="*/ 15901 w 15902"/>
                  <a:gd name="T33" fmla="*/ 3122 h 4118"/>
                  <a:gd name="T34" fmla="*/ 15889 w 15902"/>
                  <a:gd name="T35" fmla="*/ 3237 h 4118"/>
                  <a:gd name="T36" fmla="*/ 15862 w 15902"/>
                  <a:gd name="T37" fmla="*/ 3361 h 4118"/>
                  <a:gd name="T38" fmla="*/ 15821 w 15902"/>
                  <a:gd name="T39" fmla="*/ 3490 h 4118"/>
                  <a:gd name="T40" fmla="*/ 15769 w 15902"/>
                  <a:gd name="T41" fmla="*/ 3618 h 4118"/>
                  <a:gd name="T42" fmla="*/ 15707 w 15902"/>
                  <a:gd name="T43" fmla="*/ 3741 h 4118"/>
                  <a:gd name="T44" fmla="*/ 15634 w 15902"/>
                  <a:gd name="T45" fmla="*/ 3855 h 4118"/>
                  <a:gd name="T46" fmla="*/ 15552 w 15902"/>
                  <a:gd name="T47" fmla="*/ 3953 h 4118"/>
                  <a:gd name="T48" fmla="*/ 15464 w 15902"/>
                  <a:gd name="T49" fmla="*/ 4033 h 4118"/>
                  <a:gd name="T50" fmla="*/ 15368 w 15902"/>
                  <a:gd name="T51" fmla="*/ 4088 h 4118"/>
                  <a:gd name="T52" fmla="*/ 15268 w 15902"/>
                  <a:gd name="T53" fmla="*/ 4116 h 4118"/>
                  <a:gd name="T54" fmla="*/ 669 w 15902"/>
                  <a:gd name="T55" fmla="*/ 4118 h 4118"/>
                  <a:gd name="T56" fmla="*/ 566 w 15902"/>
                  <a:gd name="T57" fmla="*/ 4101 h 4118"/>
                  <a:gd name="T58" fmla="*/ 470 w 15902"/>
                  <a:gd name="T59" fmla="*/ 4054 h 4118"/>
                  <a:gd name="T60" fmla="*/ 378 w 15902"/>
                  <a:gd name="T61" fmla="*/ 3982 h 4118"/>
                  <a:gd name="T62" fmla="*/ 294 w 15902"/>
                  <a:gd name="T63" fmla="*/ 3889 h 4118"/>
                  <a:gd name="T64" fmla="*/ 219 w 15902"/>
                  <a:gd name="T65" fmla="*/ 3780 h 4118"/>
                  <a:gd name="T66" fmla="*/ 152 w 15902"/>
                  <a:gd name="T67" fmla="*/ 3660 h 4118"/>
                  <a:gd name="T68" fmla="*/ 97 w 15902"/>
                  <a:gd name="T69" fmla="*/ 3533 h 4118"/>
                  <a:gd name="T70" fmla="*/ 52 w 15902"/>
                  <a:gd name="T71" fmla="*/ 3404 h 4118"/>
                  <a:gd name="T72" fmla="*/ 21 w 15902"/>
                  <a:gd name="T73" fmla="*/ 3278 h 4118"/>
                  <a:gd name="T74" fmla="*/ 3 w 15902"/>
                  <a:gd name="T75" fmla="*/ 3159 h 4118"/>
                  <a:gd name="T76" fmla="*/ 9 w 15902"/>
                  <a:gd name="T77" fmla="*/ 3066 h 4118"/>
                  <a:gd name="T78" fmla="*/ 127 w 15902"/>
                  <a:gd name="T79" fmla="*/ 2801 h 4118"/>
                  <a:gd name="T80" fmla="*/ 342 w 15902"/>
                  <a:gd name="T81" fmla="*/ 2316 h 4118"/>
                  <a:gd name="T82" fmla="*/ 601 w 15902"/>
                  <a:gd name="T83" fmla="*/ 1722 h 4118"/>
                  <a:gd name="T84" fmla="*/ 851 w 15902"/>
                  <a:gd name="T85" fmla="*/ 1133 h 4118"/>
                  <a:gd name="T86" fmla="*/ 987 w 15902"/>
                  <a:gd name="T87" fmla="*/ 798 h 4118"/>
                  <a:gd name="T88" fmla="*/ 1063 w 15902"/>
                  <a:gd name="T89" fmla="*/ 600 h 4118"/>
                  <a:gd name="T90" fmla="*/ 1139 w 15902"/>
                  <a:gd name="T91" fmla="*/ 440 h 4118"/>
                  <a:gd name="T92" fmla="*/ 1222 w 15902"/>
                  <a:gd name="T93" fmla="*/ 312 h 4118"/>
                  <a:gd name="T94" fmla="*/ 1309 w 15902"/>
                  <a:gd name="T95" fmla="*/ 211 h 4118"/>
                  <a:gd name="T96" fmla="*/ 1402 w 15902"/>
                  <a:gd name="T97" fmla="*/ 135 h 4118"/>
                  <a:gd name="T98" fmla="*/ 1498 w 15902"/>
                  <a:gd name="T99" fmla="*/ 79 h 4118"/>
                  <a:gd name="T100" fmla="*/ 1598 w 15902"/>
                  <a:gd name="T101" fmla="*/ 42 h 4118"/>
                  <a:gd name="T102" fmla="*/ 1699 w 15902"/>
                  <a:gd name="T103" fmla="*/ 19 h 4118"/>
                  <a:gd name="T104" fmla="*/ 1803 w 15902"/>
                  <a:gd name="T105" fmla="*/ 6 h 4118"/>
                  <a:gd name="T106" fmla="*/ 1908 w 15902"/>
                  <a:gd name="T107" fmla="*/ 1 h 4118"/>
                  <a:gd name="T108" fmla="*/ 7955 w 15902"/>
                  <a:gd name="T109" fmla="*/ 0 h 4118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5902"/>
                  <a:gd name="T166" fmla="*/ 0 h 4118"/>
                  <a:gd name="T167" fmla="*/ 15902 w 15902"/>
                  <a:gd name="T168" fmla="*/ 4118 h 4118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5902" h="4118">
                    <a:moveTo>
                      <a:pt x="7955" y="0"/>
                    </a:moveTo>
                    <a:lnTo>
                      <a:pt x="13863" y="0"/>
                    </a:lnTo>
                    <a:lnTo>
                      <a:pt x="13931" y="0"/>
                    </a:lnTo>
                    <a:lnTo>
                      <a:pt x="14000" y="1"/>
                    </a:lnTo>
                    <a:lnTo>
                      <a:pt x="14034" y="2"/>
                    </a:lnTo>
                    <a:lnTo>
                      <a:pt x="14069" y="4"/>
                    </a:lnTo>
                    <a:lnTo>
                      <a:pt x="14103" y="6"/>
                    </a:lnTo>
                    <a:lnTo>
                      <a:pt x="14137" y="9"/>
                    </a:lnTo>
                    <a:lnTo>
                      <a:pt x="14171" y="13"/>
                    </a:lnTo>
                    <a:lnTo>
                      <a:pt x="14205" y="19"/>
                    </a:lnTo>
                    <a:lnTo>
                      <a:pt x="14239" y="25"/>
                    </a:lnTo>
                    <a:lnTo>
                      <a:pt x="14273" y="33"/>
                    </a:lnTo>
                    <a:lnTo>
                      <a:pt x="14306" y="42"/>
                    </a:lnTo>
                    <a:lnTo>
                      <a:pt x="14340" y="52"/>
                    </a:lnTo>
                    <a:lnTo>
                      <a:pt x="14372" y="65"/>
                    </a:lnTo>
                    <a:lnTo>
                      <a:pt x="14405" y="79"/>
                    </a:lnTo>
                    <a:lnTo>
                      <a:pt x="14437" y="96"/>
                    </a:lnTo>
                    <a:lnTo>
                      <a:pt x="14469" y="115"/>
                    </a:lnTo>
                    <a:lnTo>
                      <a:pt x="14501" y="135"/>
                    </a:lnTo>
                    <a:lnTo>
                      <a:pt x="14532" y="158"/>
                    </a:lnTo>
                    <a:lnTo>
                      <a:pt x="14562" y="183"/>
                    </a:lnTo>
                    <a:lnTo>
                      <a:pt x="14593" y="211"/>
                    </a:lnTo>
                    <a:lnTo>
                      <a:pt x="14623" y="242"/>
                    </a:lnTo>
                    <a:lnTo>
                      <a:pt x="14652" y="275"/>
                    </a:lnTo>
                    <a:lnTo>
                      <a:pt x="14680" y="312"/>
                    </a:lnTo>
                    <a:lnTo>
                      <a:pt x="14709" y="351"/>
                    </a:lnTo>
                    <a:lnTo>
                      <a:pt x="14736" y="394"/>
                    </a:lnTo>
                    <a:lnTo>
                      <a:pt x="14763" y="440"/>
                    </a:lnTo>
                    <a:lnTo>
                      <a:pt x="14788" y="490"/>
                    </a:lnTo>
                    <a:lnTo>
                      <a:pt x="14814" y="543"/>
                    </a:lnTo>
                    <a:lnTo>
                      <a:pt x="14839" y="600"/>
                    </a:lnTo>
                    <a:lnTo>
                      <a:pt x="14863" y="661"/>
                    </a:lnTo>
                    <a:lnTo>
                      <a:pt x="14887" y="726"/>
                    </a:lnTo>
                    <a:lnTo>
                      <a:pt x="14915" y="798"/>
                    </a:lnTo>
                    <a:lnTo>
                      <a:pt x="14946" y="876"/>
                    </a:lnTo>
                    <a:lnTo>
                      <a:pt x="14979" y="957"/>
                    </a:lnTo>
                    <a:lnTo>
                      <a:pt x="15051" y="1133"/>
                    </a:lnTo>
                    <a:lnTo>
                      <a:pt x="15130" y="1322"/>
                    </a:lnTo>
                    <a:lnTo>
                      <a:pt x="15215" y="1520"/>
                    </a:lnTo>
                    <a:lnTo>
                      <a:pt x="15301" y="1722"/>
                    </a:lnTo>
                    <a:lnTo>
                      <a:pt x="15389" y="1925"/>
                    </a:lnTo>
                    <a:lnTo>
                      <a:pt x="15476" y="2124"/>
                    </a:lnTo>
                    <a:lnTo>
                      <a:pt x="15560" y="2316"/>
                    </a:lnTo>
                    <a:lnTo>
                      <a:pt x="15639" y="2495"/>
                    </a:lnTo>
                    <a:lnTo>
                      <a:pt x="15712" y="2658"/>
                    </a:lnTo>
                    <a:lnTo>
                      <a:pt x="15775" y="2801"/>
                    </a:lnTo>
                    <a:lnTo>
                      <a:pt x="15828" y="2919"/>
                    </a:lnTo>
                    <a:lnTo>
                      <a:pt x="15868" y="3009"/>
                    </a:lnTo>
                    <a:lnTo>
                      <a:pt x="15893" y="3066"/>
                    </a:lnTo>
                    <a:lnTo>
                      <a:pt x="15902" y="3087"/>
                    </a:lnTo>
                    <a:lnTo>
                      <a:pt x="15901" y="3122"/>
                    </a:lnTo>
                    <a:lnTo>
                      <a:pt x="15899" y="3159"/>
                    </a:lnTo>
                    <a:lnTo>
                      <a:pt x="15894" y="3197"/>
                    </a:lnTo>
                    <a:lnTo>
                      <a:pt x="15889" y="3237"/>
                    </a:lnTo>
                    <a:lnTo>
                      <a:pt x="15881" y="3278"/>
                    </a:lnTo>
                    <a:lnTo>
                      <a:pt x="15872" y="3319"/>
                    </a:lnTo>
                    <a:lnTo>
                      <a:pt x="15862" y="3361"/>
                    </a:lnTo>
                    <a:lnTo>
                      <a:pt x="15850" y="3404"/>
                    </a:lnTo>
                    <a:lnTo>
                      <a:pt x="15837" y="3446"/>
                    </a:lnTo>
                    <a:lnTo>
                      <a:pt x="15821" y="3490"/>
                    </a:lnTo>
                    <a:lnTo>
                      <a:pt x="15805" y="3533"/>
                    </a:lnTo>
                    <a:lnTo>
                      <a:pt x="15788" y="3575"/>
                    </a:lnTo>
                    <a:lnTo>
                      <a:pt x="15769" y="3618"/>
                    </a:lnTo>
                    <a:lnTo>
                      <a:pt x="15750" y="3660"/>
                    </a:lnTo>
                    <a:lnTo>
                      <a:pt x="15729" y="3700"/>
                    </a:lnTo>
                    <a:lnTo>
                      <a:pt x="15707" y="3741"/>
                    </a:lnTo>
                    <a:lnTo>
                      <a:pt x="15683" y="3780"/>
                    </a:lnTo>
                    <a:lnTo>
                      <a:pt x="15659" y="3818"/>
                    </a:lnTo>
                    <a:lnTo>
                      <a:pt x="15634" y="3855"/>
                    </a:lnTo>
                    <a:lnTo>
                      <a:pt x="15608" y="3889"/>
                    </a:lnTo>
                    <a:lnTo>
                      <a:pt x="15581" y="3922"/>
                    </a:lnTo>
                    <a:lnTo>
                      <a:pt x="15552" y="3953"/>
                    </a:lnTo>
                    <a:lnTo>
                      <a:pt x="15524" y="3982"/>
                    </a:lnTo>
                    <a:lnTo>
                      <a:pt x="15494" y="4009"/>
                    </a:lnTo>
                    <a:lnTo>
                      <a:pt x="15464" y="4033"/>
                    </a:lnTo>
                    <a:lnTo>
                      <a:pt x="15432" y="4054"/>
                    </a:lnTo>
                    <a:lnTo>
                      <a:pt x="15401" y="4073"/>
                    </a:lnTo>
                    <a:lnTo>
                      <a:pt x="15368" y="4088"/>
                    </a:lnTo>
                    <a:lnTo>
                      <a:pt x="15336" y="4101"/>
                    </a:lnTo>
                    <a:lnTo>
                      <a:pt x="15301" y="4111"/>
                    </a:lnTo>
                    <a:lnTo>
                      <a:pt x="15268" y="4116"/>
                    </a:lnTo>
                    <a:lnTo>
                      <a:pt x="15233" y="4118"/>
                    </a:lnTo>
                    <a:lnTo>
                      <a:pt x="7955" y="4118"/>
                    </a:lnTo>
                    <a:lnTo>
                      <a:pt x="669" y="4118"/>
                    </a:lnTo>
                    <a:lnTo>
                      <a:pt x="634" y="4116"/>
                    </a:lnTo>
                    <a:lnTo>
                      <a:pt x="600" y="4111"/>
                    </a:lnTo>
                    <a:lnTo>
                      <a:pt x="566" y="4101"/>
                    </a:lnTo>
                    <a:lnTo>
                      <a:pt x="533" y="4088"/>
                    </a:lnTo>
                    <a:lnTo>
                      <a:pt x="501" y="4073"/>
                    </a:lnTo>
                    <a:lnTo>
                      <a:pt x="470" y="4054"/>
                    </a:lnTo>
                    <a:lnTo>
                      <a:pt x="438" y="4033"/>
                    </a:lnTo>
                    <a:lnTo>
                      <a:pt x="408" y="4009"/>
                    </a:lnTo>
                    <a:lnTo>
                      <a:pt x="378" y="3982"/>
                    </a:lnTo>
                    <a:lnTo>
                      <a:pt x="350" y="3953"/>
                    </a:lnTo>
                    <a:lnTo>
                      <a:pt x="321" y="3922"/>
                    </a:lnTo>
                    <a:lnTo>
                      <a:pt x="294" y="3889"/>
                    </a:lnTo>
                    <a:lnTo>
                      <a:pt x="268" y="3855"/>
                    </a:lnTo>
                    <a:lnTo>
                      <a:pt x="243" y="3818"/>
                    </a:lnTo>
                    <a:lnTo>
                      <a:pt x="219" y="3780"/>
                    </a:lnTo>
                    <a:lnTo>
                      <a:pt x="195" y="3741"/>
                    </a:lnTo>
                    <a:lnTo>
                      <a:pt x="173" y="3700"/>
                    </a:lnTo>
                    <a:lnTo>
                      <a:pt x="152" y="3660"/>
                    </a:lnTo>
                    <a:lnTo>
                      <a:pt x="132" y="3618"/>
                    </a:lnTo>
                    <a:lnTo>
                      <a:pt x="114" y="3575"/>
                    </a:lnTo>
                    <a:lnTo>
                      <a:pt x="97" y="3533"/>
                    </a:lnTo>
                    <a:lnTo>
                      <a:pt x="81" y="3490"/>
                    </a:lnTo>
                    <a:lnTo>
                      <a:pt x="65" y="3446"/>
                    </a:lnTo>
                    <a:lnTo>
                      <a:pt x="52" y="3404"/>
                    </a:lnTo>
                    <a:lnTo>
                      <a:pt x="40" y="3361"/>
                    </a:lnTo>
                    <a:lnTo>
                      <a:pt x="30" y="3319"/>
                    </a:lnTo>
                    <a:lnTo>
                      <a:pt x="21" y="3278"/>
                    </a:lnTo>
                    <a:lnTo>
                      <a:pt x="13" y="3237"/>
                    </a:lnTo>
                    <a:lnTo>
                      <a:pt x="7" y="3197"/>
                    </a:lnTo>
                    <a:lnTo>
                      <a:pt x="3" y="3159"/>
                    </a:lnTo>
                    <a:lnTo>
                      <a:pt x="1" y="3122"/>
                    </a:lnTo>
                    <a:lnTo>
                      <a:pt x="0" y="3087"/>
                    </a:lnTo>
                    <a:lnTo>
                      <a:pt x="9" y="3066"/>
                    </a:lnTo>
                    <a:lnTo>
                      <a:pt x="34" y="3009"/>
                    </a:lnTo>
                    <a:lnTo>
                      <a:pt x="74" y="2919"/>
                    </a:lnTo>
                    <a:lnTo>
                      <a:pt x="127" y="2801"/>
                    </a:lnTo>
                    <a:lnTo>
                      <a:pt x="190" y="2658"/>
                    </a:lnTo>
                    <a:lnTo>
                      <a:pt x="263" y="2495"/>
                    </a:lnTo>
                    <a:lnTo>
                      <a:pt x="342" y="2316"/>
                    </a:lnTo>
                    <a:lnTo>
                      <a:pt x="426" y="2124"/>
                    </a:lnTo>
                    <a:lnTo>
                      <a:pt x="513" y="1925"/>
                    </a:lnTo>
                    <a:lnTo>
                      <a:pt x="601" y="1722"/>
                    </a:lnTo>
                    <a:lnTo>
                      <a:pt x="687" y="1520"/>
                    </a:lnTo>
                    <a:lnTo>
                      <a:pt x="772" y="1322"/>
                    </a:lnTo>
                    <a:lnTo>
                      <a:pt x="851" y="1133"/>
                    </a:lnTo>
                    <a:lnTo>
                      <a:pt x="923" y="957"/>
                    </a:lnTo>
                    <a:lnTo>
                      <a:pt x="956" y="876"/>
                    </a:lnTo>
                    <a:lnTo>
                      <a:pt x="987" y="798"/>
                    </a:lnTo>
                    <a:lnTo>
                      <a:pt x="1015" y="726"/>
                    </a:lnTo>
                    <a:lnTo>
                      <a:pt x="1039" y="661"/>
                    </a:lnTo>
                    <a:lnTo>
                      <a:pt x="1063" y="600"/>
                    </a:lnTo>
                    <a:lnTo>
                      <a:pt x="1088" y="543"/>
                    </a:lnTo>
                    <a:lnTo>
                      <a:pt x="1114" y="490"/>
                    </a:lnTo>
                    <a:lnTo>
                      <a:pt x="1139" y="440"/>
                    </a:lnTo>
                    <a:lnTo>
                      <a:pt x="1166" y="394"/>
                    </a:lnTo>
                    <a:lnTo>
                      <a:pt x="1193" y="351"/>
                    </a:lnTo>
                    <a:lnTo>
                      <a:pt x="1222" y="312"/>
                    </a:lnTo>
                    <a:lnTo>
                      <a:pt x="1250" y="275"/>
                    </a:lnTo>
                    <a:lnTo>
                      <a:pt x="1279" y="242"/>
                    </a:lnTo>
                    <a:lnTo>
                      <a:pt x="1309" y="211"/>
                    </a:lnTo>
                    <a:lnTo>
                      <a:pt x="1340" y="183"/>
                    </a:lnTo>
                    <a:lnTo>
                      <a:pt x="1371" y="158"/>
                    </a:lnTo>
                    <a:lnTo>
                      <a:pt x="1402" y="135"/>
                    </a:lnTo>
                    <a:lnTo>
                      <a:pt x="1433" y="115"/>
                    </a:lnTo>
                    <a:lnTo>
                      <a:pt x="1466" y="96"/>
                    </a:lnTo>
                    <a:lnTo>
                      <a:pt x="1498" y="79"/>
                    </a:lnTo>
                    <a:lnTo>
                      <a:pt x="1531" y="65"/>
                    </a:lnTo>
                    <a:lnTo>
                      <a:pt x="1564" y="52"/>
                    </a:lnTo>
                    <a:lnTo>
                      <a:pt x="1598" y="42"/>
                    </a:lnTo>
                    <a:lnTo>
                      <a:pt x="1631" y="33"/>
                    </a:lnTo>
                    <a:lnTo>
                      <a:pt x="1665" y="25"/>
                    </a:lnTo>
                    <a:lnTo>
                      <a:pt x="1699" y="19"/>
                    </a:lnTo>
                    <a:lnTo>
                      <a:pt x="1734" y="13"/>
                    </a:lnTo>
                    <a:lnTo>
                      <a:pt x="1768" y="9"/>
                    </a:lnTo>
                    <a:lnTo>
                      <a:pt x="1803" y="6"/>
                    </a:lnTo>
                    <a:lnTo>
                      <a:pt x="1837" y="4"/>
                    </a:lnTo>
                    <a:lnTo>
                      <a:pt x="1873" y="2"/>
                    </a:lnTo>
                    <a:lnTo>
                      <a:pt x="1908" y="1"/>
                    </a:lnTo>
                    <a:lnTo>
                      <a:pt x="1978" y="0"/>
                    </a:lnTo>
                    <a:lnTo>
                      <a:pt x="2047" y="0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2" name="Freeform 28"/>
              <p:cNvSpPr>
                <a:spLocks/>
              </p:cNvSpPr>
              <p:nvPr/>
            </p:nvSpPr>
            <p:spPr bwMode="auto">
              <a:xfrm>
                <a:off x="4110" y="4167"/>
                <a:ext cx="3034" cy="973"/>
              </a:xfrm>
              <a:custGeom>
                <a:avLst/>
                <a:gdLst>
                  <a:gd name="T0" fmla="*/ 2033 w 16016"/>
                  <a:gd name="T1" fmla="*/ 0 h 4231"/>
                  <a:gd name="T2" fmla="*/ 1888 w 16016"/>
                  <a:gd name="T3" fmla="*/ 5 h 4231"/>
                  <a:gd name="T4" fmla="*/ 1781 w 16016"/>
                  <a:gd name="T5" fmla="*/ 16 h 4231"/>
                  <a:gd name="T6" fmla="*/ 1674 w 16016"/>
                  <a:gd name="T7" fmla="*/ 38 h 4231"/>
                  <a:gd name="T8" fmla="*/ 1568 w 16016"/>
                  <a:gd name="T9" fmla="*/ 73 h 4231"/>
                  <a:gd name="T10" fmla="*/ 1466 w 16016"/>
                  <a:gd name="T11" fmla="*/ 125 h 4231"/>
                  <a:gd name="T12" fmla="*/ 1366 w 16016"/>
                  <a:gd name="T13" fmla="*/ 199 h 4231"/>
                  <a:gd name="T14" fmla="*/ 1273 w 16016"/>
                  <a:gd name="T15" fmla="*/ 297 h 4231"/>
                  <a:gd name="T16" fmla="*/ 1183 w 16016"/>
                  <a:gd name="T17" fmla="*/ 422 h 4231"/>
                  <a:gd name="T18" fmla="*/ 1100 w 16016"/>
                  <a:gd name="T19" fmla="*/ 578 h 4231"/>
                  <a:gd name="T20" fmla="*/ 995 w 16016"/>
                  <a:gd name="T21" fmla="*/ 838 h 4231"/>
                  <a:gd name="T22" fmla="*/ 782 w 16016"/>
                  <a:gd name="T23" fmla="*/ 1356 h 4231"/>
                  <a:gd name="T24" fmla="*/ 524 w 16016"/>
                  <a:gd name="T25" fmla="*/ 1954 h 4231"/>
                  <a:gd name="T26" fmla="*/ 275 w 16016"/>
                  <a:gd name="T27" fmla="*/ 2521 h 4231"/>
                  <a:gd name="T28" fmla="*/ 86 w 16016"/>
                  <a:gd name="T29" fmla="*/ 2946 h 4231"/>
                  <a:gd name="T30" fmla="*/ 9 w 16016"/>
                  <a:gd name="T31" fmla="*/ 3119 h 4231"/>
                  <a:gd name="T32" fmla="*/ 1 w 16016"/>
                  <a:gd name="T33" fmla="*/ 3179 h 4231"/>
                  <a:gd name="T34" fmla="*/ 15 w 16016"/>
                  <a:gd name="T35" fmla="*/ 3297 h 4231"/>
                  <a:gd name="T36" fmla="*/ 43 w 16016"/>
                  <a:gd name="T37" fmla="*/ 3425 h 4231"/>
                  <a:gd name="T38" fmla="*/ 84 w 16016"/>
                  <a:gd name="T39" fmla="*/ 3560 h 4231"/>
                  <a:gd name="T40" fmla="*/ 139 w 16016"/>
                  <a:gd name="T41" fmla="*/ 3695 h 4231"/>
                  <a:gd name="T42" fmla="*/ 206 w 16016"/>
                  <a:gd name="T43" fmla="*/ 3826 h 4231"/>
                  <a:gd name="T44" fmla="*/ 284 w 16016"/>
                  <a:gd name="T45" fmla="*/ 3947 h 4231"/>
                  <a:gd name="T46" fmla="*/ 371 w 16016"/>
                  <a:gd name="T47" fmla="*/ 4054 h 4231"/>
                  <a:gd name="T48" fmla="*/ 469 w 16016"/>
                  <a:gd name="T49" fmla="*/ 4139 h 4231"/>
                  <a:gd name="T50" fmla="*/ 574 w 16016"/>
                  <a:gd name="T51" fmla="*/ 4200 h 4231"/>
                  <a:gd name="T52" fmla="*/ 687 w 16016"/>
                  <a:gd name="T53" fmla="*/ 4229 h 4231"/>
                  <a:gd name="T54" fmla="*/ 15329 w 16016"/>
                  <a:gd name="T55" fmla="*/ 4229 h 4231"/>
                  <a:gd name="T56" fmla="*/ 15442 w 16016"/>
                  <a:gd name="T57" fmla="*/ 4200 h 4231"/>
                  <a:gd name="T58" fmla="*/ 15547 w 16016"/>
                  <a:gd name="T59" fmla="*/ 4139 h 4231"/>
                  <a:gd name="T60" fmla="*/ 15644 w 16016"/>
                  <a:gd name="T61" fmla="*/ 4054 h 4231"/>
                  <a:gd name="T62" fmla="*/ 15732 w 16016"/>
                  <a:gd name="T63" fmla="*/ 3947 h 4231"/>
                  <a:gd name="T64" fmla="*/ 15810 w 16016"/>
                  <a:gd name="T65" fmla="*/ 3826 h 4231"/>
                  <a:gd name="T66" fmla="*/ 15876 w 16016"/>
                  <a:gd name="T67" fmla="*/ 3695 h 4231"/>
                  <a:gd name="T68" fmla="*/ 15932 w 16016"/>
                  <a:gd name="T69" fmla="*/ 3560 h 4231"/>
                  <a:gd name="T70" fmla="*/ 15973 w 16016"/>
                  <a:gd name="T71" fmla="*/ 3425 h 4231"/>
                  <a:gd name="T72" fmla="*/ 16001 w 16016"/>
                  <a:gd name="T73" fmla="*/ 3297 h 4231"/>
                  <a:gd name="T74" fmla="*/ 16015 w 16016"/>
                  <a:gd name="T75" fmla="*/ 3179 h 4231"/>
                  <a:gd name="T76" fmla="*/ 16016 w 16016"/>
                  <a:gd name="T77" fmla="*/ 3119 h 4231"/>
                  <a:gd name="T78" fmla="*/ 15937 w 16016"/>
                  <a:gd name="T79" fmla="*/ 2946 h 4231"/>
                  <a:gd name="T80" fmla="*/ 15746 w 16016"/>
                  <a:gd name="T81" fmla="*/ 2521 h 4231"/>
                  <a:gd name="T82" fmla="*/ 15495 w 16016"/>
                  <a:gd name="T83" fmla="*/ 1954 h 4231"/>
                  <a:gd name="T84" fmla="*/ 15235 w 16016"/>
                  <a:gd name="T85" fmla="*/ 1356 h 4231"/>
                  <a:gd name="T86" fmla="*/ 15051 w 16016"/>
                  <a:gd name="T87" fmla="*/ 913 h 4231"/>
                  <a:gd name="T88" fmla="*/ 14968 w 16016"/>
                  <a:gd name="T89" fmla="*/ 702 h 4231"/>
                  <a:gd name="T90" fmla="*/ 14891 w 16016"/>
                  <a:gd name="T91" fmla="*/ 522 h 4231"/>
                  <a:gd name="T92" fmla="*/ 14807 w 16016"/>
                  <a:gd name="T93" fmla="*/ 376 h 4231"/>
                  <a:gd name="T94" fmla="*/ 14716 w 16016"/>
                  <a:gd name="T95" fmla="*/ 260 h 4231"/>
                  <a:gd name="T96" fmla="*/ 14620 w 16016"/>
                  <a:gd name="T97" fmla="*/ 172 h 4231"/>
                  <a:gd name="T98" fmla="*/ 14521 w 16016"/>
                  <a:gd name="T99" fmla="*/ 106 h 4231"/>
                  <a:gd name="T100" fmla="*/ 14417 w 16016"/>
                  <a:gd name="T101" fmla="*/ 59 h 4231"/>
                  <a:gd name="T102" fmla="*/ 14311 w 16016"/>
                  <a:gd name="T103" fmla="*/ 29 h 4231"/>
                  <a:gd name="T104" fmla="*/ 14204 w 16016"/>
                  <a:gd name="T105" fmla="*/ 11 h 4231"/>
                  <a:gd name="T106" fmla="*/ 14096 w 16016"/>
                  <a:gd name="T107" fmla="*/ 3 h 4231"/>
                  <a:gd name="T108" fmla="*/ 13920 w 16016"/>
                  <a:gd name="T109" fmla="*/ 0 h 42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6016"/>
                  <a:gd name="T166" fmla="*/ 0 h 4231"/>
                  <a:gd name="T167" fmla="*/ 16016 w 16016"/>
                  <a:gd name="T168" fmla="*/ 4231 h 4231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6016" h="4231">
                    <a:moveTo>
                      <a:pt x="13920" y="0"/>
                    </a:moveTo>
                    <a:lnTo>
                      <a:pt x="2104" y="0"/>
                    </a:lnTo>
                    <a:lnTo>
                      <a:pt x="2033" y="0"/>
                    </a:lnTo>
                    <a:lnTo>
                      <a:pt x="1961" y="2"/>
                    </a:lnTo>
                    <a:lnTo>
                      <a:pt x="1925" y="3"/>
                    </a:lnTo>
                    <a:lnTo>
                      <a:pt x="1888" y="5"/>
                    </a:lnTo>
                    <a:lnTo>
                      <a:pt x="1852" y="7"/>
                    </a:lnTo>
                    <a:lnTo>
                      <a:pt x="1817" y="11"/>
                    </a:lnTo>
                    <a:lnTo>
                      <a:pt x="1781" y="16"/>
                    </a:lnTo>
                    <a:lnTo>
                      <a:pt x="1745" y="22"/>
                    </a:lnTo>
                    <a:lnTo>
                      <a:pt x="1709" y="29"/>
                    </a:lnTo>
                    <a:lnTo>
                      <a:pt x="1674" y="38"/>
                    </a:lnTo>
                    <a:lnTo>
                      <a:pt x="1638" y="48"/>
                    </a:lnTo>
                    <a:lnTo>
                      <a:pt x="1603" y="59"/>
                    </a:lnTo>
                    <a:lnTo>
                      <a:pt x="1568" y="73"/>
                    </a:lnTo>
                    <a:lnTo>
                      <a:pt x="1534" y="88"/>
                    </a:lnTo>
                    <a:lnTo>
                      <a:pt x="1499" y="106"/>
                    </a:lnTo>
                    <a:lnTo>
                      <a:pt x="1466" y="125"/>
                    </a:lnTo>
                    <a:lnTo>
                      <a:pt x="1432" y="147"/>
                    </a:lnTo>
                    <a:lnTo>
                      <a:pt x="1400" y="172"/>
                    </a:lnTo>
                    <a:lnTo>
                      <a:pt x="1366" y="199"/>
                    </a:lnTo>
                    <a:lnTo>
                      <a:pt x="1335" y="228"/>
                    </a:lnTo>
                    <a:lnTo>
                      <a:pt x="1303" y="260"/>
                    </a:lnTo>
                    <a:lnTo>
                      <a:pt x="1273" y="297"/>
                    </a:lnTo>
                    <a:lnTo>
                      <a:pt x="1241" y="335"/>
                    </a:lnTo>
                    <a:lnTo>
                      <a:pt x="1212" y="376"/>
                    </a:lnTo>
                    <a:lnTo>
                      <a:pt x="1183" y="422"/>
                    </a:lnTo>
                    <a:lnTo>
                      <a:pt x="1155" y="470"/>
                    </a:lnTo>
                    <a:lnTo>
                      <a:pt x="1126" y="522"/>
                    </a:lnTo>
                    <a:lnTo>
                      <a:pt x="1100" y="578"/>
                    </a:lnTo>
                    <a:lnTo>
                      <a:pt x="1074" y="638"/>
                    </a:lnTo>
                    <a:lnTo>
                      <a:pt x="1048" y="702"/>
                    </a:lnTo>
                    <a:lnTo>
                      <a:pt x="995" y="838"/>
                    </a:lnTo>
                    <a:lnTo>
                      <a:pt x="932" y="995"/>
                    </a:lnTo>
                    <a:lnTo>
                      <a:pt x="860" y="1168"/>
                    </a:lnTo>
                    <a:lnTo>
                      <a:pt x="782" y="1356"/>
                    </a:lnTo>
                    <a:lnTo>
                      <a:pt x="698" y="1552"/>
                    </a:lnTo>
                    <a:lnTo>
                      <a:pt x="611" y="1753"/>
                    </a:lnTo>
                    <a:lnTo>
                      <a:pt x="524" y="1954"/>
                    </a:lnTo>
                    <a:lnTo>
                      <a:pt x="438" y="2152"/>
                    </a:lnTo>
                    <a:lnTo>
                      <a:pt x="354" y="2342"/>
                    </a:lnTo>
                    <a:lnTo>
                      <a:pt x="275" y="2521"/>
                    </a:lnTo>
                    <a:lnTo>
                      <a:pt x="203" y="2684"/>
                    </a:lnTo>
                    <a:lnTo>
                      <a:pt x="140" y="2827"/>
                    </a:lnTo>
                    <a:lnTo>
                      <a:pt x="86" y="2946"/>
                    </a:lnTo>
                    <a:lnTo>
                      <a:pt x="45" y="3038"/>
                    </a:lnTo>
                    <a:lnTo>
                      <a:pt x="19" y="3096"/>
                    </a:lnTo>
                    <a:lnTo>
                      <a:pt x="9" y="3119"/>
                    </a:lnTo>
                    <a:lnTo>
                      <a:pt x="0" y="3127"/>
                    </a:lnTo>
                    <a:lnTo>
                      <a:pt x="0" y="3144"/>
                    </a:lnTo>
                    <a:lnTo>
                      <a:pt x="1" y="3179"/>
                    </a:lnTo>
                    <a:lnTo>
                      <a:pt x="3" y="3216"/>
                    </a:lnTo>
                    <a:lnTo>
                      <a:pt x="9" y="3255"/>
                    </a:lnTo>
                    <a:lnTo>
                      <a:pt x="15" y="3297"/>
                    </a:lnTo>
                    <a:lnTo>
                      <a:pt x="22" y="3338"/>
                    </a:lnTo>
                    <a:lnTo>
                      <a:pt x="32" y="3381"/>
                    </a:lnTo>
                    <a:lnTo>
                      <a:pt x="43" y="3425"/>
                    </a:lnTo>
                    <a:lnTo>
                      <a:pt x="55" y="3469"/>
                    </a:lnTo>
                    <a:lnTo>
                      <a:pt x="69" y="3514"/>
                    </a:lnTo>
                    <a:lnTo>
                      <a:pt x="84" y="3560"/>
                    </a:lnTo>
                    <a:lnTo>
                      <a:pt x="101" y="3605"/>
                    </a:lnTo>
                    <a:lnTo>
                      <a:pt x="119" y="3651"/>
                    </a:lnTo>
                    <a:lnTo>
                      <a:pt x="139" y="3695"/>
                    </a:lnTo>
                    <a:lnTo>
                      <a:pt x="160" y="3739"/>
                    </a:lnTo>
                    <a:lnTo>
                      <a:pt x="182" y="3784"/>
                    </a:lnTo>
                    <a:lnTo>
                      <a:pt x="206" y="3826"/>
                    </a:lnTo>
                    <a:lnTo>
                      <a:pt x="230" y="3868"/>
                    </a:lnTo>
                    <a:lnTo>
                      <a:pt x="256" y="3909"/>
                    </a:lnTo>
                    <a:lnTo>
                      <a:pt x="284" y="3947"/>
                    </a:lnTo>
                    <a:lnTo>
                      <a:pt x="312" y="3984"/>
                    </a:lnTo>
                    <a:lnTo>
                      <a:pt x="341" y="4020"/>
                    </a:lnTo>
                    <a:lnTo>
                      <a:pt x="371" y="4054"/>
                    </a:lnTo>
                    <a:lnTo>
                      <a:pt x="404" y="4085"/>
                    </a:lnTo>
                    <a:lnTo>
                      <a:pt x="436" y="4113"/>
                    </a:lnTo>
                    <a:lnTo>
                      <a:pt x="469" y="4139"/>
                    </a:lnTo>
                    <a:lnTo>
                      <a:pt x="503" y="4162"/>
                    </a:lnTo>
                    <a:lnTo>
                      <a:pt x="539" y="4183"/>
                    </a:lnTo>
                    <a:lnTo>
                      <a:pt x="574" y="4200"/>
                    </a:lnTo>
                    <a:lnTo>
                      <a:pt x="611" y="4213"/>
                    </a:lnTo>
                    <a:lnTo>
                      <a:pt x="649" y="4223"/>
                    </a:lnTo>
                    <a:lnTo>
                      <a:pt x="687" y="4229"/>
                    </a:lnTo>
                    <a:lnTo>
                      <a:pt x="726" y="4231"/>
                    </a:lnTo>
                    <a:lnTo>
                      <a:pt x="15290" y="4231"/>
                    </a:lnTo>
                    <a:lnTo>
                      <a:pt x="15329" y="4229"/>
                    </a:lnTo>
                    <a:lnTo>
                      <a:pt x="15367" y="4223"/>
                    </a:lnTo>
                    <a:lnTo>
                      <a:pt x="15405" y="4213"/>
                    </a:lnTo>
                    <a:lnTo>
                      <a:pt x="15442" y="4200"/>
                    </a:lnTo>
                    <a:lnTo>
                      <a:pt x="15477" y="4183"/>
                    </a:lnTo>
                    <a:lnTo>
                      <a:pt x="15513" y="4162"/>
                    </a:lnTo>
                    <a:lnTo>
                      <a:pt x="15547" y="4139"/>
                    </a:lnTo>
                    <a:lnTo>
                      <a:pt x="15580" y="4113"/>
                    </a:lnTo>
                    <a:lnTo>
                      <a:pt x="15612" y="4085"/>
                    </a:lnTo>
                    <a:lnTo>
                      <a:pt x="15644" y="4054"/>
                    </a:lnTo>
                    <a:lnTo>
                      <a:pt x="15675" y="4020"/>
                    </a:lnTo>
                    <a:lnTo>
                      <a:pt x="15704" y="3984"/>
                    </a:lnTo>
                    <a:lnTo>
                      <a:pt x="15732" y="3947"/>
                    </a:lnTo>
                    <a:lnTo>
                      <a:pt x="15760" y="3909"/>
                    </a:lnTo>
                    <a:lnTo>
                      <a:pt x="15786" y="3868"/>
                    </a:lnTo>
                    <a:lnTo>
                      <a:pt x="15810" y="3826"/>
                    </a:lnTo>
                    <a:lnTo>
                      <a:pt x="15833" y="3784"/>
                    </a:lnTo>
                    <a:lnTo>
                      <a:pt x="15856" y="3739"/>
                    </a:lnTo>
                    <a:lnTo>
                      <a:pt x="15876" y="3695"/>
                    </a:lnTo>
                    <a:lnTo>
                      <a:pt x="15897" y="3651"/>
                    </a:lnTo>
                    <a:lnTo>
                      <a:pt x="15915" y="3605"/>
                    </a:lnTo>
                    <a:lnTo>
                      <a:pt x="15932" y="3560"/>
                    </a:lnTo>
                    <a:lnTo>
                      <a:pt x="15947" y="3514"/>
                    </a:lnTo>
                    <a:lnTo>
                      <a:pt x="15961" y="3469"/>
                    </a:lnTo>
                    <a:lnTo>
                      <a:pt x="15973" y="3425"/>
                    </a:lnTo>
                    <a:lnTo>
                      <a:pt x="15984" y="3381"/>
                    </a:lnTo>
                    <a:lnTo>
                      <a:pt x="15993" y="3338"/>
                    </a:lnTo>
                    <a:lnTo>
                      <a:pt x="16001" y="3297"/>
                    </a:lnTo>
                    <a:lnTo>
                      <a:pt x="16007" y="3255"/>
                    </a:lnTo>
                    <a:lnTo>
                      <a:pt x="16013" y="3216"/>
                    </a:lnTo>
                    <a:lnTo>
                      <a:pt x="16015" y="3179"/>
                    </a:lnTo>
                    <a:lnTo>
                      <a:pt x="16016" y="3144"/>
                    </a:lnTo>
                    <a:lnTo>
                      <a:pt x="16016" y="3127"/>
                    </a:lnTo>
                    <a:lnTo>
                      <a:pt x="16016" y="3119"/>
                    </a:lnTo>
                    <a:lnTo>
                      <a:pt x="16005" y="3096"/>
                    </a:lnTo>
                    <a:lnTo>
                      <a:pt x="15978" y="3038"/>
                    </a:lnTo>
                    <a:lnTo>
                      <a:pt x="15937" y="2946"/>
                    </a:lnTo>
                    <a:lnTo>
                      <a:pt x="15884" y="2827"/>
                    </a:lnTo>
                    <a:lnTo>
                      <a:pt x="15819" y="2684"/>
                    </a:lnTo>
                    <a:lnTo>
                      <a:pt x="15746" y="2521"/>
                    </a:lnTo>
                    <a:lnTo>
                      <a:pt x="15667" y="2342"/>
                    </a:lnTo>
                    <a:lnTo>
                      <a:pt x="15582" y="2152"/>
                    </a:lnTo>
                    <a:lnTo>
                      <a:pt x="15495" y="1954"/>
                    </a:lnTo>
                    <a:lnTo>
                      <a:pt x="15407" y="1753"/>
                    </a:lnTo>
                    <a:lnTo>
                      <a:pt x="15320" y="1552"/>
                    </a:lnTo>
                    <a:lnTo>
                      <a:pt x="15235" y="1356"/>
                    </a:lnTo>
                    <a:lnTo>
                      <a:pt x="15157" y="1168"/>
                    </a:lnTo>
                    <a:lnTo>
                      <a:pt x="15084" y="995"/>
                    </a:lnTo>
                    <a:lnTo>
                      <a:pt x="15051" y="913"/>
                    </a:lnTo>
                    <a:lnTo>
                      <a:pt x="15021" y="838"/>
                    </a:lnTo>
                    <a:lnTo>
                      <a:pt x="14992" y="766"/>
                    </a:lnTo>
                    <a:lnTo>
                      <a:pt x="14968" y="702"/>
                    </a:lnTo>
                    <a:lnTo>
                      <a:pt x="14943" y="638"/>
                    </a:lnTo>
                    <a:lnTo>
                      <a:pt x="14918" y="578"/>
                    </a:lnTo>
                    <a:lnTo>
                      <a:pt x="14891" y="522"/>
                    </a:lnTo>
                    <a:lnTo>
                      <a:pt x="14863" y="470"/>
                    </a:lnTo>
                    <a:lnTo>
                      <a:pt x="14836" y="422"/>
                    </a:lnTo>
                    <a:lnTo>
                      <a:pt x="14807" y="376"/>
                    </a:lnTo>
                    <a:lnTo>
                      <a:pt x="14778" y="335"/>
                    </a:lnTo>
                    <a:lnTo>
                      <a:pt x="14747" y="297"/>
                    </a:lnTo>
                    <a:lnTo>
                      <a:pt x="14716" y="260"/>
                    </a:lnTo>
                    <a:lnTo>
                      <a:pt x="14685" y="228"/>
                    </a:lnTo>
                    <a:lnTo>
                      <a:pt x="14653" y="199"/>
                    </a:lnTo>
                    <a:lnTo>
                      <a:pt x="14620" y="172"/>
                    </a:lnTo>
                    <a:lnTo>
                      <a:pt x="14587" y="147"/>
                    </a:lnTo>
                    <a:lnTo>
                      <a:pt x="14554" y="125"/>
                    </a:lnTo>
                    <a:lnTo>
                      <a:pt x="14521" y="106"/>
                    </a:lnTo>
                    <a:lnTo>
                      <a:pt x="14486" y="88"/>
                    </a:lnTo>
                    <a:lnTo>
                      <a:pt x="14451" y="73"/>
                    </a:lnTo>
                    <a:lnTo>
                      <a:pt x="14417" y="59"/>
                    </a:lnTo>
                    <a:lnTo>
                      <a:pt x="14382" y="48"/>
                    </a:lnTo>
                    <a:lnTo>
                      <a:pt x="14346" y="38"/>
                    </a:lnTo>
                    <a:lnTo>
                      <a:pt x="14311" y="29"/>
                    </a:lnTo>
                    <a:lnTo>
                      <a:pt x="14276" y="22"/>
                    </a:lnTo>
                    <a:lnTo>
                      <a:pt x="14239" y="16"/>
                    </a:lnTo>
                    <a:lnTo>
                      <a:pt x="14204" y="11"/>
                    </a:lnTo>
                    <a:lnTo>
                      <a:pt x="14168" y="7"/>
                    </a:lnTo>
                    <a:lnTo>
                      <a:pt x="14133" y="5"/>
                    </a:lnTo>
                    <a:lnTo>
                      <a:pt x="14096" y="3"/>
                    </a:lnTo>
                    <a:lnTo>
                      <a:pt x="14061" y="2"/>
                    </a:lnTo>
                    <a:lnTo>
                      <a:pt x="13990" y="0"/>
                    </a:lnTo>
                    <a:lnTo>
                      <a:pt x="13920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3" name="Freeform 29"/>
              <p:cNvSpPr>
                <a:spLocks/>
              </p:cNvSpPr>
              <p:nvPr/>
            </p:nvSpPr>
            <p:spPr bwMode="auto">
              <a:xfrm>
                <a:off x="4131" y="4189"/>
                <a:ext cx="2992" cy="925"/>
              </a:xfrm>
              <a:custGeom>
                <a:avLst/>
                <a:gdLst>
                  <a:gd name="T0" fmla="*/ 1085 w 15790"/>
                  <a:gd name="T1" fmla="*/ 525 h 4013"/>
                  <a:gd name="T2" fmla="*/ 1158 w 15790"/>
                  <a:gd name="T3" fmla="*/ 383 h 4013"/>
                  <a:gd name="T4" fmla="*/ 1235 w 15790"/>
                  <a:gd name="T5" fmla="*/ 269 h 4013"/>
                  <a:gd name="T6" fmla="*/ 1317 w 15790"/>
                  <a:gd name="T7" fmla="*/ 181 h 4013"/>
                  <a:gd name="T8" fmla="*/ 1403 w 15790"/>
                  <a:gd name="T9" fmla="*/ 114 h 4013"/>
                  <a:gd name="T10" fmla="*/ 1493 w 15790"/>
                  <a:gd name="T11" fmla="*/ 66 h 4013"/>
                  <a:gd name="T12" fmla="*/ 1587 w 15790"/>
                  <a:gd name="T13" fmla="*/ 33 h 4013"/>
                  <a:gd name="T14" fmla="*/ 1683 w 15790"/>
                  <a:gd name="T15" fmla="*/ 14 h 4013"/>
                  <a:gd name="T16" fmla="*/ 1781 w 15790"/>
                  <a:gd name="T17" fmla="*/ 4 h 4013"/>
                  <a:gd name="T18" fmla="*/ 1916 w 15790"/>
                  <a:gd name="T19" fmla="*/ 0 h 4013"/>
                  <a:gd name="T20" fmla="*/ 13874 w 15790"/>
                  <a:gd name="T21" fmla="*/ 0 h 4013"/>
                  <a:gd name="T22" fmla="*/ 14009 w 15790"/>
                  <a:gd name="T23" fmla="*/ 4 h 4013"/>
                  <a:gd name="T24" fmla="*/ 14107 w 15790"/>
                  <a:gd name="T25" fmla="*/ 14 h 4013"/>
                  <a:gd name="T26" fmla="*/ 14203 w 15790"/>
                  <a:gd name="T27" fmla="*/ 33 h 4013"/>
                  <a:gd name="T28" fmla="*/ 14297 w 15790"/>
                  <a:gd name="T29" fmla="*/ 66 h 4013"/>
                  <a:gd name="T30" fmla="*/ 14387 w 15790"/>
                  <a:gd name="T31" fmla="*/ 114 h 4013"/>
                  <a:gd name="T32" fmla="*/ 14473 w 15790"/>
                  <a:gd name="T33" fmla="*/ 181 h 4013"/>
                  <a:gd name="T34" fmla="*/ 14555 w 15790"/>
                  <a:gd name="T35" fmla="*/ 269 h 4013"/>
                  <a:gd name="T36" fmla="*/ 14632 w 15790"/>
                  <a:gd name="T37" fmla="*/ 383 h 4013"/>
                  <a:gd name="T38" fmla="*/ 14705 w 15790"/>
                  <a:gd name="T39" fmla="*/ 525 h 4013"/>
                  <a:gd name="T40" fmla="*/ 14774 w 15790"/>
                  <a:gd name="T41" fmla="*/ 700 h 4013"/>
                  <a:gd name="T42" fmla="*/ 14862 w 15790"/>
                  <a:gd name="T43" fmla="*/ 918 h 4013"/>
                  <a:gd name="T44" fmla="*/ 15088 w 15790"/>
                  <a:gd name="T45" fmla="*/ 1453 h 4013"/>
                  <a:gd name="T46" fmla="*/ 15342 w 15790"/>
                  <a:gd name="T47" fmla="*/ 2035 h 4013"/>
                  <a:gd name="T48" fmla="*/ 15576 w 15790"/>
                  <a:gd name="T49" fmla="*/ 2562 h 4013"/>
                  <a:gd name="T50" fmla="*/ 15741 w 15790"/>
                  <a:gd name="T51" fmla="*/ 2934 h 4013"/>
                  <a:gd name="T52" fmla="*/ 15789 w 15790"/>
                  <a:gd name="T53" fmla="*/ 3082 h 4013"/>
                  <a:gd name="T54" fmla="*/ 15777 w 15790"/>
                  <a:gd name="T55" fmla="*/ 3194 h 4013"/>
                  <a:gd name="T56" fmla="*/ 15749 w 15790"/>
                  <a:gd name="T57" fmla="*/ 3314 h 4013"/>
                  <a:gd name="T58" fmla="*/ 15711 w 15790"/>
                  <a:gd name="T59" fmla="*/ 3435 h 4013"/>
                  <a:gd name="T60" fmla="*/ 15661 w 15790"/>
                  <a:gd name="T61" fmla="*/ 3555 h 4013"/>
                  <a:gd name="T62" fmla="*/ 15601 w 15790"/>
                  <a:gd name="T63" fmla="*/ 3668 h 4013"/>
                  <a:gd name="T64" fmla="*/ 15534 w 15790"/>
                  <a:gd name="T65" fmla="*/ 3773 h 4013"/>
                  <a:gd name="T66" fmla="*/ 15458 w 15790"/>
                  <a:gd name="T67" fmla="*/ 3864 h 4013"/>
                  <a:gd name="T68" fmla="*/ 15378 w 15790"/>
                  <a:gd name="T69" fmla="*/ 3937 h 4013"/>
                  <a:gd name="T70" fmla="*/ 15294 w 15790"/>
                  <a:gd name="T71" fmla="*/ 3987 h 4013"/>
                  <a:gd name="T72" fmla="*/ 15207 w 15790"/>
                  <a:gd name="T73" fmla="*/ 4011 h 4013"/>
                  <a:gd name="T74" fmla="*/ 583 w 15790"/>
                  <a:gd name="T75" fmla="*/ 4011 h 4013"/>
                  <a:gd name="T76" fmla="*/ 496 w 15790"/>
                  <a:gd name="T77" fmla="*/ 3987 h 4013"/>
                  <a:gd name="T78" fmla="*/ 413 w 15790"/>
                  <a:gd name="T79" fmla="*/ 3937 h 4013"/>
                  <a:gd name="T80" fmla="*/ 333 w 15790"/>
                  <a:gd name="T81" fmla="*/ 3864 h 4013"/>
                  <a:gd name="T82" fmla="*/ 259 w 15790"/>
                  <a:gd name="T83" fmla="*/ 3773 h 4013"/>
                  <a:gd name="T84" fmla="*/ 192 w 15790"/>
                  <a:gd name="T85" fmla="*/ 3668 h 4013"/>
                  <a:gd name="T86" fmla="*/ 132 w 15790"/>
                  <a:gd name="T87" fmla="*/ 3555 h 4013"/>
                  <a:gd name="T88" fmla="*/ 83 w 15790"/>
                  <a:gd name="T89" fmla="*/ 3435 h 4013"/>
                  <a:gd name="T90" fmla="*/ 44 w 15790"/>
                  <a:gd name="T91" fmla="*/ 3314 h 4013"/>
                  <a:gd name="T92" fmla="*/ 15 w 15790"/>
                  <a:gd name="T93" fmla="*/ 3194 h 4013"/>
                  <a:gd name="T94" fmla="*/ 1 w 15790"/>
                  <a:gd name="T95" fmla="*/ 3082 h 4013"/>
                  <a:gd name="T96" fmla="*/ 51 w 15790"/>
                  <a:gd name="T97" fmla="*/ 2934 h 4013"/>
                  <a:gd name="T98" fmla="*/ 218 w 15790"/>
                  <a:gd name="T99" fmla="*/ 2562 h 4013"/>
                  <a:gd name="T100" fmla="*/ 451 w 15790"/>
                  <a:gd name="T101" fmla="*/ 2035 h 4013"/>
                  <a:gd name="T102" fmla="*/ 703 w 15790"/>
                  <a:gd name="T103" fmla="*/ 1453 h 4013"/>
                  <a:gd name="T104" fmla="*/ 928 w 15790"/>
                  <a:gd name="T105" fmla="*/ 918 h 4013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5790"/>
                  <a:gd name="T160" fmla="*/ 0 h 4013"/>
                  <a:gd name="T161" fmla="*/ 15790 w 15790"/>
                  <a:gd name="T162" fmla="*/ 4013 h 4013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5790" h="4013">
                    <a:moveTo>
                      <a:pt x="1040" y="637"/>
                    </a:moveTo>
                    <a:lnTo>
                      <a:pt x="1062" y="579"/>
                    </a:lnTo>
                    <a:lnTo>
                      <a:pt x="1085" y="525"/>
                    </a:lnTo>
                    <a:lnTo>
                      <a:pt x="1108" y="474"/>
                    </a:lnTo>
                    <a:lnTo>
                      <a:pt x="1132" y="426"/>
                    </a:lnTo>
                    <a:lnTo>
                      <a:pt x="1158" y="383"/>
                    </a:lnTo>
                    <a:lnTo>
                      <a:pt x="1183" y="342"/>
                    </a:lnTo>
                    <a:lnTo>
                      <a:pt x="1209" y="303"/>
                    </a:lnTo>
                    <a:lnTo>
                      <a:pt x="1235" y="269"/>
                    </a:lnTo>
                    <a:lnTo>
                      <a:pt x="1261" y="237"/>
                    </a:lnTo>
                    <a:lnTo>
                      <a:pt x="1290" y="207"/>
                    </a:lnTo>
                    <a:lnTo>
                      <a:pt x="1317" y="181"/>
                    </a:lnTo>
                    <a:lnTo>
                      <a:pt x="1345" y="155"/>
                    </a:lnTo>
                    <a:lnTo>
                      <a:pt x="1374" y="133"/>
                    </a:lnTo>
                    <a:lnTo>
                      <a:pt x="1403" y="114"/>
                    </a:lnTo>
                    <a:lnTo>
                      <a:pt x="1433" y="96"/>
                    </a:lnTo>
                    <a:lnTo>
                      <a:pt x="1463" y="80"/>
                    </a:lnTo>
                    <a:lnTo>
                      <a:pt x="1493" y="66"/>
                    </a:lnTo>
                    <a:lnTo>
                      <a:pt x="1524" y="54"/>
                    </a:lnTo>
                    <a:lnTo>
                      <a:pt x="1556" y="43"/>
                    </a:lnTo>
                    <a:lnTo>
                      <a:pt x="1587" y="33"/>
                    </a:lnTo>
                    <a:lnTo>
                      <a:pt x="1618" y="26"/>
                    </a:lnTo>
                    <a:lnTo>
                      <a:pt x="1650" y="19"/>
                    </a:lnTo>
                    <a:lnTo>
                      <a:pt x="1683" y="14"/>
                    </a:lnTo>
                    <a:lnTo>
                      <a:pt x="1716" y="10"/>
                    </a:lnTo>
                    <a:lnTo>
                      <a:pt x="1748" y="7"/>
                    </a:lnTo>
                    <a:lnTo>
                      <a:pt x="1781" y="4"/>
                    </a:lnTo>
                    <a:lnTo>
                      <a:pt x="1815" y="3"/>
                    </a:lnTo>
                    <a:lnTo>
                      <a:pt x="1848" y="1"/>
                    </a:lnTo>
                    <a:lnTo>
                      <a:pt x="1916" y="0"/>
                    </a:lnTo>
                    <a:lnTo>
                      <a:pt x="1983" y="0"/>
                    </a:lnTo>
                    <a:lnTo>
                      <a:pt x="13807" y="0"/>
                    </a:lnTo>
                    <a:lnTo>
                      <a:pt x="13874" y="0"/>
                    </a:lnTo>
                    <a:lnTo>
                      <a:pt x="13942" y="1"/>
                    </a:lnTo>
                    <a:lnTo>
                      <a:pt x="13975" y="3"/>
                    </a:lnTo>
                    <a:lnTo>
                      <a:pt x="14009" y="4"/>
                    </a:lnTo>
                    <a:lnTo>
                      <a:pt x="14042" y="7"/>
                    </a:lnTo>
                    <a:lnTo>
                      <a:pt x="14074" y="10"/>
                    </a:lnTo>
                    <a:lnTo>
                      <a:pt x="14107" y="14"/>
                    </a:lnTo>
                    <a:lnTo>
                      <a:pt x="14140" y="19"/>
                    </a:lnTo>
                    <a:lnTo>
                      <a:pt x="14171" y="26"/>
                    </a:lnTo>
                    <a:lnTo>
                      <a:pt x="14203" y="33"/>
                    </a:lnTo>
                    <a:lnTo>
                      <a:pt x="14234" y="43"/>
                    </a:lnTo>
                    <a:lnTo>
                      <a:pt x="14266" y="54"/>
                    </a:lnTo>
                    <a:lnTo>
                      <a:pt x="14297" y="66"/>
                    </a:lnTo>
                    <a:lnTo>
                      <a:pt x="14327" y="80"/>
                    </a:lnTo>
                    <a:lnTo>
                      <a:pt x="14357" y="96"/>
                    </a:lnTo>
                    <a:lnTo>
                      <a:pt x="14387" y="114"/>
                    </a:lnTo>
                    <a:lnTo>
                      <a:pt x="14416" y="133"/>
                    </a:lnTo>
                    <a:lnTo>
                      <a:pt x="14445" y="155"/>
                    </a:lnTo>
                    <a:lnTo>
                      <a:pt x="14473" y="181"/>
                    </a:lnTo>
                    <a:lnTo>
                      <a:pt x="14500" y="207"/>
                    </a:lnTo>
                    <a:lnTo>
                      <a:pt x="14528" y="237"/>
                    </a:lnTo>
                    <a:lnTo>
                      <a:pt x="14555" y="269"/>
                    </a:lnTo>
                    <a:lnTo>
                      <a:pt x="14581" y="303"/>
                    </a:lnTo>
                    <a:lnTo>
                      <a:pt x="14607" y="342"/>
                    </a:lnTo>
                    <a:lnTo>
                      <a:pt x="14632" y="383"/>
                    </a:lnTo>
                    <a:lnTo>
                      <a:pt x="14658" y="426"/>
                    </a:lnTo>
                    <a:lnTo>
                      <a:pt x="14681" y="474"/>
                    </a:lnTo>
                    <a:lnTo>
                      <a:pt x="14705" y="525"/>
                    </a:lnTo>
                    <a:lnTo>
                      <a:pt x="14727" y="579"/>
                    </a:lnTo>
                    <a:lnTo>
                      <a:pt x="14750" y="637"/>
                    </a:lnTo>
                    <a:lnTo>
                      <a:pt x="14774" y="700"/>
                    </a:lnTo>
                    <a:lnTo>
                      <a:pt x="14801" y="767"/>
                    </a:lnTo>
                    <a:lnTo>
                      <a:pt x="14830" y="841"/>
                    </a:lnTo>
                    <a:lnTo>
                      <a:pt x="14862" y="918"/>
                    </a:lnTo>
                    <a:lnTo>
                      <a:pt x="14932" y="1086"/>
                    </a:lnTo>
                    <a:lnTo>
                      <a:pt x="15007" y="1265"/>
                    </a:lnTo>
                    <a:lnTo>
                      <a:pt x="15088" y="1453"/>
                    </a:lnTo>
                    <a:lnTo>
                      <a:pt x="15173" y="1647"/>
                    </a:lnTo>
                    <a:lnTo>
                      <a:pt x="15257" y="1842"/>
                    </a:lnTo>
                    <a:lnTo>
                      <a:pt x="15342" y="2035"/>
                    </a:lnTo>
                    <a:lnTo>
                      <a:pt x="15425" y="2221"/>
                    </a:lnTo>
                    <a:lnTo>
                      <a:pt x="15503" y="2399"/>
                    </a:lnTo>
                    <a:lnTo>
                      <a:pt x="15576" y="2562"/>
                    </a:lnTo>
                    <a:lnTo>
                      <a:pt x="15640" y="2708"/>
                    </a:lnTo>
                    <a:lnTo>
                      <a:pt x="15697" y="2834"/>
                    </a:lnTo>
                    <a:lnTo>
                      <a:pt x="15741" y="2934"/>
                    </a:lnTo>
                    <a:lnTo>
                      <a:pt x="15773" y="3006"/>
                    </a:lnTo>
                    <a:lnTo>
                      <a:pt x="15790" y="3047"/>
                    </a:lnTo>
                    <a:lnTo>
                      <a:pt x="15789" y="3082"/>
                    </a:lnTo>
                    <a:lnTo>
                      <a:pt x="15787" y="3118"/>
                    </a:lnTo>
                    <a:lnTo>
                      <a:pt x="15782" y="3156"/>
                    </a:lnTo>
                    <a:lnTo>
                      <a:pt x="15777" y="3194"/>
                    </a:lnTo>
                    <a:lnTo>
                      <a:pt x="15768" y="3233"/>
                    </a:lnTo>
                    <a:lnTo>
                      <a:pt x="15760" y="3273"/>
                    </a:lnTo>
                    <a:lnTo>
                      <a:pt x="15749" y="3314"/>
                    </a:lnTo>
                    <a:lnTo>
                      <a:pt x="15738" y="3354"/>
                    </a:lnTo>
                    <a:lnTo>
                      <a:pt x="15725" y="3394"/>
                    </a:lnTo>
                    <a:lnTo>
                      <a:pt x="15711" y="3435"/>
                    </a:lnTo>
                    <a:lnTo>
                      <a:pt x="15696" y="3475"/>
                    </a:lnTo>
                    <a:lnTo>
                      <a:pt x="15679" y="3515"/>
                    </a:lnTo>
                    <a:lnTo>
                      <a:pt x="15661" y="3555"/>
                    </a:lnTo>
                    <a:lnTo>
                      <a:pt x="15642" y="3594"/>
                    </a:lnTo>
                    <a:lnTo>
                      <a:pt x="15622" y="3631"/>
                    </a:lnTo>
                    <a:lnTo>
                      <a:pt x="15601" y="3668"/>
                    </a:lnTo>
                    <a:lnTo>
                      <a:pt x="15579" y="3705"/>
                    </a:lnTo>
                    <a:lnTo>
                      <a:pt x="15557" y="3740"/>
                    </a:lnTo>
                    <a:lnTo>
                      <a:pt x="15534" y="3773"/>
                    </a:lnTo>
                    <a:lnTo>
                      <a:pt x="15509" y="3805"/>
                    </a:lnTo>
                    <a:lnTo>
                      <a:pt x="15484" y="3836"/>
                    </a:lnTo>
                    <a:lnTo>
                      <a:pt x="15458" y="3864"/>
                    </a:lnTo>
                    <a:lnTo>
                      <a:pt x="15432" y="3890"/>
                    </a:lnTo>
                    <a:lnTo>
                      <a:pt x="15406" y="3914"/>
                    </a:lnTo>
                    <a:lnTo>
                      <a:pt x="15378" y="3937"/>
                    </a:lnTo>
                    <a:lnTo>
                      <a:pt x="15350" y="3956"/>
                    </a:lnTo>
                    <a:lnTo>
                      <a:pt x="15322" y="3973"/>
                    </a:lnTo>
                    <a:lnTo>
                      <a:pt x="15294" y="3987"/>
                    </a:lnTo>
                    <a:lnTo>
                      <a:pt x="15264" y="3998"/>
                    </a:lnTo>
                    <a:lnTo>
                      <a:pt x="15236" y="4006"/>
                    </a:lnTo>
                    <a:lnTo>
                      <a:pt x="15207" y="4011"/>
                    </a:lnTo>
                    <a:lnTo>
                      <a:pt x="15177" y="4013"/>
                    </a:lnTo>
                    <a:lnTo>
                      <a:pt x="613" y="4013"/>
                    </a:lnTo>
                    <a:lnTo>
                      <a:pt x="583" y="4011"/>
                    </a:lnTo>
                    <a:lnTo>
                      <a:pt x="554" y="4006"/>
                    </a:lnTo>
                    <a:lnTo>
                      <a:pt x="526" y="3998"/>
                    </a:lnTo>
                    <a:lnTo>
                      <a:pt x="496" y="3987"/>
                    </a:lnTo>
                    <a:lnTo>
                      <a:pt x="468" y="3973"/>
                    </a:lnTo>
                    <a:lnTo>
                      <a:pt x="440" y="3956"/>
                    </a:lnTo>
                    <a:lnTo>
                      <a:pt x="413" y="3937"/>
                    </a:lnTo>
                    <a:lnTo>
                      <a:pt x="385" y="3914"/>
                    </a:lnTo>
                    <a:lnTo>
                      <a:pt x="359" y="3890"/>
                    </a:lnTo>
                    <a:lnTo>
                      <a:pt x="333" y="3864"/>
                    </a:lnTo>
                    <a:lnTo>
                      <a:pt x="308" y="3836"/>
                    </a:lnTo>
                    <a:lnTo>
                      <a:pt x="283" y="3805"/>
                    </a:lnTo>
                    <a:lnTo>
                      <a:pt x="259" y="3773"/>
                    </a:lnTo>
                    <a:lnTo>
                      <a:pt x="235" y="3740"/>
                    </a:lnTo>
                    <a:lnTo>
                      <a:pt x="213" y="3705"/>
                    </a:lnTo>
                    <a:lnTo>
                      <a:pt x="192" y="3668"/>
                    </a:lnTo>
                    <a:lnTo>
                      <a:pt x="171" y="3631"/>
                    </a:lnTo>
                    <a:lnTo>
                      <a:pt x="152" y="3594"/>
                    </a:lnTo>
                    <a:lnTo>
                      <a:pt x="132" y="3555"/>
                    </a:lnTo>
                    <a:lnTo>
                      <a:pt x="114" y="3515"/>
                    </a:lnTo>
                    <a:lnTo>
                      <a:pt x="98" y="3475"/>
                    </a:lnTo>
                    <a:lnTo>
                      <a:pt x="83" y="3435"/>
                    </a:lnTo>
                    <a:lnTo>
                      <a:pt x="68" y="3394"/>
                    </a:lnTo>
                    <a:lnTo>
                      <a:pt x="55" y="3354"/>
                    </a:lnTo>
                    <a:lnTo>
                      <a:pt x="44" y="3314"/>
                    </a:lnTo>
                    <a:lnTo>
                      <a:pt x="33" y="3273"/>
                    </a:lnTo>
                    <a:lnTo>
                      <a:pt x="24" y="3233"/>
                    </a:lnTo>
                    <a:lnTo>
                      <a:pt x="15" y="3194"/>
                    </a:lnTo>
                    <a:lnTo>
                      <a:pt x="9" y="3156"/>
                    </a:lnTo>
                    <a:lnTo>
                      <a:pt x="5" y="3118"/>
                    </a:lnTo>
                    <a:lnTo>
                      <a:pt x="1" y="3082"/>
                    </a:lnTo>
                    <a:lnTo>
                      <a:pt x="0" y="3047"/>
                    </a:lnTo>
                    <a:lnTo>
                      <a:pt x="18" y="3006"/>
                    </a:lnTo>
                    <a:lnTo>
                      <a:pt x="51" y="2934"/>
                    </a:lnTo>
                    <a:lnTo>
                      <a:pt x="96" y="2834"/>
                    </a:lnTo>
                    <a:lnTo>
                      <a:pt x="153" y="2708"/>
                    </a:lnTo>
                    <a:lnTo>
                      <a:pt x="218" y="2562"/>
                    </a:lnTo>
                    <a:lnTo>
                      <a:pt x="291" y="2399"/>
                    </a:lnTo>
                    <a:lnTo>
                      <a:pt x="368" y="2221"/>
                    </a:lnTo>
                    <a:lnTo>
                      <a:pt x="451" y="2035"/>
                    </a:lnTo>
                    <a:lnTo>
                      <a:pt x="535" y="1842"/>
                    </a:lnTo>
                    <a:lnTo>
                      <a:pt x="619" y="1647"/>
                    </a:lnTo>
                    <a:lnTo>
                      <a:pt x="703" y="1453"/>
                    </a:lnTo>
                    <a:lnTo>
                      <a:pt x="784" y="1265"/>
                    </a:lnTo>
                    <a:lnTo>
                      <a:pt x="859" y="1086"/>
                    </a:lnTo>
                    <a:lnTo>
                      <a:pt x="928" y="918"/>
                    </a:lnTo>
                    <a:lnTo>
                      <a:pt x="989" y="767"/>
                    </a:lnTo>
                    <a:lnTo>
                      <a:pt x="1040" y="63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4" name="Freeform 30"/>
              <p:cNvSpPr>
                <a:spLocks/>
              </p:cNvSpPr>
              <p:nvPr/>
            </p:nvSpPr>
            <p:spPr bwMode="auto">
              <a:xfrm>
                <a:off x="4120" y="4096"/>
                <a:ext cx="3014" cy="947"/>
              </a:xfrm>
              <a:custGeom>
                <a:avLst/>
                <a:gdLst>
                  <a:gd name="T0" fmla="*/ 13931 w 15902"/>
                  <a:gd name="T1" fmla="*/ 0 h 4118"/>
                  <a:gd name="T2" fmla="*/ 14069 w 15902"/>
                  <a:gd name="T3" fmla="*/ 5 h 4118"/>
                  <a:gd name="T4" fmla="*/ 14171 w 15902"/>
                  <a:gd name="T5" fmla="*/ 15 h 4118"/>
                  <a:gd name="T6" fmla="*/ 14273 w 15902"/>
                  <a:gd name="T7" fmla="*/ 35 h 4118"/>
                  <a:gd name="T8" fmla="*/ 14372 w 15902"/>
                  <a:gd name="T9" fmla="*/ 70 h 4118"/>
                  <a:gd name="T10" fmla="*/ 14469 w 15902"/>
                  <a:gd name="T11" fmla="*/ 119 h 4118"/>
                  <a:gd name="T12" fmla="*/ 14562 w 15902"/>
                  <a:gd name="T13" fmla="*/ 189 h 4118"/>
                  <a:gd name="T14" fmla="*/ 14652 w 15902"/>
                  <a:gd name="T15" fmla="*/ 282 h 4118"/>
                  <a:gd name="T16" fmla="*/ 14736 w 15902"/>
                  <a:gd name="T17" fmla="*/ 402 h 4118"/>
                  <a:gd name="T18" fmla="*/ 14814 w 15902"/>
                  <a:gd name="T19" fmla="*/ 551 h 4118"/>
                  <a:gd name="T20" fmla="*/ 14915 w 15902"/>
                  <a:gd name="T21" fmla="*/ 810 h 4118"/>
                  <a:gd name="T22" fmla="*/ 15130 w 15902"/>
                  <a:gd name="T23" fmla="*/ 1386 h 4118"/>
                  <a:gd name="T24" fmla="*/ 15389 w 15902"/>
                  <a:gd name="T25" fmla="*/ 2078 h 4118"/>
                  <a:gd name="T26" fmla="*/ 15639 w 15902"/>
                  <a:gd name="T27" fmla="*/ 2746 h 4118"/>
                  <a:gd name="T28" fmla="*/ 15828 w 15902"/>
                  <a:gd name="T29" fmla="*/ 3250 h 4118"/>
                  <a:gd name="T30" fmla="*/ 15902 w 15902"/>
                  <a:gd name="T31" fmla="*/ 3450 h 4118"/>
                  <a:gd name="T32" fmla="*/ 15894 w 15902"/>
                  <a:gd name="T33" fmla="*/ 3551 h 4118"/>
                  <a:gd name="T34" fmla="*/ 15872 w 15902"/>
                  <a:gd name="T35" fmla="*/ 3648 h 4118"/>
                  <a:gd name="T36" fmla="*/ 15837 w 15902"/>
                  <a:gd name="T37" fmla="*/ 3740 h 4118"/>
                  <a:gd name="T38" fmla="*/ 15788 w 15902"/>
                  <a:gd name="T39" fmla="*/ 3823 h 4118"/>
                  <a:gd name="T40" fmla="*/ 15729 w 15902"/>
                  <a:gd name="T41" fmla="*/ 3899 h 4118"/>
                  <a:gd name="T42" fmla="*/ 15659 w 15902"/>
                  <a:gd name="T43" fmla="*/ 3966 h 4118"/>
                  <a:gd name="T44" fmla="*/ 15581 w 15902"/>
                  <a:gd name="T45" fmla="*/ 4021 h 4118"/>
                  <a:gd name="T46" fmla="*/ 15494 w 15902"/>
                  <a:gd name="T47" fmla="*/ 4065 h 4118"/>
                  <a:gd name="T48" fmla="*/ 15401 w 15902"/>
                  <a:gd name="T49" fmla="*/ 4097 h 4118"/>
                  <a:gd name="T50" fmla="*/ 15301 w 15902"/>
                  <a:gd name="T51" fmla="*/ 4115 h 4118"/>
                  <a:gd name="T52" fmla="*/ 7955 w 15902"/>
                  <a:gd name="T53" fmla="*/ 4118 h 4118"/>
                  <a:gd name="T54" fmla="*/ 600 w 15902"/>
                  <a:gd name="T55" fmla="*/ 4115 h 4118"/>
                  <a:gd name="T56" fmla="*/ 501 w 15902"/>
                  <a:gd name="T57" fmla="*/ 4097 h 4118"/>
                  <a:gd name="T58" fmla="*/ 408 w 15902"/>
                  <a:gd name="T59" fmla="*/ 4065 h 4118"/>
                  <a:gd name="T60" fmla="*/ 321 w 15902"/>
                  <a:gd name="T61" fmla="*/ 4021 h 4118"/>
                  <a:gd name="T62" fmla="*/ 243 w 15902"/>
                  <a:gd name="T63" fmla="*/ 3966 h 4118"/>
                  <a:gd name="T64" fmla="*/ 173 w 15902"/>
                  <a:gd name="T65" fmla="*/ 3899 h 4118"/>
                  <a:gd name="T66" fmla="*/ 114 w 15902"/>
                  <a:gd name="T67" fmla="*/ 3823 h 4118"/>
                  <a:gd name="T68" fmla="*/ 65 w 15902"/>
                  <a:gd name="T69" fmla="*/ 3740 h 4118"/>
                  <a:gd name="T70" fmla="*/ 30 w 15902"/>
                  <a:gd name="T71" fmla="*/ 3648 h 4118"/>
                  <a:gd name="T72" fmla="*/ 7 w 15902"/>
                  <a:gd name="T73" fmla="*/ 3551 h 4118"/>
                  <a:gd name="T74" fmla="*/ 0 w 15902"/>
                  <a:gd name="T75" fmla="*/ 3450 h 4118"/>
                  <a:gd name="T76" fmla="*/ 74 w 15902"/>
                  <a:gd name="T77" fmla="*/ 3250 h 4118"/>
                  <a:gd name="T78" fmla="*/ 263 w 15902"/>
                  <a:gd name="T79" fmla="*/ 2746 h 4118"/>
                  <a:gd name="T80" fmla="*/ 513 w 15902"/>
                  <a:gd name="T81" fmla="*/ 2078 h 4118"/>
                  <a:gd name="T82" fmla="*/ 772 w 15902"/>
                  <a:gd name="T83" fmla="*/ 1386 h 4118"/>
                  <a:gd name="T84" fmla="*/ 987 w 15902"/>
                  <a:gd name="T85" fmla="*/ 810 h 4118"/>
                  <a:gd name="T86" fmla="*/ 1088 w 15902"/>
                  <a:gd name="T87" fmla="*/ 551 h 4118"/>
                  <a:gd name="T88" fmla="*/ 1166 w 15902"/>
                  <a:gd name="T89" fmla="*/ 402 h 4118"/>
                  <a:gd name="T90" fmla="*/ 1250 w 15902"/>
                  <a:gd name="T91" fmla="*/ 282 h 4118"/>
                  <a:gd name="T92" fmla="*/ 1340 w 15902"/>
                  <a:gd name="T93" fmla="*/ 189 h 4118"/>
                  <a:gd name="T94" fmla="*/ 1433 w 15902"/>
                  <a:gd name="T95" fmla="*/ 119 h 4118"/>
                  <a:gd name="T96" fmla="*/ 1531 w 15902"/>
                  <a:gd name="T97" fmla="*/ 70 h 4118"/>
                  <a:gd name="T98" fmla="*/ 1631 w 15902"/>
                  <a:gd name="T99" fmla="*/ 35 h 4118"/>
                  <a:gd name="T100" fmla="*/ 1734 w 15902"/>
                  <a:gd name="T101" fmla="*/ 15 h 4118"/>
                  <a:gd name="T102" fmla="*/ 1837 w 15902"/>
                  <a:gd name="T103" fmla="*/ 5 h 4118"/>
                  <a:gd name="T104" fmla="*/ 1978 w 15902"/>
                  <a:gd name="T105" fmla="*/ 0 h 4118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5902"/>
                  <a:gd name="T160" fmla="*/ 0 h 4118"/>
                  <a:gd name="T161" fmla="*/ 15902 w 15902"/>
                  <a:gd name="T162" fmla="*/ 4118 h 4118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5902" h="4118">
                    <a:moveTo>
                      <a:pt x="7955" y="0"/>
                    </a:moveTo>
                    <a:lnTo>
                      <a:pt x="13863" y="0"/>
                    </a:lnTo>
                    <a:lnTo>
                      <a:pt x="13931" y="0"/>
                    </a:lnTo>
                    <a:lnTo>
                      <a:pt x="14000" y="2"/>
                    </a:lnTo>
                    <a:lnTo>
                      <a:pt x="14034" y="3"/>
                    </a:lnTo>
                    <a:lnTo>
                      <a:pt x="14069" y="5"/>
                    </a:lnTo>
                    <a:lnTo>
                      <a:pt x="14103" y="7"/>
                    </a:lnTo>
                    <a:lnTo>
                      <a:pt x="14137" y="11"/>
                    </a:lnTo>
                    <a:lnTo>
                      <a:pt x="14171" y="15"/>
                    </a:lnTo>
                    <a:lnTo>
                      <a:pt x="14205" y="21"/>
                    </a:lnTo>
                    <a:lnTo>
                      <a:pt x="14239" y="27"/>
                    </a:lnTo>
                    <a:lnTo>
                      <a:pt x="14273" y="35"/>
                    </a:lnTo>
                    <a:lnTo>
                      <a:pt x="14306" y="45"/>
                    </a:lnTo>
                    <a:lnTo>
                      <a:pt x="14340" y="56"/>
                    </a:lnTo>
                    <a:lnTo>
                      <a:pt x="14372" y="70"/>
                    </a:lnTo>
                    <a:lnTo>
                      <a:pt x="14405" y="84"/>
                    </a:lnTo>
                    <a:lnTo>
                      <a:pt x="14437" y="101"/>
                    </a:lnTo>
                    <a:lnTo>
                      <a:pt x="14469" y="119"/>
                    </a:lnTo>
                    <a:lnTo>
                      <a:pt x="14501" y="140"/>
                    </a:lnTo>
                    <a:lnTo>
                      <a:pt x="14532" y="163"/>
                    </a:lnTo>
                    <a:lnTo>
                      <a:pt x="14562" y="189"/>
                    </a:lnTo>
                    <a:lnTo>
                      <a:pt x="14593" y="218"/>
                    </a:lnTo>
                    <a:lnTo>
                      <a:pt x="14623" y="249"/>
                    </a:lnTo>
                    <a:lnTo>
                      <a:pt x="14652" y="282"/>
                    </a:lnTo>
                    <a:lnTo>
                      <a:pt x="14680" y="319"/>
                    </a:lnTo>
                    <a:lnTo>
                      <a:pt x="14709" y="359"/>
                    </a:lnTo>
                    <a:lnTo>
                      <a:pt x="14736" y="402"/>
                    </a:lnTo>
                    <a:lnTo>
                      <a:pt x="14763" y="448"/>
                    </a:lnTo>
                    <a:lnTo>
                      <a:pt x="14788" y="498"/>
                    </a:lnTo>
                    <a:lnTo>
                      <a:pt x="14814" y="551"/>
                    </a:lnTo>
                    <a:lnTo>
                      <a:pt x="14839" y="609"/>
                    </a:lnTo>
                    <a:lnTo>
                      <a:pt x="14863" y="669"/>
                    </a:lnTo>
                    <a:lnTo>
                      <a:pt x="14915" y="810"/>
                    </a:lnTo>
                    <a:lnTo>
                      <a:pt x="14979" y="981"/>
                    </a:lnTo>
                    <a:lnTo>
                      <a:pt x="15051" y="1174"/>
                    </a:lnTo>
                    <a:lnTo>
                      <a:pt x="15130" y="1386"/>
                    </a:lnTo>
                    <a:lnTo>
                      <a:pt x="15215" y="1610"/>
                    </a:lnTo>
                    <a:lnTo>
                      <a:pt x="15301" y="1842"/>
                    </a:lnTo>
                    <a:lnTo>
                      <a:pt x="15389" y="2078"/>
                    </a:lnTo>
                    <a:lnTo>
                      <a:pt x="15476" y="2310"/>
                    </a:lnTo>
                    <a:lnTo>
                      <a:pt x="15560" y="2535"/>
                    </a:lnTo>
                    <a:lnTo>
                      <a:pt x="15639" y="2746"/>
                    </a:lnTo>
                    <a:lnTo>
                      <a:pt x="15712" y="2939"/>
                    </a:lnTo>
                    <a:lnTo>
                      <a:pt x="15775" y="3109"/>
                    </a:lnTo>
                    <a:lnTo>
                      <a:pt x="15828" y="3250"/>
                    </a:lnTo>
                    <a:lnTo>
                      <a:pt x="15868" y="3357"/>
                    </a:lnTo>
                    <a:lnTo>
                      <a:pt x="15893" y="3425"/>
                    </a:lnTo>
                    <a:lnTo>
                      <a:pt x="15902" y="3450"/>
                    </a:lnTo>
                    <a:lnTo>
                      <a:pt x="15901" y="3484"/>
                    </a:lnTo>
                    <a:lnTo>
                      <a:pt x="15899" y="3518"/>
                    </a:lnTo>
                    <a:lnTo>
                      <a:pt x="15894" y="3551"/>
                    </a:lnTo>
                    <a:lnTo>
                      <a:pt x="15889" y="3585"/>
                    </a:lnTo>
                    <a:lnTo>
                      <a:pt x="15881" y="3617"/>
                    </a:lnTo>
                    <a:lnTo>
                      <a:pt x="15872" y="3648"/>
                    </a:lnTo>
                    <a:lnTo>
                      <a:pt x="15862" y="3679"/>
                    </a:lnTo>
                    <a:lnTo>
                      <a:pt x="15850" y="3710"/>
                    </a:lnTo>
                    <a:lnTo>
                      <a:pt x="15837" y="3740"/>
                    </a:lnTo>
                    <a:lnTo>
                      <a:pt x="15821" y="3769"/>
                    </a:lnTo>
                    <a:lnTo>
                      <a:pt x="15805" y="3796"/>
                    </a:lnTo>
                    <a:lnTo>
                      <a:pt x="15788" y="3823"/>
                    </a:lnTo>
                    <a:lnTo>
                      <a:pt x="15769" y="3850"/>
                    </a:lnTo>
                    <a:lnTo>
                      <a:pt x="15750" y="3875"/>
                    </a:lnTo>
                    <a:lnTo>
                      <a:pt x="15729" y="3899"/>
                    </a:lnTo>
                    <a:lnTo>
                      <a:pt x="15707" y="3922"/>
                    </a:lnTo>
                    <a:lnTo>
                      <a:pt x="15683" y="3944"/>
                    </a:lnTo>
                    <a:lnTo>
                      <a:pt x="15659" y="3966"/>
                    </a:lnTo>
                    <a:lnTo>
                      <a:pt x="15634" y="3986"/>
                    </a:lnTo>
                    <a:lnTo>
                      <a:pt x="15608" y="4004"/>
                    </a:lnTo>
                    <a:lnTo>
                      <a:pt x="15581" y="4021"/>
                    </a:lnTo>
                    <a:lnTo>
                      <a:pt x="15552" y="4037"/>
                    </a:lnTo>
                    <a:lnTo>
                      <a:pt x="15524" y="4052"/>
                    </a:lnTo>
                    <a:lnTo>
                      <a:pt x="15494" y="4065"/>
                    </a:lnTo>
                    <a:lnTo>
                      <a:pt x="15464" y="4077"/>
                    </a:lnTo>
                    <a:lnTo>
                      <a:pt x="15432" y="4089"/>
                    </a:lnTo>
                    <a:lnTo>
                      <a:pt x="15401" y="4097"/>
                    </a:lnTo>
                    <a:lnTo>
                      <a:pt x="15368" y="4105"/>
                    </a:lnTo>
                    <a:lnTo>
                      <a:pt x="15336" y="4111"/>
                    </a:lnTo>
                    <a:lnTo>
                      <a:pt x="15301" y="4115"/>
                    </a:lnTo>
                    <a:lnTo>
                      <a:pt x="15268" y="4117"/>
                    </a:lnTo>
                    <a:lnTo>
                      <a:pt x="15233" y="4118"/>
                    </a:lnTo>
                    <a:lnTo>
                      <a:pt x="7955" y="4118"/>
                    </a:lnTo>
                    <a:lnTo>
                      <a:pt x="669" y="4118"/>
                    </a:lnTo>
                    <a:lnTo>
                      <a:pt x="634" y="4117"/>
                    </a:lnTo>
                    <a:lnTo>
                      <a:pt x="600" y="4115"/>
                    </a:lnTo>
                    <a:lnTo>
                      <a:pt x="566" y="4111"/>
                    </a:lnTo>
                    <a:lnTo>
                      <a:pt x="533" y="4105"/>
                    </a:lnTo>
                    <a:lnTo>
                      <a:pt x="501" y="4097"/>
                    </a:lnTo>
                    <a:lnTo>
                      <a:pt x="470" y="4089"/>
                    </a:lnTo>
                    <a:lnTo>
                      <a:pt x="438" y="4077"/>
                    </a:lnTo>
                    <a:lnTo>
                      <a:pt x="408" y="4065"/>
                    </a:lnTo>
                    <a:lnTo>
                      <a:pt x="378" y="4052"/>
                    </a:lnTo>
                    <a:lnTo>
                      <a:pt x="350" y="4037"/>
                    </a:lnTo>
                    <a:lnTo>
                      <a:pt x="321" y="4021"/>
                    </a:lnTo>
                    <a:lnTo>
                      <a:pt x="294" y="4004"/>
                    </a:lnTo>
                    <a:lnTo>
                      <a:pt x="268" y="3986"/>
                    </a:lnTo>
                    <a:lnTo>
                      <a:pt x="243" y="3966"/>
                    </a:lnTo>
                    <a:lnTo>
                      <a:pt x="219" y="3944"/>
                    </a:lnTo>
                    <a:lnTo>
                      <a:pt x="195" y="3922"/>
                    </a:lnTo>
                    <a:lnTo>
                      <a:pt x="173" y="3899"/>
                    </a:lnTo>
                    <a:lnTo>
                      <a:pt x="152" y="3875"/>
                    </a:lnTo>
                    <a:lnTo>
                      <a:pt x="132" y="3850"/>
                    </a:lnTo>
                    <a:lnTo>
                      <a:pt x="114" y="3823"/>
                    </a:lnTo>
                    <a:lnTo>
                      <a:pt x="97" y="3796"/>
                    </a:lnTo>
                    <a:lnTo>
                      <a:pt x="81" y="3769"/>
                    </a:lnTo>
                    <a:lnTo>
                      <a:pt x="65" y="3740"/>
                    </a:lnTo>
                    <a:lnTo>
                      <a:pt x="52" y="3710"/>
                    </a:lnTo>
                    <a:lnTo>
                      <a:pt x="40" y="3679"/>
                    </a:lnTo>
                    <a:lnTo>
                      <a:pt x="30" y="3648"/>
                    </a:lnTo>
                    <a:lnTo>
                      <a:pt x="21" y="3617"/>
                    </a:lnTo>
                    <a:lnTo>
                      <a:pt x="13" y="3585"/>
                    </a:lnTo>
                    <a:lnTo>
                      <a:pt x="7" y="3551"/>
                    </a:lnTo>
                    <a:lnTo>
                      <a:pt x="3" y="3518"/>
                    </a:lnTo>
                    <a:lnTo>
                      <a:pt x="1" y="3484"/>
                    </a:lnTo>
                    <a:lnTo>
                      <a:pt x="0" y="3450"/>
                    </a:lnTo>
                    <a:lnTo>
                      <a:pt x="9" y="3425"/>
                    </a:lnTo>
                    <a:lnTo>
                      <a:pt x="34" y="3357"/>
                    </a:lnTo>
                    <a:lnTo>
                      <a:pt x="74" y="3250"/>
                    </a:lnTo>
                    <a:lnTo>
                      <a:pt x="127" y="3109"/>
                    </a:lnTo>
                    <a:lnTo>
                      <a:pt x="190" y="2939"/>
                    </a:lnTo>
                    <a:lnTo>
                      <a:pt x="263" y="2746"/>
                    </a:lnTo>
                    <a:lnTo>
                      <a:pt x="342" y="2535"/>
                    </a:lnTo>
                    <a:lnTo>
                      <a:pt x="426" y="2310"/>
                    </a:lnTo>
                    <a:lnTo>
                      <a:pt x="513" y="2078"/>
                    </a:lnTo>
                    <a:lnTo>
                      <a:pt x="601" y="1842"/>
                    </a:lnTo>
                    <a:lnTo>
                      <a:pt x="687" y="1610"/>
                    </a:lnTo>
                    <a:lnTo>
                      <a:pt x="772" y="1386"/>
                    </a:lnTo>
                    <a:lnTo>
                      <a:pt x="851" y="1174"/>
                    </a:lnTo>
                    <a:lnTo>
                      <a:pt x="923" y="981"/>
                    </a:lnTo>
                    <a:lnTo>
                      <a:pt x="987" y="810"/>
                    </a:lnTo>
                    <a:lnTo>
                      <a:pt x="1039" y="669"/>
                    </a:lnTo>
                    <a:lnTo>
                      <a:pt x="1063" y="609"/>
                    </a:lnTo>
                    <a:lnTo>
                      <a:pt x="1088" y="551"/>
                    </a:lnTo>
                    <a:lnTo>
                      <a:pt x="1114" y="498"/>
                    </a:lnTo>
                    <a:lnTo>
                      <a:pt x="1139" y="448"/>
                    </a:lnTo>
                    <a:lnTo>
                      <a:pt x="1166" y="402"/>
                    </a:lnTo>
                    <a:lnTo>
                      <a:pt x="1193" y="359"/>
                    </a:lnTo>
                    <a:lnTo>
                      <a:pt x="1222" y="319"/>
                    </a:lnTo>
                    <a:lnTo>
                      <a:pt x="1250" y="282"/>
                    </a:lnTo>
                    <a:lnTo>
                      <a:pt x="1279" y="249"/>
                    </a:lnTo>
                    <a:lnTo>
                      <a:pt x="1309" y="218"/>
                    </a:lnTo>
                    <a:lnTo>
                      <a:pt x="1340" y="189"/>
                    </a:lnTo>
                    <a:lnTo>
                      <a:pt x="1371" y="163"/>
                    </a:lnTo>
                    <a:lnTo>
                      <a:pt x="1402" y="140"/>
                    </a:lnTo>
                    <a:lnTo>
                      <a:pt x="1433" y="119"/>
                    </a:lnTo>
                    <a:lnTo>
                      <a:pt x="1466" y="101"/>
                    </a:lnTo>
                    <a:lnTo>
                      <a:pt x="1498" y="84"/>
                    </a:lnTo>
                    <a:lnTo>
                      <a:pt x="1531" y="70"/>
                    </a:lnTo>
                    <a:lnTo>
                      <a:pt x="1564" y="56"/>
                    </a:lnTo>
                    <a:lnTo>
                      <a:pt x="1598" y="45"/>
                    </a:lnTo>
                    <a:lnTo>
                      <a:pt x="1631" y="35"/>
                    </a:lnTo>
                    <a:lnTo>
                      <a:pt x="1665" y="27"/>
                    </a:lnTo>
                    <a:lnTo>
                      <a:pt x="1699" y="21"/>
                    </a:lnTo>
                    <a:lnTo>
                      <a:pt x="1734" y="15"/>
                    </a:lnTo>
                    <a:lnTo>
                      <a:pt x="1768" y="11"/>
                    </a:lnTo>
                    <a:lnTo>
                      <a:pt x="1803" y="7"/>
                    </a:lnTo>
                    <a:lnTo>
                      <a:pt x="1837" y="5"/>
                    </a:lnTo>
                    <a:lnTo>
                      <a:pt x="1873" y="3"/>
                    </a:lnTo>
                    <a:lnTo>
                      <a:pt x="1908" y="2"/>
                    </a:lnTo>
                    <a:lnTo>
                      <a:pt x="1978" y="0"/>
                    </a:lnTo>
                    <a:lnTo>
                      <a:pt x="2047" y="0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rgbClr val="6F85B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5" name="Freeform 31"/>
              <p:cNvSpPr>
                <a:spLocks noEditPoints="1"/>
              </p:cNvSpPr>
              <p:nvPr/>
            </p:nvSpPr>
            <p:spPr bwMode="auto">
              <a:xfrm>
                <a:off x="4099" y="4070"/>
                <a:ext cx="3056" cy="999"/>
              </a:xfrm>
              <a:custGeom>
                <a:avLst/>
                <a:gdLst>
                  <a:gd name="T0" fmla="*/ 1346 w 16128"/>
                  <a:gd name="T1" fmla="*/ 618 h 4336"/>
                  <a:gd name="T2" fmla="*/ 1467 w 16128"/>
                  <a:gd name="T3" fmla="*/ 439 h 4336"/>
                  <a:gd name="T4" fmla="*/ 1598 w 16128"/>
                  <a:gd name="T5" fmla="*/ 325 h 4336"/>
                  <a:gd name="T6" fmla="*/ 1740 w 16128"/>
                  <a:gd name="T7" fmla="*/ 258 h 4336"/>
                  <a:gd name="T8" fmla="*/ 1891 w 16128"/>
                  <a:gd name="T9" fmla="*/ 227 h 4336"/>
                  <a:gd name="T10" fmla="*/ 2085 w 16128"/>
                  <a:gd name="T11" fmla="*/ 218 h 4336"/>
                  <a:gd name="T12" fmla="*/ 14142 w 16128"/>
                  <a:gd name="T13" fmla="*/ 221 h 4336"/>
                  <a:gd name="T14" fmla="*/ 14300 w 16128"/>
                  <a:gd name="T15" fmla="*/ 236 h 4336"/>
                  <a:gd name="T16" fmla="*/ 14449 w 16128"/>
                  <a:gd name="T17" fmla="*/ 279 h 4336"/>
                  <a:gd name="T18" fmla="*/ 14588 w 16128"/>
                  <a:gd name="T19" fmla="*/ 364 h 4336"/>
                  <a:gd name="T20" fmla="*/ 14715 w 16128"/>
                  <a:gd name="T21" fmla="*/ 502 h 4336"/>
                  <a:gd name="T22" fmla="*/ 14829 w 16128"/>
                  <a:gd name="T23" fmla="*/ 710 h 4336"/>
                  <a:gd name="T24" fmla="*/ 14965 w 16128"/>
                  <a:gd name="T25" fmla="*/ 1065 h 4336"/>
                  <a:gd name="T26" fmla="*/ 15384 w 16128"/>
                  <a:gd name="T27" fmla="*/ 2178 h 4336"/>
                  <a:gd name="T28" fmla="*/ 15808 w 16128"/>
                  <a:gd name="T29" fmla="*/ 3306 h 4336"/>
                  <a:gd name="T30" fmla="*/ 15906 w 16128"/>
                  <a:gd name="T31" fmla="*/ 3633 h 4336"/>
                  <a:gd name="T32" fmla="*/ 15872 w 16128"/>
                  <a:gd name="T33" fmla="*/ 3764 h 4336"/>
                  <a:gd name="T34" fmla="*/ 15809 w 16128"/>
                  <a:gd name="T35" fmla="*/ 3880 h 4336"/>
                  <a:gd name="T36" fmla="*/ 15721 w 16128"/>
                  <a:gd name="T37" fmla="*/ 3978 h 4336"/>
                  <a:gd name="T38" fmla="*/ 15611 w 16128"/>
                  <a:gd name="T39" fmla="*/ 4053 h 4336"/>
                  <a:gd name="T40" fmla="*/ 15485 w 16128"/>
                  <a:gd name="T41" fmla="*/ 4101 h 4336"/>
                  <a:gd name="T42" fmla="*/ 15346 w 16128"/>
                  <a:gd name="T43" fmla="*/ 4118 h 4336"/>
                  <a:gd name="T44" fmla="*/ 670 w 16128"/>
                  <a:gd name="T45" fmla="*/ 4107 h 4336"/>
                  <a:gd name="T46" fmla="*/ 542 w 16128"/>
                  <a:gd name="T47" fmla="*/ 4065 h 4336"/>
                  <a:gd name="T48" fmla="*/ 431 w 16128"/>
                  <a:gd name="T49" fmla="*/ 3995 h 4336"/>
                  <a:gd name="T50" fmla="*/ 340 w 16128"/>
                  <a:gd name="T51" fmla="*/ 3901 h 4336"/>
                  <a:gd name="T52" fmla="*/ 273 w 16128"/>
                  <a:gd name="T53" fmla="*/ 3788 h 4336"/>
                  <a:gd name="T54" fmla="*/ 234 w 16128"/>
                  <a:gd name="T55" fmla="*/ 3660 h 4336"/>
                  <a:gd name="T56" fmla="*/ 274 w 16128"/>
                  <a:gd name="T57" fmla="*/ 3446 h 4336"/>
                  <a:gd name="T58" fmla="*/ 652 w 16128"/>
                  <a:gd name="T59" fmla="*/ 2434 h 4336"/>
                  <a:gd name="T60" fmla="*/ 1099 w 16128"/>
                  <a:gd name="T61" fmla="*/ 1240 h 4336"/>
                  <a:gd name="T62" fmla="*/ 13976 w 16128"/>
                  <a:gd name="T63" fmla="*/ 0 h 4336"/>
                  <a:gd name="T64" fmla="*/ 1944 w 16128"/>
                  <a:gd name="T65" fmla="*/ 5 h 4336"/>
                  <a:gd name="T66" fmla="*/ 1757 w 16128"/>
                  <a:gd name="T67" fmla="*/ 30 h 4336"/>
                  <a:gd name="T68" fmla="*/ 1571 w 16128"/>
                  <a:gd name="T69" fmla="*/ 93 h 4336"/>
                  <a:gd name="T70" fmla="*/ 1393 w 16128"/>
                  <a:gd name="T71" fmla="*/ 210 h 4336"/>
                  <a:gd name="T72" fmla="*/ 1228 w 16128"/>
                  <a:gd name="T73" fmla="*/ 398 h 4336"/>
                  <a:gd name="T74" fmla="*/ 1082 w 16128"/>
                  <a:gd name="T75" fmla="*/ 674 h 4336"/>
                  <a:gd name="T76" fmla="*/ 1 w 16128"/>
                  <a:gd name="T77" fmla="*/ 3552 h 4336"/>
                  <a:gd name="T78" fmla="*/ 16 w 16128"/>
                  <a:gd name="T79" fmla="*/ 3718 h 4336"/>
                  <a:gd name="T80" fmla="*/ 78 w 16128"/>
                  <a:gd name="T81" fmla="*/ 3897 h 4336"/>
                  <a:gd name="T82" fmla="*/ 180 w 16128"/>
                  <a:gd name="T83" fmla="*/ 4054 h 4336"/>
                  <a:gd name="T84" fmla="*/ 316 w 16128"/>
                  <a:gd name="T85" fmla="*/ 4182 h 4336"/>
                  <a:gd name="T86" fmla="*/ 480 w 16128"/>
                  <a:gd name="T87" fmla="*/ 4275 h 4336"/>
                  <a:gd name="T88" fmla="*/ 663 w 16128"/>
                  <a:gd name="T89" fmla="*/ 4327 h 4336"/>
                  <a:gd name="T90" fmla="*/ 15387 w 16128"/>
                  <a:gd name="T91" fmla="*/ 4335 h 4336"/>
                  <a:gd name="T92" fmla="*/ 15580 w 16128"/>
                  <a:gd name="T93" fmla="*/ 4301 h 4336"/>
                  <a:gd name="T94" fmla="*/ 15753 w 16128"/>
                  <a:gd name="T95" fmla="*/ 4224 h 4336"/>
                  <a:gd name="T96" fmla="*/ 15900 w 16128"/>
                  <a:gd name="T97" fmla="*/ 4109 h 4336"/>
                  <a:gd name="T98" fmla="*/ 16015 w 16128"/>
                  <a:gd name="T99" fmla="*/ 3964 h 4336"/>
                  <a:gd name="T100" fmla="*/ 16093 w 16128"/>
                  <a:gd name="T101" fmla="*/ 3792 h 4336"/>
                  <a:gd name="T102" fmla="*/ 16127 w 16128"/>
                  <a:gd name="T103" fmla="*/ 3602 h 4336"/>
                  <a:gd name="T104" fmla="*/ 16120 w 16128"/>
                  <a:gd name="T105" fmla="*/ 3522 h 4336"/>
                  <a:gd name="T106" fmla="*/ 14967 w 16128"/>
                  <a:gd name="T107" fmla="*/ 497 h 4336"/>
                  <a:gd name="T108" fmla="*/ 14807 w 16128"/>
                  <a:gd name="T109" fmla="*/ 276 h 4336"/>
                  <a:gd name="T110" fmla="*/ 14631 w 16128"/>
                  <a:gd name="T111" fmla="*/ 132 h 4336"/>
                  <a:gd name="T112" fmla="*/ 14448 w 16128"/>
                  <a:gd name="T113" fmla="*/ 50 h 4336"/>
                  <a:gd name="T114" fmla="*/ 14262 w 16128"/>
                  <a:gd name="T115" fmla="*/ 12 h 4336"/>
                  <a:gd name="T116" fmla="*/ 14045 w 16128"/>
                  <a:gd name="T117" fmla="*/ 1 h 43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16128"/>
                  <a:gd name="T178" fmla="*/ 0 h 4336"/>
                  <a:gd name="T179" fmla="*/ 16128 w 16128"/>
                  <a:gd name="T180" fmla="*/ 4336 h 43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16128" h="4336">
                    <a:moveTo>
                      <a:pt x="1257" y="814"/>
                    </a:moveTo>
                    <a:lnTo>
                      <a:pt x="1279" y="760"/>
                    </a:lnTo>
                    <a:lnTo>
                      <a:pt x="1300" y="710"/>
                    </a:lnTo>
                    <a:lnTo>
                      <a:pt x="1322" y="662"/>
                    </a:lnTo>
                    <a:lnTo>
                      <a:pt x="1346" y="618"/>
                    </a:lnTo>
                    <a:lnTo>
                      <a:pt x="1369" y="577"/>
                    </a:lnTo>
                    <a:lnTo>
                      <a:pt x="1393" y="538"/>
                    </a:lnTo>
                    <a:lnTo>
                      <a:pt x="1416" y="502"/>
                    </a:lnTo>
                    <a:lnTo>
                      <a:pt x="1441" y="470"/>
                    </a:lnTo>
                    <a:lnTo>
                      <a:pt x="1467" y="439"/>
                    </a:lnTo>
                    <a:lnTo>
                      <a:pt x="1492" y="412"/>
                    </a:lnTo>
                    <a:lnTo>
                      <a:pt x="1518" y="387"/>
                    </a:lnTo>
                    <a:lnTo>
                      <a:pt x="1544" y="364"/>
                    </a:lnTo>
                    <a:lnTo>
                      <a:pt x="1570" y="343"/>
                    </a:lnTo>
                    <a:lnTo>
                      <a:pt x="1598" y="325"/>
                    </a:lnTo>
                    <a:lnTo>
                      <a:pt x="1625" y="307"/>
                    </a:lnTo>
                    <a:lnTo>
                      <a:pt x="1653" y="292"/>
                    </a:lnTo>
                    <a:lnTo>
                      <a:pt x="1681" y="279"/>
                    </a:lnTo>
                    <a:lnTo>
                      <a:pt x="1711" y="268"/>
                    </a:lnTo>
                    <a:lnTo>
                      <a:pt x="1740" y="258"/>
                    </a:lnTo>
                    <a:lnTo>
                      <a:pt x="1769" y="249"/>
                    </a:lnTo>
                    <a:lnTo>
                      <a:pt x="1799" y="242"/>
                    </a:lnTo>
                    <a:lnTo>
                      <a:pt x="1830" y="236"/>
                    </a:lnTo>
                    <a:lnTo>
                      <a:pt x="1860" y="231"/>
                    </a:lnTo>
                    <a:lnTo>
                      <a:pt x="1891" y="227"/>
                    </a:lnTo>
                    <a:lnTo>
                      <a:pt x="1922" y="224"/>
                    </a:lnTo>
                    <a:lnTo>
                      <a:pt x="1955" y="222"/>
                    </a:lnTo>
                    <a:lnTo>
                      <a:pt x="1986" y="221"/>
                    </a:lnTo>
                    <a:lnTo>
                      <a:pt x="2019" y="219"/>
                    </a:lnTo>
                    <a:lnTo>
                      <a:pt x="2085" y="218"/>
                    </a:lnTo>
                    <a:lnTo>
                      <a:pt x="2152" y="218"/>
                    </a:lnTo>
                    <a:lnTo>
                      <a:pt x="13976" y="218"/>
                    </a:lnTo>
                    <a:lnTo>
                      <a:pt x="14043" y="218"/>
                    </a:lnTo>
                    <a:lnTo>
                      <a:pt x="14110" y="219"/>
                    </a:lnTo>
                    <a:lnTo>
                      <a:pt x="14142" y="221"/>
                    </a:lnTo>
                    <a:lnTo>
                      <a:pt x="14174" y="222"/>
                    </a:lnTo>
                    <a:lnTo>
                      <a:pt x="14207" y="224"/>
                    </a:lnTo>
                    <a:lnTo>
                      <a:pt x="14238" y="227"/>
                    </a:lnTo>
                    <a:lnTo>
                      <a:pt x="14269" y="231"/>
                    </a:lnTo>
                    <a:lnTo>
                      <a:pt x="14300" y="236"/>
                    </a:lnTo>
                    <a:lnTo>
                      <a:pt x="14331" y="242"/>
                    </a:lnTo>
                    <a:lnTo>
                      <a:pt x="14361" y="249"/>
                    </a:lnTo>
                    <a:lnTo>
                      <a:pt x="14391" y="258"/>
                    </a:lnTo>
                    <a:lnTo>
                      <a:pt x="14420" y="268"/>
                    </a:lnTo>
                    <a:lnTo>
                      <a:pt x="14449" y="279"/>
                    </a:lnTo>
                    <a:lnTo>
                      <a:pt x="14478" y="292"/>
                    </a:lnTo>
                    <a:lnTo>
                      <a:pt x="14506" y="307"/>
                    </a:lnTo>
                    <a:lnTo>
                      <a:pt x="14533" y="325"/>
                    </a:lnTo>
                    <a:lnTo>
                      <a:pt x="14561" y="343"/>
                    </a:lnTo>
                    <a:lnTo>
                      <a:pt x="14588" y="364"/>
                    </a:lnTo>
                    <a:lnTo>
                      <a:pt x="14614" y="387"/>
                    </a:lnTo>
                    <a:lnTo>
                      <a:pt x="14640" y="412"/>
                    </a:lnTo>
                    <a:lnTo>
                      <a:pt x="14665" y="439"/>
                    </a:lnTo>
                    <a:lnTo>
                      <a:pt x="14690" y="470"/>
                    </a:lnTo>
                    <a:lnTo>
                      <a:pt x="14715" y="502"/>
                    </a:lnTo>
                    <a:lnTo>
                      <a:pt x="14738" y="538"/>
                    </a:lnTo>
                    <a:lnTo>
                      <a:pt x="14762" y="577"/>
                    </a:lnTo>
                    <a:lnTo>
                      <a:pt x="14784" y="618"/>
                    </a:lnTo>
                    <a:lnTo>
                      <a:pt x="14807" y="662"/>
                    </a:lnTo>
                    <a:lnTo>
                      <a:pt x="14829" y="710"/>
                    </a:lnTo>
                    <a:lnTo>
                      <a:pt x="14850" y="760"/>
                    </a:lnTo>
                    <a:lnTo>
                      <a:pt x="14871" y="814"/>
                    </a:lnTo>
                    <a:lnTo>
                      <a:pt x="14882" y="845"/>
                    </a:lnTo>
                    <a:lnTo>
                      <a:pt x="14914" y="931"/>
                    </a:lnTo>
                    <a:lnTo>
                      <a:pt x="14965" y="1065"/>
                    </a:lnTo>
                    <a:lnTo>
                      <a:pt x="15031" y="1240"/>
                    </a:lnTo>
                    <a:lnTo>
                      <a:pt x="15109" y="1445"/>
                    </a:lnTo>
                    <a:lnTo>
                      <a:pt x="15196" y="1676"/>
                    </a:lnTo>
                    <a:lnTo>
                      <a:pt x="15288" y="1923"/>
                    </a:lnTo>
                    <a:lnTo>
                      <a:pt x="15384" y="2178"/>
                    </a:lnTo>
                    <a:lnTo>
                      <a:pt x="15481" y="2434"/>
                    </a:lnTo>
                    <a:lnTo>
                      <a:pt x="15575" y="2683"/>
                    </a:lnTo>
                    <a:lnTo>
                      <a:pt x="15662" y="2916"/>
                    </a:lnTo>
                    <a:lnTo>
                      <a:pt x="15741" y="3126"/>
                    </a:lnTo>
                    <a:lnTo>
                      <a:pt x="15808" y="3306"/>
                    </a:lnTo>
                    <a:lnTo>
                      <a:pt x="15861" y="3446"/>
                    </a:lnTo>
                    <a:lnTo>
                      <a:pt x="15896" y="3539"/>
                    </a:lnTo>
                    <a:lnTo>
                      <a:pt x="15910" y="3579"/>
                    </a:lnTo>
                    <a:lnTo>
                      <a:pt x="15909" y="3606"/>
                    </a:lnTo>
                    <a:lnTo>
                      <a:pt x="15906" y="3633"/>
                    </a:lnTo>
                    <a:lnTo>
                      <a:pt x="15902" y="3660"/>
                    </a:lnTo>
                    <a:lnTo>
                      <a:pt x="15896" y="3688"/>
                    </a:lnTo>
                    <a:lnTo>
                      <a:pt x="15889" y="3713"/>
                    </a:lnTo>
                    <a:lnTo>
                      <a:pt x="15881" y="3739"/>
                    </a:lnTo>
                    <a:lnTo>
                      <a:pt x="15872" y="3764"/>
                    </a:lnTo>
                    <a:lnTo>
                      <a:pt x="15862" y="3788"/>
                    </a:lnTo>
                    <a:lnTo>
                      <a:pt x="15850" y="3813"/>
                    </a:lnTo>
                    <a:lnTo>
                      <a:pt x="15838" y="3836"/>
                    </a:lnTo>
                    <a:lnTo>
                      <a:pt x="15824" y="3858"/>
                    </a:lnTo>
                    <a:lnTo>
                      <a:pt x="15809" y="3880"/>
                    </a:lnTo>
                    <a:lnTo>
                      <a:pt x="15793" y="3901"/>
                    </a:lnTo>
                    <a:lnTo>
                      <a:pt x="15776" y="3921"/>
                    </a:lnTo>
                    <a:lnTo>
                      <a:pt x="15759" y="3942"/>
                    </a:lnTo>
                    <a:lnTo>
                      <a:pt x="15740" y="3960"/>
                    </a:lnTo>
                    <a:lnTo>
                      <a:pt x="15721" y="3978"/>
                    </a:lnTo>
                    <a:lnTo>
                      <a:pt x="15701" y="3995"/>
                    </a:lnTo>
                    <a:lnTo>
                      <a:pt x="15679" y="4011"/>
                    </a:lnTo>
                    <a:lnTo>
                      <a:pt x="15657" y="4026"/>
                    </a:lnTo>
                    <a:lnTo>
                      <a:pt x="15634" y="4040"/>
                    </a:lnTo>
                    <a:lnTo>
                      <a:pt x="15611" y="4053"/>
                    </a:lnTo>
                    <a:lnTo>
                      <a:pt x="15587" y="4065"/>
                    </a:lnTo>
                    <a:lnTo>
                      <a:pt x="15563" y="4076"/>
                    </a:lnTo>
                    <a:lnTo>
                      <a:pt x="15537" y="4086"/>
                    </a:lnTo>
                    <a:lnTo>
                      <a:pt x="15511" y="4094"/>
                    </a:lnTo>
                    <a:lnTo>
                      <a:pt x="15485" y="4101"/>
                    </a:lnTo>
                    <a:lnTo>
                      <a:pt x="15458" y="4107"/>
                    </a:lnTo>
                    <a:lnTo>
                      <a:pt x="15430" y="4112"/>
                    </a:lnTo>
                    <a:lnTo>
                      <a:pt x="15403" y="4116"/>
                    </a:lnTo>
                    <a:lnTo>
                      <a:pt x="15375" y="4118"/>
                    </a:lnTo>
                    <a:lnTo>
                      <a:pt x="15346" y="4118"/>
                    </a:lnTo>
                    <a:lnTo>
                      <a:pt x="782" y="4118"/>
                    </a:lnTo>
                    <a:lnTo>
                      <a:pt x="753" y="4118"/>
                    </a:lnTo>
                    <a:lnTo>
                      <a:pt x="725" y="4116"/>
                    </a:lnTo>
                    <a:lnTo>
                      <a:pt x="698" y="4112"/>
                    </a:lnTo>
                    <a:lnTo>
                      <a:pt x="670" y="4107"/>
                    </a:lnTo>
                    <a:lnTo>
                      <a:pt x="643" y="4101"/>
                    </a:lnTo>
                    <a:lnTo>
                      <a:pt x="618" y="4094"/>
                    </a:lnTo>
                    <a:lnTo>
                      <a:pt x="592" y="4086"/>
                    </a:lnTo>
                    <a:lnTo>
                      <a:pt x="566" y="4076"/>
                    </a:lnTo>
                    <a:lnTo>
                      <a:pt x="542" y="4065"/>
                    </a:lnTo>
                    <a:lnTo>
                      <a:pt x="519" y="4053"/>
                    </a:lnTo>
                    <a:lnTo>
                      <a:pt x="496" y="4040"/>
                    </a:lnTo>
                    <a:lnTo>
                      <a:pt x="474" y="4026"/>
                    </a:lnTo>
                    <a:lnTo>
                      <a:pt x="452" y="4011"/>
                    </a:lnTo>
                    <a:lnTo>
                      <a:pt x="431" y="3995"/>
                    </a:lnTo>
                    <a:lnTo>
                      <a:pt x="411" y="3978"/>
                    </a:lnTo>
                    <a:lnTo>
                      <a:pt x="392" y="3960"/>
                    </a:lnTo>
                    <a:lnTo>
                      <a:pt x="374" y="3942"/>
                    </a:lnTo>
                    <a:lnTo>
                      <a:pt x="356" y="3921"/>
                    </a:lnTo>
                    <a:lnTo>
                      <a:pt x="340" y="3901"/>
                    </a:lnTo>
                    <a:lnTo>
                      <a:pt x="325" y="3880"/>
                    </a:lnTo>
                    <a:lnTo>
                      <a:pt x="309" y="3858"/>
                    </a:lnTo>
                    <a:lnTo>
                      <a:pt x="296" y="3836"/>
                    </a:lnTo>
                    <a:lnTo>
                      <a:pt x="284" y="3813"/>
                    </a:lnTo>
                    <a:lnTo>
                      <a:pt x="273" y="3788"/>
                    </a:lnTo>
                    <a:lnTo>
                      <a:pt x="263" y="3764"/>
                    </a:lnTo>
                    <a:lnTo>
                      <a:pt x="254" y="3739"/>
                    </a:lnTo>
                    <a:lnTo>
                      <a:pt x="246" y="3713"/>
                    </a:lnTo>
                    <a:lnTo>
                      <a:pt x="239" y="3688"/>
                    </a:lnTo>
                    <a:lnTo>
                      <a:pt x="234" y="3660"/>
                    </a:lnTo>
                    <a:lnTo>
                      <a:pt x="230" y="3633"/>
                    </a:lnTo>
                    <a:lnTo>
                      <a:pt x="227" y="3606"/>
                    </a:lnTo>
                    <a:lnTo>
                      <a:pt x="226" y="3579"/>
                    </a:lnTo>
                    <a:lnTo>
                      <a:pt x="240" y="3539"/>
                    </a:lnTo>
                    <a:lnTo>
                      <a:pt x="274" y="3446"/>
                    </a:lnTo>
                    <a:lnTo>
                      <a:pt x="327" y="3306"/>
                    </a:lnTo>
                    <a:lnTo>
                      <a:pt x="394" y="3126"/>
                    </a:lnTo>
                    <a:lnTo>
                      <a:pt x="472" y="2916"/>
                    </a:lnTo>
                    <a:lnTo>
                      <a:pt x="559" y="2683"/>
                    </a:lnTo>
                    <a:lnTo>
                      <a:pt x="652" y="2434"/>
                    </a:lnTo>
                    <a:lnTo>
                      <a:pt x="748" y="2178"/>
                    </a:lnTo>
                    <a:lnTo>
                      <a:pt x="843" y="1923"/>
                    </a:lnTo>
                    <a:lnTo>
                      <a:pt x="935" y="1676"/>
                    </a:lnTo>
                    <a:lnTo>
                      <a:pt x="1021" y="1445"/>
                    </a:lnTo>
                    <a:lnTo>
                      <a:pt x="1099" y="1240"/>
                    </a:lnTo>
                    <a:lnTo>
                      <a:pt x="1163" y="1065"/>
                    </a:lnTo>
                    <a:lnTo>
                      <a:pt x="1214" y="931"/>
                    </a:lnTo>
                    <a:lnTo>
                      <a:pt x="1246" y="845"/>
                    </a:lnTo>
                    <a:lnTo>
                      <a:pt x="1257" y="814"/>
                    </a:lnTo>
                    <a:close/>
                    <a:moveTo>
                      <a:pt x="13976" y="0"/>
                    </a:moveTo>
                    <a:lnTo>
                      <a:pt x="2160" y="0"/>
                    </a:lnTo>
                    <a:lnTo>
                      <a:pt x="2090" y="1"/>
                    </a:lnTo>
                    <a:lnTo>
                      <a:pt x="2017" y="2"/>
                    </a:lnTo>
                    <a:lnTo>
                      <a:pt x="1981" y="3"/>
                    </a:lnTo>
                    <a:lnTo>
                      <a:pt x="1944" y="5"/>
                    </a:lnTo>
                    <a:lnTo>
                      <a:pt x="1907" y="8"/>
                    </a:lnTo>
                    <a:lnTo>
                      <a:pt x="1870" y="12"/>
                    </a:lnTo>
                    <a:lnTo>
                      <a:pt x="1833" y="17"/>
                    </a:lnTo>
                    <a:lnTo>
                      <a:pt x="1795" y="23"/>
                    </a:lnTo>
                    <a:lnTo>
                      <a:pt x="1757" y="30"/>
                    </a:lnTo>
                    <a:lnTo>
                      <a:pt x="1720" y="39"/>
                    </a:lnTo>
                    <a:lnTo>
                      <a:pt x="1682" y="50"/>
                    </a:lnTo>
                    <a:lnTo>
                      <a:pt x="1645" y="63"/>
                    </a:lnTo>
                    <a:lnTo>
                      <a:pt x="1609" y="77"/>
                    </a:lnTo>
                    <a:lnTo>
                      <a:pt x="1571" y="93"/>
                    </a:lnTo>
                    <a:lnTo>
                      <a:pt x="1535" y="112"/>
                    </a:lnTo>
                    <a:lnTo>
                      <a:pt x="1499" y="132"/>
                    </a:lnTo>
                    <a:lnTo>
                      <a:pt x="1464" y="155"/>
                    </a:lnTo>
                    <a:lnTo>
                      <a:pt x="1428" y="182"/>
                    </a:lnTo>
                    <a:lnTo>
                      <a:pt x="1393" y="210"/>
                    </a:lnTo>
                    <a:lnTo>
                      <a:pt x="1359" y="241"/>
                    </a:lnTo>
                    <a:lnTo>
                      <a:pt x="1325" y="276"/>
                    </a:lnTo>
                    <a:lnTo>
                      <a:pt x="1292" y="314"/>
                    </a:lnTo>
                    <a:lnTo>
                      <a:pt x="1259" y="354"/>
                    </a:lnTo>
                    <a:lnTo>
                      <a:pt x="1228" y="398"/>
                    </a:lnTo>
                    <a:lnTo>
                      <a:pt x="1196" y="446"/>
                    </a:lnTo>
                    <a:lnTo>
                      <a:pt x="1166" y="497"/>
                    </a:lnTo>
                    <a:lnTo>
                      <a:pt x="1138" y="552"/>
                    </a:lnTo>
                    <a:lnTo>
                      <a:pt x="1109" y="612"/>
                    </a:lnTo>
                    <a:lnTo>
                      <a:pt x="1082" y="674"/>
                    </a:lnTo>
                    <a:lnTo>
                      <a:pt x="1055" y="742"/>
                    </a:lnTo>
                    <a:lnTo>
                      <a:pt x="8" y="3522"/>
                    </a:lnTo>
                    <a:lnTo>
                      <a:pt x="7" y="3532"/>
                    </a:lnTo>
                    <a:lnTo>
                      <a:pt x="4" y="3542"/>
                    </a:lnTo>
                    <a:lnTo>
                      <a:pt x="1" y="3552"/>
                    </a:lnTo>
                    <a:lnTo>
                      <a:pt x="0" y="3563"/>
                    </a:lnTo>
                    <a:lnTo>
                      <a:pt x="1" y="3602"/>
                    </a:lnTo>
                    <a:lnTo>
                      <a:pt x="4" y="3641"/>
                    </a:lnTo>
                    <a:lnTo>
                      <a:pt x="9" y="3680"/>
                    </a:lnTo>
                    <a:lnTo>
                      <a:pt x="16" y="3718"/>
                    </a:lnTo>
                    <a:lnTo>
                      <a:pt x="25" y="3755"/>
                    </a:lnTo>
                    <a:lnTo>
                      <a:pt x="35" y="3792"/>
                    </a:lnTo>
                    <a:lnTo>
                      <a:pt x="48" y="3828"/>
                    </a:lnTo>
                    <a:lnTo>
                      <a:pt x="62" y="3863"/>
                    </a:lnTo>
                    <a:lnTo>
                      <a:pt x="78" y="3897"/>
                    </a:lnTo>
                    <a:lnTo>
                      <a:pt x="95" y="3930"/>
                    </a:lnTo>
                    <a:lnTo>
                      <a:pt x="114" y="3964"/>
                    </a:lnTo>
                    <a:lnTo>
                      <a:pt x="135" y="3995"/>
                    </a:lnTo>
                    <a:lnTo>
                      <a:pt x="156" y="4025"/>
                    </a:lnTo>
                    <a:lnTo>
                      <a:pt x="180" y="4054"/>
                    </a:lnTo>
                    <a:lnTo>
                      <a:pt x="205" y="4083"/>
                    </a:lnTo>
                    <a:lnTo>
                      <a:pt x="231" y="4109"/>
                    </a:lnTo>
                    <a:lnTo>
                      <a:pt x="258" y="4135"/>
                    </a:lnTo>
                    <a:lnTo>
                      <a:pt x="286" y="4159"/>
                    </a:lnTo>
                    <a:lnTo>
                      <a:pt x="316" y="4182"/>
                    </a:lnTo>
                    <a:lnTo>
                      <a:pt x="347" y="4204"/>
                    </a:lnTo>
                    <a:lnTo>
                      <a:pt x="378" y="4224"/>
                    </a:lnTo>
                    <a:lnTo>
                      <a:pt x="411" y="4243"/>
                    </a:lnTo>
                    <a:lnTo>
                      <a:pt x="445" y="4260"/>
                    </a:lnTo>
                    <a:lnTo>
                      <a:pt x="480" y="4275"/>
                    </a:lnTo>
                    <a:lnTo>
                      <a:pt x="515" y="4289"/>
                    </a:lnTo>
                    <a:lnTo>
                      <a:pt x="551" y="4301"/>
                    </a:lnTo>
                    <a:lnTo>
                      <a:pt x="588" y="4311"/>
                    </a:lnTo>
                    <a:lnTo>
                      <a:pt x="626" y="4320"/>
                    </a:lnTo>
                    <a:lnTo>
                      <a:pt x="663" y="4327"/>
                    </a:lnTo>
                    <a:lnTo>
                      <a:pt x="703" y="4332"/>
                    </a:lnTo>
                    <a:lnTo>
                      <a:pt x="742" y="4335"/>
                    </a:lnTo>
                    <a:lnTo>
                      <a:pt x="782" y="4336"/>
                    </a:lnTo>
                    <a:lnTo>
                      <a:pt x="15346" y="4336"/>
                    </a:lnTo>
                    <a:lnTo>
                      <a:pt x="15387" y="4335"/>
                    </a:lnTo>
                    <a:lnTo>
                      <a:pt x="15426" y="4332"/>
                    </a:lnTo>
                    <a:lnTo>
                      <a:pt x="15466" y="4327"/>
                    </a:lnTo>
                    <a:lnTo>
                      <a:pt x="15505" y="4320"/>
                    </a:lnTo>
                    <a:lnTo>
                      <a:pt x="15542" y="4311"/>
                    </a:lnTo>
                    <a:lnTo>
                      <a:pt x="15580" y="4301"/>
                    </a:lnTo>
                    <a:lnTo>
                      <a:pt x="15616" y="4289"/>
                    </a:lnTo>
                    <a:lnTo>
                      <a:pt x="15652" y="4275"/>
                    </a:lnTo>
                    <a:lnTo>
                      <a:pt x="15686" y="4260"/>
                    </a:lnTo>
                    <a:lnTo>
                      <a:pt x="15721" y="4243"/>
                    </a:lnTo>
                    <a:lnTo>
                      <a:pt x="15753" y="4224"/>
                    </a:lnTo>
                    <a:lnTo>
                      <a:pt x="15784" y="4204"/>
                    </a:lnTo>
                    <a:lnTo>
                      <a:pt x="15816" y="4182"/>
                    </a:lnTo>
                    <a:lnTo>
                      <a:pt x="15845" y="4159"/>
                    </a:lnTo>
                    <a:lnTo>
                      <a:pt x="15873" y="4135"/>
                    </a:lnTo>
                    <a:lnTo>
                      <a:pt x="15900" y="4109"/>
                    </a:lnTo>
                    <a:lnTo>
                      <a:pt x="15926" y="4083"/>
                    </a:lnTo>
                    <a:lnTo>
                      <a:pt x="15951" y="4054"/>
                    </a:lnTo>
                    <a:lnTo>
                      <a:pt x="15974" y="4025"/>
                    </a:lnTo>
                    <a:lnTo>
                      <a:pt x="15995" y="3995"/>
                    </a:lnTo>
                    <a:lnTo>
                      <a:pt x="16015" y="3964"/>
                    </a:lnTo>
                    <a:lnTo>
                      <a:pt x="16034" y="3930"/>
                    </a:lnTo>
                    <a:lnTo>
                      <a:pt x="16051" y="3897"/>
                    </a:lnTo>
                    <a:lnTo>
                      <a:pt x="16067" y="3863"/>
                    </a:lnTo>
                    <a:lnTo>
                      <a:pt x="16081" y="3828"/>
                    </a:lnTo>
                    <a:lnTo>
                      <a:pt x="16093" y="3792"/>
                    </a:lnTo>
                    <a:lnTo>
                      <a:pt x="16104" y="3755"/>
                    </a:lnTo>
                    <a:lnTo>
                      <a:pt x="16112" y="3718"/>
                    </a:lnTo>
                    <a:lnTo>
                      <a:pt x="16119" y="3680"/>
                    </a:lnTo>
                    <a:lnTo>
                      <a:pt x="16124" y="3641"/>
                    </a:lnTo>
                    <a:lnTo>
                      <a:pt x="16127" y="3602"/>
                    </a:lnTo>
                    <a:lnTo>
                      <a:pt x="16128" y="3563"/>
                    </a:lnTo>
                    <a:lnTo>
                      <a:pt x="16128" y="3552"/>
                    </a:lnTo>
                    <a:lnTo>
                      <a:pt x="16127" y="3542"/>
                    </a:lnTo>
                    <a:lnTo>
                      <a:pt x="16125" y="3532"/>
                    </a:lnTo>
                    <a:lnTo>
                      <a:pt x="16120" y="3522"/>
                    </a:lnTo>
                    <a:lnTo>
                      <a:pt x="15081" y="742"/>
                    </a:lnTo>
                    <a:lnTo>
                      <a:pt x="15053" y="674"/>
                    </a:lnTo>
                    <a:lnTo>
                      <a:pt x="15025" y="612"/>
                    </a:lnTo>
                    <a:lnTo>
                      <a:pt x="14996" y="552"/>
                    </a:lnTo>
                    <a:lnTo>
                      <a:pt x="14967" y="497"/>
                    </a:lnTo>
                    <a:lnTo>
                      <a:pt x="14936" y="446"/>
                    </a:lnTo>
                    <a:lnTo>
                      <a:pt x="14904" y="398"/>
                    </a:lnTo>
                    <a:lnTo>
                      <a:pt x="14872" y="354"/>
                    </a:lnTo>
                    <a:lnTo>
                      <a:pt x="14840" y="314"/>
                    </a:lnTo>
                    <a:lnTo>
                      <a:pt x="14807" y="276"/>
                    </a:lnTo>
                    <a:lnTo>
                      <a:pt x="14772" y="241"/>
                    </a:lnTo>
                    <a:lnTo>
                      <a:pt x="14738" y="210"/>
                    </a:lnTo>
                    <a:lnTo>
                      <a:pt x="14703" y="182"/>
                    </a:lnTo>
                    <a:lnTo>
                      <a:pt x="14667" y="155"/>
                    </a:lnTo>
                    <a:lnTo>
                      <a:pt x="14631" y="132"/>
                    </a:lnTo>
                    <a:lnTo>
                      <a:pt x="14595" y="112"/>
                    </a:lnTo>
                    <a:lnTo>
                      <a:pt x="14559" y="93"/>
                    </a:lnTo>
                    <a:lnTo>
                      <a:pt x="14521" y="77"/>
                    </a:lnTo>
                    <a:lnTo>
                      <a:pt x="14485" y="63"/>
                    </a:lnTo>
                    <a:lnTo>
                      <a:pt x="14448" y="50"/>
                    </a:lnTo>
                    <a:lnTo>
                      <a:pt x="14410" y="39"/>
                    </a:lnTo>
                    <a:lnTo>
                      <a:pt x="14373" y="30"/>
                    </a:lnTo>
                    <a:lnTo>
                      <a:pt x="14336" y="23"/>
                    </a:lnTo>
                    <a:lnTo>
                      <a:pt x="14298" y="17"/>
                    </a:lnTo>
                    <a:lnTo>
                      <a:pt x="14262" y="12"/>
                    </a:lnTo>
                    <a:lnTo>
                      <a:pt x="14225" y="8"/>
                    </a:lnTo>
                    <a:lnTo>
                      <a:pt x="14189" y="5"/>
                    </a:lnTo>
                    <a:lnTo>
                      <a:pt x="14152" y="3"/>
                    </a:lnTo>
                    <a:lnTo>
                      <a:pt x="14116" y="2"/>
                    </a:lnTo>
                    <a:lnTo>
                      <a:pt x="14045" y="1"/>
                    </a:lnTo>
                    <a:lnTo>
                      <a:pt x="13976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6" name="Freeform 32"/>
              <p:cNvSpPr>
                <a:spLocks/>
              </p:cNvSpPr>
              <p:nvPr/>
            </p:nvSpPr>
            <p:spPr bwMode="auto">
              <a:xfrm>
                <a:off x="4173" y="4160"/>
                <a:ext cx="2908" cy="819"/>
              </a:xfrm>
              <a:custGeom>
                <a:avLst/>
                <a:gdLst>
                  <a:gd name="T0" fmla="*/ 1701 w 15338"/>
                  <a:gd name="T1" fmla="*/ 0 h 3562"/>
                  <a:gd name="T2" fmla="*/ 1580 w 15338"/>
                  <a:gd name="T3" fmla="*/ 3 h 3562"/>
                  <a:gd name="T4" fmla="*/ 1498 w 15338"/>
                  <a:gd name="T5" fmla="*/ 11 h 3562"/>
                  <a:gd name="T6" fmla="*/ 1421 w 15338"/>
                  <a:gd name="T7" fmla="*/ 26 h 3562"/>
                  <a:gd name="T8" fmla="*/ 1350 w 15338"/>
                  <a:gd name="T9" fmla="*/ 50 h 3562"/>
                  <a:gd name="T10" fmla="*/ 1284 w 15338"/>
                  <a:gd name="T11" fmla="*/ 88 h 3562"/>
                  <a:gd name="T12" fmla="*/ 1223 w 15338"/>
                  <a:gd name="T13" fmla="*/ 139 h 3562"/>
                  <a:gd name="T14" fmla="*/ 1164 w 15338"/>
                  <a:gd name="T15" fmla="*/ 208 h 3562"/>
                  <a:gd name="T16" fmla="*/ 1109 w 15338"/>
                  <a:gd name="T17" fmla="*/ 295 h 3562"/>
                  <a:gd name="T18" fmla="*/ 1058 w 15338"/>
                  <a:gd name="T19" fmla="*/ 405 h 3562"/>
                  <a:gd name="T20" fmla="*/ 1012 w 15338"/>
                  <a:gd name="T21" fmla="*/ 521 h 3562"/>
                  <a:gd name="T22" fmla="*/ 869 w 15338"/>
                  <a:gd name="T23" fmla="*/ 901 h 3562"/>
                  <a:gd name="T24" fmla="*/ 620 w 15338"/>
                  <a:gd name="T25" fmla="*/ 1563 h 3562"/>
                  <a:gd name="T26" fmla="*/ 342 w 15338"/>
                  <a:gd name="T27" fmla="*/ 2304 h 3562"/>
                  <a:gd name="T28" fmla="*/ 109 w 15338"/>
                  <a:gd name="T29" fmla="*/ 2923 h 3562"/>
                  <a:gd name="T30" fmla="*/ 0 w 15338"/>
                  <a:gd name="T31" fmla="*/ 3216 h 3562"/>
                  <a:gd name="T32" fmla="*/ 8 w 15338"/>
                  <a:gd name="T33" fmla="*/ 3268 h 3562"/>
                  <a:gd name="T34" fmla="*/ 24 w 15338"/>
                  <a:gd name="T35" fmla="*/ 3320 h 3562"/>
                  <a:gd name="T36" fmla="*/ 48 w 15338"/>
                  <a:gd name="T37" fmla="*/ 3367 h 3562"/>
                  <a:gd name="T38" fmla="*/ 77 w 15338"/>
                  <a:gd name="T39" fmla="*/ 3410 h 3562"/>
                  <a:gd name="T40" fmla="*/ 111 w 15338"/>
                  <a:gd name="T41" fmla="*/ 3450 h 3562"/>
                  <a:gd name="T42" fmla="*/ 151 w 15338"/>
                  <a:gd name="T43" fmla="*/ 3484 h 3562"/>
                  <a:gd name="T44" fmla="*/ 196 w 15338"/>
                  <a:gd name="T45" fmla="*/ 3512 h 3562"/>
                  <a:gd name="T46" fmla="*/ 244 w 15338"/>
                  <a:gd name="T47" fmla="*/ 3535 h 3562"/>
                  <a:gd name="T48" fmla="*/ 295 w 15338"/>
                  <a:gd name="T49" fmla="*/ 3552 h 3562"/>
                  <a:gd name="T50" fmla="*/ 349 w 15338"/>
                  <a:gd name="T51" fmla="*/ 3561 h 3562"/>
                  <a:gd name="T52" fmla="*/ 14951 w 15338"/>
                  <a:gd name="T53" fmla="*/ 3562 h 3562"/>
                  <a:gd name="T54" fmla="*/ 15008 w 15338"/>
                  <a:gd name="T55" fmla="*/ 3559 h 3562"/>
                  <a:gd name="T56" fmla="*/ 15064 w 15338"/>
                  <a:gd name="T57" fmla="*/ 3546 h 3562"/>
                  <a:gd name="T58" fmla="*/ 15114 w 15338"/>
                  <a:gd name="T59" fmla="*/ 3528 h 3562"/>
                  <a:gd name="T60" fmla="*/ 15161 w 15338"/>
                  <a:gd name="T61" fmla="*/ 3503 h 3562"/>
                  <a:gd name="T62" fmla="*/ 15204 w 15338"/>
                  <a:gd name="T63" fmla="*/ 3473 h 3562"/>
                  <a:gd name="T64" fmla="*/ 15242 w 15338"/>
                  <a:gd name="T65" fmla="*/ 3437 h 3562"/>
                  <a:gd name="T66" fmla="*/ 15274 w 15338"/>
                  <a:gd name="T67" fmla="*/ 3396 h 3562"/>
                  <a:gd name="T68" fmla="*/ 15301 w 15338"/>
                  <a:gd name="T69" fmla="*/ 3351 h 3562"/>
                  <a:gd name="T70" fmla="*/ 15320 w 15338"/>
                  <a:gd name="T71" fmla="*/ 3303 h 3562"/>
                  <a:gd name="T72" fmla="*/ 15334 w 15338"/>
                  <a:gd name="T73" fmla="*/ 3251 h 3562"/>
                  <a:gd name="T74" fmla="*/ 15320 w 15338"/>
                  <a:gd name="T75" fmla="*/ 3167 h 3562"/>
                  <a:gd name="T76" fmla="*/ 15162 w 15338"/>
                  <a:gd name="T77" fmla="*/ 2742 h 3562"/>
                  <a:gd name="T78" fmla="*/ 14908 w 15338"/>
                  <a:gd name="T79" fmla="*/ 2061 h 3562"/>
                  <a:gd name="T80" fmla="*/ 14633 w 15338"/>
                  <a:gd name="T81" fmla="*/ 1324 h 3562"/>
                  <a:gd name="T82" fmla="*/ 14413 w 15338"/>
                  <a:gd name="T83" fmla="*/ 734 h 3562"/>
                  <a:gd name="T84" fmla="*/ 14323 w 15338"/>
                  <a:gd name="T85" fmla="*/ 492 h 3562"/>
                  <a:gd name="T86" fmla="*/ 14269 w 15338"/>
                  <a:gd name="T87" fmla="*/ 366 h 3562"/>
                  <a:gd name="T88" fmla="*/ 14215 w 15338"/>
                  <a:gd name="T89" fmla="*/ 264 h 3562"/>
                  <a:gd name="T90" fmla="*/ 14157 w 15338"/>
                  <a:gd name="T91" fmla="*/ 182 h 3562"/>
                  <a:gd name="T92" fmla="*/ 14098 w 15338"/>
                  <a:gd name="T93" fmla="*/ 120 h 3562"/>
                  <a:gd name="T94" fmla="*/ 14035 w 15338"/>
                  <a:gd name="T95" fmla="*/ 74 h 3562"/>
                  <a:gd name="T96" fmla="*/ 13967 w 15338"/>
                  <a:gd name="T97" fmla="*/ 41 h 3562"/>
                  <a:gd name="T98" fmla="*/ 13894 w 15338"/>
                  <a:gd name="T99" fmla="*/ 20 h 3562"/>
                  <a:gd name="T100" fmla="*/ 13817 w 15338"/>
                  <a:gd name="T101" fmla="*/ 8 h 3562"/>
                  <a:gd name="T102" fmla="*/ 13734 w 15338"/>
                  <a:gd name="T103" fmla="*/ 2 h 3562"/>
                  <a:gd name="T104" fmla="*/ 13581 w 15338"/>
                  <a:gd name="T105" fmla="*/ 0 h 356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5338"/>
                  <a:gd name="T160" fmla="*/ 0 h 3562"/>
                  <a:gd name="T161" fmla="*/ 15338 w 15338"/>
                  <a:gd name="T162" fmla="*/ 3562 h 356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5338" h="3562">
                    <a:moveTo>
                      <a:pt x="13581" y="0"/>
                    </a:moveTo>
                    <a:lnTo>
                      <a:pt x="1765" y="0"/>
                    </a:lnTo>
                    <a:lnTo>
                      <a:pt x="1701" y="0"/>
                    </a:lnTo>
                    <a:lnTo>
                      <a:pt x="1638" y="1"/>
                    </a:lnTo>
                    <a:lnTo>
                      <a:pt x="1609" y="2"/>
                    </a:lnTo>
                    <a:lnTo>
                      <a:pt x="1580" y="3"/>
                    </a:lnTo>
                    <a:lnTo>
                      <a:pt x="1551" y="5"/>
                    </a:lnTo>
                    <a:lnTo>
                      <a:pt x="1524" y="8"/>
                    </a:lnTo>
                    <a:lnTo>
                      <a:pt x="1498" y="11"/>
                    </a:lnTo>
                    <a:lnTo>
                      <a:pt x="1472" y="15"/>
                    </a:lnTo>
                    <a:lnTo>
                      <a:pt x="1447" y="20"/>
                    </a:lnTo>
                    <a:lnTo>
                      <a:pt x="1421" y="26"/>
                    </a:lnTo>
                    <a:lnTo>
                      <a:pt x="1397" y="33"/>
                    </a:lnTo>
                    <a:lnTo>
                      <a:pt x="1373" y="41"/>
                    </a:lnTo>
                    <a:lnTo>
                      <a:pt x="1350" y="50"/>
                    </a:lnTo>
                    <a:lnTo>
                      <a:pt x="1328" y="62"/>
                    </a:lnTo>
                    <a:lnTo>
                      <a:pt x="1305" y="74"/>
                    </a:lnTo>
                    <a:lnTo>
                      <a:pt x="1284" y="88"/>
                    </a:lnTo>
                    <a:lnTo>
                      <a:pt x="1263" y="103"/>
                    </a:lnTo>
                    <a:lnTo>
                      <a:pt x="1243" y="120"/>
                    </a:lnTo>
                    <a:lnTo>
                      <a:pt x="1223" y="139"/>
                    </a:lnTo>
                    <a:lnTo>
                      <a:pt x="1203" y="160"/>
                    </a:lnTo>
                    <a:lnTo>
                      <a:pt x="1184" y="182"/>
                    </a:lnTo>
                    <a:lnTo>
                      <a:pt x="1164" y="208"/>
                    </a:lnTo>
                    <a:lnTo>
                      <a:pt x="1145" y="235"/>
                    </a:lnTo>
                    <a:lnTo>
                      <a:pt x="1127" y="264"/>
                    </a:lnTo>
                    <a:lnTo>
                      <a:pt x="1109" y="295"/>
                    </a:lnTo>
                    <a:lnTo>
                      <a:pt x="1092" y="330"/>
                    </a:lnTo>
                    <a:lnTo>
                      <a:pt x="1075" y="366"/>
                    </a:lnTo>
                    <a:lnTo>
                      <a:pt x="1058" y="405"/>
                    </a:lnTo>
                    <a:lnTo>
                      <a:pt x="1040" y="448"/>
                    </a:lnTo>
                    <a:lnTo>
                      <a:pt x="1023" y="492"/>
                    </a:lnTo>
                    <a:lnTo>
                      <a:pt x="1012" y="521"/>
                    </a:lnTo>
                    <a:lnTo>
                      <a:pt x="981" y="604"/>
                    </a:lnTo>
                    <a:lnTo>
                      <a:pt x="933" y="734"/>
                    </a:lnTo>
                    <a:lnTo>
                      <a:pt x="869" y="901"/>
                    </a:lnTo>
                    <a:lnTo>
                      <a:pt x="794" y="1101"/>
                    </a:lnTo>
                    <a:lnTo>
                      <a:pt x="710" y="1324"/>
                    </a:lnTo>
                    <a:lnTo>
                      <a:pt x="620" y="1563"/>
                    </a:lnTo>
                    <a:lnTo>
                      <a:pt x="527" y="1811"/>
                    </a:lnTo>
                    <a:lnTo>
                      <a:pt x="433" y="2061"/>
                    </a:lnTo>
                    <a:lnTo>
                      <a:pt x="342" y="2304"/>
                    </a:lnTo>
                    <a:lnTo>
                      <a:pt x="255" y="2534"/>
                    </a:lnTo>
                    <a:lnTo>
                      <a:pt x="177" y="2742"/>
                    </a:lnTo>
                    <a:lnTo>
                      <a:pt x="109" y="2923"/>
                    </a:lnTo>
                    <a:lnTo>
                      <a:pt x="56" y="3066"/>
                    </a:lnTo>
                    <a:lnTo>
                      <a:pt x="18" y="3167"/>
                    </a:lnTo>
                    <a:lnTo>
                      <a:pt x="0" y="3216"/>
                    </a:lnTo>
                    <a:lnTo>
                      <a:pt x="2" y="3233"/>
                    </a:lnTo>
                    <a:lnTo>
                      <a:pt x="4" y="3251"/>
                    </a:lnTo>
                    <a:lnTo>
                      <a:pt x="8" y="3268"/>
                    </a:lnTo>
                    <a:lnTo>
                      <a:pt x="13" y="3285"/>
                    </a:lnTo>
                    <a:lnTo>
                      <a:pt x="18" y="3303"/>
                    </a:lnTo>
                    <a:lnTo>
                      <a:pt x="24" y="3320"/>
                    </a:lnTo>
                    <a:lnTo>
                      <a:pt x="31" y="3336"/>
                    </a:lnTo>
                    <a:lnTo>
                      <a:pt x="38" y="3351"/>
                    </a:lnTo>
                    <a:lnTo>
                      <a:pt x="48" y="3367"/>
                    </a:lnTo>
                    <a:lnTo>
                      <a:pt x="57" y="3381"/>
                    </a:lnTo>
                    <a:lnTo>
                      <a:pt x="66" y="3396"/>
                    </a:lnTo>
                    <a:lnTo>
                      <a:pt x="77" y="3410"/>
                    </a:lnTo>
                    <a:lnTo>
                      <a:pt x="87" y="3424"/>
                    </a:lnTo>
                    <a:lnTo>
                      <a:pt x="99" y="3437"/>
                    </a:lnTo>
                    <a:lnTo>
                      <a:pt x="111" y="3450"/>
                    </a:lnTo>
                    <a:lnTo>
                      <a:pt x="124" y="3461"/>
                    </a:lnTo>
                    <a:lnTo>
                      <a:pt x="137" y="3473"/>
                    </a:lnTo>
                    <a:lnTo>
                      <a:pt x="151" y="3484"/>
                    </a:lnTo>
                    <a:lnTo>
                      <a:pt x="165" y="3494"/>
                    </a:lnTo>
                    <a:lnTo>
                      <a:pt x="180" y="3503"/>
                    </a:lnTo>
                    <a:lnTo>
                      <a:pt x="196" y="3512"/>
                    </a:lnTo>
                    <a:lnTo>
                      <a:pt x="211" y="3520"/>
                    </a:lnTo>
                    <a:lnTo>
                      <a:pt x="227" y="3528"/>
                    </a:lnTo>
                    <a:lnTo>
                      <a:pt x="244" y="3535"/>
                    </a:lnTo>
                    <a:lnTo>
                      <a:pt x="260" y="3541"/>
                    </a:lnTo>
                    <a:lnTo>
                      <a:pt x="277" y="3546"/>
                    </a:lnTo>
                    <a:lnTo>
                      <a:pt x="295" y="3552"/>
                    </a:lnTo>
                    <a:lnTo>
                      <a:pt x="313" y="3555"/>
                    </a:lnTo>
                    <a:lnTo>
                      <a:pt x="331" y="3559"/>
                    </a:lnTo>
                    <a:lnTo>
                      <a:pt x="349" y="3561"/>
                    </a:lnTo>
                    <a:lnTo>
                      <a:pt x="368" y="3562"/>
                    </a:lnTo>
                    <a:lnTo>
                      <a:pt x="387" y="3562"/>
                    </a:lnTo>
                    <a:lnTo>
                      <a:pt x="14951" y="3562"/>
                    </a:lnTo>
                    <a:lnTo>
                      <a:pt x="14971" y="3562"/>
                    </a:lnTo>
                    <a:lnTo>
                      <a:pt x="14990" y="3561"/>
                    </a:lnTo>
                    <a:lnTo>
                      <a:pt x="15008" y="3559"/>
                    </a:lnTo>
                    <a:lnTo>
                      <a:pt x="15027" y="3555"/>
                    </a:lnTo>
                    <a:lnTo>
                      <a:pt x="15046" y="3552"/>
                    </a:lnTo>
                    <a:lnTo>
                      <a:pt x="15064" y="3546"/>
                    </a:lnTo>
                    <a:lnTo>
                      <a:pt x="15081" y="3541"/>
                    </a:lnTo>
                    <a:lnTo>
                      <a:pt x="15098" y="3535"/>
                    </a:lnTo>
                    <a:lnTo>
                      <a:pt x="15114" y="3528"/>
                    </a:lnTo>
                    <a:lnTo>
                      <a:pt x="15130" y="3520"/>
                    </a:lnTo>
                    <a:lnTo>
                      <a:pt x="15146" y="3512"/>
                    </a:lnTo>
                    <a:lnTo>
                      <a:pt x="15161" y="3503"/>
                    </a:lnTo>
                    <a:lnTo>
                      <a:pt x="15177" y="3494"/>
                    </a:lnTo>
                    <a:lnTo>
                      <a:pt x="15191" y="3484"/>
                    </a:lnTo>
                    <a:lnTo>
                      <a:pt x="15204" y="3473"/>
                    </a:lnTo>
                    <a:lnTo>
                      <a:pt x="15217" y="3461"/>
                    </a:lnTo>
                    <a:lnTo>
                      <a:pt x="15230" y="3450"/>
                    </a:lnTo>
                    <a:lnTo>
                      <a:pt x="15242" y="3437"/>
                    </a:lnTo>
                    <a:lnTo>
                      <a:pt x="15253" y="3424"/>
                    </a:lnTo>
                    <a:lnTo>
                      <a:pt x="15264" y="3410"/>
                    </a:lnTo>
                    <a:lnTo>
                      <a:pt x="15274" y="3396"/>
                    </a:lnTo>
                    <a:lnTo>
                      <a:pt x="15283" y="3381"/>
                    </a:lnTo>
                    <a:lnTo>
                      <a:pt x="15293" y="3367"/>
                    </a:lnTo>
                    <a:lnTo>
                      <a:pt x="15301" y="3351"/>
                    </a:lnTo>
                    <a:lnTo>
                      <a:pt x="15308" y="3336"/>
                    </a:lnTo>
                    <a:lnTo>
                      <a:pt x="15315" y="3320"/>
                    </a:lnTo>
                    <a:lnTo>
                      <a:pt x="15320" y="3303"/>
                    </a:lnTo>
                    <a:lnTo>
                      <a:pt x="15326" y="3285"/>
                    </a:lnTo>
                    <a:lnTo>
                      <a:pt x="15330" y="3268"/>
                    </a:lnTo>
                    <a:lnTo>
                      <a:pt x="15334" y="3251"/>
                    </a:lnTo>
                    <a:lnTo>
                      <a:pt x="15336" y="3233"/>
                    </a:lnTo>
                    <a:lnTo>
                      <a:pt x="15338" y="3216"/>
                    </a:lnTo>
                    <a:lnTo>
                      <a:pt x="15320" y="3167"/>
                    </a:lnTo>
                    <a:lnTo>
                      <a:pt x="15282" y="3066"/>
                    </a:lnTo>
                    <a:lnTo>
                      <a:pt x="15229" y="2923"/>
                    </a:lnTo>
                    <a:lnTo>
                      <a:pt x="15162" y="2742"/>
                    </a:lnTo>
                    <a:lnTo>
                      <a:pt x="15085" y="2534"/>
                    </a:lnTo>
                    <a:lnTo>
                      <a:pt x="14999" y="2304"/>
                    </a:lnTo>
                    <a:lnTo>
                      <a:pt x="14908" y="2061"/>
                    </a:lnTo>
                    <a:lnTo>
                      <a:pt x="14815" y="1811"/>
                    </a:lnTo>
                    <a:lnTo>
                      <a:pt x="14723" y="1563"/>
                    </a:lnTo>
                    <a:lnTo>
                      <a:pt x="14633" y="1324"/>
                    </a:lnTo>
                    <a:lnTo>
                      <a:pt x="14550" y="1101"/>
                    </a:lnTo>
                    <a:lnTo>
                      <a:pt x="14475" y="901"/>
                    </a:lnTo>
                    <a:lnTo>
                      <a:pt x="14413" y="734"/>
                    </a:lnTo>
                    <a:lnTo>
                      <a:pt x="14364" y="604"/>
                    </a:lnTo>
                    <a:lnTo>
                      <a:pt x="14334" y="521"/>
                    </a:lnTo>
                    <a:lnTo>
                      <a:pt x="14323" y="492"/>
                    </a:lnTo>
                    <a:lnTo>
                      <a:pt x="14305" y="448"/>
                    </a:lnTo>
                    <a:lnTo>
                      <a:pt x="14288" y="405"/>
                    </a:lnTo>
                    <a:lnTo>
                      <a:pt x="14269" y="366"/>
                    </a:lnTo>
                    <a:lnTo>
                      <a:pt x="14251" y="330"/>
                    </a:lnTo>
                    <a:lnTo>
                      <a:pt x="14233" y="295"/>
                    </a:lnTo>
                    <a:lnTo>
                      <a:pt x="14215" y="264"/>
                    </a:lnTo>
                    <a:lnTo>
                      <a:pt x="14196" y="235"/>
                    </a:lnTo>
                    <a:lnTo>
                      <a:pt x="14177" y="208"/>
                    </a:lnTo>
                    <a:lnTo>
                      <a:pt x="14157" y="182"/>
                    </a:lnTo>
                    <a:lnTo>
                      <a:pt x="14138" y="160"/>
                    </a:lnTo>
                    <a:lnTo>
                      <a:pt x="14118" y="139"/>
                    </a:lnTo>
                    <a:lnTo>
                      <a:pt x="14098" y="120"/>
                    </a:lnTo>
                    <a:lnTo>
                      <a:pt x="14077" y="103"/>
                    </a:lnTo>
                    <a:lnTo>
                      <a:pt x="14056" y="88"/>
                    </a:lnTo>
                    <a:lnTo>
                      <a:pt x="14035" y="74"/>
                    </a:lnTo>
                    <a:lnTo>
                      <a:pt x="14012" y="62"/>
                    </a:lnTo>
                    <a:lnTo>
                      <a:pt x="13989" y="50"/>
                    </a:lnTo>
                    <a:lnTo>
                      <a:pt x="13967" y="41"/>
                    </a:lnTo>
                    <a:lnTo>
                      <a:pt x="13943" y="33"/>
                    </a:lnTo>
                    <a:lnTo>
                      <a:pt x="13919" y="26"/>
                    </a:lnTo>
                    <a:lnTo>
                      <a:pt x="13894" y="20"/>
                    </a:lnTo>
                    <a:lnTo>
                      <a:pt x="13869" y="15"/>
                    </a:lnTo>
                    <a:lnTo>
                      <a:pt x="13843" y="11"/>
                    </a:lnTo>
                    <a:lnTo>
                      <a:pt x="13817" y="8"/>
                    </a:lnTo>
                    <a:lnTo>
                      <a:pt x="13790" y="5"/>
                    </a:lnTo>
                    <a:lnTo>
                      <a:pt x="13762" y="3"/>
                    </a:lnTo>
                    <a:lnTo>
                      <a:pt x="13734" y="2"/>
                    </a:lnTo>
                    <a:lnTo>
                      <a:pt x="13705" y="1"/>
                    </a:lnTo>
                    <a:lnTo>
                      <a:pt x="13644" y="0"/>
                    </a:lnTo>
                    <a:lnTo>
                      <a:pt x="13581" y="0"/>
                    </a:lnTo>
                    <a:close/>
                  </a:path>
                </a:pathLst>
              </a:custGeom>
              <a:solidFill>
                <a:srgbClr val="766B9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7" name="Freeform 33"/>
              <p:cNvSpPr>
                <a:spLocks/>
              </p:cNvSpPr>
              <p:nvPr/>
            </p:nvSpPr>
            <p:spPr bwMode="auto">
              <a:xfrm>
                <a:off x="4468" y="2140"/>
                <a:ext cx="2318" cy="1631"/>
              </a:xfrm>
              <a:custGeom>
                <a:avLst/>
                <a:gdLst>
                  <a:gd name="T0" fmla="*/ 12224 w 12228"/>
                  <a:gd name="T1" fmla="*/ 600 h 7075"/>
                  <a:gd name="T2" fmla="*/ 12206 w 12228"/>
                  <a:gd name="T3" fmla="*/ 501 h 7075"/>
                  <a:gd name="T4" fmla="*/ 12175 w 12228"/>
                  <a:gd name="T5" fmla="*/ 408 h 7075"/>
                  <a:gd name="T6" fmla="*/ 12131 w 12228"/>
                  <a:gd name="T7" fmla="*/ 322 h 7075"/>
                  <a:gd name="T8" fmla="*/ 12075 w 12228"/>
                  <a:gd name="T9" fmla="*/ 243 h 7075"/>
                  <a:gd name="T10" fmla="*/ 12010 w 12228"/>
                  <a:gd name="T11" fmla="*/ 174 h 7075"/>
                  <a:gd name="T12" fmla="*/ 11935 w 12228"/>
                  <a:gd name="T13" fmla="*/ 114 h 7075"/>
                  <a:gd name="T14" fmla="*/ 11852 w 12228"/>
                  <a:gd name="T15" fmla="*/ 66 h 7075"/>
                  <a:gd name="T16" fmla="*/ 11762 w 12228"/>
                  <a:gd name="T17" fmla="*/ 30 h 7075"/>
                  <a:gd name="T18" fmla="*/ 11667 w 12228"/>
                  <a:gd name="T19" fmla="*/ 7 h 7075"/>
                  <a:gd name="T20" fmla="*/ 11566 w 12228"/>
                  <a:gd name="T21" fmla="*/ 0 h 7075"/>
                  <a:gd name="T22" fmla="*/ 601 w 12228"/>
                  <a:gd name="T23" fmla="*/ 3 h 7075"/>
                  <a:gd name="T24" fmla="*/ 501 w 12228"/>
                  <a:gd name="T25" fmla="*/ 21 h 7075"/>
                  <a:gd name="T26" fmla="*/ 409 w 12228"/>
                  <a:gd name="T27" fmla="*/ 53 h 7075"/>
                  <a:gd name="T28" fmla="*/ 322 w 12228"/>
                  <a:gd name="T29" fmla="*/ 96 h 7075"/>
                  <a:gd name="T30" fmla="*/ 243 w 12228"/>
                  <a:gd name="T31" fmla="*/ 153 h 7075"/>
                  <a:gd name="T32" fmla="*/ 174 w 12228"/>
                  <a:gd name="T33" fmla="*/ 219 h 7075"/>
                  <a:gd name="T34" fmla="*/ 114 w 12228"/>
                  <a:gd name="T35" fmla="*/ 295 h 7075"/>
                  <a:gd name="T36" fmla="*/ 66 w 12228"/>
                  <a:gd name="T37" fmla="*/ 378 h 7075"/>
                  <a:gd name="T38" fmla="*/ 31 w 12228"/>
                  <a:gd name="T39" fmla="*/ 469 h 7075"/>
                  <a:gd name="T40" fmla="*/ 9 w 12228"/>
                  <a:gd name="T41" fmla="*/ 567 h 7075"/>
                  <a:gd name="T42" fmla="*/ 0 w 12228"/>
                  <a:gd name="T43" fmla="*/ 669 h 7075"/>
                  <a:gd name="T44" fmla="*/ 4 w 12228"/>
                  <a:gd name="T45" fmla="*/ 6473 h 7075"/>
                  <a:gd name="T46" fmla="*/ 22 w 12228"/>
                  <a:gd name="T47" fmla="*/ 6571 h 7075"/>
                  <a:gd name="T48" fmla="*/ 53 w 12228"/>
                  <a:gd name="T49" fmla="*/ 6664 h 7075"/>
                  <a:gd name="T50" fmla="*/ 97 w 12228"/>
                  <a:gd name="T51" fmla="*/ 6751 h 7075"/>
                  <a:gd name="T52" fmla="*/ 153 w 12228"/>
                  <a:gd name="T53" fmla="*/ 6829 h 7075"/>
                  <a:gd name="T54" fmla="*/ 219 w 12228"/>
                  <a:gd name="T55" fmla="*/ 6899 h 7075"/>
                  <a:gd name="T56" fmla="*/ 295 w 12228"/>
                  <a:gd name="T57" fmla="*/ 6959 h 7075"/>
                  <a:gd name="T58" fmla="*/ 378 w 12228"/>
                  <a:gd name="T59" fmla="*/ 7008 h 7075"/>
                  <a:gd name="T60" fmla="*/ 470 w 12228"/>
                  <a:gd name="T61" fmla="*/ 7045 h 7075"/>
                  <a:gd name="T62" fmla="*/ 567 w 12228"/>
                  <a:gd name="T63" fmla="*/ 7067 h 7075"/>
                  <a:gd name="T64" fmla="*/ 670 w 12228"/>
                  <a:gd name="T65" fmla="*/ 7075 h 7075"/>
                  <a:gd name="T66" fmla="*/ 11634 w 12228"/>
                  <a:gd name="T67" fmla="*/ 7072 h 7075"/>
                  <a:gd name="T68" fmla="*/ 11731 w 12228"/>
                  <a:gd name="T69" fmla="*/ 7054 h 7075"/>
                  <a:gd name="T70" fmla="*/ 11822 w 12228"/>
                  <a:gd name="T71" fmla="*/ 7022 h 7075"/>
                  <a:gd name="T72" fmla="*/ 11908 w 12228"/>
                  <a:gd name="T73" fmla="*/ 6976 h 7075"/>
                  <a:gd name="T74" fmla="*/ 11986 w 12228"/>
                  <a:gd name="T75" fmla="*/ 6920 h 7075"/>
                  <a:gd name="T76" fmla="*/ 12055 w 12228"/>
                  <a:gd name="T77" fmla="*/ 6853 h 7075"/>
                  <a:gd name="T78" fmla="*/ 12114 w 12228"/>
                  <a:gd name="T79" fmla="*/ 6778 h 7075"/>
                  <a:gd name="T80" fmla="*/ 12162 w 12228"/>
                  <a:gd name="T81" fmla="*/ 6693 h 7075"/>
                  <a:gd name="T82" fmla="*/ 12197 w 12228"/>
                  <a:gd name="T83" fmla="*/ 6602 h 7075"/>
                  <a:gd name="T84" fmla="*/ 12219 w 12228"/>
                  <a:gd name="T85" fmla="*/ 6507 h 7075"/>
                  <a:gd name="T86" fmla="*/ 12228 w 12228"/>
                  <a:gd name="T87" fmla="*/ 6406 h 7075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2228"/>
                  <a:gd name="T133" fmla="*/ 0 h 7075"/>
                  <a:gd name="T134" fmla="*/ 12228 w 12228"/>
                  <a:gd name="T135" fmla="*/ 7075 h 7075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2228" h="7075">
                    <a:moveTo>
                      <a:pt x="12228" y="669"/>
                    </a:moveTo>
                    <a:lnTo>
                      <a:pt x="12227" y="634"/>
                    </a:lnTo>
                    <a:lnTo>
                      <a:pt x="12224" y="600"/>
                    </a:lnTo>
                    <a:lnTo>
                      <a:pt x="12219" y="567"/>
                    </a:lnTo>
                    <a:lnTo>
                      <a:pt x="12214" y="534"/>
                    </a:lnTo>
                    <a:lnTo>
                      <a:pt x="12206" y="501"/>
                    </a:lnTo>
                    <a:lnTo>
                      <a:pt x="12197" y="469"/>
                    </a:lnTo>
                    <a:lnTo>
                      <a:pt x="12187" y="439"/>
                    </a:lnTo>
                    <a:lnTo>
                      <a:pt x="12175" y="408"/>
                    </a:lnTo>
                    <a:lnTo>
                      <a:pt x="12162" y="378"/>
                    </a:lnTo>
                    <a:lnTo>
                      <a:pt x="12147" y="349"/>
                    </a:lnTo>
                    <a:lnTo>
                      <a:pt x="12131" y="322"/>
                    </a:lnTo>
                    <a:lnTo>
                      <a:pt x="12114" y="295"/>
                    </a:lnTo>
                    <a:lnTo>
                      <a:pt x="12095" y="268"/>
                    </a:lnTo>
                    <a:lnTo>
                      <a:pt x="12075" y="243"/>
                    </a:lnTo>
                    <a:lnTo>
                      <a:pt x="12055" y="219"/>
                    </a:lnTo>
                    <a:lnTo>
                      <a:pt x="12033" y="195"/>
                    </a:lnTo>
                    <a:lnTo>
                      <a:pt x="12010" y="174"/>
                    </a:lnTo>
                    <a:lnTo>
                      <a:pt x="11986" y="153"/>
                    </a:lnTo>
                    <a:lnTo>
                      <a:pt x="11961" y="132"/>
                    </a:lnTo>
                    <a:lnTo>
                      <a:pt x="11935" y="114"/>
                    </a:lnTo>
                    <a:lnTo>
                      <a:pt x="11908" y="96"/>
                    </a:lnTo>
                    <a:lnTo>
                      <a:pt x="11881" y="80"/>
                    </a:lnTo>
                    <a:lnTo>
                      <a:pt x="11852" y="66"/>
                    </a:lnTo>
                    <a:lnTo>
                      <a:pt x="11822" y="53"/>
                    </a:lnTo>
                    <a:lnTo>
                      <a:pt x="11793" y="41"/>
                    </a:lnTo>
                    <a:lnTo>
                      <a:pt x="11762" y="30"/>
                    </a:lnTo>
                    <a:lnTo>
                      <a:pt x="11731" y="21"/>
                    </a:lnTo>
                    <a:lnTo>
                      <a:pt x="11699" y="14"/>
                    </a:lnTo>
                    <a:lnTo>
                      <a:pt x="11667" y="7"/>
                    </a:lnTo>
                    <a:lnTo>
                      <a:pt x="11634" y="3"/>
                    </a:lnTo>
                    <a:lnTo>
                      <a:pt x="11601" y="0"/>
                    </a:lnTo>
                    <a:lnTo>
                      <a:pt x="11566" y="0"/>
                    </a:lnTo>
                    <a:lnTo>
                      <a:pt x="670" y="0"/>
                    </a:lnTo>
                    <a:lnTo>
                      <a:pt x="635" y="0"/>
                    </a:lnTo>
                    <a:lnTo>
                      <a:pt x="601" y="3"/>
                    </a:lnTo>
                    <a:lnTo>
                      <a:pt x="567" y="7"/>
                    </a:lnTo>
                    <a:lnTo>
                      <a:pt x="535" y="14"/>
                    </a:lnTo>
                    <a:lnTo>
                      <a:pt x="501" y="21"/>
                    </a:lnTo>
                    <a:lnTo>
                      <a:pt x="470" y="30"/>
                    </a:lnTo>
                    <a:lnTo>
                      <a:pt x="439" y="41"/>
                    </a:lnTo>
                    <a:lnTo>
                      <a:pt x="409" y="53"/>
                    </a:lnTo>
                    <a:lnTo>
                      <a:pt x="378" y="66"/>
                    </a:lnTo>
                    <a:lnTo>
                      <a:pt x="350" y="80"/>
                    </a:lnTo>
                    <a:lnTo>
                      <a:pt x="322" y="96"/>
                    </a:lnTo>
                    <a:lnTo>
                      <a:pt x="295" y="114"/>
                    </a:lnTo>
                    <a:lnTo>
                      <a:pt x="269" y="132"/>
                    </a:lnTo>
                    <a:lnTo>
                      <a:pt x="243" y="153"/>
                    </a:lnTo>
                    <a:lnTo>
                      <a:pt x="219" y="174"/>
                    </a:lnTo>
                    <a:lnTo>
                      <a:pt x="196" y="195"/>
                    </a:lnTo>
                    <a:lnTo>
                      <a:pt x="174" y="219"/>
                    </a:lnTo>
                    <a:lnTo>
                      <a:pt x="153" y="243"/>
                    </a:lnTo>
                    <a:lnTo>
                      <a:pt x="133" y="268"/>
                    </a:lnTo>
                    <a:lnTo>
                      <a:pt x="114" y="295"/>
                    </a:lnTo>
                    <a:lnTo>
                      <a:pt x="97" y="322"/>
                    </a:lnTo>
                    <a:lnTo>
                      <a:pt x="81" y="349"/>
                    </a:lnTo>
                    <a:lnTo>
                      <a:pt x="66" y="378"/>
                    </a:lnTo>
                    <a:lnTo>
                      <a:pt x="53" y="408"/>
                    </a:lnTo>
                    <a:lnTo>
                      <a:pt x="41" y="439"/>
                    </a:lnTo>
                    <a:lnTo>
                      <a:pt x="31" y="469"/>
                    </a:lnTo>
                    <a:lnTo>
                      <a:pt x="22" y="501"/>
                    </a:lnTo>
                    <a:lnTo>
                      <a:pt x="14" y="534"/>
                    </a:lnTo>
                    <a:lnTo>
                      <a:pt x="9" y="567"/>
                    </a:lnTo>
                    <a:lnTo>
                      <a:pt x="4" y="600"/>
                    </a:lnTo>
                    <a:lnTo>
                      <a:pt x="1" y="634"/>
                    </a:lnTo>
                    <a:lnTo>
                      <a:pt x="0" y="669"/>
                    </a:lnTo>
                    <a:lnTo>
                      <a:pt x="0" y="6406"/>
                    </a:lnTo>
                    <a:lnTo>
                      <a:pt x="1" y="6440"/>
                    </a:lnTo>
                    <a:lnTo>
                      <a:pt x="4" y="6473"/>
                    </a:lnTo>
                    <a:lnTo>
                      <a:pt x="9" y="6507"/>
                    </a:lnTo>
                    <a:lnTo>
                      <a:pt x="14" y="6539"/>
                    </a:lnTo>
                    <a:lnTo>
                      <a:pt x="22" y="6571"/>
                    </a:lnTo>
                    <a:lnTo>
                      <a:pt x="31" y="6602"/>
                    </a:lnTo>
                    <a:lnTo>
                      <a:pt x="41" y="6634"/>
                    </a:lnTo>
                    <a:lnTo>
                      <a:pt x="53" y="6664"/>
                    </a:lnTo>
                    <a:lnTo>
                      <a:pt x="66" y="6693"/>
                    </a:lnTo>
                    <a:lnTo>
                      <a:pt x="81" y="6722"/>
                    </a:lnTo>
                    <a:lnTo>
                      <a:pt x="97" y="6751"/>
                    </a:lnTo>
                    <a:lnTo>
                      <a:pt x="114" y="6778"/>
                    </a:lnTo>
                    <a:lnTo>
                      <a:pt x="133" y="6804"/>
                    </a:lnTo>
                    <a:lnTo>
                      <a:pt x="153" y="6829"/>
                    </a:lnTo>
                    <a:lnTo>
                      <a:pt x="174" y="6853"/>
                    </a:lnTo>
                    <a:lnTo>
                      <a:pt x="196" y="6876"/>
                    </a:lnTo>
                    <a:lnTo>
                      <a:pt x="219" y="6899"/>
                    </a:lnTo>
                    <a:lnTo>
                      <a:pt x="243" y="6920"/>
                    </a:lnTo>
                    <a:lnTo>
                      <a:pt x="269" y="6940"/>
                    </a:lnTo>
                    <a:lnTo>
                      <a:pt x="295" y="6959"/>
                    </a:lnTo>
                    <a:lnTo>
                      <a:pt x="322" y="6976"/>
                    </a:lnTo>
                    <a:lnTo>
                      <a:pt x="350" y="6993"/>
                    </a:lnTo>
                    <a:lnTo>
                      <a:pt x="378" y="7008"/>
                    </a:lnTo>
                    <a:lnTo>
                      <a:pt x="409" y="7022"/>
                    </a:lnTo>
                    <a:lnTo>
                      <a:pt x="439" y="7034"/>
                    </a:lnTo>
                    <a:lnTo>
                      <a:pt x="470" y="7045"/>
                    </a:lnTo>
                    <a:lnTo>
                      <a:pt x="501" y="7054"/>
                    </a:lnTo>
                    <a:lnTo>
                      <a:pt x="535" y="7061"/>
                    </a:lnTo>
                    <a:lnTo>
                      <a:pt x="567" y="7067"/>
                    </a:lnTo>
                    <a:lnTo>
                      <a:pt x="601" y="7072"/>
                    </a:lnTo>
                    <a:lnTo>
                      <a:pt x="635" y="7074"/>
                    </a:lnTo>
                    <a:lnTo>
                      <a:pt x="670" y="7075"/>
                    </a:lnTo>
                    <a:lnTo>
                      <a:pt x="11566" y="7075"/>
                    </a:lnTo>
                    <a:lnTo>
                      <a:pt x="11601" y="7074"/>
                    </a:lnTo>
                    <a:lnTo>
                      <a:pt x="11634" y="7072"/>
                    </a:lnTo>
                    <a:lnTo>
                      <a:pt x="11667" y="7067"/>
                    </a:lnTo>
                    <a:lnTo>
                      <a:pt x="11699" y="7061"/>
                    </a:lnTo>
                    <a:lnTo>
                      <a:pt x="11731" y="7054"/>
                    </a:lnTo>
                    <a:lnTo>
                      <a:pt x="11762" y="7045"/>
                    </a:lnTo>
                    <a:lnTo>
                      <a:pt x="11793" y="7034"/>
                    </a:lnTo>
                    <a:lnTo>
                      <a:pt x="11822" y="7022"/>
                    </a:lnTo>
                    <a:lnTo>
                      <a:pt x="11852" y="7008"/>
                    </a:lnTo>
                    <a:lnTo>
                      <a:pt x="11881" y="6993"/>
                    </a:lnTo>
                    <a:lnTo>
                      <a:pt x="11908" y="6976"/>
                    </a:lnTo>
                    <a:lnTo>
                      <a:pt x="11935" y="6959"/>
                    </a:lnTo>
                    <a:lnTo>
                      <a:pt x="11961" y="6940"/>
                    </a:lnTo>
                    <a:lnTo>
                      <a:pt x="11986" y="6920"/>
                    </a:lnTo>
                    <a:lnTo>
                      <a:pt x="12010" y="6899"/>
                    </a:lnTo>
                    <a:lnTo>
                      <a:pt x="12033" y="6876"/>
                    </a:lnTo>
                    <a:lnTo>
                      <a:pt x="12055" y="6853"/>
                    </a:lnTo>
                    <a:lnTo>
                      <a:pt x="12075" y="6829"/>
                    </a:lnTo>
                    <a:lnTo>
                      <a:pt x="12095" y="6804"/>
                    </a:lnTo>
                    <a:lnTo>
                      <a:pt x="12114" y="6778"/>
                    </a:lnTo>
                    <a:lnTo>
                      <a:pt x="12131" y="6751"/>
                    </a:lnTo>
                    <a:lnTo>
                      <a:pt x="12147" y="6722"/>
                    </a:lnTo>
                    <a:lnTo>
                      <a:pt x="12162" y="6693"/>
                    </a:lnTo>
                    <a:lnTo>
                      <a:pt x="12175" y="6664"/>
                    </a:lnTo>
                    <a:lnTo>
                      <a:pt x="12187" y="6634"/>
                    </a:lnTo>
                    <a:lnTo>
                      <a:pt x="12197" y="6602"/>
                    </a:lnTo>
                    <a:lnTo>
                      <a:pt x="12206" y="6571"/>
                    </a:lnTo>
                    <a:lnTo>
                      <a:pt x="12214" y="6539"/>
                    </a:lnTo>
                    <a:lnTo>
                      <a:pt x="12219" y="6507"/>
                    </a:lnTo>
                    <a:lnTo>
                      <a:pt x="12224" y="6473"/>
                    </a:lnTo>
                    <a:lnTo>
                      <a:pt x="12227" y="6440"/>
                    </a:lnTo>
                    <a:lnTo>
                      <a:pt x="12228" y="6406"/>
                    </a:lnTo>
                    <a:lnTo>
                      <a:pt x="12228" y="669"/>
                    </a:lnTo>
                    <a:close/>
                  </a:path>
                </a:pathLst>
              </a:custGeom>
              <a:solidFill>
                <a:srgbClr val="B4B3B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8" name="Freeform 34"/>
              <p:cNvSpPr>
                <a:spLocks/>
              </p:cNvSpPr>
              <p:nvPr/>
            </p:nvSpPr>
            <p:spPr bwMode="auto">
              <a:xfrm>
                <a:off x="4521" y="2205"/>
                <a:ext cx="2212" cy="1498"/>
              </a:xfrm>
              <a:custGeom>
                <a:avLst/>
                <a:gdLst>
                  <a:gd name="T0" fmla="*/ 354 w 11678"/>
                  <a:gd name="T1" fmla="*/ 2 h 6511"/>
                  <a:gd name="T2" fmla="*/ 296 w 11678"/>
                  <a:gd name="T3" fmla="*/ 13 h 6511"/>
                  <a:gd name="T4" fmla="*/ 241 w 11678"/>
                  <a:gd name="T5" fmla="*/ 31 h 6511"/>
                  <a:gd name="T6" fmla="*/ 190 w 11678"/>
                  <a:gd name="T7" fmla="*/ 57 h 6511"/>
                  <a:gd name="T8" fmla="*/ 144 w 11678"/>
                  <a:gd name="T9" fmla="*/ 89 h 6511"/>
                  <a:gd name="T10" fmla="*/ 102 w 11678"/>
                  <a:gd name="T11" fmla="*/ 129 h 6511"/>
                  <a:gd name="T12" fmla="*/ 67 w 11678"/>
                  <a:gd name="T13" fmla="*/ 172 h 6511"/>
                  <a:gd name="T14" fmla="*/ 39 w 11678"/>
                  <a:gd name="T15" fmla="*/ 221 h 6511"/>
                  <a:gd name="T16" fmla="*/ 17 w 11678"/>
                  <a:gd name="T17" fmla="*/ 274 h 6511"/>
                  <a:gd name="T18" fmla="*/ 4 w 11678"/>
                  <a:gd name="T19" fmla="*/ 329 h 6511"/>
                  <a:gd name="T20" fmla="*/ 0 w 11678"/>
                  <a:gd name="T21" fmla="*/ 387 h 6511"/>
                  <a:gd name="T22" fmla="*/ 2 w 11678"/>
                  <a:gd name="T23" fmla="*/ 6163 h 6511"/>
                  <a:gd name="T24" fmla="*/ 12 w 11678"/>
                  <a:gd name="T25" fmla="*/ 6220 h 6511"/>
                  <a:gd name="T26" fmla="*/ 31 w 11678"/>
                  <a:gd name="T27" fmla="*/ 6273 h 6511"/>
                  <a:gd name="T28" fmla="*/ 57 w 11678"/>
                  <a:gd name="T29" fmla="*/ 6323 h 6511"/>
                  <a:gd name="T30" fmla="*/ 89 w 11678"/>
                  <a:gd name="T31" fmla="*/ 6369 h 6511"/>
                  <a:gd name="T32" fmla="*/ 129 w 11678"/>
                  <a:gd name="T33" fmla="*/ 6409 h 6511"/>
                  <a:gd name="T34" fmla="*/ 174 w 11678"/>
                  <a:gd name="T35" fmla="*/ 6444 h 6511"/>
                  <a:gd name="T36" fmla="*/ 223 w 11678"/>
                  <a:gd name="T37" fmla="*/ 6473 h 6511"/>
                  <a:gd name="T38" fmla="*/ 277 w 11678"/>
                  <a:gd name="T39" fmla="*/ 6494 h 6511"/>
                  <a:gd name="T40" fmla="*/ 334 w 11678"/>
                  <a:gd name="T41" fmla="*/ 6507 h 6511"/>
                  <a:gd name="T42" fmla="*/ 395 w 11678"/>
                  <a:gd name="T43" fmla="*/ 6511 h 6511"/>
                  <a:gd name="T44" fmla="*/ 11331 w 11678"/>
                  <a:gd name="T45" fmla="*/ 6509 h 6511"/>
                  <a:gd name="T46" fmla="*/ 11387 w 11678"/>
                  <a:gd name="T47" fmla="*/ 6499 h 6511"/>
                  <a:gd name="T48" fmla="*/ 11440 w 11678"/>
                  <a:gd name="T49" fmla="*/ 6480 h 6511"/>
                  <a:gd name="T50" fmla="*/ 11490 w 11678"/>
                  <a:gd name="T51" fmla="*/ 6454 h 6511"/>
                  <a:gd name="T52" fmla="*/ 11536 w 11678"/>
                  <a:gd name="T53" fmla="*/ 6421 h 6511"/>
                  <a:gd name="T54" fmla="*/ 11577 w 11678"/>
                  <a:gd name="T55" fmla="*/ 6383 h 6511"/>
                  <a:gd name="T56" fmla="*/ 11611 w 11678"/>
                  <a:gd name="T57" fmla="*/ 6339 h 6511"/>
                  <a:gd name="T58" fmla="*/ 11639 w 11678"/>
                  <a:gd name="T59" fmla="*/ 6290 h 6511"/>
                  <a:gd name="T60" fmla="*/ 11660 w 11678"/>
                  <a:gd name="T61" fmla="*/ 6238 h 6511"/>
                  <a:gd name="T62" fmla="*/ 11674 w 11678"/>
                  <a:gd name="T63" fmla="*/ 6182 h 6511"/>
                  <a:gd name="T64" fmla="*/ 11678 w 11678"/>
                  <a:gd name="T65" fmla="*/ 6124 h 6511"/>
                  <a:gd name="T66" fmla="*/ 11676 w 11678"/>
                  <a:gd name="T67" fmla="*/ 348 h 6511"/>
                  <a:gd name="T68" fmla="*/ 11666 w 11678"/>
                  <a:gd name="T69" fmla="*/ 292 h 6511"/>
                  <a:gd name="T70" fmla="*/ 11647 w 11678"/>
                  <a:gd name="T71" fmla="*/ 238 h 6511"/>
                  <a:gd name="T72" fmla="*/ 11622 w 11678"/>
                  <a:gd name="T73" fmla="*/ 188 h 6511"/>
                  <a:gd name="T74" fmla="*/ 11589 w 11678"/>
                  <a:gd name="T75" fmla="*/ 143 h 6511"/>
                  <a:gd name="T76" fmla="*/ 11550 w 11678"/>
                  <a:gd name="T77" fmla="*/ 102 h 6511"/>
                  <a:gd name="T78" fmla="*/ 11506 w 11678"/>
                  <a:gd name="T79" fmla="*/ 67 h 6511"/>
                  <a:gd name="T80" fmla="*/ 11458 w 11678"/>
                  <a:gd name="T81" fmla="*/ 39 h 6511"/>
                  <a:gd name="T82" fmla="*/ 11405 w 11678"/>
                  <a:gd name="T83" fmla="*/ 18 h 6511"/>
                  <a:gd name="T84" fmla="*/ 11350 w 11678"/>
                  <a:gd name="T85" fmla="*/ 5 h 6511"/>
                  <a:gd name="T86" fmla="*/ 11291 w 11678"/>
                  <a:gd name="T87" fmla="*/ 0 h 651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1678"/>
                  <a:gd name="T133" fmla="*/ 0 h 6511"/>
                  <a:gd name="T134" fmla="*/ 11678 w 11678"/>
                  <a:gd name="T135" fmla="*/ 6511 h 651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1678" h="6511">
                    <a:moveTo>
                      <a:pt x="395" y="0"/>
                    </a:moveTo>
                    <a:lnTo>
                      <a:pt x="375" y="1"/>
                    </a:lnTo>
                    <a:lnTo>
                      <a:pt x="354" y="2"/>
                    </a:lnTo>
                    <a:lnTo>
                      <a:pt x="334" y="5"/>
                    </a:lnTo>
                    <a:lnTo>
                      <a:pt x="315" y="8"/>
                    </a:lnTo>
                    <a:lnTo>
                      <a:pt x="296" y="13"/>
                    </a:lnTo>
                    <a:lnTo>
                      <a:pt x="277" y="18"/>
                    </a:lnTo>
                    <a:lnTo>
                      <a:pt x="259" y="24"/>
                    </a:lnTo>
                    <a:lnTo>
                      <a:pt x="241" y="31"/>
                    </a:lnTo>
                    <a:lnTo>
                      <a:pt x="223" y="39"/>
                    </a:lnTo>
                    <a:lnTo>
                      <a:pt x="206" y="48"/>
                    </a:lnTo>
                    <a:lnTo>
                      <a:pt x="190" y="57"/>
                    </a:lnTo>
                    <a:lnTo>
                      <a:pt x="174" y="67"/>
                    </a:lnTo>
                    <a:lnTo>
                      <a:pt x="158" y="78"/>
                    </a:lnTo>
                    <a:lnTo>
                      <a:pt x="144" y="89"/>
                    </a:lnTo>
                    <a:lnTo>
                      <a:pt x="129" y="102"/>
                    </a:lnTo>
                    <a:lnTo>
                      <a:pt x="116" y="114"/>
                    </a:lnTo>
                    <a:lnTo>
                      <a:pt x="102" y="129"/>
                    </a:lnTo>
                    <a:lnTo>
                      <a:pt x="89" y="143"/>
                    </a:lnTo>
                    <a:lnTo>
                      <a:pt x="78" y="157"/>
                    </a:lnTo>
                    <a:lnTo>
                      <a:pt x="67" y="172"/>
                    </a:lnTo>
                    <a:lnTo>
                      <a:pt x="57" y="188"/>
                    </a:lnTo>
                    <a:lnTo>
                      <a:pt x="47" y="204"/>
                    </a:lnTo>
                    <a:lnTo>
                      <a:pt x="39" y="221"/>
                    </a:lnTo>
                    <a:lnTo>
                      <a:pt x="31" y="238"/>
                    </a:lnTo>
                    <a:lnTo>
                      <a:pt x="24" y="256"/>
                    </a:lnTo>
                    <a:lnTo>
                      <a:pt x="17" y="274"/>
                    </a:lnTo>
                    <a:lnTo>
                      <a:pt x="12" y="292"/>
                    </a:lnTo>
                    <a:lnTo>
                      <a:pt x="8" y="310"/>
                    </a:lnTo>
                    <a:lnTo>
                      <a:pt x="4" y="329"/>
                    </a:lnTo>
                    <a:lnTo>
                      <a:pt x="2" y="348"/>
                    </a:lnTo>
                    <a:lnTo>
                      <a:pt x="0" y="367"/>
                    </a:lnTo>
                    <a:lnTo>
                      <a:pt x="0" y="387"/>
                    </a:lnTo>
                    <a:lnTo>
                      <a:pt x="0" y="6124"/>
                    </a:lnTo>
                    <a:lnTo>
                      <a:pt x="0" y="6144"/>
                    </a:lnTo>
                    <a:lnTo>
                      <a:pt x="2" y="6163"/>
                    </a:lnTo>
                    <a:lnTo>
                      <a:pt x="4" y="6182"/>
                    </a:lnTo>
                    <a:lnTo>
                      <a:pt x="8" y="6201"/>
                    </a:lnTo>
                    <a:lnTo>
                      <a:pt x="12" y="6220"/>
                    </a:lnTo>
                    <a:lnTo>
                      <a:pt x="17" y="6238"/>
                    </a:lnTo>
                    <a:lnTo>
                      <a:pt x="24" y="6256"/>
                    </a:lnTo>
                    <a:lnTo>
                      <a:pt x="31" y="6273"/>
                    </a:lnTo>
                    <a:lnTo>
                      <a:pt x="39" y="6290"/>
                    </a:lnTo>
                    <a:lnTo>
                      <a:pt x="47" y="6307"/>
                    </a:lnTo>
                    <a:lnTo>
                      <a:pt x="57" y="6323"/>
                    </a:lnTo>
                    <a:lnTo>
                      <a:pt x="67" y="6339"/>
                    </a:lnTo>
                    <a:lnTo>
                      <a:pt x="78" y="6354"/>
                    </a:lnTo>
                    <a:lnTo>
                      <a:pt x="89" y="6369"/>
                    </a:lnTo>
                    <a:lnTo>
                      <a:pt x="102" y="6383"/>
                    </a:lnTo>
                    <a:lnTo>
                      <a:pt x="116" y="6396"/>
                    </a:lnTo>
                    <a:lnTo>
                      <a:pt x="129" y="6409"/>
                    </a:lnTo>
                    <a:lnTo>
                      <a:pt x="144" y="6421"/>
                    </a:lnTo>
                    <a:lnTo>
                      <a:pt x="158" y="6433"/>
                    </a:lnTo>
                    <a:lnTo>
                      <a:pt x="174" y="6444"/>
                    </a:lnTo>
                    <a:lnTo>
                      <a:pt x="190" y="6454"/>
                    </a:lnTo>
                    <a:lnTo>
                      <a:pt x="206" y="6463"/>
                    </a:lnTo>
                    <a:lnTo>
                      <a:pt x="223" y="6473"/>
                    </a:lnTo>
                    <a:lnTo>
                      <a:pt x="241" y="6480"/>
                    </a:lnTo>
                    <a:lnTo>
                      <a:pt x="259" y="6487"/>
                    </a:lnTo>
                    <a:lnTo>
                      <a:pt x="277" y="6494"/>
                    </a:lnTo>
                    <a:lnTo>
                      <a:pt x="296" y="6499"/>
                    </a:lnTo>
                    <a:lnTo>
                      <a:pt x="315" y="6503"/>
                    </a:lnTo>
                    <a:lnTo>
                      <a:pt x="334" y="6507"/>
                    </a:lnTo>
                    <a:lnTo>
                      <a:pt x="354" y="6509"/>
                    </a:lnTo>
                    <a:lnTo>
                      <a:pt x="375" y="6511"/>
                    </a:lnTo>
                    <a:lnTo>
                      <a:pt x="395" y="6511"/>
                    </a:lnTo>
                    <a:lnTo>
                      <a:pt x="11291" y="6511"/>
                    </a:lnTo>
                    <a:lnTo>
                      <a:pt x="11311" y="6511"/>
                    </a:lnTo>
                    <a:lnTo>
                      <a:pt x="11331" y="6509"/>
                    </a:lnTo>
                    <a:lnTo>
                      <a:pt x="11350" y="6507"/>
                    </a:lnTo>
                    <a:lnTo>
                      <a:pt x="11368" y="6503"/>
                    </a:lnTo>
                    <a:lnTo>
                      <a:pt x="11387" y="6499"/>
                    </a:lnTo>
                    <a:lnTo>
                      <a:pt x="11405" y="6494"/>
                    </a:lnTo>
                    <a:lnTo>
                      <a:pt x="11423" y="6487"/>
                    </a:lnTo>
                    <a:lnTo>
                      <a:pt x="11440" y="6480"/>
                    </a:lnTo>
                    <a:lnTo>
                      <a:pt x="11458" y="6473"/>
                    </a:lnTo>
                    <a:lnTo>
                      <a:pt x="11474" y="6463"/>
                    </a:lnTo>
                    <a:lnTo>
                      <a:pt x="11490" y="6454"/>
                    </a:lnTo>
                    <a:lnTo>
                      <a:pt x="11506" y="6444"/>
                    </a:lnTo>
                    <a:lnTo>
                      <a:pt x="11521" y="6433"/>
                    </a:lnTo>
                    <a:lnTo>
                      <a:pt x="11536" y="6421"/>
                    </a:lnTo>
                    <a:lnTo>
                      <a:pt x="11550" y="6409"/>
                    </a:lnTo>
                    <a:lnTo>
                      <a:pt x="11563" y="6396"/>
                    </a:lnTo>
                    <a:lnTo>
                      <a:pt x="11577" y="6383"/>
                    </a:lnTo>
                    <a:lnTo>
                      <a:pt x="11589" y="6369"/>
                    </a:lnTo>
                    <a:lnTo>
                      <a:pt x="11601" y="6354"/>
                    </a:lnTo>
                    <a:lnTo>
                      <a:pt x="11611" y="6339"/>
                    </a:lnTo>
                    <a:lnTo>
                      <a:pt x="11622" y="6323"/>
                    </a:lnTo>
                    <a:lnTo>
                      <a:pt x="11631" y="6307"/>
                    </a:lnTo>
                    <a:lnTo>
                      <a:pt x="11639" y="6290"/>
                    </a:lnTo>
                    <a:lnTo>
                      <a:pt x="11647" y="6273"/>
                    </a:lnTo>
                    <a:lnTo>
                      <a:pt x="11654" y="6256"/>
                    </a:lnTo>
                    <a:lnTo>
                      <a:pt x="11660" y="6238"/>
                    </a:lnTo>
                    <a:lnTo>
                      <a:pt x="11666" y="6220"/>
                    </a:lnTo>
                    <a:lnTo>
                      <a:pt x="11670" y="6201"/>
                    </a:lnTo>
                    <a:lnTo>
                      <a:pt x="11674" y="6182"/>
                    </a:lnTo>
                    <a:lnTo>
                      <a:pt x="11676" y="6163"/>
                    </a:lnTo>
                    <a:lnTo>
                      <a:pt x="11678" y="6144"/>
                    </a:lnTo>
                    <a:lnTo>
                      <a:pt x="11678" y="6124"/>
                    </a:lnTo>
                    <a:lnTo>
                      <a:pt x="11678" y="387"/>
                    </a:lnTo>
                    <a:lnTo>
                      <a:pt x="11678" y="367"/>
                    </a:lnTo>
                    <a:lnTo>
                      <a:pt x="11676" y="348"/>
                    </a:lnTo>
                    <a:lnTo>
                      <a:pt x="11674" y="329"/>
                    </a:lnTo>
                    <a:lnTo>
                      <a:pt x="11670" y="310"/>
                    </a:lnTo>
                    <a:lnTo>
                      <a:pt x="11666" y="292"/>
                    </a:lnTo>
                    <a:lnTo>
                      <a:pt x="11660" y="274"/>
                    </a:lnTo>
                    <a:lnTo>
                      <a:pt x="11654" y="256"/>
                    </a:lnTo>
                    <a:lnTo>
                      <a:pt x="11647" y="238"/>
                    </a:lnTo>
                    <a:lnTo>
                      <a:pt x="11639" y="221"/>
                    </a:lnTo>
                    <a:lnTo>
                      <a:pt x="11631" y="204"/>
                    </a:lnTo>
                    <a:lnTo>
                      <a:pt x="11622" y="188"/>
                    </a:lnTo>
                    <a:lnTo>
                      <a:pt x="11611" y="172"/>
                    </a:lnTo>
                    <a:lnTo>
                      <a:pt x="11601" y="157"/>
                    </a:lnTo>
                    <a:lnTo>
                      <a:pt x="11589" y="143"/>
                    </a:lnTo>
                    <a:lnTo>
                      <a:pt x="11577" y="129"/>
                    </a:lnTo>
                    <a:lnTo>
                      <a:pt x="11563" y="114"/>
                    </a:lnTo>
                    <a:lnTo>
                      <a:pt x="11550" y="102"/>
                    </a:lnTo>
                    <a:lnTo>
                      <a:pt x="11536" y="89"/>
                    </a:lnTo>
                    <a:lnTo>
                      <a:pt x="11521" y="78"/>
                    </a:lnTo>
                    <a:lnTo>
                      <a:pt x="11506" y="67"/>
                    </a:lnTo>
                    <a:lnTo>
                      <a:pt x="11490" y="57"/>
                    </a:lnTo>
                    <a:lnTo>
                      <a:pt x="11474" y="48"/>
                    </a:lnTo>
                    <a:lnTo>
                      <a:pt x="11458" y="39"/>
                    </a:lnTo>
                    <a:lnTo>
                      <a:pt x="11440" y="31"/>
                    </a:lnTo>
                    <a:lnTo>
                      <a:pt x="11423" y="24"/>
                    </a:lnTo>
                    <a:lnTo>
                      <a:pt x="11405" y="18"/>
                    </a:lnTo>
                    <a:lnTo>
                      <a:pt x="11387" y="13"/>
                    </a:lnTo>
                    <a:lnTo>
                      <a:pt x="11368" y="8"/>
                    </a:lnTo>
                    <a:lnTo>
                      <a:pt x="11350" y="5"/>
                    </a:lnTo>
                    <a:lnTo>
                      <a:pt x="11331" y="2"/>
                    </a:lnTo>
                    <a:lnTo>
                      <a:pt x="11311" y="1"/>
                    </a:lnTo>
                    <a:lnTo>
                      <a:pt x="11291" y="0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69" name="Freeform 35"/>
              <p:cNvSpPr>
                <a:spLocks/>
              </p:cNvSpPr>
              <p:nvPr/>
            </p:nvSpPr>
            <p:spPr bwMode="auto">
              <a:xfrm>
                <a:off x="6537" y="3858"/>
                <a:ext cx="93" cy="112"/>
              </a:xfrm>
              <a:custGeom>
                <a:avLst/>
                <a:gdLst>
                  <a:gd name="T0" fmla="*/ 482 w 483"/>
                  <a:gd name="T1" fmla="*/ 217 h 484"/>
                  <a:gd name="T2" fmla="*/ 476 w 483"/>
                  <a:gd name="T3" fmla="*/ 180 h 484"/>
                  <a:gd name="T4" fmla="*/ 465 w 483"/>
                  <a:gd name="T5" fmla="*/ 146 h 484"/>
                  <a:gd name="T6" fmla="*/ 449 w 483"/>
                  <a:gd name="T7" fmla="*/ 115 h 484"/>
                  <a:gd name="T8" fmla="*/ 430 w 483"/>
                  <a:gd name="T9" fmla="*/ 87 h 484"/>
                  <a:gd name="T10" fmla="*/ 405 w 483"/>
                  <a:gd name="T11" fmla="*/ 61 h 484"/>
                  <a:gd name="T12" fmla="*/ 378 w 483"/>
                  <a:gd name="T13" fmla="*/ 40 h 484"/>
                  <a:gd name="T14" fmla="*/ 348 w 483"/>
                  <a:gd name="T15" fmla="*/ 23 h 484"/>
                  <a:gd name="T16" fmla="*/ 315 w 483"/>
                  <a:gd name="T17" fmla="*/ 10 h 484"/>
                  <a:gd name="T18" fmla="*/ 279 w 483"/>
                  <a:gd name="T19" fmla="*/ 3 h 484"/>
                  <a:gd name="T20" fmla="*/ 241 w 483"/>
                  <a:gd name="T21" fmla="*/ 0 h 484"/>
                  <a:gd name="T22" fmla="*/ 204 w 483"/>
                  <a:gd name="T23" fmla="*/ 3 h 484"/>
                  <a:gd name="T24" fmla="*/ 168 w 483"/>
                  <a:gd name="T25" fmla="*/ 10 h 484"/>
                  <a:gd name="T26" fmla="*/ 135 w 483"/>
                  <a:gd name="T27" fmla="*/ 23 h 484"/>
                  <a:gd name="T28" fmla="*/ 105 w 483"/>
                  <a:gd name="T29" fmla="*/ 40 h 484"/>
                  <a:gd name="T30" fmla="*/ 78 w 483"/>
                  <a:gd name="T31" fmla="*/ 61 h 484"/>
                  <a:gd name="T32" fmla="*/ 54 w 483"/>
                  <a:gd name="T33" fmla="*/ 87 h 484"/>
                  <a:gd name="T34" fmla="*/ 33 w 483"/>
                  <a:gd name="T35" fmla="*/ 115 h 484"/>
                  <a:gd name="T36" fmla="*/ 18 w 483"/>
                  <a:gd name="T37" fmla="*/ 146 h 484"/>
                  <a:gd name="T38" fmla="*/ 7 w 483"/>
                  <a:gd name="T39" fmla="*/ 180 h 484"/>
                  <a:gd name="T40" fmla="*/ 1 w 483"/>
                  <a:gd name="T41" fmla="*/ 217 h 484"/>
                  <a:gd name="T42" fmla="*/ 0 w 483"/>
                  <a:gd name="T43" fmla="*/ 254 h 484"/>
                  <a:gd name="T44" fmla="*/ 4 w 483"/>
                  <a:gd name="T45" fmla="*/ 289 h 484"/>
                  <a:gd name="T46" fmla="*/ 14 w 483"/>
                  <a:gd name="T47" fmla="*/ 323 h 484"/>
                  <a:gd name="T48" fmla="*/ 28 w 483"/>
                  <a:gd name="T49" fmla="*/ 355 h 484"/>
                  <a:gd name="T50" fmla="*/ 47 w 483"/>
                  <a:gd name="T51" fmla="*/ 384 h 484"/>
                  <a:gd name="T52" fmla="*/ 70 w 483"/>
                  <a:gd name="T53" fmla="*/ 411 h 484"/>
                  <a:gd name="T54" fmla="*/ 95 w 483"/>
                  <a:gd name="T55" fmla="*/ 434 h 484"/>
                  <a:gd name="T56" fmla="*/ 125 w 483"/>
                  <a:gd name="T57" fmla="*/ 454 h 484"/>
                  <a:gd name="T58" fmla="*/ 157 w 483"/>
                  <a:gd name="T59" fmla="*/ 469 h 484"/>
                  <a:gd name="T60" fmla="*/ 192 w 483"/>
                  <a:gd name="T61" fmla="*/ 479 h 484"/>
                  <a:gd name="T62" fmla="*/ 229 w 483"/>
                  <a:gd name="T63" fmla="*/ 483 h 484"/>
                  <a:gd name="T64" fmla="*/ 267 w 483"/>
                  <a:gd name="T65" fmla="*/ 482 h 484"/>
                  <a:gd name="T66" fmla="*/ 304 w 483"/>
                  <a:gd name="T67" fmla="*/ 476 h 484"/>
                  <a:gd name="T68" fmla="*/ 337 w 483"/>
                  <a:gd name="T69" fmla="*/ 464 h 484"/>
                  <a:gd name="T70" fmla="*/ 368 w 483"/>
                  <a:gd name="T71" fmla="*/ 447 h 484"/>
                  <a:gd name="T72" fmla="*/ 396 w 483"/>
                  <a:gd name="T73" fmla="*/ 426 h 484"/>
                  <a:gd name="T74" fmla="*/ 422 w 483"/>
                  <a:gd name="T75" fmla="*/ 402 h 484"/>
                  <a:gd name="T76" fmla="*/ 443 w 483"/>
                  <a:gd name="T77" fmla="*/ 375 h 484"/>
                  <a:gd name="T78" fmla="*/ 460 w 483"/>
                  <a:gd name="T79" fmla="*/ 345 h 484"/>
                  <a:gd name="T80" fmla="*/ 473 w 483"/>
                  <a:gd name="T81" fmla="*/ 311 h 484"/>
                  <a:gd name="T82" fmla="*/ 481 w 483"/>
                  <a:gd name="T83" fmla="*/ 277 h 484"/>
                  <a:gd name="T84" fmla="*/ 483 w 483"/>
                  <a:gd name="T85" fmla="*/ 242 h 484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83"/>
                  <a:gd name="T130" fmla="*/ 0 h 484"/>
                  <a:gd name="T131" fmla="*/ 483 w 483"/>
                  <a:gd name="T132" fmla="*/ 484 h 484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83" h="484">
                    <a:moveTo>
                      <a:pt x="483" y="242"/>
                    </a:moveTo>
                    <a:lnTo>
                      <a:pt x="483" y="229"/>
                    </a:lnTo>
                    <a:lnTo>
                      <a:pt x="482" y="217"/>
                    </a:lnTo>
                    <a:lnTo>
                      <a:pt x="481" y="204"/>
                    </a:lnTo>
                    <a:lnTo>
                      <a:pt x="479" y="191"/>
                    </a:lnTo>
                    <a:lnTo>
                      <a:pt x="476" y="180"/>
                    </a:lnTo>
                    <a:lnTo>
                      <a:pt x="473" y="168"/>
                    </a:lnTo>
                    <a:lnTo>
                      <a:pt x="469" y="157"/>
                    </a:lnTo>
                    <a:lnTo>
                      <a:pt x="465" y="146"/>
                    </a:lnTo>
                    <a:lnTo>
                      <a:pt x="460" y="135"/>
                    </a:lnTo>
                    <a:lnTo>
                      <a:pt x="455" y="125"/>
                    </a:lnTo>
                    <a:lnTo>
                      <a:pt x="449" y="115"/>
                    </a:lnTo>
                    <a:lnTo>
                      <a:pt x="443" y="105"/>
                    </a:lnTo>
                    <a:lnTo>
                      <a:pt x="437" y="96"/>
                    </a:lnTo>
                    <a:lnTo>
                      <a:pt x="430" y="87"/>
                    </a:lnTo>
                    <a:lnTo>
                      <a:pt x="422" y="78"/>
                    </a:lnTo>
                    <a:lnTo>
                      <a:pt x="413" y="70"/>
                    </a:lnTo>
                    <a:lnTo>
                      <a:pt x="405" y="61"/>
                    </a:lnTo>
                    <a:lnTo>
                      <a:pt x="396" y="54"/>
                    </a:lnTo>
                    <a:lnTo>
                      <a:pt x="387" y="47"/>
                    </a:lnTo>
                    <a:lnTo>
                      <a:pt x="378" y="40"/>
                    </a:lnTo>
                    <a:lnTo>
                      <a:pt x="368" y="34"/>
                    </a:lnTo>
                    <a:lnTo>
                      <a:pt x="358" y="28"/>
                    </a:lnTo>
                    <a:lnTo>
                      <a:pt x="348" y="23"/>
                    </a:lnTo>
                    <a:lnTo>
                      <a:pt x="337" y="18"/>
                    </a:lnTo>
                    <a:lnTo>
                      <a:pt x="326" y="14"/>
                    </a:lnTo>
                    <a:lnTo>
                      <a:pt x="315" y="10"/>
                    </a:lnTo>
                    <a:lnTo>
                      <a:pt x="304" y="7"/>
                    </a:lnTo>
                    <a:lnTo>
                      <a:pt x="291" y="5"/>
                    </a:lnTo>
                    <a:lnTo>
                      <a:pt x="279" y="3"/>
                    </a:lnTo>
                    <a:lnTo>
                      <a:pt x="267" y="1"/>
                    </a:lnTo>
                    <a:lnTo>
                      <a:pt x="254" y="0"/>
                    </a:lnTo>
                    <a:lnTo>
                      <a:pt x="241" y="0"/>
                    </a:lnTo>
                    <a:lnTo>
                      <a:pt x="229" y="0"/>
                    </a:lnTo>
                    <a:lnTo>
                      <a:pt x="216" y="1"/>
                    </a:lnTo>
                    <a:lnTo>
                      <a:pt x="204" y="3"/>
                    </a:lnTo>
                    <a:lnTo>
                      <a:pt x="192" y="5"/>
                    </a:lnTo>
                    <a:lnTo>
                      <a:pt x="180" y="7"/>
                    </a:lnTo>
                    <a:lnTo>
                      <a:pt x="168" y="10"/>
                    </a:lnTo>
                    <a:lnTo>
                      <a:pt x="157" y="14"/>
                    </a:lnTo>
                    <a:lnTo>
                      <a:pt x="146" y="18"/>
                    </a:lnTo>
                    <a:lnTo>
                      <a:pt x="135" y="23"/>
                    </a:lnTo>
                    <a:lnTo>
                      <a:pt x="125" y="28"/>
                    </a:lnTo>
                    <a:lnTo>
                      <a:pt x="114" y="34"/>
                    </a:lnTo>
                    <a:lnTo>
                      <a:pt x="105" y="40"/>
                    </a:lnTo>
                    <a:lnTo>
                      <a:pt x="95" y="47"/>
                    </a:lnTo>
                    <a:lnTo>
                      <a:pt x="86" y="54"/>
                    </a:lnTo>
                    <a:lnTo>
                      <a:pt x="78" y="61"/>
                    </a:lnTo>
                    <a:lnTo>
                      <a:pt x="70" y="70"/>
                    </a:lnTo>
                    <a:lnTo>
                      <a:pt x="62" y="78"/>
                    </a:lnTo>
                    <a:lnTo>
                      <a:pt x="54" y="87"/>
                    </a:lnTo>
                    <a:lnTo>
                      <a:pt x="47" y="96"/>
                    </a:lnTo>
                    <a:lnTo>
                      <a:pt x="40" y="105"/>
                    </a:lnTo>
                    <a:lnTo>
                      <a:pt x="33" y="115"/>
                    </a:lnTo>
                    <a:lnTo>
                      <a:pt x="28" y="125"/>
                    </a:lnTo>
                    <a:lnTo>
                      <a:pt x="23" y="135"/>
                    </a:lnTo>
                    <a:lnTo>
                      <a:pt x="18" y="146"/>
                    </a:lnTo>
                    <a:lnTo>
                      <a:pt x="14" y="157"/>
                    </a:lnTo>
                    <a:lnTo>
                      <a:pt x="10" y="168"/>
                    </a:lnTo>
                    <a:lnTo>
                      <a:pt x="7" y="180"/>
                    </a:lnTo>
                    <a:lnTo>
                      <a:pt x="4" y="191"/>
                    </a:lnTo>
                    <a:lnTo>
                      <a:pt x="2" y="204"/>
                    </a:lnTo>
                    <a:lnTo>
                      <a:pt x="1" y="217"/>
                    </a:lnTo>
                    <a:lnTo>
                      <a:pt x="0" y="229"/>
                    </a:lnTo>
                    <a:lnTo>
                      <a:pt x="0" y="242"/>
                    </a:lnTo>
                    <a:lnTo>
                      <a:pt x="0" y="254"/>
                    </a:lnTo>
                    <a:lnTo>
                      <a:pt x="1" y="266"/>
                    </a:lnTo>
                    <a:lnTo>
                      <a:pt x="2" y="277"/>
                    </a:lnTo>
                    <a:lnTo>
                      <a:pt x="4" y="289"/>
                    </a:lnTo>
                    <a:lnTo>
                      <a:pt x="7" y="300"/>
                    </a:lnTo>
                    <a:lnTo>
                      <a:pt x="10" y="311"/>
                    </a:lnTo>
                    <a:lnTo>
                      <a:pt x="14" y="323"/>
                    </a:lnTo>
                    <a:lnTo>
                      <a:pt x="18" y="334"/>
                    </a:lnTo>
                    <a:lnTo>
                      <a:pt x="23" y="345"/>
                    </a:lnTo>
                    <a:lnTo>
                      <a:pt x="28" y="355"/>
                    </a:lnTo>
                    <a:lnTo>
                      <a:pt x="33" y="365"/>
                    </a:lnTo>
                    <a:lnTo>
                      <a:pt x="40" y="375"/>
                    </a:lnTo>
                    <a:lnTo>
                      <a:pt x="47" y="384"/>
                    </a:lnTo>
                    <a:lnTo>
                      <a:pt x="54" y="393"/>
                    </a:lnTo>
                    <a:lnTo>
                      <a:pt x="62" y="402"/>
                    </a:lnTo>
                    <a:lnTo>
                      <a:pt x="70" y="411"/>
                    </a:lnTo>
                    <a:lnTo>
                      <a:pt x="78" y="419"/>
                    </a:lnTo>
                    <a:lnTo>
                      <a:pt x="86" y="426"/>
                    </a:lnTo>
                    <a:lnTo>
                      <a:pt x="95" y="434"/>
                    </a:lnTo>
                    <a:lnTo>
                      <a:pt x="105" y="440"/>
                    </a:lnTo>
                    <a:lnTo>
                      <a:pt x="114" y="447"/>
                    </a:lnTo>
                    <a:lnTo>
                      <a:pt x="125" y="454"/>
                    </a:lnTo>
                    <a:lnTo>
                      <a:pt x="135" y="459"/>
                    </a:lnTo>
                    <a:lnTo>
                      <a:pt x="146" y="464"/>
                    </a:lnTo>
                    <a:lnTo>
                      <a:pt x="157" y="469"/>
                    </a:lnTo>
                    <a:lnTo>
                      <a:pt x="168" y="472"/>
                    </a:lnTo>
                    <a:lnTo>
                      <a:pt x="180" y="476"/>
                    </a:lnTo>
                    <a:lnTo>
                      <a:pt x="192" y="479"/>
                    </a:lnTo>
                    <a:lnTo>
                      <a:pt x="204" y="481"/>
                    </a:lnTo>
                    <a:lnTo>
                      <a:pt x="216" y="482"/>
                    </a:lnTo>
                    <a:lnTo>
                      <a:pt x="229" y="483"/>
                    </a:lnTo>
                    <a:lnTo>
                      <a:pt x="241" y="484"/>
                    </a:lnTo>
                    <a:lnTo>
                      <a:pt x="254" y="483"/>
                    </a:lnTo>
                    <a:lnTo>
                      <a:pt x="267" y="482"/>
                    </a:lnTo>
                    <a:lnTo>
                      <a:pt x="279" y="481"/>
                    </a:lnTo>
                    <a:lnTo>
                      <a:pt x="291" y="479"/>
                    </a:lnTo>
                    <a:lnTo>
                      <a:pt x="304" y="476"/>
                    </a:lnTo>
                    <a:lnTo>
                      <a:pt x="315" y="472"/>
                    </a:lnTo>
                    <a:lnTo>
                      <a:pt x="326" y="469"/>
                    </a:lnTo>
                    <a:lnTo>
                      <a:pt x="337" y="464"/>
                    </a:lnTo>
                    <a:lnTo>
                      <a:pt x="348" y="459"/>
                    </a:lnTo>
                    <a:lnTo>
                      <a:pt x="358" y="454"/>
                    </a:lnTo>
                    <a:lnTo>
                      <a:pt x="368" y="447"/>
                    </a:lnTo>
                    <a:lnTo>
                      <a:pt x="378" y="440"/>
                    </a:lnTo>
                    <a:lnTo>
                      <a:pt x="387" y="434"/>
                    </a:lnTo>
                    <a:lnTo>
                      <a:pt x="396" y="426"/>
                    </a:lnTo>
                    <a:lnTo>
                      <a:pt x="405" y="419"/>
                    </a:lnTo>
                    <a:lnTo>
                      <a:pt x="413" y="411"/>
                    </a:lnTo>
                    <a:lnTo>
                      <a:pt x="422" y="402"/>
                    </a:lnTo>
                    <a:lnTo>
                      <a:pt x="430" y="393"/>
                    </a:lnTo>
                    <a:lnTo>
                      <a:pt x="437" y="384"/>
                    </a:lnTo>
                    <a:lnTo>
                      <a:pt x="443" y="375"/>
                    </a:lnTo>
                    <a:lnTo>
                      <a:pt x="449" y="365"/>
                    </a:lnTo>
                    <a:lnTo>
                      <a:pt x="455" y="355"/>
                    </a:lnTo>
                    <a:lnTo>
                      <a:pt x="460" y="345"/>
                    </a:lnTo>
                    <a:lnTo>
                      <a:pt x="465" y="334"/>
                    </a:lnTo>
                    <a:lnTo>
                      <a:pt x="469" y="323"/>
                    </a:lnTo>
                    <a:lnTo>
                      <a:pt x="473" y="311"/>
                    </a:lnTo>
                    <a:lnTo>
                      <a:pt x="476" y="300"/>
                    </a:lnTo>
                    <a:lnTo>
                      <a:pt x="479" y="289"/>
                    </a:lnTo>
                    <a:lnTo>
                      <a:pt x="481" y="277"/>
                    </a:lnTo>
                    <a:lnTo>
                      <a:pt x="482" y="266"/>
                    </a:lnTo>
                    <a:lnTo>
                      <a:pt x="483" y="254"/>
                    </a:lnTo>
                    <a:lnTo>
                      <a:pt x="483" y="242"/>
                    </a:lnTo>
                    <a:close/>
                  </a:path>
                </a:pathLst>
              </a:custGeom>
              <a:solidFill>
                <a:srgbClr val="F6BB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0" name="Freeform 36"/>
              <p:cNvSpPr>
                <a:spLocks/>
              </p:cNvSpPr>
              <p:nvPr/>
            </p:nvSpPr>
            <p:spPr bwMode="auto">
              <a:xfrm>
                <a:off x="6537" y="3858"/>
                <a:ext cx="93" cy="112"/>
              </a:xfrm>
              <a:custGeom>
                <a:avLst/>
                <a:gdLst>
                  <a:gd name="T0" fmla="*/ 482 w 483"/>
                  <a:gd name="T1" fmla="*/ 217 h 484"/>
                  <a:gd name="T2" fmla="*/ 476 w 483"/>
                  <a:gd name="T3" fmla="*/ 180 h 484"/>
                  <a:gd name="T4" fmla="*/ 465 w 483"/>
                  <a:gd name="T5" fmla="*/ 146 h 484"/>
                  <a:gd name="T6" fmla="*/ 449 w 483"/>
                  <a:gd name="T7" fmla="*/ 115 h 484"/>
                  <a:gd name="T8" fmla="*/ 430 w 483"/>
                  <a:gd name="T9" fmla="*/ 87 h 484"/>
                  <a:gd name="T10" fmla="*/ 405 w 483"/>
                  <a:gd name="T11" fmla="*/ 61 h 484"/>
                  <a:gd name="T12" fmla="*/ 378 w 483"/>
                  <a:gd name="T13" fmla="*/ 40 h 484"/>
                  <a:gd name="T14" fmla="*/ 348 w 483"/>
                  <a:gd name="T15" fmla="*/ 23 h 484"/>
                  <a:gd name="T16" fmla="*/ 315 w 483"/>
                  <a:gd name="T17" fmla="*/ 10 h 484"/>
                  <a:gd name="T18" fmla="*/ 279 w 483"/>
                  <a:gd name="T19" fmla="*/ 3 h 484"/>
                  <a:gd name="T20" fmla="*/ 241 w 483"/>
                  <a:gd name="T21" fmla="*/ 0 h 484"/>
                  <a:gd name="T22" fmla="*/ 204 w 483"/>
                  <a:gd name="T23" fmla="*/ 3 h 484"/>
                  <a:gd name="T24" fmla="*/ 168 w 483"/>
                  <a:gd name="T25" fmla="*/ 10 h 484"/>
                  <a:gd name="T26" fmla="*/ 135 w 483"/>
                  <a:gd name="T27" fmla="*/ 23 h 484"/>
                  <a:gd name="T28" fmla="*/ 105 w 483"/>
                  <a:gd name="T29" fmla="*/ 40 h 484"/>
                  <a:gd name="T30" fmla="*/ 78 w 483"/>
                  <a:gd name="T31" fmla="*/ 61 h 484"/>
                  <a:gd name="T32" fmla="*/ 54 w 483"/>
                  <a:gd name="T33" fmla="*/ 87 h 484"/>
                  <a:gd name="T34" fmla="*/ 33 w 483"/>
                  <a:gd name="T35" fmla="*/ 115 h 484"/>
                  <a:gd name="T36" fmla="*/ 18 w 483"/>
                  <a:gd name="T37" fmla="*/ 146 h 484"/>
                  <a:gd name="T38" fmla="*/ 7 w 483"/>
                  <a:gd name="T39" fmla="*/ 180 h 484"/>
                  <a:gd name="T40" fmla="*/ 1 w 483"/>
                  <a:gd name="T41" fmla="*/ 217 h 484"/>
                  <a:gd name="T42" fmla="*/ 0 w 483"/>
                  <a:gd name="T43" fmla="*/ 254 h 484"/>
                  <a:gd name="T44" fmla="*/ 4 w 483"/>
                  <a:gd name="T45" fmla="*/ 289 h 484"/>
                  <a:gd name="T46" fmla="*/ 14 w 483"/>
                  <a:gd name="T47" fmla="*/ 323 h 484"/>
                  <a:gd name="T48" fmla="*/ 28 w 483"/>
                  <a:gd name="T49" fmla="*/ 355 h 484"/>
                  <a:gd name="T50" fmla="*/ 47 w 483"/>
                  <a:gd name="T51" fmla="*/ 384 h 484"/>
                  <a:gd name="T52" fmla="*/ 70 w 483"/>
                  <a:gd name="T53" fmla="*/ 411 h 484"/>
                  <a:gd name="T54" fmla="*/ 95 w 483"/>
                  <a:gd name="T55" fmla="*/ 434 h 484"/>
                  <a:gd name="T56" fmla="*/ 125 w 483"/>
                  <a:gd name="T57" fmla="*/ 454 h 484"/>
                  <a:gd name="T58" fmla="*/ 157 w 483"/>
                  <a:gd name="T59" fmla="*/ 469 h 484"/>
                  <a:gd name="T60" fmla="*/ 192 w 483"/>
                  <a:gd name="T61" fmla="*/ 479 h 484"/>
                  <a:gd name="T62" fmla="*/ 229 w 483"/>
                  <a:gd name="T63" fmla="*/ 483 h 484"/>
                  <a:gd name="T64" fmla="*/ 267 w 483"/>
                  <a:gd name="T65" fmla="*/ 482 h 484"/>
                  <a:gd name="T66" fmla="*/ 304 w 483"/>
                  <a:gd name="T67" fmla="*/ 476 h 484"/>
                  <a:gd name="T68" fmla="*/ 337 w 483"/>
                  <a:gd name="T69" fmla="*/ 464 h 484"/>
                  <a:gd name="T70" fmla="*/ 368 w 483"/>
                  <a:gd name="T71" fmla="*/ 447 h 484"/>
                  <a:gd name="T72" fmla="*/ 396 w 483"/>
                  <a:gd name="T73" fmla="*/ 426 h 484"/>
                  <a:gd name="T74" fmla="*/ 422 w 483"/>
                  <a:gd name="T75" fmla="*/ 402 h 484"/>
                  <a:gd name="T76" fmla="*/ 443 w 483"/>
                  <a:gd name="T77" fmla="*/ 375 h 484"/>
                  <a:gd name="T78" fmla="*/ 460 w 483"/>
                  <a:gd name="T79" fmla="*/ 345 h 484"/>
                  <a:gd name="T80" fmla="*/ 473 w 483"/>
                  <a:gd name="T81" fmla="*/ 311 h 484"/>
                  <a:gd name="T82" fmla="*/ 481 w 483"/>
                  <a:gd name="T83" fmla="*/ 277 h 484"/>
                  <a:gd name="T84" fmla="*/ 483 w 483"/>
                  <a:gd name="T85" fmla="*/ 242 h 484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83"/>
                  <a:gd name="T130" fmla="*/ 0 h 484"/>
                  <a:gd name="T131" fmla="*/ 483 w 483"/>
                  <a:gd name="T132" fmla="*/ 484 h 484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83" h="484">
                    <a:moveTo>
                      <a:pt x="483" y="242"/>
                    </a:moveTo>
                    <a:lnTo>
                      <a:pt x="483" y="229"/>
                    </a:lnTo>
                    <a:lnTo>
                      <a:pt x="482" y="217"/>
                    </a:lnTo>
                    <a:lnTo>
                      <a:pt x="481" y="204"/>
                    </a:lnTo>
                    <a:lnTo>
                      <a:pt x="479" y="191"/>
                    </a:lnTo>
                    <a:lnTo>
                      <a:pt x="476" y="180"/>
                    </a:lnTo>
                    <a:lnTo>
                      <a:pt x="473" y="168"/>
                    </a:lnTo>
                    <a:lnTo>
                      <a:pt x="469" y="157"/>
                    </a:lnTo>
                    <a:lnTo>
                      <a:pt x="465" y="146"/>
                    </a:lnTo>
                    <a:lnTo>
                      <a:pt x="460" y="135"/>
                    </a:lnTo>
                    <a:lnTo>
                      <a:pt x="455" y="125"/>
                    </a:lnTo>
                    <a:lnTo>
                      <a:pt x="449" y="115"/>
                    </a:lnTo>
                    <a:lnTo>
                      <a:pt x="443" y="105"/>
                    </a:lnTo>
                    <a:lnTo>
                      <a:pt x="437" y="96"/>
                    </a:lnTo>
                    <a:lnTo>
                      <a:pt x="430" y="87"/>
                    </a:lnTo>
                    <a:lnTo>
                      <a:pt x="422" y="78"/>
                    </a:lnTo>
                    <a:lnTo>
                      <a:pt x="413" y="70"/>
                    </a:lnTo>
                    <a:lnTo>
                      <a:pt x="405" y="61"/>
                    </a:lnTo>
                    <a:lnTo>
                      <a:pt x="396" y="54"/>
                    </a:lnTo>
                    <a:lnTo>
                      <a:pt x="387" y="47"/>
                    </a:lnTo>
                    <a:lnTo>
                      <a:pt x="378" y="40"/>
                    </a:lnTo>
                    <a:lnTo>
                      <a:pt x="368" y="34"/>
                    </a:lnTo>
                    <a:lnTo>
                      <a:pt x="358" y="28"/>
                    </a:lnTo>
                    <a:lnTo>
                      <a:pt x="348" y="23"/>
                    </a:lnTo>
                    <a:lnTo>
                      <a:pt x="337" y="18"/>
                    </a:lnTo>
                    <a:lnTo>
                      <a:pt x="326" y="14"/>
                    </a:lnTo>
                    <a:lnTo>
                      <a:pt x="315" y="10"/>
                    </a:lnTo>
                    <a:lnTo>
                      <a:pt x="304" y="7"/>
                    </a:lnTo>
                    <a:lnTo>
                      <a:pt x="291" y="5"/>
                    </a:lnTo>
                    <a:lnTo>
                      <a:pt x="279" y="3"/>
                    </a:lnTo>
                    <a:lnTo>
                      <a:pt x="267" y="1"/>
                    </a:lnTo>
                    <a:lnTo>
                      <a:pt x="254" y="0"/>
                    </a:lnTo>
                    <a:lnTo>
                      <a:pt x="241" y="0"/>
                    </a:lnTo>
                    <a:lnTo>
                      <a:pt x="229" y="0"/>
                    </a:lnTo>
                    <a:lnTo>
                      <a:pt x="216" y="1"/>
                    </a:lnTo>
                    <a:lnTo>
                      <a:pt x="204" y="3"/>
                    </a:lnTo>
                    <a:lnTo>
                      <a:pt x="192" y="5"/>
                    </a:lnTo>
                    <a:lnTo>
                      <a:pt x="180" y="7"/>
                    </a:lnTo>
                    <a:lnTo>
                      <a:pt x="168" y="10"/>
                    </a:lnTo>
                    <a:lnTo>
                      <a:pt x="157" y="14"/>
                    </a:lnTo>
                    <a:lnTo>
                      <a:pt x="146" y="18"/>
                    </a:lnTo>
                    <a:lnTo>
                      <a:pt x="135" y="23"/>
                    </a:lnTo>
                    <a:lnTo>
                      <a:pt x="125" y="28"/>
                    </a:lnTo>
                    <a:lnTo>
                      <a:pt x="114" y="34"/>
                    </a:lnTo>
                    <a:lnTo>
                      <a:pt x="105" y="40"/>
                    </a:lnTo>
                    <a:lnTo>
                      <a:pt x="95" y="47"/>
                    </a:lnTo>
                    <a:lnTo>
                      <a:pt x="86" y="54"/>
                    </a:lnTo>
                    <a:lnTo>
                      <a:pt x="78" y="61"/>
                    </a:lnTo>
                    <a:lnTo>
                      <a:pt x="70" y="70"/>
                    </a:lnTo>
                    <a:lnTo>
                      <a:pt x="62" y="78"/>
                    </a:lnTo>
                    <a:lnTo>
                      <a:pt x="54" y="87"/>
                    </a:lnTo>
                    <a:lnTo>
                      <a:pt x="47" y="96"/>
                    </a:lnTo>
                    <a:lnTo>
                      <a:pt x="40" y="105"/>
                    </a:lnTo>
                    <a:lnTo>
                      <a:pt x="33" y="115"/>
                    </a:lnTo>
                    <a:lnTo>
                      <a:pt x="28" y="125"/>
                    </a:lnTo>
                    <a:lnTo>
                      <a:pt x="23" y="135"/>
                    </a:lnTo>
                    <a:lnTo>
                      <a:pt x="18" y="146"/>
                    </a:lnTo>
                    <a:lnTo>
                      <a:pt x="14" y="157"/>
                    </a:lnTo>
                    <a:lnTo>
                      <a:pt x="10" y="168"/>
                    </a:lnTo>
                    <a:lnTo>
                      <a:pt x="7" y="180"/>
                    </a:lnTo>
                    <a:lnTo>
                      <a:pt x="4" y="191"/>
                    </a:lnTo>
                    <a:lnTo>
                      <a:pt x="2" y="204"/>
                    </a:lnTo>
                    <a:lnTo>
                      <a:pt x="1" y="217"/>
                    </a:lnTo>
                    <a:lnTo>
                      <a:pt x="0" y="229"/>
                    </a:lnTo>
                    <a:lnTo>
                      <a:pt x="0" y="242"/>
                    </a:lnTo>
                    <a:lnTo>
                      <a:pt x="0" y="254"/>
                    </a:lnTo>
                    <a:lnTo>
                      <a:pt x="1" y="266"/>
                    </a:lnTo>
                    <a:lnTo>
                      <a:pt x="2" y="277"/>
                    </a:lnTo>
                    <a:lnTo>
                      <a:pt x="4" y="289"/>
                    </a:lnTo>
                    <a:lnTo>
                      <a:pt x="7" y="300"/>
                    </a:lnTo>
                    <a:lnTo>
                      <a:pt x="10" y="311"/>
                    </a:lnTo>
                    <a:lnTo>
                      <a:pt x="14" y="323"/>
                    </a:lnTo>
                    <a:lnTo>
                      <a:pt x="18" y="334"/>
                    </a:lnTo>
                    <a:lnTo>
                      <a:pt x="23" y="345"/>
                    </a:lnTo>
                    <a:lnTo>
                      <a:pt x="28" y="355"/>
                    </a:lnTo>
                    <a:lnTo>
                      <a:pt x="33" y="365"/>
                    </a:lnTo>
                    <a:lnTo>
                      <a:pt x="40" y="375"/>
                    </a:lnTo>
                    <a:lnTo>
                      <a:pt x="47" y="384"/>
                    </a:lnTo>
                    <a:lnTo>
                      <a:pt x="54" y="393"/>
                    </a:lnTo>
                    <a:lnTo>
                      <a:pt x="62" y="402"/>
                    </a:lnTo>
                    <a:lnTo>
                      <a:pt x="70" y="411"/>
                    </a:lnTo>
                    <a:lnTo>
                      <a:pt x="78" y="419"/>
                    </a:lnTo>
                    <a:lnTo>
                      <a:pt x="86" y="426"/>
                    </a:lnTo>
                    <a:lnTo>
                      <a:pt x="95" y="434"/>
                    </a:lnTo>
                    <a:lnTo>
                      <a:pt x="105" y="440"/>
                    </a:lnTo>
                    <a:lnTo>
                      <a:pt x="114" y="447"/>
                    </a:lnTo>
                    <a:lnTo>
                      <a:pt x="125" y="454"/>
                    </a:lnTo>
                    <a:lnTo>
                      <a:pt x="135" y="459"/>
                    </a:lnTo>
                    <a:lnTo>
                      <a:pt x="146" y="464"/>
                    </a:lnTo>
                    <a:lnTo>
                      <a:pt x="157" y="469"/>
                    </a:lnTo>
                    <a:lnTo>
                      <a:pt x="168" y="472"/>
                    </a:lnTo>
                    <a:lnTo>
                      <a:pt x="180" y="476"/>
                    </a:lnTo>
                    <a:lnTo>
                      <a:pt x="192" y="479"/>
                    </a:lnTo>
                    <a:lnTo>
                      <a:pt x="204" y="481"/>
                    </a:lnTo>
                    <a:lnTo>
                      <a:pt x="216" y="482"/>
                    </a:lnTo>
                    <a:lnTo>
                      <a:pt x="229" y="483"/>
                    </a:lnTo>
                    <a:lnTo>
                      <a:pt x="241" y="484"/>
                    </a:lnTo>
                    <a:lnTo>
                      <a:pt x="254" y="483"/>
                    </a:lnTo>
                    <a:lnTo>
                      <a:pt x="267" y="482"/>
                    </a:lnTo>
                    <a:lnTo>
                      <a:pt x="279" y="481"/>
                    </a:lnTo>
                    <a:lnTo>
                      <a:pt x="291" y="479"/>
                    </a:lnTo>
                    <a:lnTo>
                      <a:pt x="304" y="476"/>
                    </a:lnTo>
                    <a:lnTo>
                      <a:pt x="315" y="472"/>
                    </a:lnTo>
                    <a:lnTo>
                      <a:pt x="326" y="469"/>
                    </a:lnTo>
                    <a:lnTo>
                      <a:pt x="337" y="464"/>
                    </a:lnTo>
                    <a:lnTo>
                      <a:pt x="348" y="459"/>
                    </a:lnTo>
                    <a:lnTo>
                      <a:pt x="358" y="454"/>
                    </a:lnTo>
                    <a:lnTo>
                      <a:pt x="368" y="447"/>
                    </a:lnTo>
                    <a:lnTo>
                      <a:pt x="378" y="440"/>
                    </a:lnTo>
                    <a:lnTo>
                      <a:pt x="387" y="434"/>
                    </a:lnTo>
                    <a:lnTo>
                      <a:pt x="396" y="426"/>
                    </a:lnTo>
                    <a:lnTo>
                      <a:pt x="405" y="419"/>
                    </a:lnTo>
                    <a:lnTo>
                      <a:pt x="413" y="411"/>
                    </a:lnTo>
                    <a:lnTo>
                      <a:pt x="422" y="402"/>
                    </a:lnTo>
                    <a:lnTo>
                      <a:pt x="430" y="393"/>
                    </a:lnTo>
                    <a:lnTo>
                      <a:pt x="437" y="384"/>
                    </a:lnTo>
                    <a:lnTo>
                      <a:pt x="443" y="375"/>
                    </a:lnTo>
                    <a:lnTo>
                      <a:pt x="449" y="365"/>
                    </a:lnTo>
                    <a:lnTo>
                      <a:pt x="455" y="355"/>
                    </a:lnTo>
                    <a:lnTo>
                      <a:pt x="460" y="345"/>
                    </a:lnTo>
                    <a:lnTo>
                      <a:pt x="465" y="334"/>
                    </a:lnTo>
                    <a:lnTo>
                      <a:pt x="469" y="323"/>
                    </a:lnTo>
                    <a:lnTo>
                      <a:pt x="473" y="311"/>
                    </a:lnTo>
                    <a:lnTo>
                      <a:pt x="476" y="300"/>
                    </a:lnTo>
                    <a:lnTo>
                      <a:pt x="479" y="289"/>
                    </a:lnTo>
                    <a:lnTo>
                      <a:pt x="481" y="277"/>
                    </a:lnTo>
                    <a:lnTo>
                      <a:pt x="482" y="266"/>
                    </a:lnTo>
                    <a:lnTo>
                      <a:pt x="483" y="254"/>
                    </a:lnTo>
                    <a:lnTo>
                      <a:pt x="483" y="242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1" name="Rectangle 37"/>
              <p:cNvSpPr>
                <a:spLocks noChangeArrowheads="1"/>
              </p:cNvSpPr>
              <p:nvPr/>
            </p:nvSpPr>
            <p:spPr bwMode="auto">
              <a:xfrm>
                <a:off x="6380" y="3935"/>
                <a:ext cx="22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2" name="Rectangle 38"/>
              <p:cNvSpPr>
                <a:spLocks noChangeArrowheads="1"/>
              </p:cNvSpPr>
              <p:nvPr/>
            </p:nvSpPr>
            <p:spPr bwMode="auto">
              <a:xfrm>
                <a:off x="6285" y="3935"/>
                <a:ext cx="21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3" name="Rectangle 39"/>
              <p:cNvSpPr>
                <a:spLocks noChangeArrowheads="1"/>
              </p:cNvSpPr>
              <p:nvPr/>
            </p:nvSpPr>
            <p:spPr bwMode="auto">
              <a:xfrm>
                <a:off x="6189" y="3935"/>
                <a:ext cx="22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4" name="Rectangle 40"/>
              <p:cNvSpPr>
                <a:spLocks noChangeArrowheads="1"/>
              </p:cNvSpPr>
              <p:nvPr/>
            </p:nvSpPr>
            <p:spPr bwMode="auto">
              <a:xfrm>
                <a:off x="4852" y="3935"/>
                <a:ext cx="22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5" name="Rectangle 41"/>
              <p:cNvSpPr>
                <a:spLocks noChangeArrowheads="1"/>
              </p:cNvSpPr>
              <p:nvPr/>
            </p:nvSpPr>
            <p:spPr bwMode="auto">
              <a:xfrm>
                <a:off x="4948" y="3935"/>
                <a:ext cx="21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6" name="Rectangle 42"/>
              <p:cNvSpPr>
                <a:spLocks noChangeArrowheads="1"/>
              </p:cNvSpPr>
              <p:nvPr/>
            </p:nvSpPr>
            <p:spPr bwMode="auto">
              <a:xfrm>
                <a:off x="5043" y="3935"/>
                <a:ext cx="22" cy="129"/>
              </a:xfrm>
              <a:prstGeom prst="rect">
                <a:avLst/>
              </a:prstGeom>
              <a:solidFill>
                <a:srgbClr val="1F1A1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7" name="Freeform 43"/>
              <p:cNvSpPr>
                <a:spLocks/>
              </p:cNvSpPr>
              <p:nvPr/>
            </p:nvSpPr>
            <p:spPr bwMode="auto">
              <a:xfrm>
                <a:off x="5049" y="4763"/>
                <a:ext cx="1159" cy="81"/>
              </a:xfrm>
              <a:custGeom>
                <a:avLst/>
                <a:gdLst>
                  <a:gd name="T0" fmla="*/ 6124 w 6124"/>
                  <a:gd name="T1" fmla="*/ 152 h 347"/>
                  <a:gd name="T2" fmla="*/ 6116 w 6124"/>
                  <a:gd name="T3" fmla="*/ 118 h 347"/>
                  <a:gd name="T4" fmla="*/ 6103 w 6124"/>
                  <a:gd name="T5" fmla="*/ 87 h 347"/>
                  <a:gd name="T6" fmla="*/ 6084 w 6124"/>
                  <a:gd name="T7" fmla="*/ 61 h 347"/>
                  <a:gd name="T8" fmla="*/ 6060 w 6124"/>
                  <a:gd name="T9" fmla="*/ 38 h 347"/>
                  <a:gd name="T10" fmla="*/ 6032 w 6124"/>
                  <a:gd name="T11" fmla="*/ 21 h 347"/>
                  <a:gd name="T12" fmla="*/ 5999 w 6124"/>
                  <a:gd name="T13" fmla="*/ 7 h 347"/>
                  <a:gd name="T14" fmla="*/ 5965 w 6124"/>
                  <a:gd name="T15" fmla="*/ 1 h 347"/>
                  <a:gd name="T16" fmla="*/ 168 w 6124"/>
                  <a:gd name="T17" fmla="*/ 0 h 347"/>
                  <a:gd name="T18" fmla="*/ 134 w 6124"/>
                  <a:gd name="T19" fmla="*/ 3 h 347"/>
                  <a:gd name="T20" fmla="*/ 102 w 6124"/>
                  <a:gd name="T21" fmla="*/ 13 h 347"/>
                  <a:gd name="T22" fmla="*/ 72 w 6124"/>
                  <a:gd name="T23" fmla="*/ 29 h 347"/>
                  <a:gd name="T24" fmla="*/ 47 w 6124"/>
                  <a:gd name="T25" fmla="*/ 49 h 347"/>
                  <a:gd name="T26" fmla="*/ 27 w 6124"/>
                  <a:gd name="T27" fmla="*/ 73 h 347"/>
                  <a:gd name="T28" fmla="*/ 12 w 6124"/>
                  <a:gd name="T29" fmla="*/ 102 h 347"/>
                  <a:gd name="T30" fmla="*/ 3 w 6124"/>
                  <a:gd name="T31" fmla="*/ 134 h 347"/>
                  <a:gd name="T32" fmla="*/ 0 w 6124"/>
                  <a:gd name="T33" fmla="*/ 170 h 347"/>
                  <a:gd name="T34" fmla="*/ 3 w 6124"/>
                  <a:gd name="T35" fmla="*/ 207 h 347"/>
                  <a:gd name="T36" fmla="*/ 12 w 6124"/>
                  <a:gd name="T37" fmla="*/ 241 h 347"/>
                  <a:gd name="T38" fmla="*/ 27 w 6124"/>
                  <a:gd name="T39" fmla="*/ 271 h 347"/>
                  <a:gd name="T40" fmla="*/ 47 w 6124"/>
                  <a:gd name="T41" fmla="*/ 298 h 347"/>
                  <a:gd name="T42" fmla="*/ 72 w 6124"/>
                  <a:gd name="T43" fmla="*/ 318 h 347"/>
                  <a:gd name="T44" fmla="*/ 102 w 6124"/>
                  <a:gd name="T45" fmla="*/ 334 h 347"/>
                  <a:gd name="T46" fmla="*/ 134 w 6124"/>
                  <a:gd name="T47" fmla="*/ 343 h 347"/>
                  <a:gd name="T48" fmla="*/ 168 w 6124"/>
                  <a:gd name="T49" fmla="*/ 347 h 347"/>
                  <a:gd name="T50" fmla="*/ 5965 w 6124"/>
                  <a:gd name="T51" fmla="*/ 346 h 347"/>
                  <a:gd name="T52" fmla="*/ 5999 w 6124"/>
                  <a:gd name="T53" fmla="*/ 339 h 347"/>
                  <a:gd name="T54" fmla="*/ 6032 w 6124"/>
                  <a:gd name="T55" fmla="*/ 327 h 347"/>
                  <a:gd name="T56" fmla="*/ 6060 w 6124"/>
                  <a:gd name="T57" fmla="*/ 309 h 347"/>
                  <a:gd name="T58" fmla="*/ 6084 w 6124"/>
                  <a:gd name="T59" fmla="*/ 286 h 347"/>
                  <a:gd name="T60" fmla="*/ 6103 w 6124"/>
                  <a:gd name="T61" fmla="*/ 257 h 347"/>
                  <a:gd name="T62" fmla="*/ 6116 w 6124"/>
                  <a:gd name="T63" fmla="*/ 225 h 347"/>
                  <a:gd name="T64" fmla="*/ 6124 w 6124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124"/>
                  <a:gd name="T100" fmla="*/ 0 h 347"/>
                  <a:gd name="T101" fmla="*/ 6124 w 612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124" h="347">
                    <a:moveTo>
                      <a:pt x="6124" y="170"/>
                    </a:moveTo>
                    <a:lnTo>
                      <a:pt x="6124" y="152"/>
                    </a:lnTo>
                    <a:lnTo>
                      <a:pt x="6121" y="134"/>
                    </a:lnTo>
                    <a:lnTo>
                      <a:pt x="6116" y="118"/>
                    </a:lnTo>
                    <a:lnTo>
                      <a:pt x="6110" y="102"/>
                    </a:lnTo>
                    <a:lnTo>
                      <a:pt x="6103" y="87"/>
                    </a:lnTo>
                    <a:lnTo>
                      <a:pt x="6094" y="73"/>
                    </a:lnTo>
                    <a:lnTo>
                      <a:pt x="6084" y="61"/>
                    </a:lnTo>
                    <a:lnTo>
                      <a:pt x="6073" y="49"/>
                    </a:lnTo>
                    <a:lnTo>
                      <a:pt x="6060" y="38"/>
                    </a:lnTo>
                    <a:lnTo>
                      <a:pt x="6046" y="29"/>
                    </a:lnTo>
                    <a:lnTo>
                      <a:pt x="6032" y="21"/>
                    </a:lnTo>
                    <a:lnTo>
                      <a:pt x="6016" y="13"/>
                    </a:lnTo>
                    <a:lnTo>
                      <a:pt x="5999" y="7"/>
                    </a:lnTo>
                    <a:lnTo>
                      <a:pt x="5983" y="3"/>
                    </a:lnTo>
                    <a:lnTo>
                      <a:pt x="5965" y="1"/>
                    </a:lnTo>
                    <a:lnTo>
                      <a:pt x="5948" y="0"/>
                    </a:lnTo>
                    <a:lnTo>
                      <a:pt x="168" y="0"/>
                    </a:lnTo>
                    <a:lnTo>
                      <a:pt x="151" y="1"/>
                    </a:lnTo>
                    <a:lnTo>
                      <a:pt x="134" y="3"/>
                    </a:lnTo>
                    <a:lnTo>
                      <a:pt x="117" y="7"/>
                    </a:lnTo>
                    <a:lnTo>
                      <a:pt x="102" y="13"/>
                    </a:lnTo>
                    <a:lnTo>
                      <a:pt x="86" y="21"/>
                    </a:lnTo>
                    <a:lnTo>
                      <a:pt x="72" y="29"/>
                    </a:lnTo>
                    <a:lnTo>
                      <a:pt x="59" y="38"/>
                    </a:lnTo>
                    <a:lnTo>
                      <a:pt x="47" y="49"/>
                    </a:lnTo>
                    <a:lnTo>
                      <a:pt x="37" y="61"/>
                    </a:lnTo>
                    <a:lnTo>
                      <a:pt x="27" y="73"/>
                    </a:lnTo>
                    <a:lnTo>
                      <a:pt x="19" y="87"/>
                    </a:lnTo>
                    <a:lnTo>
                      <a:pt x="12" y="102"/>
                    </a:lnTo>
                    <a:lnTo>
                      <a:pt x="7" y="118"/>
                    </a:lnTo>
                    <a:lnTo>
                      <a:pt x="3" y="134"/>
                    </a:lnTo>
                    <a:lnTo>
                      <a:pt x="0" y="152"/>
                    </a:lnTo>
                    <a:lnTo>
                      <a:pt x="0" y="170"/>
                    </a:lnTo>
                    <a:lnTo>
                      <a:pt x="0" y="189"/>
                    </a:lnTo>
                    <a:lnTo>
                      <a:pt x="3" y="207"/>
                    </a:lnTo>
                    <a:lnTo>
                      <a:pt x="7" y="225"/>
                    </a:lnTo>
                    <a:lnTo>
                      <a:pt x="12" y="241"/>
                    </a:lnTo>
                    <a:lnTo>
                      <a:pt x="19" y="257"/>
                    </a:lnTo>
                    <a:lnTo>
                      <a:pt x="27" y="271"/>
                    </a:lnTo>
                    <a:lnTo>
                      <a:pt x="37" y="286"/>
                    </a:lnTo>
                    <a:lnTo>
                      <a:pt x="47" y="298"/>
                    </a:lnTo>
                    <a:lnTo>
                      <a:pt x="59" y="309"/>
                    </a:lnTo>
                    <a:lnTo>
                      <a:pt x="72" y="318"/>
                    </a:lnTo>
                    <a:lnTo>
                      <a:pt x="86" y="327"/>
                    </a:lnTo>
                    <a:lnTo>
                      <a:pt x="102" y="334"/>
                    </a:lnTo>
                    <a:lnTo>
                      <a:pt x="117" y="339"/>
                    </a:lnTo>
                    <a:lnTo>
                      <a:pt x="134" y="343"/>
                    </a:lnTo>
                    <a:lnTo>
                      <a:pt x="151" y="346"/>
                    </a:lnTo>
                    <a:lnTo>
                      <a:pt x="168" y="347"/>
                    </a:lnTo>
                    <a:lnTo>
                      <a:pt x="5948" y="347"/>
                    </a:lnTo>
                    <a:lnTo>
                      <a:pt x="5965" y="346"/>
                    </a:lnTo>
                    <a:lnTo>
                      <a:pt x="5983" y="343"/>
                    </a:lnTo>
                    <a:lnTo>
                      <a:pt x="5999" y="339"/>
                    </a:lnTo>
                    <a:lnTo>
                      <a:pt x="6016" y="334"/>
                    </a:lnTo>
                    <a:lnTo>
                      <a:pt x="6032" y="327"/>
                    </a:lnTo>
                    <a:lnTo>
                      <a:pt x="6046" y="318"/>
                    </a:lnTo>
                    <a:lnTo>
                      <a:pt x="6060" y="309"/>
                    </a:lnTo>
                    <a:lnTo>
                      <a:pt x="6073" y="298"/>
                    </a:lnTo>
                    <a:lnTo>
                      <a:pt x="6084" y="286"/>
                    </a:lnTo>
                    <a:lnTo>
                      <a:pt x="6094" y="271"/>
                    </a:lnTo>
                    <a:lnTo>
                      <a:pt x="6103" y="257"/>
                    </a:lnTo>
                    <a:lnTo>
                      <a:pt x="6110" y="241"/>
                    </a:lnTo>
                    <a:lnTo>
                      <a:pt x="6116" y="225"/>
                    </a:lnTo>
                    <a:lnTo>
                      <a:pt x="6121" y="207"/>
                    </a:lnTo>
                    <a:lnTo>
                      <a:pt x="6124" y="189"/>
                    </a:lnTo>
                    <a:lnTo>
                      <a:pt x="612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8" name="Freeform 44"/>
              <p:cNvSpPr>
                <a:spLocks/>
              </p:cNvSpPr>
              <p:nvPr/>
            </p:nvSpPr>
            <p:spPr bwMode="auto">
              <a:xfrm>
                <a:off x="5049" y="4763"/>
                <a:ext cx="1159" cy="81"/>
              </a:xfrm>
              <a:custGeom>
                <a:avLst/>
                <a:gdLst>
                  <a:gd name="T0" fmla="*/ 6124 w 6124"/>
                  <a:gd name="T1" fmla="*/ 152 h 347"/>
                  <a:gd name="T2" fmla="*/ 6116 w 6124"/>
                  <a:gd name="T3" fmla="*/ 118 h 347"/>
                  <a:gd name="T4" fmla="*/ 6103 w 6124"/>
                  <a:gd name="T5" fmla="*/ 87 h 347"/>
                  <a:gd name="T6" fmla="*/ 6084 w 6124"/>
                  <a:gd name="T7" fmla="*/ 61 h 347"/>
                  <a:gd name="T8" fmla="*/ 6060 w 6124"/>
                  <a:gd name="T9" fmla="*/ 38 h 347"/>
                  <a:gd name="T10" fmla="*/ 6032 w 6124"/>
                  <a:gd name="T11" fmla="*/ 21 h 347"/>
                  <a:gd name="T12" fmla="*/ 5999 w 6124"/>
                  <a:gd name="T13" fmla="*/ 7 h 347"/>
                  <a:gd name="T14" fmla="*/ 5965 w 6124"/>
                  <a:gd name="T15" fmla="*/ 1 h 347"/>
                  <a:gd name="T16" fmla="*/ 168 w 6124"/>
                  <a:gd name="T17" fmla="*/ 0 h 347"/>
                  <a:gd name="T18" fmla="*/ 134 w 6124"/>
                  <a:gd name="T19" fmla="*/ 3 h 347"/>
                  <a:gd name="T20" fmla="*/ 102 w 6124"/>
                  <a:gd name="T21" fmla="*/ 13 h 347"/>
                  <a:gd name="T22" fmla="*/ 72 w 6124"/>
                  <a:gd name="T23" fmla="*/ 29 h 347"/>
                  <a:gd name="T24" fmla="*/ 47 w 6124"/>
                  <a:gd name="T25" fmla="*/ 49 h 347"/>
                  <a:gd name="T26" fmla="*/ 27 w 6124"/>
                  <a:gd name="T27" fmla="*/ 73 h 347"/>
                  <a:gd name="T28" fmla="*/ 12 w 6124"/>
                  <a:gd name="T29" fmla="*/ 102 h 347"/>
                  <a:gd name="T30" fmla="*/ 3 w 6124"/>
                  <a:gd name="T31" fmla="*/ 134 h 347"/>
                  <a:gd name="T32" fmla="*/ 0 w 6124"/>
                  <a:gd name="T33" fmla="*/ 170 h 347"/>
                  <a:gd name="T34" fmla="*/ 3 w 6124"/>
                  <a:gd name="T35" fmla="*/ 207 h 347"/>
                  <a:gd name="T36" fmla="*/ 12 w 6124"/>
                  <a:gd name="T37" fmla="*/ 241 h 347"/>
                  <a:gd name="T38" fmla="*/ 27 w 6124"/>
                  <a:gd name="T39" fmla="*/ 271 h 347"/>
                  <a:gd name="T40" fmla="*/ 47 w 6124"/>
                  <a:gd name="T41" fmla="*/ 298 h 347"/>
                  <a:gd name="T42" fmla="*/ 72 w 6124"/>
                  <a:gd name="T43" fmla="*/ 318 h 347"/>
                  <a:gd name="T44" fmla="*/ 102 w 6124"/>
                  <a:gd name="T45" fmla="*/ 334 h 347"/>
                  <a:gd name="T46" fmla="*/ 134 w 6124"/>
                  <a:gd name="T47" fmla="*/ 343 h 347"/>
                  <a:gd name="T48" fmla="*/ 168 w 6124"/>
                  <a:gd name="T49" fmla="*/ 347 h 347"/>
                  <a:gd name="T50" fmla="*/ 5965 w 6124"/>
                  <a:gd name="T51" fmla="*/ 346 h 347"/>
                  <a:gd name="T52" fmla="*/ 5999 w 6124"/>
                  <a:gd name="T53" fmla="*/ 339 h 347"/>
                  <a:gd name="T54" fmla="*/ 6032 w 6124"/>
                  <a:gd name="T55" fmla="*/ 327 h 347"/>
                  <a:gd name="T56" fmla="*/ 6060 w 6124"/>
                  <a:gd name="T57" fmla="*/ 309 h 347"/>
                  <a:gd name="T58" fmla="*/ 6084 w 6124"/>
                  <a:gd name="T59" fmla="*/ 286 h 347"/>
                  <a:gd name="T60" fmla="*/ 6103 w 6124"/>
                  <a:gd name="T61" fmla="*/ 257 h 347"/>
                  <a:gd name="T62" fmla="*/ 6116 w 6124"/>
                  <a:gd name="T63" fmla="*/ 225 h 347"/>
                  <a:gd name="T64" fmla="*/ 6124 w 6124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124"/>
                  <a:gd name="T100" fmla="*/ 0 h 347"/>
                  <a:gd name="T101" fmla="*/ 6124 w 612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124" h="347">
                    <a:moveTo>
                      <a:pt x="6124" y="170"/>
                    </a:moveTo>
                    <a:lnTo>
                      <a:pt x="6124" y="152"/>
                    </a:lnTo>
                    <a:lnTo>
                      <a:pt x="6121" y="134"/>
                    </a:lnTo>
                    <a:lnTo>
                      <a:pt x="6116" y="118"/>
                    </a:lnTo>
                    <a:lnTo>
                      <a:pt x="6110" y="102"/>
                    </a:lnTo>
                    <a:lnTo>
                      <a:pt x="6103" y="87"/>
                    </a:lnTo>
                    <a:lnTo>
                      <a:pt x="6094" y="73"/>
                    </a:lnTo>
                    <a:lnTo>
                      <a:pt x="6084" y="61"/>
                    </a:lnTo>
                    <a:lnTo>
                      <a:pt x="6073" y="49"/>
                    </a:lnTo>
                    <a:lnTo>
                      <a:pt x="6060" y="38"/>
                    </a:lnTo>
                    <a:lnTo>
                      <a:pt x="6046" y="29"/>
                    </a:lnTo>
                    <a:lnTo>
                      <a:pt x="6032" y="21"/>
                    </a:lnTo>
                    <a:lnTo>
                      <a:pt x="6016" y="13"/>
                    </a:lnTo>
                    <a:lnTo>
                      <a:pt x="5999" y="7"/>
                    </a:lnTo>
                    <a:lnTo>
                      <a:pt x="5983" y="3"/>
                    </a:lnTo>
                    <a:lnTo>
                      <a:pt x="5965" y="1"/>
                    </a:lnTo>
                    <a:lnTo>
                      <a:pt x="5948" y="0"/>
                    </a:lnTo>
                    <a:lnTo>
                      <a:pt x="168" y="0"/>
                    </a:lnTo>
                    <a:lnTo>
                      <a:pt x="151" y="1"/>
                    </a:lnTo>
                    <a:lnTo>
                      <a:pt x="134" y="3"/>
                    </a:lnTo>
                    <a:lnTo>
                      <a:pt x="117" y="7"/>
                    </a:lnTo>
                    <a:lnTo>
                      <a:pt x="102" y="13"/>
                    </a:lnTo>
                    <a:lnTo>
                      <a:pt x="86" y="21"/>
                    </a:lnTo>
                    <a:lnTo>
                      <a:pt x="72" y="29"/>
                    </a:lnTo>
                    <a:lnTo>
                      <a:pt x="59" y="38"/>
                    </a:lnTo>
                    <a:lnTo>
                      <a:pt x="47" y="49"/>
                    </a:lnTo>
                    <a:lnTo>
                      <a:pt x="37" y="61"/>
                    </a:lnTo>
                    <a:lnTo>
                      <a:pt x="27" y="73"/>
                    </a:lnTo>
                    <a:lnTo>
                      <a:pt x="19" y="87"/>
                    </a:lnTo>
                    <a:lnTo>
                      <a:pt x="12" y="102"/>
                    </a:lnTo>
                    <a:lnTo>
                      <a:pt x="7" y="118"/>
                    </a:lnTo>
                    <a:lnTo>
                      <a:pt x="3" y="134"/>
                    </a:lnTo>
                    <a:lnTo>
                      <a:pt x="0" y="152"/>
                    </a:lnTo>
                    <a:lnTo>
                      <a:pt x="0" y="170"/>
                    </a:lnTo>
                    <a:lnTo>
                      <a:pt x="0" y="189"/>
                    </a:lnTo>
                    <a:lnTo>
                      <a:pt x="3" y="207"/>
                    </a:lnTo>
                    <a:lnTo>
                      <a:pt x="7" y="225"/>
                    </a:lnTo>
                    <a:lnTo>
                      <a:pt x="12" y="241"/>
                    </a:lnTo>
                    <a:lnTo>
                      <a:pt x="19" y="257"/>
                    </a:lnTo>
                    <a:lnTo>
                      <a:pt x="27" y="271"/>
                    </a:lnTo>
                    <a:lnTo>
                      <a:pt x="37" y="286"/>
                    </a:lnTo>
                    <a:lnTo>
                      <a:pt x="47" y="298"/>
                    </a:lnTo>
                    <a:lnTo>
                      <a:pt x="59" y="309"/>
                    </a:lnTo>
                    <a:lnTo>
                      <a:pt x="72" y="318"/>
                    </a:lnTo>
                    <a:lnTo>
                      <a:pt x="86" y="327"/>
                    </a:lnTo>
                    <a:lnTo>
                      <a:pt x="102" y="334"/>
                    </a:lnTo>
                    <a:lnTo>
                      <a:pt x="117" y="339"/>
                    </a:lnTo>
                    <a:lnTo>
                      <a:pt x="134" y="343"/>
                    </a:lnTo>
                    <a:lnTo>
                      <a:pt x="151" y="346"/>
                    </a:lnTo>
                    <a:lnTo>
                      <a:pt x="168" y="347"/>
                    </a:lnTo>
                    <a:lnTo>
                      <a:pt x="5948" y="347"/>
                    </a:lnTo>
                    <a:lnTo>
                      <a:pt x="5965" y="346"/>
                    </a:lnTo>
                    <a:lnTo>
                      <a:pt x="5983" y="343"/>
                    </a:lnTo>
                    <a:lnTo>
                      <a:pt x="5999" y="339"/>
                    </a:lnTo>
                    <a:lnTo>
                      <a:pt x="6016" y="334"/>
                    </a:lnTo>
                    <a:lnTo>
                      <a:pt x="6032" y="327"/>
                    </a:lnTo>
                    <a:lnTo>
                      <a:pt x="6046" y="318"/>
                    </a:lnTo>
                    <a:lnTo>
                      <a:pt x="6060" y="309"/>
                    </a:lnTo>
                    <a:lnTo>
                      <a:pt x="6073" y="298"/>
                    </a:lnTo>
                    <a:lnTo>
                      <a:pt x="6084" y="286"/>
                    </a:lnTo>
                    <a:lnTo>
                      <a:pt x="6094" y="271"/>
                    </a:lnTo>
                    <a:lnTo>
                      <a:pt x="6103" y="257"/>
                    </a:lnTo>
                    <a:lnTo>
                      <a:pt x="6110" y="241"/>
                    </a:lnTo>
                    <a:lnTo>
                      <a:pt x="6116" y="225"/>
                    </a:lnTo>
                    <a:lnTo>
                      <a:pt x="6121" y="207"/>
                    </a:lnTo>
                    <a:lnTo>
                      <a:pt x="6124" y="189"/>
                    </a:lnTo>
                    <a:lnTo>
                      <a:pt x="612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79" name="Freeform 45"/>
              <p:cNvSpPr>
                <a:spLocks/>
              </p:cNvSpPr>
              <p:nvPr/>
            </p:nvSpPr>
            <p:spPr bwMode="auto">
              <a:xfrm>
                <a:off x="4805" y="4763"/>
                <a:ext cx="201" cy="81"/>
              </a:xfrm>
              <a:custGeom>
                <a:avLst/>
                <a:gdLst>
                  <a:gd name="T0" fmla="*/ 1063 w 1064"/>
                  <a:gd name="T1" fmla="*/ 152 h 347"/>
                  <a:gd name="T2" fmla="*/ 1056 w 1064"/>
                  <a:gd name="T3" fmla="*/ 118 h 347"/>
                  <a:gd name="T4" fmla="*/ 1042 w 1064"/>
                  <a:gd name="T5" fmla="*/ 87 h 347"/>
                  <a:gd name="T6" fmla="*/ 1023 w 1064"/>
                  <a:gd name="T7" fmla="*/ 61 h 347"/>
                  <a:gd name="T8" fmla="*/ 998 w 1064"/>
                  <a:gd name="T9" fmla="*/ 38 h 347"/>
                  <a:gd name="T10" fmla="*/ 970 w 1064"/>
                  <a:gd name="T11" fmla="*/ 21 h 347"/>
                  <a:gd name="T12" fmla="*/ 939 w 1064"/>
                  <a:gd name="T13" fmla="*/ 7 h 347"/>
                  <a:gd name="T14" fmla="*/ 904 w 1064"/>
                  <a:gd name="T15" fmla="*/ 1 h 347"/>
                  <a:gd name="T16" fmla="*/ 169 w 1064"/>
                  <a:gd name="T17" fmla="*/ 0 h 347"/>
                  <a:gd name="T18" fmla="*/ 134 w 1064"/>
                  <a:gd name="T19" fmla="*/ 3 h 347"/>
                  <a:gd name="T20" fmla="*/ 101 w 1064"/>
                  <a:gd name="T21" fmla="*/ 13 h 347"/>
                  <a:gd name="T22" fmla="*/ 73 w 1064"/>
                  <a:gd name="T23" fmla="*/ 29 h 347"/>
                  <a:gd name="T24" fmla="*/ 48 w 1064"/>
                  <a:gd name="T25" fmla="*/ 49 h 347"/>
                  <a:gd name="T26" fmla="*/ 28 w 1064"/>
                  <a:gd name="T27" fmla="*/ 73 h 347"/>
                  <a:gd name="T28" fmla="*/ 13 w 1064"/>
                  <a:gd name="T29" fmla="*/ 102 h 347"/>
                  <a:gd name="T30" fmla="*/ 3 w 1064"/>
                  <a:gd name="T31" fmla="*/ 134 h 347"/>
                  <a:gd name="T32" fmla="*/ 0 w 1064"/>
                  <a:gd name="T33" fmla="*/ 170 h 347"/>
                  <a:gd name="T34" fmla="*/ 3 w 1064"/>
                  <a:gd name="T35" fmla="*/ 207 h 347"/>
                  <a:gd name="T36" fmla="*/ 13 w 1064"/>
                  <a:gd name="T37" fmla="*/ 241 h 347"/>
                  <a:gd name="T38" fmla="*/ 28 w 1064"/>
                  <a:gd name="T39" fmla="*/ 271 h 347"/>
                  <a:gd name="T40" fmla="*/ 48 w 1064"/>
                  <a:gd name="T41" fmla="*/ 298 h 347"/>
                  <a:gd name="T42" fmla="*/ 73 w 1064"/>
                  <a:gd name="T43" fmla="*/ 318 h 347"/>
                  <a:gd name="T44" fmla="*/ 101 w 1064"/>
                  <a:gd name="T45" fmla="*/ 334 h 347"/>
                  <a:gd name="T46" fmla="*/ 134 w 1064"/>
                  <a:gd name="T47" fmla="*/ 343 h 347"/>
                  <a:gd name="T48" fmla="*/ 169 w 1064"/>
                  <a:gd name="T49" fmla="*/ 347 h 347"/>
                  <a:gd name="T50" fmla="*/ 904 w 1064"/>
                  <a:gd name="T51" fmla="*/ 346 h 347"/>
                  <a:gd name="T52" fmla="*/ 939 w 1064"/>
                  <a:gd name="T53" fmla="*/ 339 h 347"/>
                  <a:gd name="T54" fmla="*/ 970 w 1064"/>
                  <a:gd name="T55" fmla="*/ 327 h 347"/>
                  <a:gd name="T56" fmla="*/ 998 w 1064"/>
                  <a:gd name="T57" fmla="*/ 309 h 347"/>
                  <a:gd name="T58" fmla="*/ 1023 w 1064"/>
                  <a:gd name="T59" fmla="*/ 286 h 347"/>
                  <a:gd name="T60" fmla="*/ 1042 w 1064"/>
                  <a:gd name="T61" fmla="*/ 257 h 347"/>
                  <a:gd name="T62" fmla="*/ 1056 w 1064"/>
                  <a:gd name="T63" fmla="*/ 225 h 347"/>
                  <a:gd name="T64" fmla="*/ 1063 w 1064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2"/>
                    </a:lnTo>
                    <a:lnTo>
                      <a:pt x="1060" y="134"/>
                    </a:lnTo>
                    <a:lnTo>
                      <a:pt x="1056" y="118"/>
                    </a:lnTo>
                    <a:lnTo>
                      <a:pt x="1050" y="102"/>
                    </a:lnTo>
                    <a:lnTo>
                      <a:pt x="1042" y="87"/>
                    </a:lnTo>
                    <a:lnTo>
                      <a:pt x="1033" y="73"/>
                    </a:lnTo>
                    <a:lnTo>
                      <a:pt x="1023" y="61"/>
                    </a:lnTo>
                    <a:lnTo>
                      <a:pt x="1012" y="49"/>
                    </a:lnTo>
                    <a:lnTo>
                      <a:pt x="998" y="38"/>
                    </a:lnTo>
                    <a:lnTo>
                      <a:pt x="985" y="29"/>
                    </a:lnTo>
                    <a:lnTo>
                      <a:pt x="970" y="21"/>
                    </a:lnTo>
                    <a:lnTo>
                      <a:pt x="955" y="13"/>
                    </a:lnTo>
                    <a:lnTo>
                      <a:pt x="939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7" y="0"/>
                    </a:lnTo>
                    <a:lnTo>
                      <a:pt x="169" y="0"/>
                    </a:lnTo>
                    <a:lnTo>
                      <a:pt x="151" y="1"/>
                    </a:lnTo>
                    <a:lnTo>
                      <a:pt x="134" y="3"/>
                    </a:lnTo>
                    <a:lnTo>
                      <a:pt x="117" y="7"/>
                    </a:lnTo>
                    <a:lnTo>
                      <a:pt x="101" y="13"/>
                    </a:lnTo>
                    <a:lnTo>
                      <a:pt x="87" y="21"/>
                    </a:lnTo>
                    <a:lnTo>
                      <a:pt x="73" y="29"/>
                    </a:lnTo>
                    <a:lnTo>
                      <a:pt x="60" y="38"/>
                    </a:lnTo>
                    <a:lnTo>
                      <a:pt x="48" y="49"/>
                    </a:lnTo>
                    <a:lnTo>
                      <a:pt x="37" y="61"/>
                    </a:lnTo>
                    <a:lnTo>
                      <a:pt x="28" y="73"/>
                    </a:lnTo>
                    <a:lnTo>
                      <a:pt x="20" y="87"/>
                    </a:lnTo>
                    <a:lnTo>
                      <a:pt x="13" y="102"/>
                    </a:lnTo>
                    <a:lnTo>
                      <a:pt x="7" y="118"/>
                    </a:lnTo>
                    <a:lnTo>
                      <a:pt x="3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3" y="207"/>
                    </a:lnTo>
                    <a:lnTo>
                      <a:pt x="7" y="225"/>
                    </a:lnTo>
                    <a:lnTo>
                      <a:pt x="13" y="241"/>
                    </a:lnTo>
                    <a:lnTo>
                      <a:pt x="20" y="257"/>
                    </a:lnTo>
                    <a:lnTo>
                      <a:pt x="28" y="271"/>
                    </a:lnTo>
                    <a:lnTo>
                      <a:pt x="37" y="286"/>
                    </a:lnTo>
                    <a:lnTo>
                      <a:pt x="48" y="298"/>
                    </a:lnTo>
                    <a:lnTo>
                      <a:pt x="60" y="309"/>
                    </a:lnTo>
                    <a:lnTo>
                      <a:pt x="73" y="318"/>
                    </a:lnTo>
                    <a:lnTo>
                      <a:pt x="87" y="327"/>
                    </a:lnTo>
                    <a:lnTo>
                      <a:pt x="101" y="334"/>
                    </a:lnTo>
                    <a:lnTo>
                      <a:pt x="117" y="339"/>
                    </a:lnTo>
                    <a:lnTo>
                      <a:pt x="134" y="343"/>
                    </a:lnTo>
                    <a:lnTo>
                      <a:pt x="151" y="346"/>
                    </a:lnTo>
                    <a:lnTo>
                      <a:pt x="169" y="347"/>
                    </a:lnTo>
                    <a:lnTo>
                      <a:pt x="887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9" y="339"/>
                    </a:lnTo>
                    <a:lnTo>
                      <a:pt x="955" y="334"/>
                    </a:lnTo>
                    <a:lnTo>
                      <a:pt x="970" y="327"/>
                    </a:lnTo>
                    <a:lnTo>
                      <a:pt x="985" y="318"/>
                    </a:lnTo>
                    <a:lnTo>
                      <a:pt x="998" y="309"/>
                    </a:lnTo>
                    <a:lnTo>
                      <a:pt x="1012" y="298"/>
                    </a:lnTo>
                    <a:lnTo>
                      <a:pt x="1023" y="286"/>
                    </a:lnTo>
                    <a:lnTo>
                      <a:pt x="1033" y="271"/>
                    </a:lnTo>
                    <a:lnTo>
                      <a:pt x="1042" y="257"/>
                    </a:lnTo>
                    <a:lnTo>
                      <a:pt x="1050" y="241"/>
                    </a:lnTo>
                    <a:lnTo>
                      <a:pt x="1056" y="225"/>
                    </a:lnTo>
                    <a:lnTo>
                      <a:pt x="1060" y="207"/>
                    </a:lnTo>
                    <a:lnTo>
                      <a:pt x="1063" y="189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0" name="Freeform 46"/>
              <p:cNvSpPr>
                <a:spLocks/>
              </p:cNvSpPr>
              <p:nvPr/>
            </p:nvSpPr>
            <p:spPr bwMode="auto">
              <a:xfrm>
                <a:off x="4805" y="4763"/>
                <a:ext cx="201" cy="81"/>
              </a:xfrm>
              <a:custGeom>
                <a:avLst/>
                <a:gdLst>
                  <a:gd name="T0" fmla="*/ 1063 w 1064"/>
                  <a:gd name="T1" fmla="*/ 152 h 347"/>
                  <a:gd name="T2" fmla="*/ 1056 w 1064"/>
                  <a:gd name="T3" fmla="*/ 118 h 347"/>
                  <a:gd name="T4" fmla="*/ 1042 w 1064"/>
                  <a:gd name="T5" fmla="*/ 87 h 347"/>
                  <a:gd name="T6" fmla="*/ 1023 w 1064"/>
                  <a:gd name="T7" fmla="*/ 61 h 347"/>
                  <a:gd name="T8" fmla="*/ 998 w 1064"/>
                  <a:gd name="T9" fmla="*/ 38 h 347"/>
                  <a:gd name="T10" fmla="*/ 970 w 1064"/>
                  <a:gd name="T11" fmla="*/ 21 h 347"/>
                  <a:gd name="T12" fmla="*/ 939 w 1064"/>
                  <a:gd name="T13" fmla="*/ 7 h 347"/>
                  <a:gd name="T14" fmla="*/ 904 w 1064"/>
                  <a:gd name="T15" fmla="*/ 1 h 347"/>
                  <a:gd name="T16" fmla="*/ 169 w 1064"/>
                  <a:gd name="T17" fmla="*/ 0 h 347"/>
                  <a:gd name="T18" fmla="*/ 134 w 1064"/>
                  <a:gd name="T19" fmla="*/ 3 h 347"/>
                  <a:gd name="T20" fmla="*/ 101 w 1064"/>
                  <a:gd name="T21" fmla="*/ 13 h 347"/>
                  <a:gd name="T22" fmla="*/ 73 w 1064"/>
                  <a:gd name="T23" fmla="*/ 29 h 347"/>
                  <a:gd name="T24" fmla="*/ 48 w 1064"/>
                  <a:gd name="T25" fmla="*/ 49 h 347"/>
                  <a:gd name="T26" fmla="*/ 28 w 1064"/>
                  <a:gd name="T27" fmla="*/ 73 h 347"/>
                  <a:gd name="T28" fmla="*/ 13 w 1064"/>
                  <a:gd name="T29" fmla="*/ 102 h 347"/>
                  <a:gd name="T30" fmla="*/ 3 w 1064"/>
                  <a:gd name="T31" fmla="*/ 134 h 347"/>
                  <a:gd name="T32" fmla="*/ 0 w 1064"/>
                  <a:gd name="T33" fmla="*/ 170 h 347"/>
                  <a:gd name="T34" fmla="*/ 3 w 1064"/>
                  <a:gd name="T35" fmla="*/ 207 h 347"/>
                  <a:gd name="T36" fmla="*/ 13 w 1064"/>
                  <a:gd name="T37" fmla="*/ 241 h 347"/>
                  <a:gd name="T38" fmla="*/ 28 w 1064"/>
                  <a:gd name="T39" fmla="*/ 271 h 347"/>
                  <a:gd name="T40" fmla="*/ 48 w 1064"/>
                  <a:gd name="T41" fmla="*/ 298 h 347"/>
                  <a:gd name="T42" fmla="*/ 73 w 1064"/>
                  <a:gd name="T43" fmla="*/ 318 h 347"/>
                  <a:gd name="T44" fmla="*/ 101 w 1064"/>
                  <a:gd name="T45" fmla="*/ 334 h 347"/>
                  <a:gd name="T46" fmla="*/ 134 w 1064"/>
                  <a:gd name="T47" fmla="*/ 343 h 347"/>
                  <a:gd name="T48" fmla="*/ 169 w 1064"/>
                  <a:gd name="T49" fmla="*/ 347 h 347"/>
                  <a:gd name="T50" fmla="*/ 904 w 1064"/>
                  <a:gd name="T51" fmla="*/ 346 h 347"/>
                  <a:gd name="T52" fmla="*/ 939 w 1064"/>
                  <a:gd name="T53" fmla="*/ 339 h 347"/>
                  <a:gd name="T54" fmla="*/ 970 w 1064"/>
                  <a:gd name="T55" fmla="*/ 327 h 347"/>
                  <a:gd name="T56" fmla="*/ 998 w 1064"/>
                  <a:gd name="T57" fmla="*/ 309 h 347"/>
                  <a:gd name="T58" fmla="*/ 1023 w 1064"/>
                  <a:gd name="T59" fmla="*/ 286 h 347"/>
                  <a:gd name="T60" fmla="*/ 1042 w 1064"/>
                  <a:gd name="T61" fmla="*/ 257 h 347"/>
                  <a:gd name="T62" fmla="*/ 1056 w 1064"/>
                  <a:gd name="T63" fmla="*/ 225 h 347"/>
                  <a:gd name="T64" fmla="*/ 1063 w 1064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2"/>
                    </a:lnTo>
                    <a:lnTo>
                      <a:pt x="1060" y="134"/>
                    </a:lnTo>
                    <a:lnTo>
                      <a:pt x="1056" y="118"/>
                    </a:lnTo>
                    <a:lnTo>
                      <a:pt x="1050" y="102"/>
                    </a:lnTo>
                    <a:lnTo>
                      <a:pt x="1042" y="87"/>
                    </a:lnTo>
                    <a:lnTo>
                      <a:pt x="1033" y="73"/>
                    </a:lnTo>
                    <a:lnTo>
                      <a:pt x="1023" y="61"/>
                    </a:lnTo>
                    <a:lnTo>
                      <a:pt x="1012" y="49"/>
                    </a:lnTo>
                    <a:lnTo>
                      <a:pt x="998" y="38"/>
                    </a:lnTo>
                    <a:lnTo>
                      <a:pt x="985" y="29"/>
                    </a:lnTo>
                    <a:lnTo>
                      <a:pt x="970" y="21"/>
                    </a:lnTo>
                    <a:lnTo>
                      <a:pt x="955" y="13"/>
                    </a:lnTo>
                    <a:lnTo>
                      <a:pt x="939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7" y="0"/>
                    </a:lnTo>
                    <a:lnTo>
                      <a:pt x="169" y="0"/>
                    </a:lnTo>
                    <a:lnTo>
                      <a:pt x="151" y="1"/>
                    </a:lnTo>
                    <a:lnTo>
                      <a:pt x="134" y="3"/>
                    </a:lnTo>
                    <a:lnTo>
                      <a:pt x="117" y="7"/>
                    </a:lnTo>
                    <a:lnTo>
                      <a:pt x="101" y="13"/>
                    </a:lnTo>
                    <a:lnTo>
                      <a:pt x="87" y="21"/>
                    </a:lnTo>
                    <a:lnTo>
                      <a:pt x="73" y="29"/>
                    </a:lnTo>
                    <a:lnTo>
                      <a:pt x="60" y="38"/>
                    </a:lnTo>
                    <a:lnTo>
                      <a:pt x="48" y="49"/>
                    </a:lnTo>
                    <a:lnTo>
                      <a:pt x="37" y="61"/>
                    </a:lnTo>
                    <a:lnTo>
                      <a:pt x="28" y="73"/>
                    </a:lnTo>
                    <a:lnTo>
                      <a:pt x="20" y="87"/>
                    </a:lnTo>
                    <a:lnTo>
                      <a:pt x="13" y="102"/>
                    </a:lnTo>
                    <a:lnTo>
                      <a:pt x="7" y="118"/>
                    </a:lnTo>
                    <a:lnTo>
                      <a:pt x="3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3" y="207"/>
                    </a:lnTo>
                    <a:lnTo>
                      <a:pt x="7" y="225"/>
                    </a:lnTo>
                    <a:lnTo>
                      <a:pt x="13" y="241"/>
                    </a:lnTo>
                    <a:lnTo>
                      <a:pt x="20" y="257"/>
                    </a:lnTo>
                    <a:lnTo>
                      <a:pt x="28" y="271"/>
                    </a:lnTo>
                    <a:lnTo>
                      <a:pt x="37" y="286"/>
                    </a:lnTo>
                    <a:lnTo>
                      <a:pt x="48" y="298"/>
                    </a:lnTo>
                    <a:lnTo>
                      <a:pt x="60" y="309"/>
                    </a:lnTo>
                    <a:lnTo>
                      <a:pt x="73" y="318"/>
                    </a:lnTo>
                    <a:lnTo>
                      <a:pt x="87" y="327"/>
                    </a:lnTo>
                    <a:lnTo>
                      <a:pt x="101" y="334"/>
                    </a:lnTo>
                    <a:lnTo>
                      <a:pt x="117" y="339"/>
                    </a:lnTo>
                    <a:lnTo>
                      <a:pt x="134" y="343"/>
                    </a:lnTo>
                    <a:lnTo>
                      <a:pt x="151" y="346"/>
                    </a:lnTo>
                    <a:lnTo>
                      <a:pt x="169" y="347"/>
                    </a:lnTo>
                    <a:lnTo>
                      <a:pt x="887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9" y="339"/>
                    </a:lnTo>
                    <a:lnTo>
                      <a:pt x="955" y="334"/>
                    </a:lnTo>
                    <a:lnTo>
                      <a:pt x="970" y="327"/>
                    </a:lnTo>
                    <a:lnTo>
                      <a:pt x="985" y="318"/>
                    </a:lnTo>
                    <a:lnTo>
                      <a:pt x="998" y="309"/>
                    </a:lnTo>
                    <a:lnTo>
                      <a:pt x="1012" y="298"/>
                    </a:lnTo>
                    <a:lnTo>
                      <a:pt x="1023" y="286"/>
                    </a:lnTo>
                    <a:lnTo>
                      <a:pt x="1033" y="271"/>
                    </a:lnTo>
                    <a:lnTo>
                      <a:pt x="1042" y="257"/>
                    </a:lnTo>
                    <a:lnTo>
                      <a:pt x="1050" y="241"/>
                    </a:lnTo>
                    <a:lnTo>
                      <a:pt x="1056" y="225"/>
                    </a:lnTo>
                    <a:lnTo>
                      <a:pt x="1060" y="207"/>
                    </a:lnTo>
                    <a:lnTo>
                      <a:pt x="1063" y="189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1" name="Freeform 47"/>
              <p:cNvSpPr>
                <a:spLocks/>
              </p:cNvSpPr>
              <p:nvPr/>
            </p:nvSpPr>
            <p:spPr bwMode="auto">
              <a:xfrm>
                <a:off x="5396" y="4612"/>
                <a:ext cx="202" cy="80"/>
              </a:xfrm>
              <a:custGeom>
                <a:avLst/>
                <a:gdLst>
                  <a:gd name="T0" fmla="*/ 1063 w 1064"/>
                  <a:gd name="T1" fmla="*/ 151 h 347"/>
                  <a:gd name="T2" fmla="*/ 1057 w 1064"/>
                  <a:gd name="T3" fmla="*/ 118 h 347"/>
                  <a:gd name="T4" fmla="*/ 1044 w 1064"/>
                  <a:gd name="T5" fmla="*/ 88 h 347"/>
                  <a:gd name="T6" fmla="*/ 1026 w 1064"/>
                  <a:gd name="T7" fmla="*/ 61 h 347"/>
                  <a:gd name="T8" fmla="*/ 1003 w 1064"/>
                  <a:gd name="T9" fmla="*/ 39 h 347"/>
                  <a:gd name="T10" fmla="*/ 977 w 1064"/>
                  <a:gd name="T11" fmla="*/ 20 h 347"/>
                  <a:gd name="T12" fmla="*/ 946 w 1064"/>
                  <a:gd name="T13" fmla="*/ 7 h 347"/>
                  <a:gd name="T14" fmla="*/ 913 w 1064"/>
                  <a:gd name="T15" fmla="*/ 1 h 347"/>
                  <a:gd name="T16" fmla="*/ 178 w 1064"/>
                  <a:gd name="T17" fmla="*/ 0 h 347"/>
                  <a:gd name="T18" fmla="*/ 141 w 1064"/>
                  <a:gd name="T19" fmla="*/ 3 h 347"/>
                  <a:gd name="T20" fmla="*/ 109 w 1064"/>
                  <a:gd name="T21" fmla="*/ 13 h 347"/>
                  <a:gd name="T22" fmla="*/ 79 w 1064"/>
                  <a:gd name="T23" fmla="*/ 28 h 347"/>
                  <a:gd name="T24" fmla="*/ 53 w 1064"/>
                  <a:gd name="T25" fmla="*/ 50 h 347"/>
                  <a:gd name="T26" fmla="*/ 31 w 1064"/>
                  <a:gd name="T27" fmla="*/ 76 h 347"/>
                  <a:gd name="T28" fmla="*/ 14 w 1064"/>
                  <a:gd name="T29" fmla="*/ 106 h 347"/>
                  <a:gd name="T30" fmla="*/ 3 w 1064"/>
                  <a:gd name="T31" fmla="*/ 140 h 347"/>
                  <a:gd name="T32" fmla="*/ 0 w 1064"/>
                  <a:gd name="T33" fmla="*/ 178 h 347"/>
                  <a:gd name="T34" fmla="*/ 3 w 1064"/>
                  <a:gd name="T35" fmla="*/ 211 h 347"/>
                  <a:gd name="T36" fmla="*/ 14 w 1064"/>
                  <a:gd name="T37" fmla="*/ 241 h 347"/>
                  <a:gd name="T38" fmla="*/ 31 w 1064"/>
                  <a:gd name="T39" fmla="*/ 270 h 347"/>
                  <a:gd name="T40" fmla="*/ 53 w 1064"/>
                  <a:gd name="T41" fmla="*/ 296 h 347"/>
                  <a:gd name="T42" fmla="*/ 79 w 1064"/>
                  <a:gd name="T43" fmla="*/ 317 h 347"/>
                  <a:gd name="T44" fmla="*/ 109 w 1064"/>
                  <a:gd name="T45" fmla="*/ 333 h 347"/>
                  <a:gd name="T46" fmla="*/ 141 w 1064"/>
                  <a:gd name="T47" fmla="*/ 343 h 347"/>
                  <a:gd name="T48" fmla="*/ 178 w 1064"/>
                  <a:gd name="T49" fmla="*/ 347 h 347"/>
                  <a:gd name="T50" fmla="*/ 913 w 1064"/>
                  <a:gd name="T51" fmla="*/ 346 h 347"/>
                  <a:gd name="T52" fmla="*/ 946 w 1064"/>
                  <a:gd name="T53" fmla="*/ 339 h 347"/>
                  <a:gd name="T54" fmla="*/ 977 w 1064"/>
                  <a:gd name="T55" fmla="*/ 326 h 347"/>
                  <a:gd name="T56" fmla="*/ 1003 w 1064"/>
                  <a:gd name="T57" fmla="*/ 306 h 347"/>
                  <a:gd name="T58" fmla="*/ 1026 w 1064"/>
                  <a:gd name="T59" fmla="*/ 282 h 347"/>
                  <a:gd name="T60" fmla="*/ 1044 w 1064"/>
                  <a:gd name="T61" fmla="*/ 253 h 347"/>
                  <a:gd name="T62" fmla="*/ 1057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1" y="134"/>
                    </a:lnTo>
                    <a:lnTo>
                      <a:pt x="1057" y="118"/>
                    </a:lnTo>
                    <a:lnTo>
                      <a:pt x="1051" y="102"/>
                    </a:lnTo>
                    <a:lnTo>
                      <a:pt x="1044" y="88"/>
                    </a:lnTo>
                    <a:lnTo>
                      <a:pt x="1036" y="74"/>
                    </a:lnTo>
                    <a:lnTo>
                      <a:pt x="1026" y="61"/>
                    </a:lnTo>
                    <a:lnTo>
                      <a:pt x="1015" y="49"/>
                    </a:lnTo>
                    <a:lnTo>
                      <a:pt x="1003" y="39"/>
                    </a:lnTo>
                    <a:lnTo>
                      <a:pt x="990" y="28"/>
                    </a:lnTo>
                    <a:lnTo>
                      <a:pt x="977" y="20"/>
                    </a:lnTo>
                    <a:lnTo>
                      <a:pt x="962" y="13"/>
                    </a:lnTo>
                    <a:lnTo>
                      <a:pt x="946" y="7"/>
                    </a:lnTo>
                    <a:lnTo>
                      <a:pt x="930" y="3"/>
                    </a:lnTo>
                    <a:lnTo>
                      <a:pt x="913" y="1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9" y="13"/>
                    </a:lnTo>
                    <a:lnTo>
                      <a:pt x="93" y="20"/>
                    </a:lnTo>
                    <a:lnTo>
                      <a:pt x="79" y="28"/>
                    </a:lnTo>
                    <a:lnTo>
                      <a:pt x="65" y="39"/>
                    </a:lnTo>
                    <a:lnTo>
                      <a:pt x="53" y="50"/>
                    </a:lnTo>
                    <a:lnTo>
                      <a:pt x="41" y="62"/>
                    </a:lnTo>
                    <a:lnTo>
                      <a:pt x="31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0" y="158"/>
                    </a:lnTo>
                    <a:lnTo>
                      <a:pt x="0" y="178"/>
                    </a:lnTo>
                    <a:lnTo>
                      <a:pt x="0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1" y="270"/>
                    </a:lnTo>
                    <a:lnTo>
                      <a:pt x="41" y="283"/>
                    </a:lnTo>
                    <a:lnTo>
                      <a:pt x="53" y="296"/>
                    </a:lnTo>
                    <a:lnTo>
                      <a:pt x="65" y="307"/>
                    </a:lnTo>
                    <a:lnTo>
                      <a:pt x="79" y="317"/>
                    </a:lnTo>
                    <a:lnTo>
                      <a:pt x="93" y="326"/>
                    </a:lnTo>
                    <a:lnTo>
                      <a:pt x="109" y="333"/>
                    </a:lnTo>
                    <a:lnTo>
                      <a:pt x="125" y="339"/>
                    </a:lnTo>
                    <a:lnTo>
                      <a:pt x="141" y="343"/>
                    </a:lnTo>
                    <a:lnTo>
                      <a:pt x="160" y="346"/>
                    </a:lnTo>
                    <a:lnTo>
                      <a:pt x="178" y="347"/>
                    </a:lnTo>
                    <a:lnTo>
                      <a:pt x="894" y="347"/>
                    </a:lnTo>
                    <a:lnTo>
                      <a:pt x="913" y="346"/>
                    </a:lnTo>
                    <a:lnTo>
                      <a:pt x="930" y="343"/>
                    </a:lnTo>
                    <a:lnTo>
                      <a:pt x="946" y="339"/>
                    </a:lnTo>
                    <a:lnTo>
                      <a:pt x="962" y="333"/>
                    </a:lnTo>
                    <a:lnTo>
                      <a:pt x="977" y="326"/>
                    </a:lnTo>
                    <a:lnTo>
                      <a:pt x="990" y="317"/>
                    </a:lnTo>
                    <a:lnTo>
                      <a:pt x="1003" y="306"/>
                    </a:lnTo>
                    <a:lnTo>
                      <a:pt x="1015" y="295"/>
                    </a:lnTo>
                    <a:lnTo>
                      <a:pt x="1026" y="282"/>
                    </a:lnTo>
                    <a:lnTo>
                      <a:pt x="1036" y="268"/>
                    </a:lnTo>
                    <a:lnTo>
                      <a:pt x="1044" y="253"/>
                    </a:lnTo>
                    <a:lnTo>
                      <a:pt x="1051" y="238"/>
                    </a:lnTo>
                    <a:lnTo>
                      <a:pt x="1057" y="222"/>
                    </a:lnTo>
                    <a:lnTo>
                      <a:pt x="1061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2" name="Freeform 48"/>
              <p:cNvSpPr>
                <a:spLocks/>
              </p:cNvSpPr>
              <p:nvPr/>
            </p:nvSpPr>
            <p:spPr bwMode="auto">
              <a:xfrm>
                <a:off x="5396" y="4612"/>
                <a:ext cx="202" cy="80"/>
              </a:xfrm>
              <a:custGeom>
                <a:avLst/>
                <a:gdLst>
                  <a:gd name="T0" fmla="*/ 1063 w 1064"/>
                  <a:gd name="T1" fmla="*/ 151 h 347"/>
                  <a:gd name="T2" fmla="*/ 1057 w 1064"/>
                  <a:gd name="T3" fmla="*/ 118 h 347"/>
                  <a:gd name="T4" fmla="*/ 1044 w 1064"/>
                  <a:gd name="T5" fmla="*/ 88 h 347"/>
                  <a:gd name="T6" fmla="*/ 1026 w 1064"/>
                  <a:gd name="T7" fmla="*/ 61 h 347"/>
                  <a:gd name="T8" fmla="*/ 1003 w 1064"/>
                  <a:gd name="T9" fmla="*/ 39 h 347"/>
                  <a:gd name="T10" fmla="*/ 977 w 1064"/>
                  <a:gd name="T11" fmla="*/ 20 h 347"/>
                  <a:gd name="T12" fmla="*/ 946 w 1064"/>
                  <a:gd name="T13" fmla="*/ 7 h 347"/>
                  <a:gd name="T14" fmla="*/ 913 w 1064"/>
                  <a:gd name="T15" fmla="*/ 1 h 347"/>
                  <a:gd name="T16" fmla="*/ 178 w 1064"/>
                  <a:gd name="T17" fmla="*/ 0 h 347"/>
                  <a:gd name="T18" fmla="*/ 141 w 1064"/>
                  <a:gd name="T19" fmla="*/ 3 h 347"/>
                  <a:gd name="T20" fmla="*/ 109 w 1064"/>
                  <a:gd name="T21" fmla="*/ 13 h 347"/>
                  <a:gd name="T22" fmla="*/ 79 w 1064"/>
                  <a:gd name="T23" fmla="*/ 28 h 347"/>
                  <a:gd name="T24" fmla="*/ 53 w 1064"/>
                  <a:gd name="T25" fmla="*/ 50 h 347"/>
                  <a:gd name="T26" fmla="*/ 31 w 1064"/>
                  <a:gd name="T27" fmla="*/ 76 h 347"/>
                  <a:gd name="T28" fmla="*/ 14 w 1064"/>
                  <a:gd name="T29" fmla="*/ 106 h 347"/>
                  <a:gd name="T30" fmla="*/ 3 w 1064"/>
                  <a:gd name="T31" fmla="*/ 140 h 347"/>
                  <a:gd name="T32" fmla="*/ 0 w 1064"/>
                  <a:gd name="T33" fmla="*/ 178 h 347"/>
                  <a:gd name="T34" fmla="*/ 3 w 1064"/>
                  <a:gd name="T35" fmla="*/ 211 h 347"/>
                  <a:gd name="T36" fmla="*/ 14 w 1064"/>
                  <a:gd name="T37" fmla="*/ 241 h 347"/>
                  <a:gd name="T38" fmla="*/ 31 w 1064"/>
                  <a:gd name="T39" fmla="*/ 270 h 347"/>
                  <a:gd name="T40" fmla="*/ 53 w 1064"/>
                  <a:gd name="T41" fmla="*/ 296 h 347"/>
                  <a:gd name="T42" fmla="*/ 79 w 1064"/>
                  <a:gd name="T43" fmla="*/ 317 h 347"/>
                  <a:gd name="T44" fmla="*/ 109 w 1064"/>
                  <a:gd name="T45" fmla="*/ 333 h 347"/>
                  <a:gd name="T46" fmla="*/ 141 w 1064"/>
                  <a:gd name="T47" fmla="*/ 343 h 347"/>
                  <a:gd name="T48" fmla="*/ 178 w 1064"/>
                  <a:gd name="T49" fmla="*/ 347 h 347"/>
                  <a:gd name="T50" fmla="*/ 913 w 1064"/>
                  <a:gd name="T51" fmla="*/ 346 h 347"/>
                  <a:gd name="T52" fmla="*/ 946 w 1064"/>
                  <a:gd name="T53" fmla="*/ 339 h 347"/>
                  <a:gd name="T54" fmla="*/ 977 w 1064"/>
                  <a:gd name="T55" fmla="*/ 326 h 347"/>
                  <a:gd name="T56" fmla="*/ 1003 w 1064"/>
                  <a:gd name="T57" fmla="*/ 306 h 347"/>
                  <a:gd name="T58" fmla="*/ 1026 w 1064"/>
                  <a:gd name="T59" fmla="*/ 282 h 347"/>
                  <a:gd name="T60" fmla="*/ 1044 w 1064"/>
                  <a:gd name="T61" fmla="*/ 253 h 347"/>
                  <a:gd name="T62" fmla="*/ 1057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1" y="134"/>
                    </a:lnTo>
                    <a:lnTo>
                      <a:pt x="1057" y="118"/>
                    </a:lnTo>
                    <a:lnTo>
                      <a:pt x="1051" y="102"/>
                    </a:lnTo>
                    <a:lnTo>
                      <a:pt x="1044" y="88"/>
                    </a:lnTo>
                    <a:lnTo>
                      <a:pt x="1036" y="74"/>
                    </a:lnTo>
                    <a:lnTo>
                      <a:pt x="1026" y="61"/>
                    </a:lnTo>
                    <a:lnTo>
                      <a:pt x="1015" y="49"/>
                    </a:lnTo>
                    <a:lnTo>
                      <a:pt x="1003" y="39"/>
                    </a:lnTo>
                    <a:lnTo>
                      <a:pt x="990" y="28"/>
                    </a:lnTo>
                    <a:lnTo>
                      <a:pt x="977" y="20"/>
                    </a:lnTo>
                    <a:lnTo>
                      <a:pt x="962" y="13"/>
                    </a:lnTo>
                    <a:lnTo>
                      <a:pt x="946" y="7"/>
                    </a:lnTo>
                    <a:lnTo>
                      <a:pt x="930" y="3"/>
                    </a:lnTo>
                    <a:lnTo>
                      <a:pt x="913" y="1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9" y="13"/>
                    </a:lnTo>
                    <a:lnTo>
                      <a:pt x="93" y="20"/>
                    </a:lnTo>
                    <a:lnTo>
                      <a:pt x="79" y="28"/>
                    </a:lnTo>
                    <a:lnTo>
                      <a:pt x="65" y="39"/>
                    </a:lnTo>
                    <a:lnTo>
                      <a:pt x="53" y="50"/>
                    </a:lnTo>
                    <a:lnTo>
                      <a:pt x="41" y="62"/>
                    </a:lnTo>
                    <a:lnTo>
                      <a:pt x="31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0" y="158"/>
                    </a:lnTo>
                    <a:lnTo>
                      <a:pt x="0" y="178"/>
                    </a:lnTo>
                    <a:lnTo>
                      <a:pt x="0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1" y="270"/>
                    </a:lnTo>
                    <a:lnTo>
                      <a:pt x="41" y="283"/>
                    </a:lnTo>
                    <a:lnTo>
                      <a:pt x="53" y="296"/>
                    </a:lnTo>
                    <a:lnTo>
                      <a:pt x="65" y="307"/>
                    </a:lnTo>
                    <a:lnTo>
                      <a:pt x="79" y="317"/>
                    </a:lnTo>
                    <a:lnTo>
                      <a:pt x="93" y="326"/>
                    </a:lnTo>
                    <a:lnTo>
                      <a:pt x="109" y="333"/>
                    </a:lnTo>
                    <a:lnTo>
                      <a:pt x="125" y="339"/>
                    </a:lnTo>
                    <a:lnTo>
                      <a:pt x="141" y="343"/>
                    </a:lnTo>
                    <a:lnTo>
                      <a:pt x="160" y="346"/>
                    </a:lnTo>
                    <a:lnTo>
                      <a:pt x="178" y="347"/>
                    </a:lnTo>
                    <a:lnTo>
                      <a:pt x="894" y="347"/>
                    </a:lnTo>
                    <a:lnTo>
                      <a:pt x="913" y="346"/>
                    </a:lnTo>
                    <a:lnTo>
                      <a:pt x="930" y="343"/>
                    </a:lnTo>
                    <a:lnTo>
                      <a:pt x="946" y="339"/>
                    </a:lnTo>
                    <a:lnTo>
                      <a:pt x="962" y="333"/>
                    </a:lnTo>
                    <a:lnTo>
                      <a:pt x="977" y="326"/>
                    </a:lnTo>
                    <a:lnTo>
                      <a:pt x="990" y="317"/>
                    </a:lnTo>
                    <a:lnTo>
                      <a:pt x="1003" y="306"/>
                    </a:lnTo>
                    <a:lnTo>
                      <a:pt x="1015" y="295"/>
                    </a:lnTo>
                    <a:lnTo>
                      <a:pt x="1026" y="282"/>
                    </a:lnTo>
                    <a:lnTo>
                      <a:pt x="1036" y="268"/>
                    </a:lnTo>
                    <a:lnTo>
                      <a:pt x="1044" y="253"/>
                    </a:lnTo>
                    <a:lnTo>
                      <a:pt x="1051" y="238"/>
                    </a:lnTo>
                    <a:lnTo>
                      <a:pt x="1057" y="222"/>
                    </a:lnTo>
                    <a:lnTo>
                      <a:pt x="1061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3" name="Freeform 49"/>
              <p:cNvSpPr>
                <a:spLocks/>
              </p:cNvSpPr>
              <p:nvPr/>
            </p:nvSpPr>
            <p:spPr bwMode="auto">
              <a:xfrm>
                <a:off x="5147" y="4612"/>
                <a:ext cx="204" cy="80"/>
              </a:xfrm>
              <a:custGeom>
                <a:avLst/>
                <a:gdLst>
                  <a:gd name="T0" fmla="*/ 1063 w 1064"/>
                  <a:gd name="T1" fmla="*/ 151 h 347"/>
                  <a:gd name="T2" fmla="*/ 1056 w 1064"/>
                  <a:gd name="T3" fmla="*/ 118 h 347"/>
                  <a:gd name="T4" fmla="*/ 1042 w 1064"/>
                  <a:gd name="T5" fmla="*/ 88 h 347"/>
                  <a:gd name="T6" fmla="*/ 1023 w 1064"/>
                  <a:gd name="T7" fmla="*/ 61 h 347"/>
                  <a:gd name="T8" fmla="*/ 999 w 1064"/>
                  <a:gd name="T9" fmla="*/ 39 h 347"/>
                  <a:gd name="T10" fmla="*/ 971 w 1064"/>
                  <a:gd name="T11" fmla="*/ 20 h 347"/>
                  <a:gd name="T12" fmla="*/ 939 w 1064"/>
                  <a:gd name="T13" fmla="*/ 7 h 347"/>
                  <a:gd name="T14" fmla="*/ 905 w 1064"/>
                  <a:gd name="T15" fmla="*/ 1 h 347"/>
                  <a:gd name="T16" fmla="*/ 177 w 1064"/>
                  <a:gd name="T17" fmla="*/ 0 h 347"/>
                  <a:gd name="T18" fmla="*/ 140 w 1064"/>
                  <a:gd name="T19" fmla="*/ 3 h 347"/>
                  <a:gd name="T20" fmla="*/ 106 w 1064"/>
                  <a:gd name="T21" fmla="*/ 13 h 347"/>
                  <a:gd name="T22" fmla="*/ 76 w 1064"/>
                  <a:gd name="T23" fmla="*/ 28 h 347"/>
                  <a:gd name="T24" fmla="*/ 49 w 1064"/>
                  <a:gd name="T25" fmla="*/ 50 h 347"/>
                  <a:gd name="T26" fmla="*/ 28 w 1064"/>
                  <a:gd name="T27" fmla="*/ 76 h 347"/>
                  <a:gd name="T28" fmla="*/ 13 w 1064"/>
                  <a:gd name="T29" fmla="*/ 106 h 347"/>
                  <a:gd name="T30" fmla="*/ 4 w 1064"/>
                  <a:gd name="T31" fmla="*/ 140 h 347"/>
                  <a:gd name="T32" fmla="*/ 0 w 1064"/>
                  <a:gd name="T33" fmla="*/ 178 h 347"/>
                  <a:gd name="T34" fmla="*/ 4 w 1064"/>
                  <a:gd name="T35" fmla="*/ 211 h 347"/>
                  <a:gd name="T36" fmla="*/ 13 w 1064"/>
                  <a:gd name="T37" fmla="*/ 241 h 347"/>
                  <a:gd name="T38" fmla="*/ 28 w 1064"/>
                  <a:gd name="T39" fmla="*/ 270 h 347"/>
                  <a:gd name="T40" fmla="*/ 49 w 1064"/>
                  <a:gd name="T41" fmla="*/ 296 h 347"/>
                  <a:gd name="T42" fmla="*/ 76 w 1064"/>
                  <a:gd name="T43" fmla="*/ 317 h 347"/>
                  <a:gd name="T44" fmla="*/ 106 w 1064"/>
                  <a:gd name="T45" fmla="*/ 333 h 347"/>
                  <a:gd name="T46" fmla="*/ 140 w 1064"/>
                  <a:gd name="T47" fmla="*/ 343 h 347"/>
                  <a:gd name="T48" fmla="*/ 177 w 1064"/>
                  <a:gd name="T49" fmla="*/ 347 h 347"/>
                  <a:gd name="T50" fmla="*/ 905 w 1064"/>
                  <a:gd name="T51" fmla="*/ 346 h 347"/>
                  <a:gd name="T52" fmla="*/ 939 w 1064"/>
                  <a:gd name="T53" fmla="*/ 339 h 347"/>
                  <a:gd name="T54" fmla="*/ 971 w 1064"/>
                  <a:gd name="T55" fmla="*/ 326 h 347"/>
                  <a:gd name="T56" fmla="*/ 999 w 1064"/>
                  <a:gd name="T57" fmla="*/ 306 h 347"/>
                  <a:gd name="T58" fmla="*/ 1023 w 1064"/>
                  <a:gd name="T59" fmla="*/ 282 h 347"/>
                  <a:gd name="T60" fmla="*/ 1042 w 1064"/>
                  <a:gd name="T61" fmla="*/ 253 h 347"/>
                  <a:gd name="T62" fmla="*/ 1056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0" y="134"/>
                    </a:lnTo>
                    <a:lnTo>
                      <a:pt x="1056" y="118"/>
                    </a:lnTo>
                    <a:lnTo>
                      <a:pt x="1050" y="102"/>
                    </a:lnTo>
                    <a:lnTo>
                      <a:pt x="1042" y="88"/>
                    </a:lnTo>
                    <a:lnTo>
                      <a:pt x="1033" y="74"/>
                    </a:lnTo>
                    <a:lnTo>
                      <a:pt x="1023" y="61"/>
                    </a:lnTo>
                    <a:lnTo>
                      <a:pt x="1012" y="49"/>
                    </a:lnTo>
                    <a:lnTo>
                      <a:pt x="999" y="39"/>
                    </a:lnTo>
                    <a:lnTo>
                      <a:pt x="986" y="28"/>
                    </a:lnTo>
                    <a:lnTo>
                      <a:pt x="971" y="20"/>
                    </a:lnTo>
                    <a:lnTo>
                      <a:pt x="956" y="13"/>
                    </a:lnTo>
                    <a:lnTo>
                      <a:pt x="939" y="7"/>
                    </a:lnTo>
                    <a:lnTo>
                      <a:pt x="922" y="3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8" y="1"/>
                    </a:lnTo>
                    <a:lnTo>
                      <a:pt x="140" y="3"/>
                    </a:lnTo>
                    <a:lnTo>
                      <a:pt x="122" y="8"/>
                    </a:lnTo>
                    <a:lnTo>
                      <a:pt x="106" y="13"/>
                    </a:lnTo>
                    <a:lnTo>
                      <a:pt x="90" y="20"/>
                    </a:lnTo>
                    <a:lnTo>
                      <a:pt x="76" y="28"/>
                    </a:lnTo>
                    <a:lnTo>
                      <a:pt x="61" y="39"/>
                    </a:lnTo>
                    <a:lnTo>
                      <a:pt x="49" y="50"/>
                    </a:lnTo>
                    <a:lnTo>
                      <a:pt x="38" y="62"/>
                    </a:lnTo>
                    <a:lnTo>
                      <a:pt x="28" y="76"/>
                    </a:lnTo>
                    <a:lnTo>
                      <a:pt x="20" y="90"/>
                    </a:lnTo>
                    <a:lnTo>
                      <a:pt x="13" y="106"/>
                    </a:lnTo>
                    <a:lnTo>
                      <a:pt x="8" y="122"/>
                    </a:lnTo>
                    <a:lnTo>
                      <a:pt x="4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4" y="211"/>
                    </a:lnTo>
                    <a:lnTo>
                      <a:pt x="8" y="226"/>
                    </a:lnTo>
                    <a:lnTo>
                      <a:pt x="13" y="241"/>
                    </a:lnTo>
                    <a:lnTo>
                      <a:pt x="20" y="256"/>
                    </a:lnTo>
                    <a:lnTo>
                      <a:pt x="28" y="270"/>
                    </a:lnTo>
                    <a:lnTo>
                      <a:pt x="38" y="283"/>
                    </a:lnTo>
                    <a:lnTo>
                      <a:pt x="49" y="296"/>
                    </a:lnTo>
                    <a:lnTo>
                      <a:pt x="61" y="307"/>
                    </a:lnTo>
                    <a:lnTo>
                      <a:pt x="76" y="317"/>
                    </a:lnTo>
                    <a:lnTo>
                      <a:pt x="90" y="326"/>
                    </a:lnTo>
                    <a:lnTo>
                      <a:pt x="106" y="333"/>
                    </a:lnTo>
                    <a:lnTo>
                      <a:pt x="122" y="339"/>
                    </a:lnTo>
                    <a:lnTo>
                      <a:pt x="140" y="343"/>
                    </a:lnTo>
                    <a:lnTo>
                      <a:pt x="158" y="346"/>
                    </a:lnTo>
                    <a:lnTo>
                      <a:pt x="177" y="347"/>
                    </a:lnTo>
                    <a:lnTo>
                      <a:pt x="887" y="347"/>
                    </a:lnTo>
                    <a:lnTo>
                      <a:pt x="905" y="346"/>
                    </a:lnTo>
                    <a:lnTo>
                      <a:pt x="922" y="343"/>
                    </a:lnTo>
                    <a:lnTo>
                      <a:pt x="939" y="339"/>
                    </a:lnTo>
                    <a:lnTo>
                      <a:pt x="956" y="333"/>
                    </a:lnTo>
                    <a:lnTo>
                      <a:pt x="971" y="326"/>
                    </a:lnTo>
                    <a:lnTo>
                      <a:pt x="986" y="317"/>
                    </a:lnTo>
                    <a:lnTo>
                      <a:pt x="999" y="306"/>
                    </a:lnTo>
                    <a:lnTo>
                      <a:pt x="1012" y="295"/>
                    </a:lnTo>
                    <a:lnTo>
                      <a:pt x="1023" y="282"/>
                    </a:lnTo>
                    <a:lnTo>
                      <a:pt x="1033" y="268"/>
                    </a:lnTo>
                    <a:lnTo>
                      <a:pt x="1042" y="253"/>
                    </a:lnTo>
                    <a:lnTo>
                      <a:pt x="1050" y="238"/>
                    </a:lnTo>
                    <a:lnTo>
                      <a:pt x="1056" y="222"/>
                    </a:lnTo>
                    <a:lnTo>
                      <a:pt x="1060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4" name="Freeform 50"/>
              <p:cNvSpPr>
                <a:spLocks/>
              </p:cNvSpPr>
              <p:nvPr/>
            </p:nvSpPr>
            <p:spPr bwMode="auto">
              <a:xfrm>
                <a:off x="5147" y="4612"/>
                <a:ext cx="204" cy="80"/>
              </a:xfrm>
              <a:custGeom>
                <a:avLst/>
                <a:gdLst>
                  <a:gd name="T0" fmla="*/ 1063 w 1064"/>
                  <a:gd name="T1" fmla="*/ 151 h 347"/>
                  <a:gd name="T2" fmla="*/ 1056 w 1064"/>
                  <a:gd name="T3" fmla="*/ 118 h 347"/>
                  <a:gd name="T4" fmla="*/ 1042 w 1064"/>
                  <a:gd name="T5" fmla="*/ 88 h 347"/>
                  <a:gd name="T6" fmla="*/ 1023 w 1064"/>
                  <a:gd name="T7" fmla="*/ 61 h 347"/>
                  <a:gd name="T8" fmla="*/ 999 w 1064"/>
                  <a:gd name="T9" fmla="*/ 39 h 347"/>
                  <a:gd name="T10" fmla="*/ 971 w 1064"/>
                  <a:gd name="T11" fmla="*/ 20 h 347"/>
                  <a:gd name="T12" fmla="*/ 939 w 1064"/>
                  <a:gd name="T13" fmla="*/ 7 h 347"/>
                  <a:gd name="T14" fmla="*/ 905 w 1064"/>
                  <a:gd name="T15" fmla="*/ 1 h 347"/>
                  <a:gd name="T16" fmla="*/ 177 w 1064"/>
                  <a:gd name="T17" fmla="*/ 0 h 347"/>
                  <a:gd name="T18" fmla="*/ 140 w 1064"/>
                  <a:gd name="T19" fmla="*/ 3 h 347"/>
                  <a:gd name="T20" fmla="*/ 106 w 1064"/>
                  <a:gd name="T21" fmla="*/ 13 h 347"/>
                  <a:gd name="T22" fmla="*/ 76 w 1064"/>
                  <a:gd name="T23" fmla="*/ 28 h 347"/>
                  <a:gd name="T24" fmla="*/ 49 w 1064"/>
                  <a:gd name="T25" fmla="*/ 50 h 347"/>
                  <a:gd name="T26" fmla="*/ 28 w 1064"/>
                  <a:gd name="T27" fmla="*/ 76 h 347"/>
                  <a:gd name="T28" fmla="*/ 13 w 1064"/>
                  <a:gd name="T29" fmla="*/ 106 h 347"/>
                  <a:gd name="T30" fmla="*/ 4 w 1064"/>
                  <a:gd name="T31" fmla="*/ 140 h 347"/>
                  <a:gd name="T32" fmla="*/ 0 w 1064"/>
                  <a:gd name="T33" fmla="*/ 178 h 347"/>
                  <a:gd name="T34" fmla="*/ 4 w 1064"/>
                  <a:gd name="T35" fmla="*/ 211 h 347"/>
                  <a:gd name="T36" fmla="*/ 13 w 1064"/>
                  <a:gd name="T37" fmla="*/ 241 h 347"/>
                  <a:gd name="T38" fmla="*/ 28 w 1064"/>
                  <a:gd name="T39" fmla="*/ 270 h 347"/>
                  <a:gd name="T40" fmla="*/ 49 w 1064"/>
                  <a:gd name="T41" fmla="*/ 296 h 347"/>
                  <a:gd name="T42" fmla="*/ 76 w 1064"/>
                  <a:gd name="T43" fmla="*/ 317 h 347"/>
                  <a:gd name="T44" fmla="*/ 106 w 1064"/>
                  <a:gd name="T45" fmla="*/ 333 h 347"/>
                  <a:gd name="T46" fmla="*/ 140 w 1064"/>
                  <a:gd name="T47" fmla="*/ 343 h 347"/>
                  <a:gd name="T48" fmla="*/ 177 w 1064"/>
                  <a:gd name="T49" fmla="*/ 347 h 347"/>
                  <a:gd name="T50" fmla="*/ 905 w 1064"/>
                  <a:gd name="T51" fmla="*/ 346 h 347"/>
                  <a:gd name="T52" fmla="*/ 939 w 1064"/>
                  <a:gd name="T53" fmla="*/ 339 h 347"/>
                  <a:gd name="T54" fmla="*/ 971 w 1064"/>
                  <a:gd name="T55" fmla="*/ 326 h 347"/>
                  <a:gd name="T56" fmla="*/ 999 w 1064"/>
                  <a:gd name="T57" fmla="*/ 306 h 347"/>
                  <a:gd name="T58" fmla="*/ 1023 w 1064"/>
                  <a:gd name="T59" fmla="*/ 282 h 347"/>
                  <a:gd name="T60" fmla="*/ 1042 w 1064"/>
                  <a:gd name="T61" fmla="*/ 253 h 347"/>
                  <a:gd name="T62" fmla="*/ 1056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0" y="134"/>
                    </a:lnTo>
                    <a:lnTo>
                      <a:pt x="1056" y="118"/>
                    </a:lnTo>
                    <a:lnTo>
                      <a:pt x="1050" y="102"/>
                    </a:lnTo>
                    <a:lnTo>
                      <a:pt x="1042" y="88"/>
                    </a:lnTo>
                    <a:lnTo>
                      <a:pt x="1033" y="74"/>
                    </a:lnTo>
                    <a:lnTo>
                      <a:pt x="1023" y="61"/>
                    </a:lnTo>
                    <a:lnTo>
                      <a:pt x="1012" y="49"/>
                    </a:lnTo>
                    <a:lnTo>
                      <a:pt x="999" y="39"/>
                    </a:lnTo>
                    <a:lnTo>
                      <a:pt x="986" y="28"/>
                    </a:lnTo>
                    <a:lnTo>
                      <a:pt x="971" y="20"/>
                    </a:lnTo>
                    <a:lnTo>
                      <a:pt x="956" y="13"/>
                    </a:lnTo>
                    <a:lnTo>
                      <a:pt x="939" y="7"/>
                    </a:lnTo>
                    <a:lnTo>
                      <a:pt x="922" y="3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8" y="1"/>
                    </a:lnTo>
                    <a:lnTo>
                      <a:pt x="140" y="3"/>
                    </a:lnTo>
                    <a:lnTo>
                      <a:pt x="122" y="8"/>
                    </a:lnTo>
                    <a:lnTo>
                      <a:pt x="106" y="13"/>
                    </a:lnTo>
                    <a:lnTo>
                      <a:pt x="90" y="20"/>
                    </a:lnTo>
                    <a:lnTo>
                      <a:pt x="76" y="28"/>
                    </a:lnTo>
                    <a:lnTo>
                      <a:pt x="61" y="39"/>
                    </a:lnTo>
                    <a:lnTo>
                      <a:pt x="49" y="50"/>
                    </a:lnTo>
                    <a:lnTo>
                      <a:pt x="38" y="62"/>
                    </a:lnTo>
                    <a:lnTo>
                      <a:pt x="28" y="76"/>
                    </a:lnTo>
                    <a:lnTo>
                      <a:pt x="20" y="90"/>
                    </a:lnTo>
                    <a:lnTo>
                      <a:pt x="13" y="106"/>
                    </a:lnTo>
                    <a:lnTo>
                      <a:pt x="8" y="122"/>
                    </a:lnTo>
                    <a:lnTo>
                      <a:pt x="4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4" y="211"/>
                    </a:lnTo>
                    <a:lnTo>
                      <a:pt x="8" y="226"/>
                    </a:lnTo>
                    <a:lnTo>
                      <a:pt x="13" y="241"/>
                    </a:lnTo>
                    <a:lnTo>
                      <a:pt x="20" y="256"/>
                    </a:lnTo>
                    <a:lnTo>
                      <a:pt x="28" y="270"/>
                    </a:lnTo>
                    <a:lnTo>
                      <a:pt x="38" y="283"/>
                    </a:lnTo>
                    <a:lnTo>
                      <a:pt x="49" y="296"/>
                    </a:lnTo>
                    <a:lnTo>
                      <a:pt x="61" y="307"/>
                    </a:lnTo>
                    <a:lnTo>
                      <a:pt x="76" y="317"/>
                    </a:lnTo>
                    <a:lnTo>
                      <a:pt x="90" y="326"/>
                    </a:lnTo>
                    <a:lnTo>
                      <a:pt x="106" y="333"/>
                    </a:lnTo>
                    <a:lnTo>
                      <a:pt x="122" y="339"/>
                    </a:lnTo>
                    <a:lnTo>
                      <a:pt x="140" y="343"/>
                    </a:lnTo>
                    <a:lnTo>
                      <a:pt x="158" y="346"/>
                    </a:lnTo>
                    <a:lnTo>
                      <a:pt x="177" y="347"/>
                    </a:lnTo>
                    <a:lnTo>
                      <a:pt x="887" y="347"/>
                    </a:lnTo>
                    <a:lnTo>
                      <a:pt x="905" y="346"/>
                    </a:lnTo>
                    <a:lnTo>
                      <a:pt x="922" y="343"/>
                    </a:lnTo>
                    <a:lnTo>
                      <a:pt x="939" y="339"/>
                    </a:lnTo>
                    <a:lnTo>
                      <a:pt x="956" y="333"/>
                    </a:lnTo>
                    <a:lnTo>
                      <a:pt x="971" y="326"/>
                    </a:lnTo>
                    <a:lnTo>
                      <a:pt x="986" y="317"/>
                    </a:lnTo>
                    <a:lnTo>
                      <a:pt x="999" y="306"/>
                    </a:lnTo>
                    <a:lnTo>
                      <a:pt x="1012" y="295"/>
                    </a:lnTo>
                    <a:lnTo>
                      <a:pt x="1023" y="282"/>
                    </a:lnTo>
                    <a:lnTo>
                      <a:pt x="1033" y="268"/>
                    </a:lnTo>
                    <a:lnTo>
                      <a:pt x="1042" y="253"/>
                    </a:lnTo>
                    <a:lnTo>
                      <a:pt x="1050" y="238"/>
                    </a:lnTo>
                    <a:lnTo>
                      <a:pt x="1056" y="222"/>
                    </a:lnTo>
                    <a:lnTo>
                      <a:pt x="1060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5" name="Freeform 51"/>
              <p:cNvSpPr>
                <a:spLocks/>
              </p:cNvSpPr>
              <p:nvPr/>
            </p:nvSpPr>
            <p:spPr bwMode="auto">
              <a:xfrm>
                <a:off x="4900" y="4612"/>
                <a:ext cx="202" cy="80"/>
              </a:xfrm>
              <a:custGeom>
                <a:avLst/>
                <a:gdLst>
                  <a:gd name="T0" fmla="*/ 1062 w 1063"/>
                  <a:gd name="T1" fmla="*/ 151 h 347"/>
                  <a:gd name="T2" fmla="*/ 1055 w 1063"/>
                  <a:gd name="T3" fmla="*/ 118 h 347"/>
                  <a:gd name="T4" fmla="*/ 1042 w 1063"/>
                  <a:gd name="T5" fmla="*/ 88 h 347"/>
                  <a:gd name="T6" fmla="*/ 1023 w 1063"/>
                  <a:gd name="T7" fmla="*/ 61 h 347"/>
                  <a:gd name="T8" fmla="*/ 998 w 1063"/>
                  <a:gd name="T9" fmla="*/ 39 h 347"/>
                  <a:gd name="T10" fmla="*/ 970 w 1063"/>
                  <a:gd name="T11" fmla="*/ 20 h 347"/>
                  <a:gd name="T12" fmla="*/ 938 w 1063"/>
                  <a:gd name="T13" fmla="*/ 7 h 347"/>
                  <a:gd name="T14" fmla="*/ 904 w 1063"/>
                  <a:gd name="T15" fmla="*/ 1 h 347"/>
                  <a:gd name="T16" fmla="*/ 177 w 1063"/>
                  <a:gd name="T17" fmla="*/ 0 h 347"/>
                  <a:gd name="T18" fmla="*/ 142 w 1063"/>
                  <a:gd name="T19" fmla="*/ 3 h 347"/>
                  <a:gd name="T20" fmla="*/ 108 w 1063"/>
                  <a:gd name="T21" fmla="*/ 13 h 347"/>
                  <a:gd name="T22" fmla="*/ 78 w 1063"/>
                  <a:gd name="T23" fmla="*/ 28 h 347"/>
                  <a:gd name="T24" fmla="*/ 52 w 1063"/>
                  <a:gd name="T25" fmla="*/ 50 h 347"/>
                  <a:gd name="T26" fmla="*/ 30 w 1063"/>
                  <a:gd name="T27" fmla="*/ 76 h 347"/>
                  <a:gd name="T28" fmla="*/ 14 w 1063"/>
                  <a:gd name="T29" fmla="*/ 106 h 347"/>
                  <a:gd name="T30" fmla="*/ 3 w 1063"/>
                  <a:gd name="T31" fmla="*/ 140 h 347"/>
                  <a:gd name="T32" fmla="*/ 0 w 1063"/>
                  <a:gd name="T33" fmla="*/ 178 h 347"/>
                  <a:gd name="T34" fmla="*/ 3 w 1063"/>
                  <a:gd name="T35" fmla="*/ 211 h 347"/>
                  <a:gd name="T36" fmla="*/ 14 w 1063"/>
                  <a:gd name="T37" fmla="*/ 241 h 347"/>
                  <a:gd name="T38" fmla="*/ 30 w 1063"/>
                  <a:gd name="T39" fmla="*/ 270 h 347"/>
                  <a:gd name="T40" fmla="*/ 52 w 1063"/>
                  <a:gd name="T41" fmla="*/ 296 h 347"/>
                  <a:gd name="T42" fmla="*/ 78 w 1063"/>
                  <a:gd name="T43" fmla="*/ 317 h 347"/>
                  <a:gd name="T44" fmla="*/ 108 w 1063"/>
                  <a:gd name="T45" fmla="*/ 333 h 347"/>
                  <a:gd name="T46" fmla="*/ 142 w 1063"/>
                  <a:gd name="T47" fmla="*/ 343 h 347"/>
                  <a:gd name="T48" fmla="*/ 177 w 1063"/>
                  <a:gd name="T49" fmla="*/ 347 h 347"/>
                  <a:gd name="T50" fmla="*/ 904 w 1063"/>
                  <a:gd name="T51" fmla="*/ 346 h 347"/>
                  <a:gd name="T52" fmla="*/ 938 w 1063"/>
                  <a:gd name="T53" fmla="*/ 339 h 347"/>
                  <a:gd name="T54" fmla="*/ 970 w 1063"/>
                  <a:gd name="T55" fmla="*/ 326 h 347"/>
                  <a:gd name="T56" fmla="*/ 998 w 1063"/>
                  <a:gd name="T57" fmla="*/ 306 h 347"/>
                  <a:gd name="T58" fmla="*/ 1023 w 1063"/>
                  <a:gd name="T59" fmla="*/ 282 h 347"/>
                  <a:gd name="T60" fmla="*/ 1042 w 1063"/>
                  <a:gd name="T61" fmla="*/ 253 h 347"/>
                  <a:gd name="T62" fmla="*/ 1055 w 1063"/>
                  <a:gd name="T63" fmla="*/ 222 h 347"/>
                  <a:gd name="T64" fmla="*/ 1062 w 10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1063" y="170"/>
                    </a:moveTo>
                    <a:lnTo>
                      <a:pt x="1062" y="151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2" y="88"/>
                    </a:lnTo>
                    <a:lnTo>
                      <a:pt x="1033" y="74"/>
                    </a:lnTo>
                    <a:lnTo>
                      <a:pt x="1023" y="61"/>
                    </a:lnTo>
                    <a:lnTo>
                      <a:pt x="1011" y="49"/>
                    </a:lnTo>
                    <a:lnTo>
                      <a:pt x="998" y="39"/>
                    </a:lnTo>
                    <a:lnTo>
                      <a:pt x="984" y="28"/>
                    </a:lnTo>
                    <a:lnTo>
                      <a:pt x="970" y="20"/>
                    </a:lnTo>
                    <a:lnTo>
                      <a:pt x="954" y="13"/>
                    </a:lnTo>
                    <a:lnTo>
                      <a:pt x="938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8" y="13"/>
                    </a:lnTo>
                    <a:lnTo>
                      <a:pt x="92" y="20"/>
                    </a:lnTo>
                    <a:lnTo>
                      <a:pt x="78" y="28"/>
                    </a:lnTo>
                    <a:lnTo>
                      <a:pt x="64" y="39"/>
                    </a:lnTo>
                    <a:lnTo>
                      <a:pt x="52" y="50"/>
                    </a:lnTo>
                    <a:lnTo>
                      <a:pt x="40" y="62"/>
                    </a:lnTo>
                    <a:lnTo>
                      <a:pt x="30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0" y="270"/>
                    </a:lnTo>
                    <a:lnTo>
                      <a:pt x="40" y="283"/>
                    </a:lnTo>
                    <a:lnTo>
                      <a:pt x="52" y="296"/>
                    </a:lnTo>
                    <a:lnTo>
                      <a:pt x="64" y="307"/>
                    </a:lnTo>
                    <a:lnTo>
                      <a:pt x="78" y="317"/>
                    </a:lnTo>
                    <a:lnTo>
                      <a:pt x="92" y="326"/>
                    </a:lnTo>
                    <a:lnTo>
                      <a:pt x="108" y="333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8" y="339"/>
                    </a:lnTo>
                    <a:lnTo>
                      <a:pt x="954" y="333"/>
                    </a:lnTo>
                    <a:lnTo>
                      <a:pt x="970" y="326"/>
                    </a:lnTo>
                    <a:lnTo>
                      <a:pt x="984" y="317"/>
                    </a:lnTo>
                    <a:lnTo>
                      <a:pt x="998" y="306"/>
                    </a:lnTo>
                    <a:lnTo>
                      <a:pt x="1011" y="295"/>
                    </a:lnTo>
                    <a:lnTo>
                      <a:pt x="1023" y="282"/>
                    </a:lnTo>
                    <a:lnTo>
                      <a:pt x="1033" y="268"/>
                    </a:lnTo>
                    <a:lnTo>
                      <a:pt x="1042" y="253"/>
                    </a:lnTo>
                    <a:lnTo>
                      <a:pt x="1049" y="238"/>
                    </a:lnTo>
                    <a:lnTo>
                      <a:pt x="1055" y="222"/>
                    </a:lnTo>
                    <a:lnTo>
                      <a:pt x="1060" y="205"/>
                    </a:lnTo>
                    <a:lnTo>
                      <a:pt x="1062" y="188"/>
                    </a:lnTo>
                    <a:lnTo>
                      <a:pt x="1063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6" name="Freeform 52"/>
              <p:cNvSpPr>
                <a:spLocks/>
              </p:cNvSpPr>
              <p:nvPr/>
            </p:nvSpPr>
            <p:spPr bwMode="auto">
              <a:xfrm>
                <a:off x="4900" y="4612"/>
                <a:ext cx="202" cy="80"/>
              </a:xfrm>
              <a:custGeom>
                <a:avLst/>
                <a:gdLst>
                  <a:gd name="T0" fmla="*/ 1062 w 1063"/>
                  <a:gd name="T1" fmla="*/ 151 h 347"/>
                  <a:gd name="T2" fmla="*/ 1055 w 1063"/>
                  <a:gd name="T3" fmla="*/ 118 h 347"/>
                  <a:gd name="T4" fmla="*/ 1042 w 1063"/>
                  <a:gd name="T5" fmla="*/ 88 h 347"/>
                  <a:gd name="T6" fmla="*/ 1023 w 1063"/>
                  <a:gd name="T7" fmla="*/ 61 h 347"/>
                  <a:gd name="T8" fmla="*/ 998 w 1063"/>
                  <a:gd name="T9" fmla="*/ 39 h 347"/>
                  <a:gd name="T10" fmla="*/ 970 w 1063"/>
                  <a:gd name="T11" fmla="*/ 20 h 347"/>
                  <a:gd name="T12" fmla="*/ 938 w 1063"/>
                  <a:gd name="T13" fmla="*/ 7 h 347"/>
                  <a:gd name="T14" fmla="*/ 904 w 1063"/>
                  <a:gd name="T15" fmla="*/ 1 h 347"/>
                  <a:gd name="T16" fmla="*/ 177 w 1063"/>
                  <a:gd name="T17" fmla="*/ 0 h 347"/>
                  <a:gd name="T18" fmla="*/ 142 w 1063"/>
                  <a:gd name="T19" fmla="*/ 3 h 347"/>
                  <a:gd name="T20" fmla="*/ 108 w 1063"/>
                  <a:gd name="T21" fmla="*/ 13 h 347"/>
                  <a:gd name="T22" fmla="*/ 78 w 1063"/>
                  <a:gd name="T23" fmla="*/ 28 h 347"/>
                  <a:gd name="T24" fmla="*/ 52 w 1063"/>
                  <a:gd name="T25" fmla="*/ 50 h 347"/>
                  <a:gd name="T26" fmla="*/ 30 w 1063"/>
                  <a:gd name="T27" fmla="*/ 76 h 347"/>
                  <a:gd name="T28" fmla="*/ 14 w 1063"/>
                  <a:gd name="T29" fmla="*/ 106 h 347"/>
                  <a:gd name="T30" fmla="*/ 3 w 1063"/>
                  <a:gd name="T31" fmla="*/ 140 h 347"/>
                  <a:gd name="T32" fmla="*/ 0 w 1063"/>
                  <a:gd name="T33" fmla="*/ 178 h 347"/>
                  <a:gd name="T34" fmla="*/ 3 w 1063"/>
                  <a:gd name="T35" fmla="*/ 211 h 347"/>
                  <a:gd name="T36" fmla="*/ 14 w 1063"/>
                  <a:gd name="T37" fmla="*/ 241 h 347"/>
                  <a:gd name="T38" fmla="*/ 30 w 1063"/>
                  <a:gd name="T39" fmla="*/ 270 h 347"/>
                  <a:gd name="T40" fmla="*/ 52 w 1063"/>
                  <a:gd name="T41" fmla="*/ 296 h 347"/>
                  <a:gd name="T42" fmla="*/ 78 w 1063"/>
                  <a:gd name="T43" fmla="*/ 317 h 347"/>
                  <a:gd name="T44" fmla="*/ 108 w 1063"/>
                  <a:gd name="T45" fmla="*/ 333 h 347"/>
                  <a:gd name="T46" fmla="*/ 142 w 1063"/>
                  <a:gd name="T47" fmla="*/ 343 h 347"/>
                  <a:gd name="T48" fmla="*/ 177 w 1063"/>
                  <a:gd name="T49" fmla="*/ 347 h 347"/>
                  <a:gd name="T50" fmla="*/ 904 w 1063"/>
                  <a:gd name="T51" fmla="*/ 346 h 347"/>
                  <a:gd name="T52" fmla="*/ 938 w 1063"/>
                  <a:gd name="T53" fmla="*/ 339 h 347"/>
                  <a:gd name="T54" fmla="*/ 970 w 1063"/>
                  <a:gd name="T55" fmla="*/ 326 h 347"/>
                  <a:gd name="T56" fmla="*/ 998 w 1063"/>
                  <a:gd name="T57" fmla="*/ 306 h 347"/>
                  <a:gd name="T58" fmla="*/ 1023 w 1063"/>
                  <a:gd name="T59" fmla="*/ 282 h 347"/>
                  <a:gd name="T60" fmla="*/ 1042 w 1063"/>
                  <a:gd name="T61" fmla="*/ 253 h 347"/>
                  <a:gd name="T62" fmla="*/ 1055 w 1063"/>
                  <a:gd name="T63" fmla="*/ 222 h 347"/>
                  <a:gd name="T64" fmla="*/ 1062 w 10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1063" y="170"/>
                    </a:moveTo>
                    <a:lnTo>
                      <a:pt x="1062" y="151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2" y="88"/>
                    </a:lnTo>
                    <a:lnTo>
                      <a:pt x="1033" y="74"/>
                    </a:lnTo>
                    <a:lnTo>
                      <a:pt x="1023" y="61"/>
                    </a:lnTo>
                    <a:lnTo>
                      <a:pt x="1011" y="49"/>
                    </a:lnTo>
                    <a:lnTo>
                      <a:pt x="998" y="39"/>
                    </a:lnTo>
                    <a:lnTo>
                      <a:pt x="984" y="28"/>
                    </a:lnTo>
                    <a:lnTo>
                      <a:pt x="970" y="20"/>
                    </a:lnTo>
                    <a:lnTo>
                      <a:pt x="954" y="13"/>
                    </a:lnTo>
                    <a:lnTo>
                      <a:pt x="938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8" y="13"/>
                    </a:lnTo>
                    <a:lnTo>
                      <a:pt x="92" y="20"/>
                    </a:lnTo>
                    <a:lnTo>
                      <a:pt x="78" y="28"/>
                    </a:lnTo>
                    <a:lnTo>
                      <a:pt x="64" y="39"/>
                    </a:lnTo>
                    <a:lnTo>
                      <a:pt x="52" y="50"/>
                    </a:lnTo>
                    <a:lnTo>
                      <a:pt x="40" y="62"/>
                    </a:lnTo>
                    <a:lnTo>
                      <a:pt x="30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0" y="270"/>
                    </a:lnTo>
                    <a:lnTo>
                      <a:pt x="40" y="283"/>
                    </a:lnTo>
                    <a:lnTo>
                      <a:pt x="52" y="296"/>
                    </a:lnTo>
                    <a:lnTo>
                      <a:pt x="64" y="307"/>
                    </a:lnTo>
                    <a:lnTo>
                      <a:pt x="78" y="317"/>
                    </a:lnTo>
                    <a:lnTo>
                      <a:pt x="92" y="326"/>
                    </a:lnTo>
                    <a:lnTo>
                      <a:pt x="108" y="333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8" y="339"/>
                    </a:lnTo>
                    <a:lnTo>
                      <a:pt x="954" y="333"/>
                    </a:lnTo>
                    <a:lnTo>
                      <a:pt x="970" y="326"/>
                    </a:lnTo>
                    <a:lnTo>
                      <a:pt x="984" y="317"/>
                    </a:lnTo>
                    <a:lnTo>
                      <a:pt x="998" y="306"/>
                    </a:lnTo>
                    <a:lnTo>
                      <a:pt x="1011" y="295"/>
                    </a:lnTo>
                    <a:lnTo>
                      <a:pt x="1023" y="282"/>
                    </a:lnTo>
                    <a:lnTo>
                      <a:pt x="1033" y="268"/>
                    </a:lnTo>
                    <a:lnTo>
                      <a:pt x="1042" y="253"/>
                    </a:lnTo>
                    <a:lnTo>
                      <a:pt x="1049" y="238"/>
                    </a:lnTo>
                    <a:lnTo>
                      <a:pt x="1055" y="222"/>
                    </a:lnTo>
                    <a:lnTo>
                      <a:pt x="1060" y="205"/>
                    </a:lnTo>
                    <a:lnTo>
                      <a:pt x="1062" y="188"/>
                    </a:lnTo>
                    <a:lnTo>
                      <a:pt x="1063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7" name="Freeform 53"/>
              <p:cNvSpPr>
                <a:spLocks/>
              </p:cNvSpPr>
              <p:nvPr/>
            </p:nvSpPr>
            <p:spPr bwMode="auto">
              <a:xfrm>
                <a:off x="4651" y="4612"/>
                <a:ext cx="201" cy="80"/>
              </a:xfrm>
              <a:custGeom>
                <a:avLst/>
                <a:gdLst>
                  <a:gd name="T0" fmla="*/ 1063 w 1064"/>
                  <a:gd name="T1" fmla="*/ 151 h 347"/>
                  <a:gd name="T2" fmla="*/ 1055 w 1064"/>
                  <a:gd name="T3" fmla="*/ 118 h 347"/>
                  <a:gd name="T4" fmla="*/ 1041 w 1064"/>
                  <a:gd name="T5" fmla="*/ 88 h 347"/>
                  <a:gd name="T6" fmla="*/ 1022 w 1064"/>
                  <a:gd name="T7" fmla="*/ 61 h 347"/>
                  <a:gd name="T8" fmla="*/ 998 w 1064"/>
                  <a:gd name="T9" fmla="*/ 39 h 347"/>
                  <a:gd name="T10" fmla="*/ 970 w 1064"/>
                  <a:gd name="T11" fmla="*/ 20 h 347"/>
                  <a:gd name="T12" fmla="*/ 939 w 1064"/>
                  <a:gd name="T13" fmla="*/ 7 h 347"/>
                  <a:gd name="T14" fmla="*/ 904 w 1064"/>
                  <a:gd name="T15" fmla="*/ 1 h 347"/>
                  <a:gd name="T16" fmla="*/ 176 w 1064"/>
                  <a:gd name="T17" fmla="*/ 0 h 347"/>
                  <a:gd name="T18" fmla="*/ 141 w 1064"/>
                  <a:gd name="T19" fmla="*/ 3 h 347"/>
                  <a:gd name="T20" fmla="*/ 108 w 1064"/>
                  <a:gd name="T21" fmla="*/ 13 h 347"/>
                  <a:gd name="T22" fmla="*/ 79 w 1064"/>
                  <a:gd name="T23" fmla="*/ 28 h 347"/>
                  <a:gd name="T24" fmla="*/ 53 w 1064"/>
                  <a:gd name="T25" fmla="*/ 50 h 347"/>
                  <a:gd name="T26" fmla="*/ 30 w 1064"/>
                  <a:gd name="T27" fmla="*/ 76 h 347"/>
                  <a:gd name="T28" fmla="*/ 14 w 1064"/>
                  <a:gd name="T29" fmla="*/ 106 h 347"/>
                  <a:gd name="T30" fmla="*/ 3 w 1064"/>
                  <a:gd name="T31" fmla="*/ 140 h 347"/>
                  <a:gd name="T32" fmla="*/ 0 w 1064"/>
                  <a:gd name="T33" fmla="*/ 178 h 347"/>
                  <a:gd name="T34" fmla="*/ 3 w 1064"/>
                  <a:gd name="T35" fmla="*/ 211 h 347"/>
                  <a:gd name="T36" fmla="*/ 14 w 1064"/>
                  <a:gd name="T37" fmla="*/ 241 h 347"/>
                  <a:gd name="T38" fmla="*/ 30 w 1064"/>
                  <a:gd name="T39" fmla="*/ 270 h 347"/>
                  <a:gd name="T40" fmla="*/ 53 w 1064"/>
                  <a:gd name="T41" fmla="*/ 296 h 347"/>
                  <a:gd name="T42" fmla="*/ 79 w 1064"/>
                  <a:gd name="T43" fmla="*/ 317 h 347"/>
                  <a:gd name="T44" fmla="*/ 108 w 1064"/>
                  <a:gd name="T45" fmla="*/ 333 h 347"/>
                  <a:gd name="T46" fmla="*/ 141 w 1064"/>
                  <a:gd name="T47" fmla="*/ 343 h 347"/>
                  <a:gd name="T48" fmla="*/ 176 w 1064"/>
                  <a:gd name="T49" fmla="*/ 347 h 347"/>
                  <a:gd name="T50" fmla="*/ 904 w 1064"/>
                  <a:gd name="T51" fmla="*/ 346 h 347"/>
                  <a:gd name="T52" fmla="*/ 939 w 1064"/>
                  <a:gd name="T53" fmla="*/ 339 h 347"/>
                  <a:gd name="T54" fmla="*/ 970 w 1064"/>
                  <a:gd name="T55" fmla="*/ 326 h 347"/>
                  <a:gd name="T56" fmla="*/ 998 w 1064"/>
                  <a:gd name="T57" fmla="*/ 306 h 347"/>
                  <a:gd name="T58" fmla="*/ 1022 w 1064"/>
                  <a:gd name="T59" fmla="*/ 282 h 347"/>
                  <a:gd name="T60" fmla="*/ 1041 w 1064"/>
                  <a:gd name="T61" fmla="*/ 253 h 347"/>
                  <a:gd name="T62" fmla="*/ 1055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1" y="88"/>
                    </a:lnTo>
                    <a:lnTo>
                      <a:pt x="1033" y="74"/>
                    </a:lnTo>
                    <a:lnTo>
                      <a:pt x="1022" y="61"/>
                    </a:lnTo>
                    <a:lnTo>
                      <a:pt x="1011" y="49"/>
                    </a:lnTo>
                    <a:lnTo>
                      <a:pt x="998" y="39"/>
                    </a:lnTo>
                    <a:lnTo>
                      <a:pt x="985" y="28"/>
                    </a:lnTo>
                    <a:lnTo>
                      <a:pt x="970" y="20"/>
                    </a:lnTo>
                    <a:lnTo>
                      <a:pt x="955" y="13"/>
                    </a:lnTo>
                    <a:lnTo>
                      <a:pt x="939" y="7"/>
                    </a:lnTo>
                    <a:lnTo>
                      <a:pt x="921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6" y="0"/>
                    </a:lnTo>
                    <a:lnTo>
                      <a:pt x="159" y="1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8" y="13"/>
                    </a:lnTo>
                    <a:lnTo>
                      <a:pt x="93" y="20"/>
                    </a:lnTo>
                    <a:lnTo>
                      <a:pt x="79" y="28"/>
                    </a:lnTo>
                    <a:lnTo>
                      <a:pt x="65" y="39"/>
                    </a:lnTo>
                    <a:lnTo>
                      <a:pt x="53" y="50"/>
                    </a:lnTo>
                    <a:lnTo>
                      <a:pt x="40" y="62"/>
                    </a:lnTo>
                    <a:lnTo>
                      <a:pt x="30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0" y="158"/>
                    </a:lnTo>
                    <a:lnTo>
                      <a:pt x="0" y="178"/>
                    </a:lnTo>
                    <a:lnTo>
                      <a:pt x="0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0" y="270"/>
                    </a:lnTo>
                    <a:lnTo>
                      <a:pt x="40" y="283"/>
                    </a:lnTo>
                    <a:lnTo>
                      <a:pt x="53" y="296"/>
                    </a:lnTo>
                    <a:lnTo>
                      <a:pt x="65" y="307"/>
                    </a:lnTo>
                    <a:lnTo>
                      <a:pt x="79" y="317"/>
                    </a:lnTo>
                    <a:lnTo>
                      <a:pt x="93" y="326"/>
                    </a:lnTo>
                    <a:lnTo>
                      <a:pt x="108" y="333"/>
                    </a:lnTo>
                    <a:lnTo>
                      <a:pt x="125" y="339"/>
                    </a:lnTo>
                    <a:lnTo>
                      <a:pt x="141" y="343"/>
                    </a:lnTo>
                    <a:lnTo>
                      <a:pt x="159" y="346"/>
                    </a:lnTo>
                    <a:lnTo>
                      <a:pt x="176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1" y="343"/>
                    </a:lnTo>
                    <a:lnTo>
                      <a:pt x="939" y="339"/>
                    </a:lnTo>
                    <a:lnTo>
                      <a:pt x="955" y="333"/>
                    </a:lnTo>
                    <a:lnTo>
                      <a:pt x="970" y="326"/>
                    </a:lnTo>
                    <a:lnTo>
                      <a:pt x="985" y="317"/>
                    </a:lnTo>
                    <a:lnTo>
                      <a:pt x="998" y="306"/>
                    </a:lnTo>
                    <a:lnTo>
                      <a:pt x="1011" y="295"/>
                    </a:lnTo>
                    <a:lnTo>
                      <a:pt x="1022" y="282"/>
                    </a:lnTo>
                    <a:lnTo>
                      <a:pt x="1033" y="268"/>
                    </a:lnTo>
                    <a:lnTo>
                      <a:pt x="1041" y="253"/>
                    </a:lnTo>
                    <a:lnTo>
                      <a:pt x="1049" y="238"/>
                    </a:lnTo>
                    <a:lnTo>
                      <a:pt x="1055" y="222"/>
                    </a:lnTo>
                    <a:lnTo>
                      <a:pt x="1060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8" name="Freeform 54"/>
              <p:cNvSpPr>
                <a:spLocks/>
              </p:cNvSpPr>
              <p:nvPr/>
            </p:nvSpPr>
            <p:spPr bwMode="auto">
              <a:xfrm>
                <a:off x="4651" y="4612"/>
                <a:ext cx="201" cy="80"/>
              </a:xfrm>
              <a:custGeom>
                <a:avLst/>
                <a:gdLst>
                  <a:gd name="T0" fmla="*/ 1063 w 1064"/>
                  <a:gd name="T1" fmla="*/ 151 h 347"/>
                  <a:gd name="T2" fmla="*/ 1055 w 1064"/>
                  <a:gd name="T3" fmla="*/ 118 h 347"/>
                  <a:gd name="T4" fmla="*/ 1041 w 1064"/>
                  <a:gd name="T5" fmla="*/ 88 h 347"/>
                  <a:gd name="T6" fmla="*/ 1022 w 1064"/>
                  <a:gd name="T7" fmla="*/ 61 h 347"/>
                  <a:gd name="T8" fmla="*/ 998 w 1064"/>
                  <a:gd name="T9" fmla="*/ 39 h 347"/>
                  <a:gd name="T10" fmla="*/ 970 w 1064"/>
                  <a:gd name="T11" fmla="*/ 20 h 347"/>
                  <a:gd name="T12" fmla="*/ 939 w 1064"/>
                  <a:gd name="T13" fmla="*/ 7 h 347"/>
                  <a:gd name="T14" fmla="*/ 904 w 1064"/>
                  <a:gd name="T15" fmla="*/ 1 h 347"/>
                  <a:gd name="T16" fmla="*/ 176 w 1064"/>
                  <a:gd name="T17" fmla="*/ 0 h 347"/>
                  <a:gd name="T18" fmla="*/ 141 w 1064"/>
                  <a:gd name="T19" fmla="*/ 3 h 347"/>
                  <a:gd name="T20" fmla="*/ 108 w 1064"/>
                  <a:gd name="T21" fmla="*/ 13 h 347"/>
                  <a:gd name="T22" fmla="*/ 79 w 1064"/>
                  <a:gd name="T23" fmla="*/ 28 h 347"/>
                  <a:gd name="T24" fmla="*/ 53 w 1064"/>
                  <a:gd name="T25" fmla="*/ 50 h 347"/>
                  <a:gd name="T26" fmla="*/ 30 w 1064"/>
                  <a:gd name="T27" fmla="*/ 76 h 347"/>
                  <a:gd name="T28" fmla="*/ 14 w 1064"/>
                  <a:gd name="T29" fmla="*/ 106 h 347"/>
                  <a:gd name="T30" fmla="*/ 3 w 1064"/>
                  <a:gd name="T31" fmla="*/ 140 h 347"/>
                  <a:gd name="T32" fmla="*/ 0 w 1064"/>
                  <a:gd name="T33" fmla="*/ 178 h 347"/>
                  <a:gd name="T34" fmla="*/ 3 w 1064"/>
                  <a:gd name="T35" fmla="*/ 211 h 347"/>
                  <a:gd name="T36" fmla="*/ 14 w 1064"/>
                  <a:gd name="T37" fmla="*/ 241 h 347"/>
                  <a:gd name="T38" fmla="*/ 30 w 1064"/>
                  <a:gd name="T39" fmla="*/ 270 h 347"/>
                  <a:gd name="T40" fmla="*/ 53 w 1064"/>
                  <a:gd name="T41" fmla="*/ 296 h 347"/>
                  <a:gd name="T42" fmla="*/ 79 w 1064"/>
                  <a:gd name="T43" fmla="*/ 317 h 347"/>
                  <a:gd name="T44" fmla="*/ 108 w 1064"/>
                  <a:gd name="T45" fmla="*/ 333 h 347"/>
                  <a:gd name="T46" fmla="*/ 141 w 1064"/>
                  <a:gd name="T47" fmla="*/ 343 h 347"/>
                  <a:gd name="T48" fmla="*/ 176 w 1064"/>
                  <a:gd name="T49" fmla="*/ 347 h 347"/>
                  <a:gd name="T50" fmla="*/ 904 w 1064"/>
                  <a:gd name="T51" fmla="*/ 346 h 347"/>
                  <a:gd name="T52" fmla="*/ 939 w 1064"/>
                  <a:gd name="T53" fmla="*/ 339 h 347"/>
                  <a:gd name="T54" fmla="*/ 970 w 1064"/>
                  <a:gd name="T55" fmla="*/ 326 h 347"/>
                  <a:gd name="T56" fmla="*/ 998 w 1064"/>
                  <a:gd name="T57" fmla="*/ 306 h 347"/>
                  <a:gd name="T58" fmla="*/ 1022 w 1064"/>
                  <a:gd name="T59" fmla="*/ 282 h 347"/>
                  <a:gd name="T60" fmla="*/ 1041 w 1064"/>
                  <a:gd name="T61" fmla="*/ 253 h 347"/>
                  <a:gd name="T62" fmla="*/ 1055 w 1064"/>
                  <a:gd name="T63" fmla="*/ 222 h 347"/>
                  <a:gd name="T64" fmla="*/ 1063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0"/>
                    </a:moveTo>
                    <a:lnTo>
                      <a:pt x="1063" y="151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1" y="88"/>
                    </a:lnTo>
                    <a:lnTo>
                      <a:pt x="1033" y="74"/>
                    </a:lnTo>
                    <a:lnTo>
                      <a:pt x="1022" y="61"/>
                    </a:lnTo>
                    <a:lnTo>
                      <a:pt x="1011" y="49"/>
                    </a:lnTo>
                    <a:lnTo>
                      <a:pt x="998" y="39"/>
                    </a:lnTo>
                    <a:lnTo>
                      <a:pt x="985" y="28"/>
                    </a:lnTo>
                    <a:lnTo>
                      <a:pt x="970" y="20"/>
                    </a:lnTo>
                    <a:lnTo>
                      <a:pt x="955" y="13"/>
                    </a:lnTo>
                    <a:lnTo>
                      <a:pt x="939" y="7"/>
                    </a:lnTo>
                    <a:lnTo>
                      <a:pt x="921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6" y="0"/>
                    </a:lnTo>
                    <a:lnTo>
                      <a:pt x="159" y="1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8" y="13"/>
                    </a:lnTo>
                    <a:lnTo>
                      <a:pt x="93" y="20"/>
                    </a:lnTo>
                    <a:lnTo>
                      <a:pt x="79" y="28"/>
                    </a:lnTo>
                    <a:lnTo>
                      <a:pt x="65" y="39"/>
                    </a:lnTo>
                    <a:lnTo>
                      <a:pt x="53" y="50"/>
                    </a:lnTo>
                    <a:lnTo>
                      <a:pt x="40" y="62"/>
                    </a:lnTo>
                    <a:lnTo>
                      <a:pt x="30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40"/>
                    </a:lnTo>
                    <a:lnTo>
                      <a:pt x="0" y="158"/>
                    </a:lnTo>
                    <a:lnTo>
                      <a:pt x="0" y="178"/>
                    </a:lnTo>
                    <a:lnTo>
                      <a:pt x="0" y="195"/>
                    </a:lnTo>
                    <a:lnTo>
                      <a:pt x="3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1" y="256"/>
                    </a:lnTo>
                    <a:lnTo>
                      <a:pt x="30" y="270"/>
                    </a:lnTo>
                    <a:lnTo>
                      <a:pt x="40" y="283"/>
                    </a:lnTo>
                    <a:lnTo>
                      <a:pt x="53" y="296"/>
                    </a:lnTo>
                    <a:lnTo>
                      <a:pt x="65" y="307"/>
                    </a:lnTo>
                    <a:lnTo>
                      <a:pt x="79" y="317"/>
                    </a:lnTo>
                    <a:lnTo>
                      <a:pt x="93" y="326"/>
                    </a:lnTo>
                    <a:lnTo>
                      <a:pt x="108" y="333"/>
                    </a:lnTo>
                    <a:lnTo>
                      <a:pt x="125" y="339"/>
                    </a:lnTo>
                    <a:lnTo>
                      <a:pt x="141" y="343"/>
                    </a:lnTo>
                    <a:lnTo>
                      <a:pt x="159" y="346"/>
                    </a:lnTo>
                    <a:lnTo>
                      <a:pt x="176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1" y="343"/>
                    </a:lnTo>
                    <a:lnTo>
                      <a:pt x="939" y="339"/>
                    </a:lnTo>
                    <a:lnTo>
                      <a:pt x="955" y="333"/>
                    </a:lnTo>
                    <a:lnTo>
                      <a:pt x="970" y="326"/>
                    </a:lnTo>
                    <a:lnTo>
                      <a:pt x="985" y="317"/>
                    </a:lnTo>
                    <a:lnTo>
                      <a:pt x="998" y="306"/>
                    </a:lnTo>
                    <a:lnTo>
                      <a:pt x="1011" y="295"/>
                    </a:lnTo>
                    <a:lnTo>
                      <a:pt x="1022" y="282"/>
                    </a:lnTo>
                    <a:lnTo>
                      <a:pt x="1033" y="268"/>
                    </a:lnTo>
                    <a:lnTo>
                      <a:pt x="1041" y="253"/>
                    </a:lnTo>
                    <a:lnTo>
                      <a:pt x="1049" y="238"/>
                    </a:lnTo>
                    <a:lnTo>
                      <a:pt x="1055" y="222"/>
                    </a:lnTo>
                    <a:lnTo>
                      <a:pt x="1060" y="205"/>
                    </a:lnTo>
                    <a:lnTo>
                      <a:pt x="1063" y="188"/>
                    </a:lnTo>
                    <a:lnTo>
                      <a:pt x="1064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89" name="Freeform 55"/>
              <p:cNvSpPr>
                <a:spLocks/>
              </p:cNvSpPr>
              <p:nvPr/>
            </p:nvSpPr>
            <p:spPr bwMode="auto">
              <a:xfrm>
                <a:off x="4338" y="4612"/>
                <a:ext cx="265" cy="80"/>
              </a:xfrm>
              <a:custGeom>
                <a:avLst/>
                <a:gdLst>
                  <a:gd name="T0" fmla="*/ 1394 w 1395"/>
                  <a:gd name="T1" fmla="*/ 151 h 347"/>
                  <a:gd name="T2" fmla="*/ 1387 w 1395"/>
                  <a:gd name="T3" fmla="*/ 118 h 347"/>
                  <a:gd name="T4" fmla="*/ 1375 w 1395"/>
                  <a:gd name="T5" fmla="*/ 88 h 347"/>
                  <a:gd name="T6" fmla="*/ 1357 w 1395"/>
                  <a:gd name="T7" fmla="*/ 61 h 347"/>
                  <a:gd name="T8" fmla="*/ 1333 w 1395"/>
                  <a:gd name="T9" fmla="*/ 39 h 347"/>
                  <a:gd name="T10" fmla="*/ 1305 w 1395"/>
                  <a:gd name="T11" fmla="*/ 20 h 347"/>
                  <a:gd name="T12" fmla="*/ 1273 w 1395"/>
                  <a:gd name="T13" fmla="*/ 7 h 347"/>
                  <a:gd name="T14" fmla="*/ 1237 w 1395"/>
                  <a:gd name="T15" fmla="*/ 1 h 347"/>
                  <a:gd name="T16" fmla="*/ 177 w 1395"/>
                  <a:gd name="T17" fmla="*/ 0 h 347"/>
                  <a:gd name="T18" fmla="*/ 142 w 1395"/>
                  <a:gd name="T19" fmla="*/ 3 h 347"/>
                  <a:gd name="T20" fmla="*/ 109 w 1395"/>
                  <a:gd name="T21" fmla="*/ 13 h 347"/>
                  <a:gd name="T22" fmla="*/ 79 w 1395"/>
                  <a:gd name="T23" fmla="*/ 28 h 347"/>
                  <a:gd name="T24" fmla="*/ 52 w 1395"/>
                  <a:gd name="T25" fmla="*/ 50 h 347"/>
                  <a:gd name="T26" fmla="*/ 31 w 1395"/>
                  <a:gd name="T27" fmla="*/ 76 h 347"/>
                  <a:gd name="T28" fmla="*/ 14 w 1395"/>
                  <a:gd name="T29" fmla="*/ 106 h 347"/>
                  <a:gd name="T30" fmla="*/ 4 w 1395"/>
                  <a:gd name="T31" fmla="*/ 140 h 347"/>
                  <a:gd name="T32" fmla="*/ 0 w 1395"/>
                  <a:gd name="T33" fmla="*/ 178 h 347"/>
                  <a:gd name="T34" fmla="*/ 4 w 1395"/>
                  <a:gd name="T35" fmla="*/ 211 h 347"/>
                  <a:gd name="T36" fmla="*/ 14 w 1395"/>
                  <a:gd name="T37" fmla="*/ 241 h 347"/>
                  <a:gd name="T38" fmla="*/ 31 w 1395"/>
                  <a:gd name="T39" fmla="*/ 270 h 347"/>
                  <a:gd name="T40" fmla="*/ 52 w 1395"/>
                  <a:gd name="T41" fmla="*/ 296 h 347"/>
                  <a:gd name="T42" fmla="*/ 79 w 1395"/>
                  <a:gd name="T43" fmla="*/ 317 h 347"/>
                  <a:gd name="T44" fmla="*/ 109 w 1395"/>
                  <a:gd name="T45" fmla="*/ 333 h 347"/>
                  <a:gd name="T46" fmla="*/ 142 w 1395"/>
                  <a:gd name="T47" fmla="*/ 343 h 347"/>
                  <a:gd name="T48" fmla="*/ 177 w 1395"/>
                  <a:gd name="T49" fmla="*/ 347 h 347"/>
                  <a:gd name="T50" fmla="*/ 1237 w 1395"/>
                  <a:gd name="T51" fmla="*/ 346 h 347"/>
                  <a:gd name="T52" fmla="*/ 1273 w 1395"/>
                  <a:gd name="T53" fmla="*/ 339 h 347"/>
                  <a:gd name="T54" fmla="*/ 1305 w 1395"/>
                  <a:gd name="T55" fmla="*/ 326 h 347"/>
                  <a:gd name="T56" fmla="*/ 1333 w 1395"/>
                  <a:gd name="T57" fmla="*/ 306 h 347"/>
                  <a:gd name="T58" fmla="*/ 1357 w 1395"/>
                  <a:gd name="T59" fmla="*/ 282 h 347"/>
                  <a:gd name="T60" fmla="*/ 1375 w 1395"/>
                  <a:gd name="T61" fmla="*/ 253 h 347"/>
                  <a:gd name="T62" fmla="*/ 1387 w 1395"/>
                  <a:gd name="T63" fmla="*/ 222 h 347"/>
                  <a:gd name="T64" fmla="*/ 1394 w 1395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95"/>
                  <a:gd name="T100" fmla="*/ 0 h 347"/>
                  <a:gd name="T101" fmla="*/ 1395 w 1395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95" h="347">
                    <a:moveTo>
                      <a:pt x="1395" y="170"/>
                    </a:moveTo>
                    <a:lnTo>
                      <a:pt x="1394" y="151"/>
                    </a:lnTo>
                    <a:lnTo>
                      <a:pt x="1391" y="134"/>
                    </a:lnTo>
                    <a:lnTo>
                      <a:pt x="1387" y="118"/>
                    </a:lnTo>
                    <a:lnTo>
                      <a:pt x="1382" y="102"/>
                    </a:lnTo>
                    <a:lnTo>
                      <a:pt x="1375" y="88"/>
                    </a:lnTo>
                    <a:lnTo>
                      <a:pt x="1366" y="74"/>
                    </a:lnTo>
                    <a:lnTo>
                      <a:pt x="1357" y="61"/>
                    </a:lnTo>
                    <a:lnTo>
                      <a:pt x="1346" y="49"/>
                    </a:lnTo>
                    <a:lnTo>
                      <a:pt x="1333" y="39"/>
                    </a:lnTo>
                    <a:lnTo>
                      <a:pt x="1320" y="28"/>
                    </a:lnTo>
                    <a:lnTo>
                      <a:pt x="1305" y="20"/>
                    </a:lnTo>
                    <a:lnTo>
                      <a:pt x="1289" y="13"/>
                    </a:lnTo>
                    <a:lnTo>
                      <a:pt x="1273" y="7"/>
                    </a:lnTo>
                    <a:lnTo>
                      <a:pt x="1255" y="3"/>
                    </a:lnTo>
                    <a:lnTo>
                      <a:pt x="1237" y="1"/>
                    </a:lnTo>
                    <a:lnTo>
                      <a:pt x="1218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3"/>
                    </a:lnTo>
                    <a:lnTo>
                      <a:pt x="94" y="20"/>
                    </a:lnTo>
                    <a:lnTo>
                      <a:pt x="79" y="28"/>
                    </a:lnTo>
                    <a:lnTo>
                      <a:pt x="66" y="39"/>
                    </a:lnTo>
                    <a:lnTo>
                      <a:pt x="52" y="50"/>
                    </a:lnTo>
                    <a:lnTo>
                      <a:pt x="41" y="62"/>
                    </a:lnTo>
                    <a:lnTo>
                      <a:pt x="31" y="76"/>
                    </a:lnTo>
                    <a:lnTo>
                      <a:pt x="22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4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4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2" y="256"/>
                    </a:lnTo>
                    <a:lnTo>
                      <a:pt x="31" y="270"/>
                    </a:lnTo>
                    <a:lnTo>
                      <a:pt x="41" y="283"/>
                    </a:lnTo>
                    <a:lnTo>
                      <a:pt x="52" y="296"/>
                    </a:lnTo>
                    <a:lnTo>
                      <a:pt x="66" y="307"/>
                    </a:lnTo>
                    <a:lnTo>
                      <a:pt x="79" y="317"/>
                    </a:lnTo>
                    <a:lnTo>
                      <a:pt x="94" y="326"/>
                    </a:lnTo>
                    <a:lnTo>
                      <a:pt x="109" y="333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1218" y="347"/>
                    </a:lnTo>
                    <a:lnTo>
                      <a:pt x="1237" y="346"/>
                    </a:lnTo>
                    <a:lnTo>
                      <a:pt x="1255" y="343"/>
                    </a:lnTo>
                    <a:lnTo>
                      <a:pt x="1273" y="339"/>
                    </a:lnTo>
                    <a:lnTo>
                      <a:pt x="1289" y="333"/>
                    </a:lnTo>
                    <a:lnTo>
                      <a:pt x="1305" y="326"/>
                    </a:lnTo>
                    <a:lnTo>
                      <a:pt x="1320" y="317"/>
                    </a:lnTo>
                    <a:lnTo>
                      <a:pt x="1333" y="306"/>
                    </a:lnTo>
                    <a:lnTo>
                      <a:pt x="1346" y="295"/>
                    </a:lnTo>
                    <a:lnTo>
                      <a:pt x="1357" y="282"/>
                    </a:lnTo>
                    <a:lnTo>
                      <a:pt x="1366" y="268"/>
                    </a:lnTo>
                    <a:lnTo>
                      <a:pt x="1375" y="253"/>
                    </a:lnTo>
                    <a:lnTo>
                      <a:pt x="1382" y="238"/>
                    </a:lnTo>
                    <a:lnTo>
                      <a:pt x="1387" y="222"/>
                    </a:lnTo>
                    <a:lnTo>
                      <a:pt x="1391" y="205"/>
                    </a:lnTo>
                    <a:lnTo>
                      <a:pt x="1394" y="188"/>
                    </a:lnTo>
                    <a:lnTo>
                      <a:pt x="1395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0" name="Freeform 56"/>
              <p:cNvSpPr>
                <a:spLocks/>
              </p:cNvSpPr>
              <p:nvPr/>
            </p:nvSpPr>
            <p:spPr bwMode="auto">
              <a:xfrm>
                <a:off x="4338" y="4612"/>
                <a:ext cx="265" cy="80"/>
              </a:xfrm>
              <a:custGeom>
                <a:avLst/>
                <a:gdLst>
                  <a:gd name="T0" fmla="*/ 1394 w 1395"/>
                  <a:gd name="T1" fmla="*/ 151 h 347"/>
                  <a:gd name="T2" fmla="*/ 1387 w 1395"/>
                  <a:gd name="T3" fmla="*/ 118 h 347"/>
                  <a:gd name="T4" fmla="*/ 1375 w 1395"/>
                  <a:gd name="T5" fmla="*/ 88 h 347"/>
                  <a:gd name="T6" fmla="*/ 1357 w 1395"/>
                  <a:gd name="T7" fmla="*/ 61 h 347"/>
                  <a:gd name="T8" fmla="*/ 1333 w 1395"/>
                  <a:gd name="T9" fmla="*/ 39 h 347"/>
                  <a:gd name="T10" fmla="*/ 1305 w 1395"/>
                  <a:gd name="T11" fmla="*/ 20 h 347"/>
                  <a:gd name="T12" fmla="*/ 1273 w 1395"/>
                  <a:gd name="T13" fmla="*/ 7 h 347"/>
                  <a:gd name="T14" fmla="*/ 1237 w 1395"/>
                  <a:gd name="T15" fmla="*/ 1 h 347"/>
                  <a:gd name="T16" fmla="*/ 177 w 1395"/>
                  <a:gd name="T17" fmla="*/ 0 h 347"/>
                  <a:gd name="T18" fmla="*/ 142 w 1395"/>
                  <a:gd name="T19" fmla="*/ 3 h 347"/>
                  <a:gd name="T20" fmla="*/ 109 w 1395"/>
                  <a:gd name="T21" fmla="*/ 13 h 347"/>
                  <a:gd name="T22" fmla="*/ 79 w 1395"/>
                  <a:gd name="T23" fmla="*/ 28 h 347"/>
                  <a:gd name="T24" fmla="*/ 52 w 1395"/>
                  <a:gd name="T25" fmla="*/ 50 h 347"/>
                  <a:gd name="T26" fmla="*/ 31 w 1395"/>
                  <a:gd name="T27" fmla="*/ 76 h 347"/>
                  <a:gd name="T28" fmla="*/ 14 w 1395"/>
                  <a:gd name="T29" fmla="*/ 106 h 347"/>
                  <a:gd name="T30" fmla="*/ 4 w 1395"/>
                  <a:gd name="T31" fmla="*/ 140 h 347"/>
                  <a:gd name="T32" fmla="*/ 0 w 1395"/>
                  <a:gd name="T33" fmla="*/ 178 h 347"/>
                  <a:gd name="T34" fmla="*/ 4 w 1395"/>
                  <a:gd name="T35" fmla="*/ 211 h 347"/>
                  <a:gd name="T36" fmla="*/ 14 w 1395"/>
                  <a:gd name="T37" fmla="*/ 241 h 347"/>
                  <a:gd name="T38" fmla="*/ 31 w 1395"/>
                  <a:gd name="T39" fmla="*/ 270 h 347"/>
                  <a:gd name="T40" fmla="*/ 52 w 1395"/>
                  <a:gd name="T41" fmla="*/ 296 h 347"/>
                  <a:gd name="T42" fmla="*/ 79 w 1395"/>
                  <a:gd name="T43" fmla="*/ 317 h 347"/>
                  <a:gd name="T44" fmla="*/ 109 w 1395"/>
                  <a:gd name="T45" fmla="*/ 333 h 347"/>
                  <a:gd name="T46" fmla="*/ 142 w 1395"/>
                  <a:gd name="T47" fmla="*/ 343 h 347"/>
                  <a:gd name="T48" fmla="*/ 177 w 1395"/>
                  <a:gd name="T49" fmla="*/ 347 h 347"/>
                  <a:gd name="T50" fmla="*/ 1237 w 1395"/>
                  <a:gd name="T51" fmla="*/ 346 h 347"/>
                  <a:gd name="T52" fmla="*/ 1273 w 1395"/>
                  <a:gd name="T53" fmla="*/ 339 h 347"/>
                  <a:gd name="T54" fmla="*/ 1305 w 1395"/>
                  <a:gd name="T55" fmla="*/ 326 h 347"/>
                  <a:gd name="T56" fmla="*/ 1333 w 1395"/>
                  <a:gd name="T57" fmla="*/ 306 h 347"/>
                  <a:gd name="T58" fmla="*/ 1357 w 1395"/>
                  <a:gd name="T59" fmla="*/ 282 h 347"/>
                  <a:gd name="T60" fmla="*/ 1375 w 1395"/>
                  <a:gd name="T61" fmla="*/ 253 h 347"/>
                  <a:gd name="T62" fmla="*/ 1387 w 1395"/>
                  <a:gd name="T63" fmla="*/ 222 h 347"/>
                  <a:gd name="T64" fmla="*/ 1394 w 1395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95"/>
                  <a:gd name="T100" fmla="*/ 0 h 347"/>
                  <a:gd name="T101" fmla="*/ 1395 w 1395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95" h="347">
                    <a:moveTo>
                      <a:pt x="1395" y="170"/>
                    </a:moveTo>
                    <a:lnTo>
                      <a:pt x="1394" y="151"/>
                    </a:lnTo>
                    <a:lnTo>
                      <a:pt x="1391" y="134"/>
                    </a:lnTo>
                    <a:lnTo>
                      <a:pt x="1387" y="118"/>
                    </a:lnTo>
                    <a:lnTo>
                      <a:pt x="1382" y="102"/>
                    </a:lnTo>
                    <a:lnTo>
                      <a:pt x="1375" y="88"/>
                    </a:lnTo>
                    <a:lnTo>
                      <a:pt x="1366" y="74"/>
                    </a:lnTo>
                    <a:lnTo>
                      <a:pt x="1357" y="61"/>
                    </a:lnTo>
                    <a:lnTo>
                      <a:pt x="1346" y="49"/>
                    </a:lnTo>
                    <a:lnTo>
                      <a:pt x="1333" y="39"/>
                    </a:lnTo>
                    <a:lnTo>
                      <a:pt x="1320" y="28"/>
                    </a:lnTo>
                    <a:lnTo>
                      <a:pt x="1305" y="20"/>
                    </a:lnTo>
                    <a:lnTo>
                      <a:pt x="1289" y="13"/>
                    </a:lnTo>
                    <a:lnTo>
                      <a:pt x="1273" y="7"/>
                    </a:lnTo>
                    <a:lnTo>
                      <a:pt x="1255" y="3"/>
                    </a:lnTo>
                    <a:lnTo>
                      <a:pt x="1237" y="1"/>
                    </a:lnTo>
                    <a:lnTo>
                      <a:pt x="1218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3"/>
                    </a:lnTo>
                    <a:lnTo>
                      <a:pt x="94" y="20"/>
                    </a:lnTo>
                    <a:lnTo>
                      <a:pt x="79" y="28"/>
                    </a:lnTo>
                    <a:lnTo>
                      <a:pt x="66" y="39"/>
                    </a:lnTo>
                    <a:lnTo>
                      <a:pt x="52" y="50"/>
                    </a:lnTo>
                    <a:lnTo>
                      <a:pt x="41" y="62"/>
                    </a:lnTo>
                    <a:lnTo>
                      <a:pt x="31" y="76"/>
                    </a:lnTo>
                    <a:lnTo>
                      <a:pt x="22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4" y="140"/>
                    </a:lnTo>
                    <a:lnTo>
                      <a:pt x="1" y="158"/>
                    </a:lnTo>
                    <a:lnTo>
                      <a:pt x="0" y="178"/>
                    </a:lnTo>
                    <a:lnTo>
                      <a:pt x="1" y="195"/>
                    </a:lnTo>
                    <a:lnTo>
                      <a:pt x="4" y="211"/>
                    </a:lnTo>
                    <a:lnTo>
                      <a:pt x="8" y="226"/>
                    </a:lnTo>
                    <a:lnTo>
                      <a:pt x="14" y="241"/>
                    </a:lnTo>
                    <a:lnTo>
                      <a:pt x="22" y="256"/>
                    </a:lnTo>
                    <a:lnTo>
                      <a:pt x="31" y="270"/>
                    </a:lnTo>
                    <a:lnTo>
                      <a:pt x="41" y="283"/>
                    </a:lnTo>
                    <a:lnTo>
                      <a:pt x="52" y="296"/>
                    </a:lnTo>
                    <a:lnTo>
                      <a:pt x="66" y="307"/>
                    </a:lnTo>
                    <a:lnTo>
                      <a:pt x="79" y="317"/>
                    </a:lnTo>
                    <a:lnTo>
                      <a:pt x="94" y="326"/>
                    </a:lnTo>
                    <a:lnTo>
                      <a:pt x="109" y="333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1218" y="347"/>
                    </a:lnTo>
                    <a:lnTo>
                      <a:pt x="1237" y="346"/>
                    </a:lnTo>
                    <a:lnTo>
                      <a:pt x="1255" y="343"/>
                    </a:lnTo>
                    <a:lnTo>
                      <a:pt x="1273" y="339"/>
                    </a:lnTo>
                    <a:lnTo>
                      <a:pt x="1289" y="333"/>
                    </a:lnTo>
                    <a:lnTo>
                      <a:pt x="1305" y="326"/>
                    </a:lnTo>
                    <a:lnTo>
                      <a:pt x="1320" y="317"/>
                    </a:lnTo>
                    <a:lnTo>
                      <a:pt x="1333" y="306"/>
                    </a:lnTo>
                    <a:lnTo>
                      <a:pt x="1346" y="295"/>
                    </a:lnTo>
                    <a:lnTo>
                      <a:pt x="1357" y="282"/>
                    </a:lnTo>
                    <a:lnTo>
                      <a:pt x="1366" y="268"/>
                    </a:lnTo>
                    <a:lnTo>
                      <a:pt x="1375" y="253"/>
                    </a:lnTo>
                    <a:lnTo>
                      <a:pt x="1382" y="238"/>
                    </a:lnTo>
                    <a:lnTo>
                      <a:pt x="1387" y="222"/>
                    </a:lnTo>
                    <a:lnTo>
                      <a:pt x="1391" y="205"/>
                    </a:lnTo>
                    <a:lnTo>
                      <a:pt x="1394" y="188"/>
                    </a:lnTo>
                    <a:lnTo>
                      <a:pt x="1395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1" name="Freeform 57"/>
              <p:cNvSpPr>
                <a:spLocks/>
              </p:cNvSpPr>
              <p:nvPr/>
            </p:nvSpPr>
            <p:spPr bwMode="auto">
              <a:xfrm>
                <a:off x="5656" y="4612"/>
                <a:ext cx="202" cy="80"/>
              </a:xfrm>
              <a:custGeom>
                <a:avLst/>
                <a:gdLst>
                  <a:gd name="T0" fmla="*/ 1 w 1064"/>
                  <a:gd name="T1" fmla="*/ 151 h 347"/>
                  <a:gd name="T2" fmla="*/ 7 w 1064"/>
                  <a:gd name="T3" fmla="*/ 118 h 347"/>
                  <a:gd name="T4" fmla="*/ 20 w 1064"/>
                  <a:gd name="T5" fmla="*/ 88 h 347"/>
                  <a:gd name="T6" fmla="*/ 39 w 1064"/>
                  <a:gd name="T7" fmla="*/ 61 h 347"/>
                  <a:gd name="T8" fmla="*/ 62 w 1064"/>
                  <a:gd name="T9" fmla="*/ 39 h 347"/>
                  <a:gd name="T10" fmla="*/ 90 w 1064"/>
                  <a:gd name="T11" fmla="*/ 20 h 347"/>
                  <a:gd name="T12" fmla="*/ 122 w 1064"/>
                  <a:gd name="T13" fmla="*/ 7 h 347"/>
                  <a:gd name="T14" fmla="*/ 159 w 1064"/>
                  <a:gd name="T15" fmla="*/ 1 h 347"/>
                  <a:gd name="T16" fmla="*/ 886 w 1064"/>
                  <a:gd name="T17" fmla="*/ 0 h 347"/>
                  <a:gd name="T18" fmla="*/ 923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50 h 347"/>
                  <a:gd name="T26" fmla="*/ 1033 w 1064"/>
                  <a:gd name="T27" fmla="*/ 76 h 347"/>
                  <a:gd name="T28" fmla="*/ 1050 w 1064"/>
                  <a:gd name="T29" fmla="*/ 106 h 347"/>
                  <a:gd name="T30" fmla="*/ 1061 w 1064"/>
                  <a:gd name="T31" fmla="*/ 140 h 347"/>
                  <a:gd name="T32" fmla="*/ 1064 w 1064"/>
                  <a:gd name="T33" fmla="*/ 178 h 347"/>
                  <a:gd name="T34" fmla="*/ 1061 w 1064"/>
                  <a:gd name="T35" fmla="*/ 211 h 347"/>
                  <a:gd name="T36" fmla="*/ 1050 w 1064"/>
                  <a:gd name="T37" fmla="*/ 241 h 347"/>
                  <a:gd name="T38" fmla="*/ 1033 w 1064"/>
                  <a:gd name="T39" fmla="*/ 270 h 347"/>
                  <a:gd name="T40" fmla="*/ 1011 w 1064"/>
                  <a:gd name="T41" fmla="*/ 296 h 347"/>
                  <a:gd name="T42" fmla="*/ 985 w 1064"/>
                  <a:gd name="T43" fmla="*/ 317 h 347"/>
                  <a:gd name="T44" fmla="*/ 955 w 1064"/>
                  <a:gd name="T45" fmla="*/ 333 h 347"/>
                  <a:gd name="T46" fmla="*/ 923 w 1064"/>
                  <a:gd name="T47" fmla="*/ 343 h 347"/>
                  <a:gd name="T48" fmla="*/ 886 w 1064"/>
                  <a:gd name="T49" fmla="*/ 347 h 347"/>
                  <a:gd name="T50" fmla="*/ 159 w 1064"/>
                  <a:gd name="T51" fmla="*/ 346 h 347"/>
                  <a:gd name="T52" fmla="*/ 122 w 1064"/>
                  <a:gd name="T53" fmla="*/ 339 h 347"/>
                  <a:gd name="T54" fmla="*/ 90 w 1064"/>
                  <a:gd name="T55" fmla="*/ 326 h 347"/>
                  <a:gd name="T56" fmla="*/ 62 w 1064"/>
                  <a:gd name="T57" fmla="*/ 306 h 347"/>
                  <a:gd name="T58" fmla="*/ 39 w 1064"/>
                  <a:gd name="T59" fmla="*/ 282 h 347"/>
                  <a:gd name="T60" fmla="*/ 20 w 1064"/>
                  <a:gd name="T61" fmla="*/ 253 h 347"/>
                  <a:gd name="T62" fmla="*/ 7 w 1064"/>
                  <a:gd name="T63" fmla="*/ 222 h 347"/>
                  <a:gd name="T64" fmla="*/ 1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3" y="134"/>
                    </a:lnTo>
                    <a:lnTo>
                      <a:pt x="7" y="118"/>
                    </a:lnTo>
                    <a:lnTo>
                      <a:pt x="13" y="102"/>
                    </a:lnTo>
                    <a:lnTo>
                      <a:pt x="20" y="88"/>
                    </a:lnTo>
                    <a:lnTo>
                      <a:pt x="28" y="74"/>
                    </a:lnTo>
                    <a:lnTo>
                      <a:pt x="39" y="61"/>
                    </a:lnTo>
                    <a:lnTo>
                      <a:pt x="50" y="49"/>
                    </a:lnTo>
                    <a:lnTo>
                      <a:pt x="62" y="39"/>
                    </a:lnTo>
                    <a:lnTo>
                      <a:pt x="75" y="28"/>
                    </a:lnTo>
                    <a:lnTo>
                      <a:pt x="90" y="20"/>
                    </a:lnTo>
                    <a:lnTo>
                      <a:pt x="105" y="13"/>
                    </a:lnTo>
                    <a:lnTo>
                      <a:pt x="122" y="7"/>
                    </a:lnTo>
                    <a:lnTo>
                      <a:pt x="139" y="3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3"/>
                    </a:lnTo>
                    <a:lnTo>
                      <a:pt x="971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3" y="62"/>
                    </a:lnTo>
                    <a:lnTo>
                      <a:pt x="1033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1" y="140"/>
                    </a:lnTo>
                    <a:lnTo>
                      <a:pt x="1063" y="158"/>
                    </a:lnTo>
                    <a:lnTo>
                      <a:pt x="1064" y="178"/>
                    </a:lnTo>
                    <a:lnTo>
                      <a:pt x="1063" y="195"/>
                    </a:lnTo>
                    <a:lnTo>
                      <a:pt x="1061" y="211"/>
                    </a:lnTo>
                    <a:lnTo>
                      <a:pt x="1056" y="226"/>
                    </a:lnTo>
                    <a:lnTo>
                      <a:pt x="1050" y="241"/>
                    </a:lnTo>
                    <a:lnTo>
                      <a:pt x="1043" y="256"/>
                    </a:lnTo>
                    <a:lnTo>
                      <a:pt x="1033" y="270"/>
                    </a:lnTo>
                    <a:lnTo>
                      <a:pt x="1023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1" y="326"/>
                    </a:lnTo>
                    <a:lnTo>
                      <a:pt x="955" y="333"/>
                    </a:lnTo>
                    <a:lnTo>
                      <a:pt x="939" y="339"/>
                    </a:lnTo>
                    <a:lnTo>
                      <a:pt x="923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8" y="347"/>
                    </a:lnTo>
                    <a:lnTo>
                      <a:pt x="159" y="346"/>
                    </a:lnTo>
                    <a:lnTo>
                      <a:pt x="139" y="343"/>
                    </a:lnTo>
                    <a:lnTo>
                      <a:pt x="122" y="339"/>
                    </a:lnTo>
                    <a:lnTo>
                      <a:pt x="105" y="333"/>
                    </a:lnTo>
                    <a:lnTo>
                      <a:pt x="90" y="326"/>
                    </a:lnTo>
                    <a:lnTo>
                      <a:pt x="75" y="317"/>
                    </a:lnTo>
                    <a:lnTo>
                      <a:pt x="62" y="306"/>
                    </a:lnTo>
                    <a:lnTo>
                      <a:pt x="50" y="295"/>
                    </a:lnTo>
                    <a:lnTo>
                      <a:pt x="39" y="282"/>
                    </a:lnTo>
                    <a:lnTo>
                      <a:pt x="28" y="268"/>
                    </a:lnTo>
                    <a:lnTo>
                      <a:pt x="20" y="253"/>
                    </a:lnTo>
                    <a:lnTo>
                      <a:pt x="13" y="238"/>
                    </a:lnTo>
                    <a:lnTo>
                      <a:pt x="7" y="222"/>
                    </a:lnTo>
                    <a:lnTo>
                      <a:pt x="3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2" name="Freeform 58"/>
              <p:cNvSpPr>
                <a:spLocks/>
              </p:cNvSpPr>
              <p:nvPr/>
            </p:nvSpPr>
            <p:spPr bwMode="auto">
              <a:xfrm>
                <a:off x="5656" y="4612"/>
                <a:ext cx="202" cy="80"/>
              </a:xfrm>
              <a:custGeom>
                <a:avLst/>
                <a:gdLst>
                  <a:gd name="T0" fmla="*/ 1 w 1064"/>
                  <a:gd name="T1" fmla="*/ 151 h 347"/>
                  <a:gd name="T2" fmla="*/ 7 w 1064"/>
                  <a:gd name="T3" fmla="*/ 118 h 347"/>
                  <a:gd name="T4" fmla="*/ 20 w 1064"/>
                  <a:gd name="T5" fmla="*/ 88 h 347"/>
                  <a:gd name="T6" fmla="*/ 39 w 1064"/>
                  <a:gd name="T7" fmla="*/ 61 h 347"/>
                  <a:gd name="T8" fmla="*/ 62 w 1064"/>
                  <a:gd name="T9" fmla="*/ 39 h 347"/>
                  <a:gd name="T10" fmla="*/ 90 w 1064"/>
                  <a:gd name="T11" fmla="*/ 20 h 347"/>
                  <a:gd name="T12" fmla="*/ 122 w 1064"/>
                  <a:gd name="T13" fmla="*/ 7 h 347"/>
                  <a:gd name="T14" fmla="*/ 159 w 1064"/>
                  <a:gd name="T15" fmla="*/ 1 h 347"/>
                  <a:gd name="T16" fmla="*/ 886 w 1064"/>
                  <a:gd name="T17" fmla="*/ 0 h 347"/>
                  <a:gd name="T18" fmla="*/ 923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50 h 347"/>
                  <a:gd name="T26" fmla="*/ 1033 w 1064"/>
                  <a:gd name="T27" fmla="*/ 76 h 347"/>
                  <a:gd name="T28" fmla="*/ 1050 w 1064"/>
                  <a:gd name="T29" fmla="*/ 106 h 347"/>
                  <a:gd name="T30" fmla="*/ 1061 w 1064"/>
                  <a:gd name="T31" fmla="*/ 140 h 347"/>
                  <a:gd name="T32" fmla="*/ 1064 w 1064"/>
                  <a:gd name="T33" fmla="*/ 178 h 347"/>
                  <a:gd name="T34" fmla="*/ 1061 w 1064"/>
                  <a:gd name="T35" fmla="*/ 211 h 347"/>
                  <a:gd name="T36" fmla="*/ 1050 w 1064"/>
                  <a:gd name="T37" fmla="*/ 241 h 347"/>
                  <a:gd name="T38" fmla="*/ 1033 w 1064"/>
                  <a:gd name="T39" fmla="*/ 270 h 347"/>
                  <a:gd name="T40" fmla="*/ 1011 w 1064"/>
                  <a:gd name="T41" fmla="*/ 296 h 347"/>
                  <a:gd name="T42" fmla="*/ 985 w 1064"/>
                  <a:gd name="T43" fmla="*/ 317 h 347"/>
                  <a:gd name="T44" fmla="*/ 955 w 1064"/>
                  <a:gd name="T45" fmla="*/ 333 h 347"/>
                  <a:gd name="T46" fmla="*/ 923 w 1064"/>
                  <a:gd name="T47" fmla="*/ 343 h 347"/>
                  <a:gd name="T48" fmla="*/ 886 w 1064"/>
                  <a:gd name="T49" fmla="*/ 347 h 347"/>
                  <a:gd name="T50" fmla="*/ 159 w 1064"/>
                  <a:gd name="T51" fmla="*/ 346 h 347"/>
                  <a:gd name="T52" fmla="*/ 122 w 1064"/>
                  <a:gd name="T53" fmla="*/ 339 h 347"/>
                  <a:gd name="T54" fmla="*/ 90 w 1064"/>
                  <a:gd name="T55" fmla="*/ 326 h 347"/>
                  <a:gd name="T56" fmla="*/ 62 w 1064"/>
                  <a:gd name="T57" fmla="*/ 306 h 347"/>
                  <a:gd name="T58" fmla="*/ 39 w 1064"/>
                  <a:gd name="T59" fmla="*/ 282 h 347"/>
                  <a:gd name="T60" fmla="*/ 20 w 1064"/>
                  <a:gd name="T61" fmla="*/ 253 h 347"/>
                  <a:gd name="T62" fmla="*/ 7 w 1064"/>
                  <a:gd name="T63" fmla="*/ 222 h 347"/>
                  <a:gd name="T64" fmla="*/ 1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3" y="134"/>
                    </a:lnTo>
                    <a:lnTo>
                      <a:pt x="7" y="118"/>
                    </a:lnTo>
                    <a:lnTo>
                      <a:pt x="13" y="102"/>
                    </a:lnTo>
                    <a:lnTo>
                      <a:pt x="20" y="88"/>
                    </a:lnTo>
                    <a:lnTo>
                      <a:pt x="28" y="74"/>
                    </a:lnTo>
                    <a:lnTo>
                      <a:pt x="39" y="61"/>
                    </a:lnTo>
                    <a:lnTo>
                      <a:pt x="50" y="49"/>
                    </a:lnTo>
                    <a:lnTo>
                      <a:pt x="62" y="39"/>
                    </a:lnTo>
                    <a:lnTo>
                      <a:pt x="75" y="28"/>
                    </a:lnTo>
                    <a:lnTo>
                      <a:pt x="90" y="20"/>
                    </a:lnTo>
                    <a:lnTo>
                      <a:pt x="105" y="13"/>
                    </a:lnTo>
                    <a:lnTo>
                      <a:pt x="122" y="7"/>
                    </a:lnTo>
                    <a:lnTo>
                      <a:pt x="139" y="3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3"/>
                    </a:lnTo>
                    <a:lnTo>
                      <a:pt x="971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3" y="62"/>
                    </a:lnTo>
                    <a:lnTo>
                      <a:pt x="1033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1" y="140"/>
                    </a:lnTo>
                    <a:lnTo>
                      <a:pt x="1063" y="158"/>
                    </a:lnTo>
                    <a:lnTo>
                      <a:pt x="1064" y="178"/>
                    </a:lnTo>
                    <a:lnTo>
                      <a:pt x="1063" y="195"/>
                    </a:lnTo>
                    <a:lnTo>
                      <a:pt x="1061" y="211"/>
                    </a:lnTo>
                    <a:lnTo>
                      <a:pt x="1056" y="226"/>
                    </a:lnTo>
                    <a:lnTo>
                      <a:pt x="1050" y="241"/>
                    </a:lnTo>
                    <a:lnTo>
                      <a:pt x="1043" y="256"/>
                    </a:lnTo>
                    <a:lnTo>
                      <a:pt x="1033" y="270"/>
                    </a:lnTo>
                    <a:lnTo>
                      <a:pt x="1023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1" y="326"/>
                    </a:lnTo>
                    <a:lnTo>
                      <a:pt x="955" y="333"/>
                    </a:lnTo>
                    <a:lnTo>
                      <a:pt x="939" y="339"/>
                    </a:lnTo>
                    <a:lnTo>
                      <a:pt x="923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8" y="347"/>
                    </a:lnTo>
                    <a:lnTo>
                      <a:pt x="159" y="346"/>
                    </a:lnTo>
                    <a:lnTo>
                      <a:pt x="139" y="343"/>
                    </a:lnTo>
                    <a:lnTo>
                      <a:pt x="122" y="339"/>
                    </a:lnTo>
                    <a:lnTo>
                      <a:pt x="105" y="333"/>
                    </a:lnTo>
                    <a:lnTo>
                      <a:pt x="90" y="326"/>
                    </a:lnTo>
                    <a:lnTo>
                      <a:pt x="75" y="317"/>
                    </a:lnTo>
                    <a:lnTo>
                      <a:pt x="62" y="306"/>
                    </a:lnTo>
                    <a:lnTo>
                      <a:pt x="50" y="295"/>
                    </a:lnTo>
                    <a:lnTo>
                      <a:pt x="39" y="282"/>
                    </a:lnTo>
                    <a:lnTo>
                      <a:pt x="28" y="268"/>
                    </a:lnTo>
                    <a:lnTo>
                      <a:pt x="20" y="253"/>
                    </a:lnTo>
                    <a:lnTo>
                      <a:pt x="13" y="238"/>
                    </a:lnTo>
                    <a:lnTo>
                      <a:pt x="7" y="222"/>
                    </a:lnTo>
                    <a:lnTo>
                      <a:pt x="3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3" name="Freeform 59"/>
              <p:cNvSpPr>
                <a:spLocks/>
              </p:cNvSpPr>
              <p:nvPr/>
            </p:nvSpPr>
            <p:spPr bwMode="auto">
              <a:xfrm>
                <a:off x="5906" y="4612"/>
                <a:ext cx="201" cy="80"/>
              </a:xfrm>
              <a:custGeom>
                <a:avLst/>
                <a:gdLst>
                  <a:gd name="T0" fmla="*/ 1 w 1056"/>
                  <a:gd name="T1" fmla="*/ 151 h 347"/>
                  <a:gd name="T2" fmla="*/ 7 w 1056"/>
                  <a:gd name="T3" fmla="*/ 118 h 347"/>
                  <a:gd name="T4" fmla="*/ 20 w 1056"/>
                  <a:gd name="T5" fmla="*/ 88 h 347"/>
                  <a:gd name="T6" fmla="*/ 38 w 1056"/>
                  <a:gd name="T7" fmla="*/ 61 h 347"/>
                  <a:gd name="T8" fmla="*/ 60 w 1056"/>
                  <a:gd name="T9" fmla="*/ 39 h 347"/>
                  <a:gd name="T10" fmla="*/ 87 w 1056"/>
                  <a:gd name="T11" fmla="*/ 20 h 347"/>
                  <a:gd name="T12" fmla="*/ 118 w 1056"/>
                  <a:gd name="T13" fmla="*/ 7 h 347"/>
                  <a:gd name="T14" fmla="*/ 151 w 1056"/>
                  <a:gd name="T15" fmla="*/ 1 h 347"/>
                  <a:gd name="T16" fmla="*/ 887 w 1056"/>
                  <a:gd name="T17" fmla="*/ 0 h 347"/>
                  <a:gd name="T18" fmla="*/ 922 w 1056"/>
                  <a:gd name="T19" fmla="*/ 3 h 347"/>
                  <a:gd name="T20" fmla="*/ 954 w 1056"/>
                  <a:gd name="T21" fmla="*/ 13 h 347"/>
                  <a:gd name="T22" fmla="*/ 982 w 1056"/>
                  <a:gd name="T23" fmla="*/ 28 h 347"/>
                  <a:gd name="T24" fmla="*/ 1008 w 1056"/>
                  <a:gd name="T25" fmla="*/ 50 h 347"/>
                  <a:gd name="T26" fmla="*/ 1028 w 1056"/>
                  <a:gd name="T27" fmla="*/ 76 h 347"/>
                  <a:gd name="T28" fmla="*/ 1043 w 1056"/>
                  <a:gd name="T29" fmla="*/ 106 h 347"/>
                  <a:gd name="T30" fmla="*/ 1052 w 1056"/>
                  <a:gd name="T31" fmla="*/ 140 h 347"/>
                  <a:gd name="T32" fmla="*/ 1056 w 1056"/>
                  <a:gd name="T33" fmla="*/ 178 h 347"/>
                  <a:gd name="T34" fmla="*/ 1052 w 1056"/>
                  <a:gd name="T35" fmla="*/ 211 h 347"/>
                  <a:gd name="T36" fmla="*/ 1043 w 1056"/>
                  <a:gd name="T37" fmla="*/ 241 h 347"/>
                  <a:gd name="T38" fmla="*/ 1028 w 1056"/>
                  <a:gd name="T39" fmla="*/ 270 h 347"/>
                  <a:gd name="T40" fmla="*/ 1008 w 1056"/>
                  <a:gd name="T41" fmla="*/ 296 h 347"/>
                  <a:gd name="T42" fmla="*/ 982 w 1056"/>
                  <a:gd name="T43" fmla="*/ 317 h 347"/>
                  <a:gd name="T44" fmla="*/ 954 w 1056"/>
                  <a:gd name="T45" fmla="*/ 333 h 347"/>
                  <a:gd name="T46" fmla="*/ 922 w 1056"/>
                  <a:gd name="T47" fmla="*/ 343 h 347"/>
                  <a:gd name="T48" fmla="*/ 887 w 1056"/>
                  <a:gd name="T49" fmla="*/ 347 h 347"/>
                  <a:gd name="T50" fmla="*/ 151 w 1056"/>
                  <a:gd name="T51" fmla="*/ 346 h 347"/>
                  <a:gd name="T52" fmla="*/ 118 w 1056"/>
                  <a:gd name="T53" fmla="*/ 339 h 347"/>
                  <a:gd name="T54" fmla="*/ 87 w 1056"/>
                  <a:gd name="T55" fmla="*/ 326 h 347"/>
                  <a:gd name="T56" fmla="*/ 60 w 1056"/>
                  <a:gd name="T57" fmla="*/ 306 h 347"/>
                  <a:gd name="T58" fmla="*/ 38 w 1056"/>
                  <a:gd name="T59" fmla="*/ 282 h 347"/>
                  <a:gd name="T60" fmla="*/ 20 w 1056"/>
                  <a:gd name="T61" fmla="*/ 253 h 347"/>
                  <a:gd name="T62" fmla="*/ 7 w 1056"/>
                  <a:gd name="T63" fmla="*/ 222 h 347"/>
                  <a:gd name="T64" fmla="*/ 1 w 1056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47"/>
                  <a:gd name="T101" fmla="*/ 1056 w 1056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7" y="118"/>
                    </a:lnTo>
                    <a:lnTo>
                      <a:pt x="13" y="102"/>
                    </a:lnTo>
                    <a:lnTo>
                      <a:pt x="20" y="88"/>
                    </a:lnTo>
                    <a:lnTo>
                      <a:pt x="28" y="74"/>
                    </a:lnTo>
                    <a:lnTo>
                      <a:pt x="38" y="61"/>
                    </a:lnTo>
                    <a:lnTo>
                      <a:pt x="48" y="49"/>
                    </a:lnTo>
                    <a:lnTo>
                      <a:pt x="60" y="39"/>
                    </a:lnTo>
                    <a:lnTo>
                      <a:pt x="73" y="28"/>
                    </a:lnTo>
                    <a:lnTo>
                      <a:pt x="87" y="20"/>
                    </a:lnTo>
                    <a:lnTo>
                      <a:pt x="101" y="13"/>
                    </a:lnTo>
                    <a:lnTo>
                      <a:pt x="118" y="7"/>
                    </a:lnTo>
                    <a:lnTo>
                      <a:pt x="134" y="3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3"/>
                    </a:lnTo>
                    <a:lnTo>
                      <a:pt x="938" y="8"/>
                    </a:lnTo>
                    <a:lnTo>
                      <a:pt x="954" y="13"/>
                    </a:lnTo>
                    <a:lnTo>
                      <a:pt x="968" y="20"/>
                    </a:lnTo>
                    <a:lnTo>
                      <a:pt x="982" y="28"/>
                    </a:lnTo>
                    <a:lnTo>
                      <a:pt x="996" y="39"/>
                    </a:lnTo>
                    <a:lnTo>
                      <a:pt x="1008" y="50"/>
                    </a:lnTo>
                    <a:lnTo>
                      <a:pt x="1018" y="62"/>
                    </a:lnTo>
                    <a:lnTo>
                      <a:pt x="1028" y="76"/>
                    </a:lnTo>
                    <a:lnTo>
                      <a:pt x="1036" y="90"/>
                    </a:lnTo>
                    <a:lnTo>
                      <a:pt x="1043" y="106"/>
                    </a:lnTo>
                    <a:lnTo>
                      <a:pt x="1048" y="122"/>
                    </a:lnTo>
                    <a:lnTo>
                      <a:pt x="1052" y="140"/>
                    </a:lnTo>
                    <a:lnTo>
                      <a:pt x="1055" y="158"/>
                    </a:lnTo>
                    <a:lnTo>
                      <a:pt x="1056" y="178"/>
                    </a:lnTo>
                    <a:lnTo>
                      <a:pt x="1055" y="195"/>
                    </a:lnTo>
                    <a:lnTo>
                      <a:pt x="1052" y="211"/>
                    </a:lnTo>
                    <a:lnTo>
                      <a:pt x="1048" y="226"/>
                    </a:lnTo>
                    <a:lnTo>
                      <a:pt x="1043" y="241"/>
                    </a:lnTo>
                    <a:lnTo>
                      <a:pt x="1036" y="256"/>
                    </a:lnTo>
                    <a:lnTo>
                      <a:pt x="1028" y="270"/>
                    </a:lnTo>
                    <a:lnTo>
                      <a:pt x="1018" y="283"/>
                    </a:lnTo>
                    <a:lnTo>
                      <a:pt x="1008" y="296"/>
                    </a:lnTo>
                    <a:lnTo>
                      <a:pt x="996" y="307"/>
                    </a:lnTo>
                    <a:lnTo>
                      <a:pt x="982" y="317"/>
                    </a:lnTo>
                    <a:lnTo>
                      <a:pt x="968" y="326"/>
                    </a:lnTo>
                    <a:lnTo>
                      <a:pt x="954" y="333"/>
                    </a:lnTo>
                    <a:lnTo>
                      <a:pt x="938" y="339"/>
                    </a:lnTo>
                    <a:lnTo>
                      <a:pt x="922" y="343"/>
                    </a:lnTo>
                    <a:lnTo>
                      <a:pt x="904" y="346"/>
                    </a:lnTo>
                    <a:lnTo>
                      <a:pt x="887" y="347"/>
                    </a:lnTo>
                    <a:lnTo>
                      <a:pt x="169" y="347"/>
                    </a:lnTo>
                    <a:lnTo>
                      <a:pt x="151" y="346"/>
                    </a:lnTo>
                    <a:lnTo>
                      <a:pt x="134" y="343"/>
                    </a:lnTo>
                    <a:lnTo>
                      <a:pt x="118" y="339"/>
                    </a:lnTo>
                    <a:lnTo>
                      <a:pt x="101" y="333"/>
                    </a:lnTo>
                    <a:lnTo>
                      <a:pt x="87" y="326"/>
                    </a:lnTo>
                    <a:lnTo>
                      <a:pt x="73" y="317"/>
                    </a:lnTo>
                    <a:lnTo>
                      <a:pt x="60" y="306"/>
                    </a:lnTo>
                    <a:lnTo>
                      <a:pt x="48" y="295"/>
                    </a:lnTo>
                    <a:lnTo>
                      <a:pt x="38" y="282"/>
                    </a:lnTo>
                    <a:lnTo>
                      <a:pt x="28" y="268"/>
                    </a:lnTo>
                    <a:lnTo>
                      <a:pt x="20" y="253"/>
                    </a:lnTo>
                    <a:lnTo>
                      <a:pt x="13" y="238"/>
                    </a:lnTo>
                    <a:lnTo>
                      <a:pt x="7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4" name="Freeform 60"/>
              <p:cNvSpPr>
                <a:spLocks/>
              </p:cNvSpPr>
              <p:nvPr/>
            </p:nvSpPr>
            <p:spPr bwMode="auto">
              <a:xfrm>
                <a:off x="5906" y="4612"/>
                <a:ext cx="201" cy="80"/>
              </a:xfrm>
              <a:custGeom>
                <a:avLst/>
                <a:gdLst>
                  <a:gd name="T0" fmla="*/ 1 w 1056"/>
                  <a:gd name="T1" fmla="*/ 151 h 347"/>
                  <a:gd name="T2" fmla="*/ 7 w 1056"/>
                  <a:gd name="T3" fmla="*/ 118 h 347"/>
                  <a:gd name="T4" fmla="*/ 20 w 1056"/>
                  <a:gd name="T5" fmla="*/ 88 h 347"/>
                  <a:gd name="T6" fmla="*/ 38 w 1056"/>
                  <a:gd name="T7" fmla="*/ 61 h 347"/>
                  <a:gd name="T8" fmla="*/ 60 w 1056"/>
                  <a:gd name="T9" fmla="*/ 39 h 347"/>
                  <a:gd name="T10" fmla="*/ 87 w 1056"/>
                  <a:gd name="T11" fmla="*/ 20 h 347"/>
                  <a:gd name="T12" fmla="*/ 118 w 1056"/>
                  <a:gd name="T13" fmla="*/ 7 h 347"/>
                  <a:gd name="T14" fmla="*/ 151 w 1056"/>
                  <a:gd name="T15" fmla="*/ 1 h 347"/>
                  <a:gd name="T16" fmla="*/ 887 w 1056"/>
                  <a:gd name="T17" fmla="*/ 0 h 347"/>
                  <a:gd name="T18" fmla="*/ 922 w 1056"/>
                  <a:gd name="T19" fmla="*/ 3 h 347"/>
                  <a:gd name="T20" fmla="*/ 954 w 1056"/>
                  <a:gd name="T21" fmla="*/ 13 h 347"/>
                  <a:gd name="T22" fmla="*/ 982 w 1056"/>
                  <a:gd name="T23" fmla="*/ 28 h 347"/>
                  <a:gd name="T24" fmla="*/ 1008 w 1056"/>
                  <a:gd name="T25" fmla="*/ 50 h 347"/>
                  <a:gd name="T26" fmla="*/ 1028 w 1056"/>
                  <a:gd name="T27" fmla="*/ 76 h 347"/>
                  <a:gd name="T28" fmla="*/ 1043 w 1056"/>
                  <a:gd name="T29" fmla="*/ 106 h 347"/>
                  <a:gd name="T30" fmla="*/ 1052 w 1056"/>
                  <a:gd name="T31" fmla="*/ 140 h 347"/>
                  <a:gd name="T32" fmla="*/ 1056 w 1056"/>
                  <a:gd name="T33" fmla="*/ 178 h 347"/>
                  <a:gd name="T34" fmla="*/ 1052 w 1056"/>
                  <a:gd name="T35" fmla="*/ 211 h 347"/>
                  <a:gd name="T36" fmla="*/ 1043 w 1056"/>
                  <a:gd name="T37" fmla="*/ 241 h 347"/>
                  <a:gd name="T38" fmla="*/ 1028 w 1056"/>
                  <a:gd name="T39" fmla="*/ 270 h 347"/>
                  <a:gd name="T40" fmla="*/ 1008 w 1056"/>
                  <a:gd name="T41" fmla="*/ 296 h 347"/>
                  <a:gd name="T42" fmla="*/ 982 w 1056"/>
                  <a:gd name="T43" fmla="*/ 317 h 347"/>
                  <a:gd name="T44" fmla="*/ 954 w 1056"/>
                  <a:gd name="T45" fmla="*/ 333 h 347"/>
                  <a:gd name="T46" fmla="*/ 922 w 1056"/>
                  <a:gd name="T47" fmla="*/ 343 h 347"/>
                  <a:gd name="T48" fmla="*/ 887 w 1056"/>
                  <a:gd name="T49" fmla="*/ 347 h 347"/>
                  <a:gd name="T50" fmla="*/ 151 w 1056"/>
                  <a:gd name="T51" fmla="*/ 346 h 347"/>
                  <a:gd name="T52" fmla="*/ 118 w 1056"/>
                  <a:gd name="T53" fmla="*/ 339 h 347"/>
                  <a:gd name="T54" fmla="*/ 87 w 1056"/>
                  <a:gd name="T55" fmla="*/ 326 h 347"/>
                  <a:gd name="T56" fmla="*/ 60 w 1056"/>
                  <a:gd name="T57" fmla="*/ 306 h 347"/>
                  <a:gd name="T58" fmla="*/ 38 w 1056"/>
                  <a:gd name="T59" fmla="*/ 282 h 347"/>
                  <a:gd name="T60" fmla="*/ 20 w 1056"/>
                  <a:gd name="T61" fmla="*/ 253 h 347"/>
                  <a:gd name="T62" fmla="*/ 7 w 1056"/>
                  <a:gd name="T63" fmla="*/ 222 h 347"/>
                  <a:gd name="T64" fmla="*/ 1 w 1056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47"/>
                  <a:gd name="T101" fmla="*/ 1056 w 1056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7" y="118"/>
                    </a:lnTo>
                    <a:lnTo>
                      <a:pt x="13" y="102"/>
                    </a:lnTo>
                    <a:lnTo>
                      <a:pt x="20" y="88"/>
                    </a:lnTo>
                    <a:lnTo>
                      <a:pt x="28" y="74"/>
                    </a:lnTo>
                    <a:lnTo>
                      <a:pt x="38" y="61"/>
                    </a:lnTo>
                    <a:lnTo>
                      <a:pt x="48" y="49"/>
                    </a:lnTo>
                    <a:lnTo>
                      <a:pt x="60" y="39"/>
                    </a:lnTo>
                    <a:lnTo>
                      <a:pt x="73" y="28"/>
                    </a:lnTo>
                    <a:lnTo>
                      <a:pt x="87" y="20"/>
                    </a:lnTo>
                    <a:lnTo>
                      <a:pt x="101" y="13"/>
                    </a:lnTo>
                    <a:lnTo>
                      <a:pt x="118" y="7"/>
                    </a:lnTo>
                    <a:lnTo>
                      <a:pt x="134" y="3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3"/>
                    </a:lnTo>
                    <a:lnTo>
                      <a:pt x="938" y="8"/>
                    </a:lnTo>
                    <a:lnTo>
                      <a:pt x="954" y="13"/>
                    </a:lnTo>
                    <a:lnTo>
                      <a:pt x="968" y="20"/>
                    </a:lnTo>
                    <a:lnTo>
                      <a:pt x="982" y="28"/>
                    </a:lnTo>
                    <a:lnTo>
                      <a:pt x="996" y="39"/>
                    </a:lnTo>
                    <a:lnTo>
                      <a:pt x="1008" y="50"/>
                    </a:lnTo>
                    <a:lnTo>
                      <a:pt x="1018" y="62"/>
                    </a:lnTo>
                    <a:lnTo>
                      <a:pt x="1028" y="76"/>
                    </a:lnTo>
                    <a:lnTo>
                      <a:pt x="1036" y="90"/>
                    </a:lnTo>
                    <a:lnTo>
                      <a:pt x="1043" y="106"/>
                    </a:lnTo>
                    <a:lnTo>
                      <a:pt x="1048" y="122"/>
                    </a:lnTo>
                    <a:lnTo>
                      <a:pt x="1052" y="140"/>
                    </a:lnTo>
                    <a:lnTo>
                      <a:pt x="1055" y="158"/>
                    </a:lnTo>
                    <a:lnTo>
                      <a:pt x="1056" y="178"/>
                    </a:lnTo>
                    <a:lnTo>
                      <a:pt x="1055" y="195"/>
                    </a:lnTo>
                    <a:lnTo>
                      <a:pt x="1052" y="211"/>
                    </a:lnTo>
                    <a:lnTo>
                      <a:pt x="1048" y="226"/>
                    </a:lnTo>
                    <a:lnTo>
                      <a:pt x="1043" y="241"/>
                    </a:lnTo>
                    <a:lnTo>
                      <a:pt x="1036" y="256"/>
                    </a:lnTo>
                    <a:lnTo>
                      <a:pt x="1028" y="270"/>
                    </a:lnTo>
                    <a:lnTo>
                      <a:pt x="1018" y="283"/>
                    </a:lnTo>
                    <a:lnTo>
                      <a:pt x="1008" y="296"/>
                    </a:lnTo>
                    <a:lnTo>
                      <a:pt x="996" y="307"/>
                    </a:lnTo>
                    <a:lnTo>
                      <a:pt x="982" y="317"/>
                    </a:lnTo>
                    <a:lnTo>
                      <a:pt x="968" y="326"/>
                    </a:lnTo>
                    <a:lnTo>
                      <a:pt x="954" y="333"/>
                    </a:lnTo>
                    <a:lnTo>
                      <a:pt x="938" y="339"/>
                    </a:lnTo>
                    <a:lnTo>
                      <a:pt x="922" y="343"/>
                    </a:lnTo>
                    <a:lnTo>
                      <a:pt x="904" y="346"/>
                    </a:lnTo>
                    <a:lnTo>
                      <a:pt x="887" y="347"/>
                    </a:lnTo>
                    <a:lnTo>
                      <a:pt x="169" y="347"/>
                    </a:lnTo>
                    <a:lnTo>
                      <a:pt x="151" y="346"/>
                    </a:lnTo>
                    <a:lnTo>
                      <a:pt x="134" y="343"/>
                    </a:lnTo>
                    <a:lnTo>
                      <a:pt x="118" y="339"/>
                    </a:lnTo>
                    <a:lnTo>
                      <a:pt x="101" y="333"/>
                    </a:lnTo>
                    <a:lnTo>
                      <a:pt x="87" y="326"/>
                    </a:lnTo>
                    <a:lnTo>
                      <a:pt x="73" y="317"/>
                    </a:lnTo>
                    <a:lnTo>
                      <a:pt x="60" y="306"/>
                    </a:lnTo>
                    <a:lnTo>
                      <a:pt x="48" y="295"/>
                    </a:lnTo>
                    <a:lnTo>
                      <a:pt x="38" y="282"/>
                    </a:lnTo>
                    <a:lnTo>
                      <a:pt x="28" y="268"/>
                    </a:lnTo>
                    <a:lnTo>
                      <a:pt x="20" y="253"/>
                    </a:lnTo>
                    <a:lnTo>
                      <a:pt x="13" y="238"/>
                    </a:lnTo>
                    <a:lnTo>
                      <a:pt x="7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5" name="Freeform 61"/>
              <p:cNvSpPr>
                <a:spLocks/>
              </p:cNvSpPr>
              <p:nvPr/>
            </p:nvSpPr>
            <p:spPr bwMode="auto">
              <a:xfrm>
                <a:off x="6152" y="4612"/>
                <a:ext cx="202" cy="80"/>
              </a:xfrm>
              <a:custGeom>
                <a:avLst/>
                <a:gdLst>
                  <a:gd name="T0" fmla="*/ 1 w 1063"/>
                  <a:gd name="T1" fmla="*/ 151 h 347"/>
                  <a:gd name="T2" fmla="*/ 8 w 1063"/>
                  <a:gd name="T3" fmla="*/ 118 h 347"/>
                  <a:gd name="T4" fmla="*/ 21 w 1063"/>
                  <a:gd name="T5" fmla="*/ 88 h 347"/>
                  <a:gd name="T6" fmla="*/ 40 w 1063"/>
                  <a:gd name="T7" fmla="*/ 61 h 347"/>
                  <a:gd name="T8" fmla="*/ 65 w 1063"/>
                  <a:gd name="T9" fmla="*/ 39 h 347"/>
                  <a:gd name="T10" fmla="*/ 93 w 1063"/>
                  <a:gd name="T11" fmla="*/ 20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6 w 1063"/>
                  <a:gd name="T17" fmla="*/ 0 h 347"/>
                  <a:gd name="T18" fmla="*/ 921 w 1063"/>
                  <a:gd name="T19" fmla="*/ 3 h 347"/>
                  <a:gd name="T20" fmla="*/ 955 w 1063"/>
                  <a:gd name="T21" fmla="*/ 13 h 347"/>
                  <a:gd name="T22" fmla="*/ 985 w 1063"/>
                  <a:gd name="T23" fmla="*/ 28 h 347"/>
                  <a:gd name="T24" fmla="*/ 1011 w 1063"/>
                  <a:gd name="T25" fmla="*/ 50 h 347"/>
                  <a:gd name="T26" fmla="*/ 1033 w 1063"/>
                  <a:gd name="T27" fmla="*/ 76 h 347"/>
                  <a:gd name="T28" fmla="*/ 1049 w 1063"/>
                  <a:gd name="T29" fmla="*/ 106 h 347"/>
                  <a:gd name="T30" fmla="*/ 1059 w 1063"/>
                  <a:gd name="T31" fmla="*/ 140 h 347"/>
                  <a:gd name="T32" fmla="*/ 1063 w 1063"/>
                  <a:gd name="T33" fmla="*/ 178 h 347"/>
                  <a:gd name="T34" fmla="*/ 1059 w 1063"/>
                  <a:gd name="T35" fmla="*/ 211 h 347"/>
                  <a:gd name="T36" fmla="*/ 1049 w 1063"/>
                  <a:gd name="T37" fmla="*/ 241 h 347"/>
                  <a:gd name="T38" fmla="*/ 1033 w 1063"/>
                  <a:gd name="T39" fmla="*/ 270 h 347"/>
                  <a:gd name="T40" fmla="*/ 1011 w 1063"/>
                  <a:gd name="T41" fmla="*/ 296 h 347"/>
                  <a:gd name="T42" fmla="*/ 985 w 1063"/>
                  <a:gd name="T43" fmla="*/ 317 h 347"/>
                  <a:gd name="T44" fmla="*/ 955 w 1063"/>
                  <a:gd name="T45" fmla="*/ 333 h 347"/>
                  <a:gd name="T46" fmla="*/ 921 w 1063"/>
                  <a:gd name="T47" fmla="*/ 343 h 347"/>
                  <a:gd name="T48" fmla="*/ 886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39 h 347"/>
                  <a:gd name="T54" fmla="*/ 93 w 1063"/>
                  <a:gd name="T55" fmla="*/ 326 h 347"/>
                  <a:gd name="T56" fmla="*/ 65 w 1063"/>
                  <a:gd name="T57" fmla="*/ 306 h 347"/>
                  <a:gd name="T58" fmla="*/ 40 w 1063"/>
                  <a:gd name="T59" fmla="*/ 282 h 347"/>
                  <a:gd name="T60" fmla="*/ 21 w 1063"/>
                  <a:gd name="T61" fmla="*/ 253 h 347"/>
                  <a:gd name="T62" fmla="*/ 8 w 1063"/>
                  <a:gd name="T63" fmla="*/ 222 h 347"/>
                  <a:gd name="T64" fmla="*/ 1 w 10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3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8"/>
                    </a:lnTo>
                    <a:lnTo>
                      <a:pt x="30" y="74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3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3"/>
                    </a:lnTo>
                    <a:lnTo>
                      <a:pt x="938" y="8"/>
                    </a:lnTo>
                    <a:lnTo>
                      <a:pt x="955" y="13"/>
                    </a:lnTo>
                    <a:lnTo>
                      <a:pt x="970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3" y="62"/>
                    </a:lnTo>
                    <a:lnTo>
                      <a:pt x="1033" y="76"/>
                    </a:lnTo>
                    <a:lnTo>
                      <a:pt x="1042" y="90"/>
                    </a:lnTo>
                    <a:lnTo>
                      <a:pt x="1049" y="106"/>
                    </a:lnTo>
                    <a:lnTo>
                      <a:pt x="1055" y="122"/>
                    </a:lnTo>
                    <a:lnTo>
                      <a:pt x="1059" y="140"/>
                    </a:lnTo>
                    <a:lnTo>
                      <a:pt x="1062" y="158"/>
                    </a:lnTo>
                    <a:lnTo>
                      <a:pt x="1063" y="178"/>
                    </a:lnTo>
                    <a:lnTo>
                      <a:pt x="1062" y="195"/>
                    </a:lnTo>
                    <a:lnTo>
                      <a:pt x="1059" y="211"/>
                    </a:lnTo>
                    <a:lnTo>
                      <a:pt x="1055" y="226"/>
                    </a:lnTo>
                    <a:lnTo>
                      <a:pt x="1049" y="241"/>
                    </a:lnTo>
                    <a:lnTo>
                      <a:pt x="1042" y="256"/>
                    </a:lnTo>
                    <a:lnTo>
                      <a:pt x="1033" y="270"/>
                    </a:lnTo>
                    <a:lnTo>
                      <a:pt x="1023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0" y="326"/>
                    </a:lnTo>
                    <a:lnTo>
                      <a:pt x="955" y="333"/>
                    </a:lnTo>
                    <a:lnTo>
                      <a:pt x="938" y="339"/>
                    </a:lnTo>
                    <a:lnTo>
                      <a:pt x="921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3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2" y="295"/>
                    </a:lnTo>
                    <a:lnTo>
                      <a:pt x="40" y="282"/>
                    </a:lnTo>
                    <a:lnTo>
                      <a:pt x="30" y="268"/>
                    </a:lnTo>
                    <a:lnTo>
                      <a:pt x="21" y="253"/>
                    </a:lnTo>
                    <a:lnTo>
                      <a:pt x="14" y="238"/>
                    </a:lnTo>
                    <a:lnTo>
                      <a:pt x="8" y="222"/>
                    </a:lnTo>
                    <a:lnTo>
                      <a:pt x="3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6" name="Freeform 62"/>
              <p:cNvSpPr>
                <a:spLocks/>
              </p:cNvSpPr>
              <p:nvPr/>
            </p:nvSpPr>
            <p:spPr bwMode="auto">
              <a:xfrm>
                <a:off x="6152" y="4612"/>
                <a:ext cx="202" cy="80"/>
              </a:xfrm>
              <a:custGeom>
                <a:avLst/>
                <a:gdLst>
                  <a:gd name="T0" fmla="*/ 1 w 1063"/>
                  <a:gd name="T1" fmla="*/ 151 h 347"/>
                  <a:gd name="T2" fmla="*/ 8 w 1063"/>
                  <a:gd name="T3" fmla="*/ 118 h 347"/>
                  <a:gd name="T4" fmla="*/ 21 w 1063"/>
                  <a:gd name="T5" fmla="*/ 88 h 347"/>
                  <a:gd name="T6" fmla="*/ 40 w 1063"/>
                  <a:gd name="T7" fmla="*/ 61 h 347"/>
                  <a:gd name="T8" fmla="*/ 65 w 1063"/>
                  <a:gd name="T9" fmla="*/ 39 h 347"/>
                  <a:gd name="T10" fmla="*/ 93 w 1063"/>
                  <a:gd name="T11" fmla="*/ 20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6 w 1063"/>
                  <a:gd name="T17" fmla="*/ 0 h 347"/>
                  <a:gd name="T18" fmla="*/ 921 w 1063"/>
                  <a:gd name="T19" fmla="*/ 3 h 347"/>
                  <a:gd name="T20" fmla="*/ 955 w 1063"/>
                  <a:gd name="T21" fmla="*/ 13 h 347"/>
                  <a:gd name="T22" fmla="*/ 985 w 1063"/>
                  <a:gd name="T23" fmla="*/ 28 h 347"/>
                  <a:gd name="T24" fmla="*/ 1011 w 1063"/>
                  <a:gd name="T25" fmla="*/ 50 h 347"/>
                  <a:gd name="T26" fmla="*/ 1033 w 1063"/>
                  <a:gd name="T27" fmla="*/ 76 h 347"/>
                  <a:gd name="T28" fmla="*/ 1049 w 1063"/>
                  <a:gd name="T29" fmla="*/ 106 h 347"/>
                  <a:gd name="T30" fmla="*/ 1059 w 1063"/>
                  <a:gd name="T31" fmla="*/ 140 h 347"/>
                  <a:gd name="T32" fmla="*/ 1063 w 1063"/>
                  <a:gd name="T33" fmla="*/ 178 h 347"/>
                  <a:gd name="T34" fmla="*/ 1059 w 1063"/>
                  <a:gd name="T35" fmla="*/ 211 h 347"/>
                  <a:gd name="T36" fmla="*/ 1049 w 1063"/>
                  <a:gd name="T37" fmla="*/ 241 h 347"/>
                  <a:gd name="T38" fmla="*/ 1033 w 1063"/>
                  <a:gd name="T39" fmla="*/ 270 h 347"/>
                  <a:gd name="T40" fmla="*/ 1011 w 1063"/>
                  <a:gd name="T41" fmla="*/ 296 h 347"/>
                  <a:gd name="T42" fmla="*/ 985 w 1063"/>
                  <a:gd name="T43" fmla="*/ 317 h 347"/>
                  <a:gd name="T44" fmla="*/ 955 w 1063"/>
                  <a:gd name="T45" fmla="*/ 333 h 347"/>
                  <a:gd name="T46" fmla="*/ 921 w 1063"/>
                  <a:gd name="T47" fmla="*/ 343 h 347"/>
                  <a:gd name="T48" fmla="*/ 886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39 h 347"/>
                  <a:gd name="T54" fmla="*/ 93 w 1063"/>
                  <a:gd name="T55" fmla="*/ 326 h 347"/>
                  <a:gd name="T56" fmla="*/ 65 w 1063"/>
                  <a:gd name="T57" fmla="*/ 306 h 347"/>
                  <a:gd name="T58" fmla="*/ 40 w 1063"/>
                  <a:gd name="T59" fmla="*/ 282 h 347"/>
                  <a:gd name="T60" fmla="*/ 21 w 1063"/>
                  <a:gd name="T61" fmla="*/ 253 h 347"/>
                  <a:gd name="T62" fmla="*/ 8 w 1063"/>
                  <a:gd name="T63" fmla="*/ 222 h 347"/>
                  <a:gd name="T64" fmla="*/ 1 w 10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3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8"/>
                    </a:lnTo>
                    <a:lnTo>
                      <a:pt x="30" y="74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3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3"/>
                    </a:lnTo>
                    <a:lnTo>
                      <a:pt x="938" y="8"/>
                    </a:lnTo>
                    <a:lnTo>
                      <a:pt x="955" y="13"/>
                    </a:lnTo>
                    <a:lnTo>
                      <a:pt x="970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3" y="62"/>
                    </a:lnTo>
                    <a:lnTo>
                      <a:pt x="1033" y="76"/>
                    </a:lnTo>
                    <a:lnTo>
                      <a:pt x="1042" y="90"/>
                    </a:lnTo>
                    <a:lnTo>
                      <a:pt x="1049" y="106"/>
                    </a:lnTo>
                    <a:lnTo>
                      <a:pt x="1055" y="122"/>
                    </a:lnTo>
                    <a:lnTo>
                      <a:pt x="1059" y="140"/>
                    </a:lnTo>
                    <a:lnTo>
                      <a:pt x="1062" y="158"/>
                    </a:lnTo>
                    <a:lnTo>
                      <a:pt x="1063" y="178"/>
                    </a:lnTo>
                    <a:lnTo>
                      <a:pt x="1062" y="195"/>
                    </a:lnTo>
                    <a:lnTo>
                      <a:pt x="1059" y="211"/>
                    </a:lnTo>
                    <a:lnTo>
                      <a:pt x="1055" y="226"/>
                    </a:lnTo>
                    <a:lnTo>
                      <a:pt x="1049" y="241"/>
                    </a:lnTo>
                    <a:lnTo>
                      <a:pt x="1042" y="256"/>
                    </a:lnTo>
                    <a:lnTo>
                      <a:pt x="1033" y="270"/>
                    </a:lnTo>
                    <a:lnTo>
                      <a:pt x="1023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0" y="326"/>
                    </a:lnTo>
                    <a:lnTo>
                      <a:pt x="955" y="333"/>
                    </a:lnTo>
                    <a:lnTo>
                      <a:pt x="938" y="339"/>
                    </a:lnTo>
                    <a:lnTo>
                      <a:pt x="921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3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2" y="295"/>
                    </a:lnTo>
                    <a:lnTo>
                      <a:pt x="40" y="282"/>
                    </a:lnTo>
                    <a:lnTo>
                      <a:pt x="30" y="268"/>
                    </a:lnTo>
                    <a:lnTo>
                      <a:pt x="21" y="253"/>
                    </a:lnTo>
                    <a:lnTo>
                      <a:pt x="14" y="238"/>
                    </a:lnTo>
                    <a:lnTo>
                      <a:pt x="8" y="222"/>
                    </a:lnTo>
                    <a:lnTo>
                      <a:pt x="3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7" name="Freeform 63"/>
              <p:cNvSpPr>
                <a:spLocks/>
              </p:cNvSpPr>
              <p:nvPr/>
            </p:nvSpPr>
            <p:spPr bwMode="auto">
              <a:xfrm>
                <a:off x="6402" y="4612"/>
                <a:ext cx="201" cy="80"/>
              </a:xfrm>
              <a:custGeom>
                <a:avLst/>
                <a:gdLst>
                  <a:gd name="T0" fmla="*/ 1 w 1064"/>
                  <a:gd name="T1" fmla="*/ 151 h 347"/>
                  <a:gd name="T2" fmla="*/ 9 w 1064"/>
                  <a:gd name="T3" fmla="*/ 118 h 347"/>
                  <a:gd name="T4" fmla="*/ 22 w 1064"/>
                  <a:gd name="T5" fmla="*/ 88 h 347"/>
                  <a:gd name="T6" fmla="*/ 41 w 1064"/>
                  <a:gd name="T7" fmla="*/ 61 h 347"/>
                  <a:gd name="T8" fmla="*/ 65 w 1064"/>
                  <a:gd name="T9" fmla="*/ 39 h 347"/>
                  <a:gd name="T10" fmla="*/ 94 w 1064"/>
                  <a:gd name="T11" fmla="*/ 20 h 347"/>
                  <a:gd name="T12" fmla="*/ 125 w 1064"/>
                  <a:gd name="T13" fmla="*/ 7 h 347"/>
                  <a:gd name="T14" fmla="*/ 160 w 1064"/>
                  <a:gd name="T15" fmla="*/ 1 h 347"/>
                  <a:gd name="T16" fmla="*/ 888 w 1064"/>
                  <a:gd name="T17" fmla="*/ 0 h 347"/>
                  <a:gd name="T18" fmla="*/ 923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50 h 347"/>
                  <a:gd name="T26" fmla="*/ 1034 w 1064"/>
                  <a:gd name="T27" fmla="*/ 76 h 347"/>
                  <a:gd name="T28" fmla="*/ 1050 w 1064"/>
                  <a:gd name="T29" fmla="*/ 106 h 347"/>
                  <a:gd name="T30" fmla="*/ 1061 w 1064"/>
                  <a:gd name="T31" fmla="*/ 140 h 347"/>
                  <a:gd name="T32" fmla="*/ 1064 w 1064"/>
                  <a:gd name="T33" fmla="*/ 178 h 347"/>
                  <a:gd name="T34" fmla="*/ 1061 w 1064"/>
                  <a:gd name="T35" fmla="*/ 211 h 347"/>
                  <a:gd name="T36" fmla="*/ 1050 w 1064"/>
                  <a:gd name="T37" fmla="*/ 241 h 347"/>
                  <a:gd name="T38" fmla="*/ 1034 w 1064"/>
                  <a:gd name="T39" fmla="*/ 270 h 347"/>
                  <a:gd name="T40" fmla="*/ 1011 w 1064"/>
                  <a:gd name="T41" fmla="*/ 296 h 347"/>
                  <a:gd name="T42" fmla="*/ 985 w 1064"/>
                  <a:gd name="T43" fmla="*/ 317 h 347"/>
                  <a:gd name="T44" fmla="*/ 955 w 1064"/>
                  <a:gd name="T45" fmla="*/ 333 h 347"/>
                  <a:gd name="T46" fmla="*/ 923 w 1064"/>
                  <a:gd name="T47" fmla="*/ 343 h 347"/>
                  <a:gd name="T48" fmla="*/ 888 w 1064"/>
                  <a:gd name="T49" fmla="*/ 347 h 347"/>
                  <a:gd name="T50" fmla="*/ 160 w 1064"/>
                  <a:gd name="T51" fmla="*/ 346 h 347"/>
                  <a:gd name="T52" fmla="*/ 125 w 1064"/>
                  <a:gd name="T53" fmla="*/ 339 h 347"/>
                  <a:gd name="T54" fmla="*/ 94 w 1064"/>
                  <a:gd name="T55" fmla="*/ 326 h 347"/>
                  <a:gd name="T56" fmla="*/ 65 w 1064"/>
                  <a:gd name="T57" fmla="*/ 306 h 347"/>
                  <a:gd name="T58" fmla="*/ 41 w 1064"/>
                  <a:gd name="T59" fmla="*/ 282 h 347"/>
                  <a:gd name="T60" fmla="*/ 22 w 1064"/>
                  <a:gd name="T61" fmla="*/ 253 h 347"/>
                  <a:gd name="T62" fmla="*/ 9 w 1064"/>
                  <a:gd name="T63" fmla="*/ 222 h 347"/>
                  <a:gd name="T64" fmla="*/ 1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9" y="118"/>
                    </a:lnTo>
                    <a:lnTo>
                      <a:pt x="15" y="102"/>
                    </a:lnTo>
                    <a:lnTo>
                      <a:pt x="22" y="88"/>
                    </a:lnTo>
                    <a:lnTo>
                      <a:pt x="31" y="74"/>
                    </a:lnTo>
                    <a:lnTo>
                      <a:pt x="41" y="61"/>
                    </a:lnTo>
                    <a:lnTo>
                      <a:pt x="53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4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3" y="3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8" y="0"/>
                    </a:lnTo>
                    <a:lnTo>
                      <a:pt x="905" y="1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3"/>
                    </a:lnTo>
                    <a:lnTo>
                      <a:pt x="971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4" y="62"/>
                    </a:lnTo>
                    <a:lnTo>
                      <a:pt x="1034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1" y="140"/>
                    </a:lnTo>
                    <a:lnTo>
                      <a:pt x="1063" y="158"/>
                    </a:lnTo>
                    <a:lnTo>
                      <a:pt x="1064" y="178"/>
                    </a:lnTo>
                    <a:lnTo>
                      <a:pt x="1063" y="195"/>
                    </a:lnTo>
                    <a:lnTo>
                      <a:pt x="1061" y="211"/>
                    </a:lnTo>
                    <a:lnTo>
                      <a:pt x="1056" y="226"/>
                    </a:lnTo>
                    <a:lnTo>
                      <a:pt x="1050" y="241"/>
                    </a:lnTo>
                    <a:lnTo>
                      <a:pt x="1043" y="256"/>
                    </a:lnTo>
                    <a:lnTo>
                      <a:pt x="1034" y="270"/>
                    </a:lnTo>
                    <a:lnTo>
                      <a:pt x="1024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1" y="326"/>
                    </a:lnTo>
                    <a:lnTo>
                      <a:pt x="955" y="333"/>
                    </a:lnTo>
                    <a:lnTo>
                      <a:pt x="939" y="339"/>
                    </a:lnTo>
                    <a:lnTo>
                      <a:pt x="923" y="343"/>
                    </a:lnTo>
                    <a:lnTo>
                      <a:pt x="905" y="346"/>
                    </a:lnTo>
                    <a:lnTo>
                      <a:pt x="888" y="347"/>
                    </a:lnTo>
                    <a:lnTo>
                      <a:pt x="178" y="347"/>
                    </a:lnTo>
                    <a:lnTo>
                      <a:pt x="160" y="346"/>
                    </a:lnTo>
                    <a:lnTo>
                      <a:pt x="143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4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3" y="295"/>
                    </a:lnTo>
                    <a:lnTo>
                      <a:pt x="41" y="282"/>
                    </a:lnTo>
                    <a:lnTo>
                      <a:pt x="31" y="268"/>
                    </a:lnTo>
                    <a:lnTo>
                      <a:pt x="22" y="253"/>
                    </a:lnTo>
                    <a:lnTo>
                      <a:pt x="15" y="238"/>
                    </a:lnTo>
                    <a:lnTo>
                      <a:pt x="9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8" name="Freeform 64"/>
              <p:cNvSpPr>
                <a:spLocks/>
              </p:cNvSpPr>
              <p:nvPr/>
            </p:nvSpPr>
            <p:spPr bwMode="auto">
              <a:xfrm>
                <a:off x="6402" y="4612"/>
                <a:ext cx="201" cy="80"/>
              </a:xfrm>
              <a:custGeom>
                <a:avLst/>
                <a:gdLst>
                  <a:gd name="T0" fmla="*/ 1 w 1064"/>
                  <a:gd name="T1" fmla="*/ 151 h 347"/>
                  <a:gd name="T2" fmla="*/ 9 w 1064"/>
                  <a:gd name="T3" fmla="*/ 118 h 347"/>
                  <a:gd name="T4" fmla="*/ 22 w 1064"/>
                  <a:gd name="T5" fmla="*/ 88 h 347"/>
                  <a:gd name="T6" fmla="*/ 41 w 1064"/>
                  <a:gd name="T7" fmla="*/ 61 h 347"/>
                  <a:gd name="T8" fmla="*/ 65 w 1064"/>
                  <a:gd name="T9" fmla="*/ 39 h 347"/>
                  <a:gd name="T10" fmla="*/ 94 w 1064"/>
                  <a:gd name="T11" fmla="*/ 20 h 347"/>
                  <a:gd name="T12" fmla="*/ 125 w 1064"/>
                  <a:gd name="T13" fmla="*/ 7 h 347"/>
                  <a:gd name="T14" fmla="*/ 160 w 1064"/>
                  <a:gd name="T15" fmla="*/ 1 h 347"/>
                  <a:gd name="T16" fmla="*/ 888 w 1064"/>
                  <a:gd name="T17" fmla="*/ 0 h 347"/>
                  <a:gd name="T18" fmla="*/ 923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50 h 347"/>
                  <a:gd name="T26" fmla="*/ 1034 w 1064"/>
                  <a:gd name="T27" fmla="*/ 76 h 347"/>
                  <a:gd name="T28" fmla="*/ 1050 w 1064"/>
                  <a:gd name="T29" fmla="*/ 106 h 347"/>
                  <a:gd name="T30" fmla="*/ 1061 w 1064"/>
                  <a:gd name="T31" fmla="*/ 140 h 347"/>
                  <a:gd name="T32" fmla="*/ 1064 w 1064"/>
                  <a:gd name="T33" fmla="*/ 178 h 347"/>
                  <a:gd name="T34" fmla="*/ 1061 w 1064"/>
                  <a:gd name="T35" fmla="*/ 211 h 347"/>
                  <a:gd name="T36" fmla="*/ 1050 w 1064"/>
                  <a:gd name="T37" fmla="*/ 241 h 347"/>
                  <a:gd name="T38" fmla="*/ 1034 w 1064"/>
                  <a:gd name="T39" fmla="*/ 270 h 347"/>
                  <a:gd name="T40" fmla="*/ 1011 w 1064"/>
                  <a:gd name="T41" fmla="*/ 296 h 347"/>
                  <a:gd name="T42" fmla="*/ 985 w 1064"/>
                  <a:gd name="T43" fmla="*/ 317 h 347"/>
                  <a:gd name="T44" fmla="*/ 955 w 1064"/>
                  <a:gd name="T45" fmla="*/ 333 h 347"/>
                  <a:gd name="T46" fmla="*/ 923 w 1064"/>
                  <a:gd name="T47" fmla="*/ 343 h 347"/>
                  <a:gd name="T48" fmla="*/ 888 w 1064"/>
                  <a:gd name="T49" fmla="*/ 347 h 347"/>
                  <a:gd name="T50" fmla="*/ 160 w 1064"/>
                  <a:gd name="T51" fmla="*/ 346 h 347"/>
                  <a:gd name="T52" fmla="*/ 125 w 1064"/>
                  <a:gd name="T53" fmla="*/ 339 h 347"/>
                  <a:gd name="T54" fmla="*/ 94 w 1064"/>
                  <a:gd name="T55" fmla="*/ 326 h 347"/>
                  <a:gd name="T56" fmla="*/ 65 w 1064"/>
                  <a:gd name="T57" fmla="*/ 306 h 347"/>
                  <a:gd name="T58" fmla="*/ 41 w 1064"/>
                  <a:gd name="T59" fmla="*/ 282 h 347"/>
                  <a:gd name="T60" fmla="*/ 22 w 1064"/>
                  <a:gd name="T61" fmla="*/ 253 h 347"/>
                  <a:gd name="T62" fmla="*/ 9 w 1064"/>
                  <a:gd name="T63" fmla="*/ 222 h 347"/>
                  <a:gd name="T64" fmla="*/ 1 w 1064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9" y="118"/>
                    </a:lnTo>
                    <a:lnTo>
                      <a:pt x="15" y="102"/>
                    </a:lnTo>
                    <a:lnTo>
                      <a:pt x="22" y="88"/>
                    </a:lnTo>
                    <a:lnTo>
                      <a:pt x="31" y="74"/>
                    </a:lnTo>
                    <a:lnTo>
                      <a:pt x="41" y="61"/>
                    </a:lnTo>
                    <a:lnTo>
                      <a:pt x="53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4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3" y="3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8" y="0"/>
                    </a:lnTo>
                    <a:lnTo>
                      <a:pt x="905" y="1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3"/>
                    </a:lnTo>
                    <a:lnTo>
                      <a:pt x="971" y="20"/>
                    </a:lnTo>
                    <a:lnTo>
                      <a:pt x="985" y="28"/>
                    </a:lnTo>
                    <a:lnTo>
                      <a:pt x="999" y="39"/>
                    </a:lnTo>
                    <a:lnTo>
                      <a:pt x="1011" y="50"/>
                    </a:lnTo>
                    <a:lnTo>
                      <a:pt x="1024" y="62"/>
                    </a:lnTo>
                    <a:lnTo>
                      <a:pt x="1034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1" y="140"/>
                    </a:lnTo>
                    <a:lnTo>
                      <a:pt x="1063" y="158"/>
                    </a:lnTo>
                    <a:lnTo>
                      <a:pt x="1064" y="178"/>
                    </a:lnTo>
                    <a:lnTo>
                      <a:pt x="1063" y="195"/>
                    </a:lnTo>
                    <a:lnTo>
                      <a:pt x="1061" y="211"/>
                    </a:lnTo>
                    <a:lnTo>
                      <a:pt x="1056" y="226"/>
                    </a:lnTo>
                    <a:lnTo>
                      <a:pt x="1050" y="241"/>
                    </a:lnTo>
                    <a:lnTo>
                      <a:pt x="1043" y="256"/>
                    </a:lnTo>
                    <a:lnTo>
                      <a:pt x="1034" y="270"/>
                    </a:lnTo>
                    <a:lnTo>
                      <a:pt x="1024" y="283"/>
                    </a:lnTo>
                    <a:lnTo>
                      <a:pt x="1011" y="296"/>
                    </a:lnTo>
                    <a:lnTo>
                      <a:pt x="999" y="307"/>
                    </a:lnTo>
                    <a:lnTo>
                      <a:pt x="985" y="317"/>
                    </a:lnTo>
                    <a:lnTo>
                      <a:pt x="971" y="326"/>
                    </a:lnTo>
                    <a:lnTo>
                      <a:pt x="955" y="333"/>
                    </a:lnTo>
                    <a:lnTo>
                      <a:pt x="939" y="339"/>
                    </a:lnTo>
                    <a:lnTo>
                      <a:pt x="923" y="343"/>
                    </a:lnTo>
                    <a:lnTo>
                      <a:pt x="905" y="346"/>
                    </a:lnTo>
                    <a:lnTo>
                      <a:pt x="888" y="347"/>
                    </a:lnTo>
                    <a:lnTo>
                      <a:pt x="178" y="347"/>
                    </a:lnTo>
                    <a:lnTo>
                      <a:pt x="160" y="346"/>
                    </a:lnTo>
                    <a:lnTo>
                      <a:pt x="143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4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3" y="295"/>
                    </a:lnTo>
                    <a:lnTo>
                      <a:pt x="41" y="282"/>
                    </a:lnTo>
                    <a:lnTo>
                      <a:pt x="31" y="268"/>
                    </a:lnTo>
                    <a:lnTo>
                      <a:pt x="22" y="253"/>
                    </a:lnTo>
                    <a:lnTo>
                      <a:pt x="15" y="238"/>
                    </a:lnTo>
                    <a:lnTo>
                      <a:pt x="9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99" name="Freeform 65"/>
              <p:cNvSpPr>
                <a:spLocks/>
              </p:cNvSpPr>
              <p:nvPr/>
            </p:nvSpPr>
            <p:spPr bwMode="auto">
              <a:xfrm>
                <a:off x="6651" y="4612"/>
                <a:ext cx="257" cy="80"/>
              </a:xfrm>
              <a:custGeom>
                <a:avLst/>
                <a:gdLst>
                  <a:gd name="T0" fmla="*/ 1 w 1363"/>
                  <a:gd name="T1" fmla="*/ 151 h 347"/>
                  <a:gd name="T2" fmla="*/ 8 w 1363"/>
                  <a:gd name="T3" fmla="*/ 118 h 347"/>
                  <a:gd name="T4" fmla="*/ 22 w 1363"/>
                  <a:gd name="T5" fmla="*/ 88 h 347"/>
                  <a:gd name="T6" fmla="*/ 41 w 1363"/>
                  <a:gd name="T7" fmla="*/ 61 h 347"/>
                  <a:gd name="T8" fmla="*/ 65 w 1363"/>
                  <a:gd name="T9" fmla="*/ 39 h 347"/>
                  <a:gd name="T10" fmla="*/ 94 w 1363"/>
                  <a:gd name="T11" fmla="*/ 20 h 347"/>
                  <a:gd name="T12" fmla="*/ 125 w 1363"/>
                  <a:gd name="T13" fmla="*/ 7 h 347"/>
                  <a:gd name="T14" fmla="*/ 159 w 1363"/>
                  <a:gd name="T15" fmla="*/ 1 h 347"/>
                  <a:gd name="T16" fmla="*/ 1185 w 1363"/>
                  <a:gd name="T17" fmla="*/ 0 h 347"/>
                  <a:gd name="T18" fmla="*/ 1221 w 1363"/>
                  <a:gd name="T19" fmla="*/ 3 h 347"/>
                  <a:gd name="T20" fmla="*/ 1254 w 1363"/>
                  <a:gd name="T21" fmla="*/ 13 h 347"/>
                  <a:gd name="T22" fmla="*/ 1284 w 1363"/>
                  <a:gd name="T23" fmla="*/ 28 h 347"/>
                  <a:gd name="T24" fmla="*/ 1310 w 1363"/>
                  <a:gd name="T25" fmla="*/ 50 h 347"/>
                  <a:gd name="T26" fmla="*/ 1331 w 1363"/>
                  <a:gd name="T27" fmla="*/ 76 h 347"/>
                  <a:gd name="T28" fmla="*/ 1349 w 1363"/>
                  <a:gd name="T29" fmla="*/ 106 h 347"/>
                  <a:gd name="T30" fmla="*/ 1359 w 1363"/>
                  <a:gd name="T31" fmla="*/ 140 h 347"/>
                  <a:gd name="T32" fmla="*/ 1363 w 1363"/>
                  <a:gd name="T33" fmla="*/ 178 h 347"/>
                  <a:gd name="T34" fmla="*/ 1359 w 1363"/>
                  <a:gd name="T35" fmla="*/ 211 h 347"/>
                  <a:gd name="T36" fmla="*/ 1349 w 1363"/>
                  <a:gd name="T37" fmla="*/ 241 h 347"/>
                  <a:gd name="T38" fmla="*/ 1331 w 1363"/>
                  <a:gd name="T39" fmla="*/ 270 h 347"/>
                  <a:gd name="T40" fmla="*/ 1310 w 1363"/>
                  <a:gd name="T41" fmla="*/ 296 h 347"/>
                  <a:gd name="T42" fmla="*/ 1284 w 1363"/>
                  <a:gd name="T43" fmla="*/ 317 h 347"/>
                  <a:gd name="T44" fmla="*/ 1254 w 1363"/>
                  <a:gd name="T45" fmla="*/ 333 h 347"/>
                  <a:gd name="T46" fmla="*/ 1221 w 1363"/>
                  <a:gd name="T47" fmla="*/ 343 h 347"/>
                  <a:gd name="T48" fmla="*/ 1185 w 1363"/>
                  <a:gd name="T49" fmla="*/ 347 h 347"/>
                  <a:gd name="T50" fmla="*/ 159 w 1363"/>
                  <a:gd name="T51" fmla="*/ 346 h 347"/>
                  <a:gd name="T52" fmla="*/ 125 w 1363"/>
                  <a:gd name="T53" fmla="*/ 339 h 347"/>
                  <a:gd name="T54" fmla="*/ 94 w 1363"/>
                  <a:gd name="T55" fmla="*/ 326 h 347"/>
                  <a:gd name="T56" fmla="*/ 65 w 1363"/>
                  <a:gd name="T57" fmla="*/ 306 h 347"/>
                  <a:gd name="T58" fmla="*/ 41 w 1363"/>
                  <a:gd name="T59" fmla="*/ 282 h 347"/>
                  <a:gd name="T60" fmla="*/ 22 w 1363"/>
                  <a:gd name="T61" fmla="*/ 253 h 347"/>
                  <a:gd name="T62" fmla="*/ 8 w 1363"/>
                  <a:gd name="T63" fmla="*/ 222 h 347"/>
                  <a:gd name="T64" fmla="*/ 1 w 13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63"/>
                  <a:gd name="T100" fmla="*/ 0 h 347"/>
                  <a:gd name="T101" fmla="*/ 1363 w 13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63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2" y="88"/>
                    </a:lnTo>
                    <a:lnTo>
                      <a:pt x="31" y="74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4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1185" y="0"/>
                    </a:lnTo>
                    <a:lnTo>
                      <a:pt x="1202" y="1"/>
                    </a:lnTo>
                    <a:lnTo>
                      <a:pt x="1221" y="3"/>
                    </a:lnTo>
                    <a:lnTo>
                      <a:pt x="1238" y="8"/>
                    </a:lnTo>
                    <a:lnTo>
                      <a:pt x="1254" y="13"/>
                    </a:lnTo>
                    <a:lnTo>
                      <a:pt x="1269" y="20"/>
                    </a:lnTo>
                    <a:lnTo>
                      <a:pt x="1284" y="28"/>
                    </a:lnTo>
                    <a:lnTo>
                      <a:pt x="1297" y="39"/>
                    </a:lnTo>
                    <a:lnTo>
                      <a:pt x="1310" y="50"/>
                    </a:lnTo>
                    <a:lnTo>
                      <a:pt x="1321" y="62"/>
                    </a:lnTo>
                    <a:lnTo>
                      <a:pt x="1331" y="76"/>
                    </a:lnTo>
                    <a:lnTo>
                      <a:pt x="1341" y="90"/>
                    </a:lnTo>
                    <a:lnTo>
                      <a:pt x="1349" y="106"/>
                    </a:lnTo>
                    <a:lnTo>
                      <a:pt x="1355" y="122"/>
                    </a:lnTo>
                    <a:lnTo>
                      <a:pt x="1359" y="140"/>
                    </a:lnTo>
                    <a:lnTo>
                      <a:pt x="1362" y="158"/>
                    </a:lnTo>
                    <a:lnTo>
                      <a:pt x="1363" y="178"/>
                    </a:lnTo>
                    <a:lnTo>
                      <a:pt x="1362" y="195"/>
                    </a:lnTo>
                    <a:lnTo>
                      <a:pt x="1359" y="211"/>
                    </a:lnTo>
                    <a:lnTo>
                      <a:pt x="1355" y="226"/>
                    </a:lnTo>
                    <a:lnTo>
                      <a:pt x="1349" y="241"/>
                    </a:lnTo>
                    <a:lnTo>
                      <a:pt x="1341" y="256"/>
                    </a:lnTo>
                    <a:lnTo>
                      <a:pt x="1331" y="270"/>
                    </a:lnTo>
                    <a:lnTo>
                      <a:pt x="1321" y="283"/>
                    </a:lnTo>
                    <a:lnTo>
                      <a:pt x="1310" y="296"/>
                    </a:lnTo>
                    <a:lnTo>
                      <a:pt x="1297" y="307"/>
                    </a:lnTo>
                    <a:lnTo>
                      <a:pt x="1284" y="317"/>
                    </a:lnTo>
                    <a:lnTo>
                      <a:pt x="1269" y="326"/>
                    </a:lnTo>
                    <a:lnTo>
                      <a:pt x="1254" y="333"/>
                    </a:lnTo>
                    <a:lnTo>
                      <a:pt x="1238" y="339"/>
                    </a:lnTo>
                    <a:lnTo>
                      <a:pt x="1221" y="343"/>
                    </a:lnTo>
                    <a:lnTo>
                      <a:pt x="1202" y="346"/>
                    </a:lnTo>
                    <a:lnTo>
                      <a:pt x="1185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4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2" y="295"/>
                    </a:lnTo>
                    <a:lnTo>
                      <a:pt x="41" y="282"/>
                    </a:lnTo>
                    <a:lnTo>
                      <a:pt x="31" y="268"/>
                    </a:lnTo>
                    <a:lnTo>
                      <a:pt x="22" y="253"/>
                    </a:lnTo>
                    <a:lnTo>
                      <a:pt x="14" y="238"/>
                    </a:lnTo>
                    <a:lnTo>
                      <a:pt x="8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0" name="Freeform 66"/>
              <p:cNvSpPr>
                <a:spLocks/>
              </p:cNvSpPr>
              <p:nvPr/>
            </p:nvSpPr>
            <p:spPr bwMode="auto">
              <a:xfrm>
                <a:off x="6651" y="4612"/>
                <a:ext cx="257" cy="80"/>
              </a:xfrm>
              <a:custGeom>
                <a:avLst/>
                <a:gdLst>
                  <a:gd name="T0" fmla="*/ 1 w 1363"/>
                  <a:gd name="T1" fmla="*/ 151 h 347"/>
                  <a:gd name="T2" fmla="*/ 8 w 1363"/>
                  <a:gd name="T3" fmla="*/ 118 h 347"/>
                  <a:gd name="T4" fmla="*/ 22 w 1363"/>
                  <a:gd name="T5" fmla="*/ 88 h 347"/>
                  <a:gd name="T6" fmla="*/ 41 w 1363"/>
                  <a:gd name="T7" fmla="*/ 61 h 347"/>
                  <a:gd name="T8" fmla="*/ 65 w 1363"/>
                  <a:gd name="T9" fmla="*/ 39 h 347"/>
                  <a:gd name="T10" fmla="*/ 94 w 1363"/>
                  <a:gd name="T11" fmla="*/ 20 h 347"/>
                  <a:gd name="T12" fmla="*/ 125 w 1363"/>
                  <a:gd name="T13" fmla="*/ 7 h 347"/>
                  <a:gd name="T14" fmla="*/ 159 w 1363"/>
                  <a:gd name="T15" fmla="*/ 1 h 347"/>
                  <a:gd name="T16" fmla="*/ 1185 w 1363"/>
                  <a:gd name="T17" fmla="*/ 0 h 347"/>
                  <a:gd name="T18" fmla="*/ 1221 w 1363"/>
                  <a:gd name="T19" fmla="*/ 3 h 347"/>
                  <a:gd name="T20" fmla="*/ 1254 w 1363"/>
                  <a:gd name="T21" fmla="*/ 13 h 347"/>
                  <a:gd name="T22" fmla="*/ 1284 w 1363"/>
                  <a:gd name="T23" fmla="*/ 28 h 347"/>
                  <a:gd name="T24" fmla="*/ 1310 w 1363"/>
                  <a:gd name="T25" fmla="*/ 50 h 347"/>
                  <a:gd name="T26" fmla="*/ 1331 w 1363"/>
                  <a:gd name="T27" fmla="*/ 76 h 347"/>
                  <a:gd name="T28" fmla="*/ 1349 w 1363"/>
                  <a:gd name="T29" fmla="*/ 106 h 347"/>
                  <a:gd name="T30" fmla="*/ 1359 w 1363"/>
                  <a:gd name="T31" fmla="*/ 140 h 347"/>
                  <a:gd name="T32" fmla="*/ 1363 w 1363"/>
                  <a:gd name="T33" fmla="*/ 178 h 347"/>
                  <a:gd name="T34" fmla="*/ 1359 w 1363"/>
                  <a:gd name="T35" fmla="*/ 211 h 347"/>
                  <a:gd name="T36" fmla="*/ 1349 w 1363"/>
                  <a:gd name="T37" fmla="*/ 241 h 347"/>
                  <a:gd name="T38" fmla="*/ 1331 w 1363"/>
                  <a:gd name="T39" fmla="*/ 270 h 347"/>
                  <a:gd name="T40" fmla="*/ 1310 w 1363"/>
                  <a:gd name="T41" fmla="*/ 296 h 347"/>
                  <a:gd name="T42" fmla="*/ 1284 w 1363"/>
                  <a:gd name="T43" fmla="*/ 317 h 347"/>
                  <a:gd name="T44" fmla="*/ 1254 w 1363"/>
                  <a:gd name="T45" fmla="*/ 333 h 347"/>
                  <a:gd name="T46" fmla="*/ 1221 w 1363"/>
                  <a:gd name="T47" fmla="*/ 343 h 347"/>
                  <a:gd name="T48" fmla="*/ 1185 w 1363"/>
                  <a:gd name="T49" fmla="*/ 347 h 347"/>
                  <a:gd name="T50" fmla="*/ 159 w 1363"/>
                  <a:gd name="T51" fmla="*/ 346 h 347"/>
                  <a:gd name="T52" fmla="*/ 125 w 1363"/>
                  <a:gd name="T53" fmla="*/ 339 h 347"/>
                  <a:gd name="T54" fmla="*/ 94 w 1363"/>
                  <a:gd name="T55" fmla="*/ 326 h 347"/>
                  <a:gd name="T56" fmla="*/ 65 w 1363"/>
                  <a:gd name="T57" fmla="*/ 306 h 347"/>
                  <a:gd name="T58" fmla="*/ 41 w 1363"/>
                  <a:gd name="T59" fmla="*/ 282 h 347"/>
                  <a:gd name="T60" fmla="*/ 22 w 1363"/>
                  <a:gd name="T61" fmla="*/ 253 h 347"/>
                  <a:gd name="T62" fmla="*/ 8 w 1363"/>
                  <a:gd name="T63" fmla="*/ 222 h 347"/>
                  <a:gd name="T64" fmla="*/ 1 w 1363"/>
                  <a:gd name="T65" fmla="*/ 188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63"/>
                  <a:gd name="T100" fmla="*/ 0 h 347"/>
                  <a:gd name="T101" fmla="*/ 1363 w 13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63" h="347">
                    <a:moveTo>
                      <a:pt x="0" y="170"/>
                    </a:moveTo>
                    <a:lnTo>
                      <a:pt x="1" y="151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2" y="88"/>
                    </a:lnTo>
                    <a:lnTo>
                      <a:pt x="31" y="74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5" y="39"/>
                    </a:lnTo>
                    <a:lnTo>
                      <a:pt x="79" y="28"/>
                    </a:lnTo>
                    <a:lnTo>
                      <a:pt x="94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1185" y="0"/>
                    </a:lnTo>
                    <a:lnTo>
                      <a:pt x="1202" y="1"/>
                    </a:lnTo>
                    <a:lnTo>
                      <a:pt x="1221" y="3"/>
                    </a:lnTo>
                    <a:lnTo>
                      <a:pt x="1238" y="8"/>
                    </a:lnTo>
                    <a:lnTo>
                      <a:pt x="1254" y="13"/>
                    </a:lnTo>
                    <a:lnTo>
                      <a:pt x="1269" y="20"/>
                    </a:lnTo>
                    <a:lnTo>
                      <a:pt x="1284" y="28"/>
                    </a:lnTo>
                    <a:lnTo>
                      <a:pt x="1297" y="39"/>
                    </a:lnTo>
                    <a:lnTo>
                      <a:pt x="1310" y="50"/>
                    </a:lnTo>
                    <a:lnTo>
                      <a:pt x="1321" y="62"/>
                    </a:lnTo>
                    <a:lnTo>
                      <a:pt x="1331" y="76"/>
                    </a:lnTo>
                    <a:lnTo>
                      <a:pt x="1341" y="90"/>
                    </a:lnTo>
                    <a:lnTo>
                      <a:pt x="1349" y="106"/>
                    </a:lnTo>
                    <a:lnTo>
                      <a:pt x="1355" y="122"/>
                    </a:lnTo>
                    <a:lnTo>
                      <a:pt x="1359" y="140"/>
                    </a:lnTo>
                    <a:lnTo>
                      <a:pt x="1362" y="158"/>
                    </a:lnTo>
                    <a:lnTo>
                      <a:pt x="1363" y="178"/>
                    </a:lnTo>
                    <a:lnTo>
                      <a:pt x="1362" y="195"/>
                    </a:lnTo>
                    <a:lnTo>
                      <a:pt x="1359" y="211"/>
                    </a:lnTo>
                    <a:lnTo>
                      <a:pt x="1355" y="226"/>
                    </a:lnTo>
                    <a:lnTo>
                      <a:pt x="1349" y="241"/>
                    </a:lnTo>
                    <a:lnTo>
                      <a:pt x="1341" y="256"/>
                    </a:lnTo>
                    <a:lnTo>
                      <a:pt x="1331" y="270"/>
                    </a:lnTo>
                    <a:lnTo>
                      <a:pt x="1321" y="283"/>
                    </a:lnTo>
                    <a:lnTo>
                      <a:pt x="1310" y="296"/>
                    </a:lnTo>
                    <a:lnTo>
                      <a:pt x="1297" y="307"/>
                    </a:lnTo>
                    <a:lnTo>
                      <a:pt x="1284" y="317"/>
                    </a:lnTo>
                    <a:lnTo>
                      <a:pt x="1269" y="326"/>
                    </a:lnTo>
                    <a:lnTo>
                      <a:pt x="1254" y="333"/>
                    </a:lnTo>
                    <a:lnTo>
                      <a:pt x="1238" y="339"/>
                    </a:lnTo>
                    <a:lnTo>
                      <a:pt x="1221" y="343"/>
                    </a:lnTo>
                    <a:lnTo>
                      <a:pt x="1202" y="346"/>
                    </a:lnTo>
                    <a:lnTo>
                      <a:pt x="1185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9" y="333"/>
                    </a:lnTo>
                    <a:lnTo>
                      <a:pt x="94" y="326"/>
                    </a:lnTo>
                    <a:lnTo>
                      <a:pt x="79" y="317"/>
                    </a:lnTo>
                    <a:lnTo>
                      <a:pt x="65" y="306"/>
                    </a:lnTo>
                    <a:lnTo>
                      <a:pt x="52" y="295"/>
                    </a:lnTo>
                    <a:lnTo>
                      <a:pt x="41" y="282"/>
                    </a:lnTo>
                    <a:lnTo>
                      <a:pt x="31" y="268"/>
                    </a:lnTo>
                    <a:lnTo>
                      <a:pt x="22" y="253"/>
                    </a:lnTo>
                    <a:lnTo>
                      <a:pt x="14" y="238"/>
                    </a:lnTo>
                    <a:lnTo>
                      <a:pt x="8" y="222"/>
                    </a:lnTo>
                    <a:lnTo>
                      <a:pt x="4" y="205"/>
                    </a:lnTo>
                    <a:lnTo>
                      <a:pt x="1" y="188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1" name="Freeform 67"/>
              <p:cNvSpPr>
                <a:spLocks/>
              </p:cNvSpPr>
              <p:nvPr/>
            </p:nvSpPr>
            <p:spPr bwMode="auto">
              <a:xfrm>
                <a:off x="5285" y="4450"/>
                <a:ext cx="201" cy="84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4 h 354"/>
                  <a:gd name="T8" fmla="*/ 999 w 1063"/>
                  <a:gd name="T9" fmla="*/ 40 h 354"/>
                  <a:gd name="T10" fmla="*/ 970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0 h 354"/>
                  <a:gd name="T16" fmla="*/ 177 w 1063"/>
                  <a:gd name="T17" fmla="*/ 0 h 354"/>
                  <a:gd name="T18" fmla="*/ 142 w 1063"/>
                  <a:gd name="T19" fmla="*/ 3 h 354"/>
                  <a:gd name="T20" fmla="*/ 109 w 1063"/>
                  <a:gd name="T21" fmla="*/ 14 h 354"/>
                  <a:gd name="T22" fmla="*/ 78 w 1063"/>
                  <a:gd name="T23" fmla="*/ 30 h 354"/>
                  <a:gd name="T24" fmla="*/ 52 w 1063"/>
                  <a:gd name="T25" fmla="*/ 51 h 354"/>
                  <a:gd name="T26" fmla="*/ 30 w 1063"/>
                  <a:gd name="T27" fmla="*/ 79 h 354"/>
                  <a:gd name="T28" fmla="*/ 14 w 1063"/>
                  <a:gd name="T29" fmla="*/ 108 h 354"/>
                  <a:gd name="T30" fmla="*/ 3 w 1063"/>
                  <a:gd name="T31" fmla="*/ 141 h 354"/>
                  <a:gd name="T32" fmla="*/ 0 w 1063"/>
                  <a:gd name="T33" fmla="*/ 176 h 354"/>
                  <a:gd name="T34" fmla="*/ 3 w 1063"/>
                  <a:gd name="T35" fmla="*/ 213 h 354"/>
                  <a:gd name="T36" fmla="*/ 14 w 1063"/>
                  <a:gd name="T37" fmla="*/ 245 h 354"/>
                  <a:gd name="T38" fmla="*/ 30 w 1063"/>
                  <a:gd name="T39" fmla="*/ 275 h 354"/>
                  <a:gd name="T40" fmla="*/ 52 w 1063"/>
                  <a:gd name="T41" fmla="*/ 301 h 354"/>
                  <a:gd name="T42" fmla="*/ 78 w 1063"/>
                  <a:gd name="T43" fmla="*/ 323 h 354"/>
                  <a:gd name="T44" fmla="*/ 109 w 1063"/>
                  <a:gd name="T45" fmla="*/ 340 h 354"/>
                  <a:gd name="T46" fmla="*/ 142 w 1063"/>
                  <a:gd name="T47" fmla="*/ 351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2 h 354"/>
                  <a:gd name="T56" fmla="*/ 999 w 1063"/>
                  <a:gd name="T57" fmla="*/ 313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6"/>
                    </a:moveTo>
                    <a:lnTo>
                      <a:pt x="1062" y="159"/>
                    </a:lnTo>
                    <a:lnTo>
                      <a:pt x="1060" y="141"/>
                    </a:lnTo>
                    <a:lnTo>
                      <a:pt x="1055" y="125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4"/>
                    </a:lnTo>
                    <a:lnTo>
                      <a:pt x="1011" y="51"/>
                    </a:lnTo>
                    <a:lnTo>
                      <a:pt x="999" y="40"/>
                    </a:lnTo>
                    <a:lnTo>
                      <a:pt x="984" y="30"/>
                    </a:lnTo>
                    <a:lnTo>
                      <a:pt x="970" y="21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2" y="21"/>
                    </a:lnTo>
                    <a:lnTo>
                      <a:pt x="78" y="30"/>
                    </a:lnTo>
                    <a:lnTo>
                      <a:pt x="64" y="40"/>
                    </a:lnTo>
                    <a:lnTo>
                      <a:pt x="52" y="51"/>
                    </a:lnTo>
                    <a:lnTo>
                      <a:pt x="40" y="64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0" y="289"/>
                    </a:lnTo>
                    <a:lnTo>
                      <a:pt x="52" y="301"/>
                    </a:lnTo>
                    <a:lnTo>
                      <a:pt x="64" y="313"/>
                    </a:lnTo>
                    <a:lnTo>
                      <a:pt x="78" y="323"/>
                    </a:lnTo>
                    <a:lnTo>
                      <a:pt x="92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2"/>
                    </a:lnTo>
                    <a:lnTo>
                      <a:pt x="984" y="323"/>
                    </a:lnTo>
                    <a:lnTo>
                      <a:pt x="999" y="313"/>
                    </a:lnTo>
                    <a:lnTo>
                      <a:pt x="1011" y="301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3"/>
                    </a:lnTo>
                    <a:lnTo>
                      <a:pt x="1062" y="194"/>
                    </a:lnTo>
                    <a:lnTo>
                      <a:pt x="1063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2" name="Freeform 68"/>
              <p:cNvSpPr>
                <a:spLocks/>
              </p:cNvSpPr>
              <p:nvPr/>
            </p:nvSpPr>
            <p:spPr bwMode="auto">
              <a:xfrm>
                <a:off x="5285" y="4450"/>
                <a:ext cx="201" cy="84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4 h 354"/>
                  <a:gd name="T8" fmla="*/ 999 w 1063"/>
                  <a:gd name="T9" fmla="*/ 40 h 354"/>
                  <a:gd name="T10" fmla="*/ 970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0 h 354"/>
                  <a:gd name="T16" fmla="*/ 177 w 1063"/>
                  <a:gd name="T17" fmla="*/ 0 h 354"/>
                  <a:gd name="T18" fmla="*/ 142 w 1063"/>
                  <a:gd name="T19" fmla="*/ 3 h 354"/>
                  <a:gd name="T20" fmla="*/ 109 w 1063"/>
                  <a:gd name="T21" fmla="*/ 14 h 354"/>
                  <a:gd name="T22" fmla="*/ 78 w 1063"/>
                  <a:gd name="T23" fmla="*/ 30 h 354"/>
                  <a:gd name="T24" fmla="*/ 52 w 1063"/>
                  <a:gd name="T25" fmla="*/ 51 h 354"/>
                  <a:gd name="T26" fmla="*/ 30 w 1063"/>
                  <a:gd name="T27" fmla="*/ 79 h 354"/>
                  <a:gd name="T28" fmla="*/ 14 w 1063"/>
                  <a:gd name="T29" fmla="*/ 108 h 354"/>
                  <a:gd name="T30" fmla="*/ 3 w 1063"/>
                  <a:gd name="T31" fmla="*/ 141 h 354"/>
                  <a:gd name="T32" fmla="*/ 0 w 1063"/>
                  <a:gd name="T33" fmla="*/ 176 h 354"/>
                  <a:gd name="T34" fmla="*/ 3 w 1063"/>
                  <a:gd name="T35" fmla="*/ 213 h 354"/>
                  <a:gd name="T36" fmla="*/ 14 w 1063"/>
                  <a:gd name="T37" fmla="*/ 245 h 354"/>
                  <a:gd name="T38" fmla="*/ 30 w 1063"/>
                  <a:gd name="T39" fmla="*/ 275 h 354"/>
                  <a:gd name="T40" fmla="*/ 52 w 1063"/>
                  <a:gd name="T41" fmla="*/ 301 h 354"/>
                  <a:gd name="T42" fmla="*/ 78 w 1063"/>
                  <a:gd name="T43" fmla="*/ 323 h 354"/>
                  <a:gd name="T44" fmla="*/ 109 w 1063"/>
                  <a:gd name="T45" fmla="*/ 340 h 354"/>
                  <a:gd name="T46" fmla="*/ 142 w 1063"/>
                  <a:gd name="T47" fmla="*/ 351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2 h 354"/>
                  <a:gd name="T56" fmla="*/ 999 w 1063"/>
                  <a:gd name="T57" fmla="*/ 313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6"/>
                    </a:moveTo>
                    <a:lnTo>
                      <a:pt x="1062" y="159"/>
                    </a:lnTo>
                    <a:lnTo>
                      <a:pt x="1060" y="141"/>
                    </a:lnTo>
                    <a:lnTo>
                      <a:pt x="1055" y="125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4"/>
                    </a:lnTo>
                    <a:lnTo>
                      <a:pt x="1011" y="51"/>
                    </a:lnTo>
                    <a:lnTo>
                      <a:pt x="999" y="40"/>
                    </a:lnTo>
                    <a:lnTo>
                      <a:pt x="984" y="30"/>
                    </a:lnTo>
                    <a:lnTo>
                      <a:pt x="970" y="21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2" y="21"/>
                    </a:lnTo>
                    <a:lnTo>
                      <a:pt x="78" y="30"/>
                    </a:lnTo>
                    <a:lnTo>
                      <a:pt x="64" y="40"/>
                    </a:lnTo>
                    <a:lnTo>
                      <a:pt x="52" y="51"/>
                    </a:lnTo>
                    <a:lnTo>
                      <a:pt x="40" y="64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0" y="289"/>
                    </a:lnTo>
                    <a:lnTo>
                      <a:pt x="52" y="301"/>
                    </a:lnTo>
                    <a:lnTo>
                      <a:pt x="64" y="313"/>
                    </a:lnTo>
                    <a:lnTo>
                      <a:pt x="78" y="323"/>
                    </a:lnTo>
                    <a:lnTo>
                      <a:pt x="92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2"/>
                    </a:lnTo>
                    <a:lnTo>
                      <a:pt x="984" y="323"/>
                    </a:lnTo>
                    <a:lnTo>
                      <a:pt x="999" y="313"/>
                    </a:lnTo>
                    <a:lnTo>
                      <a:pt x="1011" y="301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3"/>
                    </a:lnTo>
                    <a:lnTo>
                      <a:pt x="1062" y="194"/>
                    </a:lnTo>
                    <a:lnTo>
                      <a:pt x="1063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3" name="Freeform 69"/>
              <p:cNvSpPr>
                <a:spLocks/>
              </p:cNvSpPr>
              <p:nvPr/>
            </p:nvSpPr>
            <p:spPr bwMode="auto">
              <a:xfrm>
                <a:off x="5035" y="4450"/>
                <a:ext cx="202" cy="84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1 w 1064"/>
                  <a:gd name="T5" fmla="*/ 93 h 354"/>
                  <a:gd name="T6" fmla="*/ 1022 w 1064"/>
                  <a:gd name="T7" fmla="*/ 64 h 354"/>
                  <a:gd name="T8" fmla="*/ 998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0 h 354"/>
                  <a:gd name="T16" fmla="*/ 177 w 1064"/>
                  <a:gd name="T17" fmla="*/ 0 h 354"/>
                  <a:gd name="T18" fmla="*/ 141 w 1064"/>
                  <a:gd name="T19" fmla="*/ 3 h 354"/>
                  <a:gd name="T20" fmla="*/ 108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1 h 354"/>
                  <a:gd name="T26" fmla="*/ 30 w 1064"/>
                  <a:gd name="T27" fmla="*/ 79 h 354"/>
                  <a:gd name="T28" fmla="*/ 14 w 1064"/>
                  <a:gd name="T29" fmla="*/ 108 h 354"/>
                  <a:gd name="T30" fmla="*/ 3 w 1064"/>
                  <a:gd name="T31" fmla="*/ 141 h 354"/>
                  <a:gd name="T32" fmla="*/ 0 w 1064"/>
                  <a:gd name="T33" fmla="*/ 176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0 w 1064"/>
                  <a:gd name="T39" fmla="*/ 275 h 354"/>
                  <a:gd name="T40" fmla="*/ 53 w 1064"/>
                  <a:gd name="T41" fmla="*/ 301 h 354"/>
                  <a:gd name="T42" fmla="*/ 79 w 1064"/>
                  <a:gd name="T43" fmla="*/ 323 h 354"/>
                  <a:gd name="T44" fmla="*/ 108 w 1064"/>
                  <a:gd name="T45" fmla="*/ 340 h 354"/>
                  <a:gd name="T46" fmla="*/ 141 w 1064"/>
                  <a:gd name="T47" fmla="*/ 351 h 354"/>
                  <a:gd name="T48" fmla="*/ 177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8 w 1064"/>
                  <a:gd name="T57" fmla="*/ 313 h 354"/>
                  <a:gd name="T58" fmla="*/ 1022 w 1064"/>
                  <a:gd name="T59" fmla="*/ 289 h 354"/>
                  <a:gd name="T60" fmla="*/ 1041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1" y="93"/>
                    </a:lnTo>
                    <a:lnTo>
                      <a:pt x="1033" y="79"/>
                    </a:lnTo>
                    <a:lnTo>
                      <a:pt x="1022" y="64"/>
                    </a:lnTo>
                    <a:lnTo>
                      <a:pt x="1011" y="51"/>
                    </a:lnTo>
                    <a:lnTo>
                      <a:pt x="998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1"/>
                    </a:lnTo>
                    <a:lnTo>
                      <a:pt x="41" y="64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0" y="159"/>
                    </a:lnTo>
                    <a:lnTo>
                      <a:pt x="0" y="176"/>
                    </a:lnTo>
                    <a:lnTo>
                      <a:pt x="0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1" y="289"/>
                    </a:lnTo>
                    <a:lnTo>
                      <a:pt x="53" y="301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8" y="313"/>
                    </a:lnTo>
                    <a:lnTo>
                      <a:pt x="1011" y="301"/>
                    </a:lnTo>
                    <a:lnTo>
                      <a:pt x="1022" y="289"/>
                    </a:lnTo>
                    <a:lnTo>
                      <a:pt x="1033" y="275"/>
                    </a:lnTo>
                    <a:lnTo>
                      <a:pt x="1041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4" name="Freeform 70"/>
              <p:cNvSpPr>
                <a:spLocks/>
              </p:cNvSpPr>
              <p:nvPr/>
            </p:nvSpPr>
            <p:spPr bwMode="auto">
              <a:xfrm>
                <a:off x="5035" y="4450"/>
                <a:ext cx="202" cy="84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1 w 1064"/>
                  <a:gd name="T5" fmla="*/ 93 h 354"/>
                  <a:gd name="T6" fmla="*/ 1022 w 1064"/>
                  <a:gd name="T7" fmla="*/ 64 h 354"/>
                  <a:gd name="T8" fmla="*/ 998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0 h 354"/>
                  <a:gd name="T16" fmla="*/ 177 w 1064"/>
                  <a:gd name="T17" fmla="*/ 0 h 354"/>
                  <a:gd name="T18" fmla="*/ 141 w 1064"/>
                  <a:gd name="T19" fmla="*/ 3 h 354"/>
                  <a:gd name="T20" fmla="*/ 108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1 h 354"/>
                  <a:gd name="T26" fmla="*/ 30 w 1064"/>
                  <a:gd name="T27" fmla="*/ 79 h 354"/>
                  <a:gd name="T28" fmla="*/ 14 w 1064"/>
                  <a:gd name="T29" fmla="*/ 108 h 354"/>
                  <a:gd name="T30" fmla="*/ 3 w 1064"/>
                  <a:gd name="T31" fmla="*/ 141 h 354"/>
                  <a:gd name="T32" fmla="*/ 0 w 1064"/>
                  <a:gd name="T33" fmla="*/ 176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0 w 1064"/>
                  <a:gd name="T39" fmla="*/ 275 h 354"/>
                  <a:gd name="T40" fmla="*/ 53 w 1064"/>
                  <a:gd name="T41" fmla="*/ 301 h 354"/>
                  <a:gd name="T42" fmla="*/ 79 w 1064"/>
                  <a:gd name="T43" fmla="*/ 323 h 354"/>
                  <a:gd name="T44" fmla="*/ 108 w 1064"/>
                  <a:gd name="T45" fmla="*/ 340 h 354"/>
                  <a:gd name="T46" fmla="*/ 141 w 1064"/>
                  <a:gd name="T47" fmla="*/ 351 h 354"/>
                  <a:gd name="T48" fmla="*/ 177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8 w 1064"/>
                  <a:gd name="T57" fmla="*/ 313 h 354"/>
                  <a:gd name="T58" fmla="*/ 1022 w 1064"/>
                  <a:gd name="T59" fmla="*/ 289 h 354"/>
                  <a:gd name="T60" fmla="*/ 1041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1" y="93"/>
                    </a:lnTo>
                    <a:lnTo>
                      <a:pt x="1033" y="79"/>
                    </a:lnTo>
                    <a:lnTo>
                      <a:pt x="1022" y="64"/>
                    </a:lnTo>
                    <a:lnTo>
                      <a:pt x="1011" y="51"/>
                    </a:lnTo>
                    <a:lnTo>
                      <a:pt x="998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1"/>
                    </a:lnTo>
                    <a:lnTo>
                      <a:pt x="41" y="64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0" y="159"/>
                    </a:lnTo>
                    <a:lnTo>
                      <a:pt x="0" y="176"/>
                    </a:lnTo>
                    <a:lnTo>
                      <a:pt x="0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1" y="289"/>
                    </a:lnTo>
                    <a:lnTo>
                      <a:pt x="53" y="301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8" y="313"/>
                    </a:lnTo>
                    <a:lnTo>
                      <a:pt x="1011" y="301"/>
                    </a:lnTo>
                    <a:lnTo>
                      <a:pt x="1022" y="289"/>
                    </a:lnTo>
                    <a:lnTo>
                      <a:pt x="1033" y="275"/>
                    </a:lnTo>
                    <a:lnTo>
                      <a:pt x="1041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5" name="Freeform 71"/>
              <p:cNvSpPr>
                <a:spLocks/>
              </p:cNvSpPr>
              <p:nvPr/>
            </p:nvSpPr>
            <p:spPr bwMode="auto">
              <a:xfrm>
                <a:off x="4786" y="4450"/>
                <a:ext cx="202" cy="84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3 w 1064"/>
                  <a:gd name="T7" fmla="*/ 64 h 354"/>
                  <a:gd name="T8" fmla="*/ 999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5 w 1064"/>
                  <a:gd name="T15" fmla="*/ 0 h 354"/>
                  <a:gd name="T16" fmla="*/ 177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8 w 1064"/>
                  <a:gd name="T23" fmla="*/ 30 h 354"/>
                  <a:gd name="T24" fmla="*/ 52 w 1064"/>
                  <a:gd name="T25" fmla="*/ 51 h 354"/>
                  <a:gd name="T26" fmla="*/ 31 w 1064"/>
                  <a:gd name="T27" fmla="*/ 79 h 354"/>
                  <a:gd name="T28" fmla="*/ 14 w 1064"/>
                  <a:gd name="T29" fmla="*/ 108 h 354"/>
                  <a:gd name="T30" fmla="*/ 4 w 1064"/>
                  <a:gd name="T31" fmla="*/ 141 h 354"/>
                  <a:gd name="T32" fmla="*/ 0 w 1064"/>
                  <a:gd name="T33" fmla="*/ 176 h 354"/>
                  <a:gd name="T34" fmla="*/ 4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2 w 1064"/>
                  <a:gd name="T41" fmla="*/ 301 h 354"/>
                  <a:gd name="T42" fmla="*/ 78 w 1064"/>
                  <a:gd name="T43" fmla="*/ 323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7 w 1064"/>
                  <a:gd name="T49" fmla="*/ 354 h 354"/>
                  <a:gd name="T50" fmla="*/ 905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9 w 1064"/>
                  <a:gd name="T57" fmla="*/ 313 h 354"/>
                  <a:gd name="T58" fmla="*/ 1023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4"/>
                    </a:lnTo>
                    <a:lnTo>
                      <a:pt x="1012" y="51"/>
                    </a:lnTo>
                    <a:lnTo>
                      <a:pt x="999" y="40"/>
                    </a:lnTo>
                    <a:lnTo>
                      <a:pt x="986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5" y="0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8" y="30"/>
                    </a:lnTo>
                    <a:lnTo>
                      <a:pt x="65" y="40"/>
                    </a:lnTo>
                    <a:lnTo>
                      <a:pt x="52" y="51"/>
                    </a:lnTo>
                    <a:lnTo>
                      <a:pt x="41" y="64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4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4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2" y="301"/>
                    </a:lnTo>
                    <a:lnTo>
                      <a:pt x="65" y="313"/>
                    </a:lnTo>
                    <a:lnTo>
                      <a:pt x="78" y="323"/>
                    </a:lnTo>
                    <a:lnTo>
                      <a:pt x="94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6" y="323"/>
                    </a:lnTo>
                    <a:lnTo>
                      <a:pt x="999" y="313"/>
                    </a:lnTo>
                    <a:lnTo>
                      <a:pt x="1012" y="301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6" name="Freeform 72"/>
              <p:cNvSpPr>
                <a:spLocks/>
              </p:cNvSpPr>
              <p:nvPr/>
            </p:nvSpPr>
            <p:spPr bwMode="auto">
              <a:xfrm>
                <a:off x="4786" y="4450"/>
                <a:ext cx="202" cy="84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3 w 1064"/>
                  <a:gd name="T7" fmla="*/ 64 h 354"/>
                  <a:gd name="T8" fmla="*/ 999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5 w 1064"/>
                  <a:gd name="T15" fmla="*/ 0 h 354"/>
                  <a:gd name="T16" fmla="*/ 177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8 w 1064"/>
                  <a:gd name="T23" fmla="*/ 30 h 354"/>
                  <a:gd name="T24" fmla="*/ 52 w 1064"/>
                  <a:gd name="T25" fmla="*/ 51 h 354"/>
                  <a:gd name="T26" fmla="*/ 31 w 1064"/>
                  <a:gd name="T27" fmla="*/ 79 h 354"/>
                  <a:gd name="T28" fmla="*/ 14 w 1064"/>
                  <a:gd name="T29" fmla="*/ 108 h 354"/>
                  <a:gd name="T30" fmla="*/ 4 w 1064"/>
                  <a:gd name="T31" fmla="*/ 141 h 354"/>
                  <a:gd name="T32" fmla="*/ 0 w 1064"/>
                  <a:gd name="T33" fmla="*/ 176 h 354"/>
                  <a:gd name="T34" fmla="*/ 4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2 w 1064"/>
                  <a:gd name="T41" fmla="*/ 301 h 354"/>
                  <a:gd name="T42" fmla="*/ 78 w 1064"/>
                  <a:gd name="T43" fmla="*/ 323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7 w 1064"/>
                  <a:gd name="T49" fmla="*/ 354 h 354"/>
                  <a:gd name="T50" fmla="*/ 905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9 w 1064"/>
                  <a:gd name="T57" fmla="*/ 313 h 354"/>
                  <a:gd name="T58" fmla="*/ 1023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4"/>
                    </a:lnTo>
                    <a:lnTo>
                      <a:pt x="1012" y="51"/>
                    </a:lnTo>
                    <a:lnTo>
                      <a:pt x="999" y="40"/>
                    </a:lnTo>
                    <a:lnTo>
                      <a:pt x="986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5" y="0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8" y="30"/>
                    </a:lnTo>
                    <a:lnTo>
                      <a:pt x="65" y="40"/>
                    </a:lnTo>
                    <a:lnTo>
                      <a:pt x="52" y="51"/>
                    </a:lnTo>
                    <a:lnTo>
                      <a:pt x="41" y="64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4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4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2" y="301"/>
                    </a:lnTo>
                    <a:lnTo>
                      <a:pt x="65" y="313"/>
                    </a:lnTo>
                    <a:lnTo>
                      <a:pt x="78" y="323"/>
                    </a:lnTo>
                    <a:lnTo>
                      <a:pt x="94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6" y="323"/>
                    </a:lnTo>
                    <a:lnTo>
                      <a:pt x="999" y="313"/>
                    </a:lnTo>
                    <a:lnTo>
                      <a:pt x="1012" y="301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7" name="Freeform 73"/>
              <p:cNvSpPr>
                <a:spLocks/>
              </p:cNvSpPr>
              <p:nvPr/>
            </p:nvSpPr>
            <p:spPr bwMode="auto">
              <a:xfrm>
                <a:off x="4537" y="4450"/>
                <a:ext cx="201" cy="84"/>
              </a:xfrm>
              <a:custGeom>
                <a:avLst/>
                <a:gdLst>
                  <a:gd name="T0" fmla="*/ 1063 w 1064"/>
                  <a:gd name="T1" fmla="*/ 159 h 354"/>
                  <a:gd name="T2" fmla="*/ 1057 w 1064"/>
                  <a:gd name="T3" fmla="*/ 125 h 354"/>
                  <a:gd name="T4" fmla="*/ 1045 w 1064"/>
                  <a:gd name="T5" fmla="*/ 93 h 354"/>
                  <a:gd name="T6" fmla="*/ 1027 w 1064"/>
                  <a:gd name="T7" fmla="*/ 64 h 354"/>
                  <a:gd name="T8" fmla="*/ 1004 w 1064"/>
                  <a:gd name="T9" fmla="*/ 40 h 354"/>
                  <a:gd name="T10" fmla="*/ 977 w 1064"/>
                  <a:gd name="T11" fmla="*/ 21 h 354"/>
                  <a:gd name="T12" fmla="*/ 947 w 1064"/>
                  <a:gd name="T13" fmla="*/ 8 h 354"/>
                  <a:gd name="T14" fmla="*/ 913 w 1064"/>
                  <a:gd name="T15" fmla="*/ 0 h 354"/>
                  <a:gd name="T16" fmla="*/ 178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1 h 354"/>
                  <a:gd name="T26" fmla="*/ 31 w 1064"/>
                  <a:gd name="T27" fmla="*/ 79 h 354"/>
                  <a:gd name="T28" fmla="*/ 14 w 1064"/>
                  <a:gd name="T29" fmla="*/ 108 h 354"/>
                  <a:gd name="T30" fmla="*/ 3 w 1064"/>
                  <a:gd name="T31" fmla="*/ 141 h 354"/>
                  <a:gd name="T32" fmla="*/ 0 w 1064"/>
                  <a:gd name="T33" fmla="*/ 176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3 w 1064"/>
                  <a:gd name="T41" fmla="*/ 301 h 354"/>
                  <a:gd name="T42" fmla="*/ 79 w 1064"/>
                  <a:gd name="T43" fmla="*/ 323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8 w 1064"/>
                  <a:gd name="T49" fmla="*/ 354 h 354"/>
                  <a:gd name="T50" fmla="*/ 913 w 1064"/>
                  <a:gd name="T51" fmla="*/ 353 h 354"/>
                  <a:gd name="T52" fmla="*/ 947 w 1064"/>
                  <a:gd name="T53" fmla="*/ 346 h 354"/>
                  <a:gd name="T54" fmla="*/ 977 w 1064"/>
                  <a:gd name="T55" fmla="*/ 332 h 354"/>
                  <a:gd name="T56" fmla="*/ 1004 w 1064"/>
                  <a:gd name="T57" fmla="*/ 313 h 354"/>
                  <a:gd name="T58" fmla="*/ 1027 w 1064"/>
                  <a:gd name="T59" fmla="*/ 289 h 354"/>
                  <a:gd name="T60" fmla="*/ 1045 w 1064"/>
                  <a:gd name="T61" fmla="*/ 261 h 354"/>
                  <a:gd name="T62" fmla="*/ 1057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1" y="141"/>
                    </a:lnTo>
                    <a:lnTo>
                      <a:pt x="1057" y="125"/>
                    </a:lnTo>
                    <a:lnTo>
                      <a:pt x="1052" y="108"/>
                    </a:lnTo>
                    <a:lnTo>
                      <a:pt x="1045" y="93"/>
                    </a:lnTo>
                    <a:lnTo>
                      <a:pt x="1036" y="79"/>
                    </a:lnTo>
                    <a:lnTo>
                      <a:pt x="1027" y="64"/>
                    </a:lnTo>
                    <a:lnTo>
                      <a:pt x="1015" y="51"/>
                    </a:lnTo>
                    <a:lnTo>
                      <a:pt x="1004" y="40"/>
                    </a:lnTo>
                    <a:lnTo>
                      <a:pt x="991" y="30"/>
                    </a:lnTo>
                    <a:lnTo>
                      <a:pt x="977" y="21"/>
                    </a:lnTo>
                    <a:lnTo>
                      <a:pt x="962" y="14"/>
                    </a:lnTo>
                    <a:lnTo>
                      <a:pt x="947" y="8"/>
                    </a:lnTo>
                    <a:lnTo>
                      <a:pt x="930" y="3"/>
                    </a:lnTo>
                    <a:lnTo>
                      <a:pt x="913" y="0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1"/>
                    </a:lnTo>
                    <a:lnTo>
                      <a:pt x="41" y="64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3" y="301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60" y="353"/>
                    </a:lnTo>
                    <a:lnTo>
                      <a:pt x="178" y="354"/>
                    </a:lnTo>
                    <a:lnTo>
                      <a:pt x="894" y="354"/>
                    </a:lnTo>
                    <a:lnTo>
                      <a:pt x="913" y="353"/>
                    </a:lnTo>
                    <a:lnTo>
                      <a:pt x="930" y="351"/>
                    </a:lnTo>
                    <a:lnTo>
                      <a:pt x="947" y="346"/>
                    </a:lnTo>
                    <a:lnTo>
                      <a:pt x="962" y="340"/>
                    </a:lnTo>
                    <a:lnTo>
                      <a:pt x="977" y="332"/>
                    </a:lnTo>
                    <a:lnTo>
                      <a:pt x="991" y="323"/>
                    </a:lnTo>
                    <a:lnTo>
                      <a:pt x="1004" y="313"/>
                    </a:lnTo>
                    <a:lnTo>
                      <a:pt x="1015" y="301"/>
                    </a:lnTo>
                    <a:lnTo>
                      <a:pt x="1027" y="289"/>
                    </a:lnTo>
                    <a:lnTo>
                      <a:pt x="1036" y="275"/>
                    </a:lnTo>
                    <a:lnTo>
                      <a:pt x="1045" y="261"/>
                    </a:lnTo>
                    <a:lnTo>
                      <a:pt x="1052" y="245"/>
                    </a:lnTo>
                    <a:lnTo>
                      <a:pt x="1057" y="229"/>
                    </a:lnTo>
                    <a:lnTo>
                      <a:pt x="1061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8" name="Freeform 74"/>
              <p:cNvSpPr>
                <a:spLocks/>
              </p:cNvSpPr>
              <p:nvPr/>
            </p:nvSpPr>
            <p:spPr bwMode="auto">
              <a:xfrm>
                <a:off x="4537" y="4450"/>
                <a:ext cx="201" cy="84"/>
              </a:xfrm>
              <a:custGeom>
                <a:avLst/>
                <a:gdLst>
                  <a:gd name="T0" fmla="*/ 1063 w 1064"/>
                  <a:gd name="T1" fmla="*/ 159 h 354"/>
                  <a:gd name="T2" fmla="*/ 1057 w 1064"/>
                  <a:gd name="T3" fmla="*/ 125 h 354"/>
                  <a:gd name="T4" fmla="*/ 1045 w 1064"/>
                  <a:gd name="T5" fmla="*/ 93 h 354"/>
                  <a:gd name="T6" fmla="*/ 1027 w 1064"/>
                  <a:gd name="T7" fmla="*/ 64 h 354"/>
                  <a:gd name="T8" fmla="*/ 1004 w 1064"/>
                  <a:gd name="T9" fmla="*/ 40 h 354"/>
                  <a:gd name="T10" fmla="*/ 977 w 1064"/>
                  <a:gd name="T11" fmla="*/ 21 h 354"/>
                  <a:gd name="T12" fmla="*/ 947 w 1064"/>
                  <a:gd name="T13" fmla="*/ 8 h 354"/>
                  <a:gd name="T14" fmla="*/ 913 w 1064"/>
                  <a:gd name="T15" fmla="*/ 0 h 354"/>
                  <a:gd name="T16" fmla="*/ 178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1 h 354"/>
                  <a:gd name="T26" fmla="*/ 31 w 1064"/>
                  <a:gd name="T27" fmla="*/ 79 h 354"/>
                  <a:gd name="T28" fmla="*/ 14 w 1064"/>
                  <a:gd name="T29" fmla="*/ 108 h 354"/>
                  <a:gd name="T30" fmla="*/ 3 w 1064"/>
                  <a:gd name="T31" fmla="*/ 141 h 354"/>
                  <a:gd name="T32" fmla="*/ 0 w 1064"/>
                  <a:gd name="T33" fmla="*/ 176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3 w 1064"/>
                  <a:gd name="T41" fmla="*/ 301 h 354"/>
                  <a:gd name="T42" fmla="*/ 79 w 1064"/>
                  <a:gd name="T43" fmla="*/ 323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8 w 1064"/>
                  <a:gd name="T49" fmla="*/ 354 h 354"/>
                  <a:gd name="T50" fmla="*/ 913 w 1064"/>
                  <a:gd name="T51" fmla="*/ 353 h 354"/>
                  <a:gd name="T52" fmla="*/ 947 w 1064"/>
                  <a:gd name="T53" fmla="*/ 346 h 354"/>
                  <a:gd name="T54" fmla="*/ 977 w 1064"/>
                  <a:gd name="T55" fmla="*/ 332 h 354"/>
                  <a:gd name="T56" fmla="*/ 1004 w 1064"/>
                  <a:gd name="T57" fmla="*/ 313 h 354"/>
                  <a:gd name="T58" fmla="*/ 1027 w 1064"/>
                  <a:gd name="T59" fmla="*/ 289 h 354"/>
                  <a:gd name="T60" fmla="*/ 1045 w 1064"/>
                  <a:gd name="T61" fmla="*/ 261 h 354"/>
                  <a:gd name="T62" fmla="*/ 1057 w 1064"/>
                  <a:gd name="T63" fmla="*/ 229 h 354"/>
                  <a:gd name="T64" fmla="*/ 1063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6"/>
                    </a:moveTo>
                    <a:lnTo>
                      <a:pt x="1063" y="159"/>
                    </a:lnTo>
                    <a:lnTo>
                      <a:pt x="1061" y="141"/>
                    </a:lnTo>
                    <a:lnTo>
                      <a:pt x="1057" y="125"/>
                    </a:lnTo>
                    <a:lnTo>
                      <a:pt x="1052" y="108"/>
                    </a:lnTo>
                    <a:lnTo>
                      <a:pt x="1045" y="93"/>
                    </a:lnTo>
                    <a:lnTo>
                      <a:pt x="1036" y="79"/>
                    </a:lnTo>
                    <a:lnTo>
                      <a:pt x="1027" y="64"/>
                    </a:lnTo>
                    <a:lnTo>
                      <a:pt x="1015" y="51"/>
                    </a:lnTo>
                    <a:lnTo>
                      <a:pt x="1004" y="40"/>
                    </a:lnTo>
                    <a:lnTo>
                      <a:pt x="991" y="30"/>
                    </a:lnTo>
                    <a:lnTo>
                      <a:pt x="977" y="21"/>
                    </a:lnTo>
                    <a:lnTo>
                      <a:pt x="962" y="14"/>
                    </a:lnTo>
                    <a:lnTo>
                      <a:pt x="947" y="8"/>
                    </a:lnTo>
                    <a:lnTo>
                      <a:pt x="930" y="3"/>
                    </a:lnTo>
                    <a:lnTo>
                      <a:pt x="913" y="0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1"/>
                    </a:lnTo>
                    <a:lnTo>
                      <a:pt x="41" y="64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6"/>
                    </a:lnTo>
                    <a:lnTo>
                      <a:pt x="1" y="194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3" y="301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60" y="353"/>
                    </a:lnTo>
                    <a:lnTo>
                      <a:pt x="178" y="354"/>
                    </a:lnTo>
                    <a:lnTo>
                      <a:pt x="894" y="354"/>
                    </a:lnTo>
                    <a:lnTo>
                      <a:pt x="913" y="353"/>
                    </a:lnTo>
                    <a:lnTo>
                      <a:pt x="930" y="351"/>
                    </a:lnTo>
                    <a:lnTo>
                      <a:pt x="947" y="346"/>
                    </a:lnTo>
                    <a:lnTo>
                      <a:pt x="962" y="340"/>
                    </a:lnTo>
                    <a:lnTo>
                      <a:pt x="977" y="332"/>
                    </a:lnTo>
                    <a:lnTo>
                      <a:pt x="991" y="323"/>
                    </a:lnTo>
                    <a:lnTo>
                      <a:pt x="1004" y="313"/>
                    </a:lnTo>
                    <a:lnTo>
                      <a:pt x="1015" y="301"/>
                    </a:lnTo>
                    <a:lnTo>
                      <a:pt x="1027" y="289"/>
                    </a:lnTo>
                    <a:lnTo>
                      <a:pt x="1036" y="275"/>
                    </a:lnTo>
                    <a:lnTo>
                      <a:pt x="1045" y="261"/>
                    </a:lnTo>
                    <a:lnTo>
                      <a:pt x="1052" y="245"/>
                    </a:lnTo>
                    <a:lnTo>
                      <a:pt x="1057" y="229"/>
                    </a:lnTo>
                    <a:lnTo>
                      <a:pt x="1061" y="213"/>
                    </a:lnTo>
                    <a:lnTo>
                      <a:pt x="1063" y="194"/>
                    </a:lnTo>
                    <a:lnTo>
                      <a:pt x="1064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09" name="Freeform 75"/>
              <p:cNvSpPr>
                <a:spLocks/>
              </p:cNvSpPr>
              <p:nvPr/>
            </p:nvSpPr>
            <p:spPr bwMode="auto">
              <a:xfrm>
                <a:off x="5545" y="4450"/>
                <a:ext cx="201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7 w 1064"/>
                  <a:gd name="T17" fmla="*/ 0 h 354"/>
                  <a:gd name="T18" fmla="*/ 922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2 w 1064"/>
                  <a:gd name="T25" fmla="*/ 51 h 354"/>
                  <a:gd name="T26" fmla="*/ 1033 w 1064"/>
                  <a:gd name="T27" fmla="*/ 79 h 354"/>
                  <a:gd name="T28" fmla="*/ 1050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50 w 1064"/>
                  <a:gd name="T37" fmla="*/ 245 h 354"/>
                  <a:gd name="T38" fmla="*/ 1033 w 1064"/>
                  <a:gd name="T39" fmla="*/ 275 h 354"/>
                  <a:gd name="T40" fmla="*/ 1012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2 w 1064"/>
                  <a:gd name="T47" fmla="*/ 351 h 354"/>
                  <a:gd name="T48" fmla="*/ 887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2" y="51"/>
                    </a:lnTo>
                    <a:lnTo>
                      <a:pt x="65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0"/>
                    </a:lnTo>
                    <a:lnTo>
                      <a:pt x="922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8" y="40"/>
                    </a:lnTo>
                    <a:lnTo>
                      <a:pt x="1012" y="51"/>
                    </a:lnTo>
                    <a:lnTo>
                      <a:pt x="1023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2" y="301"/>
                    </a:lnTo>
                    <a:lnTo>
                      <a:pt x="998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2" y="351"/>
                    </a:lnTo>
                    <a:lnTo>
                      <a:pt x="905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5" y="313"/>
                    </a:lnTo>
                    <a:lnTo>
                      <a:pt x="52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0" name="Freeform 76"/>
              <p:cNvSpPr>
                <a:spLocks/>
              </p:cNvSpPr>
              <p:nvPr/>
            </p:nvSpPr>
            <p:spPr bwMode="auto">
              <a:xfrm>
                <a:off x="5545" y="4450"/>
                <a:ext cx="201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7 w 1064"/>
                  <a:gd name="T17" fmla="*/ 0 h 354"/>
                  <a:gd name="T18" fmla="*/ 922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2 w 1064"/>
                  <a:gd name="T25" fmla="*/ 51 h 354"/>
                  <a:gd name="T26" fmla="*/ 1033 w 1064"/>
                  <a:gd name="T27" fmla="*/ 79 h 354"/>
                  <a:gd name="T28" fmla="*/ 1050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50 w 1064"/>
                  <a:gd name="T37" fmla="*/ 245 h 354"/>
                  <a:gd name="T38" fmla="*/ 1033 w 1064"/>
                  <a:gd name="T39" fmla="*/ 275 h 354"/>
                  <a:gd name="T40" fmla="*/ 1012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2 w 1064"/>
                  <a:gd name="T47" fmla="*/ 351 h 354"/>
                  <a:gd name="T48" fmla="*/ 887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2" y="51"/>
                    </a:lnTo>
                    <a:lnTo>
                      <a:pt x="65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0"/>
                    </a:lnTo>
                    <a:lnTo>
                      <a:pt x="922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8" y="40"/>
                    </a:lnTo>
                    <a:lnTo>
                      <a:pt x="1012" y="51"/>
                    </a:lnTo>
                    <a:lnTo>
                      <a:pt x="1023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2" y="301"/>
                    </a:lnTo>
                    <a:lnTo>
                      <a:pt x="998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2" y="351"/>
                    </a:lnTo>
                    <a:lnTo>
                      <a:pt x="905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5" y="313"/>
                    </a:lnTo>
                    <a:lnTo>
                      <a:pt x="52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1" name="Freeform 77"/>
              <p:cNvSpPr>
                <a:spLocks/>
              </p:cNvSpPr>
              <p:nvPr/>
            </p:nvSpPr>
            <p:spPr bwMode="auto">
              <a:xfrm>
                <a:off x="5791" y="4450"/>
                <a:ext cx="202" cy="84"/>
              </a:xfrm>
              <a:custGeom>
                <a:avLst/>
                <a:gdLst>
                  <a:gd name="T0" fmla="*/ 0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4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0 h 354"/>
                  <a:gd name="T16" fmla="*/ 886 w 1063"/>
                  <a:gd name="T17" fmla="*/ 0 h 354"/>
                  <a:gd name="T18" fmla="*/ 921 w 1063"/>
                  <a:gd name="T19" fmla="*/ 3 h 354"/>
                  <a:gd name="T20" fmla="*/ 955 w 1063"/>
                  <a:gd name="T21" fmla="*/ 14 h 354"/>
                  <a:gd name="T22" fmla="*/ 985 w 1063"/>
                  <a:gd name="T23" fmla="*/ 30 h 354"/>
                  <a:gd name="T24" fmla="*/ 1011 w 1063"/>
                  <a:gd name="T25" fmla="*/ 51 h 354"/>
                  <a:gd name="T26" fmla="*/ 1033 w 1063"/>
                  <a:gd name="T27" fmla="*/ 79 h 354"/>
                  <a:gd name="T28" fmla="*/ 1049 w 1063"/>
                  <a:gd name="T29" fmla="*/ 108 h 354"/>
                  <a:gd name="T30" fmla="*/ 1059 w 1063"/>
                  <a:gd name="T31" fmla="*/ 141 h 354"/>
                  <a:gd name="T32" fmla="*/ 1063 w 1063"/>
                  <a:gd name="T33" fmla="*/ 176 h 354"/>
                  <a:gd name="T34" fmla="*/ 1059 w 1063"/>
                  <a:gd name="T35" fmla="*/ 213 h 354"/>
                  <a:gd name="T36" fmla="*/ 1049 w 1063"/>
                  <a:gd name="T37" fmla="*/ 245 h 354"/>
                  <a:gd name="T38" fmla="*/ 1033 w 1063"/>
                  <a:gd name="T39" fmla="*/ 275 h 354"/>
                  <a:gd name="T40" fmla="*/ 1011 w 1063"/>
                  <a:gd name="T41" fmla="*/ 301 h 354"/>
                  <a:gd name="T42" fmla="*/ 985 w 1063"/>
                  <a:gd name="T43" fmla="*/ 323 h 354"/>
                  <a:gd name="T44" fmla="*/ 955 w 1063"/>
                  <a:gd name="T45" fmla="*/ 340 h 354"/>
                  <a:gd name="T46" fmla="*/ 921 w 1063"/>
                  <a:gd name="T47" fmla="*/ 351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4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0 w 1063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6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4"/>
                    </a:lnTo>
                    <a:lnTo>
                      <a:pt x="52" y="51"/>
                    </a:lnTo>
                    <a:lnTo>
                      <a:pt x="64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2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59" y="141"/>
                    </a:lnTo>
                    <a:lnTo>
                      <a:pt x="1062" y="159"/>
                    </a:lnTo>
                    <a:lnTo>
                      <a:pt x="1063" y="176"/>
                    </a:lnTo>
                    <a:lnTo>
                      <a:pt x="1062" y="194"/>
                    </a:lnTo>
                    <a:lnTo>
                      <a:pt x="1059" y="213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2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6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4" y="313"/>
                    </a:lnTo>
                    <a:lnTo>
                      <a:pt x="52" y="301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2" name="Freeform 78"/>
              <p:cNvSpPr>
                <a:spLocks/>
              </p:cNvSpPr>
              <p:nvPr/>
            </p:nvSpPr>
            <p:spPr bwMode="auto">
              <a:xfrm>
                <a:off x="5791" y="4450"/>
                <a:ext cx="202" cy="84"/>
              </a:xfrm>
              <a:custGeom>
                <a:avLst/>
                <a:gdLst>
                  <a:gd name="T0" fmla="*/ 0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4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0 h 354"/>
                  <a:gd name="T16" fmla="*/ 886 w 1063"/>
                  <a:gd name="T17" fmla="*/ 0 h 354"/>
                  <a:gd name="T18" fmla="*/ 921 w 1063"/>
                  <a:gd name="T19" fmla="*/ 3 h 354"/>
                  <a:gd name="T20" fmla="*/ 955 w 1063"/>
                  <a:gd name="T21" fmla="*/ 14 h 354"/>
                  <a:gd name="T22" fmla="*/ 985 w 1063"/>
                  <a:gd name="T23" fmla="*/ 30 h 354"/>
                  <a:gd name="T24" fmla="*/ 1011 w 1063"/>
                  <a:gd name="T25" fmla="*/ 51 h 354"/>
                  <a:gd name="T26" fmla="*/ 1033 w 1063"/>
                  <a:gd name="T27" fmla="*/ 79 h 354"/>
                  <a:gd name="T28" fmla="*/ 1049 w 1063"/>
                  <a:gd name="T29" fmla="*/ 108 h 354"/>
                  <a:gd name="T30" fmla="*/ 1059 w 1063"/>
                  <a:gd name="T31" fmla="*/ 141 h 354"/>
                  <a:gd name="T32" fmla="*/ 1063 w 1063"/>
                  <a:gd name="T33" fmla="*/ 176 h 354"/>
                  <a:gd name="T34" fmla="*/ 1059 w 1063"/>
                  <a:gd name="T35" fmla="*/ 213 h 354"/>
                  <a:gd name="T36" fmla="*/ 1049 w 1063"/>
                  <a:gd name="T37" fmla="*/ 245 h 354"/>
                  <a:gd name="T38" fmla="*/ 1033 w 1063"/>
                  <a:gd name="T39" fmla="*/ 275 h 354"/>
                  <a:gd name="T40" fmla="*/ 1011 w 1063"/>
                  <a:gd name="T41" fmla="*/ 301 h 354"/>
                  <a:gd name="T42" fmla="*/ 985 w 1063"/>
                  <a:gd name="T43" fmla="*/ 323 h 354"/>
                  <a:gd name="T44" fmla="*/ 955 w 1063"/>
                  <a:gd name="T45" fmla="*/ 340 h 354"/>
                  <a:gd name="T46" fmla="*/ 921 w 1063"/>
                  <a:gd name="T47" fmla="*/ 351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4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0 w 1063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6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4"/>
                    </a:lnTo>
                    <a:lnTo>
                      <a:pt x="52" y="51"/>
                    </a:lnTo>
                    <a:lnTo>
                      <a:pt x="64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2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59" y="141"/>
                    </a:lnTo>
                    <a:lnTo>
                      <a:pt x="1062" y="159"/>
                    </a:lnTo>
                    <a:lnTo>
                      <a:pt x="1063" y="176"/>
                    </a:lnTo>
                    <a:lnTo>
                      <a:pt x="1062" y="194"/>
                    </a:lnTo>
                    <a:lnTo>
                      <a:pt x="1059" y="213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2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6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4" y="313"/>
                    </a:lnTo>
                    <a:lnTo>
                      <a:pt x="52" y="301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3" name="Freeform 79"/>
              <p:cNvSpPr>
                <a:spLocks/>
              </p:cNvSpPr>
              <p:nvPr/>
            </p:nvSpPr>
            <p:spPr bwMode="auto">
              <a:xfrm>
                <a:off x="6041" y="4450"/>
                <a:ext cx="201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60 w 1064"/>
                  <a:gd name="T15" fmla="*/ 0 h 354"/>
                  <a:gd name="T16" fmla="*/ 886 w 1064"/>
                  <a:gd name="T17" fmla="*/ 0 h 354"/>
                  <a:gd name="T18" fmla="*/ 923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1 h 354"/>
                  <a:gd name="T26" fmla="*/ 1034 w 1064"/>
                  <a:gd name="T27" fmla="*/ 79 h 354"/>
                  <a:gd name="T28" fmla="*/ 1050 w 1064"/>
                  <a:gd name="T29" fmla="*/ 108 h 354"/>
                  <a:gd name="T30" fmla="*/ 1061 w 1064"/>
                  <a:gd name="T31" fmla="*/ 141 h 354"/>
                  <a:gd name="T32" fmla="*/ 1064 w 1064"/>
                  <a:gd name="T33" fmla="*/ 176 h 354"/>
                  <a:gd name="T34" fmla="*/ 1061 w 1064"/>
                  <a:gd name="T35" fmla="*/ 213 h 354"/>
                  <a:gd name="T36" fmla="*/ 1050 w 1064"/>
                  <a:gd name="T37" fmla="*/ 245 h 354"/>
                  <a:gd name="T38" fmla="*/ 1034 w 1064"/>
                  <a:gd name="T39" fmla="*/ 275 h 354"/>
                  <a:gd name="T40" fmla="*/ 1011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3 w 1064"/>
                  <a:gd name="T47" fmla="*/ 351 h 354"/>
                  <a:gd name="T48" fmla="*/ 886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3" y="51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0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3" y="64"/>
                    </a:lnTo>
                    <a:lnTo>
                      <a:pt x="1034" y="79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1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1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61"/>
                    </a:lnTo>
                    <a:lnTo>
                      <a:pt x="1034" y="275"/>
                    </a:lnTo>
                    <a:lnTo>
                      <a:pt x="1023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1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1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4" name="Freeform 80"/>
              <p:cNvSpPr>
                <a:spLocks/>
              </p:cNvSpPr>
              <p:nvPr/>
            </p:nvSpPr>
            <p:spPr bwMode="auto">
              <a:xfrm>
                <a:off x="6041" y="4450"/>
                <a:ext cx="201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60 w 1064"/>
                  <a:gd name="T15" fmla="*/ 0 h 354"/>
                  <a:gd name="T16" fmla="*/ 886 w 1064"/>
                  <a:gd name="T17" fmla="*/ 0 h 354"/>
                  <a:gd name="T18" fmla="*/ 923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1 h 354"/>
                  <a:gd name="T26" fmla="*/ 1034 w 1064"/>
                  <a:gd name="T27" fmla="*/ 79 h 354"/>
                  <a:gd name="T28" fmla="*/ 1050 w 1064"/>
                  <a:gd name="T29" fmla="*/ 108 h 354"/>
                  <a:gd name="T30" fmla="*/ 1061 w 1064"/>
                  <a:gd name="T31" fmla="*/ 141 h 354"/>
                  <a:gd name="T32" fmla="*/ 1064 w 1064"/>
                  <a:gd name="T33" fmla="*/ 176 h 354"/>
                  <a:gd name="T34" fmla="*/ 1061 w 1064"/>
                  <a:gd name="T35" fmla="*/ 213 h 354"/>
                  <a:gd name="T36" fmla="*/ 1050 w 1064"/>
                  <a:gd name="T37" fmla="*/ 245 h 354"/>
                  <a:gd name="T38" fmla="*/ 1034 w 1064"/>
                  <a:gd name="T39" fmla="*/ 275 h 354"/>
                  <a:gd name="T40" fmla="*/ 1011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3 w 1064"/>
                  <a:gd name="T47" fmla="*/ 351 h 354"/>
                  <a:gd name="T48" fmla="*/ 886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3" y="51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0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3" y="64"/>
                    </a:lnTo>
                    <a:lnTo>
                      <a:pt x="1034" y="79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1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1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61"/>
                    </a:lnTo>
                    <a:lnTo>
                      <a:pt x="1034" y="275"/>
                    </a:lnTo>
                    <a:lnTo>
                      <a:pt x="1023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1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1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5" name="Freeform 81"/>
              <p:cNvSpPr>
                <a:spLocks/>
              </p:cNvSpPr>
              <p:nvPr/>
            </p:nvSpPr>
            <p:spPr bwMode="auto">
              <a:xfrm>
                <a:off x="6290" y="4450"/>
                <a:ext cx="202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95 w 1064"/>
                  <a:gd name="T17" fmla="*/ 0 h 354"/>
                  <a:gd name="T18" fmla="*/ 930 w 1064"/>
                  <a:gd name="T19" fmla="*/ 3 h 354"/>
                  <a:gd name="T20" fmla="*/ 961 w 1064"/>
                  <a:gd name="T21" fmla="*/ 14 h 354"/>
                  <a:gd name="T22" fmla="*/ 991 w 1064"/>
                  <a:gd name="T23" fmla="*/ 30 h 354"/>
                  <a:gd name="T24" fmla="*/ 1016 w 1064"/>
                  <a:gd name="T25" fmla="*/ 51 h 354"/>
                  <a:gd name="T26" fmla="*/ 1036 w 1064"/>
                  <a:gd name="T27" fmla="*/ 79 h 354"/>
                  <a:gd name="T28" fmla="*/ 1051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51 w 1064"/>
                  <a:gd name="T37" fmla="*/ 245 h 354"/>
                  <a:gd name="T38" fmla="*/ 1036 w 1064"/>
                  <a:gd name="T39" fmla="*/ 275 h 354"/>
                  <a:gd name="T40" fmla="*/ 1016 w 1064"/>
                  <a:gd name="T41" fmla="*/ 301 h 354"/>
                  <a:gd name="T42" fmla="*/ 991 w 1064"/>
                  <a:gd name="T43" fmla="*/ 323 h 354"/>
                  <a:gd name="T44" fmla="*/ 961 w 1064"/>
                  <a:gd name="T45" fmla="*/ 340 h 354"/>
                  <a:gd name="T46" fmla="*/ 930 w 1064"/>
                  <a:gd name="T47" fmla="*/ 351 h 354"/>
                  <a:gd name="T48" fmla="*/ 895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2" y="51"/>
                    </a:lnTo>
                    <a:lnTo>
                      <a:pt x="65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95" y="0"/>
                    </a:lnTo>
                    <a:lnTo>
                      <a:pt x="912" y="0"/>
                    </a:lnTo>
                    <a:lnTo>
                      <a:pt x="930" y="3"/>
                    </a:lnTo>
                    <a:lnTo>
                      <a:pt x="946" y="8"/>
                    </a:lnTo>
                    <a:lnTo>
                      <a:pt x="961" y="14"/>
                    </a:lnTo>
                    <a:lnTo>
                      <a:pt x="976" y="21"/>
                    </a:lnTo>
                    <a:lnTo>
                      <a:pt x="991" y="30"/>
                    </a:lnTo>
                    <a:lnTo>
                      <a:pt x="1004" y="40"/>
                    </a:lnTo>
                    <a:lnTo>
                      <a:pt x="1016" y="51"/>
                    </a:lnTo>
                    <a:lnTo>
                      <a:pt x="1026" y="64"/>
                    </a:lnTo>
                    <a:lnTo>
                      <a:pt x="1036" y="79"/>
                    </a:lnTo>
                    <a:lnTo>
                      <a:pt x="1044" y="93"/>
                    </a:lnTo>
                    <a:lnTo>
                      <a:pt x="1051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1" y="245"/>
                    </a:lnTo>
                    <a:lnTo>
                      <a:pt x="1044" y="261"/>
                    </a:lnTo>
                    <a:lnTo>
                      <a:pt x="1036" y="275"/>
                    </a:lnTo>
                    <a:lnTo>
                      <a:pt x="1026" y="289"/>
                    </a:lnTo>
                    <a:lnTo>
                      <a:pt x="1016" y="301"/>
                    </a:lnTo>
                    <a:lnTo>
                      <a:pt x="1004" y="313"/>
                    </a:lnTo>
                    <a:lnTo>
                      <a:pt x="991" y="323"/>
                    </a:lnTo>
                    <a:lnTo>
                      <a:pt x="976" y="332"/>
                    </a:lnTo>
                    <a:lnTo>
                      <a:pt x="961" y="340"/>
                    </a:lnTo>
                    <a:lnTo>
                      <a:pt x="946" y="346"/>
                    </a:lnTo>
                    <a:lnTo>
                      <a:pt x="930" y="351"/>
                    </a:lnTo>
                    <a:lnTo>
                      <a:pt x="912" y="353"/>
                    </a:lnTo>
                    <a:lnTo>
                      <a:pt x="895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5" y="313"/>
                    </a:lnTo>
                    <a:lnTo>
                      <a:pt x="52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6" name="Freeform 82"/>
              <p:cNvSpPr>
                <a:spLocks/>
              </p:cNvSpPr>
              <p:nvPr/>
            </p:nvSpPr>
            <p:spPr bwMode="auto">
              <a:xfrm>
                <a:off x="6290" y="4450"/>
                <a:ext cx="202" cy="84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95 w 1064"/>
                  <a:gd name="T17" fmla="*/ 0 h 354"/>
                  <a:gd name="T18" fmla="*/ 930 w 1064"/>
                  <a:gd name="T19" fmla="*/ 3 h 354"/>
                  <a:gd name="T20" fmla="*/ 961 w 1064"/>
                  <a:gd name="T21" fmla="*/ 14 h 354"/>
                  <a:gd name="T22" fmla="*/ 991 w 1064"/>
                  <a:gd name="T23" fmla="*/ 30 h 354"/>
                  <a:gd name="T24" fmla="*/ 1016 w 1064"/>
                  <a:gd name="T25" fmla="*/ 51 h 354"/>
                  <a:gd name="T26" fmla="*/ 1036 w 1064"/>
                  <a:gd name="T27" fmla="*/ 79 h 354"/>
                  <a:gd name="T28" fmla="*/ 1051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51 w 1064"/>
                  <a:gd name="T37" fmla="*/ 245 h 354"/>
                  <a:gd name="T38" fmla="*/ 1036 w 1064"/>
                  <a:gd name="T39" fmla="*/ 275 h 354"/>
                  <a:gd name="T40" fmla="*/ 1016 w 1064"/>
                  <a:gd name="T41" fmla="*/ 301 h 354"/>
                  <a:gd name="T42" fmla="*/ 991 w 1064"/>
                  <a:gd name="T43" fmla="*/ 323 h 354"/>
                  <a:gd name="T44" fmla="*/ 961 w 1064"/>
                  <a:gd name="T45" fmla="*/ 340 h 354"/>
                  <a:gd name="T46" fmla="*/ 930 w 1064"/>
                  <a:gd name="T47" fmla="*/ 351 h 354"/>
                  <a:gd name="T48" fmla="*/ 895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4"/>
                    </a:lnTo>
                    <a:lnTo>
                      <a:pt x="52" y="51"/>
                    </a:lnTo>
                    <a:lnTo>
                      <a:pt x="65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95" y="0"/>
                    </a:lnTo>
                    <a:lnTo>
                      <a:pt x="912" y="0"/>
                    </a:lnTo>
                    <a:lnTo>
                      <a:pt x="930" y="3"/>
                    </a:lnTo>
                    <a:lnTo>
                      <a:pt x="946" y="8"/>
                    </a:lnTo>
                    <a:lnTo>
                      <a:pt x="961" y="14"/>
                    </a:lnTo>
                    <a:lnTo>
                      <a:pt x="976" y="21"/>
                    </a:lnTo>
                    <a:lnTo>
                      <a:pt x="991" y="30"/>
                    </a:lnTo>
                    <a:lnTo>
                      <a:pt x="1004" y="40"/>
                    </a:lnTo>
                    <a:lnTo>
                      <a:pt x="1016" y="51"/>
                    </a:lnTo>
                    <a:lnTo>
                      <a:pt x="1026" y="64"/>
                    </a:lnTo>
                    <a:lnTo>
                      <a:pt x="1036" y="79"/>
                    </a:lnTo>
                    <a:lnTo>
                      <a:pt x="1044" y="93"/>
                    </a:lnTo>
                    <a:lnTo>
                      <a:pt x="1051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1" y="245"/>
                    </a:lnTo>
                    <a:lnTo>
                      <a:pt x="1044" y="261"/>
                    </a:lnTo>
                    <a:lnTo>
                      <a:pt x="1036" y="275"/>
                    </a:lnTo>
                    <a:lnTo>
                      <a:pt x="1026" y="289"/>
                    </a:lnTo>
                    <a:lnTo>
                      <a:pt x="1016" y="301"/>
                    </a:lnTo>
                    <a:lnTo>
                      <a:pt x="1004" y="313"/>
                    </a:lnTo>
                    <a:lnTo>
                      <a:pt x="991" y="323"/>
                    </a:lnTo>
                    <a:lnTo>
                      <a:pt x="976" y="332"/>
                    </a:lnTo>
                    <a:lnTo>
                      <a:pt x="961" y="340"/>
                    </a:lnTo>
                    <a:lnTo>
                      <a:pt x="946" y="346"/>
                    </a:lnTo>
                    <a:lnTo>
                      <a:pt x="930" y="351"/>
                    </a:lnTo>
                    <a:lnTo>
                      <a:pt x="912" y="353"/>
                    </a:lnTo>
                    <a:lnTo>
                      <a:pt x="895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5" y="313"/>
                    </a:lnTo>
                    <a:lnTo>
                      <a:pt x="52" y="301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7" name="Freeform 83"/>
              <p:cNvSpPr>
                <a:spLocks/>
              </p:cNvSpPr>
              <p:nvPr/>
            </p:nvSpPr>
            <p:spPr bwMode="auto">
              <a:xfrm>
                <a:off x="6537" y="4450"/>
                <a:ext cx="202" cy="84"/>
              </a:xfrm>
              <a:custGeom>
                <a:avLst/>
                <a:gdLst>
                  <a:gd name="T0" fmla="*/ 0 w 1064"/>
                  <a:gd name="T1" fmla="*/ 159 h 354"/>
                  <a:gd name="T2" fmla="*/ 8 w 1064"/>
                  <a:gd name="T3" fmla="*/ 125 h 354"/>
                  <a:gd name="T4" fmla="*/ 21 w 1064"/>
                  <a:gd name="T5" fmla="*/ 93 h 354"/>
                  <a:gd name="T6" fmla="*/ 40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6 w 1064"/>
                  <a:gd name="T17" fmla="*/ 0 h 354"/>
                  <a:gd name="T18" fmla="*/ 921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1 h 354"/>
                  <a:gd name="T26" fmla="*/ 1033 w 1064"/>
                  <a:gd name="T27" fmla="*/ 79 h 354"/>
                  <a:gd name="T28" fmla="*/ 1049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49 w 1064"/>
                  <a:gd name="T37" fmla="*/ 245 h 354"/>
                  <a:gd name="T38" fmla="*/ 1033 w 1064"/>
                  <a:gd name="T39" fmla="*/ 275 h 354"/>
                  <a:gd name="T40" fmla="*/ 1011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1 w 1064"/>
                  <a:gd name="T47" fmla="*/ 351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0 w 1064"/>
                  <a:gd name="T59" fmla="*/ 289 h 354"/>
                  <a:gd name="T60" fmla="*/ 21 w 1064"/>
                  <a:gd name="T61" fmla="*/ 261 h 354"/>
                  <a:gd name="T62" fmla="*/ 8 w 1064"/>
                  <a:gd name="T63" fmla="*/ 229 h 354"/>
                  <a:gd name="T64" fmla="*/ 0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4"/>
                    </a:lnTo>
                    <a:lnTo>
                      <a:pt x="53" y="51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3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1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8" name="Freeform 84"/>
              <p:cNvSpPr>
                <a:spLocks/>
              </p:cNvSpPr>
              <p:nvPr/>
            </p:nvSpPr>
            <p:spPr bwMode="auto">
              <a:xfrm>
                <a:off x="6537" y="4450"/>
                <a:ext cx="202" cy="84"/>
              </a:xfrm>
              <a:custGeom>
                <a:avLst/>
                <a:gdLst>
                  <a:gd name="T0" fmla="*/ 0 w 1064"/>
                  <a:gd name="T1" fmla="*/ 159 h 354"/>
                  <a:gd name="T2" fmla="*/ 8 w 1064"/>
                  <a:gd name="T3" fmla="*/ 125 h 354"/>
                  <a:gd name="T4" fmla="*/ 21 w 1064"/>
                  <a:gd name="T5" fmla="*/ 93 h 354"/>
                  <a:gd name="T6" fmla="*/ 40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6 w 1064"/>
                  <a:gd name="T17" fmla="*/ 0 h 354"/>
                  <a:gd name="T18" fmla="*/ 921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1 h 354"/>
                  <a:gd name="T26" fmla="*/ 1033 w 1064"/>
                  <a:gd name="T27" fmla="*/ 79 h 354"/>
                  <a:gd name="T28" fmla="*/ 1049 w 1064"/>
                  <a:gd name="T29" fmla="*/ 108 h 354"/>
                  <a:gd name="T30" fmla="*/ 1060 w 1064"/>
                  <a:gd name="T31" fmla="*/ 141 h 354"/>
                  <a:gd name="T32" fmla="*/ 1064 w 1064"/>
                  <a:gd name="T33" fmla="*/ 176 h 354"/>
                  <a:gd name="T34" fmla="*/ 1060 w 1064"/>
                  <a:gd name="T35" fmla="*/ 213 h 354"/>
                  <a:gd name="T36" fmla="*/ 1049 w 1064"/>
                  <a:gd name="T37" fmla="*/ 245 h 354"/>
                  <a:gd name="T38" fmla="*/ 1033 w 1064"/>
                  <a:gd name="T39" fmla="*/ 275 h 354"/>
                  <a:gd name="T40" fmla="*/ 1011 w 1064"/>
                  <a:gd name="T41" fmla="*/ 301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1 w 1064"/>
                  <a:gd name="T47" fmla="*/ 351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0 w 1064"/>
                  <a:gd name="T59" fmla="*/ 289 h 354"/>
                  <a:gd name="T60" fmla="*/ 21 w 1064"/>
                  <a:gd name="T61" fmla="*/ 261 h 354"/>
                  <a:gd name="T62" fmla="*/ 8 w 1064"/>
                  <a:gd name="T63" fmla="*/ 229 h 354"/>
                  <a:gd name="T64" fmla="*/ 0 w 1064"/>
                  <a:gd name="T65" fmla="*/ 194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6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4"/>
                    </a:lnTo>
                    <a:lnTo>
                      <a:pt x="53" y="51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1"/>
                    </a:lnTo>
                    <a:lnTo>
                      <a:pt x="1023" y="64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6"/>
                    </a:lnTo>
                    <a:lnTo>
                      <a:pt x="1063" y="194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1" y="301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1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4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19" name="Freeform 85"/>
              <p:cNvSpPr>
                <a:spLocks/>
              </p:cNvSpPr>
              <p:nvPr/>
            </p:nvSpPr>
            <p:spPr bwMode="auto">
              <a:xfrm>
                <a:off x="5152" y="4296"/>
                <a:ext cx="202" cy="80"/>
              </a:xfrm>
              <a:custGeom>
                <a:avLst/>
                <a:gdLst>
                  <a:gd name="T0" fmla="*/ 1064 w 1065"/>
                  <a:gd name="T1" fmla="*/ 159 h 354"/>
                  <a:gd name="T2" fmla="*/ 1057 w 1065"/>
                  <a:gd name="T3" fmla="*/ 125 h 354"/>
                  <a:gd name="T4" fmla="*/ 1042 w 1065"/>
                  <a:gd name="T5" fmla="*/ 93 h 354"/>
                  <a:gd name="T6" fmla="*/ 1023 w 1065"/>
                  <a:gd name="T7" fmla="*/ 64 h 354"/>
                  <a:gd name="T8" fmla="*/ 999 w 1065"/>
                  <a:gd name="T9" fmla="*/ 40 h 354"/>
                  <a:gd name="T10" fmla="*/ 971 w 1065"/>
                  <a:gd name="T11" fmla="*/ 21 h 354"/>
                  <a:gd name="T12" fmla="*/ 940 w 1065"/>
                  <a:gd name="T13" fmla="*/ 8 h 354"/>
                  <a:gd name="T14" fmla="*/ 905 w 1065"/>
                  <a:gd name="T15" fmla="*/ 1 h 354"/>
                  <a:gd name="T16" fmla="*/ 178 w 1065"/>
                  <a:gd name="T17" fmla="*/ 0 h 354"/>
                  <a:gd name="T18" fmla="*/ 142 w 1065"/>
                  <a:gd name="T19" fmla="*/ 4 h 354"/>
                  <a:gd name="T20" fmla="*/ 109 w 1065"/>
                  <a:gd name="T21" fmla="*/ 14 h 354"/>
                  <a:gd name="T22" fmla="*/ 79 w 1065"/>
                  <a:gd name="T23" fmla="*/ 30 h 354"/>
                  <a:gd name="T24" fmla="*/ 53 w 1065"/>
                  <a:gd name="T25" fmla="*/ 52 h 354"/>
                  <a:gd name="T26" fmla="*/ 31 w 1065"/>
                  <a:gd name="T27" fmla="*/ 78 h 354"/>
                  <a:gd name="T28" fmla="*/ 14 w 1065"/>
                  <a:gd name="T29" fmla="*/ 108 h 354"/>
                  <a:gd name="T30" fmla="*/ 4 w 1065"/>
                  <a:gd name="T31" fmla="*/ 142 h 354"/>
                  <a:gd name="T32" fmla="*/ 0 w 1065"/>
                  <a:gd name="T33" fmla="*/ 177 h 354"/>
                  <a:gd name="T34" fmla="*/ 4 w 1065"/>
                  <a:gd name="T35" fmla="*/ 212 h 354"/>
                  <a:gd name="T36" fmla="*/ 14 w 1065"/>
                  <a:gd name="T37" fmla="*/ 246 h 354"/>
                  <a:gd name="T38" fmla="*/ 31 w 1065"/>
                  <a:gd name="T39" fmla="*/ 276 h 354"/>
                  <a:gd name="T40" fmla="*/ 53 w 1065"/>
                  <a:gd name="T41" fmla="*/ 302 h 354"/>
                  <a:gd name="T42" fmla="*/ 79 w 1065"/>
                  <a:gd name="T43" fmla="*/ 323 h 354"/>
                  <a:gd name="T44" fmla="*/ 109 w 1065"/>
                  <a:gd name="T45" fmla="*/ 340 h 354"/>
                  <a:gd name="T46" fmla="*/ 142 w 1065"/>
                  <a:gd name="T47" fmla="*/ 350 h 354"/>
                  <a:gd name="T48" fmla="*/ 178 w 1065"/>
                  <a:gd name="T49" fmla="*/ 354 h 354"/>
                  <a:gd name="T50" fmla="*/ 905 w 1065"/>
                  <a:gd name="T51" fmla="*/ 353 h 354"/>
                  <a:gd name="T52" fmla="*/ 940 w 1065"/>
                  <a:gd name="T53" fmla="*/ 346 h 354"/>
                  <a:gd name="T54" fmla="*/ 971 w 1065"/>
                  <a:gd name="T55" fmla="*/ 332 h 354"/>
                  <a:gd name="T56" fmla="*/ 999 w 1065"/>
                  <a:gd name="T57" fmla="*/ 313 h 354"/>
                  <a:gd name="T58" fmla="*/ 1023 w 1065"/>
                  <a:gd name="T59" fmla="*/ 289 h 354"/>
                  <a:gd name="T60" fmla="*/ 1042 w 1065"/>
                  <a:gd name="T61" fmla="*/ 261 h 354"/>
                  <a:gd name="T62" fmla="*/ 1057 w 1065"/>
                  <a:gd name="T63" fmla="*/ 229 h 354"/>
                  <a:gd name="T64" fmla="*/ 1064 w 1065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54"/>
                  <a:gd name="T101" fmla="*/ 1065 w 1065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54">
                    <a:moveTo>
                      <a:pt x="1065" y="177"/>
                    </a:moveTo>
                    <a:lnTo>
                      <a:pt x="1064" y="159"/>
                    </a:lnTo>
                    <a:lnTo>
                      <a:pt x="1061" y="142"/>
                    </a:lnTo>
                    <a:lnTo>
                      <a:pt x="1057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2" y="52"/>
                    </a:lnTo>
                    <a:lnTo>
                      <a:pt x="999" y="40"/>
                    </a:lnTo>
                    <a:lnTo>
                      <a:pt x="986" y="30"/>
                    </a:lnTo>
                    <a:lnTo>
                      <a:pt x="971" y="21"/>
                    </a:lnTo>
                    <a:lnTo>
                      <a:pt x="956" y="14"/>
                    </a:lnTo>
                    <a:lnTo>
                      <a:pt x="940" y="8"/>
                    </a:lnTo>
                    <a:lnTo>
                      <a:pt x="922" y="4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8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9" y="30"/>
                    </a:lnTo>
                    <a:lnTo>
                      <a:pt x="66" y="40"/>
                    </a:lnTo>
                    <a:lnTo>
                      <a:pt x="53" y="52"/>
                    </a:lnTo>
                    <a:lnTo>
                      <a:pt x="41" y="64"/>
                    </a:lnTo>
                    <a:lnTo>
                      <a:pt x="31" y="78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4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2" y="261"/>
                    </a:lnTo>
                    <a:lnTo>
                      <a:pt x="31" y="276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6" y="313"/>
                    </a:lnTo>
                    <a:lnTo>
                      <a:pt x="79" y="323"/>
                    </a:lnTo>
                    <a:lnTo>
                      <a:pt x="94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8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0"/>
                    </a:lnTo>
                    <a:lnTo>
                      <a:pt x="940" y="346"/>
                    </a:lnTo>
                    <a:lnTo>
                      <a:pt x="956" y="340"/>
                    </a:lnTo>
                    <a:lnTo>
                      <a:pt x="971" y="332"/>
                    </a:lnTo>
                    <a:lnTo>
                      <a:pt x="986" y="323"/>
                    </a:lnTo>
                    <a:lnTo>
                      <a:pt x="999" y="313"/>
                    </a:lnTo>
                    <a:lnTo>
                      <a:pt x="1012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6"/>
                    </a:lnTo>
                    <a:lnTo>
                      <a:pt x="1057" y="229"/>
                    </a:lnTo>
                    <a:lnTo>
                      <a:pt x="1061" y="212"/>
                    </a:lnTo>
                    <a:lnTo>
                      <a:pt x="1064" y="195"/>
                    </a:lnTo>
                    <a:lnTo>
                      <a:pt x="1065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0" name="Freeform 86"/>
              <p:cNvSpPr>
                <a:spLocks/>
              </p:cNvSpPr>
              <p:nvPr/>
            </p:nvSpPr>
            <p:spPr bwMode="auto">
              <a:xfrm>
                <a:off x="5152" y="4296"/>
                <a:ext cx="202" cy="80"/>
              </a:xfrm>
              <a:custGeom>
                <a:avLst/>
                <a:gdLst>
                  <a:gd name="T0" fmla="*/ 1064 w 1065"/>
                  <a:gd name="T1" fmla="*/ 159 h 354"/>
                  <a:gd name="T2" fmla="*/ 1057 w 1065"/>
                  <a:gd name="T3" fmla="*/ 125 h 354"/>
                  <a:gd name="T4" fmla="*/ 1042 w 1065"/>
                  <a:gd name="T5" fmla="*/ 93 h 354"/>
                  <a:gd name="T6" fmla="*/ 1023 w 1065"/>
                  <a:gd name="T7" fmla="*/ 64 h 354"/>
                  <a:gd name="T8" fmla="*/ 999 w 1065"/>
                  <a:gd name="T9" fmla="*/ 40 h 354"/>
                  <a:gd name="T10" fmla="*/ 971 w 1065"/>
                  <a:gd name="T11" fmla="*/ 21 h 354"/>
                  <a:gd name="T12" fmla="*/ 940 w 1065"/>
                  <a:gd name="T13" fmla="*/ 8 h 354"/>
                  <a:gd name="T14" fmla="*/ 905 w 1065"/>
                  <a:gd name="T15" fmla="*/ 1 h 354"/>
                  <a:gd name="T16" fmla="*/ 178 w 1065"/>
                  <a:gd name="T17" fmla="*/ 0 h 354"/>
                  <a:gd name="T18" fmla="*/ 142 w 1065"/>
                  <a:gd name="T19" fmla="*/ 4 h 354"/>
                  <a:gd name="T20" fmla="*/ 109 w 1065"/>
                  <a:gd name="T21" fmla="*/ 14 h 354"/>
                  <a:gd name="T22" fmla="*/ 79 w 1065"/>
                  <a:gd name="T23" fmla="*/ 30 h 354"/>
                  <a:gd name="T24" fmla="*/ 53 w 1065"/>
                  <a:gd name="T25" fmla="*/ 52 h 354"/>
                  <a:gd name="T26" fmla="*/ 31 w 1065"/>
                  <a:gd name="T27" fmla="*/ 78 h 354"/>
                  <a:gd name="T28" fmla="*/ 14 w 1065"/>
                  <a:gd name="T29" fmla="*/ 108 h 354"/>
                  <a:gd name="T30" fmla="*/ 4 w 1065"/>
                  <a:gd name="T31" fmla="*/ 142 h 354"/>
                  <a:gd name="T32" fmla="*/ 0 w 1065"/>
                  <a:gd name="T33" fmla="*/ 177 h 354"/>
                  <a:gd name="T34" fmla="*/ 4 w 1065"/>
                  <a:gd name="T35" fmla="*/ 212 h 354"/>
                  <a:gd name="T36" fmla="*/ 14 w 1065"/>
                  <a:gd name="T37" fmla="*/ 246 h 354"/>
                  <a:gd name="T38" fmla="*/ 31 w 1065"/>
                  <a:gd name="T39" fmla="*/ 276 h 354"/>
                  <a:gd name="T40" fmla="*/ 53 w 1065"/>
                  <a:gd name="T41" fmla="*/ 302 h 354"/>
                  <a:gd name="T42" fmla="*/ 79 w 1065"/>
                  <a:gd name="T43" fmla="*/ 323 h 354"/>
                  <a:gd name="T44" fmla="*/ 109 w 1065"/>
                  <a:gd name="T45" fmla="*/ 340 h 354"/>
                  <a:gd name="T46" fmla="*/ 142 w 1065"/>
                  <a:gd name="T47" fmla="*/ 350 h 354"/>
                  <a:gd name="T48" fmla="*/ 178 w 1065"/>
                  <a:gd name="T49" fmla="*/ 354 h 354"/>
                  <a:gd name="T50" fmla="*/ 905 w 1065"/>
                  <a:gd name="T51" fmla="*/ 353 h 354"/>
                  <a:gd name="T52" fmla="*/ 940 w 1065"/>
                  <a:gd name="T53" fmla="*/ 346 h 354"/>
                  <a:gd name="T54" fmla="*/ 971 w 1065"/>
                  <a:gd name="T55" fmla="*/ 332 h 354"/>
                  <a:gd name="T56" fmla="*/ 999 w 1065"/>
                  <a:gd name="T57" fmla="*/ 313 h 354"/>
                  <a:gd name="T58" fmla="*/ 1023 w 1065"/>
                  <a:gd name="T59" fmla="*/ 289 h 354"/>
                  <a:gd name="T60" fmla="*/ 1042 w 1065"/>
                  <a:gd name="T61" fmla="*/ 261 h 354"/>
                  <a:gd name="T62" fmla="*/ 1057 w 1065"/>
                  <a:gd name="T63" fmla="*/ 229 h 354"/>
                  <a:gd name="T64" fmla="*/ 1064 w 1065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54"/>
                  <a:gd name="T101" fmla="*/ 1065 w 1065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54">
                    <a:moveTo>
                      <a:pt x="1065" y="177"/>
                    </a:moveTo>
                    <a:lnTo>
                      <a:pt x="1064" y="159"/>
                    </a:lnTo>
                    <a:lnTo>
                      <a:pt x="1061" y="142"/>
                    </a:lnTo>
                    <a:lnTo>
                      <a:pt x="1057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2" y="52"/>
                    </a:lnTo>
                    <a:lnTo>
                      <a:pt x="999" y="40"/>
                    </a:lnTo>
                    <a:lnTo>
                      <a:pt x="986" y="30"/>
                    </a:lnTo>
                    <a:lnTo>
                      <a:pt x="971" y="21"/>
                    </a:lnTo>
                    <a:lnTo>
                      <a:pt x="956" y="14"/>
                    </a:lnTo>
                    <a:lnTo>
                      <a:pt x="940" y="8"/>
                    </a:lnTo>
                    <a:lnTo>
                      <a:pt x="922" y="4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8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9" y="30"/>
                    </a:lnTo>
                    <a:lnTo>
                      <a:pt x="66" y="40"/>
                    </a:lnTo>
                    <a:lnTo>
                      <a:pt x="53" y="52"/>
                    </a:lnTo>
                    <a:lnTo>
                      <a:pt x="41" y="64"/>
                    </a:lnTo>
                    <a:lnTo>
                      <a:pt x="31" y="78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4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2" y="261"/>
                    </a:lnTo>
                    <a:lnTo>
                      <a:pt x="31" y="276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6" y="313"/>
                    </a:lnTo>
                    <a:lnTo>
                      <a:pt x="79" y="323"/>
                    </a:lnTo>
                    <a:lnTo>
                      <a:pt x="94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8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0"/>
                    </a:lnTo>
                    <a:lnTo>
                      <a:pt x="940" y="346"/>
                    </a:lnTo>
                    <a:lnTo>
                      <a:pt x="956" y="340"/>
                    </a:lnTo>
                    <a:lnTo>
                      <a:pt x="971" y="332"/>
                    </a:lnTo>
                    <a:lnTo>
                      <a:pt x="986" y="323"/>
                    </a:lnTo>
                    <a:lnTo>
                      <a:pt x="999" y="313"/>
                    </a:lnTo>
                    <a:lnTo>
                      <a:pt x="1012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6"/>
                    </a:lnTo>
                    <a:lnTo>
                      <a:pt x="1057" y="229"/>
                    </a:lnTo>
                    <a:lnTo>
                      <a:pt x="1061" y="212"/>
                    </a:lnTo>
                    <a:lnTo>
                      <a:pt x="1064" y="195"/>
                    </a:lnTo>
                    <a:lnTo>
                      <a:pt x="1065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1" name="Freeform 87"/>
              <p:cNvSpPr>
                <a:spLocks/>
              </p:cNvSpPr>
              <p:nvPr/>
            </p:nvSpPr>
            <p:spPr bwMode="auto">
              <a:xfrm>
                <a:off x="4903" y="4296"/>
                <a:ext cx="201" cy="80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4 h 354"/>
                  <a:gd name="T8" fmla="*/ 999 w 1063"/>
                  <a:gd name="T9" fmla="*/ 40 h 354"/>
                  <a:gd name="T10" fmla="*/ 970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1 h 354"/>
                  <a:gd name="T16" fmla="*/ 177 w 1063"/>
                  <a:gd name="T17" fmla="*/ 0 h 354"/>
                  <a:gd name="T18" fmla="*/ 142 w 1063"/>
                  <a:gd name="T19" fmla="*/ 4 h 354"/>
                  <a:gd name="T20" fmla="*/ 109 w 1063"/>
                  <a:gd name="T21" fmla="*/ 14 h 354"/>
                  <a:gd name="T22" fmla="*/ 78 w 1063"/>
                  <a:gd name="T23" fmla="*/ 30 h 354"/>
                  <a:gd name="T24" fmla="*/ 52 w 1063"/>
                  <a:gd name="T25" fmla="*/ 52 h 354"/>
                  <a:gd name="T26" fmla="*/ 30 w 1063"/>
                  <a:gd name="T27" fmla="*/ 78 h 354"/>
                  <a:gd name="T28" fmla="*/ 14 w 1063"/>
                  <a:gd name="T29" fmla="*/ 108 h 354"/>
                  <a:gd name="T30" fmla="*/ 3 w 1063"/>
                  <a:gd name="T31" fmla="*/ 142 h 354"/>
                  <a:gd name="T32" fmla="*/ 0 w 1063"/>
                  <a:gd name="T33" fmla="*/ 177 h 354"/>
                  <a:gd name="T34" fmla="*/ 3 w 1063"/>
                  <a:gd name="T35" fmla="*/ 212 h 354"/>
                  <a:gd name="T36" fmla="*/ 14 w 1063"/>
                  <a:gd name="T37" fmla="*/ 246 h 354"/>
                  <a:gd name="T38" fmla="*/ 30 w 1063"/>
                  <a:gd name="T39" fmla="*/ 276 h 354"/>
                  <a:gd name="T40" fmla="*/ 52 w 1063"/>
                  <a:gd name="T41" fmla="*/ 302 h 354"/>
                  <a:gd name="T42" fmla="*/ 78 w 1063"/>
                  <a:gd name="T43" fmla="*/ 323 h 354"/>
                  <a:gd name="T44" fmla="*/ 109 w 1063"/>
                  <a:gd name="T45" fmla="*/ 340 h 354"/>
                  <a:gd name="T46" fmla="*/ 142 w 1063"/>
                  <a:gd name="T47" fmla="*/ 350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2 h 354"/>
                  <a:gd name="T56" fmla="*/ 999 w 1063"/>
                  <a:gd name="T57" fmla="*/ 313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7"/>
                    </a:moveTo>
                    <a:lnTo>
                      <a:pt x="1062" y="159"/>
                    </a:lnTo>
                    <a:lnTo>
                      <a:pt x="1060" y="142"/>
                    </a:lnTo>
                    <a:lnTo>
                      <a:pt x="1055" y="125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1" y="52"/>
                    </a:lnTo>
                    <a:lnTo>
                      <a:pt x="999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2" y="21"/>
                    </a:lnTo>
                    <a:lnTo>
                      <a:pt x="78" y="30"/>
                    </a:lnTo>
                    <a:lnTo>
                      <a:pt x="64" y="40"/>
                    </a:lnTo>
                    <a:lnTo>
                      <a:pt x="52" y="52"/>
                    </a:lnTo>
                    <a:lnTo>
                      <a:pt x="40" y="64"/>
                    </a:lnTo>
                    <a:lnTo>
                      <a:pt x="30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1" y="261"/>
                    </a:lnTo>
                    <a:lnTo>
                      <a:pt x="30" y="276"/>
                    </a:lnTo>
                    <a:lnTo>
                      <a:pt x="40" y="289"/>
                    </a:lnTo>
                    <a:lnTo>
                      <a:pt x="52" y="302"/>
                    </a:lnTo>
                    <a:lnTo>
                      <a:pt x="64" y="313"/>
                    </a:lnTo>
                    <a:lnTo>
                      <a:pt x="78" y="323"/>
                    </a:lnTo>
                    <a:lnTo>
                      <a:pt x="92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9" y="313"/>
                    </a:lnTo>
                    <a:lnTo>
                      <a:pt x="1011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49" y="246"/>
                    </a:lnTo>
                    <a:lnTo>
                      <a:pt x="1055" y="229"/>
                    </a:lnTo>
                    <a:lnTo>
                      <a:pt x="1060" y="212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2" name="Freeform 88"/>
              <p:cNvSpPr>
                <a:spLocks/>
              </p:cNvSpPr>
              <p:nvPr/>
            </p:nvSpPr>
            <p:spPr bwMode="auto">
              <a:xfrm>
                <a:off x="4903" y="4296"/>
                <a:ext cx="201" cy="80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4 h 354"/>
                  <a:gd name="T8" fmla="*/ 999 w 1063"/>
                  <a:gd name="T9" fmla="*/ 40 h 354"/>
                  <a:gd name="T10" fmla="*/ 970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1 h 354"/>
                  <a:gd name="T16" fmla="*/ 177 w 1063"/>
                  <a:gd name="T17" fmla="*/ 0 h 354"/>
                  <a:gd name="T18" fmla="*/ 142 w 1063"/>
                  <a:gd name="T19" fmla="*/ 4 h 354"/>
                  <a:gd name="T20" fmla="*/ 109 w 1063"/>
                  <a:gd name="T21" fmla="*/ 14 h 354"/>
                  <a:gd name="T22" fmla="*/ 78 w 1063"/>
                  <a:gd name="T23" fmla="*/ 30 h 354"/>
                  <a:gd name="T24" fmla="*/ 52 w 1063"/>
                  <a:gd name="T25" fmla="*/ 52 h 354"/>
                  <a:gd name="T26" fmla="*/ 30 w 1063"/>
                  <a:gd name="T27" fmla="*/ 78 h 354"/>
                  <a:gd name="T28" fmla="*/ 14 w 1063"/>
                  <a:gd name="T29" fmla="*/ 108 h 354"/>
                  <a:gd name="T30" fmla="*/ 3 w 1063"/>
                  <a:gd name="T31" fmla="*/ 142 h 354"/>
                  <a:gd name="T32" fmla="*/ 0 w 1063"/>
                  <a:gd name="T33" fmla="*/ 177 h 354"/>
                  <a:gd name="T34" fmla="*/ 3 w 1063"/>
                  <a:gd name="T35" fmla="*/ 212 h 354"/>
                  <a:gd name="T36" fmla="*/ 14 w 1063"/>
                  <a:gd name="T37" fmla="*/ 246 h 354"/>
                  <a:gd name="T38" fmla="*/ 30 w 1063"/>
                  <a:gd name="T39" fmla="*/ 276 h 354"/>
                  <a:gd name="T40" fmla="*/ 52 w 1063"/>
                  <a:gd name="T41" fmla="*/ 302 h 354"/>
                  <a:gd name="T42" fmla="*/ 78 w 1063"/>
                  <a:gd name="T43" fmla="*/ 323 h 354"/>
                  <a:gd name="T44" fmla="*/ 109 w 1063"/>
                  <a:gd name="T45" fmla="*/ 340 h 354"/>
                  <a:gd name="T46" fmla="*/ 142 w 1063"/>
                  <a:gd name="T47" fmla="*/ 350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2 h 354"/>
                  <a:gd name="T56" fmla="*/ 999 w 1063"/>
                  <a:gd name="T57" fmla="*/ 313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7"/>
                    </a:moveTo>
                    <a:lnTo>
                      <a:pt x="1062" y="159"/>
                    </a:lnTo>
                    <a:lnTo>
                      <a:pt x="1060" y="142"/>
                    </a:lnTo>
                    <a:lnTo>
                      <a:pt x="1055" y="125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1" y="52"/>
                    </a:lnTo>
                    <a:lnTo>
                      <a:pt x="999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2" y="21"/>
                    </a:lnTo>
                    <a:lnTo>
                      <a:pt x="78" y="30"/>
                    </a:lnTo>
                    <a:lnTo>
                      <a:pt x="64" y="40"/>
                    </a:lnTo>
                    <a:lnTo>
                      <a:pt x="52" y="52"/>
                    </a:lnTo>
                    <a:lnTo>
                      <a:pt x="40" y="64"/>
                    </a:lnTo>
                    <a:lnTo>
                      <a:pt x="30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1" y="261"/>
                    </a:lnTo>
                    <a:lnTo>
                      <a:pt x="30" y="276"/>
                    </a:lnTo>
                    <a:lnTo>
                      <a:pt x="40" y="289"/>
                    </a:lnTo>
                    <a:lnTo>
                      <a:pt x="52" y="302"/>
                    </a:lnTo>
                    <a:lnTo>
                      <a:pt x="64" y="313"/>
                    </a:lnTo>
                    <a:lnTo>
                      <a:pt x="78" y="323"/>
                    </a:lnTo>
                    <a:lnTo>
                      <a:pt x="92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9" y="313"/>
                    </a:lnTo>
                    <a:lnTo>
                      <a:pt x="1011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49" y="246"/>
                    </a:lnTo>
                    <a:lnTo>
                      <a:pt x="1055" y="229"/>
                    </a:lnTo>
                    <a:lnTo>
                      <a:pt x="1060" y="212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3" name="Freeform 89"/>
              <p:cNvSpPr>
                <a:spLocks/>
              </p:cNvSpPr>
              <p:nvPr/>
            </p:nvSpPr>
            <p:spPr bwMode="auto">
              <a:xfrm>
                <a:off x="4656" y="4296"/>
                <a:ext cx="202" cy="80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2 w 1064"/>
                  <a:gd name="T7" fmla="*/ 64 h 354"/>
                  <a:gd name="T8" fmla="*/ 998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1 h 354"/>
                  <a:gd name="T16" fmla="*/ 177 w 1064"/>
                  <a:gd name="T17" fmla="*/ 0 h 354"/>
                  <a:gd name="T18" fmla="*/ 141 w 1064"/>
                  <a:gd name="T19" fmla="*/ 4 h 354"/>
                  <a:gd name="T20" fmla="*/ 108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2 h 354"/>
                  <a:gd name="T26" fmla="*/ 31 w 1064"/>
                  <a:gd name="T27" fmla="*/ 78 h 354"/>
                  <a:gd name="T28" fmla="*/ 14 w 1064"/>
                  <a:gd name="T29" fmla="*/ 108 h 354"/>
                  <a:gd name="T30" fmla="*/ 3 w 1064"/>
                  <a:gd name="T31" fmla="*/ 142 h 354"/>
                  <a:gd name="T32" fmla="*/ 0 w 1064"/>
                  <a:gd name="T33" fmla="*/ 177 h 354"/>
                  <a:gd name="T34" fmla="*/ 3 w 1064"/>
                  <a:gd name="T35" fmla="*/ 212 h 354"/>
                  <a:gd name="T36" fmla="*/ 14 w 1064"/>
                  <a:gd name="T37" fmla="*/ 246 h 354"/>
                  <a:gd name="T38" fmla="*/ 31 w 1064"/>
                  <a:gd name="T39" fmla="*/ 276 h 354"/>
                  <a:gd name="T40" fmla="*/ 53 w 1064"/>
                  <a:gd name="T41" fmla="*/ 302 h 354"/>
                  <a:gd name="T42" fmla="*/ 79 w 1064"/>
                  <a:gd name="T43" fmla="*/ 323 h 354"/>
                  <a:gd name="T44" fmla="*/ 108 w 1064"/>
                  <a:gd name="T45" fmla="*/ 340 h 354"/>
                  <a:gd name="T46" fmla="*/ 141 w 1064"/>
                  <a:gd name="T47" fmla="*/ 350 h 354"/>
                  <a:gd name="T48" fmla="*/ 177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8 w 1064"/>
                  <a:gd name="T57" fmla="*/ 313 h 354"/>
                  <a:gd name="T58" fmla="*/ 1022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2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2" y="64"/>
                    </a:lnTo>
                    <a:lnTo>
                      <a:pt x="1011" y="52"/>
                    </a:lnTo>
                    <a:lnTo>
                      <a:pt x="998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60" y="1"/>
                    </a:lnTo>
                    <a:lnTo>
                      <a:pt x="141" y="4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2"/>
                    </a:lnTo>
                    <a:lnTo>
                      <a:pt x="41" y="64"/>
                    </a:lnTo>
                    <a:lnTo>
                      <a:pt x="31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2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1" y="261"/>
                    </a:lnTo>
                    <a:lnTo>
                      <a:pt x="31" y="276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0"/>
                    </a:lnTo>
                    <a:lnTo>
                      <a:pt x="160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8" y="313"/>
                    </a:lnTo>
                    <a:lnTo>
                      <a:pt x="1011" y="302"/>
                    </a:lnTo>
                    <a:lnTo>
                      <a:pt x="1022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6"/>
                    </a:lnTo>
                    <a:lnTo>
                      <a:pt x="1056" y="229"/>
                    </a:lnTo>
                    <a:lnTo>
                      <a:pt x="1060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4" name="Freeform 90"/>
              <p:cNvSpPr>
                <a:spLocks/>
              </p:cNvSpPr>
              <p:nvPr/>
            </p:nvSpPr>
            <p:spPr bwMode="auto">
              <a:xfrm>
                <a:off x="4656" y="4296"/>
                <a:ext cx="202" cy="80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2 w 1064"/>
                  <a:gd name="T7" fmla="*/ 64 h 354"/>
                  <a:gd name="T8" fmla="*/ 998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1 h 354"/>
                  <a:gd name="T16" fmla="*/ 177 w 1064"/>
                  <a:gd name="T17" fmla="*/ 0 h 354"/>
                  <a:gd name="T18" fmla="*/ 141 w 1064"/>
                  <a:gd name="T19" fmla="*/ 4 h 354"/>
                  <a:gd name="T20" fmla="*/ 108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2 h 354"/>
                  <a:gd name="T26" fmla="*/ 31 w 1064"/>
                  <a:gd name="T27" fmla="*/ 78 h 354"/>
                  <a:gd name="T28" fmla="*/ 14 w 1064"/>
                  <a:gd name="T29" fmla="*/ 108 h 354"/>
                  <a:gd name="T30" fmla="*/ 3 w 1064"/>
                  <a:gd name="T31" fmla="*/ 142 h 354"/>
                  <a:gd name="T32" fmla="*/ 0 w 1064"/>
                  <a:gd name="T33" fmla="*/ 177 h 354"/>
                  <a:gd name="T34" fmla="*/ 3 w 1064"/>
                  <a:gd name="T35" fmla="*/ 212 h 354"/>
                  <a:gd name="T36" fmla="*/ 14 w 1064"/>
                  <a:gd name="T37" fmla="*/ 246 h 354"/>
                  <a:gd name="T38" fmla="*/ 31 w 1064"/>
                  <a:gd name="T39" fmla="*/ 276 h 354"/>
                  <a:gd name="T40" fmla="*/ 53 w 1064"/>
                  <a:gd name="T41" fmla="*/ 302 h 354"/>
                  <a:gd name="T42" fmla="*/ 79 w 1064"/>
                  <a:gd name="T43" fmla="*/ 323 h 354"/>
                  <a:gd name="T44" fmla="*/ 108 w 1064"/>
                  <a:gd name="T45" fmla="*/ 340 h 354"/>
                  <a:gd name="T46" fmla="*/ 141 w 1064"/>
                  <a:gd name="T47" fmla="*/ 350 h 354"/>
                  <a:gd name="T48" fmla="*/ 177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8 w 1064"/>
                  <a:gd name="T57" fmla="*/ 313 h 354"/>
                  <a:gd name="T58" fmla="*/ 1022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2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2" y="64"/>
                    </a:lnTo>
                    <a:lnTo>
                      <a:pt x="1011" y="52"/>
                    </a:lnTo>
                    <a:lnTo>
                      <a:pt x="998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60" y="1"/>
                    </a:lnTo>
                    <a:lnTo>
                      <a:pt x="141" y="4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3" y="52"/>
                    </a:lnTo>
                    <a:lnTo>
                      <a:pt x="41" y="64"/>
                    </a:lnTo>
                    <a:lnTo>
                      <a:pt x="31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2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1" y="261"/>
                    </a:lnTo>
                    <a:lnTo>
                      <a:pt x="31" y="276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0"/>
                    </a:lnTo>
                    <a:lnTo>
                      <a:pt x="160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8" y="313"/>
                    </a:lnTo>
                    <a:lnTo>
                      <a:pt x="1011" y="302"/>
                    </a:lnTo>
                    <a:lnTo>
                      <a:pt x="1022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6"/>
                    </a:lnTo>
                    <a:lnTo>
                      <a:pt x="1056" y="229"/>
                    </a:lnTo>
                    <a:lnTo>
                      <a:pt x="1060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5" name="Freeform 91"/>
              <p:cNvSpPr>
                <a:spLocks/>
              </p:cNvSpPr>
              <p:nvPr/>
            </p:nvSpPr>
            <p:spPr bwMode="auto">
              <a:xfrm>
                <a:off x="5412" y="4296"/>
                <a:ext cx="202" cy="80"/>
              </a:xfrm>
              <a:custGeom>
                <a:avLst/>
                <a:gdLst>
                  <a:gd name="T0" fmla="*/ 0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5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6 w 1063"/>
                  <a:gd name="T17" fmla="*/ 0 h 354"/>
                  <a:gd name="T18" fmla="*/ 921 w 1063"/>
                  <a:gd name="T19" fmla="*/ 4 h 354"/>
                  <a:gd name="T20" fmla="*/ 955 w 1063"/>
                  <a:gd name="T21" fmla="*/ 14 h 354"/>
                  <a:gd name="T22" fmla="*/ 985 w 1063"/>
                  <a:gd name="T23" fmla="*/ 30 h 354"/>
                  <a:gd name="T24" fmla="*/ 1011 w 1063"/>
                  <a:gd name="T25" fmla="*/ 52 h 354"/>
                  <a:gd name="T26" fmla="*/ 1033 w 1063"/>
                  <a:gd name="T27" fmla="*/ 78 h 354"/>
                  <a:gd name="T28" fmla="*/ 1049 w 1063"/>
                  <a:gd name="T29" fmla="*/ 108 h 354"/>
                  <a:gd name="T30" fmla="*/ 1059 w 1063"/>
                  <a:gd name="T31" fmla="*/ 142 h 354"/>
                  <a:gd name="T32" fmla="*/ 1063 w 1063"/>
                  <a:gd name="T33" fmla="*/ 177 h 354"/>
                  <a:gd name="T34" fmla="*/ 1059 w 1063"/>
                  <a:gd name="T35" fmla="*/ 212 h 354"/>
                  <a:gd name="T36" fmla="*/ 1049 w 1063"/>
                  <a:gd name="T37" fmla="*/ 246 h 354"/>
                  <a:gd name="T38" fmla="*/ 1033 w 1063"/>
                  <a:gd name="T39" fmla="*/ 276 h 354"/>
                  <a:gd name="T40" fmla="*/ 1011 w 1063"/>
                  <a:gd name="T41" fmla="*/ 302 h 354"/>
                  <a:gd name="T42" fmla="*/ 985 w 1063"/>
                  <a:gd name="T43" fmla="*/ 323 h 354"/>
                  <a:gd name="T44" fmla="*/ 955 w 1063"/>
                  <a:gd name="T45" fmla="*/ 340 h 354"/>
                  <a:gd name="T46" fmla="*/ 921 w 1063"/>
                  <a:gd name="T47" fmla="*/ 350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5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0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4"/>
                    </a:lnTo>
                    <a:lnTo>
                      <a:pt x="52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4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8" y="40"/>
                    </a:lnTo>
                    <a:lnTo>
                      <a:pt x="1011" y="52"/>
                    </a:lnTo>
                    <a:lnTo>
                      <a:pt x="1022" y="64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59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59" y="212"/>
                    </a:lnTo>
                    <a:lnTo>
                      <a:pt x="1055" y="229"/>
                    </a:lnTo>
                    <a:lnTo>
                      <a:pt x="1049" y="246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2" y="289"/>
                    </a:lnTo>
                    <a:lnTo>
                      <a:pt x="1011" y="302"/>
                    </a:lnTo>
                    <a:lnTo>
                      <a:pt x="998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6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6" name="Freeform 92"/>
              <p:cNvSpPr>
                <a:spLocks/>
              </p:cNvSpPr>
              <p:nvPr/>
            </p:nvSpPr>
            <p:spPr bwMode="auto">
              <a:xfrm>
                <a:off x="5412" y="4296"/>
                <a:ext cx="202" cy="80"/>
              </a:xfrm>
              <a:custGeom>
                <a:avLst/>
                <a:gdLst>
                  <a:gd name="T0" fmla="*/ 0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5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6 w 1063"/>
                  <a:gd name="T17" fmla="*/ 0 h 354"/>
                  <a:gd name="T18" fmla="*/ 921 w 1063"/>
                  <a:gd name="T19" fmla="*/ 4 h 354"/>
                  <a:gd name="T20" fmla="*/ 955 w 1063"/>
                  <a:gd name="T21" fmla="*/ 14 h 354"/>
                  <a:gd name="T22" fmla="*/ 985 w 1063"/>
                  <a:gd name="T23" fmla="*/ 30 h 354"/>
                  <a:gd name="T24" fmla="*/ 1011 w 1063"/>
                  <a:gd name="T25" fmla="*/ 52 h 354"/>
                  <a:gd name="T26" fmla="*/ 1033 w 1063"/>
                  <a:gd name="T27" fmla="*/ 78 h 354"/>
                  <a:gd name="T28" fmla="*/ 1049 w 1063"/>
                  <a:gd name="T29" fmla="*/ 108 h 354"/>
                  <a:gd name="T30" fmla="*/ 1059 w 1063"/>
                  <a:gd name="T31" fmla="*/ 142 h 354"/>
                  <a:gd name="T32" fmla="*/ 1063 w 1063"/>
                  <a:gd name="T33" fmla="*/ 177 h 354"/>
                  <a:gd name="T34" fmla="*/ 1059 w 1063"/>
                  <a:gd name="T35" fmla="*/ 212 h 354"/>
                  <a:gd name="T36" fmla="*/ 1049 w 1063"/>
                  <a:gd name="T37" fmla="*/ 246 h 354"/>
                  <a:gd name="T38" fmla="*/ 1033 w 1063"/>
                  <a:gd name="T39" fmla="*/ 276 h 354"/>
                  <a:gd name="T40" fmla="*/ 1011 w 1063"/>
                  <a:gd name="T41" fmla="*/ 302 h 354"/>
                  <a:gd name="T42" fmla="*/ 985 w 1063"/>
                  <a:gd name="T43" fmla="*/ 323 h 354"/>
                  <a:gd name="T44" fmla="*/ 955 w 1063"/>
                  <a:gd name="T45" fmla="*/ 340 h 354"/>
                  <a:gd name="T46" fmla="*/ 921 w 1063"/>
                  <a:gd name="T47" fmla="*/ 350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5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0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4"/>
                    </a:lnTo>
                    <a:lnTo>
                      <a:pt x="52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4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8" y="40"/>
                    </a:lnTo>
                    <a:lnTo>
                      <a:pt x="1011" y="52"/>
                    </a:lnTo>
                    <a:lnTo>
                      <a:pt x="1022" y="64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59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59" y="212"/>
                    </a:lnTo>
                    <a:lnTo>
                      <a:pt x="1055" y="229"/>
                    </a:lnTo>
                    <a:lnTo>
                      <a:pt x="1049" y="246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2" y="289"/>
                    </a:lnTo>
                    <a:lnTo>
                      <a:pt x="1011" y="302"/>
                    </a:lnTo>
                    <a:lnTo>
                      <a:pt x="998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6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7" name="Freeform 93"/>
              <p:cNvSpPr>
                <a:spLocks/>
              </p:cNvSpPr>
              <p:nvPr/>
            </p:nvSpPr>
            <p:spPr bwMode="auto">
              <a:xfrm>
                <a:off x="5661" y="4296"/>
                <a:ext cx="202" cy="80"/>
              </a:xfrm>
              <a:custGeom>
                <a:avLst/>
                <a:gdLst>
                  <a:gd name="T0" fmla="*/ 1 w 1064"/>
                  <a:gd name="T1" fmla="*/ 159 h 354"/>
                  <a:gd name="T2" fmla="*/ 9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60 w 1064"/>
                  <a:gd name="T15" fmla="*/ 1 h 354"/>
                  <a:gd name="T16" fmla="*/ 886 w 1064"/>
                  <a:gd name="T17" fmla="*/ 0 h 354"/>
                  <a:gd name="T18" fmla="*/ 923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2 h 354"/>
                  <a:gd name="T26" fmla="*/ 1034 w 1064"/>
                  <a:gd name="T27" fmla="*/ 78 h 354"/>
                  <a:gd name="T28" fmla="*/ 1050 w 1064"/>
                  <a:gd name="T29" fmla="*/ 108 h 354"/>
                  <a:gd name="T30" fmla="*/ 1061 w 1064"/>
                  <a:gd name="T31" fmla="*/ 142 h 354"/>
                  <a:gd name="T32" fmla="*/ 1064 w 1064"/>
                  <a:gd name="T33" fmla="*/ 177 h 354"/>
                  <a:gd name="T34" fmla="*/ 1061 w 1064"/>
                  <a:gd name="T35" fmla="*/ 212 h 354"/>
                  <a:gd name="T36" fmla="*/ 1050 w 1064"/>
                  <a:gd name="T37" fmla="*/ 246 h 354"/>
                  <a:gd name="T38" fmla="*/ 1034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3 w 1064"/>
                  <a:gd name="T47" fmla="*/ 350 h 354"/>
                  <a:gd name="T48" fmla="*/ 886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9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3" y="142"/>
                    </a:lnTo>
                    <a:lnTo>
                      <a:pt x="9" y="125"/>
                    </a:lnTo>
                    <a:lnTo>
                      <a:pt x="15" y="108"/>
                    </a:lnTo>
                    <a:lnTo>
                      <a:pt x="22" y="93"/>
                    </a:lnTo>
                    <a:lnTo>
                      <a:pt x="31" y="78"/>
                    </a:lnTo>
                    <a:lnTo>
                      <a:pt x="41" y="64"/>
                    </a:lnTo>
                    <a:lnTo>
                      <a:pt x="53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3" y="4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3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4" y="64"/>
                    </a:lnTo>
                    <a:lnTo>
                      <a:pt x="1034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1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3" y="261"/>
                    </a:lnTo>
                    <a:lnTo>
                      <a:pt x="1034" y="276"/>
                    </a:lnTo>
                    <a:lnTo>
                      <a:pt x="1024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1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0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3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2"/>
                    </a:lnTo>
                    <a:lnTo>
                      <a:pt x="41" y="289"/>
                    </a:lnTo>
                    <a:lnTo>
                      <a:pt x="31" y="276"/>
                    </a:lnTo>
                    <a:lnTo>
                      <a:pt x="22" y="261"/>
                    </a:lnTo>
                    <a:lnTo>
                      <a:pt x="15" y="246"/>
                    </a:lnTo>
                    <a:lnTo>
                      <a:pt x="9" y="229"/>
                    </a:lnTo>
                    <a:lnTo>
                      <a:pt x="3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8" name="Freeform 94"/>
              <p:cNvSpPr>
                <a:spLocks/>
              </p:cNvSpPr>
              <p:nvPr/>
            </p:nvSpPr>
            <p:spPr bwMode="auto">
              <a:xfrm>
                <a:off x="5661" y="4296"/>
                <a:ext cx="202" cy="80"/>
              </a:xfrm>
              <a:custGeom>
                <a:avLst/>
                <a:gdLst>
                  <a:gd name="T0" fmla="*/ 1 w 1064"/>
                  <a:gd name="T1" fmla="*/ 159 h 354"/>
                  <a:gd name="T2" fmla="*/ 9 w 1064"/>
                  <a:gd name="T3" fmla="*/ 125 h 354"/>
                  <a:gd name="T4" fmla="*/ 22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60 w 1064"/>
                  <a:gd name="T15" fmla="*/ 1 h 354"/>
                  <a:gd name="T16" fmla="*/ 886 w 1064"/>
                  <a:gd name="T17" fmla="*/ 0 h 354"/>
                  <a:gd name="T18" fmla="*/ 923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2 h 354"/>
                  <a:gd name="T26" fmla="*/ 1034 w 1064"/>
                  <a:gd name="T27" fmla="*/ 78 h 354"/>
                  <a:gd name="T28" fmla="*/ 1050 w 1064"/>
                  <a:gd name="T29" fmla="*/ 108 h 354"/>
                  <a:gd name="T30" fmla="*/ 1061 w 1064"/>
                  <a:gd name="T31" fmla="*/ 142 h 354"/>
                  <a:gd name="T32" fmla="*/ 1064 w 1064"/>
                  <a:gd name="T33" fmla="*/ 177 h 354"/>
                  <a:gd name="T34" fmla="*/ 1061 w 1064"/>
                  <a:gd name="T35" fmla="*/ 212 h 354"/>
                  <a:gd name="T36" fmla="*/ 1050 w 1064"/>
                  <a:gd name="T37" fmla="*/ 246 h 354"/>
                  <a:gd name="T38" fmla="*/ 1034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3 w 1064"/>
                  <a:gd name="T47" fmla="*/ 350 h 354"/>
                  <a:gd name="T48" fmla="*/ 886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9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3" y="142"/>
                    </a:lnTo>
                    <a:lnTo>
                      <a:pt x="9" y="125"/>
                    </a:lnTo>
                    <a:lnTo>
                      <a:pt x="15" y="108"/>
                    </a:lnTo>
                    <a:lnTo>
                      <a:pt x="22" y="93"/>
                    </a:lnTo>
                    <a:lnTo>
                      <a:pt x="31" y="78"/>
                    </a:lnTo>
                    <a:lnTo>
                      <a:pt x="41" y="64"/>
                    </a:lnTo>
                    <a:lnTo>
                      <a:pt x="53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3" y="4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3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4" y="64"/>
                    </a:lnTo>
                    <a:lnTo>
                      <a:pt x="1034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1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3" y="261"/>
                    </a:lnTo>
                    <a:lnTo>
                      <a:pt x="1034" y="276"/>
                    </a:lnTo>
                    <a:lnTo>
                      <a:pt x="1024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1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0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3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2"/>
                    </a:lnTo>
                    <a:lnTo>
                      <a:pt x="41" y="289"/>
                    </a:lnTo>
                    <a:lnTo>
                      <a:pt x="31" y="276"/>
                    </a:lnTo>
                    <a:lnTo>
                      <a:pt x="22" y="261"/>
                    </a:lnTo>
                    <a:lnTo>
                      <a:pt x="15" y="246"/>
                    </a:lnTo>
                    <a:lnTo>
                      <a:pt x="9" y="229"/>
                    </a:lnTo>
                    <a:lnTo>
                      <a:pt x="3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29" name="Freeform 95"/>
              <p:cNvSpPr>
                <a:spLocks/>
              </p:cNvSpPr>
              <p:nvPr/>
            </p:nvSpPr>
            <p:spPr bwMode="auto">
              <a:xfrm>
                <a:off x="5911" y="4296"/>
                <a:ext cx="199" cy="80"/>
              </a:xfrm>
              <a:custGeom>
                <a:avLst/>
                <a:gdLst>
                  <a:gd name="T0" fmla="*/ 1 w 1056"/>
                  <a:gd name="T1" fmla="*/ 159 h 354"/>
                  <a:gd name="T2" fmla="*/ 7 w 1056"/>
                  <a:gd name="T3" fmla="*/ 125 h 354"/>
                  <a:gd name="T4" fmla="*/ 20 w 1056"/>
                  <a:gd name="T5" fmla="*/ 93 h 354"/>
                  <a:gd name="T6" fmla="*/ 37 w 1056"/>
                  <a:gd name="T7" fmla="*/ 64 h 354"/>
                  <a:gd name="T8" fmla="*/ 60 w 1056"/>
                  <a:gd name="T9" fmla="*/ 40 h 354"/>
                  <a:gd name="T10" fmla="*/ 88 w 1056"/>
                  <a:gd name="T11" fmla="*/ 21 h 354"/>
                  <a:gd name="T12" fmla="*/ 118 w 1056"/>
                  <a:gd name="T13" fmla="*/ 8 h 354"/>
                  <a:gd name="T14" fmla="*/ 151 w 1056"/>
                  <a:gd name="T15" fmla="*/ 1 h 354"/>
                  <a:gd name="T16" fmla="*/ 887 w 1056"/>
                  <a:gd name="T17" fmla="*/ 0 h 354"/>
                  <a:gd name="T18" fmla="*/ 922 w 1056"/>
                  <a:gd name="T19" fmla="*/ 4 h 354"/>
                  <a:gd name="T20" fmla="*/ 953 w 1056"/>
                  <a:gd name="T21" fmla="*/ 14 h 354"/>
                  <a:gd name="T22" fmla="*/ 983 w 1056"/>
                  <a:gd name="T23" fmla="*/ 30 h 354"/>
                  <a:gd name="T24" fmla="*/ 1008 w 1056"/>
                  <a:gd name="T25" fmla="*/ 52 h 354"/>
                  <a:gd name="T26" fmla="*/ 1028 w 1056"/>
                  <a:gd name="T27" fmla="*/ 78 h 354"/>
                  <a:gd name="T28" fmla="*/ 1043 w 1056"/>
                  <a:gd name="T29" fmla="*/ 108 h 354"/>
                  <a:gd name="T30" fmla="*/ 1052 w 1056"/>
                  <a:gd name="T31" fmla="*/ 142 h 354"/>
                  <a:gd name="T32" fmla="*/ 1056 w 1056"/>
                  <a:gd name="T33" fmla="*/ 177 h 354"/>
                  <a:gd name="T34" fmla="*/ 1052 w 1056"/>
                  <a:gd name="T35" fmla="*/ 212 h 354"/>
                  <a:gd name="T36" fmla="*/ 1043 w 1056"/>
                  <a:gd name="T37" fmla="*/ 246 h 354"/>
                  <a:gd name="T38" fmla="*/ 1028 w 1056"/>
                  <a:gd name="T39" fmla="*/ 276 h 354"/>
                  <a:gd name="T40" fmla="*/ 1008 w 1056"/>
                  <a:gd name="T41" fmla="*/ 302 h 354"/>
                  <a:gd name="T42" fmla="*/ 983 w 1056"/>
                  <a:gd name="T43" fmla="*/ 323 h 354"/>
                  <a:gd name="T44" fmla="*/ 953 w 1056"/>
                  <a:gd name="T45" fmla="*/ 340 h 354"/>
                  <a:gd name="T46" fmla="*/ 922 w 1056"/>
                  <a:gd name="T47" fmla="*/ 350 h 354"/>
                  <a:gd name="T48" fmla="*/ 887 w 1056"/>
                  <a:gd name="T49" fmla="*/ 354 h 354"/>
                  <a:gd name="T50" fmla="*/ 151 w 1056"/>
                  <a:gd name="T51" fmla="*/ 353 h 354"/>
                  <a:gd name="T52" fmla="*/ 118 w 1056"/>
                  <a:gd name="T53" fmla="*/ 346 h 354"/>
                  <a:gd name="T54" fmla="*/ 88 w 1056"/>
                  <a:gd name="T55" fmla="*/ 332 h 354"/>
                  <a:gd name="T56" fmla="*/ 60 w 1056"/>
                  <a:gd name="T57" fmla="*/ 313 h 354"/>
                  <a:gd name="T58" fmla="*/ 37 w 1056"/>
                  <a:gd name="T59" fmla="*/ 289 h 354"/>
                  <a:gd name="T60" fmla="*/ 20 w 1056"/>
                  <a:gd name="T61" fmla="*/ 261 h 354"/>
                  <a:gd name="T62" fmla="*/ 7 w 1056"/>
                  <a:gd name="T63" fmla="*/ 229 h 354"/>
                  <a:gd name="T64" fmla="*/ 1 w 1056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54"/>
                  <a:gd name="T101" fmla="*/ 1056 w 1056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7" y="125"/>
                    </a:lnTo>
                    <a:lnTo>
                      <a:pt x="13" y="108"/>
                    </a:lnTo>
                    <a:lnTo>
                      <a:pt x="20" y="93"/>
                    </a:lnTo>
                    <a:lnTo>
                      <a:pt x="28" y="78"/>
                    </a:lnTo>
                    <a:lnTo>
                      <a:pt x="37" y="64"/>
                    </a:lnTo>
                    <a:lnTo>
                      <a:pt x="48" y="52"/>
                    </a:lnTo>
                    <a:lnTo>
                      <a:pt x="60" y="40"/>
                    </a:lnTo>
                    <a:lnTo>
                      <a:pt x="73" y="30"/>
                    </a:lnTo>
                    <a:lnTo>
                      <a:pt x="88" y="21"/>
                    </a:lnTo>
                    <a:lnTo>
                      <a:pt x="102" y="14"/>
                    </a:lnTo>
                    <a:lnTo>
                      <a:pt x="118" y="8"/>
                    </a:lnTo>
                    <a:lnTo>
                      <a:pt x="134" y="4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8" y="8"/>
                    </a:lnTo>
                    <a:lnTo>
                      <a:pt x="953" y="14"/>
                    </a:lnTo>
                    <a:lnTo>
                      <a:pt x="969" y="21"/>
                    </a:lnTo>
                    <a:lnTo>
                      <a:pt x="983" y="30"/>
                    </a:lnTo>
                    <a:lnTo>
                      <a:pt x="996" y="40"/>
                    </a:lnTo>
                    <a:lnTo>
                      <a:pt x="1008" y="52"/>
                    </a:lnTo>
                    <a:lnTo>
                      <a:pt x="1018" y="64"/>
                    </a:lnTo>
                    <a:lnTo>
                      <a:pt x="1028" y="78"/>
                    </a:lnTo>
                    <a:lnTo>
                      <a:pt x="1036" y="93"/>
                    </a:lnTo>
                    <a:lnTo>
                      <a:pt x="1043" y="108"/>
                    </a:lnTo>
                    <a:lnTo>
                      <a:pt x="1048" y="125"/>
                    </a:lnTo>
                    <a:lnTo>
                      <a:pt x="1052" y="142"/>
                    </a:lnTo>
                    <a:lnTo>
                      <a:pt x="1055" y="159"/>
                    </a:lnTo>
                    <a:lnTo>
                      <a:pt x="1056" y="177"/>
                    </a:lnTo>
                    <a:lnTo>
                      <a:pt x="1055" y="195"/>
                    </a:lnTo>
                    <a:lnTo>
                      <a:pt x="1052" y="212"/>
                    </a:lnTo>
                    <a:lnTo>
                      <a:pt x="1048" y="229"/>
                    </a:lnTo>
                    <a:lnTo>
                      <a:pt x="1043" y="246"/>
                    </a:lnTo>
                    <a:lnTo>
                      <a:pt x="1036" y="261"/>
                    </a:lnTo>
                    <a:lnTo>
                      <a:pt x="1028" y="276"/>
                    </a:lnTo>
                    <a:lnTo>
                      <a:pt x="1018" y="289"/>
                    </a:lnTo>
                    <a:lnTo>
                      <a:pt x="1008" y="302"/>
                    </a:lnTo>
                    <a:lnTo>
                      <a:pt x="996" y="313"/>
                    </a:lnTo>
                    <a:lnTo>
                      <a:pt x="983" y="323"/>
                    </a:lnTo>
                    <a:lnTo>
                      <a:pt x="969" y="332"/>
                    </a:lnTo>
                    <a:lnTo>
                      <a:pt x="953" y="340"/>
                    </a:lnTo>
                    <a:lnTo>
                      <a:pt x="938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7" y="354"/>
                    </a:lnTo>
                    <a:lnTo>
                      <a:pt x="169" y="354"/>
                    </a:lnTo>
                    <a:lnTo>
                      <a:pt x="151" y="353"/>
                    </a:lnTo>
                    <a:lnTo>
                      <a:pt x="134" y="350"/>
                    </a:lnTo>
                    <a:lnTo>
                      <a:pt x="118" y="346"/>
                    </a:lnTo>
                    <a:lnTo>
                      <a:pt x="102" y="340"/>
                    </a:lnTo>
                    <a:lnTo>
                      <a:pt x="88" y="332"/>
                    </a:lnTo>
                    <a:lnTo>
                      <a:pt x="73" y="323"/>
                    </a:lnTo>
                    <a:lnTo>
                      <a:pt x="60" y="313"/>
                    </a:lnTo>
                    <a:lnTo>
                      <a:pt x="48" y="302"/>
                    </a:lnTo>
                    <a:lnTo>
                      <a:pt x="37" y="289"/>
                    </a:lnTo>
                    <a:lnTo>
                      <a:pt x="28" y="276"/>
                    </a:lnTo>
                    <a:lnTo>
                      <a:pt x="20" y="261"/>
                    </a:lnTo>
                    <a:lnTo>
                      <a:pt x="13" y="246"/>
                    </a:lnTo>
                    <a:lnTo>
                      <a:pt x="7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0" name="Freeform 96"/>
              <p:cNvSpPr>
                <a:spLocks/>
              </p:cNvSpPr>
              <p:nvPr/>
            </p:nvSpPr>
            <p:spPr bwMode="auto">
              <a:xfrm>
                <a:off x="5911" y="4296"/>
                <a:ext cx="199" cy="80"/>
              </a:xfrm>
              <a:custGeom>
                <a:avLst/>
                <a:gdLst>
                  <a:gd name="T0" fmla="*/ 1 w 1056"/>
                  <a:gd name="T1" fmla="*/ 159 h 354"/>
                  <a:gd name="T2" fmla="*/ 7 w 1056"/>
                  <a:gd name="T3" fmla="*/ 125 h 354"/>
                  <a:gd name="T4" fmla="*/ 20 w 1056"/>
                  <a:gd name="T5" fmla="*/ 93 h 354"/>
                  <a:gd name="T6" fmla="*/ 37 w 1056"/>
                  <a:gd name="T7" fmla="*/ 64 h 354"/>
                  <a:gd name="T8" fmla="*/ 60 w 1056"/>
                  <a:gd name="T9" fmla="*/ 40 h 354"/>
                  <a:gd name="T10" fmla="*/ 88 w 1056"/>
                  <a:gd name="T11" fmla="*/ 21 h 354"/>
                  <a:gd name="T12" fmla="*/ 118 w 1056"/>
                  <a:gd name="T13" fmla="*/ 8 h 354"/>
                  <a:gd name="T14" fmla="*/ 151 w 1056"/>
                  <a:gd name="T15" fmla="*/ 1 h 354"/>
                  <a:gd name="T16" fmla="*/ 887 w 1056"/>
                  <a:gd name="T17" fmla="*/ 0 h 354"/>
                  <a:gd name="T18" fmla="*/ 922 w 1056"/>
                  <a:gd name="T19" fmla="*/ 4 h 354"/>
                  <a:gd name="T20" fmla="*/ 953 w 1056"/>
                  <a:gd name="T21" fmla="*/ 14 h 354"/>
                  <a:gd name="T22" fmla="*/ 983 w 1056"/>
                  <a:gd name="T23" fmla="*/ 30 h 354"/>
                  <a:gd name="T24" fmla="*/ 1008 w 1056"/>
                  <a:gd name="T25" fmla="*/ 52 h 354"/>
                  <a:gd name="T26" fmla="*/ 1028 w 1056"/>
                  <a:gd name="T27" fmla="*/ 78 h 354"/>
                  <a:gd name="T28" fmla="*/ 1043 w 1056"/>
                  <a:gd name="T29" fmla="*/ 108 h 354"/>
                  <a:gd name="T30" fmla="*/ 1052 w 1056"/>
                  <a:gd name="T31" fmla="*/ 142 h 354"/>
                  <a:gd name="T32" fmla="*/ 1056 w 1056"/>
                  <a:gd name="T33" fmla="*/ 177 h 354"/>
                  <a:gd name="T34" fmla="*/ 1052 w 1056"/>
                  <a:gd name="T35" fmla="*/ 212 h 354"/>
                  <a:gd name="T36" fmla="*/ 1043 w 1056"/>
                  <a:gd name="T37" fmla="*/ 246 h 354"/>
                  <a:gd name="T38" fmla="*/ 1028 w 1056"/>
                  <a:gd name="T39" fmla="*/ 276 h 354"/>
                  <a:gd name="T40" fmla="*/ 1008 w 1056"/>
                  <a:gd name="T41" fmla="*/ 302 h 354"/>
                  <a:gd name="T42" fmla="*/ 983 w 1056"/>
                  <a:gd name="T43" fmla="*/ 323 h 354"/>
                  <a:gd name="T44" fmla="*/ 953 w 1056"/>
                  <a:gd name="T45" fmla="*/ 340 h 354"/>
                  <a:gd name="T46" fmla="*/ 922 w 1056"/>
                  <a:gd name="T47" fmla="*/ 350 h 354"/>
                  <a:gd name="T48" fmla="*/ 887 w 1056"/>
                  <a:gd name="T49" fmla="*/ 354 h 354"/>
                  <a:gd name="T50" fmla="*/ 151 w 1056"/>
                  <a:gd name="T51" fmla="*/ 353 h 354"/>
                  <a:gd name="T52" fmla="*/ 118 w 1056"/>
                  <a:gd name="T53" fmla="*/ 346 h 354"/>
                  <a:gd name="T54" fmla="*/ 88 w 1056"/>
                  <a:gd name="T55" fmla="*/ 332 h 354"/>
                  <a:gd name="T56" fmla="*/ 60 w 1056"/>
                  <a:gd name="T57" fmla="*/ 313 h 354"/>
                  <a:gd name="T58" fmla="*/ 37 w 1056"/>
                  <a:gd name="T59" fmla="*/ 289 h 354"/>
                  <a:gd name="T60" fmla="*/ 20 w 1056"/>
                  <a:gd name="T61" fmla="*/ 261 h 354"/>
                  <a:gd name="T62" fmla="*/ 7 w 1056"/>
                  <a:gd name="T63" fmla="*/ 229 h 354"/>
                  <a:gd name="T64" fmla="*/ 1 w 1056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54"/>
                  <a:gd name="T101" fmla="*/ 1056 w 1056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7" y="125"/>
                    </a:lnTo>
                    <a:lnTo>
                      <a:pt x="13" y="108"/>
                    </a:lnTo>
                    <a:lnTo>
                      <a:pt x="20" y="93"/>
                    </a:lnTo>
                    <a:lnTo>
                      <a:pt x="28" y="78"/>
                    </a:lnTo>
                    <a:lnTo>
                      <a:pt x="37" y="64"/>
                    </a:lnTo>
                    <a:lnTo>
                      <a:pt x="48" y="52"/>
                    </a:lnTo>
                    <a:lnTo>
                      <a:pt x="60" y="40"/>
                    </a:lnTo>
                    <a:lnTo>
                      <a:pt x="73" y="30"/>
                    </a:lnTo>
                    <a:lnTo>
                      <a:pt x="88" y="21"/>
                    </a:lnTo>
                    <a:lnTo>
                      <a:pt x="102" y="14"/>
                    </a:lnTo>
                    <a:lnTo>
                      <a:pt x="118" y="8"/>
                    </a:lnTo>
                    <a:lnTo>
                      <a:pt x="134" y="4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8" y="8"/>
                    </a:lnTo>
                    <a:lnTo>
                      <a:pt x="953" y="14"/>
                    </a:lnTo>
                    <a:lnTo>
                      <a:pt x="969" y="21"/>
                    </a:lnTo>
                    <a:lnTo>
                      <a:pt x="983" y="30"/>
                    </a:lnTo>
                    <a:lnTo>
                      <a:pt x="996" y="40"/>
                    </a:lnTo>
                    <a:lnTo>
                      <a:pt x="1008" y="52"/>
                    </a:lnTo>
                    <a:lnTo>
                      <a:pt x="1018" y="64"/>
                    </a:lnTo>
                    <a:lnTo>
                      <a:pt x="1028" y="78"/>
                    </a:lnTo>
                    <a:lnTo>
                      <a:pt x="1036" y="93"/>
                    </a:lnTo>
                    <a:lnTo>
                      <a:pt x="1043" y="108"/>
                    </a:lnTo>
                    <a:lnTo>
                      <a:pt x="1048" y="125"/>
                    </a:lnTo>
                    <a:lnTo>
                      <a:pt x="1052" y="142"/>
                    </a:lnTo>
                    <a:lnTo>
                      <a:pt x="1055" y="159"/>
                    </a:lnTo>
                    <a:lnTo>
                      <a:pt x="1056" y="177"/>
                    </a:lnTo>
                    <a:lnTo>
                      <a:pt x="1055" y="195"/>
                    </a:lnTo>
                    <a:lnTo>
                      <a:pt x="1052" y="212"/>
                    </a:lnTo>
                    <a:lnTo>
                      <a:pt x="1048" y="229"/>
                    </a:lnTo>
                    <a:lnTo>
                      <a:pt x="1043" y="246"/>
                    </a:lnTo>
                    <a:lnTo>
                      <a:pt x="1036" y="261"/>
                    </a:lnTo>
                    <a:lnTo>
                      <a:pt x="1028" y="276"/>
                    </a:lnTo>
                    <a:lnTo>
                      <a:pt x="1018" y="289"/>
                    </a:lnTo>
                    <a:lnTo>
                      <a:pt x="1008" y="302"/>
                    </a:lnTo>
                    <a:lnTo>
                      <a:pt x="996" y="313"/>
                    </a:lnTo>
                    <a:lnTo>
                      <a:pt x="983" y="323"/>
                    </a:lnTo>
                    <a:lnTo>
                      <a:pt x="969" y="332"/>
                    </a:lnTo>
                    <a:lnTo>
                      <a:pt x="953" y="340"/>
                    </a:lnTo>
                    <a:lnTo>
                      <a:pt x="938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7" y="354"/>
                    </a:lnTo>
                    <a:lnTo>
                      <a:pt x="169" y="354"/>
                    </a:lnTo>
                    <a:lnTo>
                      <a:pt x="151" y="353"/>
                    </a:lnTo>
                    <a:lnTo>
                      <a:pt x="134" y="350"/>
                    </a:lnTo>
                    <a:lnTo>
                      <a:pt x="118" y="346"/>
                    </a:lnTo>
                    <a:lnTo>
                      <a:pt x="102" y="340"/>
                    </a:lnTo>
                    <a:lnTo>
                      <a:pt x="88" y="332"/>
                    </a:lnTo>
                    <a:lnTo>
                      <a:pt x="73" y="323"/>
                    </a:lnTo>
                    <a:lnTo>
                      <a:pt x="60" y="313"/>
                    </a:lnTo>
                    <a:lnTo>
                      <a:pt x="48" y="302"/>
                    </a:lnTo>
                    <a:lnTo>
                      <a:pt x="37" y="289"/>
                    </a:lnTo>
                    <a:lnTo>
                      <a:pt x="28" y="276"/>
                    </a:lnTo>
                    <a:lnTo>
                      <a:pt x="20" y="261"/>
                    </a:lnTo>
                    <a:lnTo>
                      <a:pt x="13" y="246"/>
                    </a:lnTo>
                    <a:lnTo>
                      <a:pt x="7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1" name="Freeform 97"/>
              <p:cNvSpPr>
                <a:spLocks/>
              </p:cNvSpPr>
              <p:nvPr/>
            </p:nvSpPr>
            <p:spPr bwMode="auto">
              <a:xfrm>
                <a:off x="6158" y="4296"/>
                <a:ext cx="201" cy="80"/>
              </a:xfrm>
              <a:custGeom>
                <a:avLst/>
                <a:gdLst>
                  <a:gd name="T0" fmla="*/ 0 w 1064"/>
                  <a:gd name="T1" fmla="*/ 159 h 354"/>
                  <a:gd name="T2" fmla="*/ 8 w 1064"/>
                  <a:gd name="T3" fmla="*/ 125 h 354"/>
                  <a:gd name="T4" fmla="*/ 21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1 h 354"/>
                  <a:gd name="T16" fmla="*/ 886 w 1064"/>
                  <a:gd name="T17" fmla="*/ 0 h 354"/>
                  <a:gd name="T18" fmla="*/ 922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2 h 354"/>
                  <a:gd name="T26" fmla="*/ 1033 w 1064"/>
                  <a:gd name="T27" fmla="*/ 78 h 354"/>
                  <a:gd name="T28" fmla="*/ 1050 w 1064"/>
                  <a:gd name="T29" fmla="*/ 108 h 354"/>
                  <a:gd name="T30" fmla="*/ 1060 w 1064"/>
                  <a:gd name="T31" fmla="*/ 142 h 354"/>
                  <a:gd name="T32" fmla="*/ 1064 w 1064"/>
                  <a:gd name="T33" fmla="*/ 177 h 354"/>
                  <a:gd name="T34" fmla="*/ 1060 w 1064"/>
                  <a:gd name="T35" fmla="*/ 212 h 354"/>
                  <a:gd name="T36" fmla="*/ 1050 w 1064"/>
                  <a:gd name="T37" fmla="*/ 246 h 354"/>
                  <a:gd name="T38" fmla="*/ 1033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2 w 1064"/>
                  <a:gd name="T47" fmla="*/ 350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1 w 1064"/>
                  <a:gd name="T61" fmla="*/ 261 h 354"/>
                  <a:gd name="T62" fmla="*/ 8 w 1064"/>
                  <a:gd name="T63" fmla="*/ 229 h 354"/>
                  <a:gd name="T64" fmla="*/ 0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3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3" y="64"/>
                    </a:lnTo>
                    <a:lnTo>
                      <a:pt x="1033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3" y="261"/>
                    </a:lnTo>
                    <a:lnTo>
                      <a:pt x="1033" y="276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2"/>
                    </a:lnTo>
                    <a:lnTo>
                      <a:pt x="41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2" name="Freeform 98"/>
              <p:cNvSpPr>
                <a:spLocks/>
              </p:cNvSpPr>
              <p:nvPr/>
            </p:nvSpPr>
            <p:spPr bwMode="auto">
              <a:xfrm>
                <a:off x="6158" y="4296"/>
                <a:ext cx="201" cy="80"/>
              </a:xfrm>
              <a:custGeom>
                <a:avLst/>
                <a:gdLst>
                  <a:gd name="T0" fmla="*/ 0 w 1064"/>
                  <a:gd name="T1" fmla="*/ 159 h 354"/>
                  <a:gd name="T2" fmla="*/ 8 w 1064"/>
                  <a:gd name="T3" fmla="*/ 125 h 354"/>
                  <a:gd name="T4" fmla="*/ 21 w 1064"/>
                  <a:gd name="T5" fmla="*/ 93 h 354"/>
                  <a:gd name="T6" fmla="*/ 41 w 1064"/>
                  <a:gd name="T7" fmla="*/ 64 h 354"/>
                  <a:gd name="T8" fmla="*/ 65 w 1064"/>
                  <a:gd name="T9" fmla="*/ 40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1 h 354"/>
                  <a:gd name="T16" fmla="*/ 886 w 1064"/>
                  <a:gd name="T17" fmla="*/ 0 h 354"/>
                  <a:gd name="T18" fmla="*/ 922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2 h 354"/>
                  <a:gd name="T26" fmla="*/ 1033 w 1064"/>
                  <a:gd name="T27" fmla="*/ 78 h 354"/>
                  <a:gd name="T28" fmla="*/ 1050 w 1064"/>
                  <a:gd name="T29" fmla="*/ 108 h 354"/>
                  <a:gd name="T30" fmla="*/ 1060 w 1064"/>
                  <a:gd name="T31" fmla="*/ 142 h 354"/>
                  <a:gd name="T32" fmla="*/ 1064 w 1064"/>
                  <a:gd name="T33" fmla="*/ 177 h 354"/>
                  <a:gd name="T34" fmla="*/ 1060 w 1064"/>
                  <a:gd name="T35" fmla="*/ 212 h 354"/>
                  <a:gd name="T36" fmla="*/ 1050 w 1064"/>
                  <a:gd name="T37" fmla="*/ 246 h 354"/>
                  <a:gd name="T38" fmla="*/ 1033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3 h 354"/>
                  <a:gd name="T44" fmla="*/ 955 w 1064"/>
                  <a:gd name="T45" fmla="*/ 340 h 354"/>
                  <a:gd name="T46" fmla="*/ 922 w 1064"/>
                  <a:gd name="T47" fmla="*/ 350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2 h 354"/>
                  <a:gd name="T56" fmla="*/ 65 w 1064"/>
                  <a:gd name="T57" fmla="*/ 313 h 354"/>
                  <a:gd name="T58" fmla="*/ 41 w 1064"/>
                  <a:gd name="T59" fmla="*/ 289 h 354"/>
                  <a:gd name="T60" fmla="*/ 21 w 1064"/>
                  <a:gd name="T61" fmla="*/ 261 h 354"/>
                  <a:gd name="T62" fmla="*/ 8 w 1064"/>
                  <a:gd name="T63" fmla="*/ 229 h 354"/>
                  <a:gd name="T64" fmla="*/ 0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3" y="52"/>
                    </a:lnTo>
                    <a:lnTo>
                      <a:pt x="65" y="40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3" y="64"/>
                    </a:lnTo>
                    <a:lnTo>
                      <a:pt x="1033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3" y="261"/>
                    </a:lnTo>
                    <a:lnTo>
                      <a:pt x="1033" y="276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5" y="323"/>
                    </a:lnTo>
                    <a:lnTo>
                      <a:pt x="970" y="332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9" y="323"/>
                    </a:lnTo>
                    <a:lnTo>
                      <a:pt x="65" y="313"/>
                    </a:lnTo>
                    <a:lnTo>
                      <a:pt x="53" y="302"/>
                    </a:lnTo>
                    <a:lnTo>
                      <a:pt x="41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3" name="Freeform 99"/>
              <p:cNvSpPr>
                <a:spLocks/>
              </p:cNvSpPr>
              <p:nvPr/>
            </p:nvSpPr>
            <p:spPr bwMode="auto">
              <a:xfrm>
                <a:off x="6407" y="4296"/>
                <a:ext cx="202" cy="80"/>
              </a:xfrm>
              <a:custGeom>
                <a:avLst/>
                <a:gdLst>
                  <a:gd name="T0" fmla="*/ 1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4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7 w 1063"/>
                  <a:gd name="T17" fmla="*/ 0 h 354"/>
                  <a:gd name="T18" fmla="*/ 922 w 1063"/>
                  <a:gd name="T19" fmla="*/ 4 h 354"/>
                  <a:gd name="T20" fmla="*/ 954 w 1063"/>
                  <a:gd name="T21" fmla="*/ 14 h 354"/>
                  <a:gd name="T22" fmla="*/ 984 w 1063"/>
                  <a:gd name="T23" fmla="*/ 30 h 354"/>
                  <a:gd name="T24" fmla="*/ 1011 w 1063"/>
                  <a:gd name="T25" fmla="*/ 52 h 354"/>
                  <a:gd name="T26" fmla="*/ 1033 w 1063"/>
                  <a:gd name="T27" fmla="*/ 78 h 354"/>
                  <a:gd name="T28" fmla="*/ 1049 w 1063"/>
                  <a:gd name="T29" fmla="*/ 108 h 354"/>
                  <a:gd name="T30" fmla="*/ 1060 w 1063"/>
                  <a:gd name="T31" fmla="*/ 142 h 354"/>
                  <a:gd name="T32" fmla="*/ 1063 w 1063"/>
                  <a:gd name="T33" fmla="*/ 177 h 354"/>
                  <a:gd name="T34" fmla="*/ 1060 w 1063"/>
                  <a:gd name="T35" fmla="*/ 212 h 354"/>
                  <a:gd name="T36" fmla="*/ 1049 w 1063"/>
                  <a:gd name="T37" fmla="*/ 246 h 354"/>
                  <a:gd name="T38" fmla="*/ 1033 w 1063"/>
                  <a:gd name="T39" fmla="*/ 276 h 354"/>
                  <a:gd name="T40" fmla="*/ 1011 w 1063"/>
                  <a:gd name="T41" fmla="*/ 302 h 354"/>
                  <a:gd name="T42" fmla="*/ 984 w 1063"/>
                  <a:gd name="T43" fmla="*/ 323 h 354"/>
                  <a:gd name="T44" fmla="*/ 954 w 1063"/>
                  <a:gd name="T45" fmla="*/ 340 h 354"/>
                  <a:gd name="T46" fmla="*/ 922 w 1063"/>
                  <a:gd name="T47" fmla="*/ 350 h 354"/>
                  <a:gd name="T48" fmla="*/ 887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4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1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4"/>
                    </a:lnTo>
                    <a:lnTo>
                      <a:pt x="52" y="52"/>
                    </a:lnTo>
                    <a:lnTo>
                      <a:pt x="64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8" y="8"/>
                    </a:lnTo>
                    <a:lnTo>
                      <a:pt x="954" y="14"/>
                    </a:lnTo>
                    <a:lnTo>
                      <a:pt x="970" y="21"/>
                    </a:lnTo>
                    <a:lnTo>
                      <a:pt x="984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3" y="64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60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60" y="212"/>
                    </a:lnTo>
                    <a:lnTo>
                      <a:pt x="1055" y="229"/>
                    </a:lnTo>
                    <a:lnTo>
                      <a:pt x="1049" y="246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4" y="323"/>
                    </a:lnTo>
                    <a:lnTo>
                      <a:pt x="970" y="332"/>
                    </a:lnTo>
                    <a:lnTo>
                      <a:pt x="954" y="340"/>
                    </a:lnTo>
                    <a:lnTo>
                      <a:pt x="938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4" y="313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4" name="Freeform 100"/>
              <p:cNvSpPr>
                <a:spLocks/>
              </p:cNvSpPr>
              <p:nvPr/>
            </p:nvSpPr>
            <p:spPr bwMode="auto">
              <a:xfrm>
                <a:off x="6407" y="4296"/>
                <a:ext cx="202" cy="80"/>
              </a:xfrm>
              <a:custGeom>
                <a:avLst/>
                <a:gdLst>
                  <a:gd name="T0" fmla="*/ 1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4 w 1063"/>
                  <a:gd name="T9" fmla="*/ 40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7 w 1063"/>
                  <a:gd name="T17" fmla="*/ 0 h 354"/>
                  <a:gd name="T18" fmla="*/ 922 w 1063"/>
                  <a:gd name="T19" fmla="*/ 4 h 354"/>
                  <a:gd name="T20" fmla="*/ 954 w 1063"/>
                  <a:gd name="T21" fmla="*/ 14 h 354"/>
                  <a:gd name="T22" fmla="*/ 984 w 1063"/>
                  <a:gd name="T23" fmla="*/ 30 h 354"/>
                  <a:gd name="T24" fmla="*/ 1011 w 1063"/>
                  <a:gd name="T25" fmla="*/ 52 h 354"/>
                  <a:gd name="T26" fmla="*/ 1033 w 1063"/>
                  <a:gd name="T27" fmla="*/ 78 h 354"/>
                  <a:gd name="T28" fmla="*/ 1049 w 1063"/>
                  <a:gd name="T29" fmla="*/ 108 h 354"/>
                  <a:gd name="T30" fmla="*/ 1060 w 1063"/>
                  <a:gd name="T31" fmla="*/ 142 h 354"/>
                  <a:gd name="T32" fmla="*/ 1063 w 1063"/>
                  <a:gd name="T33" fmla="*/ 177 h 354"/>
                  <a:gd name="T34" fmla="*/ 1060 w 1063"/>
                  <a:gd name="T35" fmla="*/ 212 h 354"/>
                  <a:gd name="T36" fmla="*/ 1049 w 1063"/>
                  <a:gd name="T37" fmla="*/ 246 h 354"/>
                  <a:gd name="T38" fmla="*/ 1033 w 1063"/>
                  <a:gd name="T39" fmla="*/ 276 h 354"/>
                  <a:gd name="T40" fmla="*/ 1011 w 1063"/>
                  <a:gd name="T41" fmla="*/ 302 h 354"/>
                  <a:gd name="T42" fmla="*/ 984 w 1063"/>
                  <a:gd name="T43" fmla="*/ 323 h 354"/>
                  <a:gd name="T44" fmla="*/ 954 w 1063"/>
                  <a:gd name="T45" fmla="*/ 340 h 354"/>
                  <a:gd name="T46" fmla="*/ 922 w 1063"/>
                  <a:gd name="T47" fmla="*/ 350 h 354"/>
                  <a:gd name="T48" fmla="*/ 887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2 h 354"/>
                  <a:gd name="T56" fmla="*/ 64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1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4"/>
                    </a:lnTo>
                    <a:lnTo>
                      <a:pt x="52" y="52"/>
                    </a:lnTo>
                    <a:lnTo>
                      <a:pt x="64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8" y="8"/>
                    </a:lnTo>
                    <a:lnTo>
                      <a:pt x="954" y="14"/>
                    </a:lnTo>
                    <a:lnTo>
                      <a:pt x="970" y="21"/>
                    </a:lnTo>
                    <a:lnTo>
                      <a:pt x="984" y="30"/>
                    </a:lnTo>
                    <a:lnTo>
                      <a:pt x="999" y="40"/>
                    </a:lnTo>
                    <a:lnTo>
                      <a:pt x="1011" y="52"/>
                    </a:lnTo>
                    <a:lnTo>
                      <a:pt x="1023" y="64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5"/>
                    </a:lnTo>
                    <a:lnTo>
                      <a:pt x="1060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60" y="212"/>
                    </a:lnTo>
                    <a:lnTo>
                      <a:pt x="1055" y="229"/>
                    </a:lnTo>
                    <a:lnTo>
                      <a:pt x="1049" y="246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3"/>
                    </a:lnTo>
                    <a:lnTo>
                      <a:pt x="984" y="323"/>
                    </a:lnTo>
                    <a:lnTo>
                      <a:pt x="970" y="332"/>
                    </a:lnTo>
                    <a:lnTo>
                      <a:pt x="954" y="340"/>
                    </a:lnTo>
                    <a:lnTo>
                      <a:pt x="938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4" y="313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5" name="Freeform 101"/>
              <p:cNvSpPr>
                <a:spLocks/>
              </p:cNvSpPr>
              <p:nvPr/>
            </p:nvSpPr>
            <p:spPr bwMode="auto">
              <a:xfrm>
                <a:off x="4553" y="4763"/>
                <a:ext cx="201" cy="81"/>
              </a:xfrm>
              <a:custGeom>
                <a:avLst/>
                <a:gdLst>
                  <a:gd name="T0" fmla="*/ 1062 w 1063"/>
                  <a:gd name="T1" fmla="*/ 152 h 347"/>
                  <a:gd name="T2" fmla="*/ 1055 w 1063"/>
                  <a:gd name="T3" fmla="*/ 118 h 347"/>
                  <a:gd name="T4" fmla="*/ 1042 w 1063"/>
                  <a:gd name="T5" fmla="*/ 87 h 347"/>
                  <a:gd name="T6" fmla="*/ 1023 w 1063"/>
                  <a:gd name="T7" fmla="*/ 61 h 347"/>
                  <a:gd name="T8" fmla="*/ 999 w 1063"/>
                  <a:gd name="T9" fmla="*/ 38 h 347"/>
                  <a:gd name="T10" fmla="*/ 971 w 1063"/>
                  <a:gd name="T11" fmla="*/ 21 h 347"/>
                  <a:gd name="T12" fmla="*/ 938 w 1063"/>
                  <a:gd name="T13" fmla="*/ 7 h 347"/>
                  <a:gd name="T14" fmla="*/ 904 w 1063"/>
                  <a:gd name="T15" fmla="*/ 1 h 347"/>
                  <a:gd name="T16" fmla="*/ 177 w 1063"/>
                  <a:gd name="T17" fmla="*/ 0 h 347"/>
                  <a:gd name="T18" fmla="*/ 142 w 1063"/>
                  <a:gd name="T19" fmla="*/ 3 h 347"/>
                  <a:gd name="T20" fmla="*/ 109 w 1063"/>
                  <a:gd name="T21" fmla="*/ 13 h 347"/>
                  <a:gd name="T22" fmla="*/ 79 w 1063"/>
                  <a:gd name="T23" fmla="*/ 29 h 347"/>
                  <a:gd name="T24" fmla="*/ 52 w 1063"/>
                  <a:gd name="T25" fmla="*/ 49 h 347"/>
                  <a:gd name="T26" fmla="*/ 30 w 1063"/>
                  <a:gd name="T27" fmla="*/ 73 h 347"/>
                  <a:gd name="T28" fmla="*/ 14 w 1063"/>
                  <a:gd name="T29" fmla="*/ 102 h 347"/>
                  <a:gd name="T30" fmla="*/ 3 w 1063"/>
                  <a:gd name="T31" fmla="*/ 134 h 347"/>
                  <a:gd name="T32" fmla="*/ 0 w 1063"/>
                  <a:gd name="T33" fmla="*/ 170 h 347"/>
                  <a:gd name="T34" fmla="*/ 3 w 1063"/>
                  <a:gd name="T35" fmla="*/ 207 h 347"/>
                  <a:gd name="T36" fmla="*/ 14 w 1063"/>
                  <a:gd name="T37" fmla="*/ 241 h 347"/>
                  <a:gd name="T38" fmla="*/ 30 w 1063"/>
                  <a:gd name="T39" fmla="*/ 271 h 347"/>
                  <a:gd name="T40" fmla="*/ 52 w 1063"/>
                  <a:gd name="T41" fmla="*/ 298 h 347"/>
                  <a:gd name="T42" fmla="*/ 79 w 1063"/>
                  <a:gd name="T43" fmla="*/ 318 h 347"/>
                  <a:gd name="T44" fmla="*/ 109 w 1063"/>
                  <a:gd name="T45" fmla="*/ 334 h 347"/>
                  <a:gd name="T46" fmla="*/ 142 w 1063"/>
                  <a:gd name="T47" fmla="*/ 343 h 347"/>
                  <a:gd name="T48" fmla="*/ 177 w 1063"/>
                  <a:gd name="T49" fmla="*/ 347 h 347"/>
                  <a:gd name="T50" fmla="*/ 904 w 1063"/>
                  <a:gd name="T51" fmla="*/ 346 h 347"/>
                  <a:gd name="T52" fmla="*/ 938 w 1063"/>
                  <a:gd name="T53" fmla="*/ 339 h 347"/>
                  <a:gd name="T54" fmla="*/ 971 w 1063"/>
                  <a:gd name="T55" fmla="*/ 327 h 347"/>
                  <a:gd name="T56" fmla="*/ 999 w 1063"/>
                  <a:gd name="T57" fmla="*/ 309 h 347"/>
                  <a:gd name="T58" fmla="*/ 1023 w 1063"/>
                  <a:gd name="T59" fmla="*/ 286 h 347"/>
                  <a:gd name="T60" fmla="*/ 1042 w 1063"/>
                  <a:gd name="T61" fmla="*/ 257 h 347"/>
                  <a:gd name="T62" fmla="*/ 1055 w 1063"/>
                  <a:gd name="T63" fmla="*/ 225 h 347"/>
                  <a:gd name="T64" fmla="*/ 1062 w 1063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1063" y="170"/>
                    </a:moveTo>
                    <a:lnTo>
                      <a:pt x="1062" y="152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2" y="87"/>
                    </a:lnTo>
                    <a:lnTo>
                      <a:pt x="1033" y="73"/>
                    </a:lnTo>
                    <a:lnTo>
                      <a:pt x="1023" y="61"/>
                    </a:lnTo>
                    <a:lnTo>
                      <a:pt x="1011" y="49"/>
                    </a:lnTo>
                    <a:lnTo>
                      <a:pt x="999" y="38"/>
                    </a:lnTo>
                    <a:lnTo>
                      <a:pt x="985" y="29"/>
                    </a:lnTo>
                    <a:lnTo>
                      <a:pt x="971" y="21"/>
                    </a:lnTo>
                    <a:lnTo>
                      <a:pt x="955" y="13"/>
                    </a:lnTo>
                    <a:lnTo>
                      <a:pt x="938" y="7"/>
                    </a:lnTo>
                    <a:lnTo>
                      <a:pt x="921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3" y="21"/>
                    </a:lnTo>
                    <a:lnTo>
                      <a:pt x="79" y="29"/>
                    </a:lnTo>
                    <a:lnTo>
                      <a:pt x="65" y="38"/>
                    </a:lnTo>
                    <a:lnTo>
                      <a:pt x="52" y="49"/>
                    </a:lnTo>
                    <a:lnTo>
                      <a:pt x="40" y="61"/>
                    </a:lnTo>
                    <a:lnTo>
                      <a:pt x="30" y="73"/>
                    </a:lnTo>
                    <a:lnTo>
                      <a:pt x="21" y="87"/>
                    </a:lnTo>
                    <a:lnTo>
                      <a:pt x="14" y="102"/>
                    </a:lnTo>
                    <a:lnTo>
                      <a:pt x="8" y="118"/>
                    </a:lnTo>
                    <a:lnTo>
                      <a:pt x="3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3" y="207"/>
                    </a:lnTo>
                    <a:lnTo>
                      <a:pt x="8" y="225"/>
                    </a:lnTo>
                    <a:lnTo>
                      <a:pt x="14" y="241"/>
                    </a:lnTo>
                    <a:lnTo>
                      <a:pt x="21" y="257"/>
                    </a:lnTo>
                    <a:lnTo>
                      <a:pt x="30" y="271"/>
                    </a:lnTo>
                    <a:lnTo>
                      <a:pt x="40" y="286"/>
                    </a:lnTo>
                    <a:lnTo>
                      <a:pt x="52" y="298"/>
                    </a:lnTo>
                    <a:lnTo>
                      <a:pt x="65" y="309"/>
                    </a:lnTo>
                    <a:lnTo>
                      <a:pt x="79" y="318"/>
                    </a:lnTo>
                    <a:lnTo>
                      <a:pt x="93" y="327"/>
                    </a:lnTo>
                    <a:lnTo>
                      <a:pt x="109" y="334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1" y="343"/>
                    </a:lnTo>
                    <a:lnTo>
                      <a:pt x="938" y="339"/>
                    </a:lnTo>
                    <a:lnTo>
                      <a:pt x="955" y="334"/>
                    </a:lnTo>
                    <a:lnTo>
                      <a:pt x="971" y="327"/>
                    </a:lnTo>
                    <a:lnTo>
                      <a:pt x="985" y="318"/>
                    </a:lnTo>
                    <a:lnTo>
                      <a:pt x="999" y="309"/>
                    </a:lnTo>
                    <a:lnTo>
                      <a:pt x="1011" y="298"/>
                    </a:lnTo>
                    <a:lnTo>
                      <a:pt x="1023" y="286"/>
                    </a:lnTo>
                    <a:lnTo>
                      <a:pt x="1033" y="271"/>
                    </a:lnTo>
                    <a:lnTo>
                      <a:pt x="1042" y="257"/>
                    </a:lnTo>
                    <a:lnTo>
                      <a:pt x="1049" y="241"/>
                    </a:lnTo>
                    <a:lnTo>
                      <a:pt x="1055" y="225"/>
                    </a:lnTo>
                    <a:lnTo>
                      <a:pt x="1060" y="207"/>
                    </a:lnTo>
                    <a:lnTo>
                      <a:pt x="1062" y="189"/>
                    </a:lnTo>
                    <a:lnTo>
                      <a:pt x="1063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6" name="Freeform 102"/>
              <p:cNvSpPr>
                <a:spLocks/>
              </p:cNvSpPr>
              <p:nvPr/>
            </p:nvSpPr>
            <p:spPr bwMode="auto">
              <a:xfrm>
                <a:off x="4553" y="4763"/>
                <a:ext cx="201" cy="81"/>
              </a:xfrm>
              <a:custGeom>
                <a:avLst/>
                <a:gdLst>
                  <a:gd name="T0" fmla="*/ 1062 w 1063"/>
                  <a:gd name="T1" fmla="*/ 152 h 347"/>
                  <a:gd name="T2" fmla="*/ 1055 w 1063"/>
                  <a:gd name="T3" fmla="*/ 118 h 347"/>
                  <a:gd name="T4" fmla="*/ 1042 w 1063"/>
                  <a:gd name="T5" fmla="*/ 87 h 347"/>
                  <a:gd name="T6" fmla="*/ 1023 w 1063"/>
                  <a:gd name="T7" fmla="*/ 61 h 347"/>
                  <a:gd name="T8" fmla="*/ 999 w 1063"/>
                  <a:gd name="T9" fmla="*/ 38 h 347"/>
                  <a:gd name="T10" fmla="*/ 971 w 1063"/>
                  <a:gd name="T11" fmla="*/ 21 h 347"/>
                  <a:gd name="T12" fmla="*/ 938 w 1063"/>
                  <a:gd name="T13" fmla="*/ 7 h 347"/>
                  <a:gd name="T14" fmla="*/ 904 w 1063"/>
                  <a:gd name="T15" fmla="*/ 1 h 347"/>
                  <a:gd name="T16" fmla="*/ 177 w 1063"/>
                  <a:gd name="T17" fmla="*/ 0 h 347"/>
                  <a:gd name="T18" fmla="*/ 142 w 1063"/>
                  <a:gd name="T19" fmla="*/ 3 h 347"/>
                  <a:gd name="T20" fmla="*/ 109 w 1063"/>
                  <a:gd name="T21" fmla="*/ 13 h 347"/>
                  <a:gd name="T22" fmla="*/ 79 w 1063"/>
                  <a:gd name="T23" fmla="*/ 29 h 347"/>
                  <a:gd name="T24" fmla="*/ 52 w 1063"/>
                  <a:gd name="T25" fmla="*/ 49 h 347"/>
                  <a:gd name="T26" fmla="*/ 30 w 1063"/>
                  <a:gd name="T27" fmla="*/ 73 h 347"/>
                  <a:gd name="T28" fmla="*/ 14 w 1063"/>
                  <a:gd name="T29" fmla="*/ 102 h 347"/>
                  <a:gd name="T30" fmla="*/ 3 w 1063"/>
                  <a:gd name="T31" fmla="*/ 134 h 347"/>
                  <a:gd name="T32" fmla="*/ 0 w 1063"/>
                  <a:gd name="T33" fmla="*/ 170 h 347"/>
                  <a:gd name="T34" fmla="*/ 3 w 1063"/>
                  <a:gd name="T35" fmla="*/ 207 h 347"/>
                  <a:gd name="T36" fmla="*/ 14 w 1063"/>
                  <a:gd name="T37" fmla="*/ 241 h 347"/>
                  <a:gd name="T38" fmla="*/ 30 w 1063"/>
                  <a:gd name="T39" fmla="*/ 271 h 347"/>
                  <a:gd name="T40" fmla="*/ 52 w 1063"/>
                  <a:gd name="T41" fmla="*/ 298 h 347"/>
                  <a:gd name="T42" fmla="*/ 79 w 1063"/>
                  <a:gd name="T43" fmla="*/ 318 h 347"/>
                  <a:gd name="T44" fmla="*/ 109 w 1063"/>
                  <a:gd name="T45" fmla="*/ 334 h 347"/>
                  <a:gd name="T46" fmla="*/ 142 w 1063"/>
                  <a:gd name="T47" fmla="*/ 343 h 347"/>
                  <a:gd name="T48" fmla="*/ 177 w 1063"/>
                  <a:gd name="T49" fmla="*/ 347 h 347"/>
                  <a:gd name="T50" fmla="*/ 904 w 1063"/>
                  <a:gd name="T51" fmla="*/ 346 h 347"/>
                  <a:gd name="T52" fmla="*/ 938 w 1063"/>
                  <a:gd name="T53" fmla="*/ 339 h 347"/>
                  <a:gd name="T54" fmla="*/ 971 w 1063"/>
                  <a:gd name="T55" fmla="*/ 327 h 347"/>
                  <a:gd name="T56" fmla="*/ 999 w 1063"/>
                  <a:gd name="T57" fmla="*/ 309 h 347"/>
                  <a:gd name="T58" fmla="*/ 1023 w 1063"/>
                  <a:gd name="T59" fmla="*/ 286 h 347"/>
                  <a:gd name="T60" fmla="*/ 1042 w 1063"/>
                  <a:gd name="T61" fmla="*/ 257 h 347"/>
                  <a:gd name="T62" fmla="*/ 1055 w 1063"/>
                  <a:gd name="T63" fmla="*/ 225 h 347"/>
                  <a:gd name="T64" fmla="*/ 1062 w 1063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1063" y="170"/>
                    </a:moveTo>
                    <a:lnTo>
                      <a:pt x="1062" y="152"/>
                    </a:lnTo>
                    <a:lnTo>
                      <a:pt x="1060" y="134"/>
                    </a:lnTo>
                    <a:lnTo>
                      <a:pt x="1055" y="118"/>
                    </a:lnTo>
                    <a:lnTo>
                      <a:pt x="1049" y="102"/>
                    </a:lnTo>
                    <a:lnTo>
                      <a:pt x="1042" y="87"/>
                    </a:lnTo>
                    <a:lnTo>
                      <a:pt x="1033" y="73"/>
                    </a:lnTo>
                    <a:lnTo>
                      <a:pt x="1023" y="61"/>
                    </a:lnTo>
                    <a:lnTo>
                      <a:pt x="1011" y="49"/>
                    </a:lnTo>
                    <a:lnTo>
                      <a:pt x="999" y="38"/>
                    </a:lnTo>
                    <a:lnTo>
                      <a:pt x="985" y="29"/>
                    </a:lnTo>
                    <a:lnTo>
                      <a:pt x="971" y="21"/>
                    </a:lnTo>
                    <a:lnTo>
                      <a:pt x="955" y="13"/>
                    </a:lnTo>
                    <a:lnTo>
                      <a:pt x="938" y="7"/>
                    </a:lnTo>
                    <a:lnTo>
                      <a:pt x="921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3" y="21"/>
                    </a:lnTo>
                    <a:lnTo>
                      <a:pt x="79" y="29"/>
                    </a:lnTo>
                    <a:lnTo>
                      <a:pt x="65" y="38"/>
                    </a:lnTo>
                    <a:lnTo>
                      <a:pt x="52" y="49"/>
                    </a:lnTo>
                    <a:lnTo>
                      <a:pt x="40" y="61"/>
                    </a:lnTo>
                    <a:lnTo>
                      <a:pt x="30" y="73"/>
                    </a:lnTo>
                    <a:lnTo>
                      <a:pt x="21" y="87"/>
                    </a:lnTo>
                    <a:lnTo>
                      <a:pt x="14" y="102"/>
                    </a:lnTo>
                    <a:lnTo>
                      <a:pt x="8" y="118"/>
                    </a:lnTo>
                    <a:lnTo>
                      <a:pt x="3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3" y="207"/>
                    </a:lnTo>
                    <a:lnTo>
                      <a:pt x="8" y="225"/>
                    </a:lnTo>
                    <a:lnTo>
                      <a:pt x="14" y="241"/>
                    </a:lnTo>
                    <a:lnTo>
                      <a:pt x="21" y="257"/>
                    </a:lnTo>
                    <a:lnTo>
                      <a:pt x="30" y="271"/>
                    </a:lnTo>
                    <a:lnTo>
                      <a:pt x="40" y="286"/>
                    </a:lnTo>
                    <a:lnTo>
                      <a:pt x="52" y="298"/>
                    </a:lnTo>
                    <a:lnTo>
                      <a:pt x="65" y="309"/>
                    </a:lnTo>
                    <a:lnTo>
                      <a:pt x="79" y="318"/>
                    </a:lnTo>
                    <a:lnTo>
                      <a:pt x="93" y="327"/>
                    </a:lnTo>
                    <a:lnTo>
                      <a:pt x="109" y="334"/>
                    </a:lnTo>
                    <a:lnTo>
                      <a:pt x="125" y="339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1" y="343"/>
                    </a:lnTo>
                    <a:lnTo>
                      <a:pt x="938" y="339"/>
                    </a:lnTo>
                    <a:lnTo>
                      <a:pt x="955" y="334"/>
                    </a:lnTo>
                    <a:lnTo>
                      <a:pt x="971" y="327"/>
                    </a:lnTo>
                    <a:lnTo>
                      <a:pt x="985" y="318"/>
                    </a:lnTo>
                    <a:lnTo>
                      <a:pt x="999" y="309"/>
                    </a:lnTo>
                    <a:lnTo>
                      <a:pt x="1011" y="298"/>
                    </a:lnTo>
                    <a:lnTo>
                      <a:pt x="1023" y="286"/>
                    </a:lnTo>
                    <a:lnTo>
                      <a:pt x="1033" y="271"/>
                    </a:lnTo>
                    <a:lnTo>
                      <a:pt x="1042" y="257"/>
                    </a:lnTo>
                    <a:lnTo>
                      <a:pt x="1049" y="241"/>
                    </a:lnTo>
                    <a:lnTo>
                      <a:pt x="1055" y="225"/>
                    </a:lnTo>
                    <a:lnTo>
                      <a:pt x="1060" y="207"/>
                    </a:lnTo>
                    <a:lnTo>
                      <a:pt x="1062" y="189"/>
                    </a:lnTo>
                    <a:lnTo>
                      <a:pt x="1063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7" name="Freeform 103"/>
              <p:cNvSpPr>
                <a:spLocks/>
              </p:cNvSpPr>
              <p:nvPr/>
            </p:nvSpPr>
            <p:spPr bwMode="auto">
              <a:xfrm>
                <a:off x="4348" y="4763"/>
                <a:ext cx="141" cy="81"/>
              </a:xfrm>
              <a:custGeom>
                <a:avLst/>
                <a:gdLst>
                  <a:gd name="T0" fmla="*/ 749 w 750"/>
                  <a:gd name="T1" fmla="*/ 152 h 347"/>
                  <a:gd name="T2" fmla="*/ 742 w 750"/>
                  <a:gd name="T3" fmla="*/ 118 h 347"/>
                  <a:gd name="T4" fmla="*/ 728 w 750"/>
                  <a:gd name="T5" fmla="*/ 87 h 347"/>
                  <a:gd name="T6" fmla="*/ 709 w 750"/>
                  <a:gd name="T7" fmla="*/ 61 h 347"/>
                  <a:gd name="T8" fmla="*/ 685 w 750"/>
                  <a:gd name="T9" fmla="*/ 38 h 347"/>
                  <a:gd name="T10" fmla="*/ 657 w 750"/>
                  <a:gd name="T11" fmla="*/ 21 h 347"/>
                  <a:gd name="T12" fmla="*/ 625 w 750"/>
                  <a:gd name="T13" fmla="*/ 7 h 347"/>
                  <a:gd name="T14" fmla="*/ 591 w 750"/>
                  <a:gd name="T15" fmla="*/ 1 h 347"/>
                  <a:gd name="T16" fmla="*/ 178 w 750"/>
                  <a:gd name="T17" fmla="*/ 0 h 347"/>
                  <a:gd name="T18" fmla="*/ 143 w 750"/>
                  <a:gd name="T19" fmla="*/ 3 h 347"/>
                  <a:gd name="T20" fmla="*/ 109 w 750"/>
                  <a:gd name="T21" fmla="*/ 13 h 347"/>
                  <a:gd name="T22" fmla="*/ 79 w 750"/>
                  <a:gd name="T23" fmla="*/ 29 h 347"/>
                  <a:gd name="T24" fmla="*/ 53 w 750"/>
                  <a:gd name="T25" fmla="*/ 49 h 347"/>
                  <a:gd name="T26" fmla="*/ 32 w 750"/>
                  <a:gd name="T27" fmla="*/ 73 h 347"/>
                  <a:gd name="T28" fmla="*/ 15 w 750"/>
                  <a:gd name="T29" fmla="*/ 102 h 347"/>
                  <a:gd name="T30" fmla="*/ 4 w 750"/>
                  <a:gd name="T31" fmla="*/ 134 h 347"/>
                  <a:gd name="T32" fmla="*/ 0 w 750"/>
                  <a:gd name="T33" fmla="*/ 170 h 347"/>
                  <a:gd name="T34" fmla="*/ 4 w 750"/>
                  <a:gd name="T35" fmla="*/ 207 h 347"/>
                  <a:gd name="T36" fmla="*/ 15 w 750"/>
                  <a:gd name="T37" fmla="*/ 241 h 347"/>
                  <a:gd name="T38" fmla="*/ 32 w 750"/>
                  <a:gd name="T39" fmla="*/ 271 h 347"/>
                  <a:gd name="T40" fmla="*/ 53 w 750"/>
                  <a:gd name="T41" fmla="*/ 298 h 347"/>
                  <a:gd name="T42" fmla="*/ 79 w 750"/>
                  <a:gd name="T43" fmla="*/ 318 h 347"/>
                  <a:gd name="T44" fmla="*/ 109 w 750"/>
                  <a:gd name="T45" fmla="*/ 334 h 347"/>
                  <a:gd name="T46" fmla="*/ 143 w 750"/>
                  <a:gd name="T47" fmla="*/ 343 h 347"/>
                  <a:gd name="T48" fmla="*/ 178 w 750"/>
                  <a:gd name="T49" fmla="*/ 347 h 347"/>
                  <a:gd name="T50" fmla="*/ 591 w 750"/>
                  <a:gd name="T51" fmla="*/ 346 h 347"/>
                  <a:gd name="T52" fmla="*/ 625 w 750"/>
                  <a:gd name="T53" fmla="*/ 339 h 347"/>
                  <a:gd name="T54" fmla="*/ 657 w 750"/>
                  <a:gd name="T55" fmla="*/ 327 h 347"/>
                  <a:gd name="T56" fmla="*/ 685 w 750"/>
                  <a:gd name="T57" fmla="*/ 309 h 347"/>
                  <a:gd name="T58" fmla="*/ 709 w 750"/>
                  <a:gd name="T59" fmla="*/ 286 h 347"/>
                  <a:gd name="T60" fmla="*/ 728 w 750"/>
                  <a:gd name="T61" fmla="*/ 257 h 347"/>
                  <a:gd name="T62" fmla="*/ 742 w 750"/>
                  <a:gd name="T63" fmla="*/ 225 h 347"/>
                  <a:gd name="T64" fmla="*/ 749 w 750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47"/>
                  <a:gd name="T101" fmla="*/ 750 w 750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47">
                    <a:moveTo>
                      <a:pt x="750" y="170"/>
                    </a:moveTo>
                    <a:lnTo>
                      <a:pt x="749" y="152"/>
                    </a:lnTo>
                    <a:lnTo>
                      <a:pt x="746" y="134"/>
                    </a:lnTo>
                    <a:lnTo>
                      <a:pt x="742" y="118"/>
                    </a:lnTo>
                    <a:lnTo>
                      <a:pt x="736" y="102"/>
                    </a:lnTo>
                    <a:lnTo>
                      <a:pt x="728" y="87"/>
                    </a:lnTo>
                    <a:lnTo>
                      <a:pt x="720" y="73"/>
                    </a:lnTo>
                    <a:lnTo>
                      <a:pt x="709" y="61"/>
                    </a:lnTo>
                    <a:lnTo>
                      <a:pt x="698" y="49"/>
                    </a:lnTo>
                    <a:lnTo>
                      <a:pt x="685" y="38"/>
                    </a:lnTo>
                    <a:lnTo>
                      <a:pt x="672" y="29"/>
                    </a:lnTo>
                    <a:lnTo>
                      <a:pt x="657" y="21"/>
                    </a:lnTo>
                    <a:lnTo>
                      <a:pt x="642" y="13"/>
                    </a:lnTo>
                    <a:lnTo>
                      <a:pt x="625" y="7"/>
                    </a:lnTo>
                    <a:lnTo>
                      <a:pt x="608" y="3"/>
                    </a:lnTo>
                    <a:lnTo>
                      <a:pt x="591" y="1"/>
                    </a:lnTo>
                    <a:lnTo>
                      <a:pt x="573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3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4" y="21"/>
                    </a:lnTo>
                    <a:lnTo>
                      <a:pt x="79" y="29"/>
                    </a:lnTo>
                    <a:lnTo>
                      <a:pt x="66" y="38"/>
                    </a:lnTo>
                    <a:lnTo>
                      <a:pt x="53" y="49"/>
                    </a:lnTo>
                    <a:lnTo>
                      <a:pt x="42" y="61"/>
                    </a:lnTo>
                    <a:lnTo>
                      <a:pt x="32" y="73"/>
                    </a:lnTo>
                    <a:lnTo>
                      <a:pt x="23" y="87"/>
                    </a:lnTo>
                    <a:lnTo>
                      <a:pt x="15" y="102"/>
                    </a:lnTo>
                    <a:lnTo>
                      <a:pt x="8" y="118"/>
                    </a:lnTo>
                    <a:lnTo>
                      <a:pt x="4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4" y="207"/>
                    </a:lnTo>
                    <a:lnTo>
                      <a:pt x="8" y="225"/>
                    </a:lnTo>
                    <a:lnTo>
                      <a:pt x="15" y="241"/>
                    </a:lnTo>
                    <a:lnTo>
                      <a:pt x="23" y="257"/>
                    </a:lnTo>
                    <a:lnTo>
                      <a:pt x="32" y="271"/>
                    </a:lnTo>
                    <a:lnTo>
                      <a:pt x="42" y="286"/>
                    </a:lnTo>
                    <a:lnTo>
                      <a:pt x="53" y="298"/>
                    </a:lnTo>
                    <a:lnTo>
                      <a:pt x="66" y="309"/>
                    </a:lnTo>
                    <a:lnTo>
                      <a:pt x="79" y="318"/>
                    </a:lnTo>
                    <a:lnTo>
                      <a:pt x="94" y="327"/>
                    </a:lnTo>
                    <a:lnTo>
                      <a:pt x="109" y="334"/>
                    </a:lnTo>
                    <a:lnTo>
                      <a:pt x="125" y="339"/>
                    </a:lnTo>
                    <a:lnTo>
                      <a:pt x="143" y="343"/>
                    </a:lnTo>
                    <a:lnTo>
                      <a:pt x="160" y="346"/>
                    </a:lnTo>
                    <a:lnTo>
                      <a:pt x="178" y="347"/>
                    </a:lnTo>
                    <a:lnTo>
                      <a:pt x="573" y="347"/>
                    </a:lnTo>
                    <a:lnTo>
                      <a:pt x="591" y="346"/>
                    </a:lnTo>
                    <a:lnTo>
                      <a:pt x="608" y="343"/>
                    </a:lnTo>
                    <a:lnTo>
                      <a:pt x="625" y="339"/>
                    </a:lnTo>
                    <a:lnTo>
                      <a:pt x="642" y="334"/>
                    </a:lnTo>
                    <a:lnTo>
                      <a:pt x="657" y="327"/>
                    </a:lnTo>
                    <a:lnTo>
                      <a:pt x="672" y="318"/>
                    </a:lnTo>
                    <a:lnTo>
                      <a:pt x="685" y="309"/>
                    </a:lnTo>
                    <a:lnTo>
                      <a:pt x="698" y="298"/>
                    </a:lnTo>
                    <a:lnTo>
                      <a:pt x="709" y="286"/>
                    </a:lnTo>
                    <a:lnTo>
                      <a:pt x="720" y="271"/>
                    </a:lnTo>
                    <a:lnTo>
                      <a:pt x="728" y="257"/>
                    </a:lnTo>
                    <a:lnTo>
                      <a:pt x="736" y="241"/>
                    </a:lnTo>
                    <a:lnTo>
                      <a:pt x="742" y="225"/>
                    </a:lnTo>
                    <a:lnTo>
                      <a:pt x="746" y="207"/>
                    </a:lnTo>
                    <a:lnTo>
                      <a:pt x="749" y="189"/>
                    </a:lnTo>
                    <a:lnTo>
                      <a:pt x="75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8" name="Freeform 104"/>
              <p:cNvSpPr>
                <a:spLocks/>
              </p:cNvSpPr>
              <p:nvPr/>
            </p:nvSpPr>
            <p:spPr bwMode="auto">
              <a:xfrm>
                <a:off x="4348" y="4763"/>
                <a:ext cx="141" cy="81"/>
              </a:xfrm>
              <a:custGeom>
                <a:avLst/>
                <a:gdLst>
                  <a:gd name="T0" fmla="*/ 749 w 750"/>
                  <a:gd name="T1" fmla="*/ 152 h 347"/>
                  <a:gd name="T2" fmla="*/ 742 w 750"/>
                  <a:gd name="T3" fmla="*/ 118 h 347"/>
                  <a:gd name="T4" fmla="*/ 728 w 750"/>
                  <a:gd name="T5" fmla="*/ 87 h 347"/>
                  <a:gd name="T6" fmla="*/ 709 w 750"/>
                  <a:gd name="T7" fmla="*/ 61 h 347"/>
                  <a:gd name="T8" fmla="*/ 685 w 750"/>
                  <a:gd name="T9" fmla="*/ 38 h 347"/>
                  <a:gd name="T10" fmla="*/ 657 w 750"/>
                  <a:gd name="T11" fmla="*/ 21 h 347"/>
                  <a:gd name="T12" fmla="*/ 625 w 750"/>
                  <a:gd name="T13" fmla="*/ 7 h 347"/>
                  <a:gd name="T14" fmla="*/ 591 w 750"/>
                  <a:gd name="T15" fmla="*/ 1 h 347"/>
                  <a:gd name="T16" fmla="*/ 178 w 750"/>
                  <a:gd name="T17" fmla="*/ 0 h 347"/>
                  <a:gd name="T18" fmla="*/ 143 w 750"/>
                  <a:gd name="T19" fmla="*/ 3 h 347"/>
                  <a:gd name="T20" fmla="*/ 109 w 750"/>
                  <a:gd name="T21" fmla="*/ 13 h 347"/>
                  <a:gd name="T22" fmla="*/ 79 w 750"/>
                  <a:gd name="T23" fmla="*/ 29 h 347"/>
                  <a:gd name="T24" fmla="*/ 53 w 750"/>
                  <a:gd name="T25" fmla="*/ 49 h 347"/>
                  <a:gd name="T26" fmla="*/ 32 w 750"/>
                  <a:gd name="T27" fmla="*/ 73 h 347"/>
                  <a:gd name="T28" fmla="*/ 15 w 750"/>
                  <a:gd name="T29" fmla="*/ 102 h 347"/>
                  <a:gd name="T30" fmla="*/ 4 w 750"/>
                  <a:gd name="T31" fmla="*/ 134 h 347"/>
                  <a:gd name="T32" fmla="*/ 0 w 750"/>
                  <a:gd name="T33" fmla="*/ 170 h 347"/>
                  <a:gd name="T34" fmla="*/ 4 w 750"/>
                  <a:gd name="T35" fmla="*/ 207 h 347"/>
                  <a:gd name="T36" fmla="*/ 15 w 750"/>
                  <a:gd name="T37" fmla="*/ 241 h 347"/>
                  <a:gd name="T38" fmla="*/ 32 w 750"/>
                  <a:gd name="T39" fmla="*/ 271 h 347"/>
                  <a:gd name="T40" fmla="*/ 53 w 750"/>
                  <a:gd name="T41" fmla="*/ 298 h 347"/>
                  <a:gd name="T42" fmla="*/ 79 w 750"/>
                  <a:gd name="T43" fmla="*/ 318 h 347"/>
                  <a:gd name="T44" fmla="*/ 109 w 750"/>
                  <a:gd name="T45" fmla="*/ 334 h 347"/>
                  <a:gd name="T46" fmla="*/ 143 w 750"/>
                  <a:gd name="T47" fmla="*/ 343 h 347"/>
                  <a:gd name="T48" fmla="*/ 178 w 750"/>
                  <a:gd name="T49" fmla="*/ 347 h 347"/>
                  <a:gd name="T50" fmla="*/ 591 w 750"/>
                  <a:gd name="T51" fmla="*/ 346 h 347"/>
                  <a:gd name="T52" fmla="*/ 625 w 750"/>
                  <a:gd name="T53" fmla="*/ 339 h 347"/>
                  <a:gd name="T54" fmla="*/ 657 w 750"/>
                  <a:gd name="T55" fmla="*/ 327 h 347"/>
                  <a:gd name="T56" fmla="*/ 685 w 750"/>
                  <a:gd name="T57" fmla="*/ 309 h 347"/>
                  <a:gd name="T58" fmla="*/ 709 w 750"/>
                  <a:gd name="T59" fmla="*/ 286 h 347"/>
                  <a:gd name="T60" fmla="*/ 728 w 750"/>
                  <a:gd name="T61" fmla="*/ 257 h 347"/>
                  <a:gd name="T62" fmla="*/ 742 w 750"/>
                  <a:gd name="T63" fmla="*/ 225 h 347"/>
                  <a:gd name="T64" fmla="*/ 749 w 750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47"/>
                  <a:gd name="T101" fmla="*/ 750 w 750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47">
                    <a:moveTo>
                      <a:pt x="750" y="170"/>
                    </a:moveTo>
                    <a:lnTo>
                      <a:pt x="749" y="152"/>
                    </a:lnTo>
                    <a:lnTo>
                      <a:pt x="746" y="134"/>
                    </a:lnTo>
                    <a:lnTo>
                      <a:pt x="742" y="118"/>
                    </a:lnTo>
                    <a:lnTo>
                      <a:pt x="736" y="102"/>
                    </a:lnTo>
                    <a:lnTo>
                      <a:pt x="728" y="87"/>
                    </a:lnTo>
                    <a:lnTo>
                      <a:pt x="720" y="73"/>
                    </a:lnTo>
                    <a:lnTo>
                      <a:pt x="709" y="61"/>
                    </a:lnTo>
                    <a:lnTo>
                      <a:pt x="698" y="49"/>
                    </a:lnTo>
                    <a:lnTo>
                      <a:pt x="685" y="38"/>
                    </a:lnTo>
                    <a:lnTo>
                      <a:pt x="672" y="29"/>
                    </a:lnTo>
                    <a:lnTo>
                      <a:pt x="657" y="21"/>
                    </a:lnTo>
                    <a:lnTo>
                      <a:pt x="642" y="13"/>
                    </a:lnTo>
                    <a:lnTo>
                      <a:pt x="625" y="7"/>
                    </a:lnTo>
                    <a:lnTo>
                      <a:pt x="608" y="3"/>
                    </a:lnTo>
                    <a:lnTo>
                      <a:pt x="591" y="1"/>
                    </a:lnTo>
                    <a:lnTo>
                      <a:pt x="573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3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4" y="21"/>
                    </a:lnTo>
                    <a:lnTo>
                      <a:pt x="79" y="29"/>
                    </a:lnTo>
                    <a:lnTo>
                      <a:pt x="66" y="38"/>
                    </a:lnTo>
                    <a:lnTo>
                      <a:pt x="53" y="49"/>
                    </a:lnTo>
                    <a:lnTo>
                      <a:pt x="42" y="61"/>
                    </a:lnTo>
                    <a:lnTo>
                      <a:pt x="32" y="73"/>
                    </a:lnTo>
                    <a:lnTo>
                      <a:pt x="23" y="87"/>
                    </a:lnTo>
                    <a:lnTo>
                      <a:pt x="15" y="102"/>
                    </a:lnTo>
                    <a:lnTo>
                      <a:pt x="8" y="118"/>
                    </a:lnTo>
                    <a:lnTo>
                      <a:pt x="4" y="134"/>
                    </a:lnTo>
                    <a:lnTo>
                      <a:pt x="1" y="152"/>
                    </a:lnTo>
                    <a:lnTo>
                      <a:pt x="0" y="170"/>
                    </a:lnTo>
                    <a:lnTo>
                      <a:pt x="1" y="189"/>
                    </a:lnTo>
                    <a:lnTo>
                      <a:pt x="4" y="207"/>
                    </a:lnTo>
                    <a:lnTo>
                      <a:pt x="8" y="225"/>
                    </a:lnTo>
                    <a:lnTo>
                      <a:pt x="15" y="241"/>
                    </a:lnTo>
                    <a:lnTo>
                      <a:pt x="23" y="257"/>
                    </a:lnTo>
                    <a:lnTo>
                      <a:pt x="32" y="271"/>
                    </a:lnTo>
                    <a:lnTo>
                      <a:pt x="42" y="286"/>
                    </a:lnTo>
                    <a:lnTo>
                      <a:pt x="53" y="298"/>
                    </a:lnTo>
                    <a:lnTo>
                      <a:pt x="66" y="309"/>
                    </a:lnTo>
                    <a:lnTo>
                      <a:pt x="79" y="318"/>
                    </a:lnTo>
                    <a:lnTo>
                      <a:pt x="94" y="327"/>
                    </a:lnTo>
                    <a:lnTo>
                      <a:pt x="109" y="334"/>
                    </a:lnTo>
                    <a:lnTo>
                      <a:pt x="125" y="339"/>
                    </a:lnTo>
                    <a:lnTo>
                      <a:pt x="143" y="343"/>
                    </a:lnTo>
                    <a:lnTo>
                      <a:pt x="160" y="346"/>
                    </a:lnTo>
                    <a:lnTo>
                      <a:pt x="178" y="347"/>
                    </a:lnTo>
                    <a:lnTo>
                      <a:pt x="573" y="347"/>
                    </a:lnTo>
                    <a:lnTo>
                      <a:pt x="591" y="346"/>
                    </a:lnTo>
                    <a:lnTo>
                      <a:pt x="608" y="343"/>
                    </a:lnTo>
                    <a:lnTo>
                      <a:pt x="625" y="339"/>
                    </a:lnTo>
                    <a:lnTo>
                      <a:pt x="642" y="334"/>
                    </a:lnTo>
                    <a:lnTo>
                      <a:pt x="657" y="327"/>
                    </a:lnTo>
                    <a:lnTo>
                      <a:pt x="672" y="318"/>
                    </a:lnTo>
                    <a:lnTo>
                      <a:pt x="685" y="309"/>
                    </a:lnTo>
                    <a:lnTo>
                      <a:pt x="698" y="298"/>
                    </a:lnTo>
                    <a:lnTo>
                      <a:pt x="709" y="286"/>
                    </a:lnTo>
                    <a:lnTo>
                      <a:pt x="720" y="271"/>
                    </a:lnTo>
                    <a:lnTo>
                      <a:pt x="728" y="257"/>
                    </a:lnTo>
                    <a:lnTo>
                      <a:pt x="736" y="241"/>
                    </a:lnTo>
                    <a:lnTo>
                      <a:pt x="742" y="225"/>
                    </a:lnTo>
                    <a:lnTo>
                      <a:pt x="746" y="207"/>
                    </a:lnTo>
                    <a:lnTo>
                      <a:pt x="749" y="189"/>
                    </a:lnTo>
                    <a:lnTo>
                      <a:pt x="75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39" name="Freeform 105"/>
              <p:cNvSpPr>
                <a:spLocks/>
              </p:cNvSpPr>
              <p:nvPr/>
            </p:nvSpPr>
            <p:spPr bwMode="auto">
              <a:xfrm>
                <a:off x="6765" y="4763"/>
                <a:ext cx="141" cy="81"/>
              </a:xfrm>
              <a:custGeom>
                <a:avLst/>
                <a:gdLst>
                  <a:gd name="T0" fmla="*/ 1 w 750"/>
                  <a:gd name="T1" fmla="*/ 152 h 347"/>
                  <a:gd name="T2" fmla="*/ 8 w 750"/>
                  <a:gd name="T3" fmla="*/ 118 h 347"/>
                  <a:gd name="T4" fmla="*/ 21 w 750"/>
                  <a:gd name="T5" fmla="*/ 87 h 347"/>
                  <a:gd name="T6" fmla="*/ 41 w 750"/>
                  <a:gd name="T7" fmla="*/ 61 h 347"/>
                  <a:gd name="T8" fmla="*/ 64 w 750"/>
                  <a:gd name="T9" fmla="*/ 38 h 347"/>
                  <a:gd name="T10" fmla="*/ 93 w 750"/>
                  <a:gd name="T11" fmla="*/ 21 h 347"/>
                  <a:gd name="T12" fmla="*/ 125 w 750"/>
                  <a:gd name="T13" fmla="*/ 7 h 347"/>
                  <a:gd name="T14" fmla="*/ 159 w 750"/>
                  <a:gd name="T15" fmla="*/ 1 h 347"/>
                  <a:gd name="T16" fmla="*/ 572 w 750"/>
                  <a:gd name="T17" fmla="*/ 0 h 347"/>
                  <a:gd name="T18" fmla="*/ 609 w 750"/>
                  <a:gd name="T19" fmla="*/ 3 h 347"/>
                  <a:gd name="T20" fmla="*/ 644 w 750"/>
                  <a:gd name="T21" fmla="*/ 13 h 347"/>
                  <a:gd name="T22" fmla="*/ 674 w 750"/>
                  <a:gd name="T23" fmla="*/ 29 h 347"/>
                  <a:gd name="T24" fmla="*/ 700 w 750"/>
                  <a:gd name="T25" fmla="*/ 49 h 347"/>
                  <a:gd name="T26" fmla="*/ 720 w 750"/>
                  <a:gd name="T27" fmla="*/ 73 h 347"/>
                  <a:gd name="T28" fmla="*/ 736 w 750"/>
                  <a:gd name="T29" fmla="*/ 102 h 347"/>
                  <a:gd name="T30" fmla="*/ 746 w 750"/>
                  <a:gd name="T31" fmla="*/ 134 h 347"/>
                  <a:gd name="T32" fmla="*/ 750 w 750"/>
                  <a:gd name="T33" fmla="*/ 170 h 347"/>
                  <a:gd name="T34" fmla="*/ 746 w 750"/>
                  <a:gd name="T35" fmla="*/ 207 h 347"/>
                  <a:gd name="T36" fmla="*/ 736 w 750"/>
                  <a:gd name="T37" fmla="*/ 241 h 347"/>
                  <a:gd name="T38" fmla="*/ 720 w 750"/>
                  <a:gd name="T39" fmla="*/ 271 h 347"/>
                  <a:gd name="T40" fmla="*/ 700 w 750"/>
                  <a:gd name="T41" fmla="*/ 298 h 347"/>
                  <a:gd name="T42" fmla="*/ 674 w 750"/>
                  <a:gd name="T43" fmla="*/ 318 h 347"/>
                  <a:gd name="T44" fmla="*/ 644 w 750"/>
                  <a:gd name="T45" fmla="*/ 334 h 347"/>
                  <a:gd name="T46" fmla="*/ 609 w 750"/>
                  <a:gd name="T47" fmla="*/ 343 h 347"/>
                  <a:gd name="T48" fmla="*/ 572 w 750"/>
                  <a:gd name="T49" fmla="*/ 347 h 347"/>
                  <a:gd name="T50" fmla="*/ 159 w 750"/>
                  <a:gd name="T51" fmla="*/ 346 h 347"/>
                  <a:gd name="T52" fmla="*/ 125 w 750"/>
                  <a:gd name="T53" fmla="*/ 339 h 347"/>
                  <a:gd name="T54" fmla="*/ 93 w 750"/>
                  <a:gd name="T55" fmla="*/ 327 h 347"/>
                  <a:gd name="T56" fmla="*/ 64 w 750"/>
                  <a:gd name="T57" fmla="*/ 309 h 347"/>
                  <a:gd name="T58" fmla="*/ 41 w 750"/>
                  <a:gd name="T59" fmla="*/ 286 h 347"/>
                  <a:gd name="T60" fmla="*/ 21 w 750"/>
                  <a:gd name="T61" fmla="*/ 257 h 347"/>
                  <a:gd name="T62" fmla="*/ 8 w 750"/>
                  <a:gd name="T63" fmla="*/ 225 h 347"/>
                  <a:gd name="T64" fmla="*/ 1 w 750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47"/>
                  <a:gd name="T101" fmla="*/ 750 w 750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7"/>
                    </a:lnTo>
                    <a:lnTo>
                      <a:pt x="30" y="73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4" y="38"/>
                    </a:lnTo>
                    <a:lnTo>
                      <a:pt x="78" y="29"/>
                    </a:lnTo>
                    <a:lnTo>
                      <a:pt x="93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572" y="0"/>
                    </a:lnTo>
                    <a:lnTo>
                      <a:pt x="591" y="1"/>
                    </a:lnTo>
                    <a:lnTo>
                      <a:pt x="609" y="3"/>
                    </a:lnTo>
                    <a:lnTo>
                      <a:pt x="628" y="7"/>
                    </a:lnTo>
                    <a:lnTo>
                      <a:pt x="644" y="13"/>
                    </a:lnTo>
                    <a:lnTo>
                      <a:pt x="660" y="21"/>
                    </a:lnTo>
                    <a:lnTo>
                      <a:pt x="674" y="29"/>
                    </a:lnTo>
                    <a:lnTo>
                      <a:pt x="687" y="38"/>
                    </a:lnTo>
                    <a:lnTo>
                      <a:pt x="700" y="49"/>
                    </a:lnTo>
                    <a:lnTo>
                      <a:pt x="711" y="61"/>
                    </a:lnTo>
                    <a:lnTo>
                      <a:pt x="720" y="73"/>
                    </a:lnTo>
                    <a:lnTo>
                      <a:pt x="729" y="87"/>
                    </a:lnTo>
                    <a:lnTo>
                      <a:pt x="736" y="102"/>
                    </a:lnTo>
                    <a:lnTo>
                      <a:pt x="742" y="118"/>
                    </a:lnTo>
                    <a:lnTo>
                      <a:pt x="746" y="134"/>
                    </a:lnTo>
                    <a:lnTo>
                      <a:pt x="749" y="152"/>
                    </a:lnTo>
                    <a:lnTo>
                      <a:pt x="750" y="170"/>
                    </a:lnTo>
                    <a:lnTo>
                      <a:pt x="749" y="189"/>
                    </a:lnTo>
                    <a:lnTo>
                      <a:pt x="746" y="207"/>
                    </a:lnTo>
                    <a:lnTo>
                      <a:pt x="742" y="225"/>
                    </a:lnTo>
                    <a:lnTo>
                      <a:pt x="736" y="241"/>
                    </a:lnTo>
                    <a:lnTo>
                      <a:pt x="729" y="257"/>
                    </a:lnTo>
                    <a:lnTo>
                      <a:pt x="720" y="271"/>
                    </a:lnTo>
                    <a:lnTo>
                      <a:pt x="711" y="286"/>
                    </a:lnTo>
                    <a:lnTo>
                      <a:pt x="700" y="298"/>
                    </a:lnTo>
                    <a:lnTo>
                      <a:pt x="687" y="309"/>
                    </a:lnTo>
                    <a:lnTo>
                      <a:pt x="674" y="318"/>
                    </a:lnTo>
                    <a:lnTo>
                      <a:pt x="660" y="327"/>
                    </a:lnTo>
                    <a:lnTo>
                      <a:pt x="644" y="334"/>
                    </a:lnTo>
                    <a:lnTo>
                      <a:pt x="628" y="339"/>
                    </a:lnTo>
                    <a:lnTo>
                      <a:pt x="609" y="343"/>
                    </a:lnTo>
                    <a:lnTo>
                      <a:pt x="591" y="346"/>
                    </a:lnTo>
                    <a:lnTo>
                      <a:pt x="572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8" y="334"/>
                    </a:lnTo>
                    <a:lnTo>
                      <a:pt x="93" y="327"/>
                    </a:lnTo>
                    <a:lnTo>
                      <a:pt x="78" y="318"/>
                    </a:lnTo>
                    <a:lnTo>
                      <a:pt x="64" y="309"/>
                    </a:lnTo>
                    <a:lnTo>
                      <a:pt x="52" y="298"/>
                    </a:lnTo>
                    <a:lnTo>
                      <a:pt x="41" y="286"/>
                    </a:lnTo>
                    <a:lnTo>
                      <a:pt x="30" y="271"/>
                    </a:lnTo>
                    <a:lnTo>
                      <a:pt x="21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4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0" name="Freeform 106"/>
              <p:cNvSpPr>
                <a:spLocks/>
              </p:cNvSpPr>
              <p:nvPr/>
            </p:nvSpPr>
            <p:spPr bwMode="auto">
              <a:xfrm>
                <a:off x="6765" y="4763"/>
                <a:ext cx="141" cy="81"/>
              </a:xfrm>
              <a:custGeom>
                <a:avLst/>
                <a:gdLst>
                  <a:gd name="T0" fmla="*/ 1 w 750"/>
                  <a:gd name="T1" fmla="*/ 152 h 347"/>
                  <a:gd name="T2" fmla="*/ 8 w 750"/>
                  <a:gd name="T3" fmla="*/ 118 h 347"/>
                  <a:gd name="T4" fmla="*/ 21 w 750"/>
                  <a:gd name="T5" fmla="*/ 87 h 347"/>
                  <a:gd name="T6" fmla="*/ 41 w 750"/>
                  <a:gd name="T7" fmla="*/ 61 h 347"/>
                  <a:gd name="T8" fmla="*/ 64 w 750"/>
                  <a:gd name="T9" fmla="*/ 38 h 347"/>
                  <a:gd name="T10" fmla="*/ 93 w 750"/>
                  <a:gd name="T11" fmla="*/ 21 h 347"/>
                  <a:gd name="T12" fmla="*/ 125 w 750"/>
                  <a:gd name="T13" fmla="*/ 7 h 347"/>
                  <a:gd name="T14" fmla="*/ 159 w 750"/>
                  <a:gd name="T15" fmla="*/ 1 h 347"/>
                  <a:gd name="T16" fmla="*/ 572 w 750"/>
                  <a:gd name="T17" fmla="*/ 0 h 347"/>
                  <a:gd name="T18" fmla="*/ 609 w 750"/>
                  <a:gd name="T19" fmla="*/ 3 h 347"/>
                  <a:gd name="T20" fmla="*/ 644 w 750"/>
                  <a:gd name="T21" fmla="*/ 13 h 347"/>
                  <a:gd name="T22" fmla="*/ 674 w 750"/>
                  <a:gd name="T23" fmla="*/ 29 h 347"/>
                  <a:gd name="T24" fmla="*/ 700 w 750"/>
                  <a:gd name="T25" fmla="*/ 49 h 347"/>
                  <a:gd name="T26" fmla="*/ 720 w 750"/>
                  <a:gd name="T27" fmla="*/ 73 h 347"/>
                  <a:gd name="T28" fmla="*/ 736 w 750"/>
                  <a:gd name="T29" fmla="*/ 102 h 347"/>
                  <a:gd name="T30" fmla="*/ 746 w 750"/>
                  <a:gd name="T31" fmla="*/ 134 h 347"/>
                  <a:gd name="T32" fmla="*/ 750 w 750"/>
                  <a:gd name="T33" fmla="*/ 170 h 347"/>
                  <a:gd name="T34" fmla="*/ 746 w 750"/>
                  <a:gd name="T35" fmla="*/ 207 h 347"/>
                  <a:gd name="T36" fmla="*/ 736 w 750"/>
                  <a:gd name="T37" fmla="*/ 241 h 347"/>
                  <a:gd name="T38" fmla="*/ 720 w 750"/>
                  <a:gd name="T39" fmla="*/ 271 h 347"/>
                  <a:gd name="T40" fmla="*/ 700 w 750"/>
                  <a:gd name="T41" fmla="*/ 298 h 347"/>
                  <a:gd name="T42" fmla="*/ 674 w 750"/>
                  <a:gd name="T43" fmla="*/ 318 h 347"/>
                  <a:gd name="T44" fmla="*/ 644 w 750"/>
                  <a:gd name="T45" fmla="*/ 334 h 347"/>
                  <a:gd name="T46" fmla="*/ 609 w 750"/>
                  <a:gd name="T47" fmla="*/ 343 h 347"/>
                  <a:gd name="T48" fmla="*/ 572 w 750"/>
                  <a:gd name="T49" fmla="*/ 347 h 347"/>
                  <a:gd name="T50" fmla="*/ 159 w 750"/>
                  <a:gd name="T51" fmla="*/ 346 h 347"/>
                  <a:gd name="T52" fmla="*/ 125 w 750"/>
                  <a:gd name="T53" fmla="*/ 339 h 347"/>
                  <a:gd name="T54" fmla="*/ 93 w 750"/>
                  <a:gd name="T55" fmla="*/ 327 h 347"/>
                  <a:gd name="T56" fmla="*/ 64 w 750"/>
                  <a:gd name="T57" fmla="*/ 309 h 347"/>
                  <a:gd name="T58" fmla="*/ 41 w 750"/>
                  <a:gd name="T59" fmla="*/ 286 h 347"/>
                  <a:gd name="T60" fmla="*/ 21 w 750"/>
                  <a:gd name="T61" fmla="*/ 257 h 347"/>
                  <a:gd name="T62" fmla="*/ 8 w 750"/>
                  <a:gd name="T63" fmla="*/ 225 h 347"/>
                  <a:gd name="T64" fmla="*/ 1 w 750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47"/>
                  <a:gd name="T101" fmla="*/ 750 w 750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7"/>
                    </a:lnTo>
                    <a:lnTo>
                      <a:pt x="30" y="73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4" y="38"/>
                    </a:lnTo>
                    <a:lnTo>
                      <a:pt x="78" y="29"/>
                    </a:lnTo>
                    <a:lnTo>
                      <a:pt x="93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572" y="0"/>
                    </a:lnTo>
                    <a:lnTo>
                      <a:pt x="591" y="1"/>
                    </a:lnTo>
                    <a:lnTo>
                      <a:pt x="609" y="3"/>
                    </a:lnTo>
                    <a:lnTo>
                      <a:pt x="628" y="7"/>
                    </a:lnTo>
                    <a:lnTo>
                      <a:pt x="644" y="13"/>
                    </a:lnTo>
                    <a:lnTo>
                      <a:pt x="660" y="21"/>
                    </a:lnTo>
                    <a:lnTo>
                      <a:pt x="674" y="29"/>
                    </a:lnTo>
                    <a:lnTo>
                      <a:pt x="687" y="38"/>
                    </a:lnTo>
                    <a:lnTo>
                      <a:pt x="700" y="49"/>
                    </a:lnTo>
                    <a:lnTo>
                      <a:pt x="711" y="61"/>
                    </a:lnTo>
                    <a:lnTo>
                      <a:pt x="720" y="73"/>
                    </a:lnTo>
                    <a:lnTo>
                      <a:pt x="729" y="87"/>
                    </a:lnTo>
                    <a:lnTo>
                      <a:pt x="736" y="102"/>
                    </a:lnTo>
                    <a:lnTo>
                      <a:pt x="742" y="118"/>
                    </a:lnTo>
                    <a:lnTo>
                      <a:pt x="746" y="134"/>
                    </a:lnTo>
                    <a:lnTo>
                      <a:pt x="749" y="152"/>
                    </a:lnTo>
                    <a:lnTo>
                      <a:pt x="750" y="170"/>
                    </a:lnTo>
                    <a:lnTo>
                      <a:pt x="749" y="189"/>
                    </a:lnTo>
                    <a:lnTo>
                      <a:pt x="746" y="207"/>
                    </a:lnTo>
                    <a:lnTo>
                      <a:pt x="742" y="225"/>
                    </a:lnTo>
                    <a:lnTo>
                      <a:pt x="736" y="241"/>
                    </a:lnTo>
                    <a:lnTo>
                      <a:pt x="729" y="257"/>
                    </a:lnTo>
                    <a:lnTo>
                      <a:pt x="720" y="271"/>
                    </a:lnTo>
                    <a:lnTo>
                      <a:pt x="711" y="286"/>
                    </a:lnTo>
                    <a:lnTo>
                      <a:pt x="700" y="298"/>
                    </a:lnTo>
                    <a:lnTo>
                      <a:pt x="687" y="309"/>
                    </a:lnTo>
                    <a:lnTo>
                      <a:pt x="674" y="318"/>
                    </a:lnTo>
                    <a:lnTo>
                      <a:pt x="660" y="327"/>
                    </a:lnTo>
                    <a:lnTo>
                      <a:pt x="644" y="334"/>
                    </a:lnTo>
                    <a:lnTo>
                      <a:pt x="628" y="339"/>
                    </a:lnTo>
                    <a:lnTo>
                      <a:pt x="609" y="343"/>
                    </a:lnTo>
                    <a:lnTo>
                      <a:pt x="591" y="346"/>
                    </a:lnTo>
                    <a:lnTo>
                      <a:pt x="572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8" y="334"/>
                    </a:lnTo>
                    <a:lnTo>
                      <a:pt x="93" y="327"/>
                    </a:lnTo>
                    <a:lnTo>
                      <a:pt x="78" y="318"/>
                    </a:lnTo>
                    <a:lnTo>
                      <a:pt x="64" y="309"/>
                    </a:lnTo>
                    <a:lnTo>
                      <a:pt x="52" y="298"/>
                    </a:lnTo>
                    <a:lnTo>
                      <a:pt x="41" y="286"/>
                    </a:lnTo>
                    <a:lnTo>
                      <a:pt x="30" y="271"/>
                    </a:lnTo>
                    <a:lnTo>
                      <a:pt x="21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4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1" name="Freeform 107"/>
              <p:cNvSpPr>
                <a:spLocks/>
              </p:cNvSpPr>
              <p:nvPr/>
            </p:nvSpPr>
            <p:spPr bwMode="auto">
              <a:xfrm>
                <a:off x="6250" y="4763"/>
                <a:ext cx="202" cy="81"/>
              </a:xfrm>
              <a:custGeom>
                <a:avLst/>
                <a:gdLst>
                  <a:gd name="T0" fmla="*/ 1 w 1065"/>
                  <a:gd name="T1" fmla="*/ 152 h 347"/>
                  <a:gd name="T2" fmla="*/ 8 w 1065"/>
                  <a:gd name="T3" fmla="*/ 118 h 347"/>
                  <a:gd name="T4" fmla="*/ 22 w 1065"/>
                  <a:gd name="T5" fmla="*/ 87 h 347"/>
                  <a:gd name="T6" fmla="*/ 41 w 1065"/>
                  <a:gd name="T7" fmla="*/ 61 h 347"/>
                  <a:gd name="T8" fmla="*/ 66 w 1065"/>
                  <a:gd name="T9" fmla="*/ 38 h 347"/>
                  <a:gd name="T10" fmla="*/ 94 w 1065"/>
                  <a:gd name="T11" fmla="*/ 21 h 347"/>
                  <a:gd name="T12" fmla="*/ 125 w 1065"/>
                  <a:gd name="T13" fmla="*/ 7 h 347"/>
                  <a:gd name="T14" fmla="*/ 159 w 1065"/>
                  <a:gd name="T15" fmla="*/ 1 h 347"/>
                  <a:gd name="T16" fmla="*/ 887 w 1065"/>
                  <a:gd name="T17" fmla="*/ 0 h 347"/>
                  <a:gd name="T18" fmla="*/ 922 w 1065"/>
                  <a:gd name="T19" fmla="*/ 3 h 347"/>
                  <a:gd name="T20" fmla="*/ 956 w 1065"/>
                  <a:gd name="T21" fmla="*/ 13 h 347"/>
                  <a:gd name="T22" fmla="*/ 986 w 1065"/>
                  <a:gd name="T23" fmla="*/ 29 h 347"/>
                  <a:gd name="T24" fmla="*/ 1012 w 1065"/>
                  <a:gd name="T25" fmla="*/ 49 h 347"/>
                  <a:gd name="T26" fmla="*/ 1033 w 1065"/>
                  <a:gd name="T27" fmla="*/ 73 h 347"/>
                  <a:gd name="T28" fmla="*/ 1050 w 1065"/>
                  <a:gd name="T29" fmla="*/ 102 h 347"/>
                  <a:gd name="T30" fmla="*/ 1060 w 1065"/>
                  <a:gd name="T31" fmla="*/ 134 h 347"/>
                  <a:gd name="T32" fmla="*/ 1065 w 1065"/>
                  <a:gd name="T33" fmla="*/ 170 h 347"/>
                  <a:gd name="T34" fmla="*/ 1060 w 1065"/>
                  <a:gd name="T35" fmla="*/ 207 h 347"/>
                  <a:gd name="T36" fmla="*/ 1050 w 1065"/>
                  <a:gd name="T37" fmla="*/ 241 h 347"/>
                  <a:gd name="T38" fmla="*/ 1033 w 1065"/>
                  <a:gd name="T39" fmla="*/ 271 h 347"/>
                  <a:gd name="T40" fmla="*/ 1012 w 1065"/>
                  <a:gd name="T41" fmla="*/ 298 h 347"/>
                  <a:gd name="T42" fmla="*/ 986 w 1065"/>
                  <a:gd name="T43" fmla="*/ 318 h 347"/>
                  <a:gd name="T44" fmla="*/ 956 w 1065"/>
                  <a:gd name="T45" fmla="*/ 334 h 347"/>
                  <a:gd name="T46" fmla="*/ 922 w 1065"/>
                  <a:gd name="T47" fmla="*/ 343 h 347"/>
                  <a:gd name="T48" fmla="*/ 887 w 1065"/>
                  <a:gd name="T49" fmla="*/ 347 h 347"/>
                  <a:gd name="T50" fmla="*/ 159 w 1065"/>
                  <a:gd name="T51" fmla="*/ 346 h 347"/>
                  <a:gd name="T52" fmla="*/ 125 w 1065"/>
                  <a:gd name="T53" fmla="*/ 339 h 347"/>
                  <a:gd name="T54" fmla="*/ 94 w 1065"/>
                  <a:gd name="T55" fmla="*/ 327 h 347"/>
                  <a:gd name="T56" fmla="*/ 66 w 1065"/>
                  <a:gd name="T57" fmla="*/ 309 h 347"/>
                  <a:gd name="T58" fmla="*/ 41 w 1065"/>
                  <a:gd name="T59" fmla="*/ 286 h 347"/>
                  <a:gd name="T60" fmla="*/ 22 w 1065"/>
                  <a:gd name="T61" fmla="*/ 257 h 347"/>
                  <a:gd name="T62" fmla="*/ 8 w 1065"/>
                  <a:gd name="T63" fmla="*/ 225 h 347"/>
                  <a:gd name="T64" fmla="*/ 1 w 1065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47"/>
                  <a:gd name="T101" fmla="*/ 1065 w 1065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2" y="87"/>
                    </a:lnTo>
                    <a:lnTo>
                      <a:pt x="31" y="73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6" y="38"/>
                    </a:lnTo>
                    <a:lnTo>
                      <a:pt x="79" y="29"/>
                    </a:lnTo>
                    <a:lnTo>
                      <a:pt x="94" y="21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1"/>
                    </a:lnTo>
                    <a:lnTo>
                      <a:pt x="922" y="3"/>
                    </a:lnTo>
                    <a:lnTo>
                      <a:pt x="940" y="7"/>
                    </a:lnTo>
                    <a:lnTo>
                      <a:pt x="956" y="13"/>
                    </a:lnTo>
                    <a:lnTo>
                      <a:pt x="971" y="21"/>
                    </a:lnTo>
                    <a:lnTo>
                      <a:pt x="986" y="29"/>
                    </a:lnTo>
                    <a:lnTo>
                      <a:pt x="999" y="38"/>
                    </a:lnTo>
                    <a:lnTo>
                      <a:pt x="1012" y="49"/>
                    </a:lnTo>
                    <a:lnTo>
                      <a:pt x="1023" y="61"/>
                    </a:lnTo>
                    <a:lnTo>
                      <a:pt x="1033" y="73"/>
                    </a:lnTo>
                    <a:lnTo>
                      <a:pt x="1042" y="87"/>
                    </a:lnTo>
                    <a:lnTo>
                      <a:pt x="1050" y="102"/>
                    </a:lnTo>
                    <a:lnTo>
                      <a:pt x="1056" y="118"/>
                    </a:lnTo>
                    <a:lnTo>
                      <a:pt x="1060" y="134"/>
                    </a:lnTo>
                    <a:lnTo>
                      <a:pt x="1064" y="152"/>
                    </a:lnTo>
                    <a:lnTo>
                      <a:pt x="1065" y="170"/>
                    </a:lnTo>
                    <a:lnTo>
                      <a:pt x="1064" y="189"/>
                    </a:lnTo>
                    <a:lnTo>
                      <a:pt x="1060" y="207"/>
                    </a:lnTo>
                    <a:lnTo>
                      <a:pt x="1056" y="225"/>
                    </a:lnTo>
                    <a:lnTo>
                      <a:pt x="1050" y="241"/>
                    </a:lnTo>
                    <a:lnTo>
                      <a:pt x="1042" y="257"/>
                    </a:lnTo>
                    <a:lnTo>
                      <a:pt x="1033" y="271"/>
                    </a:lnTo>
                    <a:lnTo>
                      <a:pt x="1023" y="286"/>
                    </a:lnTo>
                    <a:lnTo>
                      <a:pt x="1012" y="298"/>
                    </a:lnTo>
                    <a:lnTo>
                      <a:pt x="999" y="309"/>
                    </a:lnTo>
                    <a:lnTo>
                      <a:pt x="986" y="318"/>
                    </a:lnTo>
                    <a:lnTo>
                      <a:pt x="971" y="327"/>
                    </a:lnTo>
                    <a:lnTo>
                      <a:pt x="956" y="334"/>
                    </a:lnTo>
                    <a:lnTo>
                      <a:pt x="940" y="339"/>
                    </a:lnTo>
                    <a:lnTo>
                      <a:pt x="922" y="343"/>
                    </a:lnTo>
                    <a:lnTo>
                      <a:pt x="905" y="346"/>
                    </a:lnTo>
                    <a:lnTo>
                      <a:pt x="887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9" y="334"/>
                    </a:lnTo>
                    <a:lnTo>
                      <a:pt x="94" y="327"/>
                    </a:lnTo>
                    <a:lnTo>
                      <a:pt x="79" y="318"/>
                    </a:lnTo>
                    <a:lnTo>
                      <a:pt x="66" y="309"/>
                    </a:lnTo>
                    <a:lnTo>
                      <a:pt x="52" y="298"/>
                    </a:lnTo>
                    <a:lnTo>
                      <a:pt x="41" y="286"/>
                    </a:lnTo>
                    <a:lnTo>
                      <a:pt x="31" y="271"/>
                    </a:lnTo>
                    <a:lnTo>
                      <a:pt x="22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4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2" name="Freeform 108"/>
              <p:cNvSpPr>
                <a:spLocks/>
              </p:cNvSpPr>
              <p:nvPr/>
            </p:nvSpPr>
            <p:spPr bwMode="auto">
              <a:xfrm>
                <a:off x="6250" y="4763"/>
                <a:ext cx="202" cy="81"/>
              </a:xfrm>
              <a:custGeom>
                <a:avLst/>
                <a:gdLst>
                  <a:gd name="T0" fmla="*/ 1 w 1065"/>
                  <a:gd name="T1" fmla="*/ 152 h 347"/>
                  <a:gd name="T2" fmla="*/ 8 w 1065"/>
                  <a:gd name="T3" fmla="*/ 118 h 347"/>
                  <a:gd name="T4" fmla="*/ 22 w 1065"/>
                  <a:gd name="T5" fmla="*/ 87 h 347"/>
                  <a:gd name="T6" fmla="*/ 41 w 1065"/>
                  <a:gd name="T7" fmla="*/ 61 h 347"/>
                  <a:gd name="T8" fmla="*/ 66 w 1065"/>
                  <a:gd name="T9" fmla="*/ 38 h 347"/>
                  <a:gd name="T10" fmla="*/ 94 w 1065"/>
                  <a:gd name="T11" fmla="*/ 21 h 347"/>
                  <a:gd name="T12" fmla="*/ 125 w 1065"/>
                  <a:gd name="T13" fmla="*/ 7 h 347"/>
                  <a:gd name="T14" fmla="*/ 159 w 1065"/>
                  <a:gd name="T15" fmla="*/ 1 h 347"/>
                  <a:gd name="T16" fmla="*/ 887 w 1065"/>
                  <a:gd name="T17" fmla="*/ 0 h 347"/>
                  <a:gd name="T18" fmla="*/ 922 w 1065"/>
                  <a:gd name="T19" fmla="*/ 3 h 347"/>
                  <a:gd name="T20" fmla="*/ 956 w 1065"/>
                  <a:gd name="T21" fmla="*/ 13 h 347"/>
                  <a:gd name="T22" fmla="*/ 986 w 1065"/>
                  <a:gd name="T23" fmla="*/ 29 h 347"/>
                  <a:gd name="T24" fmla="*/ 1012 w 1065"/>
                  <a:gd name="T25" fmla="*/ 49 h 347"/>
                  <a:gd name="T26" fmla="*/ 1033 w 1065"/>
                  <a:gd name="T27" fmla="*/ 73 h 347"/>
                  <a:gd name="T28" fmla="*/ 1050 w 1065"/>
                  <a:gd name="T29" fmla="*/ 102 h 347"/>
                  <a:gd name="T30" fmla="*/ 1060 w 1065"/>
                  <a:gd name="T31" fmla="*/ 134 h 347"/>
                  <a:gd name="T32" fmla="*/ 1065 w 1065"/>
                  <a:gd name="T33" fmla="*/ 170 h 347"/>
                  <a:gd name="T34" fmla="*/ 1060 w 1065"/>
                  <a:gd name="T35" fmla="*/ 207 h 347"/>
                  <a:gd name="T36" fmla="*/ 1050 w 1065"/>
                  <a:gd name="T37" fmla="*/ 241 h 347"/>
                  <a:gd name="T38" fmla="*/ 1033 w 1065"/>
                  <a:gd name="T39" fmla="*/ 271 h 347"/>
                  <a:gd name="T40" fmla="*/ 1012 w 1065"/>
                  <a:gd name="T41" fmla="*/ 298 h 347"/>
                  <a:gd name="T42" fmla="*/ 986 w 1065"/>
                  <a:gd name="T43" fmla="*/ 318 h 347"/>
                  <a:gd name="T44" fmla="*/ 956 w 1065"/>
                  <a:gd name="T45" fmla="*/ 334 h 347"/>
                  <a:gd name="T46" fmla="*/ 922 w 1065"/>
                  <a:gd name="T47" fmla="*/ 343 h 347"/>
                  <a:gd name="T48" fmla="*/ 887 w 1065"/>
                  <a:gd name="T49" fmla="*/ 347 h 347"/>
                  <a:gd name="T50" fmla="*/ 159 w 1065"/>
                  <a:gd name="T51" fmla="*/ 346 h 347"/>
                  <a:gd name="T52" fmla="*/ 125 w 1065"/>
                  <a:gd name="T53" fmla="*/ 339 h 347"/>
                  <a:gd name="T54" fmla="*/ 94 w 1065"/>
                  <a:gd name="T55" fmla="*/ 327 h 347"/>
                  <a:gd name="T56" fmla="*/ 66 w 1065"/>
                  <a:gd name="T57" fmla="*/ 309 h 347"/>
                  <a:gd name="T58" fmla="*/ 41 w 1065"/>
                  <a:gd name="T59" fmla="*/ 286 h 347"/>
                  <a:gd name="T60" fmla="*/ 22 w 1065"/>
                  <a:gd name="T61" fmla="*/ 257 h 347"/>
                  <a:gd name="T62" fmla="*/ 8 w 1065"/>
                  <a:gd name="T63" fmla="*/ 225 h 347"/>
                  <a:gd name="T64" fmla="*/ 1 w 1065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47"/>
                  <a:gd name="T101" fmla="*/ 1065 w 1065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4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2" y="87"/>
                    </a:lnTo>
                    <a:lnTo>
                      <a:pt x="31" y="73"/>
                    </a:lnTo>
                    <a:lnTo>
                      <a:pt x="41" y="61"/>
                    </a:lnTo>
                    <a:lnTo>
                      <a:pt x="52" y="49"/>
                    </a:lnTo>
                    <a:lnTo>
                      <a:pt x="66" y="38"/>
                    </a:lnTo>
                    <a:lnTo>
                      <a:pt x="79" y="29"/>
                    </a:lnTo>
                    <a:lnTo>
                      <a:pt x="94" y="21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1"/>
                    </a:lnTo>
                    <a:lnTo>
                      <a:pt x="922" y="3"/>
                    </a:lnTo>
                    <a:lnTo>
                      <a:pt x="940" y="7"/>
                    </a:lnTo>
                    <a:lnTo>
                      <a:pt x="956" y="13"/>
                    </a:lnTo>
                    <a:lnTo>
                      <a:pt x="971" y="21"/>
                    </a:lnTo>
                    <a:lnTo>
                      <a:pt x="986" y="29"/>
                    </a:lnTo>
                    <a:lnTo>
                      <a:pt x="999" y="38"/>
                    </a:lnTo>
                    <a:lnTo>
                      <a:pt x="1012" y="49"/>
                    </a:lnTo>
                    <a:lnTo>
                      <a:pt x="1023" y="61"/>
                    </a:lnTo>
                    <a:lnTo>
                      <a:pt x="1033" y="73"/>
                    </a:lnTo>
                    <a:lnTo>
                      <a:pt x="1042" y="87"/>
                    </a:lnTo>
                    <a:lnTo>
                      <a:pt x="1050" y="102"/>
                    </a:lnTo>
                    <a:lnTo>
                      <a:pt x="1056" y="118"/>
                    </a:lnTo>
                    <a:lnTo>
                      <a:pt x="1060" y="134"/>
                    </a:lnTo>
                    <a:lnTo>
                      <a:pt x="1064" y="152"/>
                    </a:lnTo>
                    <a:lnTo>
                      <a:pt x="1065" y="170"/>
                    </a:lnTo>
                    <a:lnTo>
                      <a:pt x="1064" y="189"/>
                    </a:lnTo>
                    <a:lnTo>
                      <a:pt x="1060" y="207"/>
                    </a:lnTo>
                    <a:lnTo>
                      <a:pt x="1056" y="225"/>
                    </a:lnTo>
                    <a:lnTo>
                      <a:pt x="1050" y="241"/>
                    </a:lnTo>
                    <a:lnTo>
                      <a:pt x="1042" y="257"/>
                    </a:lnTo>
                    <a:lnTo>
                      <a:pt x="1033" y="271"/>
                    </a:lnTo>
                    <a:lnTo>
                      <a:pt x="1023" y="286"/>
                    </a:lnTo>
                    <a:lnTo>
                      <a:pt x="1012" y="298"/>
                    </a:lnTo>
                    <a:lnTo>
                      <a:pt x="999" y="309"/>
                    </a:lnTo>
                    <a:lnTo>
                      <a:pt x="986" y="318"/>
                    </a:lnTo>
                    <a:lnTo>
                      <a:pt x="971" y="327"/>
                    </a:lnTo>
                    <a:lnTo>
                      <a:pt x="956" y="334"/>
                    </a:lnTo>
                    <a:lnTo>
                      <a:pt x="940" y="339"/>
                    </a:lnTo>
                    <a:lnTo>
                      <a:pt x="922" y="343"/>
                    </a:lnTo>
                    <a:lnTo>
                      <a:pt x="905" y="346"/>
                    </a:lnTo>
                    <a:lnTo>
                      <a:pt x="887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39"/>
                    </a:lnTo>
                    <a:lnTo>
                      <a:pt x="109" y="334"/>
                    </a:lnTo>
                    <a:lnTo>
                      <a:pt x="94" y="327"/>
                    </a:lnTo>
                    <a:lnTo>
                      <a:pt x="79" y="318"/>
                    </a:lnTo>
                    <a:lnTo>
                      <a:pt x="66" y="309"/>
                    </a:lnTo>
                    <a:lnTo>
                      <a:pt x="52" y="298"/>
                    </a:lnTo>
                    <a:lnTo>
                      <a:pt x="41" y="286"/>
                    </a:lnTo>
                    <a:lnTo>
                      <a:pt x="31" y="271"/>
                    </a:lnTo>
                    <a:lnTo>
                      <a:pt x="22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4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3" name="Freeform 109"/>
              <p:cNvSpPr>
                <a:spLocks/>
              </p:cNvSpPr>
              <p:nvPr/>
            </p:nvSpPr>
            <p:spPr bwMode="auto">
              <a:xfrm>
                <a:off x="6500" y="4763"/>
                <a:ext cx="201" cy="81"/>
              </a:xfrm>
              <a:custGeom>
                <a:avLst/>
                <a:gdLst>
                  <a:gd name="T0" fmla="*/ 1 w 1063"/>
                  <a:gd name="T1" fmla="*/ 152 h 347"/>
                  <a:gd name="T2" fmla="*/ 8 w 1063"/>
                  <a:gd name="T3" fmla="*/ 118 h 347"/>
                  <a:gd name="T4" fmla="*/ 21 w 1063"/>
                  <a:gd name="T5" fmla="*/ 87 h 347"/>
                  <a:gd name="T6" fmla="*/ 40 w 1063"/>
                  <a:gd name="T7" fmla="*/ 61 h 347"/>
                  <a:gd name="T8" fmla="*/ 64 w 1063"/>
                  <a:gd name="T9" fmla="*/ 38 h 347"/>
                  <a:gd name="T10" fmla="*/ 92 w 1063"/>
                  <a:gd name="T11" fmla="*/ 21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6 w 1063"/>
                  <a:gd name="T17" fmla="*/ 0 h 347"/>
                  <a:gd name="T18" fmla="*/ 924 w 1063"/>
                  <a:gd name="T19" fmla="*/ 3 h 347"/>
                  <a:gd name="T20" fmla="*/ 958 w 1063"/>
                  <a:gd name="T21" fmla="*/ 13 h 347"/>
                  <a:gd name="T22" fmla="*/ 988 w 1063"/>
                  <a:gd name="T23" fmla="*/ 29 h 347"/>
                  <a:gd name="T24" fmla="*/ 1014 w 1063"/>
                  <a:gd name="T25" fmla="*/ 49 h 347"/>
                  <a:gd name="T26" fmla="*/ 1035 w 1063"/>
                  <a:gd name="T27" fmla="*/ 73 h 347"/>
                  <a:gd name="T28" fmla="*/ 1050 w 1063"/>
                  <a:gd name="T29" fmla="*/ 102 h 347"/>
                  <a:gd name="T30" fmla="*/ 1060 w 1063"/>
                  <a:gd name="T31" fmla="*/ 134 h 347"/>
                  <a:gd name="T32" fmla="*/ 1063 w 1063"/>
                  <a:gd name="T33" fmla="*/ 170 h 347"/>
                  <a:gd name="T34" fmla="*/ 1060 w 1063"/>
                  <a:gd name="T35" fmla="*/ 207 h 347"/>
                  <a:gd name="T36" fmla="*/ 1050 w 1063"/>
                  <a:gd name="T37" fmla="*/ 241 h 347"/>
                  <a:gd name="T38" fmla="*/ 1035 w 1063"/>
                  <a:gd name="T39" fmla="*/ 271 h 347"/>
                  <a:gd name="T40" fmla="*/ 1014 w 1063"/>
                  <a:gd name="T41" fmla="*/ 298 h 347"/>
                  <a:gd name="T42" fmla="*/ 988 w 1063"/>
                  <a:gd name="T43" fmla="*/ 318 h 347"/>
                  <a:gd name="T44" fmla="*/ 958 w 1063"/>
                  <a:gd name="T45" fmla="*/ 334 h 347"/>
                  <a:gd name="T46" fmla="*/ 924 w 1063"/>
                  <a:gd name="T47" fmla="*/ 343 h 347"/>
                  <a:gd name="T48" fmla="*/ 886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39 h 347"/>
                  <a:gd name="T54" fmla="*/ 92 w 1063"/>
                  <a:gd name="T55" fmla="*/ 327 h 347"/>
                  <a:gd name="T56" fmla="*/ 64 w 1063"/>
                  <a:gd name="T57" fmla="*/ 309 h 347"/>
                  <a:gd name="T58" fmla="*/ 40 w 1063"/>
                  <a:gd name="T59" fmla="*/ 286 h 347"/>
                  <a:gd name="T60" fmla="*/ 21 w 1063"/>
                  <a:gd name="T61" fmla="*/ 257 h 347"/>
                  <a:gd name="T62" fmla="*/ 8 w 1063"/>
                  <a:gd name="T63" fmla="*/ 225 h 347"/>
                  <a:gd name="T64" fmla="*/ 1 w 1063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3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7"/>
                    </a:lnTo>
                    <a:lnTo>
                      <a:pt x="30" y="73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4" y="38"/>
                    </a:lnTo>
                    <a:lnTo>
                      <a:pt x="78" y="29"/>
                    </a:lnTo>
                    <a:lnTo>
                      <a:pt x="92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4" y="3"/>
                    </a:lnTo>
                    <a:lnTo>
                      <a:pt x="941" y="7"/>
                    </a:lnTo>
                    <a:lnTo>
                      <a:pt x="958" y="13"/>
                    </a:lnTo>
                    <a:lnTo>
                      <a:pt x="973" y="21"/>
                    </a:lnTo>
                    <a:lnTo>
                      <a:pt x="988" y="29"/>
                    </a:lnTo>
                    <a:lnTo>
                      <a:pt x="1002" y="38"/>
                    </a:lnTo>
                    <a:lnTo>
                      <a:pt x="1014" y="49"/>
                    </a:lnTo>
                    <a:lnTo>
                      <a:pt x="1025" y="61"/>
                    </a:lnTo>
                    <a:lnTo>
                      <a:pt x="1035" y="73"/>
                    </a:lnTo>
                    <a:lnTo>
                      <a:pt x="1043" y="87"/>
                    </a:lnTo>
                    <a:lnTo>
                      <a:pt x="1050" y="102"/>
                    </a:lnTo>
                    <a:lnTo>
                      <a:pt x="1056" y="118"/>
                    </a:lnTo>
                    <a:lnTo>
                      <a:pt x="1060" y="134"/>
                    </a:lnTo>
                    <a:lnTo>
                      <a:pt x="1062" y="152"/>
                    </a:lnTo>
                    <a:lnTo>
                      <a:pt x="1063" y="170"/>
                    </a:lnTo>
                    <a:lnTo>
                      <a:pt x="1062" y="189"/>
                    </a:lnTo>
                    <a:lnTo>
                      <a:pt x="1060" y="207"/>
                    </a:lnTo>
                    <a:lnTo>
                      <a:pt x="1056" y="225"/>
                    </a:lnTo>
                    <a:lnTo>
                      <a:pt x="1050" y="241"/>
                    </a:lnTo>
                    <a:lnTo>
                      <a:pt x="1043" y="257"/>
                    </a:lnTo>
                    <a:lnTo>
                      <a:pt x="1035" y="271"/>
                    </a:lnTo>
                    <a:lnTo>
                      <a:pt x="1025" y="286"/>
                    </a:lnTo>
                    <a:lnTo>
                      <a:pt x="1014" y="298"/>
                    </a:lnTo>
                    <a:lnTo>
                      <a:pt x="1002" y="309"/>
                    </a:lnTo>
                    <a:lnTo>
                      <a:pt x="988" y="318"/>
                    </a:lnTo>
                    <a:lnTo>
                      <a:pt x="973" y="327"/>
                    </a:lnTo>
                    <a:lnTo>
                      <a:pt x="958" y="334"/>
                    </a:lnTo>
                    <a:lnTo>
                      <a:pt x="941" y="339"/>
                    </a:lnTo>
                    <a:lnTo>
                      <a:pt x="924" y="343"/>
                    </a:lnTo>
                    <a:lnTo>
                      <a:pt x="905" y="346"/>
                    </a:lnTo>
                    <a:lnTo>
                      <a:pt x="886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39"/>
                    </a:lnTo>
                    <a:lnTo>
                      <a:pt x="108" y="334"/>
                    </a:lnTo>
                    <a:lnTo>
                      <a:pt x="92" y="327"/>
                    </a:lnTo>
                    <a:lnTo>
                      <a:pt x="78" y="318"/>
                    </a:lnTo>
                    <a:lnTo>
                      <a:pt x="64" y="309"/>
                    </a:lnTo>
                    <a:lnTo>
                      <a:pt x="52" y="298"/>
                    </a:lnTo>
                    <a:lnTo>
                      <a:pt x="40" y="286"/>
                    </a:lnTo>
                    <a:lnTo>
                      <a:pt x="30" y="271"/>
                    </a:lnTo>
                    <a:lnTo>
                      <a:pt x="21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3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4" name="Freeform 110"/>
              <p:cNvSpPr>
                <a:spLocks/>
              </p:cNvSpPr>
              <p:nvPr/>
            </p:nvSpPr>
            <p:spPr bwMode="auto">
              <a:xfrm>
                <a:off x="6500" y="4763"/>
                <a:ext cx="201" cy="81"/>
              </a:xfrm>
              <a:custGeom>
                <a:avLst/>
                <a:gdLst>
                  <a:gd name="T0" fmla="*/ 1 w 1063"/>
                  <a:gd name="T1" fmla="*/ 152 h 347"/>
                  <a:gd name="T2" fmla="*/ 8 w 1063"/>
                  <a:gd name="T3" fmla="*/ 118 h 347"/>
                  <a:gd name="T4" fmla="*/ 21 w 1063"/>
                  <a:gd name="T5" fmla="*/ 87 h 347"/>
                  <a:gd name="T6" fmla="*/ 40 w 1063"/>
                  <a:gd name="T7" fmla="*/ 61 h 347"/>
                  <a:gd name="T8" fmla="*/ 64 w 1063"/>
                  <a:gd name="T9" fmla="*/ 38 h 347"/>
                  <a:gd name="T10" fmla="*/ 92 w 1063"/>
                  <a:gd name="T11" fmla="*/ 21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6 w 1063"/>
                  <a:gd name="T17" fmla="*/ 0 h 347"/>
                  <a:gd name="T18" fmla="*/ 924 w 1063"/>
                  <a:gd name="T19" fmla="*/ 3 h 347"/>
                  <a:gd name="T20" fmla="*/ 958 w 1063"/>
                  <a:gd name="T21" fmla="*/ 13 h 347"/>
                  <a:gd name="T22" fmla="*/ 988 w 1063"/>
                  <a:gd name="T23" fmla="*/ 29 h 347"/>
                  <a:gd name="T24" fmla="*/ 1014 w 1063"/>
                  <a:gd name="T25" fmla="*/ 49 h 347"/>
                  <a:gd name="T26" fmla="*/ 1035 w 1063"/>
                  <a:gd name="T27" fmla="*/ 73 h 347"/>
                  <a:gd name="T28" fmla="*/ 1050 w 1063"/>
                  <a:gd name="T29" fmla="*/ 102 h 347"/>
                  <a:gd name="T30" fmla="*/ 1060 w 1063"/>
                  <a:gd name="T31" fmla="*/ 134 h 347"/>
                  <a:gd name="T32" fmla="*/ 1063 w 1063"/>
                  <a:gd name="T33" fmla="*/ 170 h 347"/>
                  <a:gd name="T34" fmla="*/ 1060 w 1063"/>
                  <a:gd name="T35" fmla="*/ 207 h 347"/>
                  <a:gd name="T36" fmla="*/ 1050 w 1063"/>
                  <a:gd name="T37" fmla="*/ 241 h 347"/>
                  <a:gd name="T38" fmla="*/ 1035 w 1063"/>
                  <a:gd name="T39" fmla="*/ 271 h 347"/>
                  <a:gd name="T40" fmla="*/ 1014 w 1063"/>
                  <a:gd name="T41" fmla="*/ 298 h 347"/>
                  <a:gd name="T42" fmla="*/ 988 w 1063"/>
                  <a:gd name="T43" fmla="*/ 318 h 347"/>
                  <a:gd name="T44" fmla="*/ 958 w 1063"/>
                  <a:gd name="T45" fmla="*/ 334 h 347"/>
                  <a:gd name="T46" fmla="*/ 924 w 1063"/>
                  <a:gd name="T47" fmla="*/ 343 h 347"/>
                  <a:gd name="T48" fmla="*/ 886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39 h 347"/>
                  <a:gd name="T54" fmla="*/ 92 w 1063"/>
                  <a:gd name="T55" fmla="*/ 327 h 347"/>
                  <a:gd name="T56" fmla="*/ 64 w 1063"/>
                  <a:gd name="T57" fmla="*/ 309 h 347"/>
                  <a:gd name="T58" fmla="*/ 40 w 1063"/>
                  <a:gd name="T59" fmla="*/ 286 h 347"/>
                  <a:gd name="T60" fmla="*/ 21 w 1063"/>
                  <a:gd name="T61" fmla="*/ 257 h 347"/>
                  <a:gd name="T62" fmla="*/ 8 w 1063"/>
                  <a:gd name="T63" fmla="*/ 225 h 347"/>
                  <a:gd name="T64" fmla="*/ 1 w 1063"/>
                  <a:gd name="T65" fmla="*/ 189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0"/>
                    </a:moveTo>
                    <a:lnTo>
                      <a:pt x="1" y="152"/>
                    </a:lnTo>
                    <a:lnTo>
                      <a:pt x="3" y="134"/>
                    </a:lnTo>
                    <a:lnTo>
                      <a:pt x="8" y="118"/>
                    </a:lnTo>
                    <a:lnTo>
                      <a:pt x="14" y="102"/>
                    </a:lnTo>
                    <a:lnTo>
                      <a:pt x="21" y="87"/>
                    </a:lnTo>
                    <a:lnTo>
                      <a:pt x="30" y="73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4" y="38"/>
                    </a:lnTo>
                    <a:lnTo>
                      <a:pt x="78" y="29"/>
                    </a:lnTo>
                    <a:lnTo>
                      <a:pt x="92" y="21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4" y="3"/>
                    </a:lnTo>
                    <a:lnTo>
                      <a:pt x="941" y="7"/>
                    </a:lnTo>
                    <a:lnTo>
                      <a:pt x="958" y="13"/>
                    </a:lnTo>
                    <a:lnTo>
                      <a:pt x="973" y="21"/>
                    </a:lnTo>
                    <a:lnTo>
                      <a:pt x="988" y="29"/>
                    </a:lnTo>
                    <a:lnTo>
                      <a:pt x="1002" y="38"/>
                    </a:lnTo>
                    <a:lnTo>
                      <a:pt x="1014" y="49"/>
                    </a:lnTo>
                    <a:lnTo>
                      <a:pt x="1025" y="61"/>
                    </a:lnTo>
                    <a:lnTo>
                      <a:pt x="1035" y="73"/>
                    </a:lnTo>
                    <a:lnTo>
                      <a:pt x="1043" y="87"/>
                    </a:lnTo>
                    <a:lnTo>
                      <a:pt x="1050" y="102"/>
                    </a:lnTo>
                    <a:lnTo>
                      <a:pt x="1056" y="118"/>
                    </a:lnTo>
                    <a:lnTo>
                      <a:pt x="1060" y="134"/>
                    </a:lnTo>
                    <a:lnTo>
                      <a:pt x="1062" y="152"/>
                    </a:lnTo>
                    <a:lnTo>
                      <a:pt x="1063" y="170"/>
                    </a:lnTo>
                    <a:lnTo>
                      <a:pt x="1062" y="189"/>
                    </a:lnTo>
                    <a:lnTo>
                      <a:pt x="1060" y="207"/>
                    </a:lnTo>
                    <a:lnTo>
                      <a:pt x="1056" y="225"/>
                    </a:lnTo>
                    <a:lnTo>
                      <a:pt x="1050" y="241"/>
                    </a:lnTo>
                    <a:lnTo>
                      <a:pt x="1043" y="257"/>
                    </a:lnTo>
                    <a:lnTo>
                      <a:pt x="1035" y="271"/>
                    </a:lnTo>
                    <a:lnTo>
                      <a:pt x="1025" y="286"/>
                    </a:lnTo>
                    <a:lnTo>
                      <a:pt x="1014" y="298"/>
                    </a:lnTo>
                    <a:lnTo>
                      <a:pt x="1002" y="309"/>
                    </a:lnTo>
                    <a:lnTo>
                      <a:pt x="988" y="318"/>
                    </a:lnTo>
                    <a:lnTo>
                      <a:pt x="973" y="327"/>
                    </a:lnTo>
                    <a:lnTo>
                      <a:pt x="958" y="334"/>
                    </a:lnTo>
                    <a:lnTo>
                      <a:pt x="941" y="339"/>
                    </a:lnTo>
                    <a:lnTo>
                      <a:pt x="924" y="343"/>
                    </a:lnTo>
                    <a:lnTo>
                      <a:pt x="905" y="346"/>
                    </a:lnTo>
                    <a:lnTo>
                      <a:pt x="886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39"/>
                    </a:lnTo>
                    <a:lnTo>
                      <a:pt x="108" y="334"/>
                    </a:lnTo>
                    <a:lnTo>
                      <a:pt x="92" y="327"/>
                    </a:lnTo>
                    <a:lnTo>
                      <a:pt x="78" y="318"/>
                    </a:lnTo>
                    <a:lnTo>
                      <a:pt x="64" y="309"/>
                    </a:lnTo>
                    <a:lnTo>
                      <a:pt x="52" y="298"/>
                    </a:lnTo>
                    <a:lnTo>
                      <a:pt x="40" y="286"/>
                    </a:lnTo>
                    <a:lnTo>
                      <a:pt x="30" y="271"/>
                    </a:lnTo>
                    <a:lnTo>
                      <a:pt x="21" y="257"/>
                    </a:lnTo>
                    <a:lnTo>
                      <a:pt x="14" y="241"/>
                    </a:lnTo>
                    <a:lnTo>
                      <a:pt x="8" y="225"/>
                    </a:lnTo>
                    <a:lnTo>
                      <a:pt x="3" y="207"/>
                    </a:lnTo>
                    <a:lnTo>
                      <a:pt x="1" y="189"/>
                    </a:lnTo>
                    <a:lnTo>
                      <a:pt x="0" y="17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5" name="Freeform 111"/>
              <p:cNvSpPr>
                <a:spLocks/>
              </p:cNvSpPr>
              <p:nvPr/>
            </p:nvSpPr>
            <p:spPr bwMode="auto">
              <a:xfrm>
                <a:off x="5181" y="4892"/>
                <a:ext cx="892" cy="106"/>
              </a:xfrm>
              <a:custGeom>
                <a:avLst/>
                <a:gdLst>
                  <a:gd name="T0" fmla="*/ 54 w 4711"/>
                  <a:gd name="T1" fmla="*/ 0 h 458"/>
                  <a:gd name="T2" fmla="*/ 41 w 4711"/>
                  <a:gd name="T3" fmla="*/ 2 h 458"/>
                  <a:gd name="T4" fmla="*/ 27 w 4711"/>
                  <a:gd name="T5" fmla="*/ 10 h 458"/>
                  <a:gd name="T6" fmla="*/ 14 w 4711"/>
                  <a:gd name="T7" fmla="*/ 20 h 458"/>
                  <a:gd name="T8" fmla="*/ 5 w 4711"/>
                  <a:gd name="T9" fmla="*/ 32 h 458"/>
                  <a:gd name="T10" fmla="*/ 1 w 4711"/>
                  <a:gd name="T11" fmla="*/ 45 h 458"/>
                  <a:gd name="T12" fmla="*/ 0 w 4711"/>
                  <a:gd name="T13" fmla="*/ 60 h 458"/>
                  <a:gd name="T14" fmla="*/ 4 w 4711"/>
                  <a:gd name="T15" fmla="*/ 74 h 458"/>
                  <a:gd name="T16" fmla="*/ 13 w 4711"/>
                  <a:gd name="T17" fmla="*/ 88 h 458"/>
                  <a:gd name="T18" fmla="*/ 47 w 4711"/>
                  <a:gd name="T19" fmla="*/ 141 h 458"/>
                  <a:gd name="T20" fmla="*/ 76 w 4711"/>
                  <a:gd name="T21" fmla="*/ 190 h 458"/>
                  <a:gd name="T22" fmla="*/ 102 w 4711"/>
                  <a:gd name="T23" fmla="*/ 238 h 458"/>
                  <a:gd name="T24" fmla="*/ 126 w 4711"/>
                  <a:gd name="T25" fmla="*/ 281 h 458"/>
                  <a:gd name="T26" fmla="*/ 167 w 4711"/>
                  <a:gd name="T27" fmla="*/ 353 h 458"/>
                  <a:gd name="T28" fmla="*/ 187 w 4711"/>
                  <a:gd name="T29" fmla="*/ 384 h 458"/>
                  <a:gd name="T30" fmla="*/ 208 w 4711"/>
                  <a:gd name="T31" fmla="*/ 409 h 458"/>
                  <a:gd name="T32" fmla="*/ 231 w 4711"/>
                  <a:gd name="T33" fmla="*/ 430 h 458"/>
                  <a:gd name="T34" fmla="*/ 256 w 4711"/>
                  <a:gd name="T35" fmla="*/ 445 h 458"/>
                  <a:gd name="T36" fmla="*/ 286 w 4711"/>
                  <a:gd name="T37" fmla="*/ 455 h 458"/>
                  <a:gd name="T38" fmla="*/ 320 w 4711"/>
                  <a:gd name="T39" fmla="*/ 458 h 458"/>
                  <a:gd name="T40" fmla="*/ 4414 w 4711"/>
                  <a:gd name="T41" fmla="*/ 458 h 458"/>
                  <a:gd name="T42" fmla="*/ 4444 w 4711"/>
                  <a:gd name="T43" fmla="*/ 451 h 458"/>
                  <a:gd name="T44" fmla="*/ 4469 w 4711"/>
                  <a:gd name="T45" fmla="*/ 439 h 458"/>
                  <a:gd name="T46" fmla="*/ 4492 w 4711"/>
                  <a:gd name="T47" fmla="*/ 420 h 458"/>
                  <a:gd name="T48" fmla="*/ 4513 w 4711"/>
                  <a:gd name="T49" fmla="*/ 397 h 458"/>
                  <a:gd name="T50" fmla="*/ 4533 w 4711"/>
                  <a:gd name="T51" fmla="*/ 369 h 458"/>
                  <a:gd name="T52" fmla="*/ 4563 w 4711"/>
                  <a:gd name="T53" fmla="*/ 319 h 458"/>
                  <a:gd name="T54" fmla="*/ 4596 w 4711"/>
                  <a:gd name="T55" fmla="*/ 260 h 458"/>
                  <a:gd name="T56" fmla="*/ 4621 w 4711"/>
                  <a:gd name="T57" fmla="*/ 214 h 458"/>
                  <a:gd name="T58" fmla="*/ 4650 w 4711"/>
                  <a:gd name="T59" fmla="*/ 166 h 458"/>
                  <a:gd name="T60" fmla="*/ 4684 w 4711"/>
                  <a:gd name="T61" fmla="*/ 115 h 458"/>
                  <a:gd name="T62" fmla="*/ 4707 w 4711"/>
                  <a:gd name="T63" fmla="*/ 81 h 458"/>
                  <a:gd name="T64" fmla="*/ 4710 w 4711"/>
                  <a:gd name="T65" fmla="*/ 67 h 458"/>
                  <a:gd name="T66" fmla="*/ 4710 w 4711"/>
                  <a:gd name="T67" fmla="*/ 52 h 458"/>
                  <a:gd name="T68" fmla="*/ 4707 w 4711"/>
                  <a:gd name="T69" fmla="*/ 38 h 458"/>
                  <a:gd name="T70" fmla="*/ 4701 w 4711"/>
                  <a:gd name="T71" fmla="*/ 26 h 458"/>
                  <a:gd name="T72" fmla="*/ 4692 w 4711"/>
                  <a:gd name="T73" fmla="*/ 14 h 458"/>
                  <a:gd name="T74" fmla="*/ 4679 w 4711"/>
                  <a:gd name="T75" fmla="*/ 5 h 458"/>
                  <a:gd name="T76" fmla="*/ 4664 w 4711"/>
                  <a:gd name="T77" fmla="*/ 0 h 458"/>
                  <a:gd name="T78" fmla="*/ 2359 w 4711"/>
                  <a:gd name="T79" fmla="*/ 0 h 458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4711"/>
                  <a:gd name="T121" fmla="*/ 0 h 458"/>
                  <a:gd name="T122" fmla="*/ 4711 w 4711"/>
                  <a:gd name="T123" fmla="*/ 458 h 458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4711" h="458">
                    <a:moveTo>
                      <a:pt x="2359" y="0"/>
                    </a:moveTo>
                    <a:lnTo>
                      <a:pt x="54" y="0"/>
                    </a:lnTo>
                    <a:lnTo>
                      <a:pt x="48" y="0"/>
                    </a:lnTo>
                    <a:lnTo>
                      <a:pt x="41" y="2"/>
                    </a:lnTo>
                    <a:lnTo>
                      <a:pt x="34" y="5"/>
                    </a:lnTo>
                    <a:lnTo>
                      <a:pt x="27" y="10"/>
                    </a:lnTo>
                    <a:lnTo>
                      <a:pt x="20" y="14"/>
                    </a:lnTo>
                    <a:lnTo>
                      <a:pt x="14" y="20"/>
                    </a:lnTo>
                    <a:lnTo>
                      <a:pt x="9" y="26"/>
                    </a:lnTo>
                    <a:lnTo>
                      <a:pt x="5" y="32"/>
                    </a:lnTo>
                    <a:lnTo>
                      <a:pt x="3" y="38"/>
                    </a:lnTo>
                    <a:lnTo>
                      <a:pt x="1" y="45"/>
                    </a:lnTo>
                    <a:lnTo>
                      <a:pt x="0" y="52"/>
                    </a:lnTo>
                    <a:lnTo>
                      <a:pt x="0" y="60"/>
                    </a:lnTo>
                    <a:lnTo>
                      <a:pt x="1" y="67"/>
                    </a:lnTo>
                    <a:lnTo>
                      <a:pt x="4" y="74"/>
                    </a:lnTo>
                    <a:lnTo>
                      <a:pt x="8" y="81"/>
                    </a:lnTo>
                    <a:lnTo>
                      <a:pt x="13" y="88"/>
                    </a:lnTo>
                    <a:lnTo>
                      <a:pt x="31" y="115"/>
                    </a:lnTo>
                    <a:lnTo>
                      <a:pt x="47" y="141"/>
                    </a:lnTo>
                    <a:lnTo>
                      <a:pt x="62" y="166"/>
                    </a:lnTo>
                    <a:lnTo>
                      <a:pt x="76" y="190"/>
                    </a:lnTo>
                    <a:lnTo>
                      <a:pt x="89" y="214"/>
                    </a:lnTo>
                    <a:lnTo>
                      <a:pt x="102" y="238"/>
                    </a:lnTo>
                    <a:lnTo>
                      <a:pt x="114" y="260"/>
                    </a:lnTo>
                    <a:lnTo>
                      <a:pt x="126" y="281"/>
                    </a:lnTo>
                    <a:lnTo>
                      <a:pt x="146" y="319"/>
                    </a:lnTo>
                    <a:lnTo>
                      <a:pt x="167" y="353"/>
                    </a:lnTo>
                    <a:lnTo>
                      <a:pt x="177" y="369"/>
                    </a:lnTo>
                    <a:lnTo>
                      <a:pt x="187" y="384"/>
                    </a:lnTo>
                    <a:lnTo>
                      <a:pt x="197" y="397"/>
                    </a:lnTo>
                    <a:lnTo>
                      <a:pt x="208" y="409"/>
                    </a:lnTo>
                    <a:lnTo>
                      <a:pt x="219" y="420"/>
                    </a:lnTo>
                    <a:lnTo>
                      <a:pt x="231" y="430"/>
                    </a:lnTo>
                    <a:lnTo>
                      <a:pt x="243" y="439"/>
                    </a:lnTo>
                    <a:lnTo>
                      <a:pt x="256" y="445"/>
                    </a:lnTo>
                    <a:lnTo>
                      <a:pt x="270" y="451"/>
                    </a:lnTo>
                    <a:lnTo>
                      <a:pt x="286" y="455"/>
                    </a:lnTo>
                    <a:lnTo>
                      <a:pt x="303" y="458"/>
                    </a:lnTo>
                    <a:lnTo>
                      <a:pt x="320" y="458"/>
                    </a:lnTo>
                    <a:lnTo>
                      <a:pt x="4398" y="458"/>
                    </a:lnTo>
                    <a:lnTo>
                      <a:pt x="4414" y="458"/>
                    </a:lnTo>
                    <a:lnTo>
                      <a:pt x="4429" y="455"/>
                    </a:lnTo>
                    <a:lnTo>
                      <a:pt x="4444" y="451"/>
                    </a:lnTo>
                    <a:lnTo>
                      <a:pt x="4457" y="445"/>
                    </a:lnTo>
                    <a:lnTo>
                      <a:pt x="4469" y="439"/>
                    </a:lnTo>
                    <a:lnTo>
                      <a:pt x="4481" y="430"/>
                    </a:lnTo>
                    <a:lnTo>
                      <a:pt x="4492" y="420"/>
                    </a:lnTo>
                    <a:lnTo>
                      <a:pt x="4503" y="409"/>
                    </a:lnTo>
                    <a:lnTo>
                      <a:pt x="4513" y="397"/>
                    </a:lnTo>
                    <a:lnTo>
                      <a:pt x="4523" y="384"/>
                    </a:lnTo>
                    <a:lnTo>
                      <a:pt x="4533" y="369"/>
                    </a:lnTo>
                    <a:lnTo>
                      <a:pt x="4543" y="353"/>
                    </a:lnTo>
                    <a:lnTo>
                      <a:pt x="4563" y="319"/>
                    </a:lnTo>
                    <a:lnTo>
                      <a:pt x="4584" y="281"/>
                    </a:lnTo>
                    <a:lnTo>
                      <a:pt x="4596" y="260"/>
                    </a:lnTo>
                    <a:lnTo>
                      <a:pt x="4608" y="238"/>
                    </a:lnTo>
                    <a:lnTo>
                      <a:pt x="4621" y="214"/>
                    </a:lnTo>
                    <a:lnTo>
                      <a:pt x="4635" y="190"/>
                    </a:lnTo>
                    <a:lnTo>
                      <a:pt x="4650" y="166"/>
                    </a:lnTo>
                    <a:lnTo>
                      <a:pt x="4666" y="141"/>
                    </a:lnTo>
                    <a:lnTo>
                      <a:pt x="4684" y="115"/>
                    </a:lnTo>
                    <a:lnTo>
                      <a:pt x="4705" y="88"/>
                    </a:lnTo>
                    <a:lnTo>
                      <a:pt x="4707" y="81"/>
                    </a:lnTo>
                    <a:lnTo>
                      <a:pt x="4709" y="74"/>
                    </a:lnTo>
                    <a:lnTo>
                      <a:pt x="4710" y="67"/>
                    </a:lnTo>
                    <a:lnTo>
                      <a:pt x="4711" y="60"/>
                    </a:lnTo>
                    <a:lnTo>
                      <a:pt x="4710" y="52"/>
                    </a:lnTo>
                    <a:lnTo>
                      <a:pt x="4709" y="45"/>
                    </a:lnTo>
                    <a:lnTo>
                      <a:pt x="4707" y="38"/>
                    </a:lnTo>
                    <a:lnTo>
                      <a:pt x="4705" y="32"/>
                    </a:lnTo>
                    <a:lnTo>
                      <a:pt x="4701" y="26"/>
                    </a:lnTo>
                    <a:lnTo>
                      <a:pt x="4697" y="20"/>
                    </a:lnTo>
                    <a:lnTo>
                      <a:pt x="4692" y="14"/>
                    </a:lnTo>
                    <a:lnTo>
                      <a:pt x="4687" y="10"/>
                    </a:lnTo>
                    <a:lnTo>
                      <a:pt x="4679" y="5"/>
                    </a:lnTo>
                    <a:lnTo>
                      <a:pt x="4672" y="2"/>
                    </a:lnTo>
                    <a:lnTo>
                      <a:pt x="4664" y="0"/>
                    </a:lnTo>
                    <a:lnTo>
                      <a:pt x="4656" y="0"/>
                    </a:lnTo>
                    <a:lnTo>
                      <a:pt x="2359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6" name="Freeform 112"/>
              <p:cNvSpPr>
                <a:spLocks/>
              </p:cNvSpPr>
              <p:nvPr/>
            </p:nvSpPr>
            <p:spPr bwMode="auto">
              <a:xfrm>
                <a:off x="4465" y="4199"/>
                <a:ext cx="130" cy="23"/>
              </a:xfrm>
              <a:custGeom>
                <a:avLst/>
                <a:gdLst>
                  <a:gd name="T0" fmla="*/ 57 w 686"/>
                  <a:gd name="T1" fmla="*/ 0 h 105"/>
                  <a:gd name="T2" fmla="*/ 51 w 686"/>
                  <a:gd name="T3" fmla="*/ 0 h 105"/>
                  <a:gd name="T4" fmla="*/ 45 w 686"/>
                  <a:gd name="T5" fmla="*/ 1 h 105"/>
                  <a:gd name="T6" fmla="*/ 40 w 686"/>
                  <a:gd name="T7" fmla="*/ 2 h 105"/>
                  <a:gd name="T8" fmla="*/ 35 w 686"/>
                  <a:gd name="T9" fmla="*/ 4 h 105"/>
                  <a:gd name="T10" fmla="*/ 24 w 686"/>
                  <a:gd name="T11" fmla="*/ 9 h 105"/>
                  <a:gd name="T12" fmla="*/ 16 w 686"/>
                  <a:gd name="T13" fmla="*/ 16 h 105"/>
                  <a:gd name="T14" fmla="*/ 9 w 686"/>
                  <a:gd name="T15" fmla="*/ 23 h 105"/>
                  <a:gd name="T16" fmla="*/ 4 w 686"/>
                  <a:gd name="T17" fmla="*/ 31 h 105"/>
                  <a:gd name="T18" fmla="*/ 2 w 686"/>
                  <a:gd name="T19" fmla="*/ 36 h 105"/>
                  <a:gd name="T20" fmla="*/ 1 w 686"/>
                  <a:gd name="T21" fmla="*/ 40 h 105"/>
                  <a:gd name="T22" fmla="*/ 0 w 686"/>
                  <a:gd name="T23" fmla="*/ 45 h 105"/>
                  <a:gd name="T24" fmla="*/ 0 w 686"/>
                  <a:gd name="T25" fmla="*/ 49 h 105"/>
                  <a:gd name="T26" fmla="*/ 0 w 686"/>
                  <a:gd name="T27" fmla="*/ 55 h 105"/>
                  <a:gd name="T28" fmla="*/ 1 w 686"/>
                  <a:gd name="T29" fmla="*/ 61 h 105"/>
                  <a:gd name="T30" fmla="*/ 2 w 686"/>
                  <a:gd name="T31" fmla="*/ 66 h 105"/>
                  <a:gd name="T32" fmla="*/ 4 w 686"/>
                  <a:gd name="T33" fmla="*/ 71 h 105"/>
                  <a:gd name="T34" fmla="*/ 6 w 686"/>
                  <a:gd name="T35" fmla="*/ 76 h 105"/>
                  <a:gd name="T36" fmla="*/ 9 w 686"/>
                  <a:gd name="T37" fmla="*/ 81 h 105"/>
                  <a:gd name="T38" fmla="*/ 12 w 686"/>
                  <a:gd name="T39" fmla="*/ 85 h 105"/>
                  <a:gd name="T40" fmla="*/ 16 w 686"/>
                  <a:gd name="T41" fmla="*/ 89 h 105"/>
                  <a:gd name="T42" fmla="*/ 20 w 686"/>
                  <a:gd name="T43" fmla="*/ 93 h 105"/>
                  <a:gd name="T44" fmla="*/ 24 w 686"/>
                  <a:gd name="T45" fmla="*/ 96 h 105"/>
                  <a:gd name="T46" fmla="*/ 30 w 686"/>
                  <a:gd name="T47" fmla="*/ 99 h 105"/>
                  <a:gd name="T48" fmla="*/ 35 w 686"/>
                  <a:gd name="T49" fmla="*/ 101 h 105"/>
                  <a:gd name="T50" fmla="*/ 40 w 686"/>
                  <a:gd name="T51" fmla="*/ 103 h 105"/>
                  <a:gd name="T52" fmla="*/ 45 w 686"/>
                  <a:gd name="T53" fmla="*/ 104 h 105"/>
                  <a:gd name="T54" fmla="*/ 51 w 686"/>
                  <a:gd name="T55" fmla="*/ 105 h 105"/>
                  <a:gd name="T56" fmla="*/ 57 w 686"/>
                  <a:gd name="T57" fmla="*/ 105 h 105"/>
                  <a:gd name="T58" fmla="*/ 629 w 686"/>
                  <a:gd name="T59" fmla="*/ 105 h 105"/>
                  <a:gd name="T60" fmla="*/ 635 w 686"/>
                  <a:gd name="T61" fmla="*/ 105 h 105"/>
                  <a:gd name="T62" fmla="*/ 640 w 686"/>
                  <a:gd name="T63" fmla="*/ 104 h 105"/>
                  <a:gd name="T64" fmla="*/ 646 w 686"/>
                  <a:gd name="T65" fmla="*/ 103 h 105"/>
                  <a:gd name="T66" fmla="*/ 651 w 686"/>
                  <a:gd name="T67" fmla="*/ 101 h 105"/>
                  <a:gd name="T68" fmla="*/ 656 w 686"/>
                  <a:gd name="T69" fmla="*/ 99 h 105"/>
                  <a:gd name="T70" fmla="*/ 661 w 686"/>
                  <a:gd name="T71" fmla="*/ 96 h 105"/>
                  <a:gd name="T72" fmla="*/ 666 w 686"/>
                  <a:gd name="T73" fmla="*/ 93 h 105"/>
                  <a:gd name="T74" fmla="*/ 670 w 686"/>
                  <a:gd name="T75" fmla="*/ 89 h 105"/>
                  <a:gd name="T76" fmla="*/ 673 w 686"/>
                  <a:gd name="T77" fmla="*/ 85 h 105"/>
                  <a:gd name="T78" fmla="*/ 676 w 686"/>
                  <a:gd name="T79" fmla="*/ 81 h 105"/>
                  <a:gd name="T80" fmla="*/ 679 w 686"/>
                  <a:gd name="T81" fmla="*/ 76 h 105"/>
                  <a:gd name="T82" fmla="*/ 681 w 686"/>
                  <a:gd name="T83" fmla="*/ 71 h 105"/>
                  <a:gd name="T84" fmla="*/ 683 w 686"/>
                  <a:gd name="T85" fmla="*/ 66 h 105"/>
                  <a:gd name="T86" fmla="*/ 685 w 686"/>
                  <a:gd name="T87" fmla="*/ 61 h 105"/>
                  <a:gd name="T88" fmla="*/ 685 w 686"/>
                  <a:gd name="T89" fmla="*/ 55 h 105"/>
                  <a:gd name="T90" fmla="*/ 686 w 686"/>
                  <a:gd name="T91" fmla="*/ 49 h 105"/>
                  <a:gd name="T92" fmla="*/ 685 w 686"/>
                  <a:gd name="T93" fmla="*/ 45 h 105"/>
                  <a:gd name="T94" fmla="*/ 685 w 686"/>
                  <a:gd name="T95" fmla="*/ 40 h 105"/>
                  <a:gd name="T96" fmla="*/ 683 w 686"/>
                  <a:gd name="T97" fmla="*/ 36 h 105"/>
                  <a:gd name="T98" fmla="*/ 681 w 686"/>
                  <a:gd name="T99" fmla="*/ 31 h 105"/>
                  <a:gd name="T100" fmla="*/ 676 w 686"/>
                  <a:gd name="T101" fmla="*/ 23 h 105"/>
                  <a:gd name="T102" fmla="*/ 670 w 686"/>
                  <a:gd name="T103" fmla="*/ 16 h 105"/>
                  <a:gd name="T104" fmla="*/ 661 w 686"/>
                  <a:gd name="T105" fmla="*/ 9 h 105"/>
                  <a:gd name="T106" fmla="*/ 651 w 686"/>
                  <a:gd name="T107" fmla="*/ 4 h 105"/>
                  <a:gd name="T108" fmla="*/ 646 w 686"/>
                  <a:gd name="T109" fmla="*/ 2 h 105"/>
                  <a:gd name="T110" fmla="*/ 640 w 686"/>
                  <a:gd name="T111" fmla="*/ 1 h 105"/>
                  <a:gd name="T112" fmla="*/ 635 w 686"/>
                  <a:gd name="T113" fmla="*/ 0 h 105"/>
                  <a:gd name="T114" fmla="*/ 629 w 686"/>
                  <a:gd name="T115" fmla="*/ 0 h 105"/>
                  <a:gd name="T116" fmla="*/ 57 w 686"/>
                  <a:gd name="T117" fmla="*/ 0 h 105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86"/>
                  <a:gd name="T178" fmla="*/ 0 h 105"/>
                  <a:gd name="T179" fmla="*/ 686 w 686"/>
                  <a:gd name="T180" fmla="*/ 105 h 105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86" h="105">
                    <a:moveTo>
                      <a:pt x="57" y="0"/>
                    </a:moveTo>
                    <a:lnTo>
                      <a:pt x="51" y="0"/>
                    </a:lnTo>
                    <a:lnTo>
                      <a:pt x="45" y="1"/>
                    </a:lnTo>
                    <a:lnTo>
                      <a:pt x="40" y="2"/>
                    </a:lnTo>
                    <a:lnTo>
                      <a:pt x="35" y="4"/>
                    </a:lnTo>
                    <a:lnTo>
                      <a:pt x="24" y="9"/>
                    </a:lnTo>
                    <a:lnTo>
                      <a:pt x="16" y="16"/>
                    </a:lnTo>
                    <a:lnTo>
                      <a:pt x="9" y="23"/>
                    </a:lnTo>
                    <a:lnTo>
                      <a:pt x="4" y="31"/>
                    </a:lnTo>
                    <a:lnTo>
                      <a:pt x="2" y="36"/>
                    </a:lnTo>
                    <a:lnTo>
                      <a:pt x="1" y="40"/>
                    </a:lnTo>
                    <a:lnTo>
                      <a:pt x="0" y="45"/>
                    </a:lnTo>
                    <a:lnTo>
                      <a:pt x="0" y="49"/>
                    </a:lnTo>
                    <a:lnTo>
                      <a:pt x="0" y="55"/>
                    </a:lnTo>
                    <a:lnTo>
                      <a:pt x="1" y="61"/>
                    </a:lnTo>
                    <a:lnTo>
                      <a:pt x="2" y="66"/>
                    </a:lnTo>
                    <a:lnTo>
                      <a:pt x="4" y="71"/>
                    </a:lnTo>
                    <a:lnTo>
                      <a:pt x="6" y="76"/>
                    </a:lnTo>
                    <a:lnTo>
                      <a:pt x="9" y="81"/>
                    </a:lnTo>
                    <a:lnTo>
                      <a:pt x="12" y="85"/>
                    </a:lnTo>
                    <a:lnTo>
                      <a:pt x="16" y="89"/>
                    </a:lnTo>
                    <a:lnTo>
                      <a:pt x="20" y="93"/>
                    </a:lnTo>
                    <a:lnTo>
                      <a:pt x="24" y="96"/>
                    </a:lnTo>
                    <a:lnTo>
                      <a:pt x="30" y="99"/>
                    </a:lnTo>
                    <a:lnTo>
                      <a:pt x="35" y="101"/>
                    </a:lnTo>
                    <a:lnTo>
                      <a:pt x="40" y="103"/>
                    </a:lnTo>
                    <a:lnTo>
                      <a:pt x="45" y="104"/>
                    </a:lnTo>
                    <a:lnTo>
                      <a:pt x="51" y="105"/>
                    </a:lnTo>
                    <a:lnTo>
                      <a:pt x="57" y="105"/>
                    </a:lnTo>
                    <a:lnTo>
                      <a:pt x="629" y="105"/>
                    </a:lnTo>
                    <a:lnTo>
                      <a:pt x="635" y="105"/>
                    </a:lnTo>
                    <a:lnTo>
                      <a:pt x="640" y="104"/>
                    </a:lnTo>
                    <a:lnTo>
                      <a:pt x="646" y="103"/>
                    </a:lnTo>
                    <a:lnTo>
                      <a:pt x="651" y="101"/>
                    </a:lnTo>
                    <a:lnTo>
                      <a:pt x="656" y="99"/>
                    </a:lnTo>
                    <a:lnTo>
                      <a:pt x="661" y="96"/>
                    </a:lnTo>
                    <a:lnTo>
                      <a:pt x="666" y="93"/>
                    </a:lnTo>
                    <a:lnTo>
                      <a:pt x="670" y="89"/>
                    </a:lnTo>
                    <a:lnTo>
                      <a:pt x="673" y="85"/>
                    </a:lnTo>
                    <a:lnTo>
                      <a:pt x="676" y="81"/>
                    </a:lnTo>
                    <a:lnTo>
                      <a:pt x="679" y="76"/>
                    </a:lnTo>
                    <a:lnTo>
                      <a:pt x="681" y="71"/>
                    </a:lnTo>
                    <a:lnTo>
                      <a:pt x="683" y="66"/>
                    </a:lnTo>
                    <a:lnTo>
                      <a:pt x="685" y="61"/>
                    </a:lnTo>
                    <a:lnTo>
                      <a:pt x="685" y="55"/>
                    </a:lnTo>
                    <a:lnTo>
                      <a:pt x="686" y="49"/>
                    </a:lnTo>
                    <a:lnTo>
                      <a:pt x="685" y="45"/>
                    </a:lnTo>
                    <a:lnTo>
                      <a:pt x="685" y="40"/>
                    </a:lnTo>
                    <a:lnTo>
                      <a:pt x="683" y="36"/>
                    </a:lnTo>
                    <a:lnTo>
                      <a:pt x="681" y="31"/>
                    </a:lnTo>
                    <a:lnTo>
                      <a:pt x="676" y="23"/>
                    </a:lnTo>
                    <a:lnTo>
                      <a:pt x="670" y="16"/>
                    </a:lnTo>
                    <a:lnTo>
                      <a:pt x="661" y="9"/>
                    </a:lnTo>
                    <a:lnTo>
                      <a:pt x="651" y="4"/>
                    </a:lnTo>
                    <a:lnTo>
                      <a:pt x="646" y="2"/>
                    </a:lnTo>
                    <a:lnTo>
                      <a:pt x="640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7" name="Freeform 113"/>
              <p:cNvSpPr>
                <a:spLocks/>
              </p:cNvSpPr>
              <p:nvPr/>
            </p:nvSpPr>
            <p:spPr bwMode="auto">
              <a:xfrm>
                <a:off x="4444" y="4247"/>
                <a:ext cx="127" cy="26"/>
              </a:xfrm>
              <a:custGeom>
                <a:avLst/>
                <a:gdLst>
                  <a:gd name="T0" fmla="*/ 51 w 686"/>
                  <a:gd name="T1" fmla="*/ 0 h 113"/>
                  <a:gd name="T2" fmla="*/ 40 w 686"/>
                  <a:gd name="T3" fmla="*/ 2 h 113"/>
                  <a:gd name="T4" fmla="*/ 30 w 686"/>
                  <a:gd name="T5" fmla="*/ 7 h 113"/>
                  <a:gd name="T6" fmla="*/ 21 w 686"/>
                  <a:gd name="T7" fmla="*/ 12 h 113"/>
                  <a:gd name="T8" fmla="*/ 12 w 686"/>
                  <a:gd name="T9" fmla="*/ 20 h 113"/>
                  <a:gd name="T10" fmla="*/ 7 w 686"/>
                  <a:gd name="T11" fmla="*/ 29 h 113"/>
                  <a:gd name="T12" fmla="*/ 2 w 686"/>
                  <a:gd name="T13" fmla="*/ 39 h 113"/>
                  <a:gd name="T14" fmla="*/ 0 w 686"/>
                  <a:gd name="T15" fmla="*/ 50 h 113"/>
                  <a:gd name="T16" fmla="*/ 0 w 686"/>
                  <a:gd name="T17" fmla="*/ 63 h 113"/>
                  <a:gd name="T18" fmla="*/ 2 w 686"/>
                  <a:gd name="T19" fmla="*/ 74 h 113"/>
                  <a:gd name="T20" fmla="*/ 7 w 686"/>
                  <a:gd name="T21" fmla="*/ 84 h 113"/>
                  <a:gd name="T22" fmla="*/ 12 w 686"/>
                  <a:gd name="T23" fmla="*/ 93 h 113"/>
                  <a:gd name="T24" fmla="*/ 21 w 686"/>
                  <a:gd name="T25" fmla="*/ 101 h 113"/>
                  <a:gd name="T26" fmla="*/ 30 w 686"/>
                  <a:gd name="T27" fmla="*/ 106 h 113"/>
                  <a:gd name="T28" fmla="*/ 40 w 686"/>
                  <a:gd name="T29" fmla="*/ 111 h 113"/>
                  <a:gd name="T30" fmla="*/ 51 w 686"/>
                  <a:gd name="T31" fmla="*/ 113 h 113"/>
                  <a:gd name="T32" fmla="*/ 629 w 686"/>
                  <a:gd name="T33" fmla="*/ 113 h 113"/>
                  <a:gd name="T34" fmla="*/ 640 w 686"/>
                  <a:gd name="T35" fmla="*/ 112 h 113"/>
                  <a:gd name="T36" fmla="*/ 652 w 686"/>
                  <a:gd name="T37" fmla="*/ 109 h 113"/>
                  <a:gd name="T38" fmla="*/ 662 w 686"/>
                  <a:gd name="T39" fmla="*/ 104 h 113"/>
                  <a:gd name="T40" fmla="*/ 670 w 686"/>
                  <a:gd name="T41" fmla="*/ 97 h 113"/>
                  <a:gd name="T42" fmla="*/ 676 w 686"/>
                  <a:gd name="T43" fmla="*/ 89 h 113"/>
                  <a:gd name="T44" fmla="*/ 681 w 686"/>
                  <a:gd name="T45" fmla="*/ 79 h 113"/>
                  <a:gd name="T46" fmla="*/ 685 w 686"/>
                  <a:gd name="T47" fmla="*/ 69 h 113"/>
                  <a:gd name="T48" fmla="*/ 686 w 686"/>
                  <a:gd name="T49" fmla="*/ 57 h 113"/>
                  <a:gd name="T50" fmla="*/ 685 w 686"/>
                  <a:gd name="T51" fmla="*/ 44 h 113"/>
                  <a:gd name="T52" fmla="*/ 681 w 686"/>
                  <a:gd name="T53" fmla="*/ 34 h 113"/>
                  <a:gd name="T54" fmla="*/ 676 w 686"/>
                  <a:gd name="T55" fmla="*/ 24 h 113"/>
                  <a:gd name="T56" fmla="*/ 670 w 686"/>
                  <a:gd name="T57" fmla="*/ 16 h 113"/>
                  <a:gd name="T58" fmla="*/ 662 w 686"/>
                  <a:gd name="T59" fmla="*/ 9 h 113"/>
                  <a:gd name="T60" fmla="*/ 652 w 686"/>
                  <a:gd name="T61" fmla="*/ 4 h 113"/>
                  <a:gd name="T62" fmla="*/ 640 w 686"/>
                  <a:gd name="T63" fmla="*/ 1 h 113"/>
                  <a:gd name="T64" fmla="*/ 629 w 686"/>
                  <a:gd name="T65" fmla="*/ 0 h 11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86"/>
                  <a:gd name="T100" fmla="*/ 0 h 113"/>
                  <a:gd name="T101" fmla="*/ 686 w 686"/>
                  <a:gd name="T102" fmla="*/ 113 h 11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86" h="113">
                    <a:moveTo>
                      <a:pt x="57" y="0"/>
                    </a:moveTo>
                    <a:lnTo>
                      <a:pt x="51" y="0"/>
                    </a:lnTo>
                    <a:lnTo>
                      <a:pt x="45" y="1"/>
                    </a:lnTo>
                    <a:lnTo>
                      <a:pt x="40" y="2"/>
                    </a:lnTo>
                    <a:lnTo>
                      <a:pt x="35" y="4"/>
                    </a:lnTo>
                    <a:lnTo>
                      <a:pt x="30" y="7"/>
                    </a:lnTo>
                    <a:lnTo>
                      <a:pt x="25" y="9"/>
                    </a:lnTo>
                    <a:lnTo>
                      <a:pt x="21" y="12"/>
                    </a:lnTo>
                    <a:lnTo>
                      <a:pt x="17" y="16"/>
                    </a:lnTo>
                    <a:lnTo>
                      <a:pt x="12" y="20"/>
                    </a:lnTo>
                    <a:lnTo>
                      <a:pt x="9" y="24"/>
                    </a:lnTo>
                    <a:lnTo>
                      <a:pt x="7" y="29"/>
                    </a:lnTo>
                    <a:lnTo>
                      <a:pt x="4" y="34"/>
                    </a:lnTo>
                    <a:lnTo>
                      <a:pt x="2" y="39"/>
                    </a:lnTo>
                    <a:lnTo>
                      <a:pt x="1" y="44"/>
                    </a:lnTo>
                    <a:lnTo>
                      <a:pt x="0" y="50"/>
                    </a:lnTo>
                    <a:lnTo>
                      <a:pt x="0" y="57"/>
                    </a:lnTo>
                    <a:lnTo>
                      <a:pt x="0" y="63"/>
                    </a:lnTo>
                    <a:lnTo>
                      <a:pt x="1" y="69"/>
                    </a:lnTo>
                    <a:lnTo>
                      <a:pt x="2" y="74"/>
                    </a:lnTo>
                    <a:lnTo>
                      <a:pt x="4" y="79"/>
                    </a:lnTo>
                    <a:lnTo>
                      <a:pt x="7" y="84"/>
                    </a:lnTo>
                    <a:lnTo>
                      <a:pt x="9" y="89"/>
                    </a:lnTo>
                    <a:lnTo>
                      <a:pt x="12" y="93"/>
                    </a:lnTo>
                    <a:lnTo>
                      <a:pt x="17" y="97"/>
                    </a:lnTo>
                    <a:lnTo>
                      <a:pt x="21" y="101"/>
                    </a:lnTo>
                    <a:lnTo>
                      <a:pt x="25" y="104"/>
                    </a:lnTo>
                    <a:lnTo>
                      <a:pt x="30" y="106"/>
                    </a:lnTo>
                    <a:lnTo>
                      <a:pt x="35" y="109"/>
                    </a:lnTo>
                    <a:lnTo>
                      <a:pt x="40" y="111"/>
                    </a:lnTo>
                    <a:lnTo>
                      <a:pt x="45" y="112"/>
                    </a:lnTo>
                    <a:lnTo>
                      <a:pt x="51" y="113"/>
                    </a:lnTo>
                    <a:lnTo>
                      <a:pt x="57" y="113"/>
                    </a:lnTo>
                    <a:lnTo>
                      <a:pt x="629" y="113"/>
                    </a:lnTo>
                    <a:lnTo>
                      <a:pt x="635" y="113"/>
                    </a:lnTo>
                    <a:lnTo>
                      <a:pt x="640" y="112"/>
                    </a:lnTo>
                    <a:lnTo>
                      <a:pt x="647" y="111"/>
                    </a:lnTo>
                    <a:lnTo>
                      <a:pt x="652" y="109"/>
                    </a:lnTo>
                    <a:lnTo>
                      <a:pt x="657" y="106"/>
                    </a:lnTo>
                    <a:lnTo>
                      <a:pt x="662" y="104"/>
                    </a:lnTo>
                    <a:lnTo>
                      <a:pt x="666" y="101"/>
                    </a:lnTo>
                    <a:lnTo>
                      <a:pt x="670" y="97"/>
                    </a:lnTo>
                    <a:lnTo>
                      <a:pt x="673" y="93"/>
                    </a:lnTo>
                    <a:lnTo>
                      <a:pt x="676" y="89"/>
                    </a:lnTo>
                    <a:lnTo>
                      <a:pt x="679" y="84"/>
                    </a:lnTo>
                    <a:lnTo>
                      <a:pt x="681" y="79"/>
                    </a:lnTo>
                    <a:lnTo>
                      <a:pt x="683" y="74"/>
                    </a:lnTo>
                    <a:lnTo>
                      <a:pt x="685" y="69"/>
                    </a:lnTo>
                    <a:lnTo>
                      <a:pt x="685" y="63"/>
                    </a:lnTo>
                    <a:lnTo>
                      <a:pt x="686" y="57"/>
                    </a:lnTo>
                    <a:lnTo>
                      <a:pt x="685" y="50"/>
                    </a:lnTo>
                    <a:lnTo>
                      <a:pt x="685" y="44"/>
                    </a:lnTo>
                    <a:lnTo>
                      <a:pt x="683" y="39"/>
                    </a:lnTo>
                    <a:lnTo>
                      <a:pt x="681" y="34"/>
                    </a:lnTo>
                    <a:lnTo>
                      <a:pt x="679" y="29"/>
                    </a:lnTo>
                    <a:lnTo>
                      <a:pt x="676" y="24"/>
                    </a:lnTo>
                    <a:lnTo>
                      <a:pt x="673" y="20"/>
                    </a:lnTo>
                    <a:lnTo>
                      <a:pt x="670" y="16"/>
                    </a:lnTo>
                    <a:lnTo>
                      <a:pt x="666" y="12"/>
                    </a:lnTo>
                    <a:lnTo>
                      <a:pt x="662" y="9"/>
                    </a:lnTo>
                    <a:lnTo>
                      <a:pt x="657" y="7"/>
                    </a:lnTo>
                    <a:lnTo>
                      <a:pt x="652" y="4"/>
                    </a:lnTo>
                    <a:lnTo>
                      <a:pt x="647" y="2"/>
                    </a:lnTo>
                    <a:lnTo>
                      <a:pt x="640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8" name="Freeform 114"/>
              <p:cNvSpPr>
                <a:spLocks/>
              </p:cNvSpPr>
              <p:nvPr/>
            </p:nvSpPr>
            <p:spPr bwMode="auto">
              <a:xfrm>
                <a:off x="4420" y="4299"/>
                <a:ext cx="130" cy="26"/>
              </a:xfrm>
              <a:custGeom>
                <a:avLst/>
                <a:gdLst>
                  <a:gd name="T0" fmla="*/ 57 w 686"/>
                  <a:gd name="T1" fmla="*/ 0 h 113"/>
                  <a:gd name="T2" fmla="*/ 51 w 686"/>
                  <a:gd name="T3" fmla="*/ 0 h 113"/>
                  <a:gd name="T4" fmla="*/ 45 w 686"/>
                  <a:gd name="T5" fmla="*/ 1 h 113"/>
                  <a:gd name="T6" fmla="*/ 40 w 686"/>
                  <a:gd name="T7" fmla="*/ 2 h 113"/>
                  <a:gd name="T8" fmla="*/ 35 w 686"/>
                  <a:gd name="T9" fmla="*/ 4 h 113"/>
                  <a:gd name="T10" fmla="*/ 30 w 686"/>
                  <a:gd name="T11" fmla="*/ 6 h 113"/>
                  <a:gd name="T12" fmla="*/ 25 w 686"/>
                  <a:gd name="T13" fmla="*/ 9 h 113"/>
                  <a:gd name="T14" fmla="*/ 21 w 686"/>
                  <a:gd name="T15" fmla="*/ 12 h 113"/>
                  <a:gd name="T16" fmla="*/ 17 w 686"/>
                  <a:gd name="T17" fmla="*/ 16 h 113"/>
                  <a:gd name="T18" fmla="*/ 14 w 686"/>
                  <a:gd name="T19" fmla="*/ 20 h 113"/>
                  <a:gd name="T20" fmla="*/ 10 w 686"/>
                  <a:gd name="T21" fmla="*/ 24 h 113"/>
                  <a:gd name="T22" fmla="*/ 8 w 686"/>
                  <a:gd name="T23" fmla="*/ 29 h 113"/>
                  <a:gd name="T24" fmla="*/ 5 w 686"/>
                  <a:gd name="T25" fmla="*/ 34 h 113"/>
                  <a:gd name="T26" fmla="*/ 4 w 686"/>
                  <a:gd name="T27" fmla="*/ 39 h 113"/>
                  <a:gd name="T28" fmla="*/ 2 w 686"/>
                  <a:gd name="T29" fmla="*/ 44 h 113"/>
                  <a:gd name="T30" fmla="*/ 0 w 686"/>
                  <a:gd name="T31" fmla="*/ 50 h 113"/>
                  <a:gd name="T32" fmla="*/ 0 w 686"/>
                  <a:gd name="T33" fmla="*/ 56 h 113"/>
                  <a:gd name="T34" fmla="*/ 0 w 686"/>
                  <a:gd name="T35" fmla="*/ 62 h 113"/>
                  <a:gd name="T36" fmla="*/ 2 w 686"/>
                  <a:gd name="T37" fmla="*/ 67 h 113"/>
                  <a:gd name="T38" fmla="*/ 4 w 686"/>
                  <a:gd name="T39" fmla="*/ 73 h 113"/>
                  <a:gd name="T40" fmla="*/ 5 w 686"/>
                  <a:gd name="T41" fmla="*/ 78 h 113"/>
                  <a:gd name="T42" fmla="*/ 8 w 686"/>
                  <a:gd name="T43" fmla="*/ 83 h 113"/>
                  <a:gd name="T44" fmla="*/ 10 w 686"/>
                  <a:gd name="T45" fmla="*/ 89 h 113"/>
                  <a:gd name="T46" fmla="*/ 14 w 686"/>
                  <a:gd name="T47" fmla="*/ 93 h 113"/>
                  <a:gd name="T48" fmla="*/ 17 w 686"/>
                  <a:gd name="T49" fmla="*/ 97 h 113"/>
                  <a:gd name="T50" fmla="*/ 21 w 686"/>
                  <a:gd name="T51" fmla="*/ 100 h 113"/>
                  <a:gd name="T52" fmla="*/ 25 w 686"/>
                  <a:gd name="T53" fmla="*/ 104 h 113"/>
                  <a:gd name="T54" fmla="*/ 30 w 686"/>
                  <a:gd name="T55" fmla="*/ 106 h 113"/>
                  <a:gd name="T56" fmla="*/ 35 w 686"/>
                  <a:gd name="T57" fmla="*/ 109 h 113"/>
                  <a:gd name="T58" fmla="*/ 40 w 686"/>
                  <a:gd name="T59" fmla="*/ 110 h 113"/>
                  <a:gd name="T60" fmla="*/ 45 w 686"/>
                  <a:gd name="T61" fmla="*/ 112 h 113"/>
                  <a:gd name="T62" fmla="*/ 51 w 686"/>
                  <a:gd name="T63" fmla="*/ 113 h 113"/>
                  <a:gd name="T64" fmla="*/ 57 w 686"/>
                  <a:gd name="T65" fmla="*/ 113 h 113"/>
                  <a:gd name="T66" fmla="*/ 638 w 686"/>
                  <a:gd name="T67" fmla="*/ 113 h 113"/>
                  <a:gd name="T68" fmla="*/ 642 w 686"/>
                  <a:gd name="T69" fmla="*/ 113 h 113"/>
                  <a:gd name="T70" fmla="*/ 647 w 686"/>
                  <a:gd name="T71" fmla="*/ 112 h 113"/>
                  <a:gd name="T72" fmla="*/ 651 w 686"/>
                  <a:gd name="T73" fmla="*/ 110 h 113"/>
                  <a:gd name="T74" fmla="*/ 655 w 686"/>
                  <a:gd name="T75" fmla="*/ 109 h 113"/>
                  <a:gd name="T76" fmla="*/ 663 w 686"/>
                  <a:gd name="T77" fmla="*/ 104 h 113"/>
                  <a:gd name="T78" fmla="*/ 671 w 686"/>
                  <a:gd name="T79" fmla="*/ 97 h 113"/>
                  <a:gd name="T80" fmla="*/ 677 w 686"/>
                  <a:gd name="T81" fmla="*/ 89 h 113"/>
                  <a:gd name="T82" fmla="*/ 682 w 686"/>
                  <a:gd name="T83" fmla="*/ 78 h 113"/>
                  <a:gd name="T84" fmla="*/ 683 w 686"/>
                  <a:gd name="T85" fmla="*/ 73 h 113"/>
                  <a:gd name="T86" fmla="*/ 685 w 686"/>
                  <a:gd name="T87" fmla="*/ 67 h 113"/>
                  <a:gd name="T88" fmla="*/ 686 w 686"/>
                  <a:gd name="T89" fmla="*/ 62 h 113"/>
                  <a:gd name="T90" fmla="*/ 686 w 686"/>
                  <a:gd name="T91" fmla="*/ 56 h 113"/>
                  <a:gd name="T92" fmla="*/ 686 w 686"/>
                  <a:gd name="T93" fmla="*/ 50 h 113"/>
                  <a:gd name="T94" fmla="*/ 685 w 686"/>
                  <a:gd name="T95" fmla="*/ 44 h 113"/>
                  <a:gd name="T96" fmla="*/ 683 w 686"/>
                  <a:gd name="T97" fmla="*/ 39 h 113"/>
                  <a:gd name="T98" fmla="*/ 682 w 686"/>
                  <a:gd name="T99" fmla="*/ 34 h 113"/>
                  <a:gd name="T100" fmla="*/ 677 w 686"/>
                  <a:gd name="T101" fmla="*/ 24 h 113"/>
                  <a:gd name="T102" fmla="*/ 671 w 686"/>
                  <a:gd name="T103" fmla="*/ 16 h 113"/>
                  <a:gd name="T104" fmla="*/ 663 w 686"/>
                  <a:gd name="T105" fmla="*/ 9 h 113"/>
                  <a:gd name="T106" fmla="*/ 655 w 686"/>
                  <a:gd name="T107" fmla="*/ 4 h 113"/>
                  <a:gd name="T108" fmla="*/ 651 w 686"/>
                  <a:gd name="T109" fmla="*/ 2 h 113"/>
                  <a:gd name="T110" fmla="*/ 647 w 686"/>
                  <a:gd name="T111" fmla="*/ 1 h 113"/>
                  <a:gd name="T112" fmla="*/ 642 w 686"/>
                  <a:gd name="T113" fmla="*/ 0 h 113"/>
                  <a:gd name="T114" fmla="*/ 638 w 686"/>
                  <a:gd name="T115" fmla="*/ 0 h 113"/>
                  <a:gd name="T116" fmla="*/ 57 w 686"/>
                  <a:gd name="T117" fmla="*/ 0 h 113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86"/>
                  <a:gd name="T178" fmla="*/ 0 h 113"/>
                  <a:gd name="T179" fmla="*/ 686 w 686"/>
                  <a:gd name="T180" fmla="*/ 113 h 113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86" h="113">
                    <a:moveTo>
                      <a:pt x="57" y="0"/>
                    </a:moveTo>
                    <a:lnTo>
                      <a:pt x="51" y="0"/>
                    </a:lnTo>
                    <a:lnTo>
                      <a:pt x="45" y="1"/>
                    </a:lnTo>
                    <a:lnTo>
                      <a:pt x="40" y="2"/>
                    </a:lnTo>
                    <a:lnTo>
                      <a:pt x="35" y="4"/>
                    </a:lnTo>
                    <a:lnTo>
                      <a:pt x="30" y="6"/>
                    </a:lnTo>
                    <a:lnTo>
                      <a:pt x="25" y="9"/>
                    </a:lnTo>
                    <a:lnTo>
                      <a:pt x="21" y="12"/>
                    </a:lnTo>
                    <a:lnTo>
                      <a:pt x="17" y="16"/>
                    </a:lnTo>
                    <a:lnTo>
                      <a:pt x="14" y="20"/>
                    </a:lnTo>
                    <a:lnTo>
                      <a:pt x="10" y="24"/>
                    </a:lnTo>
                    <a:lnTo>
                      <a:pt x="8" y="29"/>
                    </a:lnTo>
                    <a:lnTo>
                      <a:pt x="5" y="34"/>
                    </a:lnTo>
                    <a:lnTo>
                      <a:pt x="4" y="39"/>
                    </a:lnTo>
                    <a:lnTo>
                      <a:pt x="2" y="44"/>
                    </a:lnTo>
                    <a:lnTo>
                      <a:pt x="0" y="50"/>
                    </a:lnTo>
                    <a:lnTo>
                      <a:pt x="0" y="56"/>
                    </a:lnTo>
                    <a:lnTo>
                      <a:pt x="0" y="62"/>
                    </a:lnTo>
                    <a:lnTo>
                      <a:pt x="2" y="67"/>
                    </a:lnTo>
                    <a:lnTo>
                      <a:pt x="4" y="73"/>
                    </a:lnTo>
                    <a:lnTo>
                      <a:pt x="5" y="78"/>
                    </a:lnTo>
                    <a:lnTo>
                      <a:pt x="8" y="83"/>
                    </a:lnTo>
                    <a:lnTo>
                      <a:pt x="10" y="89"/>
                    </a:lnTo>
                    <a:lnTo>
                      <a:pt x="14" y="93"/>
                    </a:lnTo>
                    <a:lnTo>
                      <a:pt x="17" y="97"/>
                    </a:lnTo>
                    <a:lnTo>
                      <a:pt x="21" y="100"/>
                    </a:lnTo>
                    <a:lnTo>
                      <a:pt x="25" y="104"/>
                    </a:lnTo>
                    <a:lnTo>
                      <a:pt x="30" y="106"/>
                    </a:lnTo>
                    <a:lnTo>
                      <a:pt x="35" y="109"/>
                    </a:lnTo>
                    <a:lnTo>
                      <a:pt x="40" y="110"/>
                    </a:lnTo>
                    <a:lnTo>
                      <a:pt x="45" y="112"/>
                    </a:lnTo>
                    <a:lnTo>
                      <a:pt x="51" y="113"/>
                    </a:lnTo>
                    <a:lnTo>
                      <a:pt x="57" y="113"/>
                    </a:lnTo>
                    <a:lnTo>
                      <a:pt x="638" y="113"/>
                    </a:lnTo>
                    <a:lnTo>
                      <a:pt x="642" y="113"/>
                    </a:lnTo>
                    <a:lnTo>
                      <a:pt x="647" y="112"/>
                    </a:lnTo>
                    <a:lnTo>
                      <a:pt x="651" y="110"/>
                    </a:lnTo>
                    <a:lnTo>
                      <a:pt x="655" y="109"/>
                    </a:lnTo>
                    <a:lnTo>
                      <a:pt x="663" y="104"/>
                    </a:lnTo>
                    <a:lnTo>
                      <a:pt x="671" y="97"/>
                    </a:lnTo>
                    <a:lnTo>
                      <a:pt x="677" y="89"/>
                    </a:lnTo>
                    <a:lnTo>
                      <a:pt x="682" y="78"/>
                    </a:lnTo>
                    <a:lnTo>
                      <a:pt x="683" y="73"/>
                    </a:lnTo>
                    <a:lnTo>
                      <a:pt x="685" y="67"/>
                    </a:lnTo>
                    <a:lnTo>
                      <a:pt x="686" y="62"/>
                    </a:lnTo>
                    <a:lnTo>
                      <a:pt x="686" y="56"/>
                    </a:lnTo>
                    <a:lnTo>
                      <a:pt x="686" y="50"/>
                    </a:lnTo>
                    <a:lnTo>
                      <a:pt x="685" y="44"/>
                    </a:lnTo>
                    <a:lnTo>
                      <a:pt x="683" y="39"/>
                    </a:lnTo>
                    <a:lnTo>
                      <a:pt x="682" y="34"/>
                    </a:lnTo>
                    <a:lnTo>
                      <a:pt x="677" y="24"/>
                    </a:lnTo>
                    <a:lnTo>
                      <a:pt x="671" y="16"/>
                    </a:lnTo>
                    <a:lnTo>
                      <a:pt x="663" y="9"/>
                    </a:lnTo>
                    <a:lnTo>
                      <a:pt x="655" y="4"/>
                    </a:lnTo>
                    <a:lnTo>
                      <a:pt x="651" y="2"/>
                    </a:lnTo>
                    <a:lnTo>
                      <a:pt x="647" y="1"/>
                    </a:lnTo>
                    <a:lnTo>
                      <a:pt x="642" y="0"/>
                    </a:lnTo>
                    <a:lnTo>
                      <a:pt x="638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49" name="Freeform 115"/>
              <p:cNvSpPr>
                <a:spLocks/>
              </p:cNvSpPr>
              <p:nvPr/>
            </p:nvSpPr>
            <p:spPr bwMode="auto">
              <a:xfrm>
                <a:off x="4401" y="4351"/>
                <a:ext cx="130" cy="25"/>
              </a:xfrm>
              <a:custGeom>
                <a:avLst/>
                <a:gdLst>
                  <a:gd name="T0" fmla="*/ 48 w 685"/>
                  <a:gd name="T1" fmla="*/ 0 h 112"/>
                  <a:gd name="T2" fmla="*/ 44 w 685"/>
                  <a:gd name="T3" fmla="*/ 0 h 112"/>
                  <a:gd name="T4" fmla="*/ 39 w 685"/>
                  <a:gd name="T5" fmla="*/ 1 h 112"/>
                  <a:gd name="T6" fmla="*/ 35 w 685"/>
                  <a:gd name="T7" fmla="*/ 3 h 112"/>
                  <a:gd name="T8" fmla="*/ 31 w 685"/>
                  <a:gd name="T9" fmla="*/ 5 h 112"/>
                  <a:gd name="T10" fmla="*/ 22 w 685"/>
                  <a:gd name="T11" fmla="*/ 11 h 112"/>
                  <a:gd name="T12" fmla="*/ 15 w 685"/>
                  <a:gd name="T13" fmla="*/ 19 h 112"/>
                  <a:gd name="T14" fmla="*/ 9 w 685"/>
                  <a:gd name="T15" fmla="*/ 27 h 112"/>
                  <a:gd name="T16" fmla="*/ 4 w 685"/>
                  <a:gd name="T17" fmla="*/ 37 h 112"/>
                  <a:gd name="T18" fmla="*/ 1 w 685"/>
                  <a:gd name="T19" fmla="*/ 46 h 112"/>
                  <a:gd name="T20" fmla="*/ 0 w 685"/>
                  <a:gd name="T21" fmla="*/ 56 h 112"/>
                  <a:gd name="T22" fmla="*/ 0 w 685"/>
                  <a:gd name="T23" fmla="*/ 62 h 112"/>
                  <a:gd name="T24" fmla="*/ 1 w 685"/>
                  <a:gd name="T25" fmla="*/ 67 h 112"/>
                  <a:gd name="T26" fmla="*/ 3 w 685"/>
                  <a:gd name="T27" fmla="*/ 73 h 112"/>
                  <a:gd name="T28" fmla="*/ 4 w 685"/>
                  <a:gd name="T29" fmla="*/ 78 h 112"/>
                  <a:gd name="T30" fmla="*/ 9 w 685"/>
                  <a:gd name="T31" fmla="*/ 88 h 112"/>
                  <a:gd name="T32" fmla="*/ 15 w 685"/>
                  <a:gd name="T33" fmla="*/ 96 h 112"/>
                  <a:gd name="T34" fmla="*/ 22 w 685"/>
                  <a:gd name="T35" fmla="*/ 102 h 112"/>
                  <a:gd name="T36" fmla="*/ 31 w 685"/>
                  <a:gd name="T37" fmla="*/ 107 h 112"/>
                  <a:gd name="T38" fmla="*/ 35 w 685"/>
                  <a:gd name="T39" fmla="*/ 109 h 112"/>
                  <a:gd name="T40" fmla="*/ 39 w 685"/>
                  <a:gd name="T41" fmla="*/ 111 h 112"/>
                  <a:gd name="T42" fmla="*/ 44 w 685"/>
                  <a:gd name="T43" fmla="*/ 111 h 112"/>
                  <a:gd name="T44" fmla="*/ 48 w 685"/>
                  <a:gd name="T45" fmla="*/ 112 h 112"/>
                  <a:gd name="T46" fmla="*/ 629 w 685"/>
                  <a:gd name="T47" fmla="*/ 112 h 112"/>
                  <a:gd name="T48" fmla="*/ 635 w 685"/>
                  <a:gd name="T49" fmla="*/ 111 h 112"/>
                  <a:gd name="T50" fmla="*/ 640 w 685"/>
                  <a:gd name="T51" fmla="*/ 111 h 112"/>
                  <a:gd name="T52" fmla="*/ 646 w 685"/>
                  <a:gd name="T53" fmla="*/ 109 h 112"/>
                  <a:gd name="T54" fmla="*/ 651 w 685"/>
                  <a:gd name="T55" fmla="*/ 107 h 112"/>
                  <a:gd name="T56" fmla="*/ 656 w 685"/>
                  <a:gd name="T57" fmla="*/ 105 h 112"/>
                  <a:gd name="T58" fmla="*/ 661 w 685"/>
                  <a:gd name="T59" fmla="*/ 102 h 112"/>
                  <a:gd name="T60" fmla="*/ 665 w 685"/>
                  <a:gd name="T61" fmla="*/ 99 h 112"/>
                  <a:gd name="T62" fmla="*/ 669 w 685"/>
                  <a:gd name="T63" fmla="*/ 96 h 112"/>
                  <a:gd name="T64" fmla="*/ 672 w 685"/>
                  <a:gd name="T65" fmla="*/ 92 h 112"/>
                  <a:gd name="T66" fmla="*/ 676 w 685"/>
                  <a:gd name="T67" fmla="*/ 88 h 112"/>
                  <a:gd name="T68" fmla="*/ 678 w 685"/>
                  <a:gd name="T69" fmla="*/ 83 h 112"/>
                  <a:gd name="T70" fmla="*/ 681 w 685"/>
                  <a:gd name="T71" fmla="*/ 78 h 112"/>
                  <a:gd name="T72" fmla="*/ 682 w 685"/>
                  <a:gd name="T73" fmla="*/ 73 h 112"/>
                  <a:gd name="T74" fmla="*/ 684 w 685"/>
                  <a:gd name="T75" fmla="*/ 67 h 112"/>
                  <a:gd name="T76" fmla="*/ 685 w 685"/>
                  <a:gd name="T77" fmla="*/ 62 h 112"/>
                  <a:gd name="T78" fmla="*/ 685 w 685"/>
                  <a:gd name="T79" fmla="*/ 56 h 112"/>
                  <a:gd name="T80" fmla="*/ 684 w 685"/>
                  <a:gd name="T81" fmla="*/ 46 h 112"/>
                  <a:gd name="T82" fmla="*/ 681 w 685"/>
                  <a:gd name="T83" fmla="*/ 37 h 112"/>
                  <a:gd name="T84" fmla="*/ 676 w 685"/>
                  <a:gd name="T85" fmla="*/ 27 h 112"/>
                  <a:gd name="T86" fmla="*/ 669 w 685"/>
                  <a:gd name="T87" fmla="*/ 19 h 112"/>
                  <a:gd name="T88" fmla="*/ 661 w 685"/>
                  <a:gd name="T89" fmla="*/ 11 h 112"/>
                  <a:gd name="T90" fmla="*/ 651 w 685"/>
                  <a:gd name="T91" fmla="*/ 5 h 112"/>
                  <a:gd name="T92" fmla="*/ 646 w 685"/>
                  <a:gd name="T93" fmla="*/ 3 h 112"/>
                  <a:gd name="T94" fmla="*/ 640 w 685"/>
                  <a:gd name="T95" fmla="*/ 1 h 112"/>
                  <a:gd name="T96" fmla="*/ 635 w 685"/>
                  <a:gd name="T97" fmla="*/ 0 h 112"/>
                  <a:gd name="T98" fmla="*/ 629 w 685"/>
                  <a:gd name="T99" fmla="*/ 0 h 112"/>
                  <a:gd name="T100" fmla="*/ 48 w 685"/>
                  <a:gd name="T101" fmla="*/ 0 h 112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685"/>
                  <a:gd name="T154" fmla="*/ 0 h 112"/>
                  <a:gd name="T155" fmla="*/ 685 w 685"/>
                  <a:gd name="T156" fmla="*/ 112 h 112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685" h="112">
                    <a:moveTo>
                      <a:pt x="48" y="0"/>
                    </a:moveTo>
                    <a:lnTo>
                      <a:pt x="44" y="0"/>
                    </a:lnTo>
                    <a:lnTo>
                      <a:pt x="39" y="1"/>
                    </a:lnTo>
                    <a:lnTo>
                      <a:pt x="35" y="3"/>
                    </a:lnTo>
                    <a:lnTo>
                      <a:pt x="31" y="5"/>
                    </a:lnTo>
                    <a:lnTo>
                      <a:pt x="22" y="11"/>
                    </a:lnTo>
                    <a:lnTo>
                      <a:pt x="15" y="19"/>
                    </a:lnTo>
                    <a:lnTo>
                      <a:pt x="9" y="27"/>
                    </a:lnTo>
                    <a:lnTo>
                      <a:pt x="4" y="37"/>
                    </a:lnTo>
                    <a:lnTo>
                      <a:pt x="1" y="46"/>
                    </a:lnTo>
                    <a:lnTo>
                      <a:pt x="0" y="56"/>
                    </a:lnTo>
                    <a:lnTo>
                      <a:pt x="0" y="62"/>
                    </a:lnTo>
                    <a:lnTo>
                      <a:pt x="1" y="67"/>
                    </a:lnTo>
                    <a:lnTo>
                      <a:pt x="3" y="73"/>
                    </a:lnTo>
                    <a:lnTo>
                      <a:pt x="4" y="78"/>
                    </a:lnTo>
                    <a:lnTo>
                      <a:pt x="9" y="88"/>
                    </a:lnTo>
                    <a:lnTo>
                      <a:pt x="15" y="96"/>
                    </a:lnTo>
                    <a:lnTo>
                      <a:pt x="22" y="102"/>
                    </a:lnTo>
                    <a:lnTo>
                      <a:pt x="31" y="107"/>
                    </a:lnTo>
                    <a:lnTo>
                      <a:pt x="35" y="109"/>
                    </a:lnTo>
                    <a:lnTo>
                      <a:pt x="39" y="111"/>
                    </a:lnTo>
                    <a:lnTo>
                      <a:pt x="44" y="111"/>
                    </a:lnTo>
                    <a:lnTo>
                      <a:pt x="48" y="112"/>
                    </a:lnTo>
                    <a:lnTo>
                      <a:pt x="629" y="112"/>
                    </a:lnTo>
                    <a:lnTo>
                      <a:pt x="635" y="111"/>
                    </a:lnTo>
                    <a:lnTo>
                      <a:pt x="640" y="111"/>
                    </a:lnTo>
                    <a:lnTo>
                      <a:pt x="646" y="109"/>
                    </a:lnTo>
                    <a:lnTo>
                      <a:pt x="651" y="107"/>
                    </a:lnTo>
                    <a:lnTo>
                      <a:pt x="656" y="105"/>
                    </a:lnTo>
                    <a:lnTo>
                      <a:pt x="661" y="102"/>
                    </a:lnTo>
                    <a:lnTo>
                      <a:pt x="665" y="99"/>
                    </a:lnTo>
                    <a:lnTo>
                      <a:pt x="669" y="96"/>
                    </a:lnTo>
                    <a:lnTo>
                      <a:pt x="672" y="92"/>
                    </a:lnTo>
                    <a:lnTo>
                      <a:pt x="676" y="88"/>
                    </a:lnTo>
                    <a:lnTo>
                      <a:pt x="678" y="83"/>
                    </a:lnTo>
                    <a:lnTo>
                      <a:pt x="681" y="78"/>
                    </a:lnTo>
                    <a:lnTo>
                      <a:pt x="682" y="73"/>
                    </a:lnTo>
                    <a:lnTo>
                      <a:pt x="684" y="67"/>
                    </a:lnTo>
                    <a:lnTo>
                      <a:pt x="685" y="62"/>
                    </a:lnTo>
                    <a:lnTo>
                      <a:pt x="685" y="56"/>
                    </a:lnTo>
                    <a:lnTo>
                      <a:pt x="684" y="46"/>
                    </a:lnTo>
                    <a:lnTo>
                      <a:pt x="681" y="37"/>
                    </a:lnTo>
                    <a:lnTo>
                      <a:pt x="676" y="27"/>
                    </a:lnTo>
                    <a:lnTo>
                      <a:pt x="669" y="19"/>
                    </a:lnTo>
                    <a:lnTo>
                      <a:pt x="661" y="11"/>
                    </a:lnTo>
                    <a:lnTo>
                      <a:pt x="651" y="5"/>
                    </a:lnTo>
                    <a:lnTo>
                      <a:pt x="646" y="3"/>
                    </a:lnTo>
                    <a:lnTo>
                      <a:pt x="640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0" name="Freeform 116"/>
              <p:cNvSpPr>
                <a:spLocks/>
              </p:cNvSpPr>
              <p:nvPr/>
            </p:nvSpPr>
            <p:spPr bwMode="auto">
              <a:xfrm>
                <a:off x="6659" y="4199"/>
                <a:ext cx="130" cy="23"/>
              </a:xfrm>
              <a:custGeom>
                <a:avLst/>
                <a:gdLst>
                  <a:gd name="T0" fmla="*/ 57 w 686"/>
                  <a:gd name="T1" fmla="*/ 0 h 105"/>
                  <a:gd name="T2" fmla="*/ 51 w 686"/>
                  <a:gd name="T3" fmla="*/ 0 h 105"/>
                  <a:gd name="T4" fmla="*/ 46 w 686"/>
                  <a:gd name="T5" fmla="*/ 1 h 105"/>
                  <a:gd name="T6" fmla="*/ 40 w 686"/>
                  <a:gd name="T7" fmla="*/ 2 h 105"/>
                  <a:gd name="T8" fmla="*/ 35 w 686"/>
                  <a:gd name="T9" fmla="*/ 4 h 105"/>
                  <a:gd name="T10" fmla="*/ 24 w 686"/>
                  <a:gd name="T11" fmla="*/ 9 h 105"/>
                  <a:gd name="T12" fmla="*/ 16 w 686"/>
                  <a:gd name="T13" fmla="*/ 16 h 105"/>
                  <a:gd name="T14" fmla="*/ 9 w 686"/>
                  <a:gd name="T15" fmla="*/ 23 h 105"/>
                  <a:gd name="T16" fmla="*/ 5 w 686"/>
                  <a:gd name="T17" fmla="*/ 31 h 105"/>
                  <a:gd name="T18" fmla="*/ 3 w 686"/>
                  <a:gd name="T19" fmla="*/ 36 h 105"/>
                  <a:gd name="T20" fmla="*/ 1 w 686"/>
                  <a:gd name="T21" fmla="*/ 40 h 105"/>
                  <a:gd name="T22" fmla="*/ 1 w 686"/>
                  <a:gd name="T23" fmla="*/ 45 h 105"/>
                  <a:gd name="T24" fmla="*/ 0 w 686"/>
                  <a:gd name="T25" fmla="*/ 49 h 105"/>
                  <a:gd name="T26" fmla="*/ 1 w 686"/>
                  <a:gd name="T27" fmla="*/ 55 h 105"/>
                  <a:gd name="T28" fmla="*/ 1 w 686"/>
                  <a:gd name="T29" fmla="*/ 61 h 105"/>
                  <a:gd name="T30" fmla="*/ 3 w 686"/>
                  <a:gd name="T31" fmla="*/ 66 h 105"/>
                  <a:gd name="T32" fmla="*/ 5 w 686"/>
                  <a:gd name="T33" fmla="*/ 71 h 105"/>
                  <a:gd name="T34" fmla="*/ 7 w 686"/>
                  <a:gd name="T35" fmla="*/ 76 h 105"/>
                  <a:gd name="T36" fmla="*/ 9 w 686"/>
                  <a:gd name="T37" fmla="*/ 81 h 105"/>
                  <a:gd name="T38" fmla="*/ 13 w 686"/>
                  <a:gd name="T39" fmla="*/ 85 h 105"/>
                  <a:gd name="T40" fmla="*/ 16 w 686"/>
                  <a:gd name="T41" fmla="*/ 89 h 105"/>
                  <a:gd name="T42" fmla="*/ 20 w 686"/>
                  <a:gd name="T43" fmla="*/ 93 h 105"/>
                  <a:gd name="T44" fmla="*/ 24 w 686"/>
                  <a:gd name="T45" fmla="*/ 96 h 105"/>
                  <a:gd name="T46" fmla="*/ 30 w 686"/>
                  <a:gd name="T47" fmla="*/ 99 h 105"/>
                  <a:gd name="T48" fmla="*/ 35 w 686"/>
                  <a:gd name="T49" fmla="*/ 101 h 105"/>
                  <a:gd name="T50" fmla="*/ 40 w 686"/>
                  <a:gd name="T51" fmla="*/ 103 h 105"/>
                  <a:gd name="T52" fmla="*/ 46 w 686"/>
                  <a:gd name="T53" fmla="*/ 104 h 105"/>
                  <a:gd name="T54" fmla="*/ 51 w 686"/>
                  <a:gd name="T55" fmla="*/ 105 h 105"/>
                  <a:gd name="T56" fmla="*/ 57 w 686"/>
                  <a:gd name="T57" fmla="*/ 105 h 105"/>
                  <a:gd name="T58" fmla="*/ 629 w 686"/>
                  <a:gd name="T59" fmla="*/ 105 h 105"/>
                  <a:gd name="T60" fmla="*/ 635 w 686"/>
                  <a:gd name="T61" fmla="*/ 105 h 105"/>
                  <a:gd name="T62" fmla="*/ 641 w 686"/>
                  <a:gd name="T63" fmla="*/ 104 h 105"/>
                  <a:gd name="T64" fmla="*/ 646 w 686"/>
                  <a:gd name="T65" fmla="*/ 103 h 105"/>
                  <a:gd name="T66" fmla="*/ 651 w 686"/>
                  <a:gd name="T67" fmla="*/ 101 h 105"/>
                  <a:gd name="T68" fmla="*/ 656 w 686"/>
                  <a:gd name="T69" fmla="*/ 99 h 105"/>
                  <a:gd name="T70" fmla="*/ 662 w 686"/>
                  <a:gd name="T71" fmla="*/ 96 h 105"/>
                  <a:gd name="T72" fmla="*/ 666 w 686"/>
                  <a:gd name="T73" fmla="*/ 93 h 105"/>
                  <a:gd name="T74" fmla="*/ 670 w 686"/>
                  <a:gd name="T75" fmla="*/ 89 h 105"/>
                  <a:gd name="T76" fmla="*/ 673 w 686"/>
                  <a:gd name="T77" fmla="*/ 85 h 105"/>
                  <a:gd name="T78" fmla="*/ 677 w 686"/>
                  <a:gd name="T79" fmla="*/ 81 h 105"/>
                  <a:gd name="T80" fmla="*/ 679 w 686"/>
                  <a:gd name="T81" fmla="*/ 76 h 105"/>
                  <a:gd name="T82" fmla="*/ 682 w 686"/>
                  <a:gd name="T83" fmla="*/ 71 h 105"/>
                  <a:gd name="T84" fmla="*/ 684 w 686"/>
                  <a:gd name="T85" fmla="*/ 66 h 105"/>
                  <a:gd name="T86" fmla="*/ 685 w 686"/>
                  <a:gd name="T87" fmla="*/ 61 h 105"/>
                  <a:gd name="T88" fmla="*/ 686 w 686"/>
                  <a:gd name="T89" fmla="*/ 55 h 105"/>
                  <a:gd name="T90" fmla="*/ 686 w 686"/>
                  <a:gd name="T91" fmla="*/ 49 h 105"/>
                  <a:gd name="T92" fmla="*/ 686 w 686"/>
                  <a:gd name="T93" fmla="*/ 45 h 105"/>
                  <a:gd name="T94" fmla="*/ 685 w 686"/>
                  <a:gd name="T95" fmla="*/ 40 h 105"/>
                  <a:gd name="T96" fmla="*/ 684 w 686"/>
                  <a:gd name="T97" fmla="*/ 36 h 105"/>
                  <a:gd name="T98" fmla="*/ 682 w 686"/>
                  <a:gd name="T99" fmla="*/ 31 h 105"/>
                  <a:gd name="T100" fmla="*/ 677 w 686"/>
                  <a:gd name="T101" fmla="*/ 23 h 105"/>
                  <a:gd name="T102" fmla="*/ 670 w 686"/>
                  <a:gd name="T103" fmla="*/ 16 h 105"/>
                  <a:gd name="T104" fmla="*/ 662 w 686"/>
                  <a:gd name="T105" fmla="*/ 9 h 105"/>
                  <a:gd name="T106" fmla="*/ 651 w 686"/>
                  <a:gd name="T107" fmla="*/ 4 h 105"/>
                  <a:gd name="T108" fmla="*/ 646 w 686"/>
                  <a:gd name="T109" fmla="*/ 2 h 105"/>
                  <a:gd name="T110" fmla="*/ 641 w 686"/>
                  <a:gd name="T111" fmla="*/ 1 h 105"/>
                  <a:gd name="T112" fmla="*/ 635 w 686"/>
                  <a:gd name="T113" fmla="*/ 0 h 105"/>
                  <a:gd name="T114" fmla="*/ 629 w 686"/>
                  <a:gd name="T115" fmla="*/ 0 h 105"/>
                  <a:gd name="T116" fmla="*/ 57 w 686"/>
                  <a:gd name="T117" fmla="*/ 0 h 105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86"/>
                  <a:gd name="T178" fmla="*/ 0 h 105"/>
                  <a:gd name="T179" fmla="*/ 686 w 686"/>
                  <a:gd name="T180" fmla="*/ 105 h 105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86" h="105">
                    <a:moveTo>
                      <a:pt x="57" y="0"/>
                    </a:moveTo>
                    <a:lnTo>
                      <a:pt x="51" y="0"/>
                    </a:lnTo>
                    <a:lnTo>
                      <a:pt x="46" y="1"/>
                    </a:lnTo>
                    <a:lnTo>
                      <a:pt x="40" y="2"/>
                    </a:lnTo>
                    <a:lnTo>
                      <a:pt x="35" y="4"/>
                    </a:lnTo>
                    <a:lnTo>
                      <a:pt x="24" y="9"/>
                    </a:lnTo>
                    <a:lnTo>
                      <a:pt x="16" y="16"/>
                    </a:lnTo>
                    <a:lnTo>
                      <a:pt x="9" y="23"/>
                    </a:lnTo>
                    <a:lnTo>
                      <a:pt x="5" y="31"/>
                    </a:lnTo>
                    <a:lnTo>
                      <a:pt x="3" y="36"/>
                    </a:lnTo>
                    <a:lnTo>
                      <a:pt x="1" y="40"/>
                    </a:lnTo>
                    <a:lnTo>
                      <a:pt x="1" y="45"/>
                    </a:lnTo>
                    <a:lnTo>
                      <a:pt x="0" y="49"/>
                    </a:lnTo>
                    <a:lnTo>
                      <a:pt x="1" y="55"/>
                    </a:lnTo>
                    <a:lnTo>
                      <a:pt x="1" y="61"/>
                    </a:lnTo>
                    <a:lnTo>
                      <a:pt x="3" y="66"/>
                    </a:lnTo>
                    <a:lnTo>
                      <a:pt x="5" y="71"/>
                    </a:lnTo>
                    <a:lnTo>
                      <a:pt x="7" y="76"/>
                    </a:lnTo>
                    <a:lnTo>
                      <a:pt x="9" y="81"/>
                    </a:lnTo>
                    <a:lnTo>
                      <a:pt x="13" y="85"/>
                    </a:lnTo>
                    <a:lnTo>
                      <a:pt x="16" y="89"/>
                    </a:lnTo>
                    <a:lnTo>
                      <a:pt x="20" y="93"/>
                    </a:lnTo>
                    <a:lnTo>
                      <a:pt x="24" y="96"/>
                    </a:lnTo>
                    <a:lnTo>
                      <a:pt x="30" y="99"/>
                    </a:lnTo>
                    <a:lnTo>
                      <a:pt x="35" y="101"/>
                    </a:lnTo>
                    <a:lnTo>
                      <a:pt x="40" y="103"/>
                    </a:lnTo>
                    <a:lnTo>
                      <a:pt x="46" y="104"/>
                    </a:lnTo>
                    <a:lnTo>
                      <a:pt x="51" y="105"/>
                    </a:lnTo>
                    <a:lnTo>
                      <a:pt x="57" y="105"/>
                    </a:lnTo>
                    <a:lnTo>
                      <a:pt x="629" y="105"/>
                    </a:lnTo>
                    <a:lnTo>
                      <a:pt x="635" y="105"/>
                    </a:lnTo>
                    <a:lnTo>
                      <a:pt x="641" y="104"/>
                    </a:lnTo>
                    <a:lnTo>
                      <a:pt x="646" y="103"/>
                    </a:lnTo>
                    <a:lnTo>
                      <a:pt x="651" y="101"/>
                    </a:lnTo>
                    <a:lnTo>
                      <a:pt x="656" y="99"/>
                    </a:lnTo>
                    <a:lnTo>
                      <a:pt x="662" y="96"/>
                    </a:lnTo>
                    <a:lnTo>
                      <a:pt x="666" y="93"/>
                    </a:lnTo>
                    <a:lnTo>
                      <a:pt x="670" y="89"/>
                    </a:lnTo>
                    <a:lnTo>
                      <a:pt x="673" y="85"/>
                    </a:lnTo>
                    <a:lnTo>
                      <a:pt x="677" y="81"/>
                    </a:lnTo>
                    <a:lnTo>
                      <a:pt x="679" y="76"/>
                    </a:lnTo>
                    <a:lnTo>
                      <a:pt x="682" y="71"/>
                    </a:lnTo>
                    <a:lnTo>
                      <a:pt x="684" y="66"/>
                    </a:lnTo>
                    <a:lnTo>
                      <a:pt x="685" y="61"/>
                    </a:lnTo>
                    <a:lnTo>
                      <a:pt x="686" y="55"/>
                    </a:lnTo>
                    <a:lnTo>
                      <a:pt x="686" y="49"/>
                    </a:lnTo>
                    <a:lnTo>
                      <a:pt x="686" y="45"/>
                    </a:lnTo>
                    <a:lnTo>
                      <a:pt x="685" y="40"/>
                    </a:lnTo>
                    <a:lnTo>
                      <a:pt x="684" y="36"/>
                    </a:lnTo>
                    <a:lnTo>
                      <a:pt x="682" y="31"/>
                    </a:lnTo>
                    <a:lnTo>
                      <a:pt x="677" y="23"/>
                    </a:lnTo>
                    <a:lnTo>
                      <a:pt x="670" y="16"/>
                    </a:lnTo>
                    <a:lnTo>
                      <a:pt x="662" y="9"/>
                    </a:lnTo>
                    <a:lnTo>
                      <a:pt x="651" y="4"/>
                    </a:lnTo>
                    <a:lnTo>
                      <a:pt x="646" y="2"/>
                    </a:lnTo>
                    <a:lnTo>
                      <a:pt x="641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1" name="Freeform 117"/>
              <p:cNvSpPr>
                <a:spLocks/>
              </p:cNvSpPr>
              <p:nvPr/>
            </p:nvSpPr>
            <p:spPr bwMode="auto">
              <a:xfrm>
                <a:off x="6683" y="4247"/>
                <a:ext cx="127" cy="26"/>
              </a:xfrm>
              <a:custGeom>
                <a:avLst/>
                <a:gdLst>
                  <a:gd name="T0" fmla="*/ 51 w 686"/>
                  <a:gd name="T1" fmla="*/ 0 h 113"/>
                  <a:gd name="T2" fmla="*/ 39 w 686"/>
                  <a:gd name="T3" fmla="*/ 2 h 113"/>
                  <a:gd name="T4" fmla="*/ 29 w 686"/>
                  <a:gd name="T5" fmla="*/ 7 h 113"/>
                  <a:gd name="T6" fmla="*/ 20 w 686"/>
                  <a:gd name="T7" fmla="*/ 12 h 113"/>
                  <a:gd name="T8" fmla="*/ 13 w 686"/>
                  <a:gd name="T9" fmla="*/ 20 h 113"/>
                  <a:gd name="T10" fmla="*/ 7 w 686"/>
                  <a:gd name="T11" fmla="*/ 29 h 113"/>
                  <a:gd name="T12" fmla="*/ 3 w 686"/>
                  <a:gd name="T13" fmla="*/ 39 h 113"/>
                  <a:gd name="T14" fmla="*/ 0 w 686"/>
                  <a:gd name="T15" fmla="*/ 50 h 113"/>
                  <a:gd name="T16" fmla="*/ 0 w 686"/>
                  <a:gd name="T17" fmla="*/ 63 h 113"/>
                  <a:gd name="T18" fmla="*/ 3 w 686"/>
                  <a:gd name="T19" fmla="*/ 74 h 113"/>
                  <a:gd name="T20" fmla="*/ 7 w 686"/>
                  <a:gd name="T21" fmla="*/ 84 h 113"/>
                  <a:gd name="T22" fmla="*/ 13 w 686"/>
                  <a:gd name="T23" fmla="*/ 93 h 113"/>
                  <a:gd name="T24" fmla="*/ 20 w 686"/>
                  <a:gd name="T25" fmla="*/ 101 h 113"/>
                  <a:gd name="T26" fmla="*/ 29 w 686"/>
                  <a:gd name="T27" fmla="*/ 106 h 113"/>
                  <a:gd name="T28" fmla="*/ 39 w 686"/>
                  <a:gd name="T29" fmla="*/ 111 h 113"/>
                  <a:gd name="T30" fmla="*/ 51 w 686"/>
                  <a:gd name="T31" fmla="*/ 113 h 113"/>
                  <a:gd name="T32" fmla="*/ 629 w 686"/>
                  <a:gd name="T33" fmla="*/ 113 h 113"/>
                  <a:gd name="T34" fmla="*/ 641 w 686"/>
                  <a:gd name="T35" fmla="*/ 112 h 113"/>
                  <a:gd name="T36" fmla="*/ 651 w 686"/>
                  <a:gd name="T37" fmla="*/ 109 h 113"/>
                  <a:gd name="T38" fmla="*/ 661 w 686"/>
                  <a:gd name="T39" fmla="*/ 104 h 113"/>
                  <a:gd name="T40" fmla="*/ 669 w 686"/>
                  <a:gd name="T41" fmla="*/ 97 h 113"/>
                  <a:gd name="T42" fmla="*/ 677 w 686"/>
                  <a:gd name="T43" fmla="*/ 89 h 113"/>
                  <a:gd name="T44" fmla="*/ 682 w 686"/>
                  <a:gd name="T45" fmla="*/ 79 h 113"/>
                  <a:gd name="T46" fmla="*/ 685 w 686"/>
                  <a:gd name="T47" fmla="*/ 69 h 113"/>
                  <a:gd name="T48" fmla="*/ 686 w 686"/>
                  <a:gd name="T49" fmla="*/ 57 h 113"/>
                  <a:gd name="T50" fmla="*/ 685 w 686"/>
                  <a:gd name="T51" fmla="*/ 44 h 113"/>
                  <a:gd name="T52" fmla="*/ 682 w 686"/>
                  <a:gd name="T53" fmla="*/ 34 h 113"/>
                  <a:gd name="T54" fmla="*/ 677 w 686"/>
                  <a:gd name="T55" fmla="*/ 24 h 113"/>
                  <a:gd name="T56" fmla="*/ 669 w 686"/>
                  <a:gd name="T57" fmla="*/ 16 h 113"/>
                  <a:gd name="T58" fmla="*/ 661 w 686"/>
                  <a:gd name="T59" fmla="*/ 9 h 113"/>
                  <a:gd name="T60" fmla="*/ 651 w 686"/>
                  <a:gd name="T61" fmla="*/ 4 h 113"/>
                  <a:gd name="T62" fmla="*/ 641 w 686"/>
                  <a:gd name="T63" fmla="*/ 1 h 113"/>
                  <a:gd name="T64" fmla="*/ 629 w 686"/>
                  <a:gd name="T65" fmla="*/ 0 h 11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86"/>
                  <a:gd name="T100" fmla="*/ 0 h 113"/>
                  <a:gd name="T101" fmla="*/ 686 w 686"/>
                  <a:gd name="T102" fmla="*/ 113 h 11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86" h="113">
                    <a:moveTo>
                      <a:pt x="57" y="0"/>
                    </a:moveTo>
                    <a:lnTo>
                      <a:pt x="51" y="0"/>
                    </a:lnTo>
                    <a:lnTo>
                      <a:pt x="46" y="1"/>
                    </a:lnTo>
                    <a:lnTo>
                      <a:pt x="39" y="2"/>
                    </a:lnTo>
                    <a:lnTo>
                      <a:pt x="34" y="4"/>
                    </a:lnTo>
                    <a:lnTo>
                      <a:pt x="29" y="7"/>
                    </a:lnTo>
                    <a:lnTo>
                      <a:pt x="24" y="9"/>
                    </a:lnTo>
                    <a:lnTo>
                      <a:pt x="20" y="12"/>
                    </a:lnTo>
                    <a:lnTo>
                      <a:pt x="16" y="16"/>
                    </a:lnTo>
                    <a:lnTo>
                      <a:pt x="13" y="20"/>
                    </a:lnTo>
                    <a:lnTo>
                      <a:pt x="9" y="24"/>
                    </a:lnTo>
                    <a:lnTo>
                      <a:pt x="7" y="29"/>
                    </a:lnTo>
                    <a:lnTo>
                      <a:pt x="4" y="34"/>
                    </a:lnTo>
                    <a:lnTo>
                      <a:pt x="3" y="39"/>
                    </a:lnTo>
                    <a:lnTo>
                      <a:pt x="1" y="44"/>
                    </a:lnTo>
                    <a:lnTo>
                      <a:pt x="0" y="50"/>
                    </a:lnTo>
                    <a:lnTo>
                      <a:pt x="0" y="57"/>
                    </a:lnTo>
                    <a:lnTo>
                      <a:pt x="0" y="63"/>
                    </a:lnTo>
                    <a:lnTo>
                      <a:pt x="1" y="69"/>
                    </a:lnTo>
                    <a:lnTo>
                      <a:pt x="3" y="74"/>
                    </a:lnTo>
                    <a:lnTo>
                      <a:pt x="4" y="79"/>
                    </a:lnTo>
                    <a:lnTo>
                      <a:pt x="7" y="84"/>
                    </a:lnTo>
                    <a:lnTo>
                      <a:pt x="9" y="89"/>
                    </a:lnTo>
                    <a:lnTo>
                      <a:pt x="13" y="93"/>
                    </a:lnTo>
                    <a:lnTo>
                      <a:pt x="16" y="97"/>
                    </a:lnTo>
                    <a:lnTo>
                      <a:pt x="20" y="101"/>
                    </a:lnTo>
                    <a:lnTo>
                      <a:pt x="24" y="104"/>
                    </a:lnTo>
                    <a:lnTo>
                      <a:pt x="29" y="106"/>
                    </a:lnTo>
                    <a:lnTo>
                      <a:pt x="34" y="109"/>
                    </a:lnTo>
                    <a:lnTo>
                      <a:pt x="39" y="111"/>
                    </a:lnTo>
                    <a:lnTo>
                      <a:pt x="46" y="112"/>
                    </a:lnTo>
                    <a:lnTo>
                      <a:pt x="51" y="113"/>
                    </a:lnTo>
                    <a:lnTo>
                      <a:pt x="57" y="113"/>
                    </a:lnTo>
                    <a:lnTo>
                      <a:pt x="629" y="113"/>
                    </a:lnTo>
                    <a:lnTo>
                      <a:pt x="635" y="113"/>
                    </a:lnTo>
                    <a:lnTo>
                      <a:pt x="641" y="112"/>
                    </a:lnTo>
                    <a:lnTo>
                      <a:pt x="646" y="111"/>
                    </a:lnTo>
                    <a:lnTo>
                      <a:pt x="651" y="109"/>
                    </a:lnTo>
                    <a:lnTo>
                      <a:pt x="656" y="106"/>
                    </a:lnTo>
                    <a:lnTo>
                      <a:pt x="661" y="104"/>
                    </a:lnTo>
                    <a:lnTo>
                      <a:pt x="665" y="101"/>
                    </a:lnTo>
                    <a:lnTo>
                      <a:pt x="669" y="97"/>
                    </a:lnTo>
                    <a:lnTo>
                      <a:pt x="673" y="93"/>
                    </a:lnTo>
                    <a:lnTo>
                      <a:pt x="677" y="89"/>
                    </a:lnTo>
                    <a:lnTo>
                      <a:pt x="679" y="84"/>
                    </a:lnTo>
                    <a:lnTo>
                      <a:pt x="682" y="79"/>
                    </a:lnTo>
                    <a:lnTo>
                      <a:pt x="683" y="74"/>
                    </a:lnTo>
                    <a:lnTo>
                      <a:pt x="685" y="69"/>
                    </a:lnTo>
                    <a:lnTo>
                      <a:pt x="686" y="63"/>
                    </a:lnTo>
                    <a:lnTo>
                      <a:pt x="686" y="57"/>
                    </a:lnTo>
                    <a:lnTo>
                      <a:pt x="686" y="50"/>
                    </a:lnTo>
                    <a:lnTo>
                      <a:pt x="685" y="44"/>
                    </a:lnTo>
                    <a:lnTo>
                      <a:pt x="683" y="39"/>
                    </a:lnTo>
                    <a:lnTo>
                      <a:pt x="682" y="34"/>
                    </a:lnTo>
                    <a:lnTo>
                      <a:pt x="679" y="29"/>
                    </a:lnTo>
                    <a:lnTo>
                      <a:pt x="677" y="24"/>
                    </a:lnTo>
                    <a:lnTo>
                      <a:pt x="673" y="20"/>
                    </a:lnTo>
                    <a:lnTo>
                      <a:pt x="669" y="16"/>
                    </a:lnTo>
                    <a:lnTo>
                      <a:pt x="665" y="12"/>
                    </a:lnTo>
                    <a:lnTo>
                      <a:pt x="661" y="9"/>
                    </a:lnTo>
                    <a:lnTo>
                      <a:pt x="656" y="7"/>
                    </a:lnTo>
                    <a:lnTo>
                      <a:pt x="651" y="4"/>
                    </a:lnTo>
                    <a:lnTo>
                      <a:pt x="646" y="2"/>
                    </a:lnTo>
                    <a:lnTo>
                      <a:pt x="641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2" name="Freeform 118"/>
              <p:cNvSpPr>
                <a:spLocks/>
              </p:cNvSpPr>
              <p:nvPr/>
            </p:nvSpPr>
            <p:spPr bwMode="auto">
              <a:xfrm>
                <a:off x="6704" y="4299"/>
                <a:ext cx="130" cy="26"/>
              </a:xfrm>
              <a:custGeom>
                <a:avLst/>
                <a:gdLst>
                  <a:gd name="T0" fmla="*/ 50 w 686"/>
                  <a:gd name="T1" fmla="*/ 0 h 113"/>
                  <a:gd name="T2" fmla="*/ 39 w 686"/>
                  <a:gd name="T3" fmla="*/ 2 h 113"/>
                  <a:gd name="T4" fmla="*/ 29 w 686"/>
                  <a:gd name="T5" fmla="*/ 6 h 113"/>
                  <a:gd name="T6" fmla="*/ 20 w 686"/>
                  <a:gd name="T7" fmla="*/ 12 h 113"/>
                  <a:gd name="T8" fmla="*/ 13 w 686"/>
                  <a:gd name="T9" fmla="*/ 20 h 113"/>
                  <a:gd name="T10" fmla="*/ 7 w 686"/>
                  <a:gd name="T11" fmla="*/ 29 h 113"/>
                  <a:gd name="T12" fmla="*/ 3 w 686"/>
                  <a:gd name="T13" fmla="*/ 39 h 113"/>
                  <a:gd name="T14" fmla="*/ 0 w 686"/>
                  <a:gd name="T15" fmla="*/ 50 h 113"/>
                  <a:gd name="T16" fmla="*/ 0 w 686"/>
                  <a:gd name="T17" fmla="*/ 62 h 113"/>
                  <a:gd name="T18" fmla="*/ 3 w 686"/>
                  <a:gd name="T19" fmla="*/ 73 h 113"/>
                  <a:gd name="T20" fmla="*/ 7 w 686"/>
                  <a:gd name="T21" fmla="*/ 83 h 113"/>
                  <a:gd name="T22" fmla="*/ 13 w 686"/>
                  <a:gd name="T23" fmla="*/ 93 h 113"/>
                  <a:gd name="T24" fmla="*/ 20 w 686"/>
                  <a:gd name="T25" fmla="*/ 100 h 113"/>
                  <a:gd name="T26" fmla="*/ 29 w 686"/>
                  <a:gd name="T27" fmla="*/ 106 h 113"/>
                  <a:gd name="T28" fmla="*/ 39 w 686"/>
                  <a:gd name="T29" fmla="*/ 110 h 113"/>
                  <a:gd name="T30" fmla="*/ 50 w 686"/>
                  <a:gd name="T31" fmla="*/ 113 h 113"/>
                  <a:gd name="T32" fmla="*/ 629 w 686"/>
                  <a:gd name="T33" fmla="*/ 113 h 113"/>
                  <a:gd name="T34" fmla="*/ 640 w 686"/>
                  <a:gd name="T35" fmla="*/ 112 h 113"/>
                  <a:gd name="T36" fmla="*/ 651 w 686"/>
                  <a:gd name="T37" fmla="*/ 109 h 113"/>
                  <a:gd name="T38" fmla="*/ 661 w 686"/>
                  <a:gd name="T39" fmla="*/ 104 h 113"/>
                  <a:gd name="T40" fmla="*/ 669 w 686"/>
                  <a:gd name="T41" fmla="*/ 97 h 113"/>
                  <a:gd name="T42" fmla="*/ 675 w 686"/>
                  <a:gd name="T43" fmla="*/ 89 h 113"/>
                  <a:gd name="T44" fmla="*/ 681 w 686"/>
                  <a:gd name="T45" fmla="*/ 78 h 113"/>
                  <a:gd name="T46" fmla="*/ 684 w 686"/>
                  <a:gd name="T47" fmla="*/ 67 h 113"/>
                  <a:gd name="T48" fmla="*/ 686 w 686"/>
                  <a:gd name="T49" fmla="*/ 56 h 113"/>
                  <a:gd name="T50" fmla="*/ 684 w 686"/>
                  <a:gd name="T51" fmla="*/ 44 h 113"/>
                  <a:gd name="T52" fmla="*/ 681 w 686"/>
                  <a:gd name="T53" fmla="*/ 34 h 113"/>
                  <a:gd name="T54" fmla="*/ 675 w 686"/>
                  <a:gd name="T55" fmla="*/ 24 h 113"/>
                  <a:gd name="T56" fmla="*/ 669 w 686"/>
                  <a:gd name="T57" fmla="*/ 16 h 113"/>
                  <a:gd name="T58" fmla="*/ 661 w 686"/>
                  <a:gd name="T59" fmla="*/ 9 h 113"/>
                  <a:gd name="T60" fmla="*/ 651 w 686"/>
                  <a:gd name="T61" fmla="*/ 4 h 113"/>
                  <a:gd name="T62" fmla="*/ 640 w 686"/>
                  <a:gd name="T63" fmla="*/ 1 h 113"/>
                  <a:gd name="T64" fmla="*/ 629 w 686"/>
                  <a:gd name="T65" fmla="*/ 0 h 11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86"/>
                  <a:gd name="T100" fmla="*/ 0 h 113"/>
                  <a:gd name="T101" fmla="*/ 686 w 686"/>
                  <a:gd name="T102" fmla="*/ 113 h 11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86" h="113">
                    <a:moveTo>
                      <a:pt x="57" y="0"/>
                    </a:moveTo>
                    <a:lnTo>
                      <a:pt x="50" y="0"/>
                    </a:lnTo>
                    <a:lnTo>
                      <a:pt x="45" y="1"/>
                    </a:lnTo>
                    <a:lnTo>
                      <a:pt x="39" y="2"/>
                    </a:lnTo>
                    <a:lnTo>
                      <a:pt x="34" y="4"/>
                    </a:lnTo>
                    <a:lnTo>
                      <a:pt x="29" y="6"/>
                    </a:lnTo>
                    <a:lnTo>
                      <a:pt x="24" y="9"/>
                    </a:lnTo>
                    <a:lnTo>
                      <a:pt x="20" y="12"/>
                    </a:lnTo>
                    <a:lnTo>
                      <a:pt x="16" y="16"/>
                    </a:lnTo>
                    <a:lnTo>
                      <a:pt x="13" y="20"/>
                    </a:lnTo>
                    <a:lnTo>
                      <a:pt x="9" y="24"/>
                    </a:lnTo>
                    <a:lnTo>
                      <a:pt x="7" y="29"/>
                    </a:lnTo>
                    <a:lnTo>
                      <a:pt x="4" y="34"/>
                    </a:lnTo>
                    <a:lnTo>
                      <a:pt x="3" y="39"/>
                    </a:lnTo>
                    <a:lnTo>
                      <a:pt x="1" y="44"/>
                    </a:lnTo>
                    <a:lnTo>
                      <a:pt x="0" y="50"/>
                    </a:lnTo>
                    <a:lnTo>
                      <a:pt x="0" y="56"/>
                    </a:lnTo>
                    <a:lnTo>
                      <a:pt x="0" y="62"/>
                    </a:lnTo>
                    <a:lnTo>
                      <a:pt x="1" y="67"/>
                    </a:lnTo>
                    <a:lnTo>
                      <a:pt x="3" y="73"/>
                    </a:lnTo>
                    <a:lnTo>
                      <a:pt x="4" y="78"/>
                    </a:lnTo>
                    <a:lnTo>
                      <a:pt x="7" y="83"/>
                    </a:lnTo>
                    <a:lnTo>
                      <a:pt x="9" y="89"/>
                    </a:lnTo>
                    <a:lnTo>
                      <a:pt x="13" y="93"/>
                    </a:lnTo>
                    <a:lnTo>
                      <a:pt x="16" y="97"/>
                    </a:lnTo>
                    <a:lnTo>
                      <a:pt x="20" y="100"/>
                    </a:lnTo>
                    <a:lnTo>
                      <a:pt x="24" y="104"/>
                    </a:lnTo>
                    <a:lnTo>
                      <a:pt x="29" y="106"/>
                    </a:lnTo>
                    <a:lnTo>
                      <a:pt x="34" y="109"/>
                    </a:lnTo>
                    <a:lnTo>
                      <a:pt x="39" y="110"/>
                    </a:lnTo>
                    <a:lnTo>
                      <a:pt x="45" y="112"/>
                    </a:lnTo>
                    <a:lnTo>
                      <a:pt x="50" y="113"/>
                    </a:lnTo>
                    <a:lnTo>
                      <a:pt x="57" y="113"/>
                    </a:lnTo>
                    <a:lnTo>
                      <a:pt x="629" y="113"/>
                    </a:lnTo>
                    <a:lnTo>
                      <a:pt x="635" y="113"/>
                    </a:lnTo>
                    <a:lnTo>
                      <a:pt x="640" y="112"/>
                    </a:lnTo>
                    <a:lnTo>
                      <a:pt x="646" y="110"/>
                    </a:lnTo>
                    <a:lnTo>
                      <a:pt x="651" y="109"/>
                    </a:lnTo>
                    <a:lnTo>
                      <a:pt x="656" y="106"/>
                    </a:lnTo>
                    <a:lnTo>
                      <a:pt x="661" y="104"/>
                    </a:lnTo>
                    <a:lnTo>
                      <a:pt x="665" y="100"/>
                    </a:lnTo>
                    <a:lnTo>
                      <a:pt x="669" y="97"/>
                    </a:lnTo>
                    <a:lnTo>
                      <a:pt x="672" y="93"/>
                    </a:lnTo>
                    <a:lnTo>
                      <a:pt x="675" y="89"/>
                    </a:lnTo>
                    <a:lnTo>
                      <a:pt x="678" y="83"/>
                    </a:lnTo>
                    <a:lnTo>
                      <a:pt x="681" y="78"/>
                    </a:lnTo>
                    <a:lnTo>
                      <a:pt x="682" y="73"/>
                    </a:lnTo>
                    <a:lnTo>
                      <a:pt x="684" y="67"/>
                    </a:lnTo>
                    <a:lnTo>
                      <a:pt x="686" y="62"/>
                    </a:lnTo>
                    <a:lnTo>
                      <a:pt x="686" y="56"/>
                    </a:lnTo>
                    <a:lnTo>
                      <a:pt x="686" y="50"/>
                    </a:lnTo>
                    <a:lnTo>
                      <a:pt x="684" y="44"/>
                    </a:lnTo>
                    <a:lnTo>
                      <a:pt x="682" y="39"/>
                    </a:lnTo>
                    <a:lnTo>
                      <a:pt x="681" y="34"/>
                    </a:lnTo>
                    <a:lnTo>
                      <a:pt x="678" y="29"/>
                    </a:lnTo>
                    <a:lnTo>
                      <a:pt x="675" y="24"/>
                    </a:lnTo>
                    <a:lnTo>
                      <a:pt x="672" y="20"/>
                    </a:lnTo>
                    <a:lnTo>
                      <a:pt x="669" y="16"/>
                    </a:lnTo>
                    <a:lnTo>
                      <a:pt x="665" y="12"/>
                    </a:lnTo>
                    <a:lnTo>
                      <a:pt x="661" y="9"/>
                    </a:lnTo>
                    <a:lnTo>
                      <a:pt x="656" y="6"/>
                    </a:lnTo>
                    <a:lnTo>
                      <a:pt x="651" y="4"/>
                    </a:lnTo>
                    <a:lnTo>
                      <a:pt x="646" y="2"/>
                    </a:lnTo>
                    <a:lnTo>
                      <a:pt x="640" y="1"/>
                    </a:lnTo>
                    <a:lnTo>
                      <a:pt x="635" y="0"/>
                    </a:lnTo>
                    <a:lnTo>
                      <a:pt x="629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3" name="Freeform 119"/>
              <p:cNvSpPr>
                <a:spLocks/>
              </p:cNvSpPr>
              <p:nvPr/>
            </p:nvSpPr>
            <p:spPr bwMode="auto">
              <a:xfrm>
                <a:off x="6723" y="4351"/>
                <a:ext cx="132" cy="25"/>
              </a:xfrm>
              <a:custGeom>
                <a:avLst/>
                <a:gdLst>
                  <a:gd name="T0" fmla="*/ 56 w 693"/>
                  <a:gd name="T1" fmla="*/ 0 h 112"/>
                  <a:gd name="T2" fmla="*/ 51 w 693"/>
                  <a:gd name="T3" fmla="*/ 0 h 112"/>
                  <a:gd name="T4" fmla="*/ 47 w 693"/>
                  <a:gd name="T5" fmla="*/ 1 h 112"/>
                  <a:gd name="T6" fmla="*/ 42 w 693"/>
                  <a:gd name="T7" fmla="*/ 3 h 112"/>
                  <a:gd name="T8" fmla="*/ 37 w 693"/>
                  <a:gd name="T9" fmla="*/ 5 h 112"/>
                  <a:gd name="T10" fmla="*/ 28 w 693"/>
                  <a:gd name="T11" fmla="*/ 11 h 112"/>
                  <a:gd name="T12" fmla="*/ 19 w 693"/>
                  <a:gd name="T13" fmla="*/ 19 h 112"/>
                  <a:gd name="T14" fmla="*/ 11 w 693"/>
                  <a:gd name="T15" fmla="*/ 27 h 112"/>
                  <a:gd name="T16" fmla="*/ 5 w 693"/>
                  <a:gd name="T17" fmla="*/ 37 h 112"/>
                  <a:gd name="T18" fmla="*/ 3 w 693"/>
                  <a:gd name="T19" fmla="*/ 42 h 112"/>
                  <a:gd name="T20" fmla="*/ 2 w 693"/>
                  <a:gd name="T21" fmla="*/ 46 h 112"/>
                  <a:gd name="T22" fmla="*/ 0 w 693"/>
                  <a:gd name="T23" fmla="*/ 51 h 112"/>
                  <a:gd name="T24" fmla="*/ 0 w 693"/>
                  <a:gd name="T25" fmla="*/ 56 h 112"/>
                  <a:gd name="T26" fmla="*/ 0 w 693"/>
                  <a:gd name="T27" fmla="*/ 62 h 112"/>
                  <a:gd name="T28" fmla="*/ 2 w 693"/>
                  <a:gd name="T29" fmla="*/ 67 h 112"/>
                  <a:gd name="T30" fmla="*/ 3 w 693"/>
                  <a:gd name="T31" fmla="*/ 73 h 112"/>
                  <a:gd name="T32" fmla="*/ 5 w 693"/>
                  <a:gd name="T33" fmla="*/ 78 h 112"/>
                  <a:gd name="T34" fmla="*/ 8 w 693"/>
                  <a:gd name="T35" fmla="*/ 83 h 112"/>
                  <a:gd name="T36" fmla="*/ 11 w 693"/>
                  <a:gd name="T37" fmla="*/ 88 h 112"/>
                  <a:gd name="T38" fmla="*/ 15 w 693"/>
                  <a:gd name="T39" fmla="*/ 92 h 112"/>
                  <a:gd name="T40" fmla="*/ 19 w 693"/>
                  <a:gd name="T41" fmla="*/ 96 h 112"/>
                  <a:gd name="T42" fmla="*/ 28 w 693"/>
                  <a:gd name="T43" fmla="*/ 102 h 112"/>
                  <a:gd name="T44" fmla="*/ 37 w 693"/>
                  <a:gd name="T45" fmla="*/ 107 h 112"/>
                  <a:gd name="T46" fmla="*/ 42 w 693"/>
                  <a:gd name="T47" fmla="*/ 109 h 112"/>
                  <a:gd name="T48" fmla="*/ 47 w 693"/>
                  <a:gd name="T49" fmla="*/ 111 h 112"/>
                  <a:gd name="T50" fmla="*/ 51 w 693"/>
                  <a:gd name="T51" fmla="*/ 111 h 112"/>
                  <a:gd name="T52" fmla="*/ 56 w 693"/>
                  <a:gd name="T53" fmla="*/ 112 h 112"/>
                  <a:gd name="T54" fmla="*/ 637 w 693"/>
                  <a:gd name="T55" fmla="*/ 112 h 112"/>
                  <a:gd name="T56" fmla="*/ 643 w 693"/>
                  <a:gd name="T57" fmla="*/ 111 h 112"/>
                  <a:gd name="T58" fmla="*/ 648 w 693"/>
                  <a:gd name="T59" fmla="*/ 111 h 112"/>
                  <a:gd name="T60" fmla="*/ 654 w 693"/>
                  <a:gd name="T61" fmla="*/ 109 h 112"/>
                  <a:gd name="T62" fmla="*/ 659 w 693"/>
                  <a:gd name="T63" fmla="*/ 107 h 112"/>
                  <a:gd name="T64" fmla="*/ 664 w 693"/>
                  <a:gd name="T65" fmla="*/ 105 h 112"/>
                  <a:gd name="T66" fmla="*/ 669 w 693"/>
                  <a:gd name="T67" fmla="*/ 102 h 112"/>
                  <a:gd name="T68" fmla="*/ 673 w 693"/>
                  <a:gd name="T69" fmla="*/ 99 h 112"/>
                  <a:gd name="T70" fmla="*/ 677 w 693"/>
                  <a:gd name="T71" fmla="*/ 96 h 112"/>
                  <a:gd name="T72" fmla="*/ 680 w 693"/>
                  <a:gd name="T73" fmla="*/ 92 h 112"/>
                  <a:gd name="T74" fmla="*/ 683 w 693"/>
                  <a:gd name="T75" fmla="*/ 88 h 112"/>
                  <a:gd name="T76" fmla="*/ 686 w 693"/>
                  <a:gd name="T77" fmla="*/ 83 h 112"/>
                  <a:gd name="T78" fmla="*/ 689 w 693"/>
                  <a:gd name="T79" fmla="*/ 78 h 112"/>
                  <a:gd name="T80" fmla="*/ 690 w 693"/>
                  <a:gd name="T81" fmla="*/ 73 h 112"/>
                  <a:gd name="T82" fmla="*/ 692 w 693"/>
                  <a:gd name="T83" fmla="*/ 67 h 112"/>
                  <a:gd name="T84" fmla="*/ 693 w 693"/>
                  <a:gd name="T85" fmla="*/ 62 h 112"/>
                  <a:gd name="T86" fmla="*/ 693 w 693"/>
                  <a:gd name="T87" fmla="*/ 56 h 112"/>
                  <a:gd name="T88" fmla="*/ 692 w 693"/>
                  <a:gd name="T89" fmla="*/ 46 h 112"/>
                  <a:gd name="T90" fmla="*/ 689 w 693"/>
                  <a:gd name="T91" fmla="*/ 37 h 112"/>
                  <a:gd name="T92" fmla="*/ 683 w 693"/>
                  <a:gd name="T93" fmla="*/ 27 h 112"/>
                  <a:gd name="T94" fmla="*/ 677 w 693"/>
                  <a:gd name="T95" fmla="*/ 19 h 112"/>
                  <a:gd name="T96" fmla="*/ 669 w 693"/>
                  <a:gd name="T97" fmla="*/ 11 h 112"/>
                  <a:gd name="T98" fmla="*/ 659 w 693"/>
                  <a:gd name="T99" fmla="*/ 5 h 112"/>
                  <a:gd name="T100" fmla="*/ 654 w 693"/>
                  <a:gd name="T101" fmla="*/ 3 h 112"/>
                  <a:gd name="T102" fmla="*/ 648 w 693"/>
                  <a:gd name="T103" fmla="*/ 1 h 112"/>
                  <a:gd name="T104" fmla="*/ 643 w 693"/>
                  <a:gd name="T105" fmla="*/ 0 h 112"/>
                  <a:gd name="T106" fmla="*/ 637 w 693"/>
                  <a:gd name="T107" fmla="*/ 0 h 112"/>
                  <a:gd name="T108" fmla="*/ 56 w 693"/>
                  <a:gd name="T109" fmla="*/ 0 h 11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693"/>
                  <a:gd name="T166" fmla="*/ 0 h 112"/>
                  <a:gd name="T167" fmla="*/ 693 w 693"/>
                  <a:gd name="T168" fmla="*/ 112 h 112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693" h="112">
                    <a:moveTo>
                      <a:pt x="56" y="0"/>
                    </a:moveTo>
                    <a:lnTo>
                      <a:pt x="51" y="0"/>
                    </a:lnTo>
                    <a:lnTo>
                      <a:pt x="47" y="1"/>
                    </a:lnTo>
                    <a:lnTo>
                      <a:pt x="42" y="3"/>
                    </a:lnTo>
                    <a:lnTo>
                      <a:pt x="37" y="5"/>
                    </a:lnTo>
                    <a:lnTo>
                      <a:pt x="28" y="11"/>
                    </a:lnTo>
                    <a:lnTo>
                      <a:pt x="19" y="19"/>
                    </a:lnTo>
                    <a:lnTo>
                      <a:pt x="11" y="27"/>
                    </a:lnTo>
                    <a:lnTo>
                      <a:pt x="5" y="37"/>
                    </a:lnTo>
                    <a:lnTo>
                      <a:pt x="3" y="42"/>
                    </a:lnTo>
                    <a:lnTo>
                      <a:pt x="2" y="46"/>
                    </a:lnTo>
                    <a:lnTo>
                      <a:pt x="0" y="51"/>
                    </a:lnTo>
                    <a:lnTo>
                      <a:pt x="0" y="56"/>
                    </a:lnTo>
                    <a:lnTo>
                      <a:pt x="0" y="62"/>
                    </a:lnTo>
                    <a:lnTo>
                      <a:pt x="2" y="67"/>
                    </a:lnTo>
                    <a:lnTo>
                      <a:pt x="3" y="73"/>
                    </a:lnTo>
                    <a:lnTo>
                      <a:pt x="5" y="78"/>
                    </a:lnTo>
                    <a:lnTo>
                      <a:pt x="8" y="83"/>
                    </a:lnTo>
                    <a:lnTo>
                      <a:pt x="11" y="88"/>
                    </a:lnTo>
                    <a:lnTo>
                      <a:pt x="15" y="92"/>
                    </a:lnTo>
                    <a:lnTo>
                      <a:pt x="19" y="96"/>
                    </a:lnTo>
                    <a:lnTo>
                      <a:pt x="28" y="102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47" y="111"/>
                    </a:lnTo>
                    <a:lnTo>
                      <a:pt x="51" y="111"/>
                    </a:lnTo>
                    <a:lnTo>
                      <a:pt x="56" y="112"/>
                    </a:lnTo>
                    <a:lnTo>
                      <a:pt x="637" y="112"/>
                    </a:lnTo>
                    <a:lnTo>
                      <a:pt x="643" y="111"/>
                    </a:lnTo>
                    <a:lnTo>
                      <a:pt x="648" y="111"/>
                    </a:lnTo>
                    <a:lnTo>
                      <a:pt x="654" y="109"/>
                    </a:lnTo>
                    <a:lnTo>
                      <a:pt x="659" y="107"/>
                    </a:lnTo>
                    <a:lnTo>
                      <a:pt x="664" y="105"/>
                    </a:lnTo>
                    <a:lnTo>
                      <a:pt x="669" y="102"/>
                    </a:lnTo>
                    <a:lnTo>
                      <a:pt x="673" y="99"/>
                    </a:lnTo>
                    <a:lnTo>
                      <a:pt x="677" y="96"/>
                    </a:lnTo>
                    <a:lnTo>
                      <a:pt x="680" y="92"/>
                    </a:lnTo>
                    <a:lnTo>
                      <a:pt x="683" y="88"/>
                    </a:lnTo>
                    <a:lnTo>
                      <a:pt x="686" y="83"/>
                    </a:lnTo>
                    <a:lnTo>
                      <a:pt x="689" y="78"/>
                    </a:lnTo>
                    <a:lnTo>
                      <a:pt x="690" y="73"/>
                    </a:lnTo>
                    <a:lnTo>
                      <a:pt x="692" y="67"/>
                    </a:lnTo>
                    <a:lnTo>
                      <a:pt x="693" y="62"/>
                    </a:lnTo>
                    <a:lnTo>
                      <a:pt x="693" y="56"/>
                    </a:lnTo>
                    <a:lnTo>
                      <a:pt x="692" y="46"/>
                    </a:lnTo>
                    <a:lnTo>
                      <a:pt x="689" y="37"/>
                    </a:lnTo>
                    <a:lnTo>
                      <a:pt x="683" y="27"/>
                    </a:lnTo>
                    <a:lnTo>
                      <a:pt x="677" y="19"/>
                    </a:lnTo>
                    <a:lnTo>
                      <a:pt x="669" y="11"/>
                    </a:lnTo>
                    <a:lnTo>
                      <a:pt x="659" y="5"/>
                    </a:lnTo>
                    <a:lnTo>
                      <a:pt x="654" y="3"/>
                    </a:lnTo>
                    <a:lnTo>
                      <a:pt x="648" y="1"/>
                    </a:lnTo>
                    <a:lnTo>
                      <a:pt x="643" y="0"/>
                    </a:lnTo>
                    <a:lnTo>
                      <a:pt x="637" y="0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rgbClr val="1F1A1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4" name="Freeform 120"/>
              <p:cNvSpPr>
                <a:spLocks/>
              </p:cNvSpPr>
              <p:nvPr/>
            </p:nvSpPr>
            <p:spPr bwMode="auto">
              <a:xfrm>
                <a:off x="5049" y="4740"/>
                <a:ext cx="1159" cy="84"/>
              </a:xfrm>
              <a:custGeom>
                <a:avLst/>
                <a:gdLst>
                  <a:gd name="T0" fmla="*/ 6124 w 6124"/>
                  <a:gd name="T1" fmla="*/ 159 h 354"/>
                  <a:gd name="T2" fmla="*/ 6116 w 6124"/>
                  <a:gd name="T3" fmla="*/ 125 h 354"/>
                  <a:gd name="T4" fmla="*/ 6103 w 6124"/>
                  <a:gd name="T5" fmla="*/ 93 h 354"/>
                  <a:gd name="T6" fmla="*/ 6084 w 6124"/>
                  <a:gd name="T7" fmla="*/ 64 h 354"/>
                  <a:gd name="T8" fmla="*/ 6060 w 6124"/>
                  <a:gd name="T9" fmla="*/ 40 h 354"/>
                  <a:gd name="T10" fmla="*/ 6032 w 6124"/>
                  <a:gd name="T11" fmla="*/ 21 h 354"/>
                  <a:gd name="T12" fmla="*/ 5999 w 6124"/>
                  <a:gd name="T13" fmla="*/ 8 h 354"/>
                  <a:gd name="T14" fmla="*/ 5965 w 6124"/>
                  <a:gd name="T15" fmla="*/ 1 h 354"/>
                  <a:gd name="T16" fmla="*/ 168 w 6124"/>
                  <a:gd name="T17" fmla="*/ 0 h 354"/>
                  <a:gd name="T18" fmla="*/ 134 w 6124"/>
                  <a:gd name="T19" fmla="*/ 4 h 354"/>
                  <a:gd name="T20" fmla="*/ 102 w 6124"/>
                  <a:gd name="T21" fmla="*/ 14 h 354"/>
                  <a:gd name="T22" fmla="*/ 72 w 6124"/>
                  <a:gd name="T23" fmla="*/ 30 h 354"/>
                  <a:gd name="T24" fmla="*/ 47 w 6124"/>
                  <a:gd name="T25" fmla="*/ 52 h 354"/>
                  <a:gd name="T26" fmla="*/ 27 w 6124"/>
                  <a:gd name="T27" fmla="*/ 78 h 354"/>
                  <a:gd name="T28" fmla="*/ 12 w 6124"/>
                  <a:gd name="T29" fmla="*/ 108 h 354"/>
                  <a:gd name="T30" fmla="*/ 3 w 6124"/>
                  <a:gd name="T31" fmla="*/ 142 h 354"/>
                  <a:gd name="T32" fmla="*/ 0 w 6124"/>
                  <a:gd name="T33" fmla="*/ 177 h 354"/>
                  <a:gd name="T34" fmla="*/ 3 w 6124"/>
                  <a:gd name="T35" fmla="*/ 212 h 354"/>
                  <a:gd name="T36" fmla="*/ 12 w 6124"/>
                  <a:gd name="T37" fmla="*/ 246 h 354"/>
                  <a:gd name="T38" fmla="*/ 27 w 6124"/>
                  <a:gd name="T39" fmla="*/ 276 h 354"/>
                  <a:gd name="T40" fmla="*/ 47 w 6124"/>
                  <a:gd name="T41" fmla="*/ 302 h 354"/>
                  <a:gd name="T42" fmla="*/ 72 w 6124"/>
                  <a:gd name="T43" fmla="*/ 323 h 354"/>
                  <a:gd name="T44" fmla="*/ 102 w 6124"/>
                  <a:gd name="T45" fmla="*/ 340 h 354"/>
                  <a:gd name="T46" fmla="*/ 134 w 6124"/>
                  <a:gd name="T47" fmla="*/ 350 h 354"/>
                  <a:gd name="T48" fmla="*/ 168 w 6124"/>
                  <a:gd name="T49" fmla="*/ 354 h 354"/>
                  <a:gd name="T50" fmla="*/ 5965 w 6124"/>
                  <a:gd name="T51" fmla="*/ 353 h 354"/>
                  <a:gd name="T52" fmla="*/ 5999 w 6124"/>
                  <a:gd name="T53" fmla="*/ 346 h 354"/>
                  <a:gd name="T54" fmla="*/ 6032 w 6124"/>
                  <a:gd name="T55" fmla="*/ 332 h 354"/>
                  <a:gd name="T56" fmla="*/ 6060 w 6124"/>
                  <a:gd name="T57" fmla="*/ 313 h 354"/>
                  <a:gd name="T58" fmla="*/ 6084 w 6124"/>
                  <a:gd name="T59" fmla="*/ 289 h 354"/>
                  <a:gd name="T60" fmla="*/ 6103 w 6124"/>
                  <a:gd name="T61" fmla="*/ 261 h 354"/>
                  <a:gd name="T62" fmla="*/ 6116 w 6124"/>
                  <a:gd name="T63" fmla="*/ 229 h 354"/>
                  <a:gd name="T64" fmla="*/ 6124 w 612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124"/>
                  <a:gd name="T100" fmla="*/ 0 h 354"/>
                  <a:gd name="T101" fmla="*/ 6124 w 612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124" h="354">
                    <a:moveTo>
                      <a:pt x="6124" y="177"/>
                    </a:moveTo>
                    <a:lnTo>
                      <a:pt x="6124" y="159"/>
                    </a:lnTo>
                    <a:lnTo>
                      <a:pt x="6121" y="142"/>
                    </a:lnTo>
                    <a:lnTo>
                      <a:pt x="6116" y="125"/>
                    </a:lnTo>
                    <a:lnTo>
                      <a:pt x="6110" y="108"/>
                    </a:lnTo>
                    <a:lnTo>
                      <a:pt x="6103" y="93"/>
                    </a:lnTo>
                    <a:lnTo>
                      <a:pt x="6094" y="78"/>
                    </a:lnTo>
                    <a:lnTo>
                      <a:pt x="6084" y="64"/>
                    </a:lnTo>
                    <a:lnTo>
                      <a:pt x="6073" y="52"/>
                    </a:lnTo>
                    <a:lnTo>
                      <a:pt x="6060" y="40"/>
                    </a:lnTo>
                    <a:lnTo>
                      <a:pt x="6046" y="30"/>
                    </a:lnTo>
                    <a:lnTo>
                      <a:pt x="6032" y="21"/>
                    </a:lnTo>
                    <a:lnTo>
                      <a:pt x="6016" y="14"/>
                    </a:lnTo>
                    <a:lnTo>
                      <a:pt x="5999" y="8"/>
                    </a:lnTo>
                    <a:lnTo>
                      <a:pt x="5983" y="4"/>
                    </a:lnTo>
                    <a:lnTo>
                      <a:pt x="5965" y="1"/>
                    </a:lnTo>
                    <a:lnTo>
                      <a:pt x="5948" y="0"/>
                    </a:lnTo>
                    <a:lnTo>
                      <a:pt x="168" y="0"/>
                    </a:lnTo>
                    <a:lnTo>
                      <a:pt x="151" y="1"/>
                    </a:lnTo>
                    <a:lnTo>
                      <a:pt x="134" y="4"/>
                    </a:lnTo>
                    <a:lnTo>
                      <a:pt x="117" y="8"/>
                    </a:lnTo>
                    <a:lnTo>
                      <a:pt x="102" y="14"/>
                    </a:lnTo>
                    <a:lnTo>
                      <a:pt x="86" y="21"/>
                    </a:lnTo>
                    <a:lnTo>
                      <a:pt x="72" y="30"/>
                    </a:lnTo>
                    <a:lnTo>
                      <a:pt x="59" y="40"/>
                    </a:lnTo>
                    <a:lnTo>
                      <a:pt x="47" y="52"/>
                    </a:lnTo>
                    <a:lnTo>
                      <a:pt x="37" y="64"/>
                    </a:lnTo>
                    <a:lnTo>
                      <a:pt x="27" y="78"/>
                    </a:lnTo>
                    <a:lnTo>
                      <a:pt x="19" y="93"/>
                    </a:lnTo>
                    <a:lnTo>
                      <a:pt x="12" y="108"/>
                    </a:lnTo>
                    <a:lnTo>
                      <a:pt x="7" y="125"/>
                    </a:lnTo>
                    <a:lnTo>
                      <a:pt x="3" y="142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2"/>
                    </a:lnTo>
                    <a:lnTo>
                      <a:pt x="7" y="229"/>
                    </a:lnTo>
                    <a:lnTo>
                      <a:pt x="12" y="246"/>
                    </a:lnTo>
                    <a:lnTo>
                      <a:pt x="19" y="261"/>
                    </a:lnTo>
                    <a:lnTo>
                      <a:pt x="27" y="276"/>
                    </a:lnTo>
                    <a:lnTo>
                      <a:pt x="37" y="289"/>
                    </a:lnTo>
                    <a:lnTo>
                      <a:pt x="47" y="302"/>
                    </a:lnTo>
                    <a:lnTo>
                      <a:pt x="59" y="313"/>
                    </a:lnTo>
                    <a:lnTo>
                      <a:pt x="72" y="323"/>
                    </a:lnTo>
                    <a:lnTo>
                      <a:pt x="86" y="332"/>
                    </a:lnTo>
                    <a:lnTo>
                      <a:pt x="102" y="340"/>
                    </a:lnTo>
                    <a:lnTo>
                      <a:pt x="117" y="346"/>
                    </a:lnTo>
                    <a:lnTo>
                      <a:pt x="134" y="350"/>
                    </a:lnTo>
                    <a:lnTo>
                      <a:pt x="151" y="353"/>
                    </a:lnTo>
                    <a:lnTo>
                      <a:pt x="168" y="354"/>
                    </a:lnTo>
                    <a:lnTo>
                      <a:pt x="5948" y="354"/>
                    </a:lnTo>
                    <a:lnTo>
                      <a:pt x="5965" y="353"/>
                    </a:lnTo>
                    <a:lnTo>
                      <a:pt x="5983" y="350"/>
                    </a:lnTo>
                    <a:lnTo>
                      <a:pt x="5999" y="346"/>
                    </a:lnTo>
                    <a:lnTo>
                      <a:pt x="6016" y="340"/>
                    </a:lnTo>
                    <a:lnTo>
                      <a:pt x="6032" y="332"/>
                    </a:lnTo>
                    <a:lnTo>
                      <a:pt x="6046" y="323"/>
                    </a:lnTo>
                    <a:lnTo>
                      <a:pt x="6060" y="313"/>
                    </a:lnTo>
                    <a:lnTo>
                      <a:pt x="6073" y="302"/>
                    </a:lnTo>
                    <a:lnTo>
                      <a:pt x="6084" y="289"/>
                    </a:lnTo>
                    <a:lnTo>
                      <a:pt x="6094" y="276"/>
                    </a:lnTo>
                    <a:lnTo>
                      <a:pt x="6103" y="261"/>
                    </a:lnTo>
                    <a:lnTo>
                      <a:pt x="6110" y="246"/>
                    </a:lnTo>
                    <a:lnTo>
                      <a:pt x="6116" y="229"/>
                    </a:lnTo>
                    <a:lnTo>
                      <a:pt x="6121" y="212"/>
                    </a:lnTo>
                    <a:lnTo>
                      <a:pt x="6124" y="195"/>
                    </a:lnTo>
                    <a:lnTo>
                      <a:pt x="612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5" name="Freeform 121"/>
              <p:cNvSpPr>
                <a:spLocks/>
              </p:cNvSpPr>
              <p:nvPr/>
            </p:nvSpPr>
            <p:spPr bwMode="auto">
              <a:xfrm>
                <a:off x="5051" y="4734"/>
                <a:ext cx="1152" cy="68"/>
              </a:xfrm>
              <a:custGeom>
                <a:avLst/>
                <a:gdLst>
                  <a:gd name="T0" fmla="*/ 0 w 6068"/>
                  <a:gd name="T1" fmla="*/ 130 h 299"/>
                  <a:gd name="T2" fmla="*/ 6 w 6068"/>
                  <a:gd name="T3" fmla="*/ 102 h 299"/>
                  <a:gd name="T4" fmla="*/ 17 w 6068"/>
                  <a:gd name="T5" fmla="*/ 76 h 299"/>
                  <a:gd name="T6" fmla="*/ 32 w 6068"/>
                  <a:gd name="T7" fmla="*/ 53 h 299"/>
                  <a:gd name="T8" fmla="*/ 52 w 6068"/>
                  <a:gd name="T9" fmla="*/ 34 h 299"/>
                  <a:gd name="T10" fmla="*/ 76 w 6068"/>
                  <a:gd name="T11" fmla="*/ 18 h 299"/>
                  <a:gd name="T12" fmla="*/ 101 w 6068"/>
                  <a:gd name="T13" fmla="*/ 6 h 299"/>
                  <a:gd name="T14" fmla="*/ 130 w 6068"/>
                  <a:gd name="T15" fmla="*/ 1 h 299"/>
                  <a:gd name="T16" fmla="*/ 5924 w 6068"/>
                  <a:gd name="T17" fmla="*/ 0 h 299"/>
                  <a:gd name="T18" fmla="*/ 5953 w 6068"/>
                  <a:gd name="T19" fmla="*/ 3 h 299"/>
                  <a:gd name="T20" fmla="*/ 5980 w 6068"/>
                  <a:gd name="T21" fmla="*/ 11 h 299"/>
                  <a:gd name="T22" fmla="*/ 6005 w 6068"/>
                  <a:gd name="T23" fmla="*/ 25 h 299"/>
                  <a:gd name="T24" fmla="*/ 6027 w 6068"/>
                  <a:gd name="T25" fmla="*/ 43 h 299"/>
                  <a:gd name="T26" fmla="*/ 6044 w 6068"/>
                  <a:gd name="T27" fmla="*/ 64 h 299"/>
                  <a:gd name="T28" fmla="*/ 6057 w 6068"/>
                  <a:gd name="T29" fmla="*/ 89 h 299"/>
                  <a:gd name="T30" fmla="*/ 6066 w 6068"/>
                  <a:gd name="T31" fmla="*/ 116 h 299"/>
                  <a:gd name="T32" fmla="*/ 6068 w 6068"/>
                  <a:gd name="T33" fmla="*/ 145 h 299"/>
                  <a:gd name="T34" fmla="*/ 6066 w 6068"/>
                  <a:gd name="T35" fmla="*/ 178 h 299"/>
                  <a:gd name="T36" fmla="*/ 6057 w 6068"/>
                  <a:gd name="T37" fmla="*/ 207 h 299"/>
                  <a:gd name="T38" fmla="*/ 6044 w 6068"/>
                  <a:gd name="T39" fmla="*/ 233 h 299"/>
                  <a:gd name="T40" fmla="*/ 6027 w 6068"/>
                  <a:gd name="T41" fmla="*/ 255 h 299"/>
                  <a:gd name="T42" fmla="*/ 6005 w 6068"/>
                  <a:gd name="T43" fmla="*/ 273 h 299"/>
                  <a:gd name="T44" fmla="*/ 5980 w 6068"/>
                  <a:gd name="T45" fmla="*/ 287 h 299"/>
                  <a:gd name="T46" fmla="*/ 5953 w 6068"/>
                  <a:gd name="T47" fmla="*/ 296 h 299"/>
                  <a:gd name="T48" fmla="*/ 5924 w 6068"/>
                  <a:gd name="T49" fmla="*/ 299 h 299"/>
                  <a:gd name="T50" fmla="*/ 130 w 6068"/>
                  <a:gd name="T51" fmla="*/ 298 h 299"/>
                  <a:gd name="T52" fmla="*/ 101 w 6068"/>
                  <a:gd name="T53" fmla="*/ 292 h 299"/>
                  <a:gd name="T54" fmla="*/ 76 w 6068"/>
                  <a:gd name="T55" fmla="*/ 281 h 299"/>
                  <a:gd name="T56" fmla="*/ 52 w 6068"/>
                  <a:gd name="T57" fmla="*/ 264 h 299"/>
                  <a:gd name="T58" fmla="*/ 32 w 6068"/>
                  <a:gd name="T59" fmla="*/ 244 h 299"/>
                  <a:gd name="T60" fmla="*/ 17 w 6068"/>
                  <a:gd name="T61" fmla="*/ 220 h 299"/>
                  <a:gd name="T62" fmla="*/ 6 w 6068"/>
                  <a:gd name="T63" fmla="*/ 193 h 299"/>
                  <a:gd name="T64" fmla="*/ 0 w 6068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6068"/>
                  <a:gd name="T100" fmla="*/ 0 h 299"/>
                  <a:gd name="T101" fmla="*/ 6068 w 6068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6068" h="299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4" y="64"/>
                    </a:lnTo>
                    <a:lnTo>
                      <a:pt x="32" y="53"/>
                    </a:lnTo>
                    <a:lnTo>
                      <a:pt x="41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6" y="18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5" y="3"/>
                    </a:lnTo>
                    <a:lnTo>
                      <a:pt x="130" y="1"/>
                    </a:lnTo>
                    <a:lnTo>
                      <a:pt x="144" y="0"/>
                    </a:lnTo>
                    <a:lnTo>
                      <a:pt x="5924" y="0"/>
                    </a:lnTo>
                    <a:lnTo>
                      <a:pt x="5938" y="1"/>
                    </a:lnTo>
                    <a:lnTo>
                      <a:pt x="5953" y="3"/>
                    </a:lnTo>
                    <a:lnTo>
                      <a:pt x="5966" y="6"/>
                    </a:lnTo>
                    <a:lnTo>
                      <a:pt x="5980" y="11"/>
                    </a:lnTo>
                    <a:lnTo>
                      <a:pt x="5992" y="18"/>
                    </a:lnTo>
                    <a:lnTo>
                      <a:pt x="6005" y="25"/>
                    </a:lnTo>
                    <a:lnTo>
                      <a:pt x="6016" y="34"/>
                    </a:lnTo>
                    <a:lnTo>
                      <a:pt x="6027" y="43"/>
                    </a:lnTo>
                    <a:lnTo>
                      <a:pt x="6036" y="53"/>
                    </a:lnTo>
                    <a:lnTo>
                      <a:pt x="6044" y="64"/>
                    </a:lnTo>
                    <a:lnTo>
                      <a:pt x="6051" y="76"/>
                    </a:lnTo>
                    <a:lnTo>
                      <a:pt x="6057" y="89"/>
                    </a:lnTo>
                    <a:lnTo>
                      <a:pt x="6062" y="102"/>
                    </a:lnTo>
                    <a:lnTo>
                      <a:pt x="6066" y="116"/>
                    </a:lnTo>
                    <a:lnTo>
                      <a:pt x="6068" y="130"/>
                    </a:lnTo>
                    <a:lnTo>
                      <a:pt x="6068" y="145"/>
                    </a:lnTo>
                    <a:lnTo>
                      <a:pt x="6068" y="162"/>
                    </a:lnTo>
                    <a:lnTo>
                      <a:pt x="6066" y="178"/>
                    </a:lnTo>
                    <a:lnTo>
                      <a:pt x="6062" y="193"/>
                    </a:lnTo>
                    <a:lnTo>
                      <a:pt x="6057" y="207"/>
                    </a:lnTo>
                    <a:lnTo>
                      <a:pt x="6051" y="220"/>
                    </a:lnTo>
                    <a:lnTo>
                      <a:pt x="6044" y="233"/>
                    </a:lnTo>
                    <a:lnTo>
                      <a:pt x="6036" y="244"/>
                    </a:lnTo>
                    <a:lnTo>
                      <a:pt x="6027" y="255"/>
                    </a:lnTo>
                    <a:lnTo>
                      <a:pt x="6016" y="264"/>
                    </a:lnTo>
                    <a:lnTo>
                      <a:pt x="6005" y="273"/>
                    </a:lnTo>
                    <a:lnTo>
                      <a:pt x="5992" y="281"/>
                    </a:lnTo>
                    <a:lnTo>
                      <a:pt x="5980" y="287"/>
                    </a:lnTo>
                    <a:lnTo>
                      <a:pt x="5966" y="292"/>
                    </a:lnTo>
                    <a:lnTo>
                      <a:pt x="5953" y="296"/>
                    </a:lnTo>
                    <a:lnTo>
                      <a:pt x="5938" y="298"/>
                    </a:lnTo>
                    <a:lnTo>
                      <a:pt x="5924" y="299"/>
                    </a:lnTo>
                    <a:lnTo>
                      <a:pt x="144" y="299"/>
                    </a:lnTo>
                    <a:lnTo>
                      <a:pt x="130" y="298"/>
                    </a:lnTo>
                    <a:lnTo>
                      <a:pt x="115" y="296"/>
                    </a:lnTo>
                    <a:lnTo>
                      <a:pt x="101" y="292"/>
                    </a:lnTo>
                    <a:lnTo>
                      <a:pt x="88" y="287"/>
                    </a:lnTo>
                    <a:lnTo>
                      <a:pt x="76" y="281"/>
                    </a:lnTo>
                    <a:lnTo>
                      <a:pt x="63" y="273"/>
                    </a:lnTo>
                    <a:lnTo>
                      <a:pt x="52" y="264"/>
                    </a:lnTo>
                    <a:lnTo>
                      <a:pt x="41" y="255"/>
                    </a:lnTo>
                    <a:lnTo>
                      <a:pt x="32" y="244"/>
                    </a:lnTo>
                    <a:lnTo>
                      <a:pt x="24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2" y="178"/>
                    </a:lnTo>
                    <a:lnTo>
                      <a:pt x="0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6" name="Freeform 122"/>
              <p:cNvSpPr>
                <a:spLocks/>
              </p:cNvSpPr>
              <p:nvPr/>
            </p:nvSpPr>
            <p:spPr bwMode="auto">
              <a:xfrm>
                <a:off x="4805" y="4740"/>
                <a:ext cx="201" cy="84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3 w 1064"/>
                  <a:gd name="T7" fmla="*/ 64 h 354"/>
                  <a:gd name="T8" fmla="*/ 998 w 1064"/>
                  <a:gd name="T9" fmla="*/ 40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1 h 354"/>
                  <a:gd name="T16" fmla="*/ 169 w 1064"/>
                  <a:gd name="T17" fmla="*/ 0 h 354"/>
                  <a:gd name="T18" fmla="*/ 134 w 1064"/>
                  <a:gd name="T19" fmla="*/ 4 h 354"/>
                  <a:gd name="T20" fmla="*/ 101 w 1064"/>
                  <a:gd name="T21" fmla="*/ 14 h 354"/>
                  <a:gd name="T22" fmla="*/ 73 w 1064"/>
                  <a:gd name="T23" fmla="*/ 30 h 354"/>
                  <a:gd name="T24" fmla="*/ 48 w 1064"/>
                  <a:gd name="T25" fmla="*/ 52 h 354"/>
                  <a:gd name="T26" fmla="*/ 28 w 1064"/>
                  <a:gd name="T27" fmla="*/ 78 h 354"/>
                  <a:gd name="T28" fmla="*/ 13 w 1064"/>
                  <a:gd name="T29" fmla="*/ 108 h 354"/>
                  <a:gd name="T30" fmla="*/ 3 w 1064"/>
                  <a:gd name="T31" fmla="*/ 142 h 354"/>
                  <a:gd name="T32" fmla="*/ 0 w 1064"/>
                  <a:gd name="T33" fmla="*/ 177 h 354"/>
                  <a:gd name="T34" fmla="*/ 3 w 1064"/>
                  <a:gd name="T35" fmla="*/ 212 h 354"/>
                  <a:gd name="T36" fmla="*/ 13 w 1064"/>
                  <a:gd name="T37" fmla="*/ 246 h 354"/>
                  <a:gd name="T38" fmla="*/ 28 w 1064"/>
                  <a:gd name="T39" fmla="*/ 276 h 354"/>
                  <a:gd name="T40" fmla="*/ 48 w 1064"/>
                  <a:gd name="T41" fmla="*/ 302 h 354"/>
                  <a:gd name="T42" fmla="*/ 73 w 1064"/>
                  <a:gd name="T43" fmla="*/ 323 h 354"/>
                  <a:gd name="T44" fmla="*/ 101 w 1064"/>
                  <a:gd name="T45" fmla="*/ 340 h 354"/>
                  <a:gd name="T46" fmla="*/ 134 w 1064"/>
                  <a:gd name="T47" fmla="*/ 350 h 354"/>
                  <a:gd name="T48" fmla="*/ 169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2 h 354"/>
                  <a:gd name="T56" fmla="*/ 998 w 1064"/>
                  <a:gd name="T57" fmla="*/ 313 h 354"/>
                  <a:gd name="T58" fmla="*/ 1023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2"/>
                    </a:lnTo>
                    <a:lnTo>
                      <a:pt x="1056" y="125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2" y="52"/>
                    </a:lnTo>
                    <a:lnTo>
                      <a:pt x="998" y="40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7" y="0"/>
                    </a:lnTo>
                    <a:lnTo>
                      <a:pt x="169" y="0"/>
                    </a:lnTo>
                    <a:lnTo>
                      <a:pt x="151" y="1"/>
                    </a:lnTo>
                    <a:lnTo>
                      <a:pt x="134" y="4"/>
                    </a:lnTo>
                    <a:lnTo>
                      <a:pt x="117" y="8"/>
                    </a:lnTo>
                    <a:lnTo>
                      <a:pt x="101" y="14"/>
                    </a:lnTo>
                    <a:lnTo>
                      <a:pt x="87" y="21"/>
                    </a:lnTo>
                    <a:lnTo>
                      <a:pt x="73" y="30"/>
                    </a:lnTo>
                    <a:lnTo>
                      <a:pt x="60" y="40"/>
                    </a:lnTo>
                    <a:lnTo>
                      <a:pt x="48" y="52"/>
                    </a:lnTo>
                    <a:lnTo>
                      <a:pt x="37" y="64"/>
                    </a:lnTo>
                    <a:lnTo>
                      <a:pt x="28" y="78"/>
                    </a:lnTo>
                    <a:lnTo>
                      <a:pt x="20" y="93"/>
                    </a:lnTo>
                    <a:lnTo>
                      <a:pt x="13" y="108"/>
                    </a:lnTo>
                    <a:lnTo>
                      <a:pt x="7" y="125"/>
                    </a:lnTo>
                    <a:lnTo>
                      <a:pt x="3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2"/>
                    </a:lnTo>
                    <a:lnTo>
                      <a:pt x="7" y="229"/>
                    </a:lnTo>
                    <a:lnTo>
                      <a:pt x="13" y="246"/>
                    </a:lnTo>
                    <a:lnTo>
                      <a:pt x="20" y="261"/>
                    </a:lnTo>
                    <a:lnTo>
                      <a:pt x="28" y="276"/>
                    </a:lnTo>
                    <a:lnTo>
                      <a:pt x="37" y="289"/>
                    </a:lnTo>
                    <a:lnTo>
                      <a:pt x="48" y="302"/>
                    </a:lnTo>
                    <a:lnTo>
                      <a:pt x="60" y="313"/>
                    </a:lnTo>
                    <a:lnTo>
                      <a:pt x="73" y="323"/>
                    </a:lnTo>
                    <a:lnTo>
                      <a:pt x="87" y="332"/>
                    </a:lnTo>
                    <a:lnTo>
                      <a:pt x="101" y="340"/>
                    </a:lnTo>
                    <a:lnTo>
                      <a:pt x="117" y="346"/>
                    </a:lnTo>
                    <a:lnTo>
                      <a:pt x="134" y="350"/>
                    </a:lnTo>
                    <a:lnTo>
                      <a:pt x="151" y="353"/>
                    </a:lnTo>
                    <a:lnTo>
                      <a:pt x="169" y="354"/>
                    </a:lnTo>
                    <a:lnTo>
                      <a:pt x="887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2"/>
                    </a:lnTo>
                    <a:lnTo>
                      <a:pt x="985" y="323"/>
                    </a:lnTo>
                    <a:lnTo>
                      <a:pt x="998" y="313"/>
                    </a:lnTo>
                    <a:lnTo>
                      <a:pt x="1012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6"/>
                    </a:lnTo>
                    <a:lnTo>
                      <a:pt x="1056" y="229"/>
                    </a:lnTo>
                    <a:lnTo>
                      <a:pt x="1060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7" name="Freeform 123"/>
              <p:cNvSpPr>
                <a:spLocks/>
              </p:cNvSpPr>
              <p:nvPr/>
            </p:nvSpPr>
            <p:spPr bwMode="auto">
              <a:xfrm>
                <a:off x="4810" y="4734"/>
                <a:ext cx="191" cy="68"/>
              </a:xfrm>
              <a:custGeom>
                <a:avLst/>
                <a:gdLst>
                  <a:gd name="T0" fmla="*/ 1 w 1008"/>
                  <a:gd name="T1" fmla="*/ 130 h 299"/>
                  <a:gd name="T2" fmla="*/ 7 w 1008"/>
                  <a:gd name="T3" fmla="*/ 102 h 299"/>
                  <a:gd name="T4" fmla="*/ 17 w 1008"/>
                  <a:gd name="T5" fmla="*/ 76 h 299"/>
                  <a:gd name="T6" fmla="*/ 33 w 1008"/>
                  <a:gd name="T7" fmla="*/ 53 h 299"/>
                  <a:gd name="T8" fmla="*/ 52 w 1008"/>
                  <a:gd name="T9" fmla="*/ 34 h 299"/>
                  <a:gd name="T10" fmla="*/ 75 w 1008"/>
                  <a:gd name="T11" fmla="*/ 18 h 299"/>
                  <a:gd name="T12" fmla="*/ 102 w 1008"/>
                  <a:gd name="T13" fmla="*/ 6 h 299"/>
                  <a:gd name="T14" fmla="*/ 130 w 1008"/>
                  <a:gd name="T15" fmla="*/ 1 h 299"/>
                  <a:gd name="T16" fmla="*/ 863 w 1008"/>
                  <a:gd name="T17" fmla="*/ 0 h 299"/>
                  <a:gd name="T18" fmla="*/ 892 w 1008"/>
                  <a:gd name="T19" fmla="*/ 3 h 299"/>
                  <a:gd name="T20" fmla="*/ 919 w 1008"/>
                  <a:gd name="T21" fmla="*/ 11 h 299"/>
                  <a:gd name="T22" fmla="*/ 943 w 1008"/>
                  <a:gd name="T23" fmla="*/ 25 h 299"/>
                  <a:gd name="T24" fmla="*/ 965 w 1008"/>
                  <a:gd name="T25" fmla="*/ 43 h 299"/>
                  <a:gd name="T26" fmla="*/ 983 w 1008"/>
                  <a:gd name="T27" fmla="*/ 64 h 299"/>
                  <a:gd name="T28" fmla="*/ 996 w 1008"/>
                  <a:gd name="T29" fmla="*/ 89 h 299"/>
                  <a:gd name="T30" fmla="*/ 1005 w 1008"/>
                  <a:gd name="T31" fmla="*/ 116 h 299"/>
                  <a:gd name="T32" fmla="*/ 1008 w 1008"/>
                  <a:gd name="T33" fmla="*/ 145 h 299"/>
                  <a:gd name="T34" fmla="*/ 1005 w 1008"/>
                  <a:gd name="T35" fmla="*/ 178 h 299"/>
                  <a:gd name="T36" fmla="*/ 996 w 1008"/>
                  <a:gd name="T37" fmla="*/ 207 h 299"/>
                  <a:gd name="T38" fmla="*/ 983 w 1008"/>
                  <a:gd name="T39" fmla="*/ 233 h 299"/>
                  <a:gd name="T40" fmla="*/ 965 w 1008"/>
                  <a:gd name="T41" fmla="*/ 255 h 299"/>
                  <a:gd name="T42" fmla="*/ 943 w 1008"/>
                  <a:gd name="T43" fmla="*/ 273 h 299"/>
                  <a:gd name="T44" fmla="*/ 919 w 1008"/>
                  <a:gd name="T45" fmla="*/ 287 h 299"/>
                  <a:gd name="T46" fmla="*/ 892 w 1008"/>
                  <a:gd name="T47" fmla="*/ 296 h 299"/>
                  <a:gd name="T48" fmla="*/ 863 w 1008"/>
                  <a:gd name="T49" fmla="*/ 299 h 299"/>
                  <a:gd name="T50" fmla="*/ 130 w 1008"/>
                  <a:gd name="T51" fmla="*/ 298 h 299"/>
                  <a:gd name="T52" fmla="*/ 102 w 1008"/>
                  <a:gd name="T53" fmla="*/ 292 h 299"/>
                  <a:gd name="T54" fmla="*/ 75 w 1008"/>
                  <a:gd name="T55" fmla="*/ 281 h 299"/>
                  <a:gd name="T56" fmla="*/ 52 w 1008"/>
                  <a:gd name="T57" fmla="*/ 264 h 299"/>
                  <a:gd name="T58" fmla="*/ 33 w 1008"/>
                  <a:gd name="T59" fmla="*/ 244 h 299"/>
                  <a:gd name="T60" fmla="*/ 17 w 1008"/>
                  <a:gd name="T61" fmla="*/ 220 h 299"/>
                  <a:gd name="T62" fmla="*/ 7 w 1008"/>
                  <a:gd name="T63" fmla="*/ 193 h 299"/>
                  <a:gd name="T64" fmla="*/ 1 w 1008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9"/>
                  <a:gd name="T101" fmla="*/ 1008 w 1008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5" y="64"/>
                    </a:lnTo>
                    <a:lnTo>
                      <a:pt x="33" y="53"/>
                    </a:lnTo>
                    <a:lnTo>
                      <a:pt x="42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5" y="18"/>
                    </a:lnTo>
                    <a:lnTo>
                      <a:pt x="88" y="11"/>
                    </a:lnTo>
                    <a:lnTo>
                      <a:pt x="102" y="6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63" y="0"/>
                    </a:lnTo>
                    <a:lnTo>
                      <a:pt x="877" y="1"/>
                    </a:lnTo>
                    <a:lnTo>
                      <a:pt x="892" y="3"/>
                    </a:lnTo>
                    <a:lnTo>
                      <a:pt x="906" y="6"/>
                    </a:lnTo>
                    <a:lnTo>
                      <a:pt x="919" y="11"/>
                    </a:lnTo>
                    <a:lnTo>
                      <a:pt x="931" y="18"/>
                    </a:lnTo>
                    <a:lnTo>
                      <a:pt x="943" y="25"/>
                    </a:lnTo>
                    <a:lnTo>
                      <a:pt x="954" y="34"/>
                    </a:lnTo>
                    <a:lnTo>
                      <a:pt x="965" y="43"/>
                    </a:lnTo>
                    <a:lnTo>
                      <a:pt x="974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2"/>
                    </a:lnTo>
                    <a:lnTo>
                      <a:pt x="1005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4" y="244"/>
                    </a:lnTo>
                    <a:lnTo>
                      <a:pt x="965" y="255"/>
                    </a:lnTo>
                    <a:lnTo>
                      <a:pt x="954" y="264"/>
                    </a:lnTo>
                    <a:lnTo>
                      <a:pt x="943" y="273"/>
                    </a:lnTo>
                    <a:lnTo>
                      <a:pt x="931" y="281"/>
                    </a:lnTo>
                    <a:lnTo>
                      <a:pt x="919" y="287"/>
                    </a:lnTo>
                    <a:lnTo>
                      <a:pt x="906" y="292"/>
                    </a:lnTo>
                    <a:lnTo>
                      <a:pt x="892" y="296"/>
                    </a:lnTo>
                    <a:lnTo>
                      <a:pt x="877" y="298"/>
                    </a:lnTo>
                    <a:lnTo>
                      <a:pt x="863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6" y="296"/>
                    </a:lnTo>
                    <a:lnTo>
                      <a:pt x="102" y="292"/>
                    </a:lnTo>
                    <a:lnTo>
                      <a:pt x="88" y="287"/>
                    </a:lnTo>
                    <a:lnTo>
                      <a:pt x="75" y="281"/>
                    </a:lnTo>
                    <a:lnTo>
                      <a:pt x="63" y="273"/>
                    </a:lnTo>
                    <a:lnTo>
                      <a:pt x="52" y="264"/>
                    </a:lnTo>
                    <a:lnTo>
                      <a:pt x="42" y="255"/>
                    </a:lnTo>
                    <a:lnTo>
                      <a:pt x="33" y="244"/>
                    </a:lnTo>
                    <a:lnTo>
                      <a:pt x="25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8" name="Freeform 124"/>
              <p:cNvSpPr>
                <a:spLocks/>
              </p:cNvSpPr>
              <p:nvPr/>
            </p:nvSpPr>
            <p:spPr bwMode="auto">
              <a:xfrm>
                <a:off x="5396" y="4589"/>
                <a:ext cx="202" cy="81"/>
              </a:xfrm>
              <a:custGeom>
                <a:avLst/>
                <a:gdLst>
                  <a:gd name="T0" fmla="*/ 1063 w 1064"/>
                  <a:gd name="T1" fmla="*/ 159 h 354"/>
                  <a:gd name="T2" fmla="*/ 1057 w 1064"/>
                  <a:gd name="T3" fmla="*/ 124 h 354"/>
                  <a:gd name="T4" fmla="*/ 1044 w 1064"/>
                  <a:gd name="T5" fmla="*/ 93 h 354"/>
                  <a:gd name="T6" fmla="*/ 1026 w 1064"/>
                  <a:gd name="T7" fmla="*/ 65 h 354"/>
                  <a:gd name="T8" fmla="*/ 1003 w 1064"/>
                  <a:gd name="T9" fmla="*/ 41 h 354"/>
                  <a:gd name="T10" fmla="*/ 977 w 1064"/>
                  <a:gd name="T11" fmla="*/ 22 h 354"/>
                  <a:gd name="T12" fmla="*/ 946 w 1064"/>
                  <a:gd name="T13" fmla="*/ 8 h 354"/>
                  <a:gd name="T14" fmla="*/ 913 w 1064"/>
                  <a:gd name="T15" fmla="*/ 1 h 354"/>
                  <a:gd name="T16" fmla="*/ 178 w 1064"/>
                  <a:gd name="T17" fmla="*/ 0 h 354"/>
                  <a:gd name="T18" fmla="*/ 141 w 1064"/>
                  <a:gd name="T19" fmla="*/ 4 h 354"/>
                  <a:gd name="T20" fmla="*/ 109 w 1064"/>
                  <a:gd name="T21" fmla="*/ 14 h 354"/>
                  <a:gd name="T22" fmla="*/ 79 w 1064"/>
                  <a:gd name="T23" fmla="*/ 31 h 354"/>
                  <a:gd name="T24" fmla="*/ 53 w 1064"/>
                  <a:gd name="T25" fmla="*/ 52 h 354"/>
                  <a:gd name="T26" fmla="*/ 31 w 1064"/>
                  <a:gd name="T27" fmla="*/ 78 h 354"/>
                  <a:gd name="T28" fmla="*/ 14 w 1064"/>
                  <a:gd name="T29" fmla="*/ 108 h 354"/>
                  <a:gd name="T30" fmla="*/ 3 w 1064"/>
                  <a:gd name="T31" fmla="*/ 142 h 354"/>
                  <a:gd name="T32" fmla="*/ 0 w 1064"/>
                  <a:gd name="T33" fmla="*/ 177 h 354"/>
                  <a:gd name="T34" fmla="*/ 3 w 1064"/>
                  <a:gd name="T35" fmla="*/ 212 h 354"/>
                  <a:gd name="T36" fmla="*/ 14 w 1064"/>
                  <a:gd name="T37" fmla="*/ 245 h 354"/>
                  <a:gd name="T38" fmla="*/ 31 w 1064"/>
                  <a:gd name="T39" fmla="*/ 276 h 354"/>
                  <a:gd name="T40" fmla="*/ 53 w 1064"/>
                  <a:gd name="T41" fmla="*/ 302 h 354"/>
                  <a:gd name="T42" fmla="*/ 79 w 1064"/>
                  <a:gd name="T43" fmla="*/ 324 h 354"/>
                  <a:gd name="T44" fmla="*/ 109 w 1064"/>
                  <a:gd name="T45" fmla="*/ 340 h 354"/>
                  <a:gd name="T46" fmla="*/ 141 w 1064"/>
                  <a:gd name="T47" fmla="*/ 350 h 354"/>
                  <a:gd name="T48" fmla="*/ 178 w 1064"/>
                  <a:gd name="T49" fmla="*/ 354 h 354"/>
                  <a:gd name="T50" fmla="*/ 913 w 1064"/>
                  <a:gd name="T51" fmla="*/ 353 h 354"/>
                  <a:gd name="T52" fmla="*/ 946 w 1064"/>
                  <a:gd name="T53" fmla="*/ 346 h 354"/>
                  <a:gd name="T54" fmla="*/ 977 w 1064"/>
                  <a:gd name="T55" fmla="*/ 333 h 354"/>
                  <a:gd name="T56" fmla="*/ 1003 w 1064"/>
                  <a:gd name="T57" fmla="*/ 314 h 354"/>
                  <a:gd name="T58" fmla="*/ 1026 w 1064"/>
                  <a:gd name="T59" fmla="*/ 290 h 354"/>
                  <a:gd name="T60" fmla="*/ 1044 w 1064"/>
                  <a:gd name="T61" fmla="*/ 261 h 354"/>
                  <a:gd name="T62" fmla="*/ 1057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1" y="142"/>
                    </a:lnTo>
                    <a:lnTo>
                      <a:pt x="1057" y="124"/>
                    </a:lnTo>
                    <a:lnTo>
                      <a:pt x="1051" y="108"/>
                    </a:lnTo>
                    <a:lnTo>
                      <a:pt x="1044" y="93"/>
                    </a:lnTo>
                    <a:lnTo>
                      <a:pt x="1036" y="78"/>
                    </a:lnTo>
                    <a:lnTo>
                      <a:pt x="1026" y="65"/>
                    </a:lnTo>
                    <a:lnTo>
                      <a:pt x="1015" y="52"/>
                    </a:lnTo>
                    <a:lnTo>
                      <a:pt x="1003" y="41"/>
                    </a:lnTo>
                    <a:lnTo>
                      <a:pt x="990" y="31"/>
                    </a:lnTo>
                    <a:lnTo>
                      <a:pt x="977" y="22"/>
                    </a:lnTo>
                    <a:lnTo>
                      <a:pt x="962" y="14"/>
                    </a:lnTo>
                    <a:lnTo>
                      <a:pt x="946" y="8"/>
                    </a:lnTo>
                    <a:lnTo>
                      <a:pt x="930" y="4"/>
                    </a:lnTo>
                    <a:lnTo>
                      <a:pt x="913" y="1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1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3" y="22"/>
                    </a:lnTo>
                    <a:lnTo>
                      <a:pt x="79" y="31"/>
                    </a:lnTo>
                    <a:lnTo>
                      <a:pt x="65" y="41"/>
                    </a:lnTo>
                    <a:lnTo>
                      <a:pt x="53" y="52"/>
                    </a:lnTo>
                    <a:lnTo>
                      <a:pt x="41" y="65"/>
                    </a:lnTo>
                    <a:lnTo>
                      <a:pt x="31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4"/>
                    </a:lnTo>
                    <a:lnTo>
                      <a:pt x="3" y="142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1" y="276"/>
                    </a:lnTo>
                    <a:lnTo>
                      <a:pt x="41" y="290"/>
                    </a:lnTo>
                    <a:lnTo>
                      <a:pt x="53" y="302"/>
                    </a:lnTo>
                    <a:lnTo>
                      <a:pt x="65" y="314"/>
                    </a:lnTo>
                    <a:lnTo>
                      <a:pt x="79" y="324"/>
                    </a:lnTo>
                    <a:lnTo>
                      <a:pt x="93" y="333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1" y="350"/>
                    </a:lnTo>
                    <a:lnTo>
                      <a:pt x="160" y="353"/>
                    </a:lnTo>
                    <a:lnTo>
                      <a:pt x="178" y="354"/>
                    </a:lnTo>
                    <a:lnTo>
                      <a:pt x="894" y="354"/>
                    </a:lnTo>
                    <a:lnTo>
                      <a:pt x="913" y="353"/>
                    </a:lnTo>
                    <a:lnTo>
                      <a:pt x="930" y="350"/>
                    </a:lnTo>
                    <a:lnTo>
                      <a:pt x="946" y="346"/>
                    </a:lnTo>
                    <a:lnTo>
                      <a:pt x="962" y="340"/>
                    </a:lnTo>
                    <a:lnTo>
                      <a:pt x="977" y="333"/>
                    </a:lnTo>
                    <a:lnTo>
                      <a:pt x="990" y="324"/>
                    </a:lnTo>
                    <a:lnTo>
                      <a:pt x="1003" y="314"/>
                    </a:lnTo>
                    <a:lnTo>
                      <a:pt x="1015" y="302"/>
                    </a:lnTo>
                    <a:lnTo>
                      <a:pt x="1026" y="290"/>
                    </a:lnTo>
                    <a:lnTo>
                      <a:pt x="1036" y="276"/>
                    </a:lnTo>
                    <a:lnTo>
                      <a:pt x="1044" y="261"/>
                    </a:lnTo>
                    <a:lnTo>
                      <a:pt x="1051" y="245"/>
                    </a:lnTo>
                    <a:lnTo>
                      <a:pt x="1057" y="229"/>
                    </a:lnTo>
                    <a:lnTo>
                      <a:pt x="1061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59" name="Freeform 125"/>
              <p:cNvSpPr>
                <a:spLocks/>
              </p:cNvSpPr>
              <p:nvPr/>
            </p:nvSpPr>
            <p:spPr bwMode="auto">
              <a:xfrm>
                <a:off x="5402" y="4583"/>
                <a:ext cx="191" cy="67"/>
              </a:xfrm>
              <a:custGeom>
                <a:avLst/>
                <a:gdLst>
                  <a:gd name="T0" fmla="*/ 0 w 1007"/>
                  <a:gd name="T1" fmla="*/ 130 h 299"/>
                  <a:gd name="T2" fmla="*/ 6 w 1007"/>
                  <a:gd name="T3" fmla="*/ 102 h 299"/>
                  <a:gd name="T4" fmla="*/ 17 w 1007"/>
                  <a:gd name="T5" fmla="*/ 76 h 299"/>
                  <a:gd name="T6" fmla="*/ 32 w 1007"/>
                  <a:gd name="T7" fmla="*/ 53 h 299"/>
                  <a:gd name="T8" fmla="*/ 52 w 1007"/>
                  <a:gd name="T9" fmla="*/ 34 h 299"/>
                  <a:gd name="T10" fmla="*/ 75 w 1007"/>
                  <a:gd name="T11" fmla="*/ 18 h 299"/>
                  <a:gd name="T12" fmla="*/ 100 w 1007"/>
                  <a:gd name="T13" fmla="*/ 7 h 299"/>
                  <a:gd name="T14" fmla="*/ 130 w 1007"/>
                  <a:gd name="T15" fmla="*/ 1 h 299"/>
                  <a:gd name="T16" fmla="*/ 861 w 1007"/>
                  <a:gd name="T17" fmla="*/ 0 h 299"/>
                  <a:gd name="T18" fmla="*/ 891 w 1007"/>
                  <a:gd name="T19" fmla="*/ 3 h 299"/>
                  <a:gd name="T20" fmla="*/ 918 w 1007"/>
                  <a:gd name="T21" fmla="*/ 11 h 299"/>
                  <a:gd name="T22" fmla="*/ 943 w 1007"/>
                  <a:gd name="T23" fmla="*/ 25 h 299"/>
                  <a:gd name="T24" fmla="*/ 964 w 1007"/>
                  <a:gd name="T25" fmla="*/ 43 h 299"/>
                  <a:gd name="T26" fmla="*/ 982 w 1007"/>
                  <a:gd name="T27" fmla="*/ 64 h 299"/>
                  <a:gd name="T28" fmla="*/ 995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5 w 1007"/>
                  <a:gd name="T37" fmla="*/ 207 h 299"/>
                  <a:gd name="T38" fmla="*/ 982 w 1007"/>
                  <a:gd name="T39" fmla="*/ 233 h 299"/>
                  <a:gd name="T40" fmla="*/ 964 w 1007"/>
                  <a:gd name="T41" fmla="*/ 255 h 299"/>
                  <a:gd name="T42" fmla="*/ 943 w 1007"/>
                  <a:gd name="T43" fmla="*/ 273 h 299"/>
                  <a:gd name="T44" fmla="*/ 918 w 1007"/>
                  <a:gd name="T45" fmla="*/ 287 h 299"/>
                  <a:gd name="T46" fmla="*/ 891 w 1007"/>
                  <a:gd name="T47" fmla="*/ 296 h 299"/>
                  <a:gd name="T48" fmla="*/ 861 w 1007"/>
                  <a:gd name="T49" fmla="*/ 299 h 299"/>
                  <a:gd name="T50" fmla="*/ 130 w 1007"/>
                  <a:gd name="T51" fmla="*/ 298 h 299"/>
                  <a:gd name="T52" fmla="*/ 100 w 1007"/>
                  <a:gd name="T53" fmla="*/ 293 h 299"/>
                  <a:gd name="T54" fmla="*/ 75 w 1007"/>
                  <a:gd name="T55" fmla="*/ 281 h 299"/>
                  <a:gd name="T56" fmla="*/ 52 w 1007"/>
                  <a:gd name="T57" fmla="*/ 265 h 299"/>
                  <a:gd name="T58" fmla="*/ 32 w 1007"/>
                  <a:gd name="T59" fmla="*/ 245 h 299"/>
                  <a:gd name="T60" fmla="*/ 17 w 1007"/>
                  <a:gd name="T61" fmla="*/ 220 h 299"/>
                  <a:gd name="T62" fmla="*/ 6 w 1007"/>
                  <a:gd name="T63" fmla="*/ 193 h 299"/>
                  <a:gd name="T64" fmla="*/ 0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4" y="64"/>
                    </a:lnTo>
                    <a:lnTo>
                      <a:pt x="32" y="53"/>
                    </a:lnTo>
                    <a:lnTo>
                      <a:pt x="42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5" y="18"/>
                    </a:lnTo>
                    <a:lnTo>
                      <a:pt x="87" y="11"/>
                    </a:lnTo>
                    <a:lnTo>
                      <a:pt x="100" y="7"/>
                    </a:lnTo>
                    <a:lnTo>
                      <a:pt x="114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61" y="0"/>
                    </a:lnTo>
                    <a:lnTo>
                      <a:pt x="877" y="1"/>
                    </a:lnTo>
                    <a:lnTo>
                      <a:pt x="891" y="3"/>
                    </a:lnTo>
                    <a:lnTo>
                      <a:pt x="905" y="7"/>
                    </a:lnTo>
                    <a:lnTo>
                      <a:pt x="918" y="11"/>
                    </a:lnTo>
                    <a:lnTo>
                      <a:pt x="931" y="18"/>
                    </a:lnTo>
                    <a:lnTo>
                      <a:pt x="943" y="25"/>
                    </a:lnTo>
                    <a:lnTo>
                      <a:pt x="954" y="34"/>
                    </a:lnTo>
                    <a:lnTo>
                      <a:pt x="964" y="43"/>
                    </a:lnTo>
                    <a:lnTo>
                      <a:pt x="973" y="53"/>
                    </a:lnTo>
                    <a:lnTo>
                      <a:pt x="982" y="64"/>
                    </a:lnTo>
                    <a:lnTo>
                      <a:pt x="989" y="76"/>
                    </a:lnTo>
                    <a:lnTo>
                      <a:pt x="995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5" y="207"/>
                    </a:lnTo>
                    <a:lnTo>
                      <a:pt x="989" y="220"/>
                    </a:lnTo>
                    <a:lnTo>
                      <a:pt x="982" y="233"/>
                    </a:lnTo>
                    <a:lnTo>
                      <a:pt x="973" y="245"/>
                    </a:lnTo>
                    <a:lnTo>
                      <a:pt x="964" y="255"/>
                    </a:lnTo>
                    <a:lnTo>
                      <a:pt x="954" y="265"/>
                    </a:lnTo>
                    <a:lnTo>
                      <a:pt x="943" y="273"/>
                    </a:lnTo>
                    <a:lnTo>
                      <a:pt x="931" y="281"/>
                    </a:lnTo>
                    <a:lnTo>
                      <a:pt x="918" y="287"/>
                    </a:lnTo>
                    <a:lnTo>
                      <a:pt x="905" y="293"/>
                    </a:lnTo>
                    <a:lnTo>
                      <a:pt x="891" y="296"/>
                    </a:lnTo>
                    <a:lnTo>
                      <a:pt x="877" y="298"/>
                    </a:lnTo>
                    <a:lnTo>
                      <a:pt x="861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4" y="296"/>
                    </a:lnTo>
                    <a:lnTo>
                      <a:pt x="100" y="293"/>
                    </a:lnTo>
                    <a:lnTo>
                      <a:pt x="87" y="287"/>
                    </a:lnTo>
                    <a:lnTo>
                      <a:pt x="75" y="281"/>
                    </a:lnTo>
                    <a:lnTo>
                      <a:pt x="63" y="273"/>
                    </a:lnTo>
                    <a:lnTo>
                      <a:pt x="52" y="265"/>
                    </a:lnTo>
                    <a:lnTo>
                      <a:pt x="42" y="255"/>
                    </a:lnTo>
                    <a:lnTo>
                      <a:pt x="32" y="245"/>
                    </a:lnTo>
                    <a:lnTo>
                      <a:pt x="24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2" y="178"/>
                    </a:lnTo>
                    <a:lnTo>
                      <a:pt x="0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0" name="Freeform 126"/>
              <p:cNvSpPr>
                <a:spLocks/>
              </p:cNvSpPr>
              <p:nvPr/>
            </p:nvSpPr>
            <p:spPr bwMode="auto">
              <a:xfrm>
                <a:off x="5147" y="4589"/>
                <a:ext cx="204" cy="81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4 h 354"/>
                  <a:gd name="T4" fmla="*/ 1042 w 1064"/>
                  <a:gd name="T5" fmla="*/ 93 h 354"/>
                  <a:gd name="T6" fmla="*/ 1023 w 1064"/>
                  <a:gd name="T7" fmla="*/ 65 h 354"/>
                  <a:gd name="T8" fmla="*/ 999 w 1064"/>
                  <a:gd name="T9" fmla="*/ 41 h 354"/>
                  <a:gd name="T10" fmla="*/ 971 w 1064"/>
                  <a:gd name="T11" fmla="*/ 22 h 354"/>
                  <a:gd name="T12" fmla="*/ 939 w 1064"/>
                  <a:gd name="T13" fmla="*/ 8 h 354"/>
                  <a:gd name="T14" fmla="*/ 905 w 1064"/>
                  <a:gd name="T15" fmla="*/ 1 h 354"/>
                  <a:gd name="T16" fmla="*/ 177 w 1064"/>
                  <a:gd name="T17" fmla="*/ 0 h 354"/>
                  <a:gd name="T18" fmla="*/ 140 w 1064"/>
                  <a:gd name="T19" fmla="*/ 4 h 354"/>
                  <a:gd name="T20" fmla="*/ 106 w 1064"/>
                  <a:gd name="T21" fmla="*/ 14 h 354"/>
                  <a:gd name="T22" fmla="*/ 76 w 1064"/>
                  <a:gd name="T23" fmla="*/ 31 h 354"/>
                  <a:gd name="T24" fmla="*/ 49 w 1064"/>
                  <a:gd name="T25" fmla="*/ 52 h 354"/>
                  <a:gd name="T26" fmla="*/ 28 w 1064"/>
                  <a:gd name="T27" fmla="*/ 78 h 354"/>
                  <a:gd name="T28" fmla="*/ 13 w 1064"/>
                  <a:gd name="T29" fmla="*/ 108 h 354"/>
                  <a:gd name="T30" fmla="*/ 4 w 1064"/>
                  <a:gd name="T31" fmla="*/ 142 h 354"/>
                  <a:gd name="T32" fmla="*/ 0 w 1064"/>
                  <a:gd name="T33" fmla="*/ 177 h 354"/>
                  <a:gd name="T34" fmla="*/ 4 w 1064"/>
                  <a:gd name="T35" fmla="*/ 212 h 354"/>
                  <a:gd name="T36" fmla="*/ 13 w 1064"/>
                  <a:gd name="T37" fmla="*/ 245 h 354"/>
                  <a:gd name="T38" fmla="*/ 28 w 1064"/>
                  <a:gd name="T39" fmla="*/ 276 h 354"/>
                  <a:gd name="T40" fmla="*/ 49 w 1064"/>
                  <a:gd name="T41" fmla="*/ 302 h 354"/>
                  <a:gd name="T42" fmla="*/ 76 w 1064"/>
                  <a:gd name="T43" fmla="*/ 324 h 354"/>
                  <a:gd name="T44" fmla="*/ 106 w 1064"/>
                  <a:gd name="T45" fmla="*/ 340 h 354"/>
                  <a:gd name="T46" fmla="*/ 140 w 1064"/>
                  <a:gd name="T47" fmla="*/ 350 h 354"/>
                  <a:gd name="T48" fmla="*/ 177 w 1064"/>
                  <a:gd name="T49" fmla="*/ 354 h 354"/>
                  <a:gd name="T50" fmla="*/ 905 w 1064"/>
                  <a:gd name="T51" fmla="*/ 353 h 354"/>
                  <a:gd name="T52" fmla="*/ 939 w 1064"/>
                  <a:gd name="T53" fmla="*/ 346 h 354"/>
                  <a:gd name="T54" fmla="*/ 971 w 1064"/>
                  <a:gd name="T55" fmla="*/ 333 h 354"/>
                  <a:gd name="T56" fmla="*/ 999 w 1064"/>
                  <a:gd name="T57" fmla="*/ 314 h 354"/>
                  <a:gd name="T58" fmla="*/ 1023 w 1064"/>
                  <a:gd name="T59" fmla="*/ 290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2"/>
                    </a:lnTo>
                    <a:lnTo>
                      <a:pt x="1056" y="124"/>
                    </a:lnTo>
                    <a:lnTo>
                      <a:pt x="1050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5"/>
                    </a:lnTo>
                    <a:lnTo>
                      <a:pt x="1012" y="52"/>
                    </a:lnTo>
                    <a:lnTo>
                      <a:pt x="999" y="41"/>
                    </a:lnTo>
                    <a:lnTo>
                      <a:pt x="986" y="31"/>
                    </a:lnTo>
                    <a:lnTo>
                      <a:pt x="971" y="22"/>
                    </a:lnTo>
                    <a:lnTo>
                      <a:pt x="956" y="14"/>
                    </a:lnTo>
                    <a:lnTo>
                      <a:pt x="939" y="8"/>
                    </a:lnTo>
                    <a:lnTo>
                      <a:pt x="922" y="4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8" y="1"/>
                    </a:lnTo>
                    <a:lnTo>
                      <a:pt x="140" y="4"/>
                    </a:lnTo>
                    <a:lnTo>
                      <a:pt x="122" y="8"/>
                    </a:lnTo>
                    <a:lnTo>
                      <a:pt x="106" y="14"/>
                    </a:lnTo>
                    <a:lnTo>
                      <a:pt x="90" y="22"/>
                    </a:lnTo>
                    <a:lnTo>
                      <a:pt x="76" y="31"/>
                    </a:lnTo>
                    <a:lnTo>
                      <a:pt x="61" y="41"/>
                    </a:lnTo>
                    <a:lnTo>
                      <a:pt x="49" y="52"/>
                    </a:lnTo>
                    <a:lnTo>
                      <a:pt x="38" y="65"/>
                    </a:lnTo>
                    <a:lnTo>
                      <a:pt x="28" y="78"/>
                    </a:lnTo>
                    <a:lnTo>
                      <a:pt x="20" y="93"/>
                    </a:lnTo>
                    <a:lnTo>
                      <a:pt x="13" y="108"/>
                    </a:lnTo>
                    <a:lnTo>
                      <a:pt x="8" y="124"/>
                    </a:lnTo>
                    <a:lnTo>
                      <a:pt x="4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2"/>
                    </a:lnTo>
                    <a:lnTo>
                      <a:pt x="8" y="229"/>
                    </a:lnTo>
                    <a:lnTo>
                      <a:pt x="13" y="245"/>
                    </a:lnTo>
                    <a:lnTo>
                      <a:pt x="20" y="261"/>
                    </a:lnTo>
                    <a:lnTo>
                      <a:pt x="28" y="276"/>
                    </a:lnTo>
                    <a:lnTo>
                      <a:pt x="38" y="290"/>
                    </a:lnTo>
                    <a:lnTo>
                      <a:pt x="49" y="302"/>
                    </a:lnTo>
                    <a:lnTo>
                      <a:pt x="61" y="314"/>
                    </a:lnTo>
                    <a:lnTo>
                      <a:pt x="76" y="324"/>
                    </a:lnTo>
                    <a:lnTo>
                      <a:pt x="90" y="333"/>
                    </a:lnTo>
                    <a:lnTo>
                      <a:pt x="106" y="340"/>
                    </a:lnTo>
                    <a:lnTo>
                      <a:pt x="122" y="346"/>
                    </a:lnTo>
                    <a:lnTo>
                      <a:pt x="140" y="350"/>
                    </a:lnTo>
                    <a:lnTo>
                      <a:pt x="158" y="353"/>
                    </a:lnTo>
                    <a:lnTo>
                      <a:pt x="177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0"/>
                    </a:lnTo>
                    <a:lnTo>
                      <a:pt x="939" y="346"/>
                    </a:lnTo>
                    <a:lnTo>
                      <a:pt x="956" y="340"/>
                    </a:lnTo>
                    <a:lnTo>
                      <a:pt x="971" y="333"/>
                    </a:lnTo>
                    <a:lnTo>
                      <a:pt x="986" y="324"/>
                    </a:lnTo>
                    <a:lnTo>
                      <a:pt x="999" y="314"/>
                    </a:lnTo>
                    <a:lnTo>
                      <a:pt x="1012" y="302"/>
                    </a:lnTo>
                    <a:lnTo>
                      <a:pt x="1023" y="290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1" name="Freeform 127"/>
              <p:cNvSpPr>
                <a:spLocks/>
              </p:cNvSpPr>
              <p:nvPr/>
            </p:nvSpPr>
            <p:spPr bwMode="auto">
              <a:xfrm>
                <a:off x="5152" y="4583"/>
                <a:ext cx="191" cy="67"/>
              </a:xfrm>
              <a:custGeom>
                <a:avLst/>
                <a:gdLst>
                  <a:gd name="T0" fmla="*/ 1 w 1008"/>
                  <a:gd name="T1" fmla="*/ 130 h 299"/>
                  <a:gd name="T2" fmla="*/ 7 w 1008"/>
                  <a:gd name="T3" fmla="*/ 102 h 299"/>
                  <a:gd name="T4" fmla="*/ 18 w 1008"/>
                  <a:gd name="T5" fmla="*/ 76 h 299"/>
                  <a:gd name="T6" fmla="*/ 34 w 1008"/>
                  <a:gd name="T7" fmla="*/ 53 h 299"/>
                  <a:gd name="T8" fmla="*/ 55 w 1008"/>
                  <a:gd name="T9" fmla="*/ 34 h 299"/>
                  <a:gd name="T10" fmla="*/ 79 w 1008"/>
                  <a:gd name="T11" fmla="*/ 18 h 299"/>
                  <a:gd name="T12" fmla="*/ 106 w 1008"/>
                  <a:gd name="T13" fmla="*/ 7 h 299"/>
                  <a:gd name="T14" fmla="*/ 137 w 1008"/>
                  <a:gd name="T15" fmla="*/ 1 h 299"/>
                  <a:gd name="T16" fmla="*/ 863 w 1008"/>
                  <a:gd name="T17" fmla="*/ 0 h 299"/>
                  <a:gd name="T18" fmla="*/ 892 w 1008"/>
                  <a:gd name="T19" fmla="*/ 3 h 299"/>
                  <a:gd name="T20" fmla="*/ 919 w 1008"/>
                  <a:gd name="T21" fmla="*/ 11 h 299"/>
                  <a:gd name="T22" fmla="*/ 944 w 1008"/>
                  <a:gd name="T23" fmla="*/ 25 h 299"/>
                  <a:gd name="T24" fmla="*/ 966 w 1008"/>
                  <a:gd name="T25" fmla="*/ 43 h 299"/>
                  <a:gd name="T26" fmla="*/ 983 w 1008"/>
                  <a:gd name="T27" fmla="*/ 64 h 299"/>
                  <a:gd name="T28" fmla="*/ 996 w 1008"/>
                  <a:gd name="T29" fmla="*/ 89 h 299"/>
                  <a:gd name="T30" fmla="*/ 1005 w 1008"/>
                  <a:gd name="T31" fmla="*/ 116 h 299"/>
                  <a:gd name="T32" fmla="*/ 1008 w 1008"/>
                  <a:gd name="T33" fmla="*/ 145 h 299"/>
                  <a:gd name="T34" fmla="*/ 1005 w 1008"/>
                  <a:gd name="T35" fmla="*/ 178 h 299"/>
                  <a:gd name="T36" fmla="*/ 996 w 1008"/>
                  <a:gd name="T37" fmla="*/ 207 h 299"/>
                  <a:gd name="T38" fmla="*/ 983 w 1008"/>
                  <a:gd name="T39" fmla="*/ 233 h 299"/>
                  <a:gd name="T40" fmla="*/ 966 w 1008"/>
                  <a:gd name="T41" fmla="*/ 255 h 299"/>
                  <a:gd name="T42" fmla="*/ 944 w 1008"/>
                  <a:gd name="T43" fmla="*/ 273 h 299"/>
                  <a:gd name="T44" fmla="*/ 919 w 1008"/>
                  <a:gd name="T45" fmla="*/ 287 h 299"/>
                  <a:gd name="T46" fmla="*/ 892 w 1008"/>
                  <a:gd name="T47" fmla="*/ 296 h 299"/>
                  <a:gd name="T48" fmla="*/ 863 w 1008"/>
                  <a:gd name="T49" fmla="*/ 299 h 299"/>
                  <a:gd name="T50" fmla="*/ 137 w 1008"/>
                  <a:gd name="T51" fmla="*/ 298 h 299"/>
                  <a:gd name="T52" fmla="*/ 106 w 1008"/>
                  <a:gd name="T53" fmla="*/ 293 h 299"/>
                  <a:gd name="T54" fmla="*/ 79 w 1008"/>
                  <a:gd name="T55" fmla="*/ 281 h 299"/>
                  <a:gd name="T56" fmla="*/ 55 w 1008"/>
                  <a:gd name="T57" fmla="*/ 265 h 299"/>
                  <a:gd name="T58" fmla="*/ 34 w 1008"/>
                  <a:gd name="T59" fmla="*/ 245 h 299"/>
                  <a:gd name="T60" fmla="*/ 18 w 1008"/>
                  <a:gd name="T61" fmla="*/ 220 h 299"/>
                  <a:gd name="T62" fmla="*/ 7 w 1008"/>
                  <a:gd name="T63" fmla="*/ 193 h 299"/>
                  <a:gd name="T64" fmla="*/ 1 w 1008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9"/>
                  <a:gd name="T101" fmla="*/ 1008 w 1008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2" y="89"/>
                    </a:lnTo>
                    <a:lnTo>
                      <a:pt x="18" y="76"/>
                    </a:lnTo>
                    <a:lnTo>
                      <a:pt x="25" y="64"/>
                    </a:lnTo>
                    <a:lnTo>
                      <a:pt x="34" y="53"/>
                    </a:lnTo>
                    <a:lnTo>
                      <a:pt x="43" y="43"/>
                    </a:lnTo>
                    <a:lnTo>
                      <a:pt x="55" y="34"/>
                    </a:lnTo>
                    <a:lnTo>
                      <a:pt x="66" y="25"/>
                    </a:lnTo>
                    <a:lnTo>
                      <a:pt x="79" y="18"/>
                    </a:lnTo>
                    <a:lnTo>
                      <a:pt x="92" y="11"/>
                    </a:lnTo>
                    <a:lnTo>
                      <a:pt x="106" y="7"/>
                    </a:lnTo>
                    <a:lnTo>
                      <a:pt x="121" y="3"/>
                    </a:lnTo>
                    <a:lnTo>
                      <a:pt x="137" y="1"/>
                    </a:lnTo>
                    <a:lnTo>
                      <a:pt x="153" y="0"/>
                    </a:lnTo>
                    <a:lnTo>
                      <a:pt x="863" y="0"/>
                    </a:lnTo>
                    <a:lnTo>
                      <a:pt x="878" y="1"/>
                    </a:lnTo>
                    <a:lnTo>
                      <a:pt x="892" y="3"/>
                    </a:lnTo>
                    <a:lnTo>
                      <a:pt x="906" y="7"/>
                    </a:lnTo>
                    <a:lnTo>
                      <a:pt x="919" y="11"/>
                    </a:lnTo>
                    <a:lnTo>
                      <a:pt x="933" y="18"/>
                    </a:lnTo>
                    <a:lnTo>
                      <a:pt x="944" y="25"/>
                    </a:lnTo>
                    <a:lnTo>
                      <a:pt x="956" y="34"/>
                    </a:lnTo>
                    <a:lnTo>
                      <a:pt x="966" y="43"/>
                    </a:lnTo>
                    <a:lnTo>
                      <a:pt x="975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2"/>
                    </a:lnTo>
                    <a:lnTo>
                      <a:pt x="1005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5" y="245"/>
                    </a:lnTo>
                    <a:lnTo>
                      <a:pt x="966" y="255"/>
                    </a:lnTo>
                    <a:lnTo>
                      <a:pt x="956" y="265"/>
                    </a:lnTo>
                    <a:lnTo>
                      <a:pt x="944" y="273"/>
                    </a:lnTo>
                    <a:lnTo>
                      <a:pt x="933" y="281"/>
                    </a:lnTo>
                    <a:lnTo>
                      <a:pt x="919" y="287"/>
                    </a:lnTo>
                    <a:lnTo>
                      <a:pt x="906" y="293"/>
                    </a:lnTo>
                    <a:lnTo>
                      <a:pt x="892" y="296"/>
                    </a:lnTo>
                    <a:lnTo>
                      <a:pt x="878" y="298"/>
                    </a:lnTo>
                    <a:lnTo>
                      <a:pt x="863" y="299"/>
                    </a:lnTo>
                    <a:lnTo>
                      <a:pt x="153" y="299"/>
                    </a:lnTo>
                    <a:lnTo>
                      <a:pt x="137" y="298"/>
                    </a:lnTo>
                    <a:lnTo>
                      <a:pt x="121" y="296"/>
                    </a:lnTo>
                    <a:lnTo>
                      <a:pt x="106" y="293"/>
                    </a:lnTo>
                    <a:lnTo>
                      <a:pt x="92" y="287"/>
                    </a:lnTo>
                    <a:lnTo>
                      <a:pt x="79" y="281"/>
                    </a:lnTo>
                    <a:lnTo>
                      <a:pt x="66" y="273"/>
                    </a:lnTo>
                    <a:lnTo>
                      <a:pt x="55" y="265"/>
                    </a:lnTo>
                    <a:lnTo>
                      <a:pt x="43" y="255"/>
                    </a:lnTo>
                    <a:lnTo>
                      <a:pt x="34" y="245"/>
                    </a:lnTo>
                    <a:lnTo>
                      <a:pt x="25" y="233"/>
                    </a:lnTo>
                    <a:lnTo>
                      <a:pt x="18" y="220"/>
                    </a:lnTo>
                    <a:lnTo>
                      <a:pt x="12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2" name="Freeform 128"/>
              <p:cNvSpPr>
                <a:spLocks/>
              </p:cNvSpPr>
              <p:nvPr/>
            </p:nvSpPr>
            <p:spPr bwMode="auto">
              <a:xfrm>
                <a:off x="4900" y="4589"/>
                <a:ext cx="202" cy="81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4 h 354"/>
                  <a:gd name="T4" fmla="*/ 1042 w 1063"/>
                  <a:gd name="T5" fmla="*/ 93 h 354"/>
                  <a:gd name="T6" fmla="*/ 1023 w 1063"/>
                  <a:gd name="T7" fmla="*/ 65 h 354"/>
                  <a:gd name="T8" fmla="*/ 998 w 1063"/>
                  <a:gd name="T9" fmla="*/ 41 h 354"/>
                  <a:gd name="T10" fmla="*/ 970 w 1063"/>
                  <a:gd name="T11" fmla="*/ 22 h 354"/>
                  <a:gd name="T12" fmla="*/ 938 w 1063"/>
                  <a:gd name="T13" fmla="*/ 8 h 354"/>
                  <a:gd name="T14" fmla="*/ 904 w 1063"/>
                  <a:gd name="T15" fmla="*/ 1 h 354"/>
                  <a:gd name="T16" fmla="*/ 177 w 1063"/>
                  <a:gd name="T17" fmla="*/ 0 h 354"/>
                  <a:gd name="T18" fmla="*/ 142 w 1063"/>
                  <a:gd name="T19" fmla="*/ 4 h 354"/>
                  <a:gd name="T20" fmla="*/ 108 w 1063"/>
                  <a:gd name="T21" fmla="*/ 14 h 354"/>
                  <a:gd name="T22" fmla="*/ 78 w 1063"/>
                  <a:gd name="T23" fmla="*/ 31 h 354"/>
                  <a:gd name="T24" fmla="*/ 52 w 1063"/>
                  <a:gd name="T25" fmla="*/ 52 h 354"/>
                  <a:gd name="T26" fmla="*/ 30 w 1063"/>
                  <a:gd name="T27" fmla="*/ 78 h 354"/>
                  <a:gd name="T28" fmla="*/ 14 w 1063"/>
                  <a:gd name="T29" fmla="*/ 108 h 354"/>
                  <a:gd name="T30" fmla="*/ 3 w 1063"/>
                  <a:gd name="T31" fmla="*/ 142 h 354"/>
                  <a:gd name="T32" fmla="*/ 0 w 1063"/>
                  <a:gd name="T33" fmla="*/ 177 h 354"/>
                  <a:gd name="T34" fmla="*/ 3 w 1063"/>
                  <a:gd name="T35" fmla="*/ 212 h 354"/>
                  <a:gd name="T36" fmla="*/ 14 w 1063"/>
                  <a:gd name="T37" fmla="*/ 245 h 354"/>
                  <a:gd name="T38" fmla="*/ 30 w 1063"/>
                  <a:gd name="T39" fmla="*/ 276 h 354"/>
                  <a:gd name="T40" fmla="*/ 52 w 1063"/>
                  <a:gd name="T41" fmla="*/ 302 h 354"/>
                  <a:gd name="T42" fmla="*/ 78 w 1063"/>
                  <a:gd name="T43" fmla="*/ 324 h 354"/>
                  <a:gd name="T44" fmla="*/ 108 w 1063"/>
                  <a:gd name="T45" fmla="*/ 340 h 354"/>
                  <a:gd name="T46" fmla="*/ 142 w 1063"/>
                  <a:gd name="T47" fmla="*/ 350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3 h 354"/>
                  <a:gd name="T56" fmla="*/ 998 w 1063"/>
                  <a:gd name="T57" fmla="*/ 314 h 354"/>
                  <a:gd name="T58" fmla="*/ 1023 w 1063"/>
                  <a:gd name="T59" fmla="*/ 290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7"/>
                    </a:moveTo>
                    <a:lnTo>
                      <a:pt x="1062" y="159"/>
                    </a:lnTo>
                    <a:lnTo>
                      <a:pt x="1060" y="142"/>
                    </a:lnTo>
                    <a:lnTo>
                      <a:pt x="1055" y="124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5"/>
                    </a:lnTo>
                    <a:lnTo>
                      <a:pt x="1011" y="52"/>
                    </a:lnTo>
                    <a:lnTo>
                      <a:pt x="998" y="41"/>
                    </a:lnTo>
                    <a:lnTo>
                      <a:pt x="984" y="31"/>
                    </a:lnTo>
                    <a:lnTo>
                      <a:pt x="970" y="22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2" y="22"/>
                    </a:lnTo>
                    <a:lnTo>
                      <a:pt x="78" y="31"/>
                    </a:lnTo>
                    <a:lnTo>
                      <a:pt x="64" y="41"/>
                    </a:lnTo>
                    <a:lnTo>
                      <a:pt x="52" y="52"/>
                    </a:lnTo>
                    <a:lnTo>
                      <a:pt x="40" y="65"/>
                    </a:lnTo>
                    <a:lnTo>
                      <a:pt x="30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4"/>
                    </a:lnTo>
                    <a:lnTo>
                      <a:pt x="3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6"/>
                    </a:lnTo>
                    <a:lnTo>
                      <a:pt x="40" y="290"/>
                    </a:lnTo>
                    <a:lnTo>
                      <a:pt x="52" y="302"/>
                    </a:lnTo>
                    <a:lnTo>
                      <a:pt x="64" y="314"/>
                    </a:lnTo>
                    <a:lnTo>
                      <a:pt x="78" y="324"/>
                    </a:lnTo>
                    <a:lnTo>
                      <a:pt x="92" y="333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0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3"/>
                    </a:lnTo>
                    <a:lnTo>
                      <a:pt x="984" y="324"/>
                    </a:lnTo>
                    <a:lnTo>
                      <a:pt x="998" y="314"/>
                    </a:lnTo>
                    <a:lnTo>
                      <a:pt x="1011" y="302"/>
                    </a:lnTo>
                    <a:lnTo>
                      <a:pt x="1023" y="290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2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3" name="Freeform 129"/>
              <p:cNvSpPr>
                <a:spLocks/>
              </p:cNvSpPr>
              <p:nvPr/>
            </p:nvSpPr>
            <p:spPr bwMode="auto">
              <a:xfrm>
                <a:off x="4903" y="4583"/>
                <a:ext cx="191" cy="67"/>
              </a:xfrm>
              <a:custGeom>
                <a:avLst/>
                <a:gdLst>
                  <a:gd name="T0" fmla="*/ 1 w 1007"/>
                  <a:gd name="T1" fmla="*/ 130 h 299"/>
                  <a:gd name="T2" fmla="*/ 7 w 1007"/>
                  <a:gd name="T3" fmla="*/ 102 h 299"/>
                  <a:gd name="T4" fmla="*/ 19 w 1007"/>
                  <a:gd name="T5" fmla="*/ 76 h 299"/>
                  <a:gd name="T6" fmla="*/ 36 w 1007"/>
                  <a:gd name="T7" fmla="*/ 53 h 299"/>
                  <a:gd name="T8" fmla="*/ 57 w 1007"/>
                  <a:gd name="T9" fmla="*/ 34 h 299"/>
                  <a:gd name="T10" fmla="*/ 81 w 1007"/>
                  <a:gd name="T11" fmla="*/ 18 h 299"/>
                  <a:gd name="T12" fmla="*/ 109 w 1007"/>
                  <a:gd name="T13" fmla="*/ 7 h 299"/>
                  <a:gd name="T14" fmla="*/ 138 w 1007"/>
                  <a:gd name="T15" fmla="*/ 1 h 299"/>
                  <a:gd name="T16" fmla="*/ 862 w 1007"/>
                  <a:gd name="T17" fmla="*/ 0 h 299"/>
                  <a:gd name="T18" fmla="*/ 892 w 1007"/>
                  <a:gd name="T19" fmla="*/ 3 h 299"/>
                  <a:gd name="T20" fmla="*/ 919 w 1007"/>
                  <a:gd name="T21" fmla="*/ 11 h 299"/>
                  <a:gd name="T22" fmla="*/ 943 w 1007"/>
                  <a:gd name="T23" fmla="*/ 25 h 299"/>
                  <a:gd name="T24" fmla="*/ 964 w 1007"/>
                  <a:gd name="T25" fmla="*/ 43 h 299"/>
                  <a:gd name="T26" fmla="*/ 983 w 1007"/>
                  <a:gd name="T27" fmla="*/ 64 h 299"/>
                  <a:gd name="T28" fmla="*/ 996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6 w 1007"/>
                  <a:gd name="T37" fmla="*/ 207 h 299"/>
                  <a:gd name="T38" fmla="*/ 983 w 1007"/>
                  <a:gd name="T39" fmla="*/ 233 h 299"/>
                  <a:gd name="T40" fmla="*/ 964 w 1007"/>
                  <a:gd name="T41" fmla="*/ 255 h 299"/>
                  <a:gd name="T42" fmla="*/ 943 w 1007"/>
                  <a:gd name="T43" fmla="*/ 273 h 299"/>
                  <a:gd name="T44" fmla="*/ 919 w 1007"/>
                  <a:gd name="T45" fmla="*/ 287 h 299"/>
                  <a:gd name="T46" fmla="*/ 892 w 1007"/>
                  <a:gd name="T47" fmla="*/ 296 h 299"/>
                  <a:gd name="T48" fmla="*/ 862 w 1007"/>
                  <a:gd name="T49" fmla="*/ 299 h 299"/>
                  <a:gd name="T50" fmla="*/ 138 w 1007"/>
                  <a:gd name="T51" fmla="*/ 298 h 299"/>
                  <a:gd name="T52" fmla="*/ 109 w 1007"/>
                  <a:gd name="T53" fmla="*/ 293 h 299"/>
                  <a:gd name="T54" fmla="*/ 81 w 1007"/>
                  <a:gd name="T55" fmla="*/ 281 h 299"/>
                  <a:gd name="T56" fmla="*/ 57 w 1007"/>
                  <a:gd name="T57" fmla="*/ 265 h 299"/>
                  <a:gd name="T58" fmla="*/ 36 w 1007"/>
                  <a:gd name="T59" fmla="*/ 245 h 299"/>
                  <a:gd name="T60" fmla="*/ 19 w 1007"/>
                  <a:gd name="T61" fmla="*/ 220 h 299"/>
                  <a:gd name="T62" fmla="*/ 7 w 1007"/>
                  <a:gd name="T63" fmla="*/ 193 h 299"/>
                  <a:gd name="T64" fmla="*/ 1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2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6" y="53"/>
                    </a:lnTo>
                    <a:lnTo>
                      <a:pt x="46" y="43"/>
                    </a:lnTo>
                    <a:lnTo>
                      <a:pt x="57" y="34"/>
                    </a:lnTo>
                    <a:lnTo>
                      <a:pt x="69" y="25"/>
                    </a:lnTo>
                    <a:lnTo>
                      <a:pt x="81" y="18"/>
                    </a:lnTo>
                    <a:lnTo>
                      <a:pt x="94" y="11"/>
                    </a:lnTo>
                    <a:lnTo>
                      <a:pt x="109" y="7"/>
                    </a:lnTo>
                    <a:lnTo>
                      <a:pt x="123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862" y="0"/>
                    </a:lnTo>
                    <a:lnTo>
                      <a:pt x="877" y="1"/>
                    </a:lnTo>
                    <a:lnTo>
                      <a:pt x="892" y="3"/>
                    </a:lnTo>
                    <a:lnTo>
                      <a:pt x="905" y="7"/>
                    </a:lnTo>
                    <a:lnTo>
                      <a:pt x="919" y="11"/>
                    </a:lnTo>
                    <a:lnTo>
                      <a:pt x="931" y="18"/>
                    </a:lnTo>
                    <a:lnTo>
                      <a:pt x="943" y="25"/>
                    </a:lnTo>
                    <a:lnTo>
                      <a:pt x="954" y="34"/>
                    </a:lnTo>
                    <a:lnTo>
                      <a:pt x="964" y="43"/>
                    </a:lnTo>
                    <a:lnTo>
                      <a:pt x="974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4" y="245"/>
                    </a:lnTo>
                    <a:lnTo>
                      <a:pt x="964" y="255"/>
                    </a:lnTo>
                    <a:lnTo>
                      <a:pt x="954" y="265"/>
                    </a:lnTo>
                    <a:lnTo>
                      <a:pt x="943" y="273"/>
                    </a:lnTo>
                    <a:lnTo>
                      <a:pt x="931" y="281"/>
                    </a:lnTo>
                    <a:lnTo>
                      <a:pt x="919" y="287"/>
                    </a:lnTo>
                    <a:lnTo>
                      <a:pt x="905" y="293"/>
                    </a:lnTo>
                    <a:lnTo>
                      <a:pt x="892" y="296"/>
                    </a:lnTo>
                    <a:lnTo>
                      <a:pt x="877" y="298"/>
                    </a:lnTo>
                    <a:lnTo>
                      <a:pt x="862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3" y="296"/>
                    </a:lnTo>
                    <a:lnTo>
                      <a:pt x="109" y="293"/>
                    </a:lnTo>
                    <a:lnTo>
                      <a:pt x="94" y="287"/>
                    </a:lnTo>
                    <a:lnTo>
                      <a:pt x="81" y="281"/>
                    </a:lnTo>
                    <a:lnTo>
                      <a:pt x="69" y="273"/>
                    </a:lnTo>
                    <a:lnTo>
                      <a:pt x="57" y="265"/>
                    </a:lnTo>
                    <a:lnTo>
                      <a:pt x="46" y="255"/>
                    </a:lnTo>
                    <a:lnTo>
                      <a:pt x="36" y="245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2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4" name="Freeform 130"/>
              <p:cNvSpPr>
                <a:spLocks/>
              </p:cNvSpPr>
              <p:nvPr/>
            </p:nvSpPr>
            <p:spPr bwMode="auto">
              <a:xfrm>
                <a:off x="4651" y="4589"/>
                <a:ext cx="201" cy="81"/>
              </a:xfrm>
              <a:custGeom>
                <a:avLst/>
                <a:gdLst>
                  <a:gd name="T0" fmla="*/ 1063 w 1064"/>
                  <a:gd name="T1" fmla="*/ 159 h 354"/>
                  <a:gd name="T2" fmla="*/ 1055 w 1064"/>
                  <a:gd name="T3" fmla="*/ 124 h 354"/>
                  <a:gd name="T4" fmla="*/ 1041 w 1064"/>
                  <a:gd name="T5" fmla="*/ 93 h 354"/>
                  <a:gd name="T6" fmla="*/ 1022 w 1064"/>
                  <a:gd name="T7" fmla="*/ 65 h 354"/>
                  <a:gd name="T8" fmla="*/ 998 w 1064"/>
                  <a:gd name="T9" fmla="*/ 41 h 354"/>
                  <a:gd name="T10" fmla="*/ 970 w 1064"/>
                  <a:gd name="T11" fmla="*/ 22 h 354"/>
                  <a:gd name="T12" fmla="*/ 939 w 1064"/>
                  <a:gd name="T13" fmla="*/ 8 h 354"/>
                  <a:gd name="T14" fmla="*/ 904 w 1064"/>
                  <a:gd name="T15" fmla="*/ 1 h 354"/>
                  <a:gd name="T16" fmla="*/ 176 w 1064"/>
                  <a:gd name="T17" fmla="*/ 0 h 354"/>
                  <a:gd name="T18" fmla="*/ 141 w 1064"/>
                  <a:gd name="T19" fmla="*/ 4 h 354"/>
                  <a:gd name="T20" fmla="*/ 108 w 1064"/>
                  <a:gd name="T21" fmla="*/ 14 h 354"/>
                  <a:gd name="T22" fmla="*/ 79 w 1064"/>
                  <a:gd name="T23" fmla="*/ 31 h 354"/>
                  <a:gd name="T24" fmla="*/ 53 w 1064"/>
                  <a:gd name="T25" fmla="*/ 52 h 354"/>
                  <a:gd name="T26" fmla="*/ 30 w 1064"/>
                  <a:gd name="T27" fmla="*/ 78 h 354"/>
                  <a:gd name="T28" fmla="*/ 14 w 1064"/>
                  <a:gd name="T29" fmla="*/ 108 h 354"/>
                  <a:gd name="T30" fmla="*/ 3 w 1064"/>
                  <a:gd name="T31" fmla="*/ 142 h 354"/>
                  <a:gd name="T32" fmla="*/ 0 w 1064"/>
                  <a:gd name="T33" fmla="*/ 177 h 354"/>
                  <a:gd name="T34" fmla="*/ 3 w 1064"/>
                  <a:gd name="T35" fmla="*/ 212 h 354"/>
                  <a:gd name="T36" fmla="*/ 14 w 1064"/>
                  <a:gd name="T37" fmla="*/ 245 h 354"/>
                  <a:gd name="T38" fmla="*/ 30 w 1064"/>
                  <a:gd name="T39" fmla="*/ 276 h 354"/>
                  <a:gd name="T40" fmla="*/ 53 w 1064"/>
                  <a:gd name="T41" fmla="*/ 302 h 354"/>
                  <a:gd name="T42" fmla="*/ 79 w 1064"/>
                  <a:gd name="T43" fmla="*/ 324 h 354"/>
                  <a:gd name="T44" fmla="*/ 108 w 1064"/>
                  <a:gd name="T45" fmla="*/ 340 h 354"/>
                  <a:gd name="T46" fmla="*/ 141 w 1064"/>
                  <a:gd name="T47" fmla="*/ 350 h 354"/>
                  <a:gd name="T48" fmla="*/ 176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3 h 354"/>
                  <a:gd name="T56" fmla="*/ 998 w 1064"/>
                  <a:gd name="T57" fmla="*/ 314 h 354"/>
                  <a:gd name="T58" fmla="*/ 1022 w 1064"/>
                  <a:gd name="T59" fmla="*/ 290 h 354"/>
                  <a:gd name="T60" fmla="*/ 1041 w 1064"/>
                  <a:gd name="T61" fmla="*/ 261 h 354"/>
                  <a:gd name="T62" fmla="*/ 1055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2"/>
                    </a:lnTo>
                    <a:lnTo>
                      <a:pt x="1055" y="124"/>
                    </a:lnTo>
                    <a:lnTo>
                      <a:pt x="1049" y="108"/>
                    </a:lnTo>
                    <a:lnTo>
                      <a:pt x="1041" y="93"/>
                    </a:lnTo>
                    <a:lnTo>
                      <a:pt x="1033" y="78"/>
                    </a:lnTo>
                    <a:lnTo>
                      <a:pt x="1022" y="65"/>
                    </a:lnTo>
                    <a:lnTo>
                      <a:pt x="1011" y="52"/>
                    </a:lnTo>
                    <a:lnTo>
                      <a:pt x="998" y="41"/>
                    </a:lnTo>
                    <a:lnTo>
                      <a:pt x="985" y="31"/>
                    </a:lnTo>
                    <a:lnTo>
                      <a:pt x="970" y="22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1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6" y="0"/>
                    </a:lnTo>
                    <a:lnTo>
                      <a:pt x="159" y="1"/>
                    </a:lnTo>
                    <a:lnTo>
                      <a:pt x="141" y="4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2"/>
                    </a:lnTo>
                    <a:lnTo>
                      <a:pt x="79" y="31"/>
                    </a:lnTo>
                    <a:lnTo>
                      <a:pt x="65" y="41"/>
                    </a:lnTo>
                    <a:lnTo>
                      <a:pt x="53" y="52"/>
                    </a:lnTo>
                    <a:lnTo>
                      <a:pt x="40" y="65"/>
                    </a:lnTo>
                    <a:lnTo>
                      <a:pt x="30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4"/>
                    </a:lnTo>
                    <a:lnTo>
                      <a:pt x="3" y="142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6"/>
                    </a:lnTo>
                    <a:lnTo>
                      <a:pt x="40" y="290"/>
                    </a:lnTo>
                    <a:lnTo>
                      <a:pt x="53" y="302"/>
                    </a:lnTo>
                    <a:lnTo>
                      <a:pt x="65" y="314"/>
                    </a:lnTo>
                    <a:lnTo>
                      <a:pt x="79" y="324"/>
                    </a:lnTo>
                    <a:lnTo>
                      <a:pt x="93" y="333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0"/>
                    </a:lnTo>
                    <a:lnTo>
                      <a:pt x="159" y="353"/>
                    </a:lnTo>
                    <a:lnTo>
                      <a:pt x="176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1" y="350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3"/>
                    </a:lnTo>
                    <a:lnTo>
                      <a:pt x="985" y="324"/>
                    </a:lnTo>
                    <a:lnTo>
                      <a:pt x="998" y="314"/>
                    </a:lnTo>
                    <a:lnTo>
                      <a:pt x="1011" y="302"/>
                    </a:lnTo>
                    <a:lnTo>
                      <a:pt x="1022" y="290"/>
                    </a:lnTo>
                    <a:lnTo>
                      <a:pt x="1033" y="276"/>
                    </a:lnTo>
                    <a:lnTo>
                      <a:pt x="1041" y="261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2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5" name="Freeform 131"/>
              <p:cNvSpPr>
                <a:spLocks/>
              </p:cNvSpPr>
              <p:nvPr/>
            </p:nvSpPr>
            <p:spPr bwMode="auto">
              <a:xfrm>
                <a:off x="4656" y="4583"/>
                <a:ext cx="191" cy="67"/>
              </a:xfrm>
              <a:custGeom>
                <a:avLst/>
                <a:gdLst>
                  <a:gd name="T0" fmla="*/ 0 w 1007"/>
                  <a:gd name="T1" fmla="*/ 130 h 299"/>
                  <a:gd name="T2" fmla="*/ 6 w 1007"/>
                  <a:gd name="T3" fmla="*/ 102 h 299"/>
                  <a:gd name="T4" fmla="*/ 17 w 1007"/>
                  <a:gd name="T5" fmla="*/ 76 h 299"/>
                  <a:gd name="T6" fmla="*/ 33 w 1007"/>
                  <a:gd name="T7" fmla="*/ 53 h 299"/>
                  <a:gd name="T8" fmla="*/ 53 w 1007"/>
                  <a:gd name="T9" fmla="*/ 34 h 299"/>
                  <a:gd name="T10" fmla="*/ 76 w 1007"/>
                  <a:gd name="T11" fmla="*/ 18 h 299"/>
                  <a:gd name="T12" fmla="*/ 101 w 1007"/>
                  <a:gd name="T13" fmla="*/ 7 h 299"/>
                  <a:gd name="T14" fmla="*/ 130 w 1007"/>
                  <a:gd name="T15" fmla="*/ 1 h 299"/>
                  <a:gd name="T16" fmla="*/ 854 w 1007"/>
                  <a:gd name="T17" fmla="*/ 0 h 299"/>
                  <a:gd name="T18" fmla="*/ 884 w 1007"/>
                  <a:gd name="T19" fmla="*/ 3 h 299"/>
                  <a:gd name="T20" fmla="*/ 913 w 1007"/>
                  <a:gd name="T21" fmla="*/ 11 h 299"/>
                  <a:gd name="T22" fmla="*/ 938 w 1007"/>
                  <a:gd name="T23" fmla="*/ 25 h 299"/>
                  <a:gd name="T24" fmla="*/ 961 w 1007"/>
                  <a:gd name="T25" fmla="*/ 43 h 299"/>
                  <a:gd name="T26" fmla="*/ 980 w 1007"/>
                  <a:gd name="T27" fmla="*/ 64 h 299"/>
                  <a:gd name="T28" fmla="*/ 995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5 w 1007"/>
                  <a:gd name="T37" fmla="*/ 207 h 299"/>
                  <a:gd name="T38" fmla="*/ 980 w 1007"/>
                  <a:gd name="T39" fmla="*/ 233 h 299"/>
                  <a:gd name="T40" fmla="*/ 961 w 1007"/>
                  <a:gd name="T41" fmla="*/ 255 h 299"/>
                  <a:gd name="T42" fmla="*/ 938 w 1007"/>
                  <a:gd name="T43" fmla="*/ 273 h 299"/>
                  <a:gd name="T44" fmla="*/ 913 w 1007"/>
                  <a:gd name="T45" fmla="*/ 287 h 299"/>
                  <a:gd name="T46" fmla="*/ 884 w 1007"/>
                  <a:gd name="T47" fmla="*/ 296 h 299"/>
                  <a:gd name="T48" fmla="*/ 854 w 1007"/>
                  <a:gd name="T49" fmla="*/ 299 h 299"/>
                  <a:gd name="T50" fmla="*/ 130 w 1007"/>
                  <a:gd name="T51" fmla="*/ 298 h 299"/>
                  <a:gd name="T52" fmla="*/ 101 w 1007"/>
                  <a:gd name="T53" fmla="*/ 293 h 299"/>
                  <a:gd name="T54" fmla="*/ 76 w 1007"/>
                  <a:gd name="T55" fmla="*/ 281 h 299"/>
                  <a:gd name="T56" fmla="*/ 53 w 1007"/>
                  <a:gd name="T57" fmla="*/ 265 h 299"/>
                  <a:gd name="T58" fmla="*/ 33 w 1007"/>
                  <a:gd name="T59" fmla="*/ 245 h 299"/>
                  <a:gd name="T60" fmla="*/ 17 w 1007"/>
                  <a:gd name="T61" fmla="*/ 220 h 299"/>
                  <a:gd name="T62" fmla="*/ 6 w 1007"/>
                  <a:gd name="T63" fmla="*/ 193 h 299"/>
                  <a:gd name="T64" fmla="*/ 0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5" y="64"/>
                    </a:lnTo>
                    <a:lnTo>
                      <a:pt x="33" y="53"/>
                    </a:lnTo>
                    <a:lnTo>
                      <a:pt x="43" y="43"/>
                    </a:lnTo>
                    <a:lnTo>
                      <a:pt x="53" y="34"/>
                    </a:lnTo>
                    <a:lnTo>
                      <a:pt x="64" y="25"/>
                    </a:lnTo>
                    <a:lnTo>
                      <a:pt x="76" y="18"/>
                    </a:lnTo>
                    <a:lnTo>
                      <a:pt x="88" y="11"/>
                    </a:lnTo>
                    <a:lnTo>
                      <a:pt x="101" y="7"/>
                    </a:lnTo>
                    <a:lnTo>
                      <a:pt x="115" y="3"/>
                    </a:lnTo>
                    <a:lnTo>
                      <a:pt x="130" y="1"/>
                    </a:lnTo>
                    <a:lnTo>
                      <a:pt x="144" y="0"/>
                    </a:lnTo>
                    <a:lnTo>
                      <a:pt x="854" y="0"/>
                    </a:lnTo>
                    <a:lnTo>
                      <a:pt x="869" y="1"/>
                    </a:lnTo>
                    <a:lnTo>
                      <a:pt x="884" y="3"/>
                    </a:lnTo>
                    <a:lnTo>
                      <a:pt x="898" y="7"/>
                    </a:lnTo>
                    <a:lnTo>
                      <a:pt x="913" y="11"/>
                    </a:lnTo>
                    <a:lnTo>
                      <a:pt x="926" y="18"/>
                    </a:lnTo>
                    <a:lnTo>
                      <a:pt x="938" y="25"/>
                    </a:lnTo>
                    <a:lnTo>
                      <a:pt x="950" y="34"/>
                    </a:lnTo>
                    <a:lnTo>
                      <a:pt x="961" y="43"/>
                    </a:lnTo>
                    <a:lnTo>
                      <a:pt x="971" y="53"/>
                    </a:lnTo>
                    <a:lnTo>
                      <a:pt x="980" y="64"/>
                    </a:lnTo>
                    <a:lnTo>
                      <a:pt x="988" y="76"/>
                    </a:lnTo>
                    <a:lnTo>
                      <a:pt x="995" y="89"/>
                    </a:lnTo>
                    <a:lnTo>
                      <a:pt x="1000" y="102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2"/>
                    </a:lnTo>
                    <a:lnTo>
                      <a:pt x="1004" y="178"/>
                    </a:lnTo>
                    <a:lnTo>
                      <a:pt x="1000" y="193"/>
                    </a:lnTo>
                    <a:lnTo>
                      <a:pt x="995" y="207"/>
                    </a:lnTo>
                    <a:lnTo>
                      <a:pt x="988" y="220"/>
                    </a:lnTo>
                    <a:lnTo>
                      <a:pt x="980" y="233"/>
                    </a:lnTo>
                    <a:lnTo>
                      <a:pt x="971" y="245"/>
                    </a:lnTo>
                    <a:lnTo>
                      <a:pt x="961" y="255"/>
                    </a:lnTo>
                    <a:lnTo>
                      <a:pt x="950" y="265"/>
                    </a:lnTo>
                    <a:lnTo>
                      <a:pt x="938" y="273"/>
                    </a:lnTo>
                    <a:lnTo>
                      <a:pt x="926" y="281"/>
                    </a:lnTo>
                    <a:lnTo>
                      <a:pt x="913" y="287"/>
                    </a:lnTo>
                    <a:lnTo>
                      <a:pt x="898" y="293"/>
                    </a:lnTo>
                    <a:lnTo>
                      <a:pt x="884" y="296"/>
                    </a:lnTo>
                    <a:lnTo>
                      <a:pt x="869" y="298"/>
                    </a:lnTo>
                    <a:lnTo>
                      <a:pt x="854" y="299"/>
                    </a:lnTo>
                    <a:lnTo>
                      <a:pt x="144" y="299"/>
                    </a:lnTo>
                    <a:lnTo>
                      <a:pt x="130" y="298"/>
                    </a:lnTo>
                    <a:lnTo>
                      <a:pt x="115" y="296"/>
                    </a:lnTo>
                    <a:lnTo>
                      <a:pt x="101" y="293"/>
                    </a:lnTo>
                    <a:lnTo>
                      <a:pt x="88" y="287"/>
                    </a:lnTo>
                    <a:lnTo>
                      <a:pt x="76" y="281"/>
                    </a:lnTo>
                    <a:lnTo>
                      <a:pt x="64" y="273"/>
                    </a:lnTo>
                    <a:lnTo>
                      <a:pt x="53" y="265"/>
                    </a:lnTo>
                    <a:lnTo>
                      <a:pt x="43" y="255"/>
                    </a:lnTo>
                    <a:lnTo>
                      <a:pt x="33" y="245"/>
                    </a:lnTo>
                    <a:lnTo>
                      <a:pt x="25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2" y="178"/>
                    </a:lnTo>
                    <a:lnTo>
                      <a:pt x="0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6" name="Freeform 132"/>
              <p:cNvSpPr>
                <a:spLocks/>
              </p:cNvSpPr>
              <p:nvPr/>
            </p:nvSpPr>
            <p:spPr bwMode="auto">
              <a:xfrm>
                <a:off x="4338" y="4589"/>
                <a:ext cx="265" cy="81"/>
              </a:xfrm>
              <a:custGeom>
                <a:avLst/>
                <a:gdLst>
                  <a:gd name="T0" fmla="*/ 1394 w 1395"/>
                  <a:gd name="T1" fmla="*/ 159 h 354"/>
                  <a:gd name="T2" fmla="*/ 1387 w 1395"/>
                  <a:gd name="T3" fmla="*/ 124 h 354"/>
                  <a:gd name="T4" fmla="*/ 1375 w 1395"/>
                  <a:gd name="T5" fmla="*/ 93 h 354"/>
                  <a:gd name="T6" fmla="*/ 1357 w 1395"/>
                  <a:gd name="T7" fmla="*/ 65 h 354"/>
                  <a:gd name="T8" fmla="*/ 1333 w 1395"/>
                  <a:gd name="T9" fmla="*/ 41 h 354"/>
                  <a:gd name="T10" fmla="*/ 1305 w 1395"/>
                  <a:gd name="T11" fmla="*/ 22 h 354"/>
                  <a:gd name="T12" fmla="*/ 1273 w 1395"/>
                  <a:gd name="T13" fmla="*/ 8 h 354"/>
                  <a:gd name="T14" fmla="*/ 1237 w 1395"/>
                  <a:gd name="T15" fmla="*/ 1 h 354"/>
                  <a:gd name="T16" fmla="*/ 177 w 1395"/>
                  <a:gd name="T17" fmla="*/ 0 h 354"/>
                  <a:gd name="T18" fmla="*/ 142 w 1395"/>
                  <a:gd name="T19" fmla="*/ 4 h 354"/>
                  <a:gd name="T20" fmla="*/ 109 w 1395"/>
                  <a:gd name="T21" fmla="*/ 14 h 354"/>
                  <a:gd name="T22" fmla="*/ 79 w 1395"/>
                  <a:gd name="T23" fmla="*/ 31 h 354"/>
                  <a:gd name="T24" fmla="*/ 52 w 1395"/>
                  <a:gd name="T25" fmla="*/ 52 h 354"/>
                  <a:gd name="T26" fmla="*/ 31 w 1395"/>
                  <a:gd name="T27" fmla="*/ 78 h 354"/>
                  <a:gd name="T28" fmla="*/ 14 w 1395"/>
                  <a:gd name="T29" fmla="*/ 108 h 354"/>
                  <a:gd name="T30" fmla="*/ 4 w 1395"/>
                  <a:gd name="T31" fmla="*/ 142 h 354"/>
                  <a:gd name="T32" fmla="*/ 0 w 1395"/>
                  <a:gd name="T33" fmla="*/ 177 h 354"/>
                  <a:gd name="T34" fmla="*/ 4 w 1395"/>
                  <a:gd name="T35" fmla="*/ 212 h 354"/>
                  <a:gd name="T36" fmla="*/ 14 w 1395"/>
                  <a:gd name="T37" fmla="*/ 245 h 354"/>
                  <a:gd name="T38" fmla="*/ 31 w 1395"/>
                  <a:gd name="T39" fmla="*/ 276 h 354"/>
                  <a:gd name="T40" fmla="*/ 52 w 1395"/>
                  <a:gd name="T41" fmla="*/ 302 h 354"/>
                  <a:gd name="T42" fmla="*/ 79 w 1395"/>
                  <a:gd name="T43" fmla="*/ 324 h 354"/>
                  <a:gd name="T44" fmla="*/ 109 w 1395"/>
                  <a:gd name="T45" fmla="*/ 340 h 354"/>
                  <a:gd name="T46" fmla="*/ 142 w 1395"/>
                  <a:gd name="T47" fmla="*/ 350 h 354"/>
                  <a:gd name="T48" fmla="*/ 177 w 1395"/>
                  <a:gd name="T49" fmla="*/ 354 h 354"/>
                  <a:gd name="T50" fmla="*/ 1237 w 1395"/>
                  <a:gd name="T51" fmla="*/ 353 h 354"/>
                  <a:gd name="T52" fmla="*/ 1273 w 1395"/>
                  <a:gd name="T53" fmla="*/ 346 h 354"/>
                  <a:gd name="T54" fmla="*/ 1305 w 1395"/>
                  <a:gd name="T55" fmla="*/ 333 h 354"/>
                  <a:gd name="T56" fmla="*/ 1333 w 1395"/>
                  <a:gd name="T57" fmla="*/ 314 h 354"/>
                  <a:gd name="T58" fmla="*/ 1357 w 1395"/>
                  <a:gd name="T59" fmla="*/ 290 h 354"/>
                  <a:gd name="T60" fmla="*/ 1375 w 1395"/>
                  <a:gd name="T61" fmla="*/ 261 h 354"/>
                  <a:gd name="T62" fmla="*/ 1387 w 1395"/>
                  <a:gd name="T63" fmla="*/ 229 h 354"/>
                  <a:gd name="T64" fmla="*/ 1394 w 1395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95"/>
                  <a:gd name="T100" fmla="*/ 0 h 354"/>
                  <a:gd name="T101" fmla="*/ 1395 w 1395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95" h="354">
                    <a:moveTo>
                      <a:pt x="1395" y="177"/>
                    </a:moveTo>
                    <a:lnTo>
                      <a:pt x="1394" y="159"/>
                    </a:lnTo>
                    <a:lnTo>
                      <a:pt x="1391" y="142"/>
                    </a:lnTo>
                    <a:lnTo>
                      <a:pt x="1387" y="124"/>
                    </a:lnTo>
                    <a:lnTo>
                      <a:pt x="1382" y="108"/>
                    </a:lnTo>
                    <a:lnTo>
                      <a:pt x="1375" y="93"/>
                    </a:lnTo>
                    <a:lnTo>
                      <a:pt x="1366" y="78"/>
                    </a:lnTo>
                    <a:lnTo>
                      <a:pt x="1357" y="65"/>
                    </a:lnTo>
                    <a:lnTo>
                      <a:pt x="1346" y="52"/>
                    </a:lnTo>
                    <a:lnTo>
                      <a:pt x="1333" y="41"/>
                    </a:lnTo>
                    <a:lnTo>
                      <a:pt x="1320" y="31"/>
                    </a:lnTo>
                    <a:lnTo>
                      <a:pt x="1305" y="22"/>
                    </a:lnTo>
                    <a:lnTo>
                      <a:pt x="1289" y="14"/>
                    </a:lnTo>
                    <a:lnTo>
                      <a:pt x="1273" y="8"/>
                    </a:lnTo>
                    <a:lnTo>
                      <a:pt x="1255" y="4"/>
                    </a:lnTo>
                    <a:lnTo>
                      <a:pt x="1237" y="1"/>
                    </a:lnTo>
                    <a:lnTo>
                      <a:pt x="1218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2"/>
                    </a:lnTo>
                    <a:lnTo>
                      <a:pt x="79" y="31"/>
                    </a:lnTo>
                    <a:lnTo>
                      <a:pt x="66" y="41"/>
                    </a:lnTo>
                    <a:lnTo>
                      <a:pt x="52" y="52"/>
                    </a:lnTo>
                    <a:lnTo>
                      <a:pt x="41" y="65"/>
                    </a:lnTo>
                    <a:lnTo>
                      <a:pt x="31" y="78"/>
                    </a:lnTo>
                    <a:lnTo>
                      <a:pt x="22" y="93"/>
                    </a:lnTo>
                    <a:lnTo>
                      <a:pt x="14" y="108"/>
                    </a:lnTo>
                    <a:lnTo>
                      <a:pt x="8" y="124"/>
                    </a:lnTo>
                    <a:lnTo>
                      <a:pt x="4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2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6"/>
                    </a:lnTo>
                    <a:lnTo>
                      <a:pt x="41" y="290"/>
                    </a:lnTo>
                    <a:lnTo>
                      <a:pt x="52" y="302"/>
                    </a:lnTo>
                    <a:lnTo>
                      <a:pt x="66" y="314"/>
                    </a:lnTo>
                    <a:lnTo>
                      <a:pt x="79" y="324"/>
                    </a:lnTo>
                    <a:lnTo>
                      <a:pt x="94" y="333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1218" y="354"/>
                    </a:lnTo>
                    <a:lnTo>
                      <a:pt x="1237" y="353"/>
                    </a:lnTo>
                    <a:lnTo>
                      <a:pt x="1255" y="350"/>
                    </a:lnTo>
                    <a:lnTo>
                      <a:pt x="1273" y="346"/>
                    </a:lnTo>
                    <a:lnTo>
                      <a:pt x="1289" y="340"/>
                    </a:lnTo>
                    <a:lnTo>
                      <a:pt x="1305" y="333"/>
                    </a:lnTo>
                    <a:lnTo>
                      <a:pt x="1320" y="324"/>
                    </a:lnTo>
                    <a:lnTo>
                      <a:pt x="1333" y="314"/>
                    </a:lnTo>
                    <a:lnTo>
                      <a:pt x="1346" y="302"/>
                    </a:lnTo>
                    <a:lnTo>
                      <a:pt x="1357" y="290"/>
                    </a:lnTo>
                    <a:lnTo>
                      <a:pt x="1366" y="276"/>
                    </a:lnTo>
                    <a:lnTo>
                      <a:pt x="1375" y="261"/>
                    </a:lnTo>
                    <a:lnTo>
                      <a:pt x="1382" y="245"/>
                    </a:lnTo>
                    <a:lnTo>
                      <a:pt x="1387" y="229"/>
                    </a:lnTo>
                    <a:lnTo>
                      <a:pt x="1391" y="212"/>
                    </a:lnTo>
                    <a:lnTo>
                      <a:pt x="1394" y="195"/>
                    </a:lnTo>
                    <a:lnTo>
                      <a:pt x="1395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7" name="Freeform 133"/>
              <p:cNvSpPr>
                <a:spLocks/>
              </p:cNvSpPr>
              <p:nvPr/>
            </p:nvSpPr>
            <p:spPr bwMode="auto">
              <a:xfrm>
                <a:off x="4346" y="4583"/>
                <a:ext cx="252" cy="67"/>
              </a:xfrm>
              <a:custGeom>
                <a:avLst/>
                <a:gdLst>
                  <a:gd name="T0" fmla="*/ 1 w 1339"/>
                  <a:gd name="T1" fmla="*/ 130 h 299"/>
                  <a:gd name="T2" fmla="*/ 7 w 1339"/>
                  <a:gd name="T3" fmla="*/ 102 h 299"/>
                  <a:gd name="T4" fmla="*/ 18 w 1339"/>
                  <a:gd name="T5" fmla="*/ 76 h 299"/>
                  <a:gd name="T6" fmla="*/ 34 w 1339"/>
                  <a:gd name="T7" fmla="*/ 53 h 299"/>
                  <a:gd name="T8" fmla="*/ 53 w 1339"/>
                  <a:gd name="T9" fmla="*/ 34 h 299"/>
                  <a:gd name="T10" fmla="*/ 76 w 1339"/>
                  <a:gd name="T11" fmla="*/ 18 h 299"/>
                  <a:gd name="T12" fmla="*/ 102 w 1339"/>
                  <a:gd name="T13" fmla="*/ 7 h 299"/>
                  <a:gd name="T14" fmla="*/ 130 w 1339"/>
                  <a:gd name="T15" fmla="*/ 1 h 299"/>
                  <a:gd name="T16" fmla="*/ 1186 w 1339"/>
                  <a:gd name="T17" fmla="*/ 0 h 299"/>
                  <a:gd name="T18" fmla="*/ 1218 w 1339"/>
                  <a:gd name="T19" fmla="*/ 3 h 299"/>
                  <a:gd name="T20" fmla="*/ 1247 w 1339"/>
                  <a:gd name="T21" fmla="*/ 11 h 299"/>
                  <a:gd name="T22" fmla="*/ 1272 w 1339"/>
                  <a:gd name="T23" fmla="*/ 25 h 299"/>
                  <a:gd name="T24" fmla="*/ 1296 w 1339"/>
                  <a:gd name="T25" fmla="*/ 43 h 299"/>
                  <a:gd name="T26" fmla="*/ 1314 w 1339"/>
                  <a:gd name="T27" fmla="*/ 64 h 299"/>
                  <a:gd name="T28" fmla="*/ 1327 w 1339"/>
                  <a:gd name="T29" fmla="*/ 89 h 299"/>
                  <a:gd name="T30" fmla="*/ 1336 w 1339"/>
                  <a:gd name="T31" fmla="*/ 116 h 299"/>
                  <a:gd name="T32" fmla="*/ 1339 w 1339"/>
                  <a:gd name="T33" fmla="*/ 145 h 299"/>
                  <a:gd name="T34" fmla="*/ 1336 w 1339"/>
                  <a:gd name="T35" fmla="*/ 178 h 299"/>
                  <a:gd name="T36" fmla="*/ 1327 w 1339"/>
                  <a:gd name="T37" fmla="*/ 207 h 299"/>
                  <a:gd name="T38" fmla="*/ 1314 w 1339"/>
                  <a:gd name="T39" fmla="*/ 233 h 299"/>
                  <a:gd name="T40" fmla="*/ 1296 w 1339"/>
                  <a:gd name="T41" fmla="*/ 255 h 299"/>
                  <a:gd name="T42" fmla="*/ 1272 w 1339"/>
                  <a:gd name="T43" fmla="*/ 273 h 299"/>
                  <a:gd name="T44" fmla="*/ 1247 w 1339"/>
                  <a:gd name="T45" fmla="*/ 287 h 299"/>
                  <a:gd name="T46" fmla="*/ 1218 w 1339"/>
                  <a:gd name="T47" fmla="*/ 296 h 299"/>
                  <a:gd name="T48" fmla="*/ 1186 w 1339"/>
                  <a:gd name="T49" fmla="*/ 299 h 299"/>
                  <a:gd name="T50" fmla="*/ 130 w 1339"/>
                  <a:gd name="T51" fmla="*/ 298 h 299"/>
                  <a:gd name="T52" fmla="*/ 102 w 1339"/>
                  <a:gd name="T53" fmla="*/ 293 h 299"/>
                  <a:gd name="T54" fmla="*/ 76 w 1339"/>
                  <a:gd name="T55" fmla="*/ 281 h 299"/>
                  <a:gd name="T56" fmla="*/ 53 w 1339"/>
                  <a:gd name="T57" fmla="*/ 265 h 299"/>
                  <a:gd name="T58" fmla="*/ 34 w 1339"/>
                  <a:gd name="T59" fmla="*/ 245 h 299"/>
                  <a:gd name="T60" fmla="*/ 18 w 1339"/>
                  <a:gd name="T61" fmla="*/ 220 h 299"/>
                  <a:gd name="T62" fmla="*/ 7 w 1339"/>
                  <a:gd name="T63" fmla="*/ 193 h 299"/>
                  <a:gd name="T64" fmla="*/ 1 w 1339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39"/>
                  <a:gd name="T100" fmla="*/ 0 h 299"/>
                  <a:gd name="T101" fmla="*/ 1339 w 1339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39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2" y="89"/>
                    </a:lnTo>
                    <a:lnTo>
                      <a:pt x="18" y="76"/>
                    </a:lnTo>
                    <a:lnTo>
                      <a:pt x="25" y="64"/>
                    </a:lnTo>
                    <a:lnTo>
                      <a:pt x="34" y="53"/>
                    </a:lnTo>
                    <a:lnTo>
                      <a:pt x="43" y="43"/>
                    </a:lnTo>
                    <a:lnTo>
                      <a:pt x="53" y="34"/>
                    </a:lnTo>
                    <a:lnTo>
                      <a:pt x="65" y="25"/>
                    </a:lnTo>
                    <a:lnTo>
                      <a:pt x="76" y="18"/>
                    </a:lnTo>
                    <a:lnTo>
                      <a:pt x="89" y="11"/>
                    </a:lnTo>
                    <a:lnTo>
                      <a:pt x="102" y="7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1186" y="0"/>
                    </a:lnTo>
                    <a:lnTo>
                      <a:pt x="1202" y="1"/>
                    </a:lnTo>
                    <a:lnTo>
                      <a:pt x="1218" y="3"/>
                    </a:lnTo>
                    <a:lnTo>
                      <a:pt x="1232" y="7"/>
                    </a:lnTo>
                    <a:lnTo>
                      <a:pt x="1247" y="11"/>
                    </a:lnTo>
                    <a:lnTo>
                      <a:pt x="1260" y="18"/>
                    </a:lnTo>
                    <a:lnTo>
                      <a:pt x="1272" y="25"/>
                    </a:lnTo>
                    <a:lnTo>
                      <a:pt x="1284" y="34"/>
                    </a:lnTo>
                    <a:lnTo>
                      <a:pt x="1296" y="43"/>
                    </a:lnTo>
                    <a:lnTo>
                      <a:pt x="1305" y="53"/>
                    </a:lnTo>
                    <a:lnTo>
                      <a:pt x="1314" y="64"/>
                    </a:lnTo>
                    <a:lnTo>
                      <a:pt x="1321" y="76"/>
                    </a:lnTo>
                    <a:lnTo>
                      <a:pt x="1327" y="89"/>
                    </a:lnTo>
                    <a:lnTo>
                      <a:pt x="1332" y="102"/>
                    </a:lnTo>
                    <a:lnTo>
                      <a:pt x="1336" y="116"/>
                    </a:lnTo>
                    <a:lnTo>
                      <a:pt x="1338" y="130"/>
                    </a:lnTo>
                    <a:lnTo>
                      <a:pt x="1339" y="145"/>
                    </a:lnTo>
                    <a:lnTo>
                      <a:pt x="1338" y="162"/>
                    </a:lnTo>
                    <a:lnTo>
                      <a:pt x="1336" y="178"/>
                    </a:lnTo>
                    <a:lnTo>
                      <a:pt x="1332" y="193"/>
                    </a:lnTo>
                    <a:lnTo>
                      <a:pt x="1327" y="207"/>
                    </a:lnTo>
                    <a:lnTo>
                      <a:pt x="1321" y="220"/>
                    </a:lnTo>
                    <a:lnTo>
                      <a:pt x="1314" y="233"/>
                    </a:lnTo>
                    <a:lnTo>
                      <a:pt x="1305" y="245"/>
                    </a:lnTo>
                    <a:lnTo>
                      <a:pt x="1296" y="255"/>
                    </a:lnTo>
                    <a:lnTo>
                      <a:pt x="1284" y="265"/>
                    </a:lnTo>
                    <a:lnTo>
                      <a:pt x="1272" y="273"/>
                    </a:lnTo>
                    <a:lnTo>
                      <a:pt x="1260" y="281"/>
                    </a:lnTo>
                    <a:lnTo>
                      <a:pt x="1247" y="287"/>
                    </a:lnTo>
                    <a:lnTo>
                      <a:pt x="1232" y="293"/>
                    </a:lnTo>
                    <a:lnTo>
                      <a:pt x="1218" y="296"/>
                    </a:lnTo>
                    <a:lnTo>
                      <a:pt x="1202" y="298"/>
                    </a:lnTo>
                    <a:lnTo>
                      <a:pt x="1186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6" y="296"/>
                    </a:lnTo>
                    <a:lnTo>
                      <a:pt x="102" y="293"/>
                    </a:lnTo>
                    <a:lnTo>
                      <a:pt x="89" y="287"/>
                    </a:lnTo>
                    <a:lnTo>
                      <a:pt x="76" y="281"/>
                    </a:lnTo>
                    <a:lnTo>
                      <a:pt x="65" y="273"/>
                    </a:lnTo>
                    <a:lnTo>
                      <a:pt x="53" y="265"/>
                    </a:lnTo>
                    <a:lnTo>
                      <a:pt x="43" y="255"/>
                    </a:lnTo>
                    <a:lnTo>
                      <a:pt x="34" y="245"/>
                    </a:lnTo>
                    <a:lnTo>
                      <a:pt x="25" y="233"/>
                    </a:lnTo>
                    <a:lnTo>
                      <a:pt x="18" y="220"/>
                    </a:lnTo>
                    <a:lnTo>
                      <a:pt x="12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8" name="Freeform 134"/>
              <p:cNvSpPr>
                <a:spLocks/>
              </p:cNvSpPr>
              <p:nvPr/>
            </p:nvSpPr>
            <p:spPr bwMode="auto">
              <a:xfrm>
                <a:off x="5656" y="4589"/>
                <a:ext cx="202" cy="81"/>
              </a:xfrm>
              <a:custGeom>
                <a:avLst/>
                <a:gdLst>
                  <a:gd name="T0" fmla="*/ 1 w 1064"/>
                  <a:gd name="T1" fmla="*/ 159 h 354"/>
                  <a:gd name="T2" fmla="*/ 7 w 1064"/>
                  <a:gd name="T3" fmla="*/ 124 h 354"/>
                  <a:gd name="T4" fmla="*/ 20 w 1064"/>
                  <a:gd name="T5" fmla="*/ 93 h 354"/>
                  <a:gd name="T6" fmla="*/ 39 w 1064"/>
                  <a:gd name="T7" fmla="*/ 65 h 354"/>
                  <a:gd name="T8" fmla="*/ 62 w 1064"/>
                  <a:gd name="T9" fmla="*/ 41 h 354"/>
                  <a:gd name="T10" fmla="*/ 90 w 1064"/>
                  <a:gd name="T11" fmla="*/ 22 h 354"/>
                  <a:gd name="T12" fmla="*/ 122 w 1064"/>
                  <a:gd name="T13" fmla="*/ 8 h 354"/>
                  <a:gd name="T14" fmla="*/ 159 w 1064"/>
                  <a:gd name="T15" fmla="*/ 1 h 354"/>
                  <a:gd name="T16" fmla="*/ 886 w 1064"/>
                  <a:gd name="T17" fmla="*/ 0 h 354"/>
                  <a:gd name="T18" fmla="*/ 923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1 h 354"/>
                  <a:gd name="T24" fmla="*/ 1011 w 1064"/>
                  <a:gd name="T25" fmla="*/ 52 h 354"/>
                  <a:gd name="T26" fmla="*/ 1033 w 1064"/>
                  <a:gd name="T27" fmla="*/ 78 h 354"/>
                  <a:gd name="T28" fmla="*/ 1050 w 1064"/>
                  <a:gd name="T29" fmla="*/ 108 h 354"/>
                  <a:gd name="T30" fmla="*/ 1061 w 1064"/>
                  <a:gd name="T31" fmla="*/ 142 h 354"/>
                  <a:gd name="T32" fmla="*/ 1064 w 1064"/>
                  <a:gd name="T33" fmla="*/ 177 h 354"/>
                  <a:gd name="T34" fmla="*/ 1061 w 1064"/>
                  <a:gd name="T35" fmla="*/ 212 h 354"/>
                  <a:gd name="T36" fmla="*/ 1050 w 1064"/>
                  <a:gd name="T37" fmla="*/ 245 h 354"/>
                  <a:gd name="T38" fmla="*/ 1033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4 h 354"/>
                  <a:gd name="T44" fmla="*/ 955 w 1064"/>
                  <a:gd name="T45" fmla="*/ 340 h 354"/>
                  <a:gd name="T46" fmla="*/ 923 w 1064"/>
                  <a:gd name="T47" fmla="*/ 350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2 w 1064"/>
                  <a:gd name="T53" fmla="*/ 346 h 354"/>
                  <a:gd name="T54" fmla="*/ 90 w 1064"/>
                  <a:gd name="T55" fmla="*/ 333 h 354"/>
                  <a:gd name="T56" fmla="*/ 62 w 1064"/>
                  <a:gd name="T57" fmla="*/ 314 h 354"/>
                  <a:gd name="T58" fmla="*/ 39 w 1064"/>
                  <a:gd name="T59" fmla="*/ 290 h 354"/>
                  <a:gd name="T60" fmla="*/ 20 w 1064"/>
                  <a:gd name="T61" fmla="*/ 261 h 354"/>
                  <a:gd name="T62" fmla="*/ 7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3" y="142"/>
                    </a:lnTo>
                    <a:lnTo>
                      <a:pt x="7" y="124"/>
                    </a:lnTo>
                    <a:lnTo>
                      <a:pt x="13" y="108"/>
                    </a:lnTo>
                    <a:lnTo>
                      <a:pt x="20" y="93"/>
                    </a:lnTo>
                    <a:lnTo>
                      <a:pt x="28" y="78"/>
                    </a:lnTo>
                    <a:lnTo>
                      <a:pt x="39" y="65"/>
                    </a:lnTo>
                    <a:lnTo>
                      <a:pt x="50" y="52"/>
                    </a:lnTo>
                    <a:lnTo>
                      <a:pt x="62" y="41"/>
                    </a:lnTo>
                    <a:lnTo>
                      <a:pt x="75" y="31"/>
                    </a:lnTo>
                    <a:lnTo>
                      <a:pt x="90" y="22"/>
                    </a:lnTo>
                    <a:lnTo>
                      <a:pt x="105" y="14"/>
                    </a:lnTo>
                    <a:lnTo>
                      <a:pt x="122" y="8"/>
                    </a:lnTo>
                    <a:lnTo>
                      <a:pt x="139" y="4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3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2"/>
                    </a:lnTo>
                    <a:lnTo>
                      <a:pt x="985" y="31"/>
                    </a:lnTo>
                    <a:lnTo>
                      <a:pt x="999" y="41"/>
                    </a:lnTo>
                    <a:lnTo>
                      <a:pt x="1011" y="52"/>
                    </a:lnTo>
                    <a:lnTo>
                      <a:pt x="1023" y="65"/>
                    </a:lnTo>
                    <a:lnTo>
                      <a:pt x="1033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4"/>
                    </a:lnTo>
                    <a:lnTo>
                      <a:pt x="1061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2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61"/>
                    </a:lnTo>
                    <a:lnTo>
                      <a:pt x="1033" y="276"/>
                    </a:lnTo>
                    <a:lnTo>
                      <a:pt x="1023" y="290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1" y="333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39" y="350"/>
                    </a:lnTo>
                    <a:lnTo>
                      <a:pt x="122" y="346"/>
                    </a:lnTo>
                    <a:lnTo>
                      <a:pt x="105" y="340"/>
                    </a:lnTo>
                    <a:lnTo>
                      <a:pt x="90" y="333"/>
                    </a:lnTo>
                    <a:lnTo>
                      <a:pt x="75" y="324"/>
                    </a:lnTo>
                    <a:lnTo>
                      <a:pt x="62" y="314"/>
                    </a:lnTo>
                    <a:lnTo>
                      <a:pt x="50" y="302"/>
                    </a:lnTo>
                    <a:lnTo>
                      <a:pt x="39" y="290"/>
                    </a:lnTo>
                    <a:lnTo>
                      <a:pt x="28" y="276"/>
                    </a:lnTo>
                    <a:lnTo>
                      <a:pt x="20" y="261"/>
                    </a:lnTo>
                    <a:lnTo>
                      <a:pt x="13" y="245"/>
                    </a:lnTo>
                    <a:lnTo>
                      <a:pt x="7" y="229"/>
                    </a:lnTo>
                    <a:lnTo>
                      <a:pt x="3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69" name="Freeform 135"/>
              <p:cNvSpPr>
                <a:spLocks/>
              </p:cNvSpPr>
              <p:nvPr/>
            </p:nvSpPr>
            <p:spPr bwMode="auto">
              <a:xfrm>
                <a:off x="5661" y="4583"/>
                <a:ext cx="191" cy="67"/>
              </a:xfrm>
              <a:custGeom>
                <a:avLst/>
                <a:gdLst>
                  <a:gd name="T0" fmla="*/ 1 w 1007"/>
                  <a:gd name="T1" fmla="*/ 130 h 299"/>
                  <a:gd name="T2" fmla="*/ 6 w 1007"/>
                  <a:gd name="T3" fmla="*/ 102 h 299"/>
                  <a:gd name="T4" fmla="*/ 18 w 1007"/>
                  <a:gd name="T5" fmla="*/ 76 h 299"/>
                  <a:gd name="T6" fmla="*/ 34 w 1007"/>
                  <a:gd name="T7" fmla="*/ 53 h 299"/>
                  <a:gd name="T8" fmla="*/ 54 w 1007"/>
                  <a:gd name="T9" fmla="*/ 34 h 299"/>
                  <a:gd name="T10" fmla="*/ 79 w 1007"/>
                  <a:gd name="T11" fmla="*/ 18 h 299"/>
                  <a:gd name="T12" fmla="*/ 106 w 1007"/>
                  <a:gd name="T13" fmla="*/ 7 h 299"/>
                  <a:gd name="T14" fmla="*/ 138 w 1007"/>
                  <a:gd name="T15" fmla="*/ 1 h 299"/>
                  <a:gd name="T16" fmla="*/ 862 w 1007"/>
                  <a:gd name="T17" fmla="*/ 0 h 299"/>
                  <a:gd name="T18" fmla="*/ 893 w 1007"/>
                  <a:gd name="T19" fmla="*/ 3 h 299"/>
                  <a:gd name="T20" fmla="*/ 920 w 1007"/>
                  <a:gd name="T21" fmla="*/ 11 h 299"/>
                  <a:gd name="T22" fmla="*/ 944 w 1007"/>
                  <a:gd name="T23" fmla="*/ 25 h 299"/>
                  <a:gd name="T24" fmla="*/ 965 w 1007"/>
                  <a:gd name="T25" fmla="*/ 43 h 299"/>
                  <a:gd name="T26" fmla="*/ 983 w 1007"/>
                  <a:gd name="T27" fmla="*/ 64 h 299"/>
                  <a:gd name="T28" fmla="*/ 996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6 w 1007"/>
                  <a:gd name="T37" fmla="*/ 207 h 299"/>
                  <a:gd name="T38" fmla="*/ 983 w 1007"/>
                  <a:gd name="T39" fmla="*/ 233 h 299"/>
                  <a:gd name="T40" fmla="*/ 965 w 1007"/>
                  <a:gd name="T41" fmla="*/ 255 h 299"/>
                  <a:gd name="T42" fmla="*/ 944 w 1007"/>
                  <a:gd name="T43" fmla="*/ 273 h 299"/>
                  <a:gd name="T44" fmla="*/ 920 w 1007"/>
                  <a:gd name="T45" fmla="*/ 287 h 299"/>
                  <a:gd name="T46" fmla="*/ 893 w 1007"/>
                  <a:gd name="T47" fmla="*/ 296 h 299"/>
                  <a:gd name="T48" fmla="*/ 862 w 1007"/>
                  <a:gd name="T49" fmla="*/ 299 h 299"/>
                  <a:gd name="T50" fmla="*/ 138 w 1007"/>
                  <a:gd name="T51" fmla="*/ 298 h 299"/>
                  <a:gd name="T52" fmla="*/ 106 w 1007"/>
                  <a:gd name="T53" fmla="*/ 293 h 299"/>
                  <a:gd name="T54" fmla="*/ 79 w 1007"/>
                  <a:gd name="T55" fmla="*/ 281 h 299"/>
                  <a:gd name="T56" fmla="*/ 54 w 1007"/>
                  <a:gd name="T57" fmla="*/ 265 h 299"/>
                  <a:gd name="T58" fmla="*/ 34 w 1007"/>
                  <a:gd name="T59" fmla="*/ 245 h 299"/>
                  <a:gd name="T60" fmla="*/ 18 w 1007"/>
                  <a:gd name="T61" fmla="*/ 220 h 299"/>
                  <a:gd name="T62" fmla="*/ 6 w 1007"/>
                  <a:gd name="T63" fmla="*/ 193 h 299"/>
                  <a:gd name="T64" fmla="*/ 1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6" y="102"/>
                    </a:lnTo>
                    <a:lnTo>
                      <a:pt x="12" y="89"/>
                    </a:lnTo>
                    <a:lnTo>
                      <a:pt x="18" y="76"/>
                    </a:lnTo>
                    <a:lnTo>
                      <a:pt x="26" y="64"/>
                    </a:lnTo>
                    <a:lnTo>
                      <a:pt x="34" y="53"/>
                    </a:lnTo>
                    <a:lnTo>
                      <a:pt x="44" y="43"/>
                    </a:lnTo>
                    <a:lnTo>
                      <a:pt x="54" y="34"/>
                    </a:lnTo>
                    <a:lnTo>
                      <a:pt x="66" y="25"/>
                    </a:lnTo>
                    <a:lnTo>
                      <a:pt x="79" y="18"/>
                    </a:lnTo>
                    <a:lnTo>
                      <a:pt x="92" y="11"/>
                    </a:lnTo>
                    <a:lnTo>
                      <a:pt x="106" y="7"/>
                    </a:lnTo>
                    <a:lnTo>
                      <a:pt x="121" y="3"/>
                    </a:lnTo>
                    <a:lnTo>
                      <a:pt x="138" y="1"/>
                    </a:lnTo>
                    <a:lnTo>
                      <a:pt x="154" y="0"/>
                    </a:lnTo>
                    <a:lnTo>
                      <a:pt x="862" y="0"/>
                    </a:lnTo>
                    <a:lnTo>
                      <a:pt x="877" y="1"/>
                    </a:lnTo>
                    <a:lnTo>
                      <a:pt x="893" y="3"/>
                    </a:lnTo>
                    <a:lnTo>
                      <a:pt x="906" y="7"/>
                    </a:lnTo>
                    <a:lnTo>
                      <a:pt x="920" y="11"/>
                    </a:lnTo>
                    <a:lnTo>
                      <a:pt x="932" y="18"/>
                    </a:lnTo>
                    <a:lnTo>
                      <a:pt x="944" y="25"/>
                    </a:lnTo>
                    <a:lnTo>
                      <a:pt x="955" y="34"/>
                    </a:lnTo>
                    <a:lnTo>
                      <a:pt x="965" y="43"/>
                    </a:lnTo>
                    <a:lnTo>
                      <a:pt x="975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5" y="245"/>
                    </a:lnTo>
                    <a:lnTo>
                      <a:pt x="965" y="255"/>
                    </a:lnTo>
                    <a:lnTo>
                      <a:pt x="955" y="265"/>
                    </a:lnTo>
                    <a:lnTo>
                      <a:pt x="944" y="273"/>
                    </a:lnTo>
                    <a:lnTo>
                      <a:pt x="932" y="281"/>
                    </a:lnTo>
                    <a:lnTo>
                      <a:pt x="920" y="287"/>
                    </a:lnTo>
                    <a:lnTo>
                      <a:pt x="906" y="293"/>
                    </a:lnTo>
                    <a:lnTo>
                      <a:pt x="893" y="296"/>
                    </a:lnTo>
                    <a:lnTo>
                      <a:pt x="877" y="298"/>
                    </a:lnTo>
                    <a:lnTo>
                      <a:pt x="862" y="299"/>
                    </a:lnTo>
                    <a:lnTo>
                      <a:pt x="154" y="299"/>
                    </a:lnTo>
                    <a:lnTo>
                      <a:pt x="138" y="298"/>
                    </a:lnTo>
                    <a:lnTo>
                      <a:pt x="121" y="296"/>
                    </a:lnTo>
                    <a:lnTo>
                      <a:pt x="106" y="293"/>
                    </a:lnTo>
                    <a:lnTo>
                      <a:pt x="92" y="287"/>
                    </a:lnTo>
                    <a:lnTo>
                      <a:pt x="79" y="281"/>
                    </a:lnTo>
                    <a:lnTo>
                      <a:pt x="66" y="273"/>
                    </a:lnTo>
                    <a:lnTo>
                      <a:pt x="54" y="265"/>
                    </a:lnTo>
                    <a:lnTo>
                      <a:pt x="44" y="255"/>
                    </a:lnTo>
                    <a:lnTo>
                      <a:pt x="34" y="245"/>
                    </a:lnTo>
                    <a:lnTo>
                      <a:pt x="26" y="233"/>
                    </a:lnTo>
                    <a:lnTo>
                      <a:pt x="18" y="220"/>
                    </a:lnTo>
                    <a:lnTo>
                      <a:pt x="12" y="207"/>
                    </a:lnTo>
                    <a:lnTo>
                      <a:pt x="6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0" name="Freeform 136"/>
              <p:cNvSpPr>
                <a:spLocks/>
              </p:cNvSpPr>
              <p:nvPr/>
            </p:nvSpPr>
            <p:spPr bwMode="auto">
              <a:xfrm>
                <a:off x="5906" y="4589"/>
                <a:ext cx="201" cy="81"/>
              </a:xfrm>
              <a:custGeom>
                <a:avLst/>
                <a:gdLst>
                  <a:gd name="T0" fmla="*/ 1 w 1056"/>
                  <a:gd name="T1" fmla="*/ 159 h 354"/>
                  <a:gd name="T2" fmla="*/ 7 w 1056"/>
                  <a:gd name="T3" fmla="*/ 124 h 354"/>
                  <a:gd name="T4" fmla="*/ 20 w 1056"/>
                  <a:gd name="T5" fmla="*/ 93 h 354"/>
                  <a:gd name="T6" fmla="*/ 38 w 1056"/>
                  <a:gd name="T7" fmla="*/ 65 h 354"/>
                  <a:gd name="T8" fmla="*/ 60 w 1056"/>
                  <a:gd name="T9" fmla="*/ 41 h 354"/>
                  <a:gd name="T10" fmla="*/ 87 w 1056"/>
                  <a:gd name="T11" fmla="*/ 22 h 354"/>
                  <a:gd name="T12" fmla="*/ 118 w 1056"/>
                  <a:gd name="T13" fmla="*/ 8 h 354"/>
                  <a:gd name="T14" fmla="*/ 151 w 1056"/>
                  <a:gd name="T15" fmla="*/ 1 h 354"/>
                  <a:gd name="T16" fmla="*/ 887 w 1056"/>
                  <a:gd name="T17" fmla="*/ 0 h 354"/>
                  <a:gd name="T18" fmla="*/ 922 w 1056"/>
                  <a:gd name="T19" fmla="*/ 4 h 354"/>
                  <a:gd name="T20" fmla="*/ 954 w 1056"/>
                  <a:gd name="T21" fmla="*/ 14 h 354"/>
                  <a:gd name="T22" fmla="*/ 982 w 1056"/>
                  <a:gd name="T23" fmla="*/ 31 h 354"/>
                  <a:gd name="T24" fmla="*/ 1008 w 1056"/>
                  <a:gd name="T25" fmla="*/ 52 h 354"/>
                  <a:gd name="T26" fmla="*/ 1028 w 1056"/>
                  <a:gd name="T27" fmla="*/ 78 h 354"/>
                  <a:gd name="T28" fmla="*/ 1043 w 1056"/>
                  <a:gd name="T29" fmla="*/ 108 h 354"/>
                  <a:gd name="T30" fmla="*/ 1052 w 1056"/>
                  <a:gd name="T31" fmla="*/ 142 h 354"/>
                  <a:gd name="T32" fmla="*/ 1056 w 1056"/>
                  <a:gd name="T33" fmla="*/ 177 h 354"/>
                  <a:gd name="T34" fmla="*/ 1052 w 1056"/>
                  <a:gd name="T35" fmla="*/ 212 h 354"/>
                  <a:gd name="T36" fmla="*/ 1043 w 1056"/>
                  <a:gd name="T37" fmla="*/ 245 h 354"/>
                  <a:gd name="T38" fmla="*/ 1028 w 1056"/>
                  <a:gd name="T39" fmla="*/ 276 h 354"/>
                  <a:gd name="T40" fmla="*/ 1008 w 1056"/>
                  <a:gd name="T41" fmla="*/ 302 h 354"/>
                  <a:gd name="T42" fmla="*/ 982 w 1056"/>
                  <a:gd name="T43" fmla="*/ 324 h 354"/>
                  <a:gd name="T44" fmla="*/ 954 w 1056"/>
                  <a:gd name="T45" fmla="*/ 340 h 354"/>
                  <a:gd name="T46" fmla="*/ 922 w 1056"/>
                  <a:gd name="T47" fmla="*/ 350 h 354"/>
                  <a:gd name="T48" fmla="*/ 887 w 1056"/>
                  <a:gd name="T49" fmla="*/ 354 h 354"/>
                  <a:gd name="T50" fmla="*/ 151 w 1056"/>
                  <a:gd name="T51" fmla="*/ 353 h 354"/>
                  <a:gd name="T52" fmla="*/ 118 w 1056"/>
                  <a:gd name="T53" fmla="*/ 346 h 354"/>
                  <a:gd name="T54" fmla="*/ 87 w 1056"/>
                  <a:gd name="T55" fmla="*/ 333 h 354"/>
                  <a:gd name="T56" fmla="*/ 60 w 1056"/>
                  <a:gd name="T57" fmla="*/ 314 h 354"/>
                  <a:gd name="T58" fmla="*/ 38 w 1056"/>
                  <a:gd name="T59" fmla="*/ 290 h 354"/>
                  <a:gd name="T60" fmla="*/ 20 w 1056"/>
                  <a:gd name="T61" fmla="*/ 261 h 354"/>
                  <a:gd name="T62" fmla="*/ 7 w 1056"/>
                  <a:gd name="T63" fmla="*/ 229 h 354"/>
                  <a:gd name="T64" fmla="*/ 1 w 1056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54"/>
                  <a:gd name="T101" fmla="*/ 1056 w 1056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7" y="124"/>
                    </a:lnTo>
                    <a:lnTo>
                      <a:pt x="13" y="108"/>
                    </a:lnTo>
                    <a:lnTo>
                      <a:pt x="20" y="93"/>
                    </a:lnTo>
                    <a:lnTo>
                      <a:pt x="28" y="78"/>
                    </a:lnTo>
                    <a:lnTo>
                      <a:pt x="38" y="65"/>
                    </a:lnTo>
                    <a:lnTo>
                      <a:pt x="48" y="52"/>
                    </a:lnTo>
                    <a:lnTo>
                      <a:pt x="60" y="41"/>
                    </a:lnTo>
                    <a:lnTo>
                      <a:pt x="73" y="31"/>
                    </a:lnTo>
                    <a:lnTo>
                      <a:pt x="87" y="22"/>
                    </a:lnTo>
                    <a:lnTo>
                      <a:pt x="101" y="14"/>
                    </a:lnTo>
                    <a:lnTo>
                      <a:pt x="118" y="8"/>
                    </a:lnTo>
                    <a:lnTo>
                      <a:pt x="134" y="4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4"/>
                    </a:lnTo>
                    <a:lnTo>
                      <a:pt x="938" y="8"/>
                    </a:lnTo>
                    <a:lnTo>
                      <a:pt x="954" y="14"/>
                    </a:lnTo>
                    <a:lnTo>
                      <a:pt x="968" y="22"/>
                    </a:lnTo>
                    <a:lnTo>
                      <a:pt x="982" y="31"/>
                    </a:lnTo>
                    <a:lnTo>
                      <a:pt x="996" y="41"/>
                    </a:lnTo>
                    <a:lnTo>
                      <a:pt x="1008" y="52"/>
                    </a:lnTo>
                    <a:lnTo>
                      <a:pt x="1018" y="65"/>
                    </a:lnTo>
                    <a:lnTo>
                      <a:pt x="1028" y="78"/>
                    </a:lnTo>
                    <a:lnTo>
                      <a:pt x="1036" y="93"/>
                    </a:lnTo>
                    <a:lnTo>
                      <a:pt x="1043" y="108"/>
                    </a:lnTo>
                    <a:lnTo>
                      <a:pt x="1048" y="124"/>
                    </a:lnTo>
                    <a:lnTo>
                      <a:pt x="1052" y="142"/>
                    </a:lnTo>
                    <a:lnTo>
                      <a:pt x="1055" y="159"/>
                    </a:lnTo>
                    <a:lnTo>
                      <a:pt x="1056" y="177"/>
                    </a:lnTo>
                    <a:lnTo>
                      <a:pt x="1055" y="195"/>
                    </a:lnTo>
                    <a:lnTo>
                      <a:pt x="1052" y="212"/>
                    </a:lnTo>
                    <a:lnTo>
                      <a:pt x="1048" y="229"/>
                    </a:lnTo>
                    <a:lnTo>
                      <a:pt x="1043" y="245"/>
                    </a:lnTo>
                    <a:lnTo>
                      <a:pt x="1036" y="261"/>
                    </a:lnTo>
                    <a:lnTo>
                      <a:pt x="1028" y="276"/>
                    </a:lnTo>
                    <a:lnTo>
                      <a:pt x="1018" y="290"/>
                    </a:lnTo>
                    <a:lnTo>
                      <a:pt x="1008" y="302"/>
                    </a:lnTo>
                    <a:lnTo>
                      <a:pt x="996" y="314"/>
                    </a:lnTo>
                    <a:lnTo>
                      <a:pt x="982" y="324"/>
                    </a:lnTo>
                    <a:lnTo>
                      <a:pt x="968" y="333"/>
                    </a:lnTo>
                    <a:lnTo>
                      <a:pt x="954" y="340"/>
                    </a:lnTo>
                    <a:lnTo>
                      <a:pt x="938" y="346"/>
                    </a:lnTo>
                    <a:lnTo>
                      <a:pt x="922" y="350"/>
                    </a:lnTo>
                    <a:lnTo>
                      <a:pt x="904" y="353"/>
                    </a:lnTo>
                    <a:lnTo>
                      <a:pt x="887" y="354"/>
                    </a:lnTo>
                    <a:lnTo>
                      <a:pt x="169" y="354"/>
                    </a:lnTo>
                    <a:lnTo>
                      <a:pt x="151" y="353"/>
                    </a:lnTo>
                    <a:lnTo>
                      <a:pt x="134" y="350"/>
                    </a:lnTo>
                    <a:lnTo>
                      <a:pt x="118" y="346"/>
                    </a:lnTo>
                    <a:lnTo>
                      <a:pt x="101" y="340"/>
                    </a:lnTo>
                    <a:lnTo>
                      <a:pt x="87" y="333"/>
                    </a:lnTo>
                    <a:lnTo>
                      <a:pt x="73" y="324"/>
                    </a:lnTo>
                    <a:lnTo>
                      <a:pt x="60" y="314"/>
                    </a:lnTo>
                    <a:lnTo>
                      <a:pt x="48" y="302"/>
                    </a:lnTo>
                    <a:lnTo>
                      <a:pt x="38" y="290"/>
                    </a:lnTo>
                    <a:lnTo>
                      <a:pt x="28" y="276"/>
                    </a:lnTo>
                    <a:lnTo>
                      <a:pt x="20" y="261"/>
                    </a:lnTo>
                    <a:lnTo>
                      <a:pt x="13" y="245"/>
                    </a:lnTo>
                    <a:lnTo>
                      <a:pt x="7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1" name="Freeform 137"/>
              <p:cNvSpPr>
                <a:spLocks/>
              </p:cNvSpPr>
              <p:nvPr/>
            </p:nvSpPr>
            <p:spPr bwMode="auto">
              <a:xfrm>
                <a:off x="5911" y="4583"/>
                <a:ext cx="191" cy="67"/>
              </a:xfrm>
              <a:custGeom>
                <a:avLst/>
                <a:gdLst>
                  <a:gd name="T0" fmla="*/ 1 w 1008"/>
                  <a:gd name="T1" fmla="*/ 130 h 299"/>
                  <a:gd name="T2" fmla="*/ 7 w 1008"/>
                  <a:gd name="T3" fmla="*/ 102 h 299"/>
                  <a:gd name="T4" fmla="*/ 17 w 1008"/>
                  <a:gd name="T5" fmla="*/ 76 h 299"/>
                  <a:gd name="T6" fmla="*/ 33 w 1008"/>
                  <a:gd name="T7" fmla="*/ 53 h 299"/>
                  <a:gd name="T8" fmla="*/ 52 w 1008"/>
                  <a:gd name="T9" fmla="*/ 34 h 299"/>
                  <a:gd name="T10" fmla="*/ 75 w 1008"/>
                  <a:gd name="T11" fmla="*/ 18 h 299"/>
                  <a:gd name="T12" fmla="*/ 102 w 1008"/>
                  <a:gd name="T13" fmla="*/ 7 h 299"/>
                  <a:gd name="T14" fmla="*/ 130 w 1008"/>
                  <a:gd name="T15" fmla="*/ 1 h 299"/>
                  <a:gd name="T16" fmla="*/ 863 w 1008"/>
                  <a:gd name="T17" fmla="*/ 0 h 299"/>
                  <a:gd name="T18" fmla="*/ 892 w 1008"/>
                  <a:gd name="T19" fmla="*/ 3 h 299"/>
                  <a:gd name="T20" fmla="*/ 919 w 1008"/>
                  <a:gd name="T21" fmla="*/ 11 h 299"/>
                  <a:gd name="T22" fmla="*/ 943 w 1008"/>
                  <a:gd name="T23" fmla="*/ 25 h 299"/>
                  <a:gd name="T24" fmla="*/ 966 w 1008"/>
                  <a:gd name="T25" fmla="*/ 43 h 299"/>
                  <a:gd name="T26" fmla="*/ 983 w 1008"/>
                  <a:gd name="T27" fmla="*/ 64 h 299"/>
                  <a:gd name="T28" fmla="*/ 996 w 1008"/>
                  <a:gd name="T29" fmla="*/ 89 h 299"/>
                  <a:gd name="T30" fmla="*/ 1005 w 1008"/>
                  <a:gd name="T31" fmla="*/ 116 h 299"/>
                  <a:gd name="T32" fmla="*/ 1008 w 1008"/>
                  <a:gd name="T33" fmla="*/ 145 h 299"/>
                  <a:gd name="T34" fmla="*/ 1005 w 1008"/>
                  <a:gd name="T35" fmla="*/ 178 h 299"/>
                  <a:gd name="T36" fmla="*/ 996 w 1008"/>
                  <a:gd name="T37" fmla="*/ 207 h 299"/>
                  <a:gd name="T38" fmla="*/ 983 w 1008"/>
                  <a:gd name="T39" fmla="*/ 233 h 299"/>
                  <a:gd name="T40" fmla="*/ 966 w 1008"/>
                  <a:gd name="T41" fmla="*/ 255 h 299"/>
                  <a:gd name="T42" fmla="*/ 943 w 1008"/>
                  <a:gd name="T43" fmla="*/ 273 h 299"/>
                  <a:gd name="T44" fmla="*/ 919 w 1008"/>
                  <a:gd name="T45" fmla="*/ 287 h 299"/>
                  <a:gd name="T46" fmla="*/ 892 w 1008"/>
                  <a:gd name="T47" fmla="*/ 296 h 299"/>
                  <a:gd name="T48" fmla="*/ 863 w 1008"/>
                  <a:gd name="T49" fmla="*/ 299 h 299"/>
                  <a:gd name="T50" fmla="*/ 130 w 1008"/>
                  <a:gd name="T51" fmla="*/ 298 h 299"/>
                  <a:gd name="T52" fmla="*/ 102 w 1008"/>
                  <a:gd name="T53" fmla="*/ 293 h 299"/>
                  <a:gd name="T54" fmla="*/ 75 w 1008"/>
                  <a:gd name="T55" fmla="*/ 281 h 299"/>
                  <a:gd name="T56" fmla="*/ 52 w 1008"/>
                  <a:gd name="T57" fmla="*/ 265 h 299"/>
                  <a:gd name="T58" fmla="*/ 33 w 1008"/>
                  <a:gd name="T59" fmla="*/ 245 h 299"/>
                  <a:gd name="T60" fmla="*/ 17 w 1008"/>
                  <a:gd name="T61" fmla="*/ 220 h 299"/>
                  <a:gd name="T62" fmla="*/ 7 w 1008"/>
                  <a:gd name="T63" fmla="*/ 193 h 299"/>
                  <a:gd name="T64" fmla="*/ 1 w 1008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9"/>
                  <a:gd name="T101" fmla="*/ 1008 w 1008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5" y="64"/>
                    </a:lnTo>
                    <a:lnTo>
                      <a:pt x="33" y="53"/>
                    </a:lnTo>
                    <a:lnTo>
                      <a:pt x="42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5" y="18"/>
                    </a:lnTo>
                    <a:lnTo>
                      <a:pt x="89" y="11"/>
                    </a:lnTo>
                    <a:lnTo>
                      <a:pt x="102" y="7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63" y="0"/>
                    </a:lnTo>
                    <a:lnTo>
                      <a:pt x="878" y="1"/>
                    </a:lnTo>
                    <a:lnTo>
                      <a:pt x="892" y="3"/>
                    </a:lnTo>
                    <a:lnTo>
                      <a:pt x="906" y="7"/>
                    </a:lnTo>
                    <a:lnTo>
                      <a:pt x="919" y="11"/>
                    </a:lnTo>
                    <a:lnTo>
                      <a:pt x="932" y="18"/>
                    </a:lnTo>
                    <a:lnTo>
                      <a:pt x="943" y="25"/>
                    </a:lnTo>
                    <a:lnTo>
                      <a:pt x="955" y="34"/>
                    </a:lnTo>
                    <a:lnTo>
                      <a:pt x="966" y="43"/>
                    </a:lnTo>
                    <a:lnTo>
                      <a:pt x="975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2"/>
                    </a:lnTo>
                    <a:lnTo>
                      <a:pt x="1005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5" y="245"/>
                    </a:lnTo>
                    <a:lnTo>
                      <a:pt x="966" y="255"/>
                    </a:lnTo>
                    <a:lnTo>
                      <a:pt x="955" y="265"/>
                    </a:lnTo>
                    <a:lnTo>
                      <a:pt x="943" y="273"/>
                    </a:lnTo>
                    <a:lnTo>
                      <a:pt x="932" y="281"/>
                    </a:lnTo>
                    <a:lnTo>
                      <a:pt x="919" y="287"/>
                    </a:lnTo>
                    <a:lnTo>
                      <a:pt x="906" y="293"/>
                    </a:lnTo>
                    <a:lnTo>
                      <a:pt x="892" y="296"/>
                    </a:lnTo>
                    <a:lnTo>
                      <a:pt x="878" y="298"/>
                    </a:lnTo>
                    <a:lnTo>
                      <a:pt x="863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6" y="296"/>
                    </a:lnTo>
                    <a:lnTo>
                      <a:pt x="102" y="293"/>
                    </a:lnTo>
                    <a:lnTo>
                      <a:pt x="89" y="287"/>
                    </a:lnTo>
                    <a:lnTo>
                      <a:pt x="75" y="281"/>
                    </a:lnTo>
                    <a:lnTo>
                      <a:pt x="63" y="273"/>
                    </a:lnTo>
                    <a:lnTo>
                      <a:pt x="52" y="265"/>
                    </a:lnTo>
                    <a:lnTo>
                      <a:pt x="42" y="255"/>
                    </a:lnTo>
                    <a:lnTo>
                      <a:pt x="33" y="245"/>
                    </a:lnTo>
                    <a:lnTo>
                      <a:pt x="25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2" name="Freeform 138"/>
              <p:cNvSpPr>
                <a:spLocks/>
              </p:cNvSpPr>
              <p:nvPr/>
            </p:nvSpPr>
            <p:spPr bwMode="auto">
              <a:xfrm>
                <a:off x="6152" y="4589"/>
                <a:ext cx="202" cy="81"/>
              </a:xfrm>
              <a:custGeom>
                <a:avLst/>
                <a:gdLst>
                  <a:gd name="T0" fmla="*/ 1 w 1063"/>
                  <a:gd name="T1" fmla="*/ 159 h 354"/>
                  <a:gd name="T2" fmla="*/ 8 w 1063"/>
                  <a:gd name="T3" fmla="*/ 124 h 354"/>
                  <a:gd name="T4" fmla="*/ 21 w 1063"/>
                  <a:gd name="T5" fmla="*/ 93 h 354"/>
                  <a:gd name="T6" fmla="*/ 40 w 1063"/>
                  <a:gd name="T7" fmla="*/ 65 h 354"/>
                  <a:gd name="T8" fmla="*/ 65 w 1063"/>
                  <a:gd name="T9" fmla="*/ 41 h 354"/>
                  <a:gd name="T10" fmla="*/ 93 w 1063"/>
                  <a:gd name="T11" fmla="*/ 22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6 w 1063"/>
                  <a:gd name="T17" fmla="*/ 0 h 354"/>
                  <a:gd name="T18" fmla="*/ 921 w 1063"/>
                  <a:gd name="T19" fmla="*/ 4 h 354"/>
                  <a:gd name="T20" fmla="*/ 955 w 1063"/>
                  <a:gd name="T21" fmla="*/ 14 h 354"/>
                  <a:gd name="T22" fmla="*/ 985 w 1063"/>
                  <a:gd name="T23" fmla="*/ 31 h 354"/>
                  <a:gd name="T24" fmla="*/ 1011 w 1063"/>
                  <a:gd name="T25" fmla="*/ 52 h 354"/>
                  <a:gd name="T26" fmla="*/ 1033 w 1063"/>
                  <a:gd name="T27" fmla="*/ 78 h 354"/>
                  <a:gd name="T28" fmla="*/ 1049 w 1063"/>
                  <a:gd name="T29" fmla="*/ 108 h 354"/>
                  <a:gd name="T30" fmla="*/ 1059 w 1063"/>
                  <a:gd name="T31" fmla="*/ 142 h 354"/>
                  <a:gd name="T32" fmla="*/ 1063 w 1063"/>
                  <a:gd name="T33" fmla="*/ 177 h 354"/>
                  <a:gd name="T34" fmla="*/ 1059 w 1063"/>
                  <a:gd name="T35" fmla="*/ 212 h 354"/>
                  <a:gd name="T36" fmla="*/ 1049 w 1063"/>
                  <a:gd name="T37" fmla="*/ 245 h 354"/>
                  <a:gd name="T38" fmla="*/ 1033 w 1063"/>
                  <a:gd name="T39" fmla="*/ 276 h 354"/>
                  <a:gd name="T40" fmla="*/ 1011 w 1063"/>
                  <a:gd name="T41" fmla="*/ 302 h 354"/>
                  <a:gd name="T42" fmla="*/ 985 w 1063"/>
                  <a:gd name="T43" fmla="*/ 324 h 354"/>
                  <a:gd name="T44" fmla="*/ 955 w 1063"/>
                  <a:gd name="T45" fmla="*/ 340 h 354"/>
                  <a:gd name="T46" fmla="*/ 921 w 1063"/>
                  <a:gd name="T47" fmla="*/ 350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3 h 354"/>
                  <a:gd name="T56" fmla="*/ 65 w 1063"/>
                  <a:gd name="T57" fmla="*/ 314 h 354"/>
                  <a:gd name="T58" fmla="*/ 40 w 1063"/>
                  <a:gd name="T59" fmla="*/ 290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1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3" y="142"/>
                    </a:lnTo>
                    <a:lnTo>
                      <a:pt x="8" y="124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5"/>
                    </a:lnTo>
                    <a:lnTo>
                      <a:pt x="52" y="52"/>
                    </a:lnTo>
                    <a:lnTo>
                      <a:pt x="65" y="41"/>
                    </a:lnTo>
                    <a:lnTo>
                      <a:pt x="79" y="31"/>
                    </a:lnTo>
                    <a:lnTo>
                      <a:pt x="93" y="22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4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2"/>
                    </a:lnTo>
                    <a:lnTo>
                      <a:pt x="985" y="31"/>
                    </a:lnTo>
                    <a:lnTo>
                      <a:pt x="999" y="41"/>
                    </a:lnTo>
                    <a:lnTo>
                      <a:pt x="1011" y="52"/>
                    </a:lnTo>
                    <a:lnTo>
                      <a:pt x="1023" y="65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49" y="108"/>
                    </a:lnTo>
                    <a:lnTo>
                      <a:pt x="1055" y="124"/>
                    </a:lnTo>
                    <a:lnTo>
                      <a:pt x="1059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59" y="212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3" y="290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0" y="333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0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3"/>
                    </a:lnTo>
                    <a:lnTo>
                      <a:pt x="79" y="324"/>
                    </a:lnTo>
                    <a:lnTo>
                      <a:pt x="65" y="314"/>
                    </a:lnTo>
                    <a:lnTo>
                      <a:pt x="52" y="302"/>
                    </a:lnTo>
                    <a:lnTo>
                      <a:pt x="40" y="290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3" name="Freeform 139"/>
              <p:cNvSpPr>
                <a:spLocks/>
              </p:cNvSpPr>
              <p:nvPr/>
            </p:nvSpPr>
            <p:spPr bwMode="auto">
              <a:xfrm>
                <a:off x="6160" y="4583"/>
                <a:ext cx="191" cy="67"/>
              </a:xfrm>
              <a:custGeom>
                <a:avLst/>
                <a:gdLst>
                  <a:gd name="T0" fmla="*/ 0 w 1007"/>
                  <a:gd name="T1" fmla="*/ 130 h 299"/>
                  <a:gd name="T2" fmla="*/ 6 w 1007"/>
                  <a:gd name="T3" fmla="*/ 102 h 299"/>
                  <a:gd name="T4" fmla="*/ 17 w 1007"/>
                  <a:gd name="T5" fmla="*/ 76 h 299"/>
                  <a:gd name="T6" fmla="*/ 33 w 1007"/>
                  <a:gd name="T7" fmla="*/ 53 h 299"/>
                  <a:gd name="T8" fmla="*/ 53 w 1007"/>
                  <a:gd name="T9" fmla="*/ 34 h 299"/>
                  <a:gd name="T10" fmla="*/ 76 w 1007"/>
                  <a:gd name="T11" fmla="*/ 18 h 299"/>
                  <a:gd name="T12" fmla="*/ 102 w 1007"/>
                  <a:gd name="T13" fmla="*/ 7 h 299"/>
                  <a:gd name="T14" fmla="*/ 130 w 1007"/>
                  <a:gd name="T15" fmla="*/ 1 h 299"/>
                  <a:gd name="T16" fmla="*/ 854 w 1007"/>
                  <a:gd name="T17" fmla="*/ 0 h 299"/>
                  <a:gd name="T18" fmla="*/ 886 w 1007"/>
                  <a:gd name="T19" fmla="*/ 3 h 299"/>
                  <a:gd name="T20" fmla="*/ 916 w 1007"/>
                  <a:gd name="T21" fmla="*/ 11 h 299"/>
                  <a:gd name="T22" fmla="*/ 942 w 1007"/>
                  <a:gd name="T23" fmla="*/ 25 h 299"/>
                  <a:gd name="T24" fmla="*/ 964 w 1007"/>
                  <a:gd name="T25" fmla="*/ 43 h 299"/>
                  <a:gd name="T26" fmla="*/ 982 w 1007"/>
                  <a:gd name="T27" fmla="*/ 64 h 299"/>
                  <a:gd name="T28" fmla="*/ 996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6 w 1007"/>
                  <a:gd name="T37" fmla="*/ 207 h 299"/>
                  <a:gd name="T38" fmla="*/ 982 w 1007"/>
                  <a:gd name="T39" fmla="*/ 233 h 299"/>
                  <a:gd name="T40" fmla="*/ 964 w 1007"/>
                  <a:gd name="T41" fmla="*/ 255 h 299"/>
                  <a:gd name="T42" fmla="*/ 942 w 1007"/>
                  <a:gd name="T43" fmla="*/ 273 h 299"/>
                  <a:gd name="T44" fmla="*/ 916 w 1007"/>
                  <a:gd name="T45" fmla="*/ 287 h 299"/>
                  <a:gd name="T46" fmla="*/ 886 w 1007"/>
                  <a:gd name="T47" fmla="*/ 296 h 299"/>
                  <a:gd name="T48" fmla="*/ 854 w 1007"/>
                  <a:gd name="T49" fmla="*/ 299 h 299"/>
                  <a:gd name="T50" fmla="*/ 130 w 1007"/>
                  <a:gd name="T51" fmla="*/ 298 h 299"/>
                  <a:gd name="T52" fmla="*/ 102 w 1007"/>
                  <a:gd name="T53" fmla="*/ 293 h 299"/>
                  <a:gd name="T54" fmla="*/ 76 w 1007"/>
                  <a:gd name="T55" fmla="*/ 281 h 299"/>
                  <a:gd name="T56" fmla="*/ 53 w 1007"/>
                  <a:gd name="T57" fmla="*/ 265 h 299"/>
                  <a:gd name="T58" fmla="*/ 33 w 1007"/>
                  <a:gd name="T59" fmla="*/ 245 h 299"/>
                  <a:gd name="T60" fmla="*/ 17 w 1007"/>
                  <a:gd name="T61" fmla="*/ 220 h 299"/>
                  <a:gd name="T62" fmla="*/ 6 w 1007"/>
                  <a:gd name="T63" fmla="*/ 193 h 299"/>
                  <a:gd name="T64" fmla="*/ 0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4" y="64"/>
                    </a:lnTo>
                    <a:lnTo>
                      <a:pt x="33" y="53"/>
                    </a:lnTo>
                    <a:lnTo>
                      <a:pt x="43" y="43"/>
                    </a:lnTo>
                    <a:lnTo>
                      <a:pt x="53" y="34"/>
                    </a:lnTo>
                    <a:lnTo>
                      <a:pt x="64" y="25"/>
                    </a:lnTo>
                    <a:lnTo>
                      <a:pt x="76" y="18"/>
                    </a:lnTo>
                    <a:lnTo>
                      <a:pt x="88" y="11"/>
                    </a:lnTo>
                    <a:lnTo>
                      <a:pt x="102" y="7"/>
                    </a:lnTo>
                    <a:lnTo>
                      <a:pt x="115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54" y="0"/>
                    </a:lnTo>
                    <a:lnTo>
                      <a:pt x="870" y="1"/>
                    </a:lnTo>
                    <a:lnTo>
                      <a:pt x="886" y="3"/>
                    </a:lnTo>
                    <a:lnTo>
                      <a:pt x="901" y="7"/>
                    </a:lnTo>
                    <a:lnTo>
                      <a:pt x="916" y="11"/>
                    </a:lnTo>
                    <a:lnTo>
                      <a:pt x="929" y="18"/>
                    </a:lnTo>
                    <a:lnTo>
                      <a:pt x="942" y="25"/>
                    </a:lnTo>
                    <a:lnTo>
                      <a:pt x="953" y="34"/>
                    </a:lnTo>
                    <a:lnTo>
                      <a:pt x="964" y="43"/>
                    </a:lnTo>
                    <a:lnTo>
                      <a:pt x="974" y="53"/>
                    </a:lnTo>
                    <a:lnTo>
                      <a:pt x="982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2" y="233"/>
                    </a:lnTo>
                    <a:lnTo>
                      <a:pt x="974" y="245"/>
                    </a:lnTo>
                    <a:lnTo>
                      <a:pt x="964" y="255"/>
                    </a:lnTo>
                    <a:lnTo>
                      <a:pt x="953" y="265"/>
                    </a:lnTo>
                    <a:lnTo>
                      <a:pt x="942" y="273"/>
                    </a:lnTo>
                    <a:lnTo>
                      <a:pt x="929" y="281"/>
                    </a:lnTo>
                    <a:lnTo>
                      <a:pt x="916" y="287"/>
                    </a:lnTo>
                    <a:lnTo>
                      <a:pt x="901" y="293"/>
                    </a:lnTo>
                    <a:lnTo>
                      <a:pt x="886" y="296"/>
                    </a:lnTo>
                    <a:lnTo>
                      <a:pt x="870" y="298"/>
                    </a:lnTo>
                    <a:lnTo>
                      <a:pt x="854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5" y="296"/>
                    </a:lnTo>
                    <a:lnTo>
                      <a:pt x="102" y="293"/>
                    </a:lnTo>
                    <a:lnTo>
                      <a:pt x="88" y="287"/>
                    </a:lnTo>
                    <a:lnTo>
                      <a:pt x="76" y="281"/>
                    </a:lnTo>
                    <a:lnTo>
                      <a:pt x="64" y="273"/>
                    </a:lnTo>
                    <a:lnTo>
                      <a:pt x="53" y="265"/>
                    </a:lnTo>
                    <a:lnTo>
                      <a:pt x="43" y="255"/>
                    </a:lnTo>
                    <a:lnTo>
                      <a:pt x="33" y="245"/>
                    </a:lnTo>
                    <a:lnTo>
                      <a:pt x="24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2" y="178"/>
                    </a:lnTo>
                    <a:lnTo>
                      <a:pt x="0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4" name="Freeform 140"/>
              <p:cNvSpPr>
                <a:spLocks/>
              </p:cNvSpPr>
              <p:nvPr/>
            </p:nvSpPr>
            <p:spPr bwMode="auto">
              <a:xfrm>
                <a:off x="6402" y="4589"/>
                <a:ext cx="201" cy="81"/>
              </a:xfrm>
              <a:custGeom>
                <a:avLst/>
                <a:gdLst>
                  <a:gd name="T0" fmla="*/ 1 w 1064"/>
                  <a:gd name="T1" fmla="*/ 159 h 354"/>
                  <a:gd name="T2" fmla="*/ 9 w 1064"/>
                  <a:gd name="T3" fmla="*/ 124 h 354"/>
                  <a:gd name="T4" fmla="*/ 22 w 1064"/>
                  <a:gd name="T5" fmla="*/ 93 h 354"/>
                  <a:gd name="T6" fmla="*/ 41 w 1064"/>
                  <a:gd name="T7" fmla="*/ 65 h 354"/>
                  <a:gd name="T8" fmla="*/ 65 w 1064"/>
                  <a:gd name="T9" fmla="*/ 41 h 354"/>
                  <a:gd name="T10" fmla="*/ 94 w 1064"/>
                  <a:gd name="T11" fmla="*/ 22 h 354"/>
                  <a:gd name="T12" fmla="*/ 125 w 1064"/>
                  <a:gd name="T13" fmla="*/ 8 h 354"/>
                  <a:gd name="T14" fmla="*/ 160 w 1064"/>
                  <a:gd name="T15" fmla="*/ 1 h 354"/>
                  <a:gd name="T16" fmla="*/ 888 w 1064"/>
                  <a:gd name="T17" fmla="*/ 0 h 354"/>
                  <a:gd name="T18" fmla="*/ 923 w 1064"/>
                  <a:gd name="T19" fmla="*/ 4 h 354"/>
                  <a:gd name="T20" fmla="*/ 955 w 1064"/>
                  <a:gd name="T21" fmla="*/ 14 h 354"/>
                  <a:gd name="T22" fmla="*/ 985 w 1064"/>
                  <a:gd name="T23" fmla="*/ 31 h 354"/>
                  <a:gd name="T24" fmla="*/ 1011 w 1064"/>
                  <a:gd name="T25" fmla="*/ 52 h 354"/>
                  <a:gd name="T26" fmla="*/ 1034 w 1064"/>
                  <a:gd name="T27" fmla="*/ 78 h 354"/>
                  <a:gd name="T28" fmla="*/ 1050 w 1064"/>
                  <a:gd name="T29" fmla="*/ 108 h 354"/>
                  <a:gd name="T30" fmla="*/ 1061 w 1064"/>
                  <a:gd name="T31" fmla="*/ 142 h 354"/>
                  <a:gd name="T32" fmla="*/ 1064 w 1064"/>
                  <a:gd name="T33" fmla="*/ 177 h 354"/>
                  <a:gd name="T34" fmla="*/ 1061 w 1064"/>
                  <a:gd name="T35" fmla="*/ 212 h 354"/>
                  <a:gd name="T36" fmla="*/ 1050 w 1064"/>
                  <a:gd name="T37" fmla="*/ 245 h 354"/>
                  <a:gd name="T38" fmla="*/ 1034 w 1064"/>
                  <a:gd name="T39" fmla="*/ 276 h 354"/>
                  <a:gd name="T40" fmla="*/ 1011 w 1064"/>
                  <a:gd name="T41" fmla="*/ 302 h 354"/>
                  <a:gd name="T42" fmla="*/ 985 w 1064"/>
                  <a:gd name="T43" fmla="*/ 324 h 354"/>
                  <a:gd name="T44" fmla="*/ 955 w 1064"/>
                  <a:gd name="T45" fmla="*/ 340 h 354"/>
                  <a:gd name="T46" fmla="*/ 923 w 1064"/>
                  <a:gd name="T47" fmla="*/ 350 h 354"/>
                  <a:gd name="T48" fmla="*/ 888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4 w 1064"/>
                  <a:gd name="T55" fmla="*/ 333 h 354"/>
                  <a:gd name="T56" fmla="*/ 65 w 1064"/>
                  <a:gd name="T57" fmla="*/ 314 h 354"/>
                  <a:gd name="T58" fmla="*/ 41 w 1064"/>
                  <a:gd name="T59" fmla="*/ 290 h 354"/>
                  <a:gd name="T60" fmla="*/ 22 w 1064"/>
                  <a:gd name="T61" fmla="*/ 261 h 354"/>
                  <a:gd name="T62" fmla="*/ 9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9" y="124"/>
                    </a:lnTo>
                    <a:lnTo>
                      <a:pt x="15" y="108"/>
                    </a:lnTo>
                    <a:lnTo>
                      <a:pt x="22" y="93"/>
                    </a:lnTo>
                    <a:lnTo>
                      <a:pt x="31" y="78"/>
                    </a:lnTo>
                    <a:lnTo>
                      <a:pt x="41" y="65"/>
                    </a:lnTo>
                    <a:lnTo>
                      <a:pt x="53" y="52"/>
                    </a:lnTo>
                    <a:lnTo>
                      <a:pt x="65" y="41"/>
                    </a:lnTo>
                    <a:lnTo>
                      <a:pt x="79" y="31"/>
                    </a:lnTo>
                    <a:lnTo>
                      <a:pt x="94" y="22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3" y="4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8" y="0"/>
                    </a:lnTo>
                    <a:lnTo>
                      <a:pt x="905" y="1"/>
                    </a:lnTo>
                    <a:lnTo>
                      <a:pt x="923" y="4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2"/>
                    </a:lnTo>
                    <a:lnTo>
                      <a:pt x="985" y="31"/>
                    </a:lnTo>
                    <a:lnTo>
                      <a:pt x="999" y="41"/>
                    </a:lnTo>
                    <a:lnTo>
                      <a:pt x="1011" y="52"/>
                    </a:lnTo>
                    <a:lnTo>
                      <a:pt x="1024" y="65"/>
                    </a:lnTo>
                    <a:lnTo>
                      <a:pt x="1034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4"/>
                    </a:lnTo>
                    <a:lnTo>
                      <a:pt x="1061" y="142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2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61"/>
                    </a:lnTo>
                    <a:lnTo>
                      <a:pt x="1034" y="276"/>
                    </a:lnTo>
                    <a:lnTo>
                      <a:pt x="1024" y="290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1" y="333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0"/>
                    </a:lnTo>
                    <a:lnTo>
                      <a:pt x="905" y="353"/>
                    </a:lnTo>
                    <a:lnTo>
                      <a:pt x="888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3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4" y="333"/>
                    </a:lnTo>
                    <a:lnTo>
                      <a:pt x="79" y="324"/>
                    </a:lnTo>
                    <a:lnTo>
                      <a:pt x="65" y="314"/>
                    </a:lnTo>
                    <a:lnTo>
                      <a:pt x="53" y="302"/>
                    </a:lnTo>
                    <a:lnTo>
                      <a:pt x="41" y="290"/>
                    </a:lnTo>
                    <a:lnTo>
                      <a:pt x="31" y="276"/>
                    </a:lnTo>
                    <a:lnTo>
                      <a:pt x="22" y="261"/>
                    </a:lnTo>
                    <a:lnTo>
                      <a:pt x="15" y="245"/>
                    </a:lnTo>
                    <a:lnTo>
                      <a:pt x="9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5" name="Freeform 141"/>
              <p:cNvSpPr>
                <a:spLocks/>
              </p:cNvSpPr>
              <p:nvPr/>
            </p:nvSpPr>
            <p:spPr bwMode="auto">
              <a:xfrm>
                <a:off x="6407" y="4583"/>
                <a:ext cx="191" cy="67"/>
              </a:xfrm>
              <a:custGeom>
                <a:avLst/>
                <a:gdLst>
                  <a:gd name="T0" fmla="*/ 1 w 1007"/>
                  <a:gd name="T1" fmla="*/ 130 h 299"/>
                  <a:gd name="T2" fmla="*/ 6 w 1007"/>
                  <a:gd name="T3" fmla="*/ 102 h 299"/>
                  <a:gd name="T4" fmla="*/ 17 w 1007"/>
                  <a:gd name="T5" fmla="*/ 76 h 299"/>
                  <a:gd name="T6" fmla="*/ 33 w 1007"/>
                  <a:gd name="T7" fmla="*/ 53 h 299"/>
                  <a:gd name="T8" fmla="*/ 52 w 1007"/>
                  <a:gd name="T9" fmla="*/ 34 h 299"/>
                  <a:gd name="T10" fmla="*/ 75 w 1007"/>
                  <a:gd name="T11" fmla="*/ 18 h 299"/>
                  <a:gd name="T12" fmla="*/ 102 w 1007"/>
                  <a:gd name="T13" fmla="*/ 7 h 299"/>
                  <a:gd name="T14" fmla="*/ 130 w 1007"/>
                  <a:gd name="T15" fmla="*/ 1 h 299"/>
                  <a:gd name="T16" fmla="*/ 855 w 1007"/>
                  <a:gd name="T17" fmla="*/ 0 h 299"/>
                  <a:gd name="T18" fmla="*/ 884 w 1007"/>
                  <a:gd name="T19" fmla="*/ 3 h 299"/>
                  <a:gd name="T20" fmla="*/ 912 w 1007"/>
                  <a:gd name="T21" fmla="*/ 11 h 299"/>
                  <a:gd name="T22" fmla="*/ 938 w 1007"/>
                  <a:gd name="T23" fmla="*/ 25 h 299"/>
                  <a:gd name="T24" fmla="*/ 960 w 1007"/>
                  <a:gd name="T25" fmla="*/ 43 h 299"/>
                  <a:gd name="T26" fmla="*/ 979 w 1007"/>
                  <a:gd name="T27" fmla="*/ 64 h 299"/>
                  <a:gd name="T28" fmla="*/ 995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5 w 1007"/>
                  <a:gd name="T37" fmla="*/ 207 h 299"/>
                  <a:gd name="T38" fmla="*/ 979 w 1007"/>
                  <a:gd name="T39" fmla="*/ 233 h 299"/>
                  <a:gd name="T40" fmla="*/ 960 w 1007"/>
                  <a:gd name="T41" fmla="*/ 255 h 299"/>
                  <a:gd name="T42" fmla="*/ 938 w 1007"/>
                  <a:gd name="T43" fmla="*/ 273 h 299"/>
                  <a:gd name="T44" fmla="*/ 912 w 1007"/>
                  <a:gd name="T45" fmla="*/ 287 h 299"/>
                  <a:gd name="T46" fmla="*/ 884 w 1007"/>
                  <a:gd name="T47" fmla="*/ 296 h 299"/>
                  <a:gd name="T48" fmla="*/ 855 w 1007"/>
                  <a:gd name="T49" fmla="*/ 299 h 299"/>
                  <a:gd name="T50" fmla="*/ 130 w 1007"/>
                  <a:gd name="T51" fmla="*/ 298 h 299"/>
                  <a:gd name="T52" fmla="*/ 102 w 1007"/>
                  <a:gd name="T53" fmla="*/ 293 h 299"/>
                  <a:gd name="T54" fmla="*/ 75 w 1007"/>
                  <a:gd name="T55" fmla="*/ 281 h 299"/>
                  <a:gd name="T56" fmla="*/ 52 w 1007"/>
                  <a:gd name="T57" fmla="*/ 265 h 299"/>
                  <a:gd name="T58" fmla="*/ 33 w 1007"/>
                  <a:gd name="T59" fmla="*/ 245 h 299"/>
                  <a:gd name="T60" fmla="*/ 17 w 1007"/>
                  <a:gd name="T61" fmla="*/ 220 h 299"/>
                  <a:gd name="T62" fmla="*/ 6 w 1007"/>
                  <a:gd name="T63" fmla="*/ 193 h 299"/>
                  <a:gd name="T64" fmla="*/ 1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4" y="64"/>
                    </a:lnTo>
                    <a:lnTo>
                      <a:pt x="33" y="53"/>
                    </a:lnTo>
                    <a:lnTo>
                      <a:pt x="42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5" y="18"/>
                    </a:lnTo>
                    <a:lnTo>
                      <a:pt x="88" y="11"/>
                    </a:lnTo>
                    <a:lnTo>
                      <a:pt x="102" y="7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55" y="0"/>
                    </a:lnTo>
                    <a:lnTo>
                      <a:pt x="869" y="1"/>
                    </a:lnTo>
                    <a:lnTo>
                      <a:pt x="884" y="3"/>
                    </a:lnTo>
                    <a:lnTo>
                      <a:pt x="898" y="7"/>
                    </a:lnTo>
                    <a:lnTo>
                      <a:pt x="912" y="11"/>
                    </a:lnTo>
                    <a:lnTo>
                      <a:pt x="925" y="18"/>
                    </a:lnTo>
                    <a:lnTo>
                      <a:pt x="938" y="25"/>
                    </a:lnTo>
                    <a:lnTo>
                      <a:pt x="949" y="34"/>
                    </a:lnTo>
                    <a:lnTo>
                      <a:pt x="960" y="43"/>
                    </a:lnTo>
                    <a:lnTo>
                      <a:pt x="970" y="53"/>
                    </a:lnTo>
                    <a:lnTo>
                      <a:pt x="979" y="64"/>
                    </a:lnTo>
                    <a:lnTo>
                      <a:pt x="988" y="76"/>
                    </a:lnTo>
                    <a:lnTo>
                      <a:pt x="995" y="89"/>
                    </a:lnTo>
                    <a:lnTo>
                      <a:pt x="1000" y="102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2"/>
                    </a:lnTo>
                    <a:lnTo>
                      <a:pt x="1004" y="178"/>
                    </a:lnTo>
                    <a:lnTo>
                      <a:pt x="1000" y="193"/>
                    </a:lnTo>
                    <a:lnTo>
                      <a:pt x="995" y="207"/>
                    </a:lnTo>
                    <a:lnTo>
                      <a:pt x="988" y="220"/>
                    </a:lnTo>
                    <a:lnTo>
                      <a:pt x="979" y="233"/>
                    </a:lnTo>
                    <a:lnTo>
                      <a:pt x="970" y="245"/>
                    </a:lnTo>
                    <a:lnTo>
                      <a:pt x="960" y="255"/>
                    </a:lnTo>
                    <a:lnTo>
                      <a:pt x="949" y="265"/>
                    </a:lnTo>
                    <a:lnTo>
                      <a:pt x="938" y="273"/>
                    </a:lnTo>
                    <a:lnTo>
                      <a:pt x="925" y="281"/>
                    </a:lnTo>
                    <a:lnTo>
                      <a:pt x="912" y="287"/>
                    </a:lnTo>
                    <a:lnTo>
                      <a:pt x="898" y="293"/>
                    </a:lnTo>
                    <a:lnTo>
                      <a:pt x="884" y="296"/>
                    </a:lnTo>
                    <a:lnTo>
                      <a:pt x="869" y="298"/>
                    </a:lnTo>
                    <a:lnTo>
                      <a:pt x="855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6" y="296"/>
                    </a:lnTo>
                    <a:lnTo>
                      <a:pt x="102" y="293"/>
                    </a:lnTo>
                    <a:lnTo>
                      <a:pt x="88" y="287"/>
                    </a:lnTo>
                    <a:lnTo>
                      <a:pt x="75" y="281"/>
                    </a:lnTo>
                    <a:lnTo>
                      <a:pt x="63" y="273"/>
                    </a:lnTo>
                    <a:lnTo>
                      <a:pt x="52" y="265"/>
                    </a:lnTo>
                    <a:lnTo>
                      <a:pt x="42" y="255"/>
                    </a:lnTo>
                    <a:lnTo>
                      <a:pt x="33" y="245"/>
                    </a:lnTo>
                    <a:lnTo>
                      <a:pt x="24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6" name="Freeform 142"/>
              <p:cNvSpPr>
                <a:spLocks/>
              </p:cNvSpPr>
              <p:nvPr/>
            </p:nvSpPr>
            <p:spPr bwMode="auto">
              <a:xfrm>
                <a:off x="6651" y="4589"/>
                <a:ext cx="257" cy="81"/>
              </a:xfrm>
              <a:custGeom>
                <a:avLst/>
                <a:gdLst>
                  <a:gd name="T0" fmla="*/ 1 w 1363"/>
                  <a:gd name="T1" fmla="*/ 159 h 354"/>
                  <a:gd name="T2" fmla="*/ 8 w 1363"/>
                  <a:gd name="T3" fmla="*/ 124 h 354"/>
                  <a:gd name="T4" fmla="*/ 22 w 1363"/>
                  <a:gd name="T5" fmla="*/ 93 h 354"/>
                  <a:gd name="T6" fmla="*/ 41 w 1363"/>
                  <a:gd name="T7" fmla="*/ 65 h 354"/>
                  <a:gd name="T8" fmla="*/ 65 w 1363"/>
                  <a:gd name="T9" fmla="*/ 41 h 354"/>
                  <a:gd name="T10" fmla="*/ 94 w 1363"/>
                  <a:gd name="T11" fmla="*/ 22 h 354"/>
                  <a:gd name="T12" fmla="*/ 125 w 1363"/>
                  <a:gd name="T13" fmla="*/ 8 h 354"/>
                  <a:gd name="T14" fmla="*/ 159 w 1363"/>
                  <a:gd name="T15" fmla="*/ 1 h 354"/>
                  <a:gd name="T16" fmla="*/ 1185 w 1363"/>
                  <a:gd name="T17" fmla="*/ 0 h 354"/>
                  <a:gd name="T18" fmla="*/ 1221 w 1363"/>
                  <a:gd name="T19" fmla="*/ 4 h 354"/>
                  <a:gd name="T20" fmla="*/ 1254 w 1363"/>
                  <a:gd name="T21" fmla="*/ 14 h 354"/>
                  <a:gd name="T22" fmla="*/ 1284 w 1363"/>
                  <a:gd name="T23" fmla="*/ 31 h 354"/>
                  <a:gd name="T24" fmla="*/ 1310 w 1363"/>
                  <a:gd name="T25" fmla="*/ 52 h 354"/>
                  <a:gd name="T26" fmla="*/ 1331 w 1363"/>
                  <a:gd name="T27" fmla="*/ 78 h 354"/>
                  <a:gd name="T28" fmla="*/ 1349 w 1363"/>
                  <a:gd name="T29" fmla="*/ 108 h 354"/>
                  <a:gd name="T30" fmla="*/ 1359 w 1363"/>
                  <a:gd name="T31" fmla="*/ 142 h 354"/>
                  <a:gd name="T32" fmla="*/ 1363 w 1363"/>
                  <a:gd name="T33" fmla="*/ 177 h 354"/>
                  <a:gd name="T34" fmla="*/ 1359 w 1363"/>
                  <a:gd name="T35" fmla="*/ 212 h 354"/>
                  <a:gd name="T36" fmla="*/ 1349 w 1363"/>
                  <a:gd name="T37" fmla="*/ 245 h 354"/>
                  <a:gd name="T38" fmla="*/ 1331 w 1363"/>
                  <a:gd name="T39" fmla="*/ 276 h 354"/>
                  <a:gd name="T40" fmla="*/ 1310 w 1363"/>
                  <a:gd name="T41" fmla="*/ 302 h 354"/>
                  <a:gd name="T42" fmla="*/ 1284 w 1363"/>
                  <a:gd name="T43" fmla="*/ 324 h 354"/>
                  <a:gd name="T44" fmla="*/ 1254 w 1363"/>
                  <a:gd name="T45" fmla="*/ 340 h 354"/>
                  <a:gd name="T46" fmla="*/ 1221 w 1363"/>
                  <a:gd name="T47" fmla="*/ 350 h 354"/>
                  <a:gd name="T48" fmla="*/ 1185 w 1363"/>
                  <a:gd name="T49" fmla="*/ 354 h 354"/>
                  <a:gd name="T50" fmla="*/ 159 w 1363"/>
                  <a:gd name="T51" fmla="*/ 353 h 354"/>
                  <a:gd name="T52" fmla="*/ 125 w 1363"/>
                  <a:gd name="T53" fmla="*/ 346 h 354"/>
                  <a:gd name="T54" fmla="*/ 94 w 1363"/>
                  <a:gd name="T55" fmla="*/ 333 h 354"/>
                  <a:gd name="T56" fmla="*/ 65 w 1363"/>
                  <a:gd name="T57" fmla="*/ 314 h 354"/>
                  <a:gd name="T58" fmla="*/ 41 w 1363"/>
                  <a:gd name="T59" fmla="*/ 290 h 354"/>
                  <a:gd name="T60" fmla="*/ 22 w 1363"/>
                  <a:gd name="T61" fmla="*/ 261 h 354"/>
                  <a:gd name="T62" fmla="*/ 8 w 1363"/>
                  <a:gd name="T63" fmla="*/ 229 h 354"/>
                  <a:gd name="T64" fmla="*/ 1 w 13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63"/>
                  <a:gd name="T100" fmla="*/ 0 h 354"/>
                  <a:gd name="T101" fmla="*/ 1363 w 13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63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8" y="124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8"/>
                    </a:lnTo>
                    <a:lnTo>
                      <a:pt x="41" y="65"/>
                    </a:lnTo>
                    <a:lnTo>
                      <a:pt x="52" y="52"/>
                    </a:lnTo>
                    <a:lnTo>
                      <a:pt x="65" y="41"/>
                    </a:lnTo>
                    <a:lnTo>
                      <a:pt x="79" y="31"/>
                    </a:lnTo>
                    <a:lnTo>
                      <a:pt x="94" y="22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1185" y="0"/>
                    </a:lnTo>
                    <a:lnTo>
                      <a:pt x="1202" y="1"/>
                    </a:lnTo>
                    <a:lnTo>
                      <a:pt x="1221" y="4"/>
                    </a:lnTo>
                    <a:lnTo>
                      <a:pt x="1238" y="8"/>
                    </a:lnTo>
                    <a:lnTo>
                      <a:pt x="1254" y="14"/>
                    </a:lnTo>
                    <a:lnTo>
                      <a:pt x="1269" y="22"/>
                    </a:lnTo>
                    <a:lnTo>
                      <a:pt x="1284" y="31"/>
                    </a:lnTo>
                    <a:lnTo>
                      <a:pt x="1297" y="41"/>
                    </a:lnTo>
                    <a:lnTo>
                      <a:pt x="1310" y="52"/>
                    </a:lnTo>
                    <a:lnTo>
                      <a:pt x="1321" y="65"/>
                    </a:lnTo>
                    <a:lnTo>
                      <a:pt x="1331" y="78"/>
                    </a:lnTo>
                    <a:lnTo>
                      <a:pt x="1341" y="93"/>
                    </a:lnTo>
                    <a:lnTo>
                      <a:pt x="1349" y="108"/>
                    </a:lnTo>
                    <a:lnTo>
                      <a:pt x="1355" y="124"/>
                    </a:lnTo>
                    <a:lnTo>
                      <a:pt x="1359" y="142"/>
                    </a:lnTo>
                    <a:lnTo>
                      <a:pt x="1362" y="159"/>
                    </a:lnTo>
                    <a:lnTo>
                      <a:pt x="1363" y="177"/>
                    </a:lnTo>
                    <a:lnTo>
                      <a:pt x="1362" y="195"/>
                    </a:lnTo>
                    <a:lnTo>
                      <a:pt x="1359" y="212"/>
                    </a:lnTo>
                    <a:lnTo>
                      <a:pt x="1355" y="229"/>
                    </a:lnTo>
                    <a:lnTo>
                      <a:pt x="1349" y="245"/>
                    </a:lnTo>
                    <a:lnTo>
                      <a:pt x="1341" y="261"/>
                    </a:lnTo>
                    <a:lnTo>
                      <a:pt x="1331" y="276"/>
                    </a:lnTo>
                    <a:lnTo>
                      <a:pt x="1321" y="290"/>
                    </a:lnTo>
                    <a:lnTo>
                      <a:pt x="1310" y="302"/>
                    </a:lnTo>
                    <a:lnTo>
                      <a:pt x="1297" y="314"/>
                    </a:lnTo>
                    <a:lnTo>
                      <a:pt x="1284" y="324"/>
                    </a:lnTo>
                    <a:lnTo>
                      <a:pt x="1269" y="333"/>
                    </a:lnTo>
                    <a:lnTo>
                      <a:pt x="1254" y="340"/>
                    </a:lnTo>
                    <a:lnTo>
                      <a:pt x="1238" y="346"/>
                    </a:lnTo>
                    <a:lnTo>
                      <a:pt x="1221" y="350"/>
                    </a:lnTo>
                    <a:lnTo>
                      <a:pt x="1202" y="353"/>
                    </a:lnTo>
                    <a:lnTo>
                      <a:pt x="1185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4" y="333"/>
                    </a:lnTo>
                    <a:lnTo>
                      <a:pt x="79" y="324"/>
                    </a:lnTo>
                    <a:lnTo>
                      <a:pt x="65" y="314"/>
                    </a:lnTo>
                    <a:lnTo>
                      <a:pt x="52" y="302"/>
                    </a:lnTo>
                    <a:lnTo>
                      <a:pt x="41" y="290"/>
                    </a:lnTo>
                    <a:lnTo>
                      <a:pt x="31" y="276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7" name="Freeform 143"/>
              <p:cNvSpPr>
                <a:spLocks/>
              </p:cNvSpPr>
              <p:nvPr/>
            </p:nvSpPr>
            <p:spPr bwMode="auto">
              <a:xfrm>
                <a:off x="6656" y="4583"/>
                <a:ext cx="250" cy="67"/>
              </a:xfrm>
              <a:custGeom>
                <a:avLst/>
                <a:gdLst>
                  <a:gd name="T0" fmla="*/ 1 w 1315"/>
                  <a:gd name="T1" fmla="*/ 130 h 299"/>
                  <a:gd name="T2" fmla="*/ 7 w 1315"/>
                  <a:gd name="T3" fmla="*/ 102 h 299"/>
                  <a:gd name="T4" fmla="*/ 19 w 1315"/>
                  <a:gd name="T5" fmla="*/ 76 h 299"/>
                  <a:gd name="T6" fmla="*/ 36 w 1315"/>
                  <a:gd name="T7" fmla="*/ 53 h 299"/>
                  <a:gd name="T8" fmla="*/ 58 w 1315"/>
                  <a:gd name="T9" fmla="*/ 34 h 299"/>
                  <a:gd name="T10" fmla="*/ 82 w 1315"/>
                  <a:gd name="T11" fmla="*/ 18 h 299"/>
                  <a:gd name="T12" fmla="*/ 109 w 1315"/>
                  <a:gd name="T13" fmla="*/ 7 h 299"/>
                  <a:gd name="T14" fmla="*/ 138 w 1315"/>
                  <a:gd name="T15" fmla="*/ 1 h 299"/>
                  <a:gd name="T16" fmla="*/ 1161 w 1315"/>
                  <a:gd name="T17" fmla="*/ 0 h 299"/>
                  <a:gd name="T18" fmla="*/ 1193 w 1315"/>
                  <a:gd name="T19" fmla="*/ 3 h 299"/>
                  <a:gd name="T20" fmla="*/ 1223 w 1315"/>
                  <a:gd name="T21" fmla="*/ 11 h 299"/>
                  <a:gd name="T22" fmla="*/ 1248 w 1315"/>
                  <a:gd name="T23" fmla="*/ 25 h 299"/>
                  <a:gd name="T24" fmla="*/ 1271 w 1315"/>
                  <a:gd name="T25" fmla="*/ 43 h 299"/>
                  <a:gd name="T26" fmla="*/ 1289 w 1315"/>
                  <a:gd name="T27" fmla="*/ 64 h 299"/>
                  <a:gd name="T28" fmla="*/ 1302 w 1315"/>
                  <a:gd name="T29" fmla="*/ 89 h 299"/>
                  <a:gd name="T30" fmla="*/ 1311 w 1315"/>
                  <a:gd name="T31" fmla="*/ 116 h 299"/>
                  <a:gd name="T32" fmla="*/ 1315 w 1315"/>
                  <a:gd name="T33" fmla="*/ 145 h 299"/>
                  <a:gd name="T34" fmla="*/ 1311 w 1315"/>
                  <a:gd name="T35" fmla="*/ 178 h 299"/>
                  <a:gd name="T36" fmla="*/ 1302 w 1315"/>
                  <a:gd name="T37" fmla="*/ 207 h 299"/>
                  <a:gd name="T38" fmla="*/ 1289 w 1315"/>
                  <a:gd name="T39" fmla="*/ 233 h 299"/>
                  <a:gd name="T40" fmla="*/ 1271 w 1315"/>
                  <a:gd name="T41" fmla="*/ 255 h 299"/>
                  <a:gd name="T42" fmla="*/ 1248 w 1315"/>
                  <a:gd name="T43" fmla="*/ 273 h 299"/>
                  <a:gd name="T44" fmla="*/ 1223 w 1315"/>
                  <a:gd name="T45" fmla="*/ 287 h 299"/>
                  <a:gd name="T46" fmla="*/ 1193 w 1315"/>
                  <a:gd name="T47" fmla="*/ 296 h 299"/>
                  <a:gd name="T48" fmla="*/ 1161 w 1315"/>
                  <a:gd name="T49" fmla="*/ 299 h 299"/>
                  <a:gd name="T50" fmla="*/ 138 w 1315"/>
                  <a:gd name="T51" fmla="*/ 298 h 299"/>
                  <a:gd name="T52" fmla="*/ 109 w 1315"/>
                  <a:gd name="T53" fmla="*/ 293 h 299"/>
                  <a:gd name="T54" fmla="*/ 82 w 1315"/>
                  <a:gd name="T55" fmla="*/ 281 h 299"/>
                  <a:gd name="T56" fmla="*/ 58 w 1315"/>
                  <a:gd name="T57" fmla="*/ 265 h 299"/>
                  <a:gd name="T58" fmla="*/ 36 w 1315"/>
                  <a:gd name="T59" fmla="*/ 245 h 299"/>
                  <a:gd name="T60" fmla="*/ 19 w 1315"/>
                  <a:gd name="T61" fmla="*/ 220 h 299"/>
                  <a:gd name="T62" fmla="*/ 7 w 1315"/>
                  <a:gd name="T63" fmla="*/ 193 h 299"/>
                  <a:gd name="T64" fmla="*/ 1 w 1315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315"/>
                  <a:gd name="T100" fmla="*/ 0 h 299"/>
                  <a:gd name="T101" fmla="*/ 1315 w 1315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315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4" y="116"/>
                    </a:lnTo>
                    <a:lnTo>
                      <a:pt x="7" y="102"/>
                    </a:lnTo>
                    <a:lnTo>
                      <a:pt x="13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6" y="53"/>
                    </a:lnTo>
                    <a:lnTo>
                      <a:pt x="46" y="43"/>
                    </a:lnTo>
                    <a:lnTo>
                      <a:pt x="58" y="34"/>
                    </a:lnTo>
                    <a:lnTo>
                      <a:pt x="70" y="25"/>
                    </a:lnTo>
                    <a:lnTo>
                      <a:pt x="82" y="18"/>
                    </a:lnTo>
                    <a:lnTo>
                      <a:pt x="96" y="11"/>
                    </a:lnTo>
                    <a:lnTo>
                      <a:pt x="109" y="7"/>
                    </a:lnTo>
                    <a:lnTo>
                      <a:pt x="124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1161" y="0"/>
                    </a:lnTo>
                    <a:lnTo>
                      <a:pt x="1177" y="1"/>
                    </a:lnTo>
                    <a:lnTo>
                      <a:pt x="1193" y="3"/>
                    </a:lnTo>
                    <a:lnTo>
                      <a:pt x="1208" y="7"/>
                    </a:lnTo>
                    <a:lnTo>
                      <a:pt x="1223" y="11"/>
                    </a:lnTo>
                    <a:lnTo>
                      <a:pt x="1236" y="18"/>
                    </a:lnTo>
                    <a:lnTo>
                      <a:pt x="1248" y="25"/>
                    </a:lnTo>
                    <a:lnTo>
                      <a:pt x="1260" y="34"/>
                    </a:lnTo>
                    <a:lnTo>
                      <a:pt x="1271" y="43"/>
                    </a:lnTo>
                    <a:lnTo>
                      <a:pt x="1280" y="53"/>
                    </a:lnTo>
                    <a:lnTo>
                      <a:pt x="1289" y="64"/>
                    </a:lnTo>
                    <a:lnTo>
                      <a:pt x="1296" y="76"/>
                    </a:lnTo>
                    <a:lnTo>
                      <a:pt x="1302" y="89"/>
                    </a:lnTo>
                    <a:lnTo>
                      <a:pt x="1307" y="102"/>
                    </a:lnTo>
                    <a:lnTo>
                      <a:pt x="1311" y="116"/>
                    </a:lnTo>
                    <a:lnTo>
                      <a:pt x="1314" y="130"/>
                    </a:lnTo>
                    <a:lnTo>
                      <a:pt x="1315" y="145"/>
                    </a:lnTo>
                    <a:lnTo>
                      <a:pt x="1314" y="162"/>
                    </a:lnTo>
                    <a:lnTo>
                      <a:pt x="1311" y="178"/>
                    </a:lnTo>
                    <a:lnTo>
                      <a:pt x="1307" y="193"/>
                    </a:lnTo>
                    <a:lnTo>
                      <a:pt x="1302" y="207"/>
                    </a:lnTo>
                    <a:lnTo>
                      <a:pt x="1296" y="220"/>
                    </a:lnTo>
                    <a:lnTo>
                      <a:pt x="1289" y="233"/>
                    </a:lnTo>
                    <a:lnTo>
                      <a:pt x="1280" y="245"/>
                    </a:lnTo>
                    <a:lnTo>
                      <a:pt x="1271" y="255"/>
                    </a:lnTo>
                    <a:lnTo>
                      <a:pt x="1260" y="265"/>
                    </a:lnTo>
                    <a:lnTo>
                      <a:pt x="1248" y="273"/>
                    </a:lnTo>
                    <a:lnTo>
                      <a:pt x="1236" y="281"/>
                    </a:lnTo>
                    <a:lnTo>
                      <a:pt x="1223" y="287"/>
                    </a:lnTo>
                    <a:lnTo>
                      <a:pt x="1208" y="293"/>
                    </a:lnTo>
                    <a:lnTo>
                      <a:pt x="1193" y="296"/>
                    </a:lnTo>
                    <a:lnTo>
                      <a:pt x="1177" y="298"/>
                    </a:lnTo>
                    <a:lnTo>
                      <a:pt x="1161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4" y="296"/>
                    </a:lnTo>
                    <a:lnTo>
                      <a:pt x="109" y="293"/>
                    </a:lnTo>
                    <a:lnTo>
                      <a:pt x="96" y="287"/>
                    </a:lnTo>
                    <a:lnTo>
                      <a:pt x="82" y="281"/>
                    </a:lnTo>
                    <a:lnTo>
                      <a:pt x="70" y="273"/>
                    </a:lnTo>
                    <a:lnTo>
                      <a:pt x="58" y="265"/>
                    </a:lnTo>
                    <a:lnTo>
                      <a:pt x="46" y="255"/>
                    </a:lnTo>
                    <a:lnTo>
                      <a:pt x="36" y="245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3" y="207"/>
                    </a:lnTo>
                    <a:lnTo>
                      <a:pt x="7" y="193"/>
                    </a:lnTo>
                    <a:lnTo>
                      <a:pt x="4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8" name="Freeform 144"/>
              <p:cNvSpPr>
                <a:spLocks/>
              </p:cNvSpPr>
              <p:nvPr/>
            </p:nvSpPr>
            <p:spPr bwMode="auto">
              <a:xfrm>
                <a:off x="5285" y="4431"/>
                <a:ext cx="201" cy="81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5 h 354"/>
                  <a:gd name="T8" fmla="*/ 999 w 1063"/>
                  <a:gd name="T9" fmla="*/ 41 h 354"/>
                  <a:gd name="T10" fmla="*/ 970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0 h 354"/>
                  <a:gd name="T16" fmla="*/ 177 w 1063"/>
                  <a:gd name="T17" fmla="*/ 0 h 354"/>
                  <a:gd name="T18" fmla="*/ 142 w 1063"/>
                  <a:gd name="T19" fmla="*/ 3 h 354"/>
                  <a:gd name="T20" fmla="*/ 109 w 1063"/>
                  <a:gd name="T21" fmla="*/ 14 h 354"/>
                  <a:gd name="T22" fmla="*/ 78 w 1063"/>
                  <a:gd name="T23" fmla="*/ 30 h 354"/>
                  <a:gd name="T24" fmla="*/ 52 w 1063"/>
                  <a:gd name="T25" fmla="*/ 53 h 354"/>
                  <a:gd name="T26" fmla="*/ 30 w 1063"/>
                  <a:gd name="T27" fmla="*/ 79 h 354"/>
                  <a:gd name="T28" fmla="*/ 14 w 1063"/>
                  <a:gd name="T29" fmla="*/ 109 h 354"/>
                  <a:gd name="T30" fmla="*/ 3 w 1063"/>
                  <a:gd name="T31" fmla="*/ 141 h 354"/>
                  <a:gd name="T32" fmla="*/ 0 w 1063"/>
                  <a:gd name="T33" fmla="*/ 177 h 354"/>
                  <a:gd name="T34" fmla="*/ 3 w 1063"/>
                  <a:gd name="T35" fmla="*/ 213 h 354"/>
                  <a:gd name="T36" fmla="*/ 14 w 1063"/>
                  <a:gd name="T37" fmla="*/ 245 h 354"/>
                  <a:gd name="T38" fmla="*/ 30 w 1063"/>
                  <a:gd name="T39" fmla="*/ 275 h 354"/>
                  <a:gd name="T40" fmla="*/ 52 w 1063"/>
                  <a:gd name="T41" fmla="*/ 302 h 354"/>
                  <a:gd name="T42" fmla="*/ 78 w 1063"/>
                  <a:gd name="T43" fmla="*/ 324 h 354"/>
                  <a:gd name="T44" fmla="*/ 109 w 1063"/>
                  <a:gd name="T45" fmla="*/ 340 h 354"/>
                  <a:gd name="T46" fmla="*/ 142 w 1063"/>
                  <a:gd name="T47" fmla="*/ 351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0 w 1063"/>
                  <a:gd name="T55" fmla="*/ 333 h 354"/>
                  <a:gd name="T56" fmla="*/ 999 w 1063"/>
                  <a:gd name="T57" fmla="*/ 314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7"/>
                    </a:moveTo>
                    <a:lnTo>
                      <a:pt x="1062" y="159"/>
                    </a:lnTo>
                    <a:lnTo>
                      <a:pt x="1060" y="141"/>
                    </a:lnTo>
                    <a:lnTo>
                      <a:pt x="1055" y="125"/>
                    </a:lnTo>
                    <a:lnTo>
                      <a:pt x="1049" y="109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5"/>
                    </a:lnTo>
                    <a:lnTo>
                      <a:pt x="1011" y="53"/>
                    </a:lnTo>
                    <a:lnTo>
                      <a:pt x="999" y="41"/>
                    </a:lnTo>
                    <a:lnTo>
                      <a:pt x="984" y="30"/>
                    </a:lnTo>
                    <a:lnTo>
                      <a:pt x="970" y="21"/>
                    </a:lnTo>
                    <a:lnTo>
                      <a:pt x="954" y="14"/>
                    </a:lnTo>
                    <a:lnTo>
                      <a:pt x="938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2" y="21"/>
                    </a:lnTo>
                    <a:lnTo>
                      <a:pt x="78" y="30"/>
                    </a:lnTo>
                    <a:lnTo>
                      <a:pt x="64" y="41"/>
                    </a:lnTo>
                    <a:lnTo>
                      <a:pt x="52" y="53"/>
                    </a:lnTo>
                    <a:lnTo>
                      <a:pt x="40" y="65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9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0" y="289"/>
                    </a:lnTo>
                    <a:lnTo>
                      <a:pt x="52" y="302"/>
                    </a:lnTo>
                    <a:lnTo>
                      <a:pt x="64" y="314"/>
                    </a:lnTo>
                    <a:lnTo>
                      <a:pt x="78" y="324"/>
                    </a:lnTo>
                    <a:lnTo>
                      <a:pt x="92" y="333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8" y="346"/>
                    </a:lnTo>
                    <a:lnTo>
                      <a:pt x="954" y="340"/>
                    </a:lnTo>
                    <a:lnTo>
                      <a:pt x="970" y="333"/>
                    </a:lnTo>
                    <a:lnTo>
                      <a:pt x="984" y="324"/>
                    </a:lnTo>
                    <a:lnTo>
                      <a:pt x="999" y="314"/>
                    </a:lnTo>
                    <a:lnTo>
                      <a:pt x="1011" y="302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3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79" name="Freeform 145"/>
              <p:cNvSpPr>
                <a:spLocks/>
              </p:cNvSpPr>
              <p:nvPr/>
            </p:nvSpPr>
            <p:spPr bwMode="auto">
              <a:xfrm>
                <a:off x="5287" y="4425"/>
                <a:ext cx="191" cy="67"/>
              </a:xfrm>
              <a:custGeom>
                <a:avLst/>
                <a:gdLst>
                  <a:gd name="T0" fmla="*/ 1 w 1007"/>
                  <a:gd name="T1" fmla="*/ 130 h 297"/>
                  <a:gd name="T2" fmla="*/ 6 w 1007"/>
                  <a:gd name="T3" fmla="*/ 102 h 297"/>
                  <a:gd name="T4" fmla="*/ 17 w 1007"/>
                  <a:gd name="T5" fmla="*/ 76 h 297"/>
                  <a:gd name="T6" fmla="*/ 33 w 1007"/>
                  <a:gd name="T7" fmla="*/ 52 h 297"/>
                  <a:gd name="T8" fmla="*/ 53 w 1007"/>
                  <a:gd name="T9" fmla="*/ 32 h 297"/>
                  <a:gd name="T10" fmla="*/ 78 w 1007"/>
                  <a:gd name="T11" fmla="*/ 17 h 297"/>
                  <a:gd name="T12" fmla="*/ 106 w 1007"/>
                  <a:gd name="T13" fmla="*/ 6 h 297"/>
                  <a:gd name="T14" fmla="*/ 137 w 1007"/>
                  <a:gd name="T15" fmla="*/ 0 h 297"/>
                  <a:gd name="T16" fmla="*/ 862 w 1007"/>
                  <a:gd name="T17" fmla="*/ 0 h 297"/>
                  <a:gd name="T18" fmla="*/ 892 w 1007"/>
                  <a:gd name="T19" fmla="*/ 2 h 297"/>
                  <a:gd name="T20" fmla="*/ 919 w 1007"/>
                  <a:gd name="T21" fmla="*/ 11 h 297"/>
                  <a:gd name="T22" fmla="*/ 943 w 1007"/>
                  <a:gd name="T23" fmla="*/ 24 h 297"/>
                  <a:gd name="T24" fmla="*/ 964 w 1007"/>
                  <a:gd name="T25" fmla="*/ 42 h 297"/>
                  <a:gd name="T26" fmla="*/ 983 w 1007"/>
                  <a:gd name="T27" fmla="*/ 63 h 297"/>
                  <a:gd name="T28" fmla="*/ 996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6 w 1007"/>
                  <a:gd name="T37" fmla="*/ 203 h 297"/>
                  <a:gd name="T38" fmla="*/ 983 w 1007"/>
                  <a:gd name="T39" fmla="*/ 229 h 297"/>
                  <a:gd name="T40" fmla="*/ 964 w 1007"/>
                  <a:gd name="T41" fmla="*/ 251 h 297"/>
                  <a:gd name="T42" fmla="*/ 943 w 1007"/>
                  <a:gd name="T43" fmla="*/ 271 h 297"/>
                  <a:gd name="T44" fmla="*/ 919 w 1007"/>
                  <a:gd name="T45" fmla="*/ 285 h 297"/>
                  <a:gd name="T46" fmla="*/ 892 w 1007"/>
                  <a:gd name="T47" fmla="*/ 294 h 297"/>
                  <a:gd name="T48" fmla="*/ 862 w 1007"/>
                  <a:gd name="T49" fmla="*/ 297 h 297"/>
                  <a:gd name="T50" fmla="*/ 137 w 1007"/>
                  <a:gd name="T51" fmla="*/ 297 h 297"/>
                  <a:gd name="T52" fmla="*/ 106 w 1007"/>
                  <a:gd name="T53" fmla="*/ 290 h 297"/>
                  <a:gd name="T54" fmla="*/ 78 w 1007"/>
                  <a:gd name="T55" fmla="*/ 278 h 297"/>
                  <a:gd name="T56" fmla="*/ 53 w 1007"/>
                  <a:gd name="T57" fmla="*/ 262 h 297"/>
                  <a:gd name="T58" fmla="*/ 33 w 1007"/>
                  <a:gd name="T59" fmla="*/ 241 h 297"/>
                  <a:gd name="T60" fmla="*/ 17 w 1007"/>
                  <a:gd name="T61" fmla="*/ 216 h 297"/>
                  <a:gd name="T62" fmla="*/ 6 w 1007"/>
                  <a:gd name="T63" fmla="*/ 188 h 297"/>
                  <a:gd name="T64" fmla="*/ 1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6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2"/>
                    </a:lnTo>
                    <a:lnTo>
                      <a:pt x="65" y="24"/>
                    </a:lnTo>
                    <a:lnTo>
                      <a:pt x="78" y="17"/>
                    </a:lnTo>
                    <a:lnTo>
                      <a:pt x="92" y="11"/>
                    </a:lnTo>
                    <a:lnTo>
                      <a:pt x="106" y="6"/>
                    </a:lnTo>
                    <a:lnTo>
                      <a:pt x="121" y="2"/>
                    </a:lnTo>
                    <a:lnTo>
                      <a:pt x="137" y="0"/>
                    </a:lnTo>
                    <a:lnTo>
                      <a:pt x="153" y="0"/>
                    </a:lnTo>
                    <a:lnTo>
                      <a:pt x="862" y="0"/>
                    </a:lnTo>
                    <a:lnTo>
                      <a:pt x="877" y="0"/>
                    </a:lnTo>
                    <a:lnTo>
                      <a:pt x="892" y="2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1" y="17"/>
                    </a:lnTo>
                    <a:lnTo>
                      <a:pt x="943" y="24"/>
                    </a:lnTo>
                    <a:lnTo>
                      <a:pt x="954" y="32"/>
                    </a:lnTo>
                    <a:lnTo>
                      <a:pt x="964" y="42"/>
                    </a:lnTo>
                    <a:lnTo>
                      <a:pt x="975" y="52"/>
                    </a:lnTo>
                    <a:lnTo>
                      <a:pt x="983" y="63"/>
                    </a:lnTo>
                    <a:lnTo>
                      <a:pt x="990" y="76"/>
                    </a:lnTo>
                    <a:lnTo>
                      <a:pt x="996" y="88"/>
                    </a:lnTo>
                    <a:lnTo>
                      <a:pt x="1001" y="102"/>
                    </a:lnTo>
                    <a:lnTo>
                      <a:pt x="1004" y="115"/>
                    </a:lnTo>
                    <a:lnTo>
                      <a:pt x="1007" y="130"/>
                    </a:lnTo>
                    <a:lnTo>
                      <a:pt x="1007" y="144"/>
                    </a:lnTo>
                    <a:lnTo>
                      <a:pt x="1007" y="159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3"/>
                    </a:lnTo>
                    <a:lnTo>
                      <a:pt x="990" y="216"/>
                    </a:lnTo>
                    <a:lnTo>
                      <a:pt x="983" y="229"/>
                    </a:lnTo>
                    <a:lnTo>
                      <a:pt x="975" y="241"/>
                    </a:lnTo>
                    <a:lnTo>
                      <a:pt x="964" y="251"/>
                    </a:lnTo>
                    <a:lnTo>
                      <a:pt x="954" y="262"/>
                    </a:lnTo>
                    <a:lnTo>
                      <a:pt x="943" y="271"/>
                    </a:lnTo>
                    <a:lnTo>
                      <a:pt x="931" y="278"/>
                    </a:lnTo>
                    <a:lnTo>
                      <a:pt x="919" y="285"/>
                    </a:lnTo>
                    <a:lnTo>
                      <a:pt x="905" y="290"/>
                    </a:lnTo>
                    <a:lnTo>
                      <a:pt x="892" y="294"/>
                    </a:lnTo>
                    <a:lnTo>
                      <a:pt x="877" y="297"/>
                    </a:lnTo>
                    <a:lnTo>
                      <a:pt x="862" y="297"/>
                    </a:lnTo>
                    <a:lnTo>
                      <a:pt x="153" y="297"/>
                    </a:lnTo>
                    <a:lnTo>
                      <a:pt x="137" y="297"/>
                    </a:lnTo>
                    <a:lnTo>
                      <a:pt x="121" y="294"/>
                    </a:lnTo>
                    <a:lnTo>
                      <a:pt x="106" y="290"/>
                    </a:lnTo>
                    <a:lnTo>
                      <a:pt x="92" y="285"/>
                    </a:lnTo>
                    <a:lnTo>
                      <a:pt x="78" y="278"/>
                    </a:lnTo>
                    <a:lnTo>
                      <a:pt x="65" y="271"/>
                    </a:lnTo>
                    <a:lnTo>
                      <a:pt x="53" y="262"/>
                    </a:lnTo>
                    <a:lnTo>
                      <a:pt x="43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6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0" name="Freeform 146"/>
              <p:cNvSpPr>
                <a:spLocks/>
              </p:cNvSpPr>
              <p:nvPr/>
            </p:nvSpPr>
            <p:spPr bwMode="auto">
              <a:xfrm>
                <a:off x="5035" y="4431"/>
                <a:ext cx="202" cy="81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1 w 1064"/>
                  <a:gd name="T5" fmla="*/ 93 h 354"/>
                  <a:gd name="T6" fmla="*/ 1022 w 1064"/>
                  <a:gd name="T7" fmla="*/ 65 h 354"/>
                  <a:gd name="T8" fmla="*/ 998 w 1064"/>
                  <a:gd name="T9" fmla="*/ 41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4 w 1064"/>
                  <a:gd name="T15" fmla="*/ 0 h 354"/>
                  <a:gd name="T16" fmla="*/ 177 w 1064"/>
                  <a:gd name="T17" fmla="*/ 0 h 354"/>
                  <a:gd name="T18" fmla="*/ 141 w 1064"/>
                  <a:gd name="T19" fmla="*/ 3 h 354"/>
                  <a:gd name="T20" fmla="*/ 108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3 h 354"/>
                  <a:gd name="T26" fmla="*/ 30 w 1064"/>
                  <a:gd name="T27" fmla="*/ 79 h 354"/>
                  <a:gd name="T28" fmla="*/ 14 w 1064"/>
                  <a:gd name="T29" fmla="*/ 109 h 354"/>
                  <a:gd name="T30" fmla="*/ 3 w 1064"/>
                  <a:gd name="T31" fmla="*/ 141 h 354"/>
                  <a:gd name="T32" fmla="*/ 0 w 1064"/>
                  <a:gd name="T33" fmla="*/ 177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0 w 1064"/>
                  <a:gd name="T39" fmla="*/ 275 h 354"/>
                  <a:gd name="T40" fmla="*/ 53 w 1064"/>
                  <a:gd name="T41" fmla="*/ 302 h 354"/>
                  <a:gd name="T42" fmla="*/ 79 w 1064"/>
                  <a:gd name="T43" fmla="*/ 324 h 354"/>
                  <a:gd name="T44" fmla="*/ 108 w 1064"/>
                  <a:gd name="T45" fmla="*/ 340 h 354"/>
                  <a:gd name="T46" fmla="*/ 141 w 1064"/>
                  <a:gd name="T47" fmla="*/ 351 h 354"/>
                  <a:gd name="T48" fmla="*/ 177 w 1064"/>
                  <a:gd name="T49" fmla="*/ 354 h 354"/>
                  <a:gd name="T50" fmla="*/ 904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3 h 354"/>
                  <a:gd name="T56" fmla="*/ 998 w 1064"/>
                  <a:gd name="T57" fmla="*/ 314 h 354"/>
                  <a:gd name="T58" fmla="*/ 1022 w 1064"/>
                  <a:gd name="T59" fmla="*/ 289 h 354"/>
                  <a:gd name="T60" fmla="*/ 1041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9"/>
                    </a:lnTo>
                    <a:lnTo>
                      <a:pt x="1041" y="93"/>
                    </a:lnTo>
                    <a:lnTo>
                      <a:pt x="1033" y="79"/>
                    </a:lnTo>
                    <a:lnTo>
                      <a:pt x="1022" y="65"/>
                    </a:lnTo>
                    <a:lnTo>
                      <a:pt x="1011" y="53"/>
                    </a:lnTo>
                    <a:lnTo>
                      <a:pt x="998" y="41"/>
                    </a:lnTo>
                    <a:lnTo>
                      <a:pt x="985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4" y="0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1" y="3"/>
                    </a:lnTo>
                    <a:lnTo>
                      <a:pt x="125" y="8"/>
                    </a:lnTo>
                    <a:lnTo>
                      <a:pt x="108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1"/>
                    </a:lnTo>
                    <a:lnTo>
                      <a:pt x="53" y="53"/>
                    </a:lnTo>
                    <a:lnTo>
                      <a:pt x="41" y="65"/>
                    </a:lnTo>
                    <a:lnTo>
                      <a:pt x="30" y="79"/>
                    </a:lnTo>
                    <a:lnTo>
                      <a:pt x="21" y="93"/>
                    </a:lnTo>
                    <a:lnTo>
                      <a:pt x="14" y="109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0" y="159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61"/>
                    </a:lnTo>
                    <a:lnTo>
                      <a:pt x="30" y="275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5" y="314"/>
                    </a:lnTo>
                    <a:lnTo>
                      <a:pt x="79" y="324"/>
                    </a:lnTo>
                    <a:lnTo>
                      <a:pt x="93" y="333"/>
                    </a:lnTo>
                    <a:lnTo>
                      <a:pt x="108" y="340"/>
                    </a:lnTo>
                    <a:lnTo>
                      <a:pt x="125" y="346"/>
                    </a:lnTo>
                    <a:lnTo>
                      <a:pt x="141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3"/>
                    </a:lnTo>
                    <a:lnTo>
                      <a:pt x="985" y="324"/>
                    </a:lnTo>
                    <a:lnTo>
                      <a:pt x="998" y="314"/>
                    </a:lnTo>
                    <a:lnTo>
                      <a:pt x="1011" y="302"/>
                    </a:lnTo>
                    <a:lnTo>
                      <a:pt x="1022" y="289"/>
                    </a:lnTo>
                    <a:lnTo>
                      <a:pt x="1033" y="275"/>
                    </a:lnTo>
                    <a:lnTo>
                      <a:pt x="1041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1" name="Freeform 147"/>
              <p:cNvSpPr>
                <a:spLocks/>
              </p:cNvSpPr>
              <p:nvPr/>
            </p:nvSpPr>
            <p:spPr bwMode="auto">
              <a:xfrm>
                <a:off x="5041" y="4425"/>
                <a:ext cx="191" cy="67"/>
              </a:xfrm>
              <a:custGeom>
                <a:avLst/>
                <a:gdLst>
                  <a:gd name="T0" fmla="*/ 0 w 1007"/>
                  <a:gd name="T1" fmla="*/ 130 h 297"/>
                  <a:gd name="T2" fmla="*/ 7 w 1007"/>
                  <a:gd name="T3" fmla="*/ 102 h 297"/>
                  <a:gd name="T4" fmla="*/ 18 w 1007"/>
                  <a:gd name="T5" fmla="*/ 76 h 297"/>
                  <a:gd name="T6" fmla="*/ 33 w 1007"/>
                  <a:gd name="T7" fmla="*/ 52 h 297"/>
                  <a:gd name="T8" fmla="*/ 53 w 1007"/>
                  <a:gd name="T9" fmla="*/ 32 h 297"/>
                  <a:gd name="T10" fmla="*/ 76 w 1007"/>
                  <a:gd name="T11" fmla="*/ 17 h 297"/>
                  <a:gd name="T12" fmla="*/ 101 w 1007"/>
                  <a:gd name="T13" fmla="*/ 6 h 297"/>
                  <a:gd name="T14" fmla="*/ 131 w 1007"/>
                  <a:gd name="T15" fmla="*/ 0 h 297"/>
                  <a:gd name="T16" fmla="*/ 854 w 1007"/>
                  <a:gd name="T17" fmla="*/ 0 h 297"/>
                  <a:gd name="T18" fmla="*/ 884 w 1007"/>
                  <a:gd name="T19" fmla="*/ 2 h 297"/>
                  <a:gd name="T20" fmla="*/ 913 w 1007"/>
                  <a:gd name="T21" fmla="*/ 11 h 297"/>
                  <a:gd name="T22" fmla="*/ 938 w 1007"/>
                  <a:gd name="T23" fmla="*/ 24 h 297"/>
                  <a:gd name="T24" fmla="*/ 961 w 1007"/>
                  <a:gd name="T25" fmla="*/ 42 h 297"/>
                  <a:gd name="T26" fmla="*/ 980 w 1007"/>
                  <a:gd name="T27" fmla="*/ 63 h 297"/>
                  <a:gd name="T28" fmla="*/ 995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5 w 1007"/>
                  <a:gd name="T37" fmla="*/ 203 h 297"/>
                  <a:gd name="T38" fmla="*/ 980 w 1007"/>
                  <a:gd name="T39" fmla="*/ 229 h 297"/>
                  <a:gd name="T40" fmla="*/ 961 w 1007"/>
                  <a:gd name="T41" fmla="*/ 251 h 297"/>
                  <a:gd name="T42" fmla="*/ 938 w 1007"/>
                  <a:gd name="T43" fmla="*/ 271 h 297"/>
                  <a:gd name="T44" fmla="*/ 913 w 1007"/>
                  <a:gd name="T45" fmla="*/ 285 h 297"/>
                  <a:gd name="T46" fmla="*/ 884 w 1007"/>
                  <a:gd name="T47" fmla="*/ 294 h 297"/>
                  <a:gd name="T48" fmla="*/ 854 w 1007"/>
                  <a:gd name="T49" fmla="*/ 297 h 297"/>
                  <a:gd name="T50" fmla="*/ 131 w 1007"/>
                  <a:gd name="T51" fmla="*/ 297 h 297"/>
                  <a:gd name="T52" fmla="*/ 101 w 1007"/>
                  <a:gd name="T53" fmla="*/ 290 h 297"/>
                  <a:gd name="T54" fmla="*/ 76 w 1007"/>
                  <a:gd name="T55" fmla="*/ 278 h 297"/>
                  <a:gd name="T56" fmla="*/ 53 w 1007"/>
                  <a:gd name="T57" fmla="*/ 262 h 297"/>
                  <a:gd name="T58" fmla="*/ 33 w 1007"/>
                  <a:gd name="T59" fmla="*/ 241 h 297"/>
                  <a:gd name="T60" fmla="*/ 18 w 1007"/>
                  <a:gd name="T61" fmla="*/ 216 h 297"/>
                  <a:gd name="T62" fmla="*/ 7 w 1007"/>
                  <a:gd name="T63" fmla="*/ 188 h 297"/>
                  <a:gd name="T64" fmla="*/ 0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0" y="130"/>
                    </a:lnTo>
                    <a:lnTo>
                      <a:pt x="2" y="115"/>
                    </a:lnTo>
                    <a:lnTo>
                      <a:pt x="7" y="102"/>
                    </a:lnTo>
                    <a:lnTo>
                      <a:pt x="12" y="88"/>
                    </a:lnTo>
                    <a:lnTo>
                      <a:pt x="18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3" y="32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5" y="2"/>
                    </a:lnTo>
                    <a:lnTo>
                      <a:pt x="131" y="0"/>
                    </a:lnTo>
                    <a:lnTo>
                      <a:pt x="145" y="0"/>
                    </a:lnTo>
                    <a:lnTo>
                      <a:pt x="854" y="0"/>
                    </a:lnTo>
                    <a:lnTo>
                      <a:pt x="869" y="0"/>
                    </a:lnTo>
                    <a:lnTo>
                      <a:pt x="884" y="2"/>
                    </a:lnTo>
                    <a:lnTo>
                      <a:pt x="899" y="6"/>
                    </a:lnTo>
                    <a:lnTo>
                      <a:pt x="913" y="11"/>
                    </a:lnTo>
                    <a:lnTo>
                      <a:pt x="926" y="17"/>
                    </a:lnTo>
                    <a:lnTo>
                      <a:pt x="938" y="24"/>
                    </a:lnTo>
                    <a:lnTo>
                      <a:pt x="950" y="32"/>
                    </a:lnTo>
                    <a:lnTo>
                      <a:pt x="961" y="42"/>
                    </a:lnTo>
                    <a:lnTo>
                      <a:pt x="971" y="52"/>
                    </a:lnTo>
                    <a:lnTo>
                      <a:pt x="980" y="63"/>
                    </a:lnTo>
                    <a:lnTo>
                      <a:pt x="988" y="76"/>
                    </a:lnTo>
                    <a:lnTo>
                      <a:pt x="995" y="88"/>
                    </a:lnTo>
                    <a:lnTo>
                      <a:pt x="1000" y="102"/>
                    </a:lnTo>
                    <a:lnTo>
                      <a:pt x="1004" y="115"/>
                    </a:lnTo>
                    <a:lnTo>
                      <a:pt x="1006" y="130"/>
                    </a:lnTo>
                    <a:lnTo>
                      <a:pt x="1007" y="144"/>
                    </a:lnTo>
                    <a:lnTo>
                      <a:pt x="1006" y="159"/>
                    </a:lnTo>
                    <a:lnTo>
                      <a:pt x="1004" y="174"/>
                    </a:lnTo>
                    <a:lnTo>
                      <a:pt x="1000" y="188"/>
                    </a:lnTo>
                    <a:lnTo>
                      <a:pt x="995" y="203"/>
                    </a:lnTo>
                    <a:lnTo>
                      <a:pt x="988" y="216"/>
                    </a:lnTo>
                    <a:lnTo>
                      <a:pt x="980" y="229"/>
                    </a:lnTo>
                    <a:lnTo>
                      <a:pt x="971" y="241"/>
                    </a:lnTo>
                    <a:lnTo>
                      <a:pt x="961" y="251"/>
                    </a:lnTo>
                    <a:lnTo>
                      <a:pt x="950" y="262"/>
                    </a:lnTo>
                    <a:lnTo>
                      <a:pt x="938" y="271"/>
                    </a:lnTo>
                    <a:lnTo>
                      <a:pt x="926" y="278"/>
                    </a:lnTo>
                    <a:lnTo>
                      <a:pt x="913" y="285"/>
                    </a:lnTo>
                    <a:lnTo>
                      <a:pt x="899" y="290"/>
                    </a:lnTo>
                    <a:lnTo>
                      <a:pt x="884" y="294"/>
                    </a:lnTo>
                    <a:lnTo>
                      <a:pt x="869" y="297"/>
                    </a:lnTo>
                    <a:lnTo>
                      <a:pt x="854" y="297"/>
                    </a:lnTo>
                    <a:lnTo>
                      <a:pt x="145" y="297"/>
                    </a:lnTo>
                    <a:lnTo>
                      <a:pt x="131" y="297"/>
                    </a:lnTo>
                    <a:lnTo>
                      <a:pt x="115" y="294"/>
                    </a:lnTo>
                    <a:lnTo>
                      <a:pt x="101" y="290"/>
                    </a:lnTo>
                    <a:lnTo>
                      <a:pt x="88" y="285"/>
                    </a:lnTo>
                    <a:lnTo>
                      <a:pt x="76" y="278"/>
                    </a:lnTo>
                    <a:lnTo>
                      <a:pt x="64" y="271"/>
                    </a:lnTo>
                    <a:lnTo>
                      <a:pt x="53" y="262"/>
                    </a:lnTo>
                    <a:lnTo>
                      <a:pt x="42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8" y="216"/>
                    </a:lnTo>
                    <a:lnTo>
                      <a:pt x="12" y="203"/>
                    </a:lnTo>
                    <a:lnTo>
                      <a:pt x="7" y="188"/>
                    </a:lnTo>
                    <a:lnTo>
                      <a:pt x="2" y="174"/>
                    </a:lnTo>
                    <a:lnTo>
                      <a:pt x="0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2" name="Freeform 148"/>
              <p:cNvSpPr>
                <a:spLocks/>
              </p:cNvSpPr>
              <p:nvPr/>
            </p:nvSpPr>
            <p:spPr bwMode="auto">
              <a:xfrm>
                <a:off x="4786" y="4431"/>
                <a:ext cx="202" cy="81"/>
              </a:xfrm>
              <a:custGeom>
                <a:avLst/>
                <a:gdLst>
                  <a:gd name="T0" fmla="*/ 1063 w 1064"/>
                  <a:gd name="T1" fmla="*/ 159 h 354"/>
                  <a:gd name="T2" fmla="*/ 1056 w 1064"/>
                  <a:gd name="T3" fmla="*/ 125 h 354"/>
                  <a:gd name="T4" fmla="*/ 1042 w 1064"/>
                  <a:gd name="T5" fmla="*/ 93 h 354"/>
                  <a:gd name="T6" fmla="*/ 1023 w 1064"/>
                  <a:gd name="T7" fmla="*/ 65 h 354"/>
                  <a:gd name="T8" fmla="*/ 999 w 1064"/>
                  <a:gd name="T9" fmla="*/ 41 h 354"/>
                  <a:gd name="T10" fmla="*/ 970 w 1064"/>
                  <a:gd name="T11" fmla="*/ 21 h 354"/>
                  <a:gd name="T12" fmla="*/ 939 w 1064"/>
                  <a:gd name="T13" fmla="*/ 8 h 354"/>
                  <a:gd name="T14" fmla="*/ 905 w 1064"/>
                  <a:gd name="T15" fmla="*/ 0 h 354"/>
                  <a:gd name="T16" fmla="*/ 177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8 w 1064"/>
                  <a:gd name="T23" fmla="*/ 30 h 354"/>
                  <a:gd name="T24" fmla="*/ 52 w 1064"/>
                  <a:gd name="T25" fmla="*/ 53 h 354"/>
                  <a:gd name="T26" fmla="*/ 31 w 1064"/>
                  <a:gd name="T27" fmla="*/ 79 h 354"/>
                  <a:gd name="T28" fmla="*/ 14 w 1064"/>
                  <a:gd name="T29" fmla="*/ 109 h 354"/>
                  <a:gd name="T30" fmla="*/ 4 w 1064"/>
                  <a:gd name="T31" fmla="*/ 141 h 354"/>
                  <a:gd name="T32" fmla="*/ 0 w 1064"/>
                  <a:gd name="T33" fmla="*/ 177 h 354"/>
                  <a:gd name="T34" fmla="*/ 4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2 w 1064"/>
                  <a:gd name="T41" fmla="*/ 302 h 354"/>
                  <a:gd name="T42" fmla="*/ 78 w 1064"/>
                  <a:gd name="T43" fmla="*/ 324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7 w 1064"/>
                  <a:gd name="T49" fmla="*/ 354 h 354"/>
                  <a:gd name="T50" fmla="*/ 905 w 1064"/>
                  <a:gd name="T51" fmla="*/ 353 h 354"/>
                  <a:gd name="T52" fmla="*/ 939 w 1064"/>
                  <a:gd name="T53" fmla="*/ 346 h 354"/>
                  <a:gd name="T54" fmla="*/ 970 w 1064"/>
                  <a:gd name="T55" fmla="*/ 333 h 354"/>
                  <a:gd name="T56" fmla="*/ 999 w 1064"/>
                  <a:gd name="T57" fmla="*/ 314 h 354"/>
                  <a:gd name="T58" fmla="*/ 1023 w 1064"/>
                  <a:gd name="T59" fmla="*/ 289 h 354"/>
                  <a:gd name="T60" fmla="*/ 1042 w 1064"/>
                  <a:gd name="T61" fmla="*/ 261 h 354"/>
                  <a:gd name="T62" fmla="*/ 1056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0" y="141"/>
                    </a:lnTo>
                    <a:lnTo>
                      <a:pt x="1056" y="125"/>
                    </a:lnTo>
                    <a:lnTo>
                      <a:pt x="1050" y="109"/>
                    </a:lnTo>
                    <a:lnTo>
                      <a:pt x="1042" y="93"/>
                    </a:lnTo>
                    <a:lnTo>
                      <a:pt x="1033" y="79"/>
                    </a:lnTo>
                    <a:lnTo>
                      <a:pt x="1023" y="65"/>
                    </a:lnTo>
                    <a:lnTo>
                      <a:pt x="1012" y="53"/>
                    </a:lnTo>
                    <a:lnTo>
                      <a:pt x="999" y="41"/>
                    </a:lnTo>
                    <a:lnTo>
                      <a:pt x="986" y="30"/>
                    </a:lnTo>
                    <a:lnTo>
                      <a:pt x="970" y="21"/>
                    </a:lnTo>
                    <a:lnTo>
                      <a:pt x="955" y="14"/>
                    </a:lnTo>
                    <a:lnTo>
                      <a:pt x="939" y="8"/>
                    </a:lnTo>
                    <a:lnTo>
                      <a:pt x="922" y="3"/>
                    </a:lnTo>
                    <a:lnTo>
                      <a:pt x="905" y="0"/>
                    </a:lnTo>
                    <a:lnTo>
                      <a:pt x="887" y="0"/>
                    </a:lnTo>
                    <a:lnTo>
                      <a:pt x="177" y="0"/>
                    </a:lnTo>
                    <a:lnTo>
                      <a:pt x="159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8" y="30"/>
                    </a:lnTo>
                    <a:lnTo>
                      <a:pt x="65" y="41"/>
                    </a:lnTo>
                    <a:lnTo>
                      <a:pt x="52" y="53"/>
                    </a:lnTo>
                    <a:lnTo>
                      <a:pt x="41" y="65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9"/>
                    </a:lnTo>
                    <a:lnTo>
                      <a:pt x="8" y="125"/>
                    </a:lnTo>
                    <a:lnTo>
                      <a:pt x="4" y="141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2" y="302"/>
                    </a:lnTo>
                    <a:lnTo>
                      <a:pt x="65" y="314"/>
                    </a:lnTo>
                    <a:lnTo>
                      <a:pt x="78" y="324"/>
                    </a:lnTo>
                    <a:lnTo>
                      <a:pt x="94" y="333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7" y="354"/>
                    </a:lnTo>
                    <a:lnTo>
                      <a:pt x="905" y="353"/>
                    </a:lnTo>
                    <a:lnTo>
                      <a:pt x="922" y="351"/>
                    </a:lnTo>
                    <a:lnTo>
                      <a:pt x="939" y="346"/>
                    </a:lnTo>
                    <a:lnTo>
                      <a:pt x="955" y="340"/>
                    </a:lnTo>
                    <a:lnTo>
                      <a:pt x="970" y="333"/>
                    </a:lnTo>
                    <a:lnTo>
                      <a:pt x="986" y="324"/>
                    </a:lnTo>
                    <a:lnTo>
                      <a:pt x="999" y="314"/>
                    </a:lnTo>
                    <a:lnTo>
                      <a:pt x="1012" y="302"/>
                    </a:lnTo>
                    <a:lnTo>
                      <a:pt x="1023" y="289"/>
                    </a:lnTo>
                    <a:lnTo>
                      <a:pt x="1033" y="275"/>
                    </a:lnTo>
                    <a:lnTo>
                      <a:pt x="1042" y="261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3" name="Freeform 149"/>
              <p:cNvSpPr>
                <a:spLocks/>
              </p:cNvSpPr>
              <p:nvPr/>
            </p:nvSpPr>
            <p:spPr bwMode="auto">
              <a:xfrm>
                <a:off x="4791" y="4425"/>
                <a:ext cx="191" cy="67"/>
              </a:xfrm>
              <a:custGeom>
                <a:avLst/>
                <a:gdLst>
                  <a:gd name="T0" fmla="*/ 1 w 1008"/>
                  <a:gd name="T1" fmla="*/ 130 h 297"/>
                  <a:gd name="T2" fmla="*/ 7 w 1008"/>
                  <a:gd name="T3" fmla="*/ 102 h 297"/>
                  <a:gd name="T4" fmla="*/ 17 w 1008"/>
                  <a:gd name="T5" fmla="*/ 76 h 297"/>
                  <a:gd name="T6" fmla="*/ 33 w 1008"/>
                  <a:gd name="T7" fmla="*/ 52 h 297"/>
                  <a:gd name="T8" fmla="*/ 52 w 1008"/>
                  <a:gd name="T9" fmla="*/ 32 h 297"/>
                  <a:gd name="T10" fmla="*/ 76 w 1008"/>
                  <a:gd name="T11" fmla="*/ 17 h 297"/>
                  <a:gd name="T12" fmla="*/ 102 w 1008"/>
                  <a:gd name="T13" fmla="*/ 6 h 297"/>
                  <a:gd name="T14" fmla="*/ 130 w 1008"/>
                  <a:gd name="T15" fmla="*/ 0 h 297"/>
                  <a:gd name="T16" fmla="*/ 855 w 1008"/>
                  <a:gd name="T17" fmla="*/ 0 h 297"/>
                  <a:gd name="T18" fmla="*/ 886 w 1008"/>
                  <a:gd name="T19" fmla="*/ 2 h 297"/>
                  <a:gd name="T20" fmla="*/ 916 w 1008"/>
                  <a:gd name="T21" fmla="*/ 11 h 297"/>
                  <a:gd name="T22" fmla="*/ 942 w 1008"/>
                  <a:gd name="T23" fmla="*/ 24 h 297"/>
                  <a:gd name="T24" fmla="*/ 965 w 1008"/>
                  <a:gd name="T25" fmla="*/ 42 h 297"/>
                  <a:gd name="T26" fmla="*/ 983 w 1008"/>
                  <a:gd name="T27" fmla="*/ 63 h 297"/>
                  <a:gd name="T28" fmla="*/ 996 w 1008"/>
                  <a:gd name="T29" fmla="*/ 88 h 297"/>
                  <a:gd name="T30" fmla="*/ 1005 w 1008"/>
                  <a:gd name="T31" fmla="*/ 115 h 297"/>
                  <a:gd name="T32" fmla="*/ 1008 w 1008"/>
                  <a:gd name="T33" fmla="*/ 144 h 297"/>
                  <a:gd name="T34" fmla="*/ 1005 w 1008"/>
                  <a:gd name="T35" fmla="*/ 174 h 297"/>
                  <a:gd name="T36" fmla="*/ 996 w 1008"/>
                  <a:gd name="T37" fmla="*/ 203 h 297"/>
                  <a:gd name="T38" fmla="*/ 983 w 1008"/>
                  <a:gd name="T39" fmla="*/ 229 h 297"/>
                  <a:gd name="T40" fmla="*/ 965 w 1008"/>
                  <a:gd name="T41" fmla="*/ 251 h 297"/>
                  <a:gd name="T42" fmla="*/ 942 w 1008"/>
                  <a:gd name="T43" fmla="*/ 271 h 297"/>
                  <a:gd name="T44" fmla="*/ 916 w 1008"/>
                  <a:gd name="T45" fmla="*/ 285 h 297"/>
                  <a:gd name="T46" fmla="*/ 886 w 1008"/>
                  <a:gd name="T47" fmla="*/ 294 h 297"/>
                  <a:gd name="T48" fmla="*/ 855 w 1008"/>
                  <a:gd name="T49" fmla="*/ 297 h 297"/>
                  <a:gd name="T50" fmla="*/ 130 w 1008"/>
                  <a:gd name="T51" fmla="*/ 297 h 297"/>
                  <a:gd name="T52" fmla="*/ 102 w 1008"/>
                  <a:gd name="T53" fmla="*/ 290 h 297"/>
                  <a:gd name="T54" fmla="*/ 76 w 1008"/>
                  <a:gd name="T55" fmla="*/ 278 h 297"/>
                  <a:gd name="T56" fmla="*/ 52 w 1008"/>
                  <a:gd name="T57" fmla="*/ 262 h 297"/>
                  <a:gd name="T58" fmla="*/ 33 w 1008"/>
                  <a:gd name="T59" fmla="*/ 241 h 297"/>
                  <a:gd name="T60" fmla="*/ 17 w 1008"/>
                  <a:gd name="T61" fmla="*/ 216 h 297"/>
                  <a:gd name="T62" fmla="*/ 7 w 1008"/>
                  <a:gd name="T63" fmla="*/ 188 h 297"/>
                  <a:gd name="T64" fmla="*/ 1 w 1008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7"/>
                  <a:gd name="T101" fmla="*/ 1008 w 1008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7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2" y="32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9" y="11"/>
                    </a:lnTo>
                    <a:lnTo>
                      <a:pt x="102" y="6"/>
                    </a:lnTo>
                    <a:lnTo>
                      <a:pt x="116" y="2"/>
                    </a:lnTo>
                    <a:lnTo>
                      <a:pt x="130" y="0"/>
                    </a:lnTo>
                    <a:lnTo>
                      <a:pt x="145" y="0"/>
                    </a:lnTo>
                    <a:lnTo>
                      <a:pt x="855" y="0"/>
                    </a:lnTo>
                    <a:lnTo>
                      <a:pt x="871" y="0"/>
                    </a:lnTo>
                    <a:lnTo>
                      <a:pt x="886" y="2"/>
                    </a:lnTo>
                    <a:lnTo>
                      <a:pt x="901" y="6"/>
                    </a:lnTo>
                    <a:lnTo>
                      <a:pt x="916" y="11"/>
                    </a:lnTo>
                    <a:lnTo>
                      <a:pt x="929" y="17"/>
                    </a:lnTo>
                    <a:lnTo>
                      <a:pt x="942" y="24"/>
                    </a:lnTo>
                    <a:lnTo>
                      <a:pt x="954" y="32"/>
                    </a:lnTo>
                    <a:lnTo>
                      <a:pt x="965" y="42"/>
                    </a:lnTo>
                    <a:lnTo>
                      <a:pt x="974" y="52"/>
                    </a:lnTo>
                    <a:lnTo>
                      <a:pt x="983" y="63"/>
                    </a:lnTo>
                    <a:lnTo>
                      <a:pt x="990" y="76"/>
                    </a:lnTo>
                    <a:lnTo>
                      <a:pt x="996" y="88"/>
                    </a:lnTo>
                    <a:lnTo>
                      <a:pt x="1001" y="102"/>
                    </a:lnTo>
                    <a:lnTo>
                      <a:pt x="1005" y="115"/>
                    </a:lnTo>
                    <a:lnTo>
                      <a:pt x="1007" y="130"/>
                    </a:lnTo>
                    <a:lnTo>
                      <a:pt x="1008" y="144"/>
                    </a:lnTo>
                    <a:lnTo>
                      <a:pt x="1007" y="159"/>
                    </a:lnTo>
                    <a:lnTo>
                      <a:pt x="1005" y="174"/>
                    </a:lnTo>
                    <a:lnTo>
                      <a:pt x="1001" y="188"/>
                    </a:lnTo>
                    <a:lnTo>
                      <a:pt x="996" y="203"/>
                    </a:lnTo>
                    <a:lnTo>
                      <a:pt x="990" y="216"/>
                    </a:lnTo>
                    <a:lnTo>
                      <a:pt x="983" y="229"/>
                    </a:lnTo>
                    <a:lnTo>
                      <a:pt x="974" y="241"/>
                    </a:lnTo>
                    <a:lnTo>
                      <a:pt x="965" y="251"/>
                    </a:lnTo>
                    <a:lnTo>
                      <a:pt x="954" y="262"/>
                    </a:lnTo>
                    <a:lnTo>
                      <a:pt x="942" y="271"/>
                    </a:lnTo>
                    <a:lnTo>
                      <a:pt x="929" y="278"/>
                    </a:lnTo>
                    <a:lnTo>
                      <a:pt x="916" y="285"/>
                    </a:lnTo>
                    <a:lnTo>
                      <a:pt x="901" y="290"/>
                    </a:lnTo>
                    <a:lnTo>
                      <a:pt x="886" y="294"/>
                    </a:lnTo>
                    <a:lnTo>
                      <a:pt x="871" y="297"/>
                    </a:lnTo>
                    <a:lnTo>
                      <a:pt x="855" y="297"/>
                    </a:lnTo>
                    <a:lnTo>
                      <a:pt x="145" y="297"/>
                    </a:lnTo>
                    <a:lnTo>
                      <a:pt x="130" y="297"/>
                    </a:lnTo>
                    <a:lnTo>
                      <a:pt x="116" y="294"/>
                    </a:lnTo>
                    <a:lnTo>
                      <a:pt x="102" y="290"/>
                    </a:lnTo>
                    <a:lnTo>
                      <a:pt x="89" y="285"/>
                    </a:lnTo>
                    <a:lnTo>
                      <a:pt x="76" y="278"/>
                    </a:lnTo>
                    <a:lnTo>
                      <a:pt x="64" y="271"/>
                    </a:lnTo>
                    <a:lnTo>
                      <a:pt x="52" y="262"/>
                    </a:lnTo>
                    <a:lnTo>
                      <a:pt x="42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4" name="Freeform 150"/>
              <p:cNvSpPr>
                <a:spLocks/>
              </p:cNvSpPr>
              <p:nvPr/>
            </p:nvSpPr>
            <p:spPr bwMode="auto">
              <a:xfrm>
                <a:off x="4537" y="4431"/>
                <a:ext cx="201" cy="81"/>
              </a:xfrm>
              <a:custGeom>
                <a:avLst/>
                <a:gdLst>
                  <a:gd name="T0" fmla="*/ 1063 w 1064"/>
                  <a:gd name="T1" fmla="*/ 159 h 354"/>
                  <a:gd name="T2" fmla="*/ 1057 w 1064"/>
                  <a:gd name="T3" fmla="*/ 125 h 354"/>
                  <a:gd name="T4" fmla="*/ 1045 w 1064"/>
                  <a:gd name="T5" fmla="*/ 93 h 354"/>
                  <a:gd name="T6" fmla="*/ 1027 w 1064"/>
                  <a:gd name="T7" fmla="*/ 65 h 354"/>
                  <a:gd name="T8" fmla="*/ 1004 w 1064"/>
                  <a:gd name="T9" fmla="*/ 41 h 354"/>
                  <a:gd name="T10" fmla="*/ 977 w 1064"/>
                  <a:gd name="T11" fmla="*/ 21 h 354"/>
                  <a:gd name="T12" fmla="*/ 947 w 1064"/>
                  <a:gd name="T13" fmla="*/ 8 h 354"/>
                  <a:gd name="T14" fmla="*/ 913 w 1064"/>
                  <a:gd name="T15" fmla="*/ 0 h 354"/>
                  <a:gd name="T16" fmla="*/ 178 w 1064"/>
                  <a:gd name="T17" fmla="*/ 0 h 354"/>
                  <a:gd name="T18" fmla="*/ 142 w 1064"/>
                  <a:gd name="T19" fmla="*/ 3 h 354"/>
                  <a:gd name="T20" fmla="*/ 109 w 1064"/>
                  <a:gd name="T21" fmla="*/ 14 h 354"/>
                  <a:gd name="T22" fmla="*/ 79 w 1064"/>
                  <a:gd name="T23" fmla="*/ 30 h 354"/>
                  <a:gd name="T24" fmla="*/ 53 w 1064"/>
                  <a:gd name="T25" fmla="*/ 53 h 354"/>
                  <a:gd name="T26" fmla="*/ 31 w 1064"/>
                  <a:gd name="T27" fmla="*/ 79 h 354"/>
                  <a:gd name="T28" fmla="*/ 14 w 1064"/>
                  <a:gd name="T29" fmla="*/ 109 h 354"/>
                  <a:gd name="T30" fmla="*/ 3 w 1064"/>
                  <a:gd name="T31" fmla="*/ 141 h 354"/>
                  <a:gd name="T32" fmla="*/ 0 w 1064"/>
                  <a:gd name="T33" fmla="*/ 177 h 354"/>
                  <a:gd name="T34" fmla="*/ 3 w 1064"/>
                  <a:gd name="T35" fmla="*/ 213 h 354"/>
                  <a:gd name="T36" fmla="*/ 14 w 1064"/>
                  <a:gd name="T37" fmla="*/ 245 h 354"/>
                  <a:gd name="T38" fmla="*/ 31 w 1064"/>
                  <a:gd name="T39" fmla="*/ 275 h 354"/>
                  <a:gd name="T40" fmla="*/ 53 w 1064"/>
                  <a:gd name="T41" fmla="*/ 302 h 354"/>
                  <a:gd name="T42" fmla="*/ 79 w 1064"/>
                  <a:gd name="T43" fmla="*/ 324 h 354"/>
                  <a:gd name="T44" fmla="*/ 109 w 1064"/>
                  <a:gd name="T45" fmla="*/ 340 h 354"/>
                  <a:gd name="T46" fmla="*/ 142 w 1064"/>
                  <a:gd name="T47" fmla="*/ 351 h 354"/>
                  <a:gd name="T48" fmla="*/ 178 w 1064"/>
                  <a:gd name="T49" fmla="*/ 354 h 354"/>
                  <a:gd name="T50" fmla="*/ 913 w 1064"/>
                  <a:gd name="T51" fmla="*/ 353 h 354"/>
                  <a:gd name="T52" fmla="*/ 947 w 1064"/>
                  <a:gd name="T53" fmla="*/ 346 h 354"/>
                  <a:gd name="T54" fmla="*/ 977 w 1064"/>
                  <a:gd name="T55" fmla="*/ 333 h 354"/>
                  <a:gd name="T56" fmla="*/ 1004 w 1064"/>
                  <a:gd name="T57" fmla="*/ 314 h 354"/>
                  <a:gd name="T58" fmla="*/ 1027 w 1064"/>
                  <a:gd name="T59" fmla="*/ 289 h 354"/>
                  <a:gd name="T60" fmla="*/ 1045 w 1064"/>
                  <a:gd name="T61" fmla="*/ 261 h 354"/>
                  <a:gd name="T62" fmla="*/ 1057 w 1064"/>
                  <a:gd name="T63" fmla="*/ 229 h 354"/>
                  <a:gd name="T64" fmla="*/ 1063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1064" y="177"/>
                    </a:moveTo>
                    <a:lnTo>
                      <a:pt x="1063" y="159"/>
                    </a:lnTo>
                    <a:lnTo>
                      <a:pt x="1061" y="141"/>
                    </a:lnTo>
                    <a:lnTo>
                      <a:pt x="1057" y="125"/>
                    </a:lnTo>
                    <a:lnTo>
                      <a:pt x="1052" y="109"/>
                    </a:lnTo>
                    <a:lnTo>
                      <a:pt x="1045" y="93"/>
                    </a:lnTo>
                    <a:lnTo>
                      <a:pt x="1036" y="79"/>
                    </a:lnTo>
                    <a:lnTo>
                      <a:pt x="1027" y="65"/>
                    </a:lnTo>
                    <a:lnTo>
                      <a:pt x="1015" y="53"/>
                    </a:lnTo>
                    <a:lnTo>
                      <a:pt x="1004" y="41"/>
                    </a:lnTo>
                    <a:lnTo>
                      <a:pt x="991" y="30"/>
                    </a:lnTo>
                    <a:lnTo>
                      <a:pt x="977" y="21"/>
                    </a:lnTo>
                    <a:lnTo>
                      <a:pt x="962" y="14"/>
                    </a:lnTo>
                    <a:lnTo>
                      <a:pt x="947" y="8"/>
                    </a:lnTo>
                    <a:lnTo>
                      <a:pt x="930" y="3"/>
                    </a:lnTo>
                    <a:lnTo>
                      <a:pt x="913" y="0"/>
                    </a:lnTo>
                    <a:lnTo>
                      <a:pt x="894" y="0"/>
                    </a:lnTo>
                    <a:lnTo>
                      <a:pt x="178" y="0"/>
                    </a:lnTo>
                    <a:lnTo>
                      <a:pt x="160" y="0"/>
                    </a:lnTo>
                    <a:lnTo>
                      <a:pt x="142" y="3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1"/>
                    </a:lnTo>
                    <a:lnTo>
                      <a:pt x="53" y="53"/>
                    </a:lnTo>
                    <a:lnTo>
                      <a:pt x="41" y="65"/>
                    </a:lnTo>
                    <a:lnTo>
                      <a:pt x="31" y="79"/>
                    </a:lnTo>
                    <a:lnTo>
                      <a:pt x="22" y="93"/>
                    </a:lnTo>
                    <a:lnTo>
                      <a:pt x="14" y="109"/>
                    </a:lnTo>
                    <a:lnTo>
                      <a:pt x="8" y="125"/>
                    </a:lnTo>
                    <a:lnTo>
                      <a:pt x="3" y="141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61"/>
                    </a:lnTo>
                    <a:lnTo>
                      <a:pt x="31" y="275"/>
                    </a:lnTo>
                    <a:lnTo>
                      <a:pt x="41" y="289"/>
                    </a:lnTo>
                    <a:lnTo>
                      <a:pt x="53" y="302"/>
                    </a:lnTo>
                    <a:lnTo>
                      <a:pt x="65" y="314"/>
                    </a:lnTo>
                    <a:lnTo>
                      <a:pt x="79" y="324"/>
                    </a:lnTo>
                    <a:lnTo>
                      <a:pt x="93" y="333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1"/>
                    </a:lnTo>
                    <a:lnTo>
                      <a:pt x="160" y="353"/>
                    </a:lnTo>
                    <a:lnTo>
                      <a:pt x="178" y="354"/>
                    </a:lnTo>
                    <a:lnTo>
                      <a:pt x="894" y="354"/>
                    </a:lnTo>
                    <a:lnTo>
                      <a:pt x="913" y="353"/>
                    </a:lnTo>
                    <a:lnTo>
                      <a:pt x="930" y="351"/>
                    </a:lnTo>
                    <a:lnTo>
                      <a:pt x="947" y="346"/>
                    </a:lnTo>
                    <a:lnTo>
                      <a:pt x="962" y="340"/>
                    </a:lnTo>
                    <a:lnTo>
                      <a:pt x="977" y="333"/>
                    </a:lnTo>
                    <a:lnTo>
                      <a:pt x="991" y="324"/>
                    </a:lnTo>
                    <a:lnTo>
                      <a:pt x="1004" y="314"/>
                    </a:lnTo>
                    <a:lnTo>
                      <a:pt x="1015" y="302"/>
                    </a:lnTo>
                    <a:lnTo>
                      <a:pt x="1027" y="289"/>
                    </a:lnTo>
                    <a:lnTo>
                      <a:pt x="1036" y="275"/>
                    </a:lnTo>
                    <a:lnTo>
                      <a:pt x="1045" y="261"/>
                    </a:lnTo>
                    <a:lnTo>
                      <a:pt x="1052" y="245"/>
                    </a:lnTo>
                    <a:lnTo>
                      <a:pt x="1057" y="229"/>
                    </a:lnTo>
                    <a:lnTo>
                      <a:pt x="1061" y="213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5" name="Freeform 151"/>
              <p:cNvSpPr>
                <a:spLocks/>
              </p:cNvSpPr>
              <p:nvPr/>
            </p:nvSpPr>
            <p:spPr bwMode="auto">
              <a:xfrm>
                <a:off x="4545" y="4425"/>
                <a:ext cx="188" cy="67"/>
              </a:xfrm>
              <a:custGeom>
                <a:avLst/>
                <a:gdLst>
                  <a:gd name="T0" fmla="*/ 1 w 1007"/>
                  <a:gd name="T1" fmla="*/ 130 h 297"/>
                  <a:gd name="T2" fmla="*/ 6 w 1007"/>
                  <a:gd name="T3" fmla="*/ 102 h 297"/>
                  <a:gd name="T4" fmla="*/ 17 w 1007"/>
                  <a:gd name="T5" fmla="*/ 76 h 297"/>
                  <a:gd name="T6" fmla="*/ 32 w 1007"/>
                  <a:gd name="T7" fmla="*/ 52 h 297"/>
                  <a:gd name="T8" fmla="*/ 52 w 1007"/>
                  <a:gd name="T9" fmla="*/ 32 h 297"/>
                  <a:gd name="T10" fmla="*/ 75 w 1007"/>
                  <a:gd name="T11" fmla="*/ 17 h 297"/>
                  <a:gd name="T12" fmla="*/ 101 w 1007"/>
                  <a:gd name="T13" fmla="*/ 6 h 297"/>
                  <a:gd name="T14" fmla="*/ 130 w 1007"/>
                  <a:gd name="T15" fmla="*/ 0 h 297"/>
                  <a:gd name="T16" fmla="*/ 861 w 1007"/>
                  <a:gd name="T17" fmla="*/ 0 h 297"/>
                  <a:gd name="T18" fmla="*/ 891 w 1007"/>
                  <a:gd name="T19" fmla="*/ 2 h 297"/>
                  <a:gd name="T20" fmla="*/ 919 w 1007"/>
                  <a:gd name="T21" fmla="*/ 11 h 297"/>
                  <a:gd name="T22" fmla="*/ 943 w 1007"/>
                  <a:gd name="T23" fmla="*/ 24 h 297"/>
                  <a:gd name="T24" fmla="*/ 964 w 1007"/>
                  <a:gd name="T25" fmla="*/ 42 h 297"/>
                  <a:gd name="T26" fmla="*/ 982 w 1007"/>
                  <a:gd name="T27" fmla="*/ 63 h 297"/>
                  <a:gd name="T28" fmla="*/ 996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6 w 1007"/>
                  <a:gd name="T37" fmla="*/ 203 h 297"/>
                  <a:gd name="T38" fmla="*/ 982 w 1007"/>
                  <a:gd name="T39" fmla="*/ 229 h 297"/>
                  <a:gd name="T40" fmla="*/ 964 w 1007"/>
                  <a:gd name="T41" fmla="*/ 251 h 297"/>
                  <a:gd name="T42" fmla="*/ 943 w 1007"/>
                  <a:gd name="T43" fmla="*/ 271 h 297"/>
                  <a:gd name="T44" fmla="*/ 919 w 1007"/>
                  <a:gd name="T45" fmla="*/ 285 h 297"/>
                  <a:gd name="T46" fmla="*/ 891 w 1007"/>
                  <a:gd name="T47" fmla="*/ 294 h 297"/>
                  <a:gd name="T48" fmla="*/ 861 w 1007"/>
                  <a:gd name="T49" fmla="*/ 297 h 297"/>
                  <a:gd name="T50" fmla="*/ 130 w 1007"/>
                  <a:gd name="T51" fmla="*/ 297 h 297"/>
                  <a:gd name="T52" fmla="*/ 101 w 1007"/>
                  <a:gd name="T53" fmla="*/ 290 h 297"/>
                  <a:gd name="T54" fmla="*/ 75 w 1007"/>
                  <a:gd name="T55" fmla="*/ 278 h 297"/>
                  <a:gd name="T56" fmla="*/ 52 w 1007"/>
                  <a:gd name="T57" fmla="*/ 262 h 297"/>
                  <a:gd name="T58" fmla="*/ 32 w 1007"/>
                  <a:gd name="T59" fmla="*/ 241 h 297"/>
                  <a:gd name="T60" fmla="*/ 17 w 1007"/>
                  <a:gd name="T61" fmla="*/ 216 h 297"/>
                  <a:gd name="T62" fmla="*/ 6 w 1007"/>
                  <a:gd name="T63" fmla="*/ 188 h 297"/>
                  <a:gd name="T64" fmla="*/ 1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6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4" y="63"/>
                    </a:lnTo>
                    <a:lnTo>
                      <a:pt x="32" y="52"/>
                    </a:lnTo>
                    <a:lnTo>
                      <a:pt x="42" y="42"/>
                    </a:lnTo>
                    <a:lnTo>
                      <a:pt x="52" y="32"/>
                    </a:lnTo>
                    <a:lnTo>
                      <a:pt x="63" y="24"/>
                    </a:lnTo>
                    <a:lnTo>
                      <a:pt x="75" y="17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6" y="2"/>
                    </a:lnTo>
                    <a:lnTo>
                      <a:pt x="130" y="0"/>
                    </a:lnTo>
                    <a:lnTo>
                      <a:pt x="145" y="0"/>
                    </a:lnTo>
                    <a:lnTo>
                      <a:pt x="861" y="0"/>
                    </a:lnTo>
                    <a:lnTo>
                      <a:pt x="877" y="0"/>
                    </a:lnTo>
                    <a:lnTo>
                      <a:pt x="891" y="2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1" y="17"/>
                    </a:lnTo>
                    <a:lnTo>
                      <a:pt x="943" y="24"/>
                    </a:lnTo>
                    <a:lnTo>
                      <a:pt x="954" y="32"/>
                    </a:lnTo>
                    <a:lnTo>
                      <a:pt x="964" y="42"/>
                    </a:lnTo>
                    <a:lnTo>
                      <a:pt x="974" y="52"/>
                    </a:lnTo>
                    <a:lnTo>
                      <a:pt x="982" y="63"/>
                    </a:lnTo>
                    <a:lnTo>
                      <a:pt x="989" y="76"/>
                    </a:lnTo>
                    <a:lnTo>
                      <a:pt x="996" y="88"/>
                    </a:lnTo>
                    <a:lnTo>
                      <a:pt x="1001" y="102"/>
                    </a:lnTo>
                    <a:lnTo>
                      <a:pt x="1004" y="115"/>
                    </a:lnTo>
                    <a:lnTo>
                      <a:pt x="1007" y="130"/>
                    </a:lnTo>
                    <a:lnTo>
                      <a:pt x="1007" y="144"/>
                    </a:lnTo>
                    <a:lnTo>
                      <a:pt x="1007" y="159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3"/>
                    </a:lnTo>
                    <a:lnTo>
                      <a:pt x="989" y="216"/>
                    </a:lnTo>
                    <a:lnTo>
                      <a:pt x="982" y="229"/>
                    </a:lnTo>
                    <a:lnTo>
                      <a:pt x="974" y="241"/>
                    </a:lnTo>
                    <a:lnTo>
                      <a:pt x="964" y="251"/>
                    </a:lnTo>
                    <a:lnTo>
                      <a:pt x="954" y="262"/>
                    </a:lnTo>
                    <a:lnTo>
                      <a:pt x="943" y="271"/>
                    </a:lnTo>
                    <a:lnTo>
                      <a:pt x="931" y="278"/>
                    </a:lnTo>
                    <a:lnTo>
                      <a:pt x="919" y="285"/>
                    </a:lnTo>
                    <a:lnTo>
                      <a:pt x="905" y="290"/>
                    </a:lnTo>
                    <a:lnTo>
                      <a:pt x="891" y="294"/>
                    </a:lnTo>
                    <a:lnTo>
                      <a:pt x="877" y="297"/>
                    </a:lnTo>
                    <a:lnTo>
                      <a:pt x="861" y="297"/>
                    </a:lnTo>
                    <a:lnTo>
                      <a:pt x="145" y="297"/>
                    </a:lnTo>
                    <a:lnTo>
                      <a:pt x="130" y="297"/>
                    </a:lnTo>
                    <a:lnTo>
                      <a:pt x="116" y="294"/>
                    </a:lnTo>
                    <a:lnTo>
                      <a:pt x="101" y="290"/>
                    </a:lnTo>
                    <a:lnTo>
                      <a:pt x="88" y="285"/>
                    </a:lnTo>
                    <a:lnTo>
                      <a:pt x="75" y="278"/>
                    </a:lnTo>
                    <a:lnTo>
                      <a:pt x="63" y="271"/>
                    </a:lnTo>
                    <a:lnTo>
                      <a:pt x="52" y="262"/>
                    </a:lnTo>
                    <a:lnTo>
                      <a:pt x="42" y="251"/>
                    </a:lnTo>
                    <a:lnTo>
                      <a:pt x="32" y="241"/>
                    </a:lnTo>
                    <a:lnTo>
                      <a:pt x="24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6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6" name="Freeform 152"/>
              <p:cNvSpPr>
                <a:spLocks/>
              </p:cNvSpPr>
              <p:nvPr/>
            </p:nvSpPr>
            <p:spPr bwMode="auto">
              <a:xfrm>
                <a:off x="5545" y="4431"/>
                <a:ext cx="201" cy="81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5 h 354"/>
                  <a:gd name="T8" fmla="*/ 65 w 1064"/>
                  <a:gd name="T9" fmla="*/ 41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7 w 1064"/>
                  <a:gd name="T17" fmla="*/ 0 h 354"/>
                  <a:gd name="T18" fmla="*/ 922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2 w 1064"/>
                  <a:gd name="T25" fmla="*/ 53 h 354"/>
                  <a:gd name="T26" fmla="*/ 1033 w 1064"/>
                  <a:gd name="T27" fmla="*/ 79 h 354"/>
                  <a:gd name="T28" fmla="*/ 1050 w 1064"/>
                  <a:gd name="T29" fmla="*/ 109 h 354"/>
                  <a:gd name="T30" fmla="*/ 1060 w 1064"/>
                  <a:gd name="T31" fmla="*/ 141 h 354"/>
                  <a:gd name="T32" fmla="*/ 1064 w 1064"/>
                  <a:gd name="T33" fmla="*/ 177 h 354"/>
                  <a:gd name="T34" fmla="*/ 1060 w 1064"/>
                  <a:gd name="T35" fmla="*/ 213 h 354"/>
                  <a:gd name="T36" fmla="*/ 1050 w 1064"/>
                  <a:gd name="T37" fmla="*/ 245 h 354"/>
                  <a:gd name="T38" fmla="*/ 1033 w 1064"/>
                  <a:gd name="T39" fmla="*/ 275 h 354"/>
                  <a:gd name="T40" fmla="*/ 1012 w 1064"/>
                  <a:gd name="T41" fmla="*/ 302 h 354"/>
                  <a:gd name="T42" fmla="*/ 985 w 1064"/>
                  <a:gd name="T43" fmla="*/ 324 h 354"/>
                  <a:gd name="T44" fmla="*/ 955 w 1064"/>
                  <a:gd name="T45" fmla="*/ 340 h 354"/>
                  <a:gd name="T46" fmla="*/ 922 w 1064"/>
                  <a:gd name="T47" fmla="*/ 351 h 354"/>
                  <a:gd name="T48" fmla="*/ 887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3 h 354"/>
                  <a:gd name="T56" fmla="*/ 65 w 1064"/>
                  <a:gd name="T57" fmla="*/ 314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9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5"/>
                    </a:lnTo>
                    <a:lnTo>
                      <a:pt x="52" y="53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0"/>
                    </a:lnTo>
                    <a:lnTo>
                      <a:pt x="922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8" y="41"/>
                    </a:lnTo>
                    <a:lnTo>
                      <a:pt x="1012" y="53"/>
                    </a:lnTo>
                    <a:lnTo>
                      <a:pt x="1023" y="65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50" y="109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2" y="302"/>
                    </a:lnTo>
                    <a:lnTo>
                      <a:pt x="998" y="314"/>
                    </a:lnTo>
                    <a:lnTo>
                      <a:pt x="985" y="324"/>
                    </a:lnTo>
                    <a:lnTo>
                      <a:pt x="970" y="333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2" y="351"/>
                    </a:lnTo>
                    <a:lnTo>
                      <a:pt x="905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3"/>
                    </a:lnTo>
                    <a:lnTo>
                      <a:pt x="78" y="324"/>
                    </a:lnTo>
                    <a:lnTo>
                      <a:pt x="65" y="314"/>
                    </a:lnTo>
                    <a:lnTo>
                      <a:pt x="52" y="302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7" name="Freeform 153"/>
              <p:cNvSpPr>
                <a:spLocks/>
              </p:cNvSpPr>
              <p:nvPr/>
            </p:nvSpPr>
            <p:spPr bwMode="auto">
              <a:xfrm>
                <a:off x="5550" y="4425"/>
                <a:ext cx="191" cy="67"/>
              </a:xfrm>
              <a:custGeom>
                <a:avLst/>
                <a:gdLst>
                  <a:gd name="T0" fmla="*/ 1 w 1008"/>
                  <a:gd name="T1" fmla="*/ 130 h 297"/>
                  <a:gd name="T2" fmla="*/ 7 w 1008"/>
                  <a:gd name="T3" fmla="*/ 102 h 297"/>
                  <a:gd name="T4" fmla="*/ 17 w 1008"/>
                  <a:gd name="T5" fmla="*/ 76 h 297"/>
                  <a:gd name="T6" fmla="*/ 33 w 1008"/>
                  <a:gd name="T7" fmla="*/ 52 h 297"/>
                  <a:gd name="T8" fmla="*/ 52 w 1008"/>
                  <a:gd name="T9" fmla="*/ 32 h 297"/>
                  <a:gd name="T10" fmla="*/ 75 w 1008"/>
                  <a:gd name="T11" fmla="*/ 17 h 297"/>
                  <a:gd name="T12" fmla="*/ 102 w 1008"/>
                  <a:gd name="T13" fmla="*/ 6 h 297"/>
                  <a:gd name="T14" fmla="*/ 130 w 1008"/>
                  <a:gd name="T15" fmla="*/ 0 h 297"/>
                  <a:gd name="T16" fmla="*/ 855 w 1008"/>
                  <a:gd name="T17" fmla="*/ 0 h 297"/>
                  <a:gd name="T18" fmla="*/ 884 w 1008"/>
                  <a:gd name="T19" fmla="*/ 2 h 297"/>
                  <a:gd name="T20" fmla="*/ 912 w 1008"/>
                  <a:gd name="T21" fmla="*/ 11 h 297"/>
                  <a:gd name="T22" fmla="*/ 938 w 1008"/>
                  <a:gd name="T23" fmla="*/ 24 h 297"/>
                  <a:gd name="T24" fmla="*/ 961 w 1008"/>
                  <a:gd name="T25" fmla="*/ 42 h 297"/>
                  <a:gd name="T26" fmla="*/ 981 w 1008"/>
                  <a:gd name="T27" fmla="*/ 63 h 297"/>
                  <a:gd name="T28" fmla="*/ 995 w 1008"/>
                  <a:gd name="T29" fmla="*/ 88 h 297"/>
                  <a:gd name="T30" fmla="*/ 1004 w 1008"/>
                  <a:gd name="T31" fmla="*/ 115 h 297"/>
                  <a:gd name="T32" fmla="*/ 1008 w 1008"/>
                  <a:gd name="T33" fmla="*/ 144 h 297"/>
                  <a:gd name="T34" fmla="*/ 1004 w 1008"/>
                  <a:gd name="T35" fmla="*/ 174 h 297"/>
                  <a:gd name="T36" fmla="*/ 995 w 1008"/>
                  <a:gd name="T37" fmla="*/ 203 h 297"/>
                  <a:gd name="T38" fmla="*/ 981 w 1008"/>
                  <a:gd name="T39" fmla="*/ 229 h 297"/>
                  <a:gd name="T40" fmla="*/ 961 w 1008"/>
                  <a:gd name="T41" fmla="*/ 251 h 297"/>
                  <a:gd name="T42" fmla="*/ 938 w 1008"/>
                  <a:gd name="T43" fmla="*/ 271 h 297"/>
                  <a:gd name="T44" fmla="*/ 912 w 1008"/>
                  <a:gd name="T45" fmla="*/ 285 h 297"/>
                  <a:gd name="T46" fmla="*/ 884 w 1008"/>
                  <a:gd name="T47" fmla="*/ 294 h 297"/>
                  <a:gd name="T48" fmla="*/ 855 w 1008"/>
                  <a:gd name="T49" fmla="*/ 297 h 297"/>
                  <a:gd name="T50" fmla="*/ 130 w 1008"/>
                  <a:gd name="T51" fmla="*/ 297 h 297"/>
                  <a:gd name="T52" fmla="*/ 102 w 1008"/>
                  <a:gd name="T53" fmla="*/ 290 h 297"/>
                  <a:gd name="T54" fmla="*/ 75 w 1008"/>
                  <a:gd name="T55" fmla="*/ 278 h 297"/>
                  <a:gd name="T56" fmla="*/ 52 w 1008"/>
                  <a:gd name="T57" fmla="*/ 262 h 297"/>
                  <a:gd name="T58" fmla="*/ 33 w 1008"/>
                  <a:gd name="T59" fmla="*/ 241 h 297"/>
                  <a:gd name="T60" fmla="*/ 17 w 1008"/>
                  <a:gd name="T61" fmla="*/ 216 h 297"/>
                  <a:gd name="T62" fmla="*/ 7 w 1008"/>
                  <a:gd name="T63" fmla="*/ 188 h 297"/>
                  <a:gd name="T64" fmla="*/ 1 w 1008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7"/>
                  <a:gd name="T101" fmla="*/ 1008 w 1008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7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2" y="32"/>
                    </a:lnTo>
                    <a:lnTo>
                      <a:pt x="63" y="24"/>
                    </a:lnTo>
                    <a:lnTo>
                      <a:pt x="75" y="17"/>
                    </a:lnTo>
                    <a:lnTo>
                      <a:pt x="88" y="11"/>
                    </a:lnTo>
                    <a:lnTo>
                      <a:pt x="102" y="6"/>
                    </a:lnTo>
                    <a:lnTo>
                      <a:pt x="116" y="2"/>
                    </a:lnTo>
                    <a:lnTo>
                      <a:pt x="130" y="0"/>
                    </a:lnTo>
                    <a:lnTo>
                      <a:pt x="145" y="0"/>
                    </a:lnTo>
                    <a:lnTo>
                      <a:pt x="855" y="0"/>
                    </a:lnTo>
                    <a:lnTo>
                      <a:pt x="870" y="0"/>
                    </a:lnTo>
                    <a:lnTo>
                      <a:pt x="884" y="2"/>
                    </a:lnTo>
                    <a:lnTo>
                      <a:pt x="898" y="6"/>
                    </a:lnTo>
                    <a:lnTo>
                      <a:pt x="912" y="11"/>
                    </a:lnTo>
                    <a:lnTo>
                      <a:pt x="925" y="17"/>
                    </a:lnTo>
                    <a:lnTo>
                      <a:pt x="938" y="24"/>
                    </a:lnTo>
                    <a:lnTo>
                      <a:pt x="950" y="32"/>
                    </a:lnTo>
                    <a:lnTo>
                      <a:pt x="961" y="42"/>
                    </a:lnTo>
                    <a:lnTo>
                      <a:pt x="971" y="52"/>
                    </a:lnTo>
                    <a:lnTo>
                      <a:pt x="981" y="63"/>
                    </a:lnTo>
                    <a:lnTo>
                      <a:pt x="988" y="76"/>
                    </a:lnTo>
                    <a:lnTo>
                      <a:pt x="995" y="88"/>
                    </a:lnTo>
                    <a:lnTo>
                      <a:pt x="1000" y="102"/>
                    </a:lnTo>
                    <a:lnTo>
                      <a:pt x="1004" y="115"/>
                    </a:lnTo>
                    <a:lnTo>
                      <a:pt x="1007" y="130"/>
                    </a:lnTo>
                    <a:lnTo>
                      <a:pt x="1008" y="144"/>
                    </a:lnTo>
                    <a:lnTo>
                      <a:pt x="1007" y="159"/>
                    </a:lnTo>
                    <a:lnTo>
                      <a:pt x="1004" y="174"/>
                    </a:lnTo>
                    <a:lnTo>
                      <a:pt x="1000" y="188"/>
                    </a:lnTo>
                    <a:lnTo>
                      <a:pt x="995" y="203"/>
                    </a:lnTo>
                    <a:lnTo>
                      <a:pt x="988" y="216"/>
                    </a:lnTo>
                    <a:lnTo>
                      <a:pt x="981" y="229"/>
                    </a:lnTo>
                    <a:lnTo>
                      <a:pt x="971" y="241"/>
                    </a:lnTo>
                    <a:lnTo>
                      <a:pt x="961" y="251"/>
                    </a:lnTo>
                    <a:lnTo>
                      <a:pt x="950" y="262"/>
                    </a:lnTo>
                    <a:lnTo>
                      <a:pt x="938" y="271"/>
                    </a:lnTo>
                    <a:lnTo>
                      <a:pt x="925" y="278"/>
                    </a:lnTo>
                    <a:lnTo>
                      <a:pt x="912" y="285"/>
                    </a:lnTo>
                    <a:lnTo>
                      <a:pt x="898" y="290"/>
                    </a:lnTo>
                    <a:lnTo>
                      <a:pt x="884" y="294"/>
                    </a:lnTo>
                    <a:lnTo>
                      <a:pt x="870" y="297"/>
                    </a:lnTo>
                    <a:lnTo>
                      <a:pt x="855" y="297"/>
                    </a:lnTo>
                    <a:lnTo>
                      <a:pt x="145" y="297"/>
                    </a:lnTo>
                    <a:lnTo>
                      <a:pt x="130" y="297"/>
                    </a:lnTo>
                    <a:lnTo>
                      <a:pt x="116" y="294"/>
                    </a:lnTo>
                    <a:lnTo>
                      <a:pt x="102" y="290"/>
                    </a:lnTo>
                    <a:lnTo>
                      <a:pt x="88" y="285"/>
                    </a:lnTo>
                    <a:lnTo>
                      <a:pt x="75" y="278"/>
                    </a:lnTo>
                    <a:lnTo>
                      <a:pt x="63" y="271"/>
                    </a:lnTo>
                    <a:lnTo>
                      <a:pt x="52" y="262"/>
                    </a:lnTo>
                    <a:lnTo>
                      <a:pt x="42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8" name="Freeform 154"/>
              <p:cNvSpPr>
                <a:spLocks/>
              </p:cNvSpPr>
              <p:nvPr/>
            </p:nvSpPr>
            <p:spPr bwMode="auto">
              <a:xfrm>
                <a:off x="5791" y="4431"/>
                <a:ext cx="202" cy="81"/>
              </a:xfrm>
              <a:custGeom>
                <a:avLst/>
                <a:gdLst>
                  <a:gd name="T0" fmla="*/ 0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5 h 354"/>
                  <a:gd name="T8" fmla="*/ 64 w 1063"/>
                  <a:gd name="T9" fmla="*/ 41 h 354"/>
                  <a:gd name="T10" fmla="*/ 93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0 h 354"/>
                  <a:gd name="T16" fmla="*/ 886 w 1063"/>
                  <a:gd name="T17" fmla="*/ 0 h 354"/>
                  <a:gd name="T18" fmla="*/ 921 w 1063"/>
                  <a:gd name="T19" fmla="*/ 3 h 354"/>
                  <a:gd name="T20" fmla="*/ 955 w 1063"/>
                  <a:gd name="T21" fmla="*/ 14 h 354"/>
                  <a:gd name="T22" fmla="*/ 985 w 1063"/>
                  <a:gd name="T23" fmla="*/ 30 h 354"/>
                  <a:gd name="T24" fmla="*/ 1011 w 1063"/>
                  <a:gd name="T25" fmla="*/ 53 h 354"/>
                  <a:gd name="T26" fmla="*/ 1033 w 1063"/>
                  <a:gd name="T27" fmla="*/ 79 h 354"/>
                  <a:gd name="T28" fmla="*/ 1049 w 1063"/>
                  <a:gd name="T29" fmla="*/ 109 h 354"/>
                  <a:gd name="T30" fmla="*/ 1059 w 1063"/>
                  <a:gd name="T31" fmla="*/ 141 h 354"/>
                  <a:gd name="T32" fmla="*/ 1063 w 1063"/>
                  <a:gd name="T33" fmla="*/ 177 h 354"/>
                  <a:gd name="T34" fmla="*/ 1059 w 1063"/>
                  <a:gd name="T35" fmla="*/ 213 h 354"/>
                  <a:gd name="T36" fmla="*/ 1049 w 1063"/>
                  <a:gd name="T37" fmla="*/ 245 h 354"/>
                  <a:gd name="T38" fmla="*/ 1033 w 1063"/>
                  <a:gd name="T39" fmla="*/ 275 h 354"/>
                  <a:gd name="T40" fmla="*/ 1011 w 1063"/>
                  <a:gd name="T41" fmla="*/ 302 h 354"/>
                  <a:gd name="T42" fmla="*/ 985 w 1063"/>
                  <a:gd name="T43" fmla="*/ 324 h 354"/>
                  <a:gd name="T44" fmla="*/ 955 w 1063"/>
                  <a:gd name="T45" fmla="*/ 340 h 354"/>
                  <a:gd name="T46" fmla="*/ 921 w 1063"/>
                  <a:gd name="T47" fmla="*/ 351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3 w 1063"/>
                  <a:gd name="T55" fmla="*/ 333 h 354"/>
                  <a:gd name="T56" fmla="*/ 64 w 1063"/>
                  <a:gd name="T57" fmla="*/ 314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0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9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5"/>
                    </a:lnTo>
                    <a:lnTo>
                      <a:pt x="52" y="53"/>
                    </a:lnTo>
                    <a:lnTo>
                      <a:pt x="64" y="41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8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1"/>
                    </a:lnTo>
                    <a:lnTo>
                      <a:pt x="1011" y="53"/>
                    </a:lnTo>
                    <a:lnTo>
                      <a:pt x="1022" y="65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9"/>
                    </a:lnTo>
                    <a:lnTo>
                      <a:pt x="1055" y="125"/>
                    </a:lnTo>
                    <a:lnTo>
                      <a:pt x="1059" y="141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59" y="213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2" y="289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0" y="333"/>
                    </a:lnTo>
                    <a:lnTo>
                      <a:pt x="955" y="340"/>
                    </a:lnTo>
                    <a:lnTo>
                      <a:pt x="938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6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3"/>
                    </a:lnTo>
                    <a:lnTo>
                      <a:pt x="79" y="324"/>
                    </a:lnTo>
                    <a:lnTo>
                      <a:pt x="64" y="314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89" name="Freeform 155"/>
              <p:cNvSpPr>
                <a:spLocks/>
              </p:cNvSpPr>
              <p:nvPr/>
            </p:nvSpPr>
            <p:spPr bwMode="auto">
              <a:xfrm>
                <a:off x="5797" y="4425"/>
                <a:ext cx="191" cy="67"/>
              </a:xfrm>
              <a:custGeom>
                <a:avLst/>
                <a:gdLst>
                  <a:gd name="T0" fmla="*/ 0 w 1007"/>
                  <a:gd name="T1" fmla="*/ 130 h 297"/>
                  <a:gd name="T2" fmla="*/ 7 w 1007"/>
                  <a:gd name="T3" fmla="*/ 102 h 297"/>
                  <a:gd name="T4" fmla="*/ 19 w 1007"/>
                  <a:gd name="T5" fmla="*/ 76 h 297"/>
                  <a:gd name="T6" fmla="*/ 35 w 1007"/>
                  <a:gd name="T7" fmla="*/ 52 h 297"/>
                  <a:gd name="T8" fmla="*/ 57 w 1007"/>
                  <a:gd name="T9" fmla="*/ 32 h 297"/>
                  <a:gd name="T10" fmla="*/ 82 w 1007"/>
                  <a:gd name="T11" fmla="*/ 17 h 297"/>
                  <a:gd name="T12" fmla="*/ 109 w 1007"/>
                  <a:gd name="T13" fmla="*/ 6 h 297"/>
                  <a:gd name="T14" fmla="*/ 138 w 1007"/>
                  <a:gd name="T15" fmla="*/ 0 h 297"/>
                  <a:gd name="T16" fmla="*/ 862 w 1007"/>
                  <a:gd name="T17" fmla="*/ 0 h 297"/>
                  <a:gd name="T18" fmla="*/ 891 w 1007"/>
                  <a:gd name="T19" fmla="*/ 2 h 297"/>
                  <a:gd name="T20" fmla="*/ 918 w 1007"/>
                  <a:gd name="T21" fmla="*/ 11 h 297"/>
                  <a:gd name="T22" fmla="*/ 944 w 1007"/>
                  <a:gd name="T23" fmla="*/ 24 h 297"/>
                  <a:gd name="T24" fmla="*/ 965 w 1007"/>
                  <a:gd name="T25" fmla="*/ 42 h 297"/>
                  <a:gd name="T26" fmla="*/ 983 w 1007"/>
                  <a:gd name="T27" fmla="*/ 63 h 297"/>
                  <a:gd name="T28" fmla="*/ 996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6 w 1007"/>
                  <a:gd name="T37" fmla="*/ 203 h 297"/>
                  <a:gd name="T38" fmla="*/ 983 w 1007"/>
                  <a:gd name="T39" fmla="*/ 229 h 297"/>
                  <a:gd name="T40" fmla="*/ 965 w 1007"/>
                  <a:gd name="T41" fmla="*/ 251 h 297"/>
                  <a:gd name="T42" fmla="*/ 944 w 1007"/>
                  <a:gd name="T43" fmla="*/ 271 h 297"/>
                  <a:gd name="T44" fmla="*/ 918 w 1007"/>
                  <a:gd name="T45" fmla="*/ 285 h 297"/>
                  <a:gd name="T46" fmla="*/ 891 w 1007"/>
                  <a:gd name="T47" fmla="*/ 294 h 297"/>
                  <a:gd name="T48" fmla="*/ 862 w 1007"/>
                  <a:gd name="T49" fmla="*/ 297 h 297"/>
                  <a:gd name="T50" fmla="*/ 138 w 1007"/>
                  <a:gd name="T51" fmla="*/ 297 h 297"/>
                  <a:gd name="T52" fmla="*/ 109 w 1007"/>
                  <a:gd name="T53" fmla="*/ 290 h 297"/>
                  <a:gd name="T54" fmla="*/ 82 w 1007"/>
                  <a:gd name="T55" fmla="*/ 278 h 297"/>
                  <a:gd name="T56" fmla="*/ 57 w 1007"/>
                  <a:gd name="T57" fmla="*/ 262 h 297"/>
                  <a:gd name="T58" fmla="*/ 35 w 1007"/>
                  <a:gd name="T59" fmla="*/ 241 h 297"/>
                  <a:gd name="T60" fmla="*/ 19 w 1007"/>
                  <a:gd name="T61" fmla="*/ 216 h 297"/>
                  <a:gd name="T62" fmla="*/ 7 w 1007"/>
                  <a:gd name="T63" fmla="*/ 188 h 297"/>
                  <a:gd name="T64" fmla="*/ 0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0" y="130"/>
                    </a:lnTo>
                    <a:lnTo>
                      <a:pt x="3" y="115"/>
                    </a:lnTo>
                    <a:lnTo>
                      <a:pt x="7" y="102"/>
                    </a:lnTo>
                    <a:lnTo>
                      <a:pt x="12" y="88"/>
                    </a:lnTo>
                    <a:lnTo>
                      <a:pt x="19" y="76"/>
                    </a:lnTo>
                    <a:lnTo>
                      <a:pt x="26" y="63"/>
                    </a:lnTo>
                    <a:lnTo>
                      <a:pt x="35" y="52"/>
                    </a:lnTo>
                    <a:lnTo>
                      <a:pt x="47" y="42"/>
                    </a:lnTo>
                    <a:lnTo>
                      <a:pt x="57" y="32"/>
                    </a:lnTo>
                    <a:lnTo>
                      <a:pt x="69" y="24"/>
                    </a:lnTo>
                    <a:lnTo>
                      <a:pt x="82" y="17"/>
                    </a:lnTo>
                    <a:lnTo>
                      <a:pt x="95" y="11"/>
                    </a:lnTo>
                    <a:lnTo>
                      <a:pt x="109" y="6"/>
                    </a:lnTo>
                    <a:lnTo>
                      <a:pt x="123" y="2"/>
                    </a:lnTo>
                    <a:lnTo>
                      <a:pt x="138" y="0"/>
                    </a:lnTo>
                    <a:lnTo>
                      <a:pt x="152" y="0"/>
                    </a:lnTo>
                    <a:lnTo>
                      <a:pt x="862" y="0"/>
                    </a:lnTo>
                    <a:lnTo>
                      <a:pt x="877" y="0"/>
                    </a:lnTo>
                    <a:lnTo>
                      <a:pt x="891" y="2"/>
                    </a:lnTo>
                    <a:lnTo>
                      <a:pt x="905" y="6"/>
                    </a:lnTo>
                    <a:lnTo>
                      <a:pt x="918" y="11"/>
                    </a:lnTo>
                    <a:lnTo>
                      <a:pt x="932" y="17"/>
                    </a:lnTo>
                    <a:lnTo>
                      <a:pt x="944" y="24"/>
                    </a:lnTo>
                    <a:lnTo>
                      <a:pt x="955" y="32"/>
                    </a:lnTo>
                    <a:lnTo>
                      <a:pt x="965" y="42"/>
                    </a:lnTo>
                    <a:lnTo>
                      <a:pt x="974" y="52"/>
                    </a:lnTo>
                    <a:lnTo>
                      <a:pt x="983" y="63"/>
                    </a:lnTo>
                    <a:lnTo>
                      <a:pt x="990" y="76"/>
                    </a:lnTo>
                    <a:lnTo>
                      <a:pt x="996" y="88"/>
                    </a:lnTo>
                    <a:lnTo>
                      <a:pt x="1001" y="102"/>
                    </a:lnTo>
                    <a:lnTo>
                      <a:pt x="1004" y="115"/>
                    </a:lnTo>
                    <a:lnTo>
                      <a:pt x="1006" y="130"/>
                    </a:lnTo>
                    <a:lnTo>
                      <a:pt x="1007" y="144"/>
                    </a:lnTo>
                    <a:lnTo>
                      <a:pt x="1006" y="159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3"/>
                    </a:lnTo>
                    <a:lnTo>
                      <a:pt x="990" y="216"/>
                    </a:lnTo>
                    <a:lnTo>
                      <a:pt x="983" y="229"/>
                    </a:lnTo>
                    <a:lnTo>
                      <a:pt x="974" y="241"/>
                    </a:lnTo>
                    <a:lnTo>
                      <a:pt x="965" y="251"/>
                    </a:lnTo>
                    <a:lnTo>
                      <a:pt x="955" y="262"/>
                    </a:lnTo>
                    <a:lnTo>
                      <a:pt x="944" y="271"/>
                    </a:lnTo>
                    <a:lnTo>
                      <a:pt x="932" y="278"/>
                    </a:lnTo>
                    <a:lnTo>
                      <a:pt x="918" y="285"/>
                    </a:lnTo>
                    <a:lnTo>
                      <a:pt x="905" y="290"/>
                    </a:lnTo>
                    <a:lnTo>
                      <a:pt x="891" y="294"/>
                    </a:lnTo>
                    <a:lnTo>
                      <a:pt x="877" y="297"/>
                    </a:lnTo>
                    <a:lnTo>
                      <a:pt x="862" y="297"/>
                    </a:lnTo>
                    <a:lnTo>
                      <a:pt x="152" y="297"/>
                    </a:lnTo>
                    <a:lnTo>
                      <a:pt x="138" y="297"/>
                    </a:lnTo>
                    <a:lnTo>
                      <a:pt x="123" y="294"/>
                    </a:lnTo>
                    <a:lnTo>
                      <a:pt x="109" y="290"/>
                    </a:lnTo>
                    <a:lnTo>
                      <a:pt x="95" y="285"/>
                    </a:lnTo>
                    <a:lnTo>
                      <a:pt x="82" y="278"/>
                    </a:lnTo>
                    <a:lnTo>
                      <a:pt x="69" y="271"/>
                    </a:lnTo>
                    <a:lnTo>
                      <a:pt x="57" y="262"/>
                    </a:lnTo>
                    <a:lnTo>
                      <a:pt x="47" y="251"/>
                    </a:lnTo>
                    <a:lnTo>
                      <a:pt x="35" y="241"/>
                    </a:lnTo>
                    <a:lnTo>
                      <a:pt x="26" y="229"/>
                    </a:lnTo>
                    <a:lnTo>
                      <a:pt x="19" y="216"/>
                    </a:lnTo>
                    <a:lnTo>
                      <a:pt x="12" y="203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0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0" name="Freeform 156"/>
              <p:cNvSpPr>
                <a:spLocks/>
              </p:cNvSpPr>
              <p:nvPr/>
            </p:nvSpPr>
            <p:spPr bwMode="auto">
              <a:xfrm>
                <a:off x="6041" y="4431"/>
                <a:ext cx="201" cy="81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5 h 354"/>
                  <a:gd name="T8" fmla="*/ 65 w 1064"/>
                  <a:gd name="T9" fmla="*/ 41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60 w 1064"/>
                  <a:gd name="T15" fmla="*/ 0 h 354"/>
                  <a:gd name="T16" fmla="*/ 886 w 1064"/>
                  <a:gd name="T17" fmla="*/ 0 h 354"/>
                  <a:gd name="T18" fmla="*/ 923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3 h 354"/>
                  <a:gd name="T26" fmla="*/ 1034 w 1064"/>
                  <a:gd name="T27" fmla="*/ 79 h 354"/>
                  <a:gd name="T28" fmla="*/ 1050 w 1064"/>
                  <a:gd name="T29" fmla="*/ 109 h 354"/>
                  <a:gd name="T30" fmla="*/ 1061 w 1064"/>
                  <a:gd name="T31" fmla="*/ 141 h 354"/>
                  <a:gd name="T32" fmla="*/ 1064 w 1064"/>
                  <a:gd name="T33" fmla="*/ 177 h 354"/>
                  <a:gd name="T34" fmla="*/ 1061 w 1064"/>
                  <a:gd name="T35" fmla="*/ 213 h 354"/>
                  <a:gd name="T36" fmla="*/ 1050 w 1064"/>
                  <a:gd name="T37" fmla="*/ 245 h 354"/>
                  <a:gd name="T38" fmla="*/ 1034 w 1064"/>
                  <a:gd name="T39" fmla="*/ 275 h 354"/>
                  <a:gd name="T40" fmla="*/ 1011 w 1064"/>
                  <a:gd name="T41" fmla="*/ 302 h 354"/>
                  <a:gd name="T42" fmla="*/ 985 w 1064"/>
                  <a:gd name="T43" fmla="*/ 324 h 354"/>
                  <a:gd name="T44" fmla="*/ 955 w 1064"/>
                  <a:gd name="T45" fmla="*/ 340 h 354"/>
                  <a:gd name="T46" fmla="*/ 923 w 1064"/>
                  <a:gd name="T47" fmla="*/ 351 h 354"/>
                  <a:gd name="T48" fmla="*/ 886 w 1064"/>
                  <a:gd name="T49" fmla="*/ 354 h 354"/>
                  <a:gd name="T50" fmla="*/ 160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3 h 354"/>
                  <a:gd name="T56" fmla="*/ 65 w 1064"/>
                  <a:gd name="T57" fmla="*/ 314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9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5"/>
                    </a:lnTo>
                    <a:lnTo>
                      <a:pt x="53" y="53"/>
                    </a:lnTo>
                    <a:lnTo>
                      <a:pt x="65" y="41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60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0"/>
                    </a:lnTo>
                    <a:lnTo>
                      <a:pt x="923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1" y="21"/>
                    </a:lnTo>
                    <a:lnTo>
                      <a:pt x="985" y="30"/>
                    </a:lnTo>
                    <a:lnTo>
                      <a:pt x="999" y="41"/>
                    </a:lnTo>
                    <a:lnTo>
                      <a:pt x="1011" y="53"/>
                    </a:lnTo>
                    <a:lnTo>
                      <a:pt x="1023" y="65"/>
                    </a:lnTo>
                    <a:lnTo>
                      <a:pt x="1034" y="79"/>
                    </a:lnTo>
                    <a:lnTo>
                      <a:pt x="1043" y="93"/>
                    </a:lnTo>
                    <a:lnTo>
                      <a:pt x="1050" y="109"/>
                    </a:lnTo>
                    <a:lnTo>
                      <a:pt x="1056" y="125"/>
                    </a:lnTo>
                    <a:lnTo>
                      <a:pt x="1061" y="141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61"/>
                    </a:lnTo>
                    <a:lnTo>
                      <a:pt x="1034" y="275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1" y="333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3" y="351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60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3"/>
                    </a:lnTo>
                    <a:lnTo>
                      <a:pt x="79" y="324"/>
                    </a:lnTo>
                    <a:lnTo>
                      <a:pt x="65" y="314"/>
                    </a:lnTo>
                    <a:lnTo>
                      <a:pt x="53" y="302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1" name="Freeform 157"/>
              <p:cNvSpPr>
                <a:spLocks/>
              </p:cNvSpPr>
              <p:nvPr/>
            </p:nvSpPr>
            <p:spPr bwMode="auto">
              <a:xfrm>
                <a:off x="6046" y="4425"/>
                <a:ext cx="191" cy="67"/>
              </a:xfrm>
              <a:custGeom>
                <a:avLst/>
                <a:gdLst>
                  <a:gd name="T0" fmla="*/ 1 w 1007"/>
                  <a:gd name="T1" fmla="*/ 130 h 297"/>
                  <a:gd name="T2" fmla="*/ 6 w 1007"/>
                  <a:gd name="T3" fmla="*/ 102 h 297"/>
                  <a:gd name="T4" fmla="*/ 17 w 1007"/>
                  <a:gd name="T5" fmla="*/ 76 h 297"/>
                  <a:gd name="T6" fmla="*/ 33 w 1007"/>
                  <a:gd name="T7" fmla="*/ 52 h 297"/>
                  <a:gd name="T8" fmla="*/ 53 w 1007"/>
                  <a:gd name="T9" fmla="*/ 32 h 297"/>
                  <a:gd name="T10" fmla="*/ 78 w 1007"/>
                  <a:gd name="T11" fmla="*/ 17 h 297"/>
                  <a:gd name="T12" fmla="*/ 105 w 1007"/>
                  <a:gd name="T13" fmla="*/ 6 h 297"/>
                  <a:gd name="T14" fmla="*/ 137 w 1007"/>
                  <a:gd name="T15" fmla="*/ 0 h 297"/>
                  <a:gd name="T16" fmla="*/ 861 w 1007"/>
                  <a:gd name="T17" fmla="*/ 0 h 297"/>
                  <a:gd name="T18" fmla="*/ 892 w 1007"/>
                  <a:gd name="T19" fmla="*/ 2 h 297"/>
                  <a:gd name="T20" fmla="*/ 919 w 1007"/>
                  <a:gd name="T21" fmla="*/ 11 h 297"/>
                  <a:gd name="T22" fmla="*/ 943 w 1007"/>
                  <a:gd name="T23" fmla="*/ 24 h 297"/>
                  <a:gd name="T24" fmla="*/ 964 w 1007"/>
                  <a:gd name="T25" fmla="*/ 42 h 297"/>
                  <a:gd name="T26" fmla="*/ 982 w 1007"/>
                  <a:gd name="T27" fmla="*/ 63 h 297"/>
                  <a:gd name="T28" fmla="*/ 995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5 w 1007"/>
                  <a:gd name="T37" fmla="*/ 203 h 297"/>
                  <a:gd name="T38" fmla="*/ 982 w 1007"/>
                  <a:gd name="T39" fmla="*/ 229 h 297"/>
                  <a:gd name="T40" fmla="*/ 964 w 1007"/>
                  <a:gd name="T41" fmla="*/ 251 h 297"/>
                  <a:gd name="T42" fmla="*/ 943 w 1007"/>
                  <a:gd name="T43" fmla="*/ 271 h 297"/>
                  <a:gd name="T44" fmla="*/ 919 w 1007"/>
                  <a:gd name="T45" fmla="*/ 285 h 297"/>
                  <a:gd name="T46" fmla="*/ 892 w 1007"/>
                  <a:gd name="T47" fmla="*/ 294 h 297"/>
                  <a:gd name="T48" fmla="*/ 861 w 1007"/>
                  <a:gd name="T49" fmla="*/ 297 h 297"/>
                  <a:gd name="T50" fmla="*/ 137 w 1007"/>
                  <a:gd name="T51" fmla="*/ 297 h 297"/>
                  <a:gd name="T52" fmla="*/ 105 w 1007"/>
                  <a:gd name="T53" fmla="*/ 290 h 297"/>
                  <a:gd name="T54" fmla="*/ 78 w 1007"/>
                  <a:gd name="T55" fmla="*/ 278 h 297"/>
                  <a:gd name="T56" fmla="*/ 53 w 1007"/>
                  <a:gd name="T57" fmla="*/ 262 h 297"/>
                  <a:gd name="T58" fmla="*/ 33 w 1007"/>
                  <a:gd name="T59" fmla="*/ 241 h 297"/>
                  <a:gd name="T60" fmla="*/ 17 w 1007"/>
                  <a:gd name="T61" fmla="*/ 216 h 297"/>
                  <a:gd name="T62" fmla="*/ 6 w 1007"/>
                  <a:gd name="T63" fmla="*/ 188 h 297"/>
                  <a:gd name="T64" fmla="*/ 1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6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2"/>
                    </a:lnTo>
                    <a:lnTo>
                      <a:pt x="65" y="24"/>
                    </a:lnTo>
                    <a:lnTo>
                      <a:pt x="78" y="17"/>
                    </a:lnTo>
                    <a:lnTo>
                      <a:pt x="91" y="11"/>
                    </a:lnTo>
                    <a:lnTo>
                      <a:pt x="105" y="6"/>
                    </a:lnTo>
                    <a:lnTo>
                      <a:pt x="121" y="2"/>
                    </a:lnTo>
                    <a:lnTo>
                      <a:pt x="137" y="0"/>
                    </a:lnTo>
                    <a:lnTo>
                      <a:pt x="153" y="0"/>
                    </a:lnTo>
                    <a:lnTo>
                      <a:pt x="861" y="0"/>
                    </a:lnTo>
                    <a:lnTo>
                      <a:pt x="877" y="0"/>
                    </a:lnTo>
                    <a:lnTo>
                      <a:pt x="892" y="2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1" y="17"/>
                    </a:lnTo>
                    <a:lnTo>
                      <a:pt x="943" y="24"/>
                    </a:lnTo>
                    <a:lnTo>
                      <a:pt x="954" y="32"/>
                    </a:lnTo>
                    <a:lnTo>
                      <a:pt x="964" y="42"/>
                    </a:lnTo>
                    <a:lnTo>
                      <a:pt x="974" y="52"/>
                    </a:lnTo>
                    <a:lnTo>
                      <a:pt x="982" y="63"/>
                    </a:lnTo>
                    <a:lnTo>
                      <a:pt x="989" y="76"/>
                    </a:lnTo>
                    <a:lnTo>
                      <a:pt x="995" y="88"/>
                    </a:lnTo>
                    <a:lnTo>
                      <a:pt x="1001" y="102"/>
                    </a:lnTo>
                    <a:lnTo>
                      <a:pt x="1004" y="115"/>
                    </a:lnTo>
                    <a:lnTo>
                      <a:pt x="1007" y="130"/>
                    </a:lnTo>
                    <a:lnTo>
                      <a:pt x="1007" y="144"/>
                    </a:lnTo>
                    <a:lnTo>
                      <a:pt x="1007" y="159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5" y="203"/>
                    </a:lnTo>
                    <a:lnTo>
                      <a:pt x="989" y="216"/>
                    </a:lnTo>
                    <a:lnTo>
                      <a:pt x="982" y="229"/>
                    </a:lnTo>
                    <a:lnTo>
                      <a:pt x="974" y="241"/>
                    </a:lnTo>
                    <a:lnTo>
                      <a:pt x="964" y="251"/>
                    </a:lnTo>
                    <a:lnTo>
                      <a:pt x="954" y="262"/>
                    </a:lnTo>
                    <a:lnTo>
                      <a:pt x="943" y="271"/>
                    </a:lnTo>
                    <a:lnTo>
                      <a:pt x="931" y="278"/>
                    </a:lnTo>
                    <a:lnTo>
                      <a:pt x="919" y="285"/>
                    </a:lnTo>
                    <a:lnTo>
                      <a:pt x="905" y="290"/>
                    </a:lnTo>
                    <a:lnTo>
                      <a:pt x="892" y="294"/>
                    </a:lnTo>
                    <a:lnTo>
                      <a:pt x="877" y="297"/>
                    </a:lnTo>
                    <a:lnTo>
                      <a:pt x="861" y="297"/>
                    </a:lnTo>
                    <a:lnTo>
                      <a:pt x="153" y="297"/>
                    </a:lnTo>
                    <a:lnTo>
                      <a:pt x="137" y="297"/>
                    </a:lnTo>
                    <a:lnTo>
                      <a:pt x="121" y="294"/>
                    </a:lnTo>
                    <a:lnTo>
                      <a:pt x="105" y="290"/>
                    </a:lnTo>
                    <a:lnTo>
                      <a:pt x="91" y="285"/>
                    </a:lnTo>
                    <a:lnTo>
                      <a:pt x="78" y="278"/>
                    </a:lnTo>
                    <a:lnTo>
                      <a:pt x="65" y="271"/>
                    </a:lnTo>
                    <a:lnTo>
                      <a:pt x="53" y="262"/>
                    </a:lnTo>
                    <a:lnTo>
                      <a:pt x="43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6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2" name="Freeform 158"/>
              <p:cNvSpPr>
                <a:spLocks/>
              </p:cNvSpPr>
              <p:nvPr/>
            </p:nvSpPr>
            <p:spPr bwMode="auto">
              <a:xfrm>
                <a:off x="6290" y="4431"/>
                <a:ext cx="202" cy="81"/>
              </a:xfrm>
              <a:custGeom>
                <a:avLst/>
                <a:gdLst>
                  <a:gd name="T0" fmla="*/ 1 w 1064"/>
                  <a:gd name="T1" fmla="*/ 159 h 354"/>
                  <a:gd name="T2" fmla="*/ 8 w 1064"/>
                  <a:gd name="T3" fmla="*/ 125 h 354"/>
                  <a:gd name="T4" fmla="*/ 22 w 1064"/>
                  <a:gd name="T5" fmla="*/ 93 h 354"/>
                  <a:gd name="T6" fmla="*/ 41 w 1064"/>
                  <a:gd name="T7" fmla="*/ 65 h 354"/>
                  <a:gd name="T8" fmla="*/ 65 w 1064"/>
                  <a:gd name="T9" fmla="*/ 41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95 w 1064"/>
                  <a:gd name="T17" fmla="*/ 0 h 354"/>
                  <a:gd name="T18" fmla="*/ 930 w 1064"/>
                  <a:gd name="T19" fmla="*/ 3 h 354"/>
                  <a:gd name="T20" fmla="*/ 961 w 1064"/>
                  <a:gd name="T21" fmla="*/ 14 h 354"/>
                  <a:gd name="T22" fmla="*/ 991 w 1064"/>
                  <a:gd name="T23" fmla="*/ 30 h 354"/>
                  <a:gd name="T24" fmla="*/ 1016 w 1064"/>
                  <a:gd name="T25" fmla="*/ 53 h 354"/>
                  <a:gd name="T26" fmla="*/ 1036 w 1064"/>
                  <a:gd name="T27" fmla="*/ 79 h 354"/>
                  <a:gd name="T28" fmla="*/ 1051 w 1064"/>
                  <a:gd name="T29" fmla="*/ 109 h 354"/>
                  <a:gd name="T30" fmla="*/ 1060 w 1064"/>
                  <a:gd name="T31" fmla="*/ 141 h 354"/>
                  <a:gd name="T32" fmla="*/ 1064 w 1064"/>
                  <a:gd name="T33" fmla="*/ 177 h 354"/>
                  <a:gd name="T34" fmla="*/ 1060 w 1064"/>
                  <a:gd name="T35" fmla="*/ 213 h 354"/>
                  <a:gd name="T36" fmla="*/ 1051 w 1064"/>
                  <a:gd name="T37" fmla="*/ 245 h 354"/>
                  <a:gd name="T38" fmla="*/ 1036 w 1064"/>
                  <a:gd name="T39" fmla="*/ 275 h 354"/>
                  <a:gd name="T40" fmla="*/ 1016 w 1064"/>
                  <a:gd name="T41" fmla="*/ 302 h 354"/>
                  <a:gd name="T42" fmla="*/ 991 w 1064"/>
                  <a:gd name="T43" fmla="*/ 324 h 354"/>
                  <a:gd name="T44" fmla="*/ 961 w 1064"/>
                  <a:gd name="T45" fmla="*/ 340 h 354"/>
                  <a:gd name="T46" fmla="*/ 930 w 1064"/>
                  <a:gd name="T47" fmla="*/ 351 h 354"/>
                  <a:gd name="T48" fmla="*/ 895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3 h 354"/>
                  <a:gd name="T56" fmla="*/ 65 w 1064"/>
                  <a:gd name="T57" fmla="*/ 314 h 354"/>
                  <a:gd name="T58" fmla="*/ 41 w 1064"/>
                  <a:gd name="T59" fmla="*/ 289 h 354"/>
                  <a:gd name="T60" fmla="*/ 22 w 1064"/>
                  <a:gd name="T61" fmla="*/ 261 h 354"/>
                  <a:gd name="T62" fmla="*/ 8 w 1064"/>
                  <a:gd name="T63" fmla="*/ 229 h 354"/>
                  <a:gd name="T64" fmla="*/ 1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1"/>
                    </a:lnTo>
                    <a:lnTo>
                      <a:pt x="8" y="125"/>
                    </a:lnTo>
                    <a:lnTo>
                      <a:pt x="14" y="109"/>
                    </a:lnTo>
                    <a:lnTo>
                      <a:pt x="22" y="93"/>
                    </a:lnTo>
                    <a:lnTo>
                      <a:pt x="31" y="79"/>
                    </a:lnTo>
                    <a:lnTo>
                      <a:pt x="41" y="65"/>
                    </a:lnTo>
                    <a:lnTo>
                      <a:pt x="52" y="53"/>
                    </a:lnTo>
                    <a:lnTo>
                      <a:pt x="65" y="41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3"/>
                    </a:lnTo>
                    <a:lnTo>
                      <a:pt x="159" y="0"/>
                    </a:lnTo>
                    <a:lnTo>
                      <a:pt x="177" y="0"/>
                    </a:lnTo>
                    <a:lnTo>
                      <a:pt x="895" y="0"/>
                    </a:lnTo>
                    <a:lnTo>
                      <a:pt x="912" y="0"/>
                    </a:lnTo>
                    <a:lnTo>
                      <a:pt x="930" y="3"/>
                    </a:lnTo>
                    <a:lnTo>
                      <a:pt x="946" y="8"/>
                    </a:lnTo>
                    <a:lnTo>
                      <a:pt x="961" y="14"/>
                    </a:lnTo>
                    <a:lnTo>
                      <a:pt x="976" y="21"/>
                    </a:lnTo>
                    <a:lnTo>
                      <a:pt x="991" y="30"/>
                    </a:lnTo>
                    <a:lnTo>
                      <a:pt x="1004" y="41"/>
                    </a:lnTo>
                    <a:lnTo>
                      <a:pt x="1016" y="53"/>
                    </a:lnTo>
                    <a:lnTo>
                      <a:pt x="1026" y="65"/>
                    </a:lnTo>
                    <a:lnTo>
                      <a:pt x="1036" y="79"/>
                    </a:lnTo>
                    <a:lnTo>
                      <a:pt x="1044" y="93"/>
                    </a:lnTo>
                    <a:lnTo>
                      <a:pt x="1051" y="109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1" y="245"/>
                    </a:lnTo>
                    <a:lnTo>
                      <a:pt x="1044" y="261"/>
                    </a:lnTo>
                    <a:lnTo>
                      <a:pt x="1036" y="275"/>
                    </a:lnTo>
                    <a:lnTo>
                      <a:pt x="1026" y="289"/>
                    </a:lnTo>
                    <a:lnTo>
                      <a:pt x="1016" y="302"/>
                    </a:lnTo>
                    <a:lnTo>
                      <a:pt x="1004" y="314"/>
                    </a:lnTo>
                    <a:lnTo>
                      <a:pt x="991" y="324"/>
                    </a:lnTo>
                    <a:lnTo>
                      <a:pt x="976" y="333"/>
                    </a:lnTo>
                    <a:lnTo>
                      <a:pt x="961" y="340"/>
                    </a:lnTo>
                    <a:lnTo>
                      <a:pt x="946" y="346"/>
                    </a:lnTo>
                    <a:lnTo>
                      <a:pt x="930" y="351"/>
                    </a:lnTo>
                    <a:lnTo>
                      <a:pt x="912" y="353"/>
                    </a:lnTo>
                    <a:lnTo>
                      <a:pt x="895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3"/>
                    </a:lnTo>
                    <a:lnTo>
                      <a:pt x="78" y="324"/>
                    </a:lnTo>
                    <a:lnTo>
                      <a:pt x="65" y="314"/>
                    </a:lnTo>
                    <a:lnTo>
                      <a:pt x="52" y="302"/>
                    </a:lnTo>
                    <a:lnTo>
                      <a:pt x="41" y="289"/>
                    </a:lnTo>
                    <a:lnTo>
                      <a:pt x="31" y="275"/>
                    </a:lnTo>
                    <a:lnTo>
                      <a:pt x="22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3" name="Freeform 159"/>
              <p:cNvSpPr>
                <a:spLocks/>
              </p:cNvSpPr>
              <p:nvPr/>
            </p:nvSpPr>
            <p:spPr bwMode="auto">
              <a:xfrm>
                <a:off x="6296" y="4425"/>
                <a:ext cx="191" cy="67"/>
              </a:xfrm>
              <a:custGeom>
                <a:avLst/>
                <a:gdLst>
                  <a:gd name="T0" fmla="*/ 1 w 1008"/>
                  <a:gd name="T1" fmla="*/ 130 h 297"/>
                  <a:gd name="T2" fmla="*/ 7 w 1008"/>
                  <a:gd name="T3" fmla="*/ 102 h 297"/>
                  <a:gd name="T4" fmla="*/ 17 w 1008"/>
                  <a:gd name="T5" fmla="*/ 76 h 297"/>
                  <a:gd name="T6" fmla="*/ 33 w 1008"/>
                  <a:gd name="T7" fmla="*/ 52 h 297"/>
                  <a:gd name="T8" fmla="*/ 52 w 1008"/>
                  <a:gd name="T9" fmla="*/ 32 h 297"/>
                  <a:gd name="T10" fmla="*/ 76 w 1008"/>
                  <a:gd name="T11" fmla="*/ 17 h 297"/>
                  <a:gd name="T12" fmla="*/ 102 w 1008"/>
                  <a:gd name="T13" fmla="*/ 6 h 297"/>
                  <a:gd name="T14" fmla="*/ 130 w 1008"/>
                  <a:gd name="T15" fmla="*/ 0 h 297"/>
                  <a:gd name="T16" fmla="*/ 863 w 1008"/>
                  <a:gd name="T17" fmla="*/ 0 h 297"/>
                  <a:gd name="T18" fmla="*/ 892 w 1008"/>
                  <a:gd name="T19" fmla="*/ 2 h 297"/>
                  <a:gd name="T20" fmla="*/ 919 w 1008"/>
                  <a:gd name="T21" fmla="*/ 11 h 297"/>
                  <a:gd name="T22" fmla="*/ 943 w 1008"/>
                  <a:gd name="T23" fmla="*/ 24 h 297"/>
                  <a:gd name="T24" fmla="*/ 966 w 1008"/>
                  <a:gd name="T25" fmla="*/ 42 h 297"/>
                  <a:gd name="T26" fmla="*/ 983 w 1008"/>
                  <a:gd name="T27" fmla="*/ 63 h 297"/>
                  <a:gd name="T28" fmla="*/ 996 w 1008"/>
                  <a:gd name="T29" fmla="*/ 88 h 297"/>
                  <a:gd name="T30" fmla="*/ 1005 w 1008"/>
                  <a:gd name="T31" fmla="*/ 115 h 297"/>
                  <a:gd name="T32" fmla="*/ 1008 w 1008"/>
                  <a:gd name="T33" fmla="*/ 144 h 297"/>
                  <a:gd name="T34" fmla="*/ 1005 w 1008"/>
                  <a:gd name="T35" fmla="*/ 174 h 297"/>
                  <a:gd name="T36" fmla="*/ 996 w 1008"/>
                  <a:gd name="T37" fmla="*/ 203 h 297"/>
                  <a:gd name="T38" fmla="*/ 983 w 1008"/>
                  <a:gd name="T39" fmla="*/ 229 h 297"/>
                  <a:gd name="T40" fmla="*/ 966 w 1008"/>
                  <a:gd name="T41" fmla="*/ 251 h 297"/>
                  <a:gd name="T42" fmla="*/ 943 w 1008"/>
                  <a:gd name="T43" fmla="*/ 271 h 297"/>
                  <a:gd name="T44" fmla="*/ 919 w 1008"/>
                  <a:gd name="T45" fmla="*/ 285 h 297"/>
                  <a:gd name="T46" fmla="*/ 892 w 1008"/>
                  <a:gd name="T47" fmla="*/ 294 h 297"/>
                  <a:gd name="T48" fmla="*/ 863 w 1008"/>
                  <a:gd name="T49" fmla="*/ 297 h 297"/>
                  <a:gd name="T50" fmla="*/ 130 w 1008"/>
                  <a:gd name="T51" fmla="*/ 297 h 297"/>
                  <a:gd name="T52" fmla="*/ 102 w 1008"/>
                  <a:gd name="T53" fmla="*/ 290 h 297"/>
                  <a:gd name="T54" fmla="*/ 76 w 1008"/>
                  <a:gd name="T55" fmla="*/ 278 h 297"/>
                  <a:gd name="T56" fmla="*/ 52 w 1008"/>
                  <a:gd name="T57" fmla="*/ 262 h 297"/>
                  <a:gd name="T58" fmla="*/ 33 w 1008"/>
                  <a:gd name="T59" fmla="*/ 241 h 297"/>
                  <a:gd name="T60" fmla="*/ 17 w 1008"/>
                  <a:gd name="T61" fmla="*/ 216 h 297"/>
                  <a:gd name="T62" fmla="*/ 7 w 1008"/>
                  <a:gd name="T63" fmla="*/ 188 h 297"/>
                  <a:gd name="T64" fmla="*/ 1 w 1008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7"/>
                  <a:gd name="T101" fmla="*/ 1008 w 1008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7">
                    <a:moveTo>
                      <a:pt x="0" y="144"/>
                    </a:moveTo>
                    <a:lnTo>
                      <a:pt x="1" y="130"/>
                    </a:lnTo>
                    <a:lnTo>
                      <a:pt x="3" y="115"/>
                    </a:lnTo>
                    <a:lnTo>
                      <a:pt x="7" y="102"/>
                    </a:lnTo>
                    <a:lnTo>
                      <a:pt x="11" y="88"/>
                    </a:lnTo>
                    <a:lnTo>
                      <a:pt x="17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2" y="32"/>
                    </a:lnTo>
                    <a:lnTo>
                      <a:pt x="63" y="24"/>
                    </a:lnTo>
                    <a:lnTo>
                      <a:pt x="76" y="17"/>
                    </a:lnTo>
                    <a:lnTo>
                      <a:pt x="89" y="11"/>
                    </a:lnTo>
                    <a:lnTo>
                      <a:pt x="102" y="6"/>
                    </a:lnTo>
                    <a:lnTo>
                      <a:pt x="116" y="2"/>
                    </a:lnTo>
                    <a:lnTo>
                      <a:pt x="130" y="0"/>
                    </a:lnTo>
                    <a:lnTo>
                      <a:pt x="145" y="0"/>
                    </a:lnTo>
                    <a:lnTo>
                      <a:pt x="863" y="0"/>
                    </a:lnTo>
                    <a:lnTo>
                      <a:pt x="878" y="0"/>
                    </a:lnTo>
                    <a:lnTo>
                      <a:pt x="892" y="2"/>
                    </a:lnTo>
                    <a:lnTo>
                      <a:pt x="906" y="6"/>
                    </a:lnTo>
                    <a:lnTo>
                      <a:pt x="919" y="11"/>
                    </a:lnTo>
                    <a:lnTo>
                      <a:pt x="932" y="17"/>
                    </a:lnTo>
                    <a:lnTo>
                      <a:pt x="943" y="24"/>
                    </a:lnTo>
                    <a:lnTo>
                      <a:pt x="956" y="32"/>
                    </a:lnTo>
                    <a:lnTo>
                      <a:pt x="966" y="42"/>
                    </a:lnTo>
                    <a:lnTo>
                      <a:pt x="975" y="52"/>
                    </a:lnTo>
                    <a:lnTo>
                      <a:pt x="983" y="63"/>
                    </a:lnTo>
                    <a:lnTo>
                      <a:pt x="990" y="76"/>
                    </a:lnTo>
                    <a:lnTo>
                      <a:pt x="996" y="88"/>
                    </a:lnTo>
                    <a:lnTo>
                      <a:pt x="1001" y="102"/>
                    </a:lnTo>
                    <a:lnTo>
                      <a:pt x="1005" y="115"/>
                    </a:lnTo>
                    <a:lnTo>
                      <a:pt x="1007" y="130"/>
                    </a:lnTo>
                    <a:lnTo>
                      <a:pt x="1008" y="144"/>
                    </a:lnTo>
                    <a:lnTo>
                      <a:pt x="1007" y="159"/>
                    </a:lnTo>
                    <a:lnTo>
                      <a:pt x="1005" y="174"/>
                    </a:lnTo>
                    <a:lnTo>
                      <a:pt x="1001" y="188"/>
                    </a:lnTo>
                    <a:lnTo>
                      <a:pt x="996" y="203"/>
                    </a:lnTo>
                    <a:lnTo>
                      <a:pt x="990" y="216"/>
                    </a:lnTo>
                    <a:lnTo>
                      <a:pt x="983" y="229"/>
                    </a:lnTo>
                    <a:lnTo>
                      <a:pt x="975" y="241"/>
                    </a:lnTo>
                    <a:lnTo>
                      <a:pt x="966" y="251"/>
                    </a:lnTo>
                    <a:lnTo>
                      <a:pt x="956" y="262"/>
                    </a:lnTo>
                    <a:lnTo>
                      <a:pt x="943" y="271"/>
                    </a:lnTo>
                    <a:lnTo>
                      <a:pt x="932" y="278"/>
                    </a:lnTo>
                    <a:lnTo>
                      <a:pt x="919" y="285"/>
                    </a:lnTo>
                    <a:lnTo>
                      <a:pt x="906" y="290"/>
                    </a:lnTo>
                    <a:lnTo>
                      <a:pt x="892" y="294"/>
                    </a:lnTo>
                    <a:lnTo>
                      <a:pt x="878" y="297"/>
                    </a:lnTo>
                    <a:lnTo>
                      <a:pt x="863" y="297"/>
                    </a:lnTo>
                    <a:lnTo>
                      <a:pt x="145" y="297"/>
                    </a:lnTo>
                    <a:lnTo>
                      <a:pt x="130" y="297"/>
                    </a:lnTo>
                    <a:lnTo>
                      <a:pt x="116" y="294"/>
                    </a:lnTo>
                    <a:lnTo>
                      <a:pt x="102" y="290"/>
                    </a:lnTo>
                    <a:lnTo>
                      <a:pt x="89" y="285"/>
                    </a:lnTo>
                    <a:lnTo>
                      <a:pt x="76" y="278"/>
                    </a:lnTo>
                    <a:lnTo>
                      <a:pt x="63" y="271"/>
                    </a:lnTo>
                    <a:lnTo>
                      <a:pt x="52" y="262"/>
                    </a:lnTo>
                    <a:lnTo>
                      <a:pt x="42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7" y="216"/>
                    </a:lnTo>
                    <a:lnTo>
                      <a:pt x="11" y="203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4" name="Freeform 160"/>
              <p:cNvSpPr>
                <a:spLocks/>
              </p:cNvSpPr>
              <p:nvPr/>
            </p:nvSpPr>
            <p:spPr bwMode="auto">
              <a:xfrm>
                <a:off x="6537" y="4431"/>
                <a:ext cx="202" cy="81"/>
              </a:xfrm>
              <a:custGeom>
                <a:avLst/>
                <a:gdLst>
                  <a:gd name="T0" fmla="*/ 0 w 1064"/>
                  <a:gd name="T1" fmla="*/ 159 h 354"/>
                  <a:gd name="T2" fmla="*/ 8 w 1064"/>
                  <a:gd name="T3" fmla="*/ 125 h 354"/>
                  <a:gd name="T4" fmla="*/ 21 w 1064"/>
                  <a:gd name="T5" fmla="*/ 93 h 354"/>
                  <a:gd name="T6" fmla="*/ 40 w 1064"/>
                  <a:gd name="T7" fmla="*/ 65 h 354"/>
                  <a:gd name="T8" fmla="*/ 65 w 1064"/>
                  <a:gd name="T9" fmla="*/ 41 h 354"/>
                  <a:gd name="T10" fmla="*/ 93 w 1064"/>
                  <a:gd name="T11" fmla="*/ 21 h 354"/>
                  <a:gd name="T12" fmla="*/ 125 w 1064"/>
                  <a:gd name="T13" fmla="*/ 8 h 354"/>
                  <a:gd name="T14" fmla="*/ 159 w 1064"/>
                  <a:gd name="T15" fmla="*/ 0 h 354"/>
                  <a:gd name="T16" fmla="*/ 886 w 1064"/>
                  <a:gd name="T17" fmla="*/ 0 h 354"/>
                  <a:gd name="T18" fmla="*/ 921 w 1064"/>
                  <a:gd name="T19" fmla="*/ 3 h 354"/>
                  <a:gd name="T20" fmla="*/ 955 w 1064"/>
                  <a:gd name="T21" fmla="*/ 14 h 354"/>
                  <a:gd name="T22" fmla="*/ 985 w 1064"/>
                  <a:gd name="T23" fmla="*/ 30 h 354"/>
                  <a:gd name="T24" fmla="*/ 1011 w 1064"/>
                  <a:gd name="T25" fmla="*/ 53 h 354"/>
                  <a:gd name="T26" fmla="*/ 1033 w 1064"/>
                  <a:gd name="T27" fmla="*/ 79 h 354"/>
                  <a:gd name="T28" fmla="*/ 1049 w 1064"/>
                  <a:gd name="T29" fmla="*/ 109 h 354"/>
                  <a:gd name="T30" fmla="*/ 1060 w 1064"/>
                  <a:gd name="T31" fmla="*/ 141 h 354"/>
                  <a:gd name="T32" fmla="*/ 1064 w 1064"/>
                  <a:gd name="T33" fmla="*/ 177 h 354"/>
                  <a:gd name="T34" fmla="*/ 1060 w 1064"/>
                  <a:gd name="T35" fmla="*/ 213 h 354"/>
                  <a:gd name="T36" fmla="*/ 1049 w 1064"/>
                  <a:gd name="T37" fmla="*/ 245 h 354"/>
                  <a:gd name="T38" fmla="*/ 1033 w 1064"/>
                  <a:gd name="T39" fmla="*/ 275 h 354"/>
                  <a:gd name="T40" fmla="*/ 1011 w 1064"/>
                  <a:gd name="T41" fmla="*/ 302 h 354"/>
                  <a:gd name="T42" fmla="*/ 985 w 1064"/>
                  <a:gd name="T43" fmla="*/ 324 h 354"/>
                  <a:gd name="T44" fmla="*/ 955 w 1064"/>
                  <a:gd name="T45" fmla="*/ 340 h 354"/>
                  <a:gd name="T46" fmla="*/ 921 w 1064"/>
                  <a:gd name="T47" fmla="*/ 351 h 354"/>
                  <a:gd name="T48" fmla="*/ 886 w 1064"/>
                  <a:gd name="T49" fmla="*/ 354 h 354"/>
                  <a:gd name="T50" fmla="*/ 159 w 1064"/>
                  <a:gd name="T51" fmla="*/ 353 h 354"/>
                  <a:gd name="T52" fmla="*/ 125 w 1064"/>
                  <a:gd name="T53" fmla="*/ 346 h 354"/>
                  <a:gd name="T54" fmla="*/ 93 w 1064"/>
                  <a:gd name="T55" fmla="*/ 333 h 354"/>
                  <a:gd name="T56" fmla="*/ 65 w 1064"/>
                  <a:gd name="T57" fmla="*/ 314 h 354"/>
                  <a:gd name="T58" fmla="*/ 40 w 1064"/>
                  <a:gd name="T59" fmla="*/ 289 h 354"/>
                  <a:gd name="T60" fmla="*/ 21 w 1064"/>
                  <a:gd name="T61" fmla="*/ 261 h 354"/>
                  <a:gd name="T62" fmla="*/ 8 w 1064"/>
                  <a:gd name="T63" fmla="*/ 229 h 354"/>
                  <a:gd name="T64" fmla="*/ 0 w 1064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54"/>
                  <a:gd name="T101" fmla="*/ 1064 w 1064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54">
                    <a:moveTo>
                      <a:pt x="0" y="177"/>
                    </a:moveTo>
                    <a:lnTo>
                      <a:pt x="0" y="159"/>
                    </a:lnTo>
                    <a:lnTo>
                      <a:pt x="3" y="141"/>
                    </a:lnTo>
                    <a:lnTo>
                      <a:pt x="8" y="125"/>
                    </a:lnTo>
                    <a:lnTo>
                      <a:pt x="14" y="109"/>
                    </a:lnTo>
                    <a:lnTo>
                      <a:pt x="21" y="93"/>
                    </a:lnTo>
                    <a:lnTo>
                      <a:pt x="30" y="79"/>
                    </a:lnTo>
                    <a:lnTo>
                      <a:pt x="40" y="65"/>
                    </a:lnTo>
                    <a:lnTo>
                      <a:pt x="53" y="53"/>
                    </a:lnTo>
                    <a:lnTo>
                      <a:pt x="65" y="41"/>
                    </a:lnTo>
                    <a:lnTo>
                      <a:pt x="79" y="30"/>
                    </a:lnTo>
                    <a:lnTo>
                      <a:pt x="93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1" y="3"/>
                    </a:lnTo>
                    <a:lnTo>
                      <a:pt x="159" y="0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0"/>
                    </a:lnTo>
                    <a:lnTo>
                      <a:pt x="921" y="3"/>
                    </a:lnTo>
                    <a:lnTo>
                      <a:pt x="939" y="8"/>
                    </a:lnTo>
                    <a:lnTo>
                      <a:pt x="955" y="14"/>
                    </a:lnTo>
                    <a:lnTo>
                      <a:pt x="970" y="21"/>
                    </a:lnTo>
                    <a:lnTo>
                      <a:pt x="985" y="30"/>
                    </a:lnTo>
                    <a:lnTo>
                      <a:pt x="999" y="41"/>
                    </a:lnTo>
                    <a:lnTo>
                      <a:pt x="1011" y="53"/>
                    </a:lnTo>
                    <a:lnTo>
                      <a:pt x="1023" y="65"/>
                    </a:lnTo>
                    <a:lnTo>
                      <a:pt x="1033" y="79"/>
                    </a:lnTo>
                    <a:lnTo>
                      <a:pt x="1042" y="93"/>
                    </a:lnTo>
                    <a:lnTo>
                      <a:pt x="1049" y="109"/>
                    </a:lnTo>
                    <a:lnTo>
                      <a:pt x="1056" y="125"/>
                    </a:lnTo>
                    <a:lnTo>
                      <a:pt x="1060" y="141"/>
                    </a:lnTo>
                    <a:lnTo>
                      <a:pt x="1063" y="159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49" y="245"/>
                    </a:lnTo>
                    <a:lnTo>
                      <a:pt x="1042" y="261"/>
                    </a:lnTo>
                    <a:lnTo>
                      <a:pt x="1033" y="275"/>
                    </a:lnTo>
                    <a:lnTo>
                      <a:pt x="1023" y="289"/>
                    </a:lnTo>
                    <a:lnTo>
                      <a:pt x="1011" y="302"/>
                    </a:lnTo>
                    <a:lnTo>
                      <a:pt x="999" y="314"/>
                    </a:lnTo>
                    <a:lnTo>
                      <a:pt x="985" y="324"/>
                    </a:lnTo>
                    <a:lnTo>
                      <a:pt x="970" y="333"/>
                    </a:lnTo>
                    <a:lnTo>
                      <a:pt x="955" y="340"/>
                    </a:lnTo>
                    <a:lnTo>
                      <a:pt x="939" y="346"/>
                    </a:lnTo>
                    <a:lnTo>
                      <a:pt x="921" y="351"/>
                    </a:lnTo>
                    <a:lnTo>
                      <a:pt x="904" y="353"/>
                    </a:lnTo>
                    <a:lnTo>
                      <a:pt x="886" y="354"/>
                    </a:lnTo>
                    <a:lnTo>
                      <a:pt x="178" y="354"/>
                    </a:lnTo>
                    <a:lnTo>
                      <a:pt x="159" y="353"/>
                    </a:lnTo>
                    <a:lnTo>
                      <a:pt x="141" y="351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3" y="333"/>
                    </a:lnTo>
                    <a:lnTo>
                      <a:pt x="79" y="324"/>
                    </a:lnTo>
                    <a:lnTo>
                      <a:pt x="65" y="314"/>
                    </a:lnTo>
                    <a:lnTo>
                      <a:pt x="53" y="302"/>
                    </a:lnTo>
                    <a:lnTo>
                      <a:pt x="40" y="289"/>
                    </a:lnTo>
                    <a:lnTo>
                      <a:pt x="30" y="275"/>
                    </a:lnTo>
                    <a:lnTo>
                      <a:pt x="21" y="261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5" name="Freeform 161"/>
              <p:cNvSpPr>
                <a:spLocks/>
              </p:cNvSpPr>
              <p:nvPr/>
            </p:nvSpPr>
            <p:spPr bwMode="auto">
              <a:xfrm>
                <a:off x="6545" y="4425"/>
                <a:ext cx="191" cy="67"/>
              </a:xfrm>
              <a:custGeom>
                <a:avLst/>
                <a:gdLst>
                  <a:gd name="T0" fmla="*/ 0 w 1007"/>
                  <a:gd name="T1" fmla="*/ 130 h 297"/>
                  <a:gd name="T2" fmla="*/ 6 w 1007"/>
                  <a:gd name="T3" fmla="*/ 102 h 297"/>
                  <a:gd name="T4" fmla="*/ 18 w 1007"/>
                  <a:gd name="T5" fmla="*/ 76 h 297"/>
                  <a:gd name="T6" fmla="*/ 33 w 1007"/>
                  <a:gd name="T7" fmla="*/ 52 h 297"/>
                  <a:gd name="T8" fmla="*/ 53 w 1007"/>
                  <a:gd name="T9" fmla="*/ 32 h 297"/>
                  <a:gd name="T10" fmla="*/ 76 w 1007"/>
                  <a:gd name="T11" fmla="*/ 17 h 297"/>
                  <a:gd name="T12" fmla="*/ 101 w 1007"/>
                  <a:gd name="T13" fmla="*/ 6 h 297"/>
                  <a:gd name="T14" fmla="*/ 130 w 1007"/>
                  <a:gd name="T15" fmla="*/ 0 h 297"/>
                  <a:gd name="T16" fmla="*/ 854 w 1007"/>
                  <a:gd name="T17" fmla="*/ 0 h 297"/>
                  <a:gd name="T18" fmla="*/ 884 w 1007"/>
                  <a:gd name="T19" fmla="*/ 2 h 297"/>
                  <a:gd name="T20" fmla="*/ 913 w 1007"/>
                  <a:gd name="T21" fmla="*/ 11 h 297"/>
                  <a:gd name="T22" fmla="*/ 938 w 1007"/>
                  <a:gd name="T23" fmla="*/ 24 h 297"/>
                  <a:gd name="T24" fmla="*/ 961 w 1007"/>
                  <a:gd name="T25" fmla="*/ 42 h 297"/>
                  <a:gd name="T26" fmla="*/ 980 w 1007"/>
                  <a:gd name="T27" fmla="*/ 63 h 297"/>
                  <a:gd name="T28" fmla="*/ 995 w 1007"/>
                  <a:gd name="T29" fmla="*/ 88 h 297"/>
                  <a:gd name="T30" fmla="*/ 1004 w 1007"/>
                  <a:gd name="T31" fmla="*/ 115 h 297"/>
                  <a:gd name="T32" fmla="*/ 1007 w 1007"/>
                  <a:gd name="T33" fmla="*/ 144 h 297"/>
                  <a:gd name="T34" fmla="*/ 1004 w 1007"/>
                  <a:gd name="T35" fmla="*/ 174 h 297"/>
                  <a:gd name="T36" fmla="*/ 995 w 1007"/>
                  <a:gd name="T37" fmla="*/ 203 h 297"/>
                  <a:gd name="T38" fmla="*/ 980 w 1007"/>
                  <a:gd name="T39" fmla="*/ 229 h 297"/>
                  <a:gd name="T40" fmla="*/ 961 w 1007"/>
                  <a:gd name="T41" fmla="*/ 251 h 297"/>
                  <a:gd name="T42" fmla="*/ 938 w 1007"/>
                  <a:gd name="T43" fmla="*/ 271 h 297"/>
                  <a:gd name="T44" fmla="*/ 913 w 1007"/>
                  <a:gd name="T45" fmla="*/ 285 h 297"/>
                  <a:gd name="T46" fmla="*/ 884 w 1007"/>
                  <a:gd name="T47" fmla="*/ 294 h 297"/>
                  <a:gd name="T48" fmla="*/ 854 w 1007"/>
                  <a:gd name="T49" fmla="*/ 297 h 297"/>
                  <a:gd name="T50" fmla="*/ 130 w 1007"/>
                  <a:gd name="T51" fmla="*/ 297 h 297"/>
                  <a:gd name="T52" fmla="*/ 101 w 1007"/>
                  <a:gd name="T53" fmla="*/ 290 h 297"/>
                  <a:gd name="T54" fmla="*/ 76 w 1007"/>
                  <a:gd name="T55" fmla="*/ 278 h 297"/>
                  <a:gd name="T56" fmla="*/ 53 w 1007"/>
                  <a:gd name="T57" fmla="*/ 262 h 297"/>
                  <a:gd name="T58" fmla="*/ 33 w 1007"/>
                  <a:gd name="T59" fmla="*/ 241 h 297"/>
                  <a:gd name="T60" fmla="*/ 18 w 1007"/>
                  <a:gd name="T61" fmla="*/ 216 h 297"/>
                  <a:gd name="T62" fmla="*/ 6 w 1007"/>
                  <a:gd name="T63" fmla="*/ 188 h 297"/>
                  <a:gd name="T64" fmla="*/ 0 w 1007"/>
                  <a:gd name="T65" fmla="*/ 159 h 29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7"/>
                  <a:gd name="T101" fmla="*/ 1007 w 1007"/>
                  <a:gd name="T102" fmla="*/ 297 h 29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7">
                    <a:moveTo>
                      <a:pt x="0" y="144"/>
                    </a:moveTo>
                    <a:lnTo>
                      <a:pt x="0" y="130"/>
                    </a:lnTo>
                    <a:lnTo>
                      <a:pt x="2" y="115"/>
                    </a:lnTo>
                    <a:lnTo>
                      <a:pt x="6" y="102"/>
                    </a:lnTo>
                    <a:lnTo>
                      <a:pt x="12" y="88"/>
                    </a:lnTo>
                    <a:lnTo>
                      <a:pt x="18" y="76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2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5" y="2"/>
                    </a:lnTo>
                    <a:lnTo>
                      <a:pt x="130" y="0"/>
                    </a:lnTo>
                    <a:lnTo>
                      <a:pt x="146" y="0"/>
                    </a:lnTo>
                    <a:lnTo>
                      <a:pt x="854" y="0"/>
                    </a:lnTo>
                    <a:lnTo>
                      <a:pt x="869" y="0"/>
                    </a:lnTo>
                    <a:lnTo>
                      <a:pt x="884" y="2"/>
                    </a:lnTo>
                    <a:lnTo>
                      <a:pt x="899" y="6"/>
                    </a:lnTo>
                    <a:lnTo>
                      <a:pt x="913" y="11"/>
                    </a:lnTo>
                    <a:lnTo>
                      <a:pt x="926" y="17"/>
                    </a:lnTo>
                    <a:lnTo>
                      <a:pt x="938" y="24"/>
                    </a:lnTo>
                    <a:lnTo>
                      <a:pt x="950" y="32"/>
                    </a:lnTo>
                    <a:lnTo>
                      <a:pt x="961" y="42"/>
                    </a:lnTo>
                    <a:lnTo>
                      <a:pt x="971" y="52"/>
                    </a:lnTo>
                    <a:lnTo>
                      <a:pt x="980" y="63"/>
                    </a:lnTo>
                    <a:lnTo>
                      <a:pt x="988" y="76"/>
                    </a:lnTo>
                    <a:lnTo>
                      <a:pt x="995" y="88"/>
                    </a:lnTo>
                    <a:lnTo>
                      <a:pt x="1000" y="102"/>
                    </a:lnTo>
                    <a:lnTo>
                      <a:pt x="1004" y="115"/>
                    </a:lnTo>
                    <a:lnTo>
                      <a:pt x="1006" y="130"/>
                    </a:lnTo>
                    <a:lnTo>
                      <a:pt x="1007" y="144"/>
                    </a:lnTo>
                    <a:lnTo>
                      <a:pt x="1006" y="159"/>
                    </a:lnTo>
                    <a:lnTo>
                      <a:pt x="1004" y="174"/>
                    </a:lnTo>
                    <a:lnTo>
                      <a:pt x="1000" y="188"/>
                    </a:lnTo>
                    <a:lnTo>
                      <a:pt x="995" y="203"/>
                    </a:lnTo>
                    <a:lnTo>
                      <a:pt x="988" y="216"/>
                    </a:lnTo>
                    <a:lnTo>
                      <a:pt x="980" y="229"/>
                    </a:lnTo>
                    <a:lnTo>
                      <a:pt x="971" y="241"/>
                    </a:lnTo>
                    <a:lnTo>
                      <a:pt x="961" y="251"/>
                    </a:lnTo>
                    <a:lnTo>
                      <a:pt x="950" y="262"/>
                    </a:lnTo>
                    <a:lnTo>
                      <a:pt x="938" y="271"/>
                    </a:lnTo>
                    <a:lnTo>
                      <a:pt x="926" y="278"/>
                    </a:lnTo>
                    <a:lnTo>
                      <a:pt x="913" y="285"/>
                    </a:lnTo>
                    <a:lnTo>
                      <a:pt x="899" y="290"/>
                    </a:lnTo>
                    <a:lnTo>
                      <a:pt x="884" y="294"/>
                    </a:lnTo>
                    <a:lnTo>
                      <a:pt x="869" y="297"/>
                    </a:lnTo>
                    <a:lnTo>
                      <a:pt x="854" y="297"/>
                    </a:lnTo>
                    <a:lnTo>
                      <a:pt x="146" y="297"/>
                    </a:lnTo>
                    <a:lnTo>
                      <a:pt x="130" y="297"/>
                    </a:lnTo>
                    <a:lnTo>
                      <a:pt x="115" y="294"/>
                    </a:lnTo>
                    <a:lnTo>
                      <a:pt x="101" y="290"/>
                    </a:lnTo>
                    <a:lnTo>
                      <a:pt x="88" y="285"/>
                    </a:lnTo>
                    <a:lnTo>
                      <a:pt x="76" y="278"/>
                    </a:lnTo>
                    <a:lnTo>
                      <a:pt x="64" y="271"/>
                    </a:lnTo>
                    <a:lnTo>
                      <a:pt x="53" y="262"/>
                    </a:lnTo>
                    <a:lnTo>
                      <a:pt x="43" y="251"/>
                    </a:lnTo>
                    <a:lnTo>
                      <a:pt x="33" y="241"/>
                    </a:lnTo>
                    <a:lnTo>
                      <a:pt x="25" y="229"/>
                    </a:lnTo>
                    <a:lnTo>
                      <a:pt x="18" y="216"/>
                    </a:lnTo>
                    <a:lnTo>
                      <a:pt x="12" y="203"/>
                    </a:lnTo>
                    <a:lnTo>
                      <a:pt x="6" y="188"/>
                    </a:lnTo>
                    <a:lnTo>
                      <a:pt x="2" y="174"/>
                    </a:lnTo>
                    <a:lnTo>
                      <a:pt x="0" y="159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6" name="Freeform 162"/>
              <p:cNvSpPr>
                <a:spLocks/>
              </p:cNvSpPr>
              <p:nvPr/>
            </p:nvSpPr>
            <p:spPr bwMode="auto">
              <a:xfrm>
                <a:off x="5152" y="4273"/>
                <a:ext cx="202" cy="81"/>
              </a:xfrm>
              <a:custGeom>
                <a:avLst/>
                <a:gdLst>
                  <a:gd name="T0" fmla="*/ 1064 w 1065"/>
                  <a:gd name="T1" fmla="*/ 158 h 347"/>
                  <a:gd name="T2" fmla="*/ 1057 w 1065"/>
                  <a:gd name="T3" fmla="*/ 122 h 347"/>
                  <a:gd name="T4" fmla="*/ 1042 w 1065"/>
                  <a:gd name="T5" fmla="*/ 90 h 347"/>
                  <a:gd name="T6" fmla="*/ 1023 w 1065"/>
                  <a:gd name="T7" fmla="*/ 61 h 347"/>
                  <a:gd name="T8" fmla="*/ 999 w 1065"/>
                  <a:gd name="T9" fmla="*/ 38 h 347"/>
                  <a:gd name="T10" fmla="*/ 971 w 1065"/>
                  <a:gd name="T11" fmla="*/ 20 h 347"/>
                  <a:gd name="T12" fmla="*/ 940 w 1065"/>
                  <a:gd name="T13" fmla="*/ 7 h 347"/>
                  <a:gd name="T14" fmla="*/ 905 w 1065"/>
                  <a:gd name="T15" fmla="*/ 1 h 347"/>
                  <a:gd name="T16" fmla="*/ 178 w 1065"/>
                  <a:gd name="T17" fmla="*/ 0 h 347"/>
                  <a:gd name="T18" fmla="*/ 142 w 1065"/>
                  <a:gd name="T19" fmla="*/ 3 h 347"/>
                  <a:gd name="T20" fmla="*/ 109 w 1065"/>
                  <a:gd name="T21" fmla="*/ 13 h 347"/>
                  <a:gd name="T22" fmla="*/ 79 w 1065"/>
                  <a:gd name="T23" fmla="*/ 28 h 347"/>
                  <a:gd name="T24" fmla="*/ 53 w 1065"/>
                  <a:gd name="T25" fmla="*/ 49 h 347"/>
                  <a:gd name="T26" fmla="*/ 31 w 1065"/>
                  <a:gd name="T27" fmla="*/ 76 h 347"/>
                  <a:gd name="T28" fmla="*/ 14 w 1065"/>
                  <a:gd name="T29" fmla="*/ 106 h 347"/>
                  <a:gd name="T30" fmla="*/ 4 w 1065"/>
                  <a:gd name="T31" fmla="*/ 139 h 347"/>
                  <a:gd name="T32" fmla="*/ 0 w 1065"/>
                  <a:gd name="T33" fmla="*/ 177 h 347"/>
                  <a:gd name="T34" fmla="*/ 4 w 1065"/>
                  <a:gd name="T35" fmla="*/ 213 h 347"/>
                  <a:gd name="T36" fmla="*/ 14 w 1065"/>
                  <a:gd name="T37" fmla="*/ 245 h 347"/>
                  <a:gd name="T38" fmla="*/ 31 w 1065"/>
                  <a:gd name="T39" fmla="*/ 273 h 347"/>
                  <a:gd name="T40" fmla="*/ 53 w 1065"/>
                  <a:gd name="T41" fmla="*/ 298 h 347"/>
                  <a:gd name="T42" fmla="*/ 79 w 1065"/>
                  <a:gd name="T43" fmla="*/ 318 h 347"/>
                  <a:gd name="T44" fmla="*/ 109 w 1065"/>
                  <a:gd name="T45" fmla="*/ 334 h 347"/>
                  <a:gd name="T46" fmla="*/ 142 w 1065"/>
                  <a:gd name="T47" fmla="*/ 343 h 347"/>
                  <a:gd name="T48" fmla="*/ 178 w 1065"/>
                  <a:gd name="T49" fmla="*/ 347 h 347"/>
                  <a:gd name="T50" fmla="*/ 905 w 1065"/>
                  <a:gd name="T51" fmla="*/ 346 h 347"/>
                  <a:gd name="T52" fmla="*/ 940 w 1065"/>
                  <a:gd name="T53" fmla="*/ 340 h 347"/>
                  <a:gd name="T54" fmla="*/ 971 w 1065"/>
                  <a:gd name="T55" fmla="*/ 326 h 347"/>
                  <a:gd name="T56" fmla="*/ 999 w 1065"/>
                  <a:gd name="T57" fmla="*/ 308 h 347"/>
                  <a:gd name="T58" fmla="*/ 1023 w 1065"/>
                  <a:gd name="T59" fmla="*/ 286 h 347"/>
                  <a:gd name="T60" fmla="*/ 1042 w 1065"/>
                  <a:gd name="T61" fmla="*/ 259 h 347"/>
                  <a:gd name="T62" fmla="*/ 1057 w 1065"/>
                  <a:gd name="T63" fmla="*/ 229 h 347"/>
                  <a:gd name="T64" fmla="*/ 1064 w 1065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47"/>
                  <a:gd name="T101" fmla="*/ 1065 w 1065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47">
                    <a:moveTo>
                      <a:pt x="1065" y="177"/>
                    </a:moveTo>
                    <a:lnTo>
                      <a:pt x="1064" y="158"/>
                    </a:lnTo>
                    <a:lnTo>
                      <a:pt x="1061" y="139"/>
                    </a:lnTo>
                    <a:lnTo>
                      <a:pt x="1057" y="122"/>
                    </a:lnTo>
                    <a:lnTo>
                      <a:pt x="1050" y="106"/>
                    </a:lnTo>
                    <a:lnTo>
                      <a:pt x="1042" y="90"/>
                    </a:lnTo>
                    <a:lnTo>
                      <a:pt x="1033" y="76"/>
                    </a:lnTo>
                    <a:lnTo>
                      <a:pt x="1023" y="61"/>
                    </a:lnTo>
                    <a:lnTo>
                      <a:pt x="1012" y="49"/>
                    </a:lnTo>
                    <a:lnTo>
                      <a:pt x="999" y="38"/>
                    </a:lnTo>
                    <a:lnTo>
                      <a:pt x="986" y="28"/>
                    </a:lnTo>
                    <a:lnTo>
                      <a:pt x="971" y="20"/>
                    </a:lnTo>
                    <a:lnTo>
                      <a:pt x="956" y="13"/>
                    </a:lnTo>
                    <a:lnTo>
                      <a:pt x="940" y="7"/>
                    </a:lnTo>
                    <a:lnTo>
                      <a:pt x="922" y="3"/>
                    </a:lnTo>
                    <a:lnTo>
                      <a:pt x="905" y="1"/>
                    </a:lnTo>
                    <a:lnTo>
                      <a:pt x="887" y="0"/>
                    </a:lnTo>
                    <a:lnTo>
                      <a:pt x="178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4" y="20"/>
                    </a:lnTo>
                    <a:lnTo>
                      <a:pt x="79" y="28"/>
                    </a:lnTo>
                    <a:lnTo>
                      <a:pt x="66" y="38"/>
                    </a:lnTo>
                    <a:lnTo>
                      <a:pt x="53" y="49"/>
                    </a:lnTo>
                    <a:lnTo>
                      <a:pt x="41" y="61"/>
                    </a:lnTo>
                    <a:lnTo>
                      <a:pt x="31" y="76"/>
                    </a:lnTo>
                    <a:lnTo>
                      <a:pt x="22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4" y="139"/>
                    </a:lnTo>
                    <a:lnTo>
                      <a:pt x="1" y="158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2" y="259"/>
                    </a:lnTo>
                    <a:lnTo>
                      <a:pt x="31" y="273"/>
                    </a:lnTo>
                    <a:lnTo>
                      <a:pt x="41" y="286"/>
                    </a:lnTo>
                    <a:lnTo>
                      <a:pt x="53" y="298"/>
                    </a:lnTo>
                    <a:lnTo>
                      <a:pt x="66" y="308"/>
                    </a:lnTo>
                    <a:lnTo>
                      <a:pt x="79" y="318"/>
                    </a:lnTo>
                    <a:lnTo>
                      <a:pt x="94" y="326"/>
                    </a:lnTo>
                    <a:lnTo>
                      <a:pt x="109" y="334"/>
                    </a:lnTo>
                    <a:lnTo>
                      <a:pt x="125" y="340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8" y="347"/>
                    </a:lnTo>
                    <a:lnTo>
                      <a:pt x="887" y="347"/>
                    </a:lnTo>
                    <a:lnTo>
                      <a:pt x="905" y="346"/>
                    </a:lnTo>
                    <a:lnTo>
                      <a:pt x="922" y="343"/>
                    </a:lnTo>
                    <a:lnTo>
                      <a:pt x="940" y="340"/>
                    </a:lnTo>
                    <a:lnTo>
                      <a:pt x="956" y="334"/>
                    </a:lnTo>
                    <a:lnTo>
                      <a:pt x="971" y="326"/>
                    </a:lnTo>
                    <a:lnTo>
                      <a:pt x="986" y="318"/>
                    </a:lnTo>
                    <a:lnTo>
                      <a:pt x="999" y="308"/>
                    </a:lnTo>
                    <a:lnTo>
                      <a:pt x="1012" y="298"/>
                    </a:lnTo>
                    <a:lnTo>
                      <a:pt x="1023" y="286"/>
                    </a:lnTo>
                    <a:lnTo>
                      <a:pt x="1033" y="273"/>
                    </a:lnTo>
                    <a:lnTo>
                      <a:pt x="1042" y="259"/>
                    </a:lnTo>
                    <a:lnTo>
                      <a:pt x="1050" y="245"/>
                    </a:lnTo>
                    <a:lnTo>
                      <a:pt x="1057" y="229"/>
                    </a:lnTo>
                    <a:lnTo>
                      <a:pt x="1061" y="213"/>
                    </a:lnTo>
                    <a:lnTo>
                      <a:pt x="1064" y="195"/>
                    </a:lnTo>
                    <a:lnTo>
                      <a:pt x="1065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7" name="Freeform 163"/>
              <p:cNvSpPr>
                <a:spLocks/>
              </p:cNvSpPr>
              <p:nvPr/>
            </p:nvSpPr>
            <p:spPr bwMode="auto">
              <a:xfrm>
                <a:off x="5157" y="4267"/>
                <a:ext cx="191" cy="67"/>
              </a:xfrm>
              <a:custGeom>
                <a:avLst/>
                <a:gdLst>
                  <a:gd name="T0" fmla="*/ 1 w 1008"/>
                  <a:gd name="T1" fmla="*/ 130 h 290"/>
                  <a:gd name="T2" fmla="*/ 7 w 1008"/>
                  <a:gd name="T3" fmla="*/ 101 h 290"/>
                  <a:gd name="T4" fmla="*/ 18 w 1008"/>
                  <a:gd name="T5" fmla="*/ 75 h 290"/>
                  <a:gd name="T6" fmla="*/ 35 w 1008"/>
                  <a:gd name="T7" fmla="*/ 52 h 290"/>
                  <a:gd name="T8" fmla="*/ 55 w 1008"/>
                  <a:gd name="T9" fmla="*/ 33 h 290"/>
                  <a:gd name="T10" fmla="*/ 79 w 1008"/>
                  <a:gd name="T11" fmla="*/ 17 h 290"/>
                  <a:gd name="T12" fmla="*/ 106 w 1008"/>
                  <a:gd name="T13" fmla="*/ 6 h 290"/>
                  <a:gd name="T14" fmla="*/ 137 w 1008"/>
                  <a:gd name="T15" fmla="*/ 1 h 290"/>
                  <a:gd name="T16" fmla="*/ 863 w 1008"/>
                  <a:gd name="T17" fmla="*/ 0 h 290"/>
                  <a:gd name="T18" fmla="*/ 892 w 1008"/>
                  <a:gd name="T19" fmla="*/ 3 h 290"/>
                  <a:gd name="T20" fmla="*/ 920 w 1008"/>
                  <a:gd name="T21" fmla="*/ 11 h 290"/>
                  <a:gd name="T22" fmla="*/ 944 w 1008"/>
                  <a:gd name="T23" fmla="*/ 24 h 290"/>
                  <a:gd name="T24" fmla="*/ 966 w 1008"/>
                  <a:gd name="T25" fmla="*/ 42 h 290"/>
                  <a:gd name="T26" fmla="*/ 983 w 1008"/>
                  <a:gd name="T27" fmla="*/ 63 h 290"/>
                  <a:gd name="T28" fmla="*/ 996 w 1008"/>
                  <a:gd name="T29" fmla="*/ 88 h 290"/>
                  <a:gd name="T30" fmla="*/ 1005 w 1008"/>
                  <a:gd name="T31" fmla="*/ 116 h 290"/>
                  <a:gd name="T32" fmla="*/ 1008 w 1008"/>
                  <a:gd name="T33" fmla="*/ 145 h 290"/>
                  <a:gd name="T34" fmla="*/ 1005 w 1008"/>
                  <a:gd name="T35" fmla="*/ 174 h 290"/>
                  <a:gd name="T36" fmla="*/ 996 w 1008"/>
                  <a:gd name="T37" fmla="*/ 201 h 290"/>
                  <a:gd name="T38" fmla="*/ 983 w 1008"/>
                  <a:gd name="T39" fmla="*/ 226 h 290"/>
                  <a:gd name="T40" fmla="*/ 966 w 1008"/>
                  <a:gd name="T41" fmla="*/ 248 h 290"/>
                  <a:gd name="T42" fmla="*/ 944 w 1008"/>
                  <a:gd name="T43" fmla="*/ 265 h 290"/>
                  <a:gd name="T44" fmla="*/ 920 w 1008"/>
                  <a:gd name="T45" fmla="*/ 279 h 290"/>
                  <a:gd name="T46" fmla="*/ 892 w 1008"/>
                  <a:gd name="T47" fmla="*/ 287 h 290"/>
                  <a:gd name="T48" fmla="*/ 863 w 1008"/>
                  <a:gd name="T49" fmla="*/ 290 h 290"/>
                  <a:gd name="T50" fmla="*/ 137 w 1008"/>
                  <a:gd name="T51" fmla="*/ 289 h 290"/>
                  <a:gd name="T52" fmla="*/ 106 w 1008"/>
                  <a:gd name="T53" fmla="*/ 283 h 290"/>
                  <a:gd name="T54" fmla="*/ 79 w 1008"/>
                  <a:gd name="T55" fmla="*/ 273 h 290"/>
                  <a:gd name="T56" fmla="*/ 55 w 1008"/>
                  <a:gd name="T57" fmla="*/ 257 h 290"/>
                  <a:gd name="T58" fmla="*/ 35 w 1008"/>
                  <a:gd name="T59" fmla="*/ 238 h 290"/>
                  <a:gd name="T60" fmla="*/ 18 w 1008"/>
                  <a:gd name="T61" fmla="*/ 214 h 290"/>
                  <a:gd name="T62" fmla="*/ 7 w 1008"/>
                  <a:gd name="T63" fmla="*/ 188 h 290"/>
                  <a:gd name="T64" fmla="*/ 1 w 1008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0"/>
                  <a:gd name="T101" fmla="*/ 1008 w 1008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0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1"/>
                    </a:lnTo>
                    <a:lnTo>
                      <a:pt x="12" y="88"/>
                    </a:lnTo>
                    <a:lnTo>
                      <a:pt x="18" y="75"/>
                    </a:lnTo>
                    <a:lnTo>
                      <a:pt x="26" y="63"/>
                    </a:lnTo>
                    <a:lnTo>
                      <a:pt x="35" y="52"/>
                    </a:lnTo>
                    <a:lnTo>
                      <a:pt x="44" y="42"/>
                    </a:lnTo>
                    <a:lnTo>
                      <a:pt x="55" y="33"/>
                    </a:lnTo>
                    <a:lnTo>
                      <a:pt x="66" y="24"/>
                    </a:lnTo>
                    <a:lnTo>
                      <a:pt x="79" y="17"/>
                    </a:lnTo>
                    <a:lnTo>
                      <a:pt x="92" y="11"/>
                    </a:lnTo>
                    <a:lnTo>
                      <a:pt x="106" y="6"/>
                    </a:lnTo>
                    <a:lnTo>
                      <a:pt x="121" y="3"/>
                    </a:lnTo>
                    <a:lnTo>
                      <a:pt x="137" y="1"/>
                    </a:lnTo>
                    <a:lnTo>
                      <a:pt x="154" y="0"/>
                    </a:lnTo>
                    <a:lnTo>
                      <a:pt x="863" y="0"/>
                    </a:lnTo>
                    <a:lnTo>
                      <a:pt x="878" y="1"/>
                    </a:lnTo>
                    <a:lnTo>
                      <a:pt x="892" y="3"/>
                    </a:lnTo>
                    <a:lnTo>
                      <a:pt x="907" y="6"/>
                    </a:lnTo>
                    <a:lnTo>
                      <a:pt x="920" y="11"/>
                    </a:lnTo>
                    <a:lnTo>
                      <a:pt x="933" y="17"/>
                    </a:lnTo>
                    <a:lnTo>
                      <a:pt x="944" y="24"/>
                    </a:lnTo>
                    <a:lnTo>
                      <a:pt x="956" y="33"/>
                    </a:lnTo>
                    <a:lnTo>
                      <a:pt x="966" y="42"/>
                    </a:lnTo>
                    <a:lnTo>
                      <a:pt x="975" y="52"/>
                    </a:lnTo>
                    <a:lnTo>
                      <a:pt x="983" y="63"/>
                    </a:lnTo>
                    <a:lnTo>
                      <a:pt x="990" y="75"/>
                    </a:lnTo>
                    <a:lnTo>
                      <a:pt x="996" y="88"/>
                    </a:lnTo>
                    <a:lnTo>
                      <a:pt x="1001" y="101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0"/>
                    </a:lnTo>
                    <a:lnTo>
                      <a:pt x="1005" y="174"/>
                    </a:lnTo>
                    <a:lnTo>
                      <a:pt x="1001" y="188"/>
                    </a:lnTo>
                    <a:lnTo>
                      <a:pt x="996" y="201"/>
                    </a:lnTo>
                    <a:lnTo>
                      <a:pt x="990" y="214"/>
                    </a:lnTo>
                    <a:lnTo>
                      <a:pt x="983" y="226"/>
                    </a:lnTo>
                    <a:lnTo>
                      <a:pt x="975" y="238"/>
                    </a:lnTo>
                    <a:lnTo>
                      <a:pt x="966" y="248"/>
                    </a:lnTo>
                    <a:lnTo>
                      <a:pt x="956" y="257"/>
                    </a:lnTo>
                    <a:lnTo>
                      <a:pt x="944" y="265"/>
                    </a:lnTo>
                    <a:lnTo>
                      <a:pt x="933" y="273"/>
                    </a:lnTo>
                    <a:lnTo>
                      <a:pt x="920" y="279"/>
                    </a:lnTo>
                    <a:lnTo>
                      <a:pt x="907" y="283"/>
                    </a:lnTo>
                    <a:lnTo>
                      <a:pt x="892" y="287"/>
                    </a:lnTo>
                    <a:lnTo>
                      <a:pt x="878" y="289"/>
                    </a:lnTo>
                    <a:lnTo>
                      <a:pt x="863" y="290"/>
                    </a:lnTo>
                    <a:lnTo>
                      <a:pt x="154" y="290"/>
                    </a:lnTo>
                    <a:lnTo>
                      <a:pt x="137" y="289"/>
                    </a:lnTo>
                    <a:lnTo>
                      <a:pt x="121" y="287"/>
                    </a:lnTo>
                    <a:lnTo>
                      <a:pt x="106" y="283"/>
                    </a:lnTo>
                    <a:lnTo>
                      <a:pt x="92" y="279"/>
                    </a:lnTo>
                    <a:lnTo>
                      <a:pt x="79" y="273"/>
                    </a:lnTo>
                    <a:lnTo>
                      <a:pt x="66" y="265"/>
                    </a:lnTo>
                    <a:lnTo>
                      <a:pt x="55" y="257"/>
                    </a:lnTo>
                    <a:lnTo>
                      <a:pt x="44" y="248"/>
                    </a:lnTo>
                    <a:lnTo>
                      <a:pt x="35" y="238"/>
                    </a:lnTo>
                    <a:lnTo>
                      <a:pt x="26" y="226"/>
                    </a:lnTo>
                    <a:lnTo>
                      <a:pt x="18" y="214"/>
                    </a:lnTo>
                    <a:lnTo>
                      <a:pt x="12" y="201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8" name="Freeform 164"/>
              <p:cNvSpPr>
                <a:spLocks/>
              </p:cNvSpPr>
              <p:nvPr/>
            </p:nvSpPr>
            <p:spPr bwMode="auto">
              <a:xfrm>
                <a:off x="4903" y="4273"/>
                <a:ext cx="201" cy="81"/>
              </a:xfrm>
              <a:custGeom>
                <a:avLst/>
                <a:gdLst>
                  <a:gd name="T0" fmla="*/ 1062 w 1063"/>
                  <a:gd name="T1" fmla="*/ 158 h 347"/>
                  <a:gd name="T2" fmla="*/ 1055 w 1063"/>
                  <a:gd name="T3" fmla="*/ 122 h 347"/>
                  <a:gd name="T4" fmla="*/ 1042 w 1063"/>
                  <a:gd name="T5" fmla="*/ 90 h 347"/>
                  <a:gd name="T6" fmla="*/ 1023 w 1063"/>
                  <a:gd name="T7" fmla="*/ 61 h 347"/>
                  <a:gd name="T8" fmla="*/ 999 w 1063"/>
                  <a:gd name="T9" fmla="*/ 38 h 347"/>
                  <a:gd name="T10" fmla="*/ 970 w 1063"/>
                  <a:gd name="T11" fmla="*/ 20 h 347"/>
                  <a:gd name="T12" fmla="*/ 938 w 1063"/>
                  <a:gd name="T13" fmla="*/ 7 h 347"/>
                  <a:gd name="T14" fmla="*/ 904 w 1063"/>
                  <a:gd name="T15" fmla="*/ 1 h 347"/>
                  <a:gd name="T16" fmla="*/ 177 w 1063"/>
                  <a:gd name="T17" fmla="*/ 0 h 347"/>
                  <a:gd name="T18" fmla="*/ 142 w 1063"/>
                  <a:gd name="T19" fmla="*/ 3 h 347"/>
                  <a:gd name="T20" fmla="*/ 109 w 1063"/>
                  <a:gd name="T21" fmla="*/ 13 h 347"/>
                  <a:gd name="T22" fmla="*/ 78 w 1063"/>
                  <a:gd name="T23" fmla="*/ 28 h 347"/>
                  <a:gd name="T24" fmla="*/ 52 w 1063"/>
                  <a:gd name="T25" fmla="*/ 49 h 347"/>
                  <a:gd name="T26" fmla="*/ 30 w 1063"/>
                  <a:gd name="T27" fmla="*/ 76 h 347"/>
                  <a:gd name="T28" fmla="*/ 14 w 1063"/>
                  <a:gd name="T29" fmla="*/ 106 h 347"/>
                  <a:gd name="T30" fmla="*/ 3 w 1063"/>
                  <a:gd name="T31" fmla="*/ 139 h 347"/>
                  <a:gd name="T32" fmla="*/ 0 w 1063"/>
                  <a:gd name="T33" fmla="*/ 177 h 347"/>
                  <a:gd name="T34" fmla="*/ 3 w 1063"/>
                  <a:gd name="T35" fmla="*/ 213 h 347"/>
                  <a:gd name="T36" fmla="*/ 14 w 1063"/>
                  <a:gd name="T37" fmla="*/ 245 h 347"/>
                  <a:gd name="T38" fmla="*/ 30 w 1063"/>
                  <a:gd name="T39" fmla="*/ 273 h 347"/>
                  <a:gd name="T40" fmla="*/ 52 w 1063"/>
                  <a:gd name="T41" fmla="*/ 298 h 347"/>
                  <a:gd name="T42" fmla="*/ 78 w 1063"/>
                  <a:gd name="T43" fmla="*/ 318 h 347"/>
                  <a:gd name="T44" fmla="*/ 109 w 1063"/>
                  <a:gd name="T45" fmla="*/ 334 h 347"/>
                  <a:gd name="T46" fmla="*/ 142 w 1063"/>
                  <a:gd name="T47" fmla="*/ 343 h 347"/>
                  <a:gd name="T48" fmla="*/ 177 w 1063"/>
                  <a:gd name="T49" fmla="*/ 347 h 347"/>
                  <a:gd name="T50" fmla="*/ 904 w 1063"/>
                  <a:gd name="T51" fmla="*/ 346 h 347"/>
                  <a:gd name="T52" fmla="*/ 938 w 1063"/>
                  <a:gd name="T53" fmla="*/ 340 h 347"/>
                  <a:gd name="T54" fmla="*/ 970 w 1063"/>
                  <a:gd name="T55" fmla="*/ 326 h 347"/>
                  <a:gd name="T56" fmla="*/ 999 w 1063"/>
                  <a:gd name="T57" fmla="*/ 308 h 347"/>
                  <a:gd name="T58" fmla="*/ 1023 w 1063"/>
                  <a:gd name="T59" fmla="*/ 286 h 347"/>
                  <a:gd name="T60" fmla="*/ 1042 w 1063"/>
                  <a:gd name="T61" fmla="*/ 259 h 347"/>
                  <a:gd name="T62" fmla="*/ 1055 w 1063"/>
                  <a:gd name="T63" fmla="*/ 229 h 347"/>
                  <a:gd name="T64" fmla="*/ 1062 w 1063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1063" y="177"/>
                    </a:moveTo>
                    <a:lnTo>
                      <a:pt x="1062" y="158"/>
                    </a:lnTo>
                    <a:lnTo>
                      <a:pt x="1060" y="139"/>
                    </a:lnTo>
                    <a:lnTo>
                      <a:pt x="1055" y="122"/>
                    </a:lnTo>
                    <a:lnTo>
                      <a:pt x="1049" y="106"/>
                    </a:lnTo>
                    <a:lnTo>
                      <a:pt x="1042" y="90"/>
                    </a:lnTo>
                    <a:lnTo>
                      <a:pt x="1033" y="76"/>
                    </a:lnTo>
                    <a:lnTo>
                      <a:pt x="1023" y="61"/>
                    </a:lnTo>
                    <a:lnTo>
                      <a:pt x="1011" y="49"/>
                    </a:lnTo>
                    <a:lnTo>
                      <a:pt x="999" y="38"/>
                    </a:lnTo>
                    <a:lnTo>
                      <a:pt x="985" y="28"/>
                    </a:lnTo>
                    <a:lnTo>
                      <a:pt x="970" y="20"/>
                    </a:lnTo>
                    <a:lnTo>
                      <a:pt x="954" y="13"/>
                    </a:lnTo>
                    <a:lnTo>
                      <a:pt x="938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3"/>
                    </a:lnTo>
                    <a:lnTo>
                      <a:pt x="125" y="7"/>
                    </a:lnTo>
                    <a:lnTo>
                      <a:pt x="109" y="13"/>
                    </a:lnTo>
                    <a:lnTo>
                      <a:pt x="92" y="20"/>
                    </a:lnTo>
                    <a:lnTo>
                      <a:pt x="78" y="28"/>
                    </a:lnTo>
                    <a:lnTo>
                      <a:pt x="64" y="38"/>
                    </a:lnTo>
                    <a:lnTo>
                      <a:pt x="52" y="49"/>
                    </a:lnTo>
                    <a:lnTo>
                      <a:pt x="40" y="61"/>
                    </a:lnTo>
                    <a:lnTo>
                      <a:pt x="30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39"/>
                    </a:lnTo>
                    <a:lnTo>
                      <a:pt x="1" y="158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59"/>
                    </a:lnTo>
                    <a:lnTo>
                      <a:pt x="30" y="273"/>
                    </a:lnTo>
                    <a:lnTo>
                      <a:pt x="40" y="286"/>
                    </a:lnTo>
                    <a:lnTo>
                      <a:pt x="52" y="298"/>
                    </a:lnTo>
                    <a:lnTo>
                      <a:pt x="64" y="308"/>
                    </a:lnTo>
                    <a:lnTo>
                      <a:pt x="78" y="318"/>
                    </a:lnTo>
                    <a:lnTo>
                      <a:pt x="92" y="326"/>
                    </a:lnTo>
                    <a:lnTo>
                      <a:pt x="109" y="334"/>
                    </a:lnTo>
                    <a:lnTo>
                      <a:pt x="125" y="340"/>
                    </a:lnTo>
                    <a:lnTo>
                      <a:pt x="142" y="343"/>
                    </a:lnTo>
                    <a:lnTo>
                      <a:pt x="159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8" y="340"/>
                    </a:lnTo>
                    <a:lnTo>
                      <a:pt x="954" y="334"/>
                    </a:lnTo>
                    <a:lnTo>
                      <a:pt x="970" y="326"/>
                    </a:lnTo>
                    <a:lnTo>
                      <a:pt x="985" y="318"/>
                    </a:lnTo>
                    <a:lnTo>
                      <a:pt x="999" y="308"/>
                    </a:lnTo>
                    <a:lnTo>
                      <a:pt x="1011" y="298"/>
                    </a:lnTo>
                    <a:lnTo>
                      <a:pt x="1023" y="286"/>
                    </a:lnTo>
                    <a:lnTo>
                      <a:pt x="1033" y="273"/>
                    </a:lnTo>
                    <a:lnTo>
                      <a:pt x="1042" y="259"/>
                    </a:lnTo>
                    <a:lnTo>
                      <a:pt x="1049" y="245"/>
                    </a:lnTo>
                    <a:lnTo>
                      <a:pt x="1055" y="229"/>
                    </a:lnTo>
                    <a:lnTo>
                      <a:pt x="1060" y="213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899" name="Freeform 165"/>
              <p:cNvSpPr>
                <a:spLocks/>
              </p:cNvSpPr>
              <p:nvPr/>
            </p:nvSpPr>
            <p:spPr bwMode="auto">
              <a:xfrm>
                <a:off x="4908" y="4267"/>
                <a:ext cx="191" cy="67"/>
              </a:xfrm>
              <a:custGeom>
                <a:avLst/>
                <a:gdLst>
                  <a:gd name="T0" fmla="*/ 1 w 1007"/>
                  <a:gd name="T1" fmla="*/ 130 h 290"/>
                  <a:gd name="T2" fmla="*/ 7 w 1007"/>
                  <a:gd name="T3" fmla="*/ 101 h 290"/>
                  <a:gd name="T4" fmla="*/ 19 w 1007"/>
                  <a:gd name="T5" fmla="*/ 75 h 290"/>
                  <a:gd name="T6" fmla="*/ 36 w 1007"/>
                  <a:gd name="T7" fmla="*/ 52 h 290"/>
                  <a:gd name="T8" fmla="*/ 57 w 1007"/>
                  <a:gd name="T9" fmla="*/ 33 h 290"/>
                  <a:gd name="T10" fmla="*/ 82 w 1007"/>
                  <a:gd name="T11" fmla="*/ 17 h 290"/>
                  <a:gd name="T12" fmla="*/ 109 w 1007"/>
                  <a:gd name="T13" fmla="*/ 6 h 290"/>
                  <a:gd name="T14" fmla="*/ 138 w 1007"/>
                  <a:gd name="T15" fmla="*/ 1 h 290"/>
                  <a:gd name="T16" fmla="*/ 862 w 1007"/>
                  <a:gd name="T17" fmla="*/ 0 h 290"/>
                  <a:gd name="T18" fmla="*/ 892 w 1007"/>
                  <a:gd name="T19" fmla="*/ 3 h 290"/>
                  <a:gd name="T20" fmla="*/ 919 w 1007"/>
                  <a:gd name="T21" fmla="*/ 11 h 290"/>
                  <a:gd name="T22" fmla="*/ 943 w 1007"/>
                  <a:gd name="T23" fmla="*/ 24 h 290"/>
                  <a:gd name="T24" fmla="*/ 965 w 1007"/>
                  <a:gd name="T25" fmla="*/ 42 h 290"/>
                  <a:gd name="T26" fmla="*/ 983 w 1007"/>
                  <a:gd name="T27" fmla="*/ 63 h 290"/>
                  <a:gd name="T28" fmla="*/ 996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6 w 1007"/>
                  <a:gd name="T37" fmla="*/ 201 h 290"/>
                  <a:gd name="T38" fmla="*/ 983 w 1007"/>
                  <a:gd name="T39" fmla="*/ 226 h 290"/>
                  <a:gd name="T40" fmla="*/ 965 w 1007"/>
                  <a:gd name="T41" fmla="*/ 248 h 290"/>
                  <a:gd name="T42" fmla="*/ 943 w 1007"/>
                  <a:gd name="T43" fmla="*/ 265 h 290"/>
                  <a:gd name="T44" fmla="*/ 919 w 1007"/>
                  <a:gd name="T45" fmla="*/ 279 h 290"/>
                  <a:gd name="T46" fmla="*/ 892 w 1007"/>
                  <a:gd name="T47" fmla="*/ 287 h 290"/>
                  <a:gd name="T48" fmla="*/ 862 w 1007"/>
                  <a:gd name="T49" fmla="*/ 290 h 290"/>
                  <a:gd name="T50" fmla="*/ 138 w 1007"/>
                  <a:gd name="T51" fmla="*/ 289 h 290"/>
                  <a:gd name="T52" fmla="*/ 109 w 1007"/>
                  <a:gd name="T53" fmla="*/ 283 h 290"/>
                  <a:gd name="T54" fmla="*/ 82 w 1007"/>
                  <a:gd name="T55" fmla="*/ 273 h 290"/>
                  <a:gd name="T56" fmla="*/ 57 w 1007"/>
                  <a:gd name="T57" fmla="*/ 257 h 290"/>
                  <a:gd name="T58" fmla="*/ 36 w 1007"/>
                  <a:gd name="T59" fmla="*/ 238 h 290"/>
                  <a:gd name="T60" fmla="*/ 19 w 1007"/>
                  <a:gd name="T61" fmla="*/ 214 h 290"/>
                  <a:gd name="T62" fmla="*/ 7 w 1007"/>
                  <a:gd name="T63" fmla="*/ 188 h 290"/>
                  <a:gd name="T64" fmla="*/ 1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1"/>
                    </a:lnTo>
                    <a:lnTo>
                      <a:pt x="12" y="88"/>
                    </a:lnTo>
                    <a:lnTo>
                      <a:pt x="19" y="75"/>
                    </a:lnTo>
                    <a:lnTo>
                      <a:pt x="27" y="63"/>
                    </a:lnTo>
                    <a:lnTo>
                      <a:pt x="36" y="52"/>
                    </a:lnTo>
                    <a:lnTo>
                      <a:pt x="46" y="42"/>
                    </a:lnTo>
                    <a:lnTo>
                      <a:pt x="57" y="33"/>
                    </a:lnTo>
                    <a:lnTo>
                      <a:pt x="69" y="24"/>
                    </a:lnTo>
                    <a:lnTo>
                      <a:pt x="82" y="17"/>
                    </a:lnTo>
                    <a:lnTo>
                      <a:pt x="95" y="11"/>
                    </a:lnTo>
                    <a:lnTo>
                      <a:pt x="109" y="6"/>
                    </a:lnTo>
                    <a:lnTo>
                      <a:pt x="123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862" y="0"/>
                    </a:lnTo>
                    <a:lnTo>
                      <a:pt x="877" y="1"/>
                    </a:lnTo>
                    <a:lnTo>
                      <a:pt x="892" y="3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1" y="17"/>
                    </a:lnTo>
                    <a:lnTo>
                      <a:pt x="943" y="24"/>
                    </a:lnTo>
                    <a:lnTo>
                      <a:pt x="954" y="33"/>
                    </a:lnTo>
                    <a:lnTo>
                      <a:pt x="965" y="42"/>
                    </a:lnTo>
                    <a:lnTo>
                      <a:pt x="975" y="52"/>
                    </a:lnTo>
                    <a:lnTo>
                      <a:pt x="983" y="63"/>
                    </a:lnTo>
                    <a:lnTo>
                      <a:pt x="990" y="75"/>
                    </a:lnTo>
                    <a:lnTo>
                      <a:pt x="996" y="88"/>
                    </a:lnTo>
                    <a:lnTo>
                      <a:pt x="1001" y="101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0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1"/>
                    </a:lnTo>
                    <a:lnTo>
                      <a:pt x="990" y="214"/>
                    </a:lnTo>
                    <a:lnTo>
                      <a:pt x="983" y="226"/>
                    </a:lnTo>
                    <a:lnTo>
                      <a:pt x="975" y="238"/>
                    </a:lnTo>
                    <a:lnTo>
                      <a:pt x="965" y="248"/>
                    </a:lnTo>
                    <a:lnTo>
                      <a:pt x="954" y="257"/>
                    </a:lnTo>
                    <a:lnTo>
                      <a:pt x="943" y="265"/>
                    </a:lnTo>
                    <a:lnTo>
                      <a:pt x="931" y="273"/>
                    </a:lnTo>
                    <a:lnTo>
                      <a:pt x="919" y="279"/>
                    </a:lnTo>
                    <a:lnTo>
                      <a:pt x="905" y="283"/>
                    </a:lnTo>
                    <a:lnTo>
                      <a:pt x="892" y="287"/>
                    </a:lnTo>
                    <a:lnTo>
                      <a:pt x="877" y="289"/>
                    </a:lnTo>
                    <a:lnTo>
                      <a:pt x="862" y="290"/>
                    </a:lnTo>
                    <a:lnTo>
                      <a:pt x="153" y="290"/>
                    </a:lnTo>
                    <a:lnTo>
                      <a:pt x="138" y="289"/>
                    </a:lnTo>
                    <a:lnTo>
                      <a:pt x="123" y="287"/>
                    </a:lnTo>
                    <a:lnTo>
                      <a:pt x="109" y="283"/>
                    </a:lnTo>
                    <a:lnTo>
                      <a:pt x="95" y="279"/>
                    </a:lnTo>
                    <a:lnTo>
                      <a:pt x="82" y="273"/>
                    </a:lnTo>
                    <a:lnTo>
                      <a:pt x="69" y="265"/>
                    </a:lnTo>
                    <a:lnTo>
                      <a:pt x="57" y="257"/>
                    </a:lnTo>
                    <a:lnTo>
                      <a:pt x="46" y="248"/>
                    </a:lnTo>
                    <a:lnTo>
                      <a:pt x="36" y="238"/>
                    </a:lnTo>
                    <a:lnTo>
                      <a:pt x="27" y="226"/>
                    </a:lnTo>
                    <a:lnTo>
                      <a:pt x="19" y="214"/>
                    </a:lnTo>
                    <a:lnTo>
                      <a:pt x="12" y="201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0" name="Freeform 166"/>
              <p:cNvSpPr>
                <a:spLocks/>
              </p:cNvSpPr>
              <p:nvPr/>
            </p:nvSpPr>
            <p:spPr bwMode="auto">
              <a:xfrm>
                <a:off x="4656" y="4273"/>
                <a:ext cx="202" cy="81"/>
              </a:xfrm>
              <a:custGeom>
                <a:avLst/>
                <a:gdLst>
                  <a:gd name="T0" fmla="*/ 1063 w 1064"/>
                  <a:gd name="T1" fmla="*/ 158 h 347"/>
                  <a:gd name="T2" fmla="*/ 1056 w 1064"/>
                  <a:gd name="T3" fmla="*/ 122 h 347"/>
                  <a:gd name="T4" fmla="*/ 1042 w 1064"/>
                  <a:gd name="T5" fmla="*/ 90 h 347"/>
                  <a:gd name="T6" fmla="*/ 1022 w 1064"/>
                  <a:gd name="T7" fmla="*/ 61 h 347"/>
                  <a:gd name="T8" fmla="*/ 998 w 1064"/>
                  <a:gd name="T9" fmla="*/ 38 h 347"/>
                  <a:gd name="T10" fmla="*/ 970 w 1064"/>
                  <a:gd name="T11" fmla="*/ 20 h 347"/>
                  <a:gd name="T12" fmla="*/ 939 w 1064"/>
                  <a:gd name="T13" fmla="*/ 7 h 347"/>
                  <a:gd name="T14" fmla="*/ 904 w 1064"/>
                  <a:gd name="T15" fmla="*/ 1 h 347"/>
                  <a:gd name="T16" fmla="*/ 177 w 1064"/>
                  <a:gd name="T17" fmla="*/ 0 h 347"/>
                  <a:gd name="T18" fmla="*/ 141 w 1064"/>
                  <a:gd name="T19" fmla="*/ 3 h 347"/>
                  <a:gd name="T20" fmla="*/ 108 w 1064"/>
                  <a:gd name="T21" fmla="*/ 13 h 347"/>
                  <a:gd name="T22" fmla="*/ 79 w 1064"/>
                  <a:gd name="T23" fmla="*/ 28 h 347"/>
                  <a:gd name="T24" fmla="*/ 53 w 1064"/>
                  <a:gd name="T25" fmla="*/ 49 h 347"/>
                  <a:gd name="T26" fmla="*/ 31 w 1064"/>
                  <a:gd name="T27" fmla="*/ 76 h 347"/>
                  <a:gd name="T28" fmla="*/ 14 w 1064"/>
                  <a:gd name="T29" fmla="*/ 106 h 347"/>
                  <a:gd name="T30" fmla="*/ 3 w 1064"/>
                  <a:gd name="T31" fmla="*/ 139 h 347"/>
                  <a:gd name="T32" fmla="*/ 0 w 1064"/>
                  <a:gd name="T33" fmla="*/ 177 h 347"/>
                  <a:gd name="T34" fmla="*/ 3 w 1064"/>
                  <a:gd name="T35" fmla="*/ 213 h 347"/>
                  <a:gd name="T36" fmla="*/ 14 w 1064"/>
                  <a:gd name="T37" fmla="*/ 245 h 347"/>
                  <a:gd name="T38" fmla="*/ 31 w 1064"/>
                  <a:gd name="T39" fmla="*/ 273 h 347"/>
                  <a:gd name="T40" fmla="*/ 53 w 1064"/>
                  <a:gd name="T41" fmla="*/ 298 h 347"/>
                  <a:gd name="T42" fmla="*/ 79 w 1064"/>
                  <a:gd name="T43" fmla="*/ 318 h 347"/>
                  <a:gd name="T44" fmla="*/ 108 w 1064"/>
                  <a:gd name="T45" fmla="*/ 334 h 347"/>
                  <a:gd name="T46" fmla="*/ 141 w 1064"/>
                  <a:gd name="T47" fmla="*/ 343 h 347"/>
                  <a:gd name="T48" fmla="*/ 177 w 1064"/>
                  <a:gd name="T49" fmla="*/ 347 h 347"/>
                  <a:gd name="T50" fmla="*/ 904 w 1064"/>
                  <a:gd name="T51" fmla="*/ 346 h 347"/>
                  <a:gd name="T52" fmla="*/ 939 w 1064"/>
                  <a:gd name="T53" fmla="*/ 340 h 347"/>
                  <a:gd name="T54" fmla="*/ 970 w 1064"/>
                  <a:gd name="T55" fmla="*/ 326 h 347"/>
                  <a:gd name="T56" fmla="*/ 998 w 1064"/>
                  <a:gd name="T57" fmla="*/ 308 h 347"/>
                  <a:gd name="T58" fmla="*/ 1022 w 1064"/>
                  <a:gd name="T59" fmla="*/ 286 h 347"/>
                  <a:gd name="T60" fmla="*/ 1042 w 1064"/>
                  <a:gd name="T61" fmla="*/ 259 h 347"/>
                  <a:gd name="T62" fmla="*/ 1056 w 1064"/>
                  <a:gd name="T63" fmla="*/ 229 h 347"/>
                  <a:gd name="T64" fmla="*/ 1063 w 1064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1064" y="177"/>
                    </a:moveTo>
                    <a:lnTo>
                      <a:pt x="1063" y="158"/>
                    </a:lnTo>
                    <a:lnTo>
                      <a:pt x="1060" y="139"/>
                    </a:lnTo>
                    <a:lnTo>
                      <a:pt x="1056" y="122"/>
                    </a:lnTo>
                    <a:lnTo>
                      <a:pt x="1050" y="106"/>
                    </a:lnTo>
                    <a:lnTo>
                      <a:pt x="1042" y="90"/>
                    </a:lnTo>
                    <a:lnTo>
                      <a:pt x="1033" y="76"/>
                    </a:lnTo>
                    <a:lnTo>
                      <a:pt x="1022" y="61"/>
                    </a:lnTo>
                    <a:lnTo>
                      <a:pt x="1011" y="49"/>
                    </a:lnTo>
                    <a:lnTo>
                      <a:pt x="998" y="38"/>
                    </a:lnTo>
                    <a:lnTo>
                      <a:pt x="985" y="28"/>
                    </a:lnTo>
                    <a:lnTo>
                      <a:pt x="970" y="20"/>
                    </a:lnTo>
                    <a:lnTo>
                      <a:pt x="955" y="13"/>
                    </a:lnTo>
                    <a:lnTo>
                      <a:pt x="939" y="7"/>
                    </a:lnTo>
                    <a:lnTo>
                      <a:pt x="922" y="3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60" y="1"/>
                    </a:lnTo>
                    <a:lnTo>
                      <a:pt x="141" y="3"/>
                    </a:lnTo>
                    <a:lnTo>
                      <a:pt x="125" y="7"/>
                    </a:lnTo>
                    <a:lnTo>
                      <a:pt x="108" y="13"/>
                    </a:lnTo>
                    <a:lnTo>
                      <a:pt x="93" y="20"/>
                    </a:lnTo>
                    <a:lnTo>
                      <a:pt x="79" y="28"/>
                    </a:lnTo>
                    <a:lnTo>
                      <a:pt x="65" y="38"/>
                    </a:lnTo>
                    <a:lnTo>
                      <a:pt x="53" y="49"/>
                    </a:lnTo>
                    <a:lnTo>
                      <a:pt x="41" y="61"/>
                    </a:lnTo>
                    <a:lnTo>
                      <a:pt x="31" y="76"/>
                    </a:lnTo>
                    <a:lnTo>
                      <a:pt x="21" y="90"/>
                    </a:lnTo>
                    <a:lnTo>
                      <a:pt x="14" y="106"/>
                    </a:lnTo>
                    <a:lnTo>
                      <a:pt x="8" y="122"/>
                    </a:lnTo>
                    <a:lnTo>
                      <a:pt x="3" y="139"/>
                    </a:lnTo>
                    <a:lnTo>
                      <a:pt x="0" y="158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3" y="213"/>
                    </a:lnTo>
                    <a:lnTo>
                      <a:pt x="8" y="229"/>
                    </a:lnTo>
                    <a:lnTo>
                      <a:pt x="14" y="245"/>
                    </a:lnTo>
                    <a:lnTo>
                      <a:pt x="21" y="259"/>
                    </a:lnTo>
                    <a:lnTo>
                      <a:pt x="31" y="273"/>
                    </a:lnTo>
                    <a:lnTo>
                      <a:pt x="41" y="286"/>
                    </a:lnTo>
                    <a:lnTo>
                      <a:pt x="53" y="298"/>
                    </a:lnTo>
                    <a:lnTo>
                      <a:pt x="65" y="308"/>
                    </a:lnTo>
                    <a:lnTo>
                      <a:pt x="79" y="318"/>
                    </a:lnTo>
                    <a:lnTo>
                      <a:pt x="93" y="326"/>
                    </a:lnTo>
                    <a:lnTo>
                      <a:pt x="108" y="334"/>
                    </a:lnTo>
                    <a:lnTo>
                      <a:pt x="125" y="340"/>
                    </a:lnTo>
                    <a:lnTo>
                      <a:pt x="141" y="343"/>
                    </a:lnTo>
                    <a:lnTo>
                      <a:pt x="160" y="346"/>
                    </a:lnTo>
                    <a:lnTo>
                      <a:pt x="177" y="347"/>
                    </a:lnTo>
                    <a:lnTo>
                      <a:pt x="886" y="347"/>
                    </a:lnTo>
                    <a:lnTo>
                      <a:pt x="904" y="346"/>
                    </a:lnTo>
                    <a:lnTo>
                      <a:pt x="922" y="343"/>
                    </a:lnTo>
                    <a:lnTo>
                      <a:pt x="939" y="340"/>
                    </a:lnTo>
                    <a:lnTo>
                      <a:pt x="955" y="334"/>
                    </a:lnTo>
                    <a:lnTo>
                      <a:pt x="970" y="326"/>
                    </a:lnTo>
                    <a:lnTo>
                      <a:pt x="985" y="318"/>
                    </a:lnTo>
                    <a:lnTo>
                      <a:pt x="998" y="308"/>
                    </a:lnTo>
                    <a:lnTo>
                      <a:pt x="1011" y="298"/>
                    </a:lnTo>
                    <a:lnTo>
                      <a:pt x="1022" y="286"/>
                    </a:lnTo>
                    <a:lnTo>
                      <a:pt x="1033" y="273"/>
                    </a:lnTo>
                    <a:lnTo>
                      <a:pt x="1042" y="259"/>
                    </a:lnTo>
                    <a:lnTo>
                      <a:pt x="1050" y="245"/>
                    </a:lnTo>
                    <a:lnTo>
                      <a:pt x="1056" y="229"/>
                    </a:lnTo>
                    <a:lnTo>
                      <a:pt x="1060" y="213"/>
                    </a:lnTo>
                    <a:lnTo>
                      <a:pt x="1063" y="195"/>
                    </a:lnTo>
                    <a:lnTo>
                      <a:pt x="1064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1" name="Freeform 167"/>
              <p:cNvSpPr>
                <a:spLocks/>
              </p:cNvSpPr>
              <p:nvPr/>
            </p:nvSpPr>
            <p:spPr bwMode="auto">
              <a:xfrm>
                <a:off x="4661" y="4267"/>
                <a:ext cx="191" cy="67"/>
              </a:xfrm>
              <a:custGeom>
                <a:avLst/>
                <a:gdLst>
                  <a:gd name="T0" fmla="*/ 0 w 1007"/>
                  <a:gd name="T1" fmla="*/ 130 h 290"/>
                  <a:gd name="T2" fmla="*/ 6 w 1007"/>
                  <a:gd name="T3" fmla="*/ 101 h 290"/>
                  <a:gd name="T4" fmla="*/ 17 w 1007"/>
                  <a:gd name="T5" fmla="*/ 75 h 290"/>
                  <a:gd name="T6" fmla="*/ 32 w 1007"/>
                  <a:gd name="T7" fmla="*/ 52 h 290"/>
                  <a:gd name="T8" fmla="*/ 52 w 1007"/>
                  <a:gd name="T9" fmla="*/ 33 h 290"/>
                  <a:gd name="T10" fmla="*/ 75 w 1007"/>
                  <a:gd name="T11" fmla="*/ 17 h 290"/>
                  <a:gd name="T12" fmla="*/ 100 w 1007"/>
                  <a:gd name="T13" fmla="*/ 6 h 290"/>
                  <a:gd name="T14" fmla="*/ 130 w 1007"/>
                  <a:gd name="T15" fmla="*/ 1 h 290"/>
                  <a:gd name="T16" fmla="*/ 853 w 1007"/>
                  <a:gd name="T17" fmla="*/ 0 h 290"/>
                  <a:gd name="T18" fmla="*/ 884 w 1007"/>
                  <a:gd name="T19" fmla="*/ 3 h 290"/>
                  <a:gd name="T20" fmla="*/ 912 w 1007"/>
                  <a:gd name="T21" fmla="*/ 11 h 290"/>
                  <a:gd name="T22" fmla="*/ 937 w 1007"/>
                  <a:gd name="T23" fmla="*/ 24 h 290"/>
                  <a:gd name="T24" fmla="*/ 960 w 1007"/>
                  <a:gd name="T25" fmla="*/ 42 h 290"/>
                  <a:gd name="T26" fmla="*/ 979 w 1007"/>
                  <a:gd name="T27" fmla="*/ 63 h 290"/>
                  <a:gd name="T28" fmla="*/ 993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3 w 1007"/>
                  <a:gd name="T37" fmla="*/ 201 h 290"/>
                  <a:gd name="T38" fmla="*/ 979 w 1007"/>
                  <a:gd name="T39" fmla="*/ 226 h 290"/>
                  <a:gd name="T40" fmla="*/ 960 w 1007"/>
                  <a:gd name="T41" fmla="*/ 248 h 290"/>
                  <a:gd name="T42" fmla="*/ 937 w 1007"/>
                  <a:gd name="T43" fmla="*/ 265 h 290"/>
                  <a:gd name="T44" fmla="*/ 912 w 1007"/>
                  <a:gd name="T45" fmla="*/ 279 h 290"/>
                  <a:gd name="T46" fmla="*/ 884 w 1007"/>
                  <a:gd name="T47" fmla="*/ 287 h 290"/>
                  <a:gd name="T48" fmla="*/ 853 w 1007"/>
                  <a:gd name="T49" fmla="*/ 290 h 290"/>
                  <a:gd name="T50" fmla="*/ 130 w 1007"/>
                  <a:gd name="T51" fmla="*/ 289 h 290"/>
                  <a:gd name="T52" fmla="*/ 100 w 1007"/>
                  <a:gd name="T53" fmla="*/ 283 h 290"/>
                  <a:gd name="T54" fmla="*/ 75 w 1007"/>
                  <a:gd name="T55" fmla="*/ 273 h 290"/>
                  <a:gd name="T56" fmla="*/ 52 w 1007"/>
                  <a:gd name="T57" fmla="*/ 257 h 290"/>
                  <a:gd name="T58" fmla="*/ 32 w 1007"/>
                  <a:gd name="T59" fmla="*/ 238 h 290"/>
                  <a:gd name="T60" fmla="*/ 17 w 1007"/>
                  <a:gd name="T61" fmla="*/ 214 h 290"/>
                  <a:gd name="T62" fmla="*/ 6 w 1007"/>
                  <a:gd name="T63" fmla="*/ 188 h 290"/>
                  <a:gd name="T64" fmla="*/ 0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1"/>
                    </a:lnTo>
                    <a:lnTo>
                      <a:pt x="11" y="88"/>
                    </a:lnTo>
                    <a:lnTo>
                      <a:pt x="17" y="75"/>
                    </a:lnTo>
                    <a:lnTo>
                      <a:pt x="24" y="63"/>
                    </a:lnTo>
                    <a:lnTo>
                      <a:pt x="32" y="52"/>
                    </a:lnTo>
                    <a:lnTo>
                      <a:pt x="41" y="42"/>
                    </a:lnTo>
                    <a:lnTo>
                      <a:pt x="52" y="33"/>
                    </a:lnTo>
                    <a:lnTo>
                      <a:pt x="63" y="24"/>
                    </a:lnTo>
                    <a:lnTo>
                      <a:pt x="75" y="17"/>
                    </a:lnTo>
                    <a:lnTo>
                      <a:pt x="87" y="11"/>
                    </a:lnTo>
                    <a:lnTo>
                      <a:pt x="100" y="6"/>
                    </a:lnTo>
                    <a:lnTo>
                      <a:pt x="114" y="3"/>
                    </a:lnTo>
                    <a:lnTo>
                      <a:pt x="130" y="1"/>
                    </a:lnTo>
                    <a:lnTo>
                      <a:pt x="144" y="0"/>
                    </a:lnTo>
                    <a:lnTo>
                      <a:pt x="853" y="0"/>
                    </a:lnTo>
                    <a:lnTo>
                      <a:pt x="868" y="1"/>
                    </a:lnTo>
                    <a:lnTo>
                      <a:pt x="884" y="3"/>
                    </a:lnTo>
                    <a:lnTo>
                      <a:pt x="898" y="6"/>
                    </a:lnTo>
                    <a:lnTo>
                      <a:pt x="912" y="11"/>
                    </a:lnTo>
                    <a:lnTo>
                      <a:pt x="925" y="17"/>
                    </a:lnTo>
                    <a:lnTo>
                      <a:pt x="937" y="24"/>
                    </a:lnTo>
                    <a:lnTo>
                      <a:pt x="949" y="33"/>
                    </a:lnTo>
                    <a:lnTo>
                      <a:pt x="960" y="42"/>
                    </a:lnTo>
                    <a:lnTo>
                      <a:pt x="970" y="52"/>
                    </a:lnTo>
                    <a:lnTo>
                      <a:pt x="979" y="63"/>
                    </a:lnTo>
                    <a:lnTo>
                      <a:pt x="987" y="75"/>
                    </a:lnTo>
                    <a:lnTo>
                      <a:pt x="993" y="88"/>
                    </a:lnTo>
                    <a:lnTo>
                      <a:pt x="999" y="101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0"/>
                    </a:lnTo>
                    <a:lnTo>
                      <a:pt x="1004" y="174"/>
                    </a:lnTo>
                    <a:lnTo>
                      <a:pt x="999" y="188"/>
                    </a:lnTo>
                    <a:lnTo>
                      <a:pt x="993" y="201"/>
                    </a:lnTo>
                    <a:lnTo>
                      <a:pt x="987" y="214"/>
                    </a:lnTo>
                    <a:lnTo>
                      <a:pt x="979" y="226"/>
                    </a:lnTo>
                    <a:lnTo>
                      <a:pt x="970" y="238"/>
                    </a:lnTo>
                    <a:lnTo>
                      <a:pt x="960" y="248"/>
                    </a:lnTo>
                    <a:lnTo>
                      <a:pt x="949" y="257"/>
                    </a:lnTo>
                    <a:lnTo>
                      <a:pt x="937" y="265"/>
                    </a:lnTo>
                    <a:lnTo>
                      <a:pt x="925" y="273"/>
                    </a:lnTo>
                    <a:lnTo>
                      <a:pt x="912" y="279"/>
                    </a:lnTo>
                    <a:lnTo>
                      <a:pt x="898" y="283"/>
                    </a:lnTo>
                    <a:lnTo>
                      <a:pt x="884" y="287"/>
                    </a:lnTo>
                    <a:lnTo>
                      <a:pt x="868" y="289"/>
                    </a:lnTo>
                    <a:lnTo>
                      <a:pt x="853" y="290"/>
                    </a:lnTo>
                    <a:lnTo>
                      <a:pt x="144" y="290"/>
                    </a:lnTo>
                    <a:lnTo>
                      <a:pt x="130" y="289"/>
                    </a:lnTo>
                    <a:lnTo>
                      <a:pt x="114" y="287"/>
                    </a:lnTo>
                    <a:lnTo>
                      <a:pt x="100" y="283"/>
                    </a:lnTo>
                    <a:lnTo>
                      <a:pt x="87" y="279"/>
                    </a:lnTo>
                    <a:lnTo>
                      <a:pt x="75" y="273"/>
                    </a:lnTo>
                    <a:lnTo>
                      <a:pt x="63" y="265"/>
                    </a:lnTo>
                    <a:lnTo>
                      <a:pt x="52" y="257"/>
                    </a:lnTo>
                    <a:lnTo>
                      <a:pt x="41" y="248"/>
                    </a:lnTo>
                    <a:lnTo>
                      <a:pt x="32" y="238"/>
                    </a:lnTo>
                    <a:lnTo>
                      <a:pt x="24" y="226"/>
                    </a:lnTo>
                    <a:lnTo>
                      <a:pt x="17" y="214"/>
                    </a:lnTo>
                    <a:lnTo>
                      <a:pt x="11" y="201"/>
                    </a:lnTo>
                    <a:lnTo>
                      <a:pt x="6" y="188"/>
                    </a:lnTo>
                    <a:lnTo>
                      <a:pt x="2" y="174"/>
                    </a:lnTo>
                    <a:lnTo>
                      <a:pt x="0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2" name="Freeform 168"/>
              <p:cNvSpPr>
                <a:spLocks/>
              </p:cNvSpPr>
              <p:nvPr/>
            </p:nvSpPr>
            <p:spPr bwMode="auto">
              <a:xfrm>
                <a:off x="5412" y="4273"/>
                <a:ext cx="202" cy="81"/>
              </a:xfrm>
              <a:custGeom>
                <a:avLst/>
                <a:gdLst>
                  <a:gd name="T0" fmla="*/ 0 w 1063"/>
                  <a:gd name="T1" fmla="*/ 158 h 347"/>
                  <a:gd name="T2" fmla="*/ 8 w 1063"/>
                  <a:gd name="T3" fmla="*/ 122 h 347"/>
                  <a:gd name="T4" fmla="*/ 21 w 1063"/>
                  <a:gd name="T5" fmla="*/ 90 h 347"/>
                  <a:gd name="T6" fmla="*/ 40 w 1063"/>
                  <a:gd name="T7" fmla="*/ 61 h 347"/>
                  <a:gd name="T8" fmla="*/ 65 w 1063"/>
                  <a:gd name="T9" fmla="*/ 38 h 347"/>
                  <a:gd name="T10" fmla="*/ 93 w 1063"/>
                  <a:gd name="T11" fmla="*/ 20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6 w 1063"/>
                  <a:gd name="T17" fmla="*/ 0 h 347"/>
                  <a:gd name="T18" fmla="*/ 921 w 1063"/>
                  <a:gd name="T19" fmla="*/ 3 h 347"/>
                  <a:gd name="T20" fmla="*/ 955 w 1063"/>
                  <a:gd name="T21" fmla="*/ 13 h 347"/>
                  <a:gd name="T22" fmla="*/ 985 w 1063"/>
                  <a:gd name="T23" fmla="*/ 28 h 347"/>
                  <a:gd name="T24" fmla="*/ 1011 w 1063"/>
                  <a:gd name="T25" fmla="*/ 49 h 347"/>
                  <a:gd name="T26" fmla="*/ 1033 w 1063"/>
                  <a:gd name="T27" fmla="*/ 76 h 347"/>
                  <a:gd name="T28" fmla="*/ 1049 w 1063"/>
                  <a:gd name="T29" fmla="*/ 106 h 347"/>
                  <a:gd name="T30" fmla="*/ 1059 w 1063"/>
                  <a:gd name="T31" fmla="*/ 139 h 347"/>
                  <a:gd name="T32" fmla="*/ 1063 w 1063"/>
                  <a:gd name="T33" fmla="*/ 177 h 347"/>
                  <a:gd name="T34" fmla="*/ 1059 w 1063"/>
                  <a:gd name="T35" fmla="*/ 213 h 347"/>
                  <a:gd name="T36" fmla="*/ 1049 w 1063"/>
                  <a:gd name="T37" fmla="*/ 245 h 347"/>
                  <a:gd name="T38" fmla="*/ 1033 w 1063"/>
                  <a:gd name="T39" fmla="*/ 273 h 347"/>
                  <a:gd name="T40" fmla="*/ 1011 w 1063"/>
                  <a:gd name="T41" fmla="*/ 298 h 347"/>
                  <a:gd name="T42" fmla="*/ 985 w 1063"/>
                  <a:gd name="T43" fmla="*/ 318 h 347"/>
                  <a:gd name="T44" fmla="*/ 955 w 1063"/>
                  <a:gd name="T45" fmla="*/ 334 h 347"/>
                  <a:gd name="T46" fmla="*/ 921 w 1063"/>
                  <a:gd name="T47" fmla="*/ 343 h 347"/>
                  <a:gd name="T48" fmla="*/ 886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40 h 347"/>
                  <a:gd name="T54" fmla="*/ 93 w 1063"/>
                  <a:gd name="T55" fmla="*/ 326 h 347"/>
                  <a:gd name="T56" fmla="*/ 65 w 1063"/>
                  <a:gd name="T57" fmla="*/ 308 h 347"/>
                  <a:gd name="T58" fmla="*/ 40 w 1063"/>
                  <a:gd name="T59" fmla="*/ 286 h 347"/>
                  <a:gd name="T60" fmla="*/ 21 w 1063"/>
                  <a:gd name="T61" fmla="*/ 259 h 347"/>
                  <a:gd name="T62" fmla="*/ 8 w 1063"/>
                  <a:gd name="T63" fmla="*/ 229 h 347"/>
                  <a:gd name="T64" fmla="*/ 0 w 1063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7"/>
                    </a:moveTo>
                    <a:lnTo>
                      <a:pt x="0" y="158"/>
                    </a:lnTo>
                    <a:lnTo>
                      <a:pt x="3" y="139"/>
                    </a:lnTo>
                    <a:lnTo>
                      <a:pt x="8" y="122"/>
                    </a:lnTo>
                    <a:lnTo>
                      <a:pt x="14" y="106"/>
                    </a:lnTo>
                    <a:lnTo>
                      <a:pt x="21" y="90"/>
                    </a:lnTo>
                    <a:lnTo>
                      <a:pt x="30" y="76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5" y="38"/>
                    </a:lnTo>
                    <a:lnTo>
                      <a:pt x="79" y="28"/>
                    </a:lnTo>
                    <a:lnTo>
                      <a:pt x="93" y="20"/>
                    </a:lnTo>
                    <a:lnTo>
                      <a:pt x="108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6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1" y="3"/>
                    </a:lnTo>
                    <a:lnTo>
                      <a:pt x="938" y="7"/>
                    </a:lnTo>
                    <a:lnTo>
                      <a:pt x="955" y="13"/>
                    </a:lnTo>
                    <a:lnTo>
                      <a:pt x="970" y="20"/>
                    </a:lnTo>
                    <a:lnTo>
                      <a:pt x="985" y="28"/>
                    </a:lnTo>
                    <a:lnTo>
                      <a:pt x="998" y="38"/>
                    </a:lnTo>
                    <a:lnTo>
                      <a:pt x="1011" y="49"/>
                    </a:lnTo>
                    <a:lnTo>
                      <a:pt x="1022" y="61"/>
                    </a:lnTo>
                    <a:lnTo>
                      <a:pt x="1033" y="76"/>
                    </a:lnTo>
                    <a:lnTo>
                      <a:pt x="1042" y="90"/>
                    </a:lnTo>
                    <a:lnTo>
                      <a:pt x="1049" y="106"/>
                    </a:lnTo>
                    <a:lnTo>
                      <a:pt x="1055" y="122"/>
                    </a:lnTo>
                    <a:lnTo>
                      <a:pt x="1059" y="139"/>
                    </a:lnTo>
                    <a:lnTo>
                      <a:pt x="1062" y="158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59" y="213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59"/>
                    </a:lnTo>
                    <a:lnTo>
                      <a:pt x="1033" y="273"/>
                    </a:lnTo>
                    <a:lnTo>
                      <a:pt x="1022" y="286"/>
                    </a:lnTo>
                    <a:lnTo>
                      <a:pt x="1011" y="298"/>
                    </a:lnTo>
                    <a:lnTo>
                      <a:pt x="998" y="308"/>
                    </a:lnTo>
                    <a:lnTo>
                      <a:pt x="985" y="318"/>
                    </a:lnTo>
                    <a:lnTo>
                      <a:pt x="970" y="326"/>
                    </a:lnTo>
                    <a:lnTo>
                      <a:pt x="955" y="334"/>
                    </a:lnTo>
                    <a:lnTo>
                      <a:pt x="938" y="340"/>
                    </a:lnTo>
                    <a:lnTo>
                      <a:pt x="921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6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40"/>
                    </a:lnTo>
                    <a:lnTo>
                      <a:pt x="108" y="334"/>
                    </a:lnTo>
                    <a:lnTo>
                      <a:pt x="93" y="326"/>
                    </a:lnTo>
                    <a:lnTo>
                      <a:pt x="79" y="318"/>
                    </a:lnTo>
                    <a:lnTo>
                      <a:pt x="65" y="308"/>
                    </a:lnTo>
                    <a:lnTo>
                      <a:pt x="52" y="298"/>
                    </a:lnTo>
                    <a:lnTo>
                      <a:pt x="40" y="286"/>
                    </a:lnTo>
                    <a:lnTo>
                      <a:pt x="30" y="273"/>
                    </a:lnTo>
                    <a:lnTo>
                      <a:pt x="21" y="259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3" name="Freeform 169"/>
              <p:cNvSpPr>
                <a:spLocks/>
              </p:cNvSpPr>
              <p:nvPr/>
            </p:nvSpPr>
            <p:spPr bwMode="auto">
              <a:xfrm>
                <a:off x="5417" y="4267"/>
                <a:ext cx="191" cy="67"/>
              </a:xfrm>
              <a:custGeom>
                <a:avLst/>
                <a:gdLst>
                  <a:gd name="T0" fmla="*/ 0 w 1007"/>
                  <a:gd name="T1" fmla="*/ 130 h 290"/>
                  <a:gd name="T2" fmla="*/ 6 w 1007"/>
                  <a:gd name="T3" fmla="*/ 101 h 290"/>
                  <a:gd name="T4" fmla="*/ 17 w 1007"/>
                  <a:gd name="T5" fmla="*/ 75 h 290"/>
                  <a:gd name="T6" fmla="*/ 33 w 1007"/>
                  <a:gd name="T7" fmla="*/ 52 h 290"/>
                  <a:gd name="T8" fmla="*/ 53 w 1007"/>
                  <a:gd name="T9" fmla="*/ 33 h 290"/>
                  <a:gd name="T10" fmla="*/ 76 w 1007"/>
                  <a:gd name="T11" fmla="*/ 17 h 290"/>
                  <a:gd name="T12" fmla="*/ 101 w 1007"/>
                  <a:gd name="T13" fmla="*/ 6 h 290"/>
                  <a:gd name="T14" fmla="*/ 130 w 1007"/>
                  <a:gd name="T15" fmla="*/ 1 h 290"/>
                  <a:gd name="T16" fmla="*/ 854 w 1007"/>
                  <a:gd name="T17" fmla="*/ 0 h 290"/>
                  <a:gd name="T18" fmla="*/ 884 w 1007"/>
                  <a:gd name="T19" fmla="*/ 3 h 290"/>
                  <a:gd name="T20" fmla="*/ 913 w 1007"/>
                  <a:gd name="T21" fmla="*/ 11 h 290"/>
                  <a:gd name="T22" fmla="*/ 938 w 1007"/>
                  <a:gd name="T23" fmla="*/ 24 h 290"/>
                  <a:gd name="T24" fmla="*/ 961 w 1007"/>
                  <a:gd name="T25" fmla="*/ 42 h 290"/>
                  <a:gd name="T26" fmla="*/ 980 w 1007"/>
                  <a:gd name="T27" fmla="*/ 63 h 290"/>
                  <a:gd name="T28" fmla="*/ 995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5 w 1007"/>
                  <a:gd name="T37" fmla="*/ 201 h 290"/>
                  <a:gd name="T38" fmla="*/ 980 w 1007"/>
                  <a:gd name="T39" fmla="*/ 226 h 290"/>
                  <a:gd name="T40" fmla="*/ 961 w 1007"/>
                  <a:gd name="T41" fmla="*/ 248 h 290"/>
                  <a:gd name="T42" fmla="*/ 938 w 1007"/>
                  <a:gd name="T43" fmla="*/ 265 h 290"/>
                  <a:gd name="T44" fmla="*/ 913 w 1007"/>
                  <a:gd name="T45" fmla="*/ 279 h 290"/>
                  <a:gd name="T46" fmla="*/ 884 w 1007"/>
                  <a:gd name="T47" fmla="*/ 287 h 290"/>
                  <a:gd name="T48" fmla="*/ 854 w 1007"/>
                  <a:gd name="T49" fmla="*/ 290 h 290"/>
                  <a:gd name="T50" fmla="*/ 130 w 1007"/>
                  <a:gd name="T51" fmla="*/ 289 h 290"/>
                  <a:gd name="T52" fmla="*/ 101 w 1007"/>
                  <a:gd name="T53" fmla="*/ 283 h 290"/>
                  <a:gd name="T54" fmla="*/ 76 w 1007"/>
                  <a:gd name="T55" fmla="*/ 273 h 290"/>
                  <a:gd name="T56" fmla="*/ 53 w 1007"/>
                  <a:gd name="T57" fmla="*/ 257 h 290"/>
                  <a:gd name="T58" fmla="*/ 33 w 1007"/>
                  <a:gd name="T59" fmla="*/ 238 h 290"/>
                  <a:gd name="T60" fmla="*/ 17 w 1007"/>
                  <a:gd name="T61" fmla="*/ 214 h 290"/>
                  <a:gd name="T62" fmla="*/ 6 w 1007"/>
                  <a:gd name="T63" fmla="*/ 188 h 290"/>
                  <a:gd name="T64" fmla="*/ 0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0" y="130"/>
                    </a:lnTo>
                    <a:lnTo>
                      <a:pt x="2" y="116"/>
                    </a:lnTo>
                    <a:lnTo>
                      <a:pt x="6" y="101"/>
                    </a:lnTo>
                    <a:lnTo>
                      <a:pt x="11" y="88"/>
                    </a:lnTo>
                    <a:lnTo>
                      <a:pt x="17" y="75"/>
                    </a:lnTo>
                    <a:lnTo>
                      <a:pt x="24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3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5" y="3"/>
                    </a:lnTo>
                    <a:lnTo>
                      <a:pt x="130" y="1"/>
                    </a:lnTo>
                    <a:lnTo>
                      <a:pt x="144" y="0"/>
                    </a:lnTo>
                    <a:lnTo>
                      <a:pt x="854" y="0"/>
                    </a:lnTo>
                    <a:lnTo>
                      <a:pt x="869" y="1"/>
                    </a:lnTo>
                    <a:lnTo>
                      <a:pt x="884" y="3"/>
                    </a:lnTo>
                    <a:lnTo>
                      <a:pt x="898" y="6"/>
                    </a:lnTo>
                    <a:lnTo>
                      <a:pt x="913" y="11"/>
                    </a:lnTo>
                    <a:lnTo>
                      <a:pt x="926" y="17"/>
                    </a:lnTo>
                    <a:lnTo>
                      <a:pt x="938" y="24"/>
                    </a:lnTo>
                    <a:lnTo>
                      <a:pt x="950" y="33"/>
                    </a:lnTo>
                    <a:lnTo>
                      <a:pt x="961" y="42"/>
                    </a:lnTo>
                    <a:lnTo>
                      <a:pt x="971" y="52"/>
                    </a:lnTo>
                    <a:lnTo>
                      <a:pt x="980" y="63"/>
                    </a:lnTo>
                    <a:lnTo>
                      <a:pt x="988" y="75"/>
                    </a:lnTo>
                    <a:lnTo>
                      <a:pt x="995" y="88"/>
                    </a:lnTo>
                    <a:lnTo>
                      <a:pt x="1000" y="101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0"/>
                    </a:lnTo>
                    <a:lnTo>
                      <a:pt x="1004" y="174"/>
                    </a:lnTo>
                    <a:lnTo>
                      <a:pt x="1000" y="188"/>
                    </a:lnTo>
                    <a:lnTo>
                      <a:pt x="995" y="201"/>
                    </a:lnTo>
                    <a:lnTo>
                      <a:pt x="988" y="214"/>
                    </a:lnTo>
                    <a:lnTo>
                      <a:pt x="980" y="226"/>
                    </a:lnTo>
                    <a:lnTo>
                      <a:pt x="971" y="238"/>
                    </a:lnTo>
                    <a:lnTo>
                      <a:pt x="961" y="248"/>
                    </a:lnTo>
                    <a:lnTo>
                      <a:pt x="950" y="257"/>
                    </a:lnTo>
                    <a:lnTo>
                      <a:pt x="938" y="265"/>
                    </a:lnTo>
                    <a:lnTo>
                      <a:pt x="926" y="273"/>
                    </a:lnTo>
                    <a:lnTo>
                      <a:pt x="913" y="279"/>
                    </a:lnTo>
                    <a:lnTo>
                      <a:pt x="898" y="283"/>
                    </a:lnTo>
                    <a:lnTo>
                      <a:pt x="884" y="287"/>
                    </a:lnTo>
                    <a:lnTo>
                      <a:pt x="869" y="289"/>
                    </a:lnTo>
                    <a:lnTo>
                      <a:pt x="854" y="290"/>
                    </a:lnTo>
                    <a:lnTo>
                      <a:pt x="144" y="290"/>
                    </a:lnTo>
                    <a:lnTo>
                      <a:pt x="130" y="289"/>
                    </a:lnTo>
                    <a:lnTo>
                      <a:pt x="115" y="287"/>
                    </a:lnTo>
                    <a:lnTo>
                      <a:pt x="101" y="283"/>
                    </a:lnTo>
                    <a:lnTo>
                      <a:pt x="88" y="279"/>
                    </a:lnTo>
                    <a:lnTo>
                      <a:pt x="76" y="273"/>
                    </a:lnTo>
                    <a:lnTo>
                      <a:pt x="64" y="265"/>
                    </a:lnTo>
                    <a:lnTo>
                      <a:pt x="53" y="257"/>
                    </a:lnTo>
                    <a:lnTo>
                      <a:pt x="43" y="248"/>
                    </a:lnTo>
                    <a:lnTo>
                      <a:pt x="33" y="238"/>
                    </a:lnTo>
                    <a:lnTo>
                      <a:pt x="24" y="226"/>
                    </a:lnTo>
                    <a:lnTo>
                      <a:pt x="17" y="214"/>
                    </a:lnTo>
                    <a:lnTo>
                      <a:pt x="11" y="201"/>
                    </a:lnTo>
                    <a:lnTo>
                      <a:pt x="6" y="188"/>
                    </a:lnTo>
                    <a:lnTo>
                      <a:pt x="2" y="174"/>
                    </a:lnTo>
                    <a:lnTo>
                      <a:pt x="0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4" name="Freeform 170"/>
              <p:cNvSpPr>
                <a:spLocks/>
              </p:cNvSpPr>
              <p:nvPr/>
            </p:nvSpPr>
            <p:spPr bwMode="auto">
              <a:xfrm>
                <a:off x="5661" y="4273"/>
                <a:ext cx="202" cy="81"/>
              </a:xfrm>
              <a:custGeom>
                <a:avLst/>
                <a:gdLst>
                  <a:gd name="T0" fmla="*/ 1 w 1064"/>
                  <a:gd name="T1" fmla="*/ 158 h 347"/>
                  <a:gd name="T2" fmla="*/ 9 w 1064"/>
                  <a:gd name="T3" fmla="*/ 122 h 347"/>
                  <a:gd name="T4" fmla="*/ 22 w 1064"/>
                  <a:gd name="T5" fmla="*/ 90 h 347"/>
                  <a:gd name="T6" fmla="*/ 41 w 1064"/>
                  <a:gd name="T7" fmla="*/ 61 h 347"/>
                  <a:gd name="T8" fmla="*/ 65 w 1064"/>
                  <a:gd name="T9" fmla="*/ 38 h 347"/>
                  <a:gd name="T10" fmla="*/ 93 w 1064"/>
                  <a:gd name="T11" fmla="*/ 20 h 347"/>
                  <a:gd name="T12" fmla="*/ 125 w 1064"/>
                  <a:gd name="T13" fmla="*/ 7 h 347"/>
                  <a:gd name="T14" fmla="*/ 160 w 1064"/>
                  <a:gd name="T15" fmla="*/ 1 h 347"/>
                  <a:gd name="T16" fmla="*/ 886 w 1064"/>
                  <a:gd name="T17" fmla="*/ 0 h 347"/>
                  <a:gd name="T18" fmla="*/ 923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49 h 347"/>
                  <a:gd name="T26" fmla="*/ 1034 w 1064"/>
                  <a:gd name="T27" fmla="*/ 76 h 347"/>
                  <a:gd name="T28" fmla="*/ 1050 w 1064"/>
                  <a:gd name="T29" fmla="*/ 106 h 347"/>
                  <a:gd name="T30" fmla="*/ 1061 w 1064"/>
                  <a:gd name="T31" fmla="*/ 139 h 347"/>
                  <a:gd name="T32" fmla="*/ 1064 w 1064"/>
                  <a:gd name="T33" fmla="*/ 177 h 347"/>
                  <a:gd name="T34" fmla="*/ 1061 w 1064"/>
                  <a:gd name="T35" fmla="*/ 213 h 347"/>
                  <a:gd name="T36" fmla="*/ 1050 w 1064"/>
                  <a:gd name="T37" fmla="*/ 245 h 347"/>
                  <a:gd name="T38" fmla="*/ 1034 w 1064"/>
                  <a:gd name="T39" fmla="*/ 273 h 347"/>
                  <a:gd name="T40" fmla="*/ 1011 w 1064"/>
                  <a:gd name="T41" fmla="*/ 298 h 347"/>
                  <a:gd name="T42" fmla="*/ 985 w 1064"/>
                  <a:gd name="T43" fmla="*/ 318 h 347"/>
                  <a:gd name="T44" fmla="*/ 955 w 1064"/>
                  <a:gd name="T45" fmla="*/ 334 h 347"/>
                  <a:gd name="T46" fmla="*/ 923 w 1064"/>
                  <a:gd name="T47" fmla="*/ 343 h 347"/>
                  <a:gd name="T48" fmla="*/ 886 w 1064"/>
                  <a:gd name="T49" fmla="*/ 347 h 347"/>
                  <a:gd name="T50" fmla="*/ 160 w 1064"/>
                  <a:gd name="T51" fmla="*/ 346 h 347"/>
                  <a:gd name="T52" fmla="*/ 125 w 1064"/>
                  <a:gd name="T53" fmla="*/ 340 h 347"/>
                  <a:gd name="T54" fmla="*/ 93 w 1064"/>
                  <a:gd name="T55" fmla="*/ 326 h 347"/>
                  <a:gd name="T56" fmla="*/ 65 w 1064"/>
                  <a:gd name="T57" fmla="*/ 308 h 347"/>
                  <a:gd name="T58" fmla="*/ 41 w 1064"/>
                  <a:gd name="T59" fmla="*/ 286 h 347"/>
                  <a:gd name="T60" fmla="*/ 22 w 1064"/>
                  <a:gd name="T61" fmla="*/ 259 h 347"/>
                  <a:gd name="T62" fmla="*/ 9 w 1064"/>
                  <a:gd name="T63" fmla="*/ 229 h 347"/>
                  <a:gd name="T64" fmla="*/ 1 w 1064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7"/>
                    </a:moveTo>
                    <a:lnTo>
                      <a:pt x="1" y="158"/>
                    </a:lnTo>
                    <a:lnTo>
                      <a:pt x="3" y="139"/>
                    </a:lnTo>
                    <a:lnTo>
                      <a:pt x="9" y="122"/>
                    </a:lnTo>
                    <a:lnTo>
                      <a:pt x="15" y="106"/>
                    </a:lnTo>
                    <a:lnTo>
                      <a:pt x="22" y="90"/>
                    </a:lnTo>
                    <a:lnTo>
                      <a:pt x="31" y="76"/>
                    </a:lnTo>
                    <a:lnTo>
                      <a:pt x="41" y="61"/>
                    </a:lnTo>
                    <a:lnTo>
                      <a:pt x="53" y="49"/>
                    </a:lnTo>
                    <a:lnTo>
                      <a:pt x="65" y="38"/>
                    </a:lnTo>
                    <a:lnTo>
                      <a:pt x="79" y="28"/>
                    </a:lnTo>
                    <a:lnTo>
                      <a:pt x="93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3" y="3"/>
                    </a:lnTo>
                    <a:lnTo>
                      <a:pt x="160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3" y="3"/>
                    </a:lnTo>
                    <a:lnTo>
                      <a:pt x="939" y="7"/>
                    </a:lnTo>
                    <a:lnTo>
                      <a:pt x="955" y="13"/>
                    </a:lnTo>
                    <a:lnTo>
                      <a:pt x="971" y="20"/>
                    </a:lnTo>
                    <a:lnTo>
                      <a:pt x="985" y="28"/>
                    </a:lnTo>
                    <a:lnTo>
                      <a:pt x="999" y="38"/>
                    </a:lnTo>
                    <a:lnTo>
                      <a:pt x="1011" y="49"/>
                    </a:lnTo>
                    <a:lnTo>
                      <a:pt x="1024" y="61"/>
                    </a:lnTo>
                    <a:lnTo>
                      <a:pt x="1034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1" y="139"/>
                    </a:lnTo>
                    <a:lnTo>
                      <a:pt x="1063" y="158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1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59"/>
                    </a:lnTo>
                    <a:lnTo>
                      <a:pt x="1034" y="273"/>
                    </a:lnTo>
                    <a:lnTo>
                      <a:pt x="1024" y="286"/>
                    </a:lnTo>
                    <a:lnTo>
                      <a:pt x="1011" y="298"/>
                    </a:lnTo>
                    <a:lnTo>
                      <a:pt x="999" y="308"/>
                    </a:lnTo>
                    <a:lnTo>
                      <a:pt x="985" y="318"/>
                    </a:lnTo>
                    <a:lnTo>
                      <a:pt x="971" y="326"/>
                    </a:lnTo>
                    <a:lnTo>
                      <a:pt x="955" y="334"/>
                    </a:lnTo>
                    <a:lnTo>
                      <a:pt x="939" y="340"/>
                    </a:lnTo>
                    <a:lnTo>
                      <a:pt x="923" y="343"/>
                    </a:lnTo>
                    <a:lnTo>
                      <a:pt x="905" y="346"/>
                    </a:lnTo>
                    <a:lnTo>
                      <a:pt x="886" y="347"/>
                    </a:lnTo>
                    <a:lnTo>
                      <a:pt x="178" y="347"/>
                    </a:lnTo>
                    <a:lnTo>
                      <a:pt x="160" y="346"/>
                    </a:lnTo>
                    <a:lnTo>
                      <a:pt x="143" y="343"/>
                    </a:lnTo>
                    <a:lnTo>
                      <a:pt x="125" y="340"/>
                    </a:lnTo>
                    <a:lnTo>
                      <a:pt x="109" y="334"/>
                    </a:lnTo>
                    <a:lnTo>
                      <a:pt x="93" y="326"/>
                    </a:lnTo>
                    <a:lnTo>
                      <a:pt x="79" y="318"/>
                    </a:lnTo>
                    <a:lnTo>
                      <a:pt x="65" y="308"/>
                    </a:lnTo>
                    <a:lnTo>
                      <a:pt x="53" y="298"/>
                    </a:lnTo>
                    <a:lnTo>
                      <a:pt x="41" y="286"/>
                    </a:lnTo>
                    <a:lnTo>
                      <a:pt x="31" y="273"/>
                    </a:lnTo>
                    <a:lnTo>
                      <a:pt x="22" y="259"/>
                    </a:lnTo>
                    <a:lnTo>
                      <a:pt x="15" y="245"/>
                    </a:lnTo>
                    <a:lnTo>
                      <a:pt x="9" y="229"/>
                    </a:lnTo>
                    <a:lnTo>
                      <a:pt x="3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5" name="Freeform 171"/>
              <p:cNvSpPr>
                <a:spLocks/>
              </p:cNvSpPr>
              <p:nvPr/>
            </p:nvSpPr>
            <p:spPr bwMode="auto">
              <a:xfrm>
                <a:off x="5667" y="4267"/>
                <a:ext cx="191" cy="67"/>
              </a:xfrm>
              <a:custGeom>
                <a:avLst/>
                <a:gdLst>
                  <a:gd name="T0" fmla="*/ 1 w 1007"/>
                  <a:gd name="T1" fmla="*/ 130 h 290"/>
                  <a:gd name="T2" fmla="*/ 6 w 1007"/>
                  <a:gd name="T3" fmla="*/ 101 h 290"/>
                  <a:gd name="T4" fmla="*/ 17 w 1007"/>
                  <a:gd name="T5" fmla="*/ 75 h 290"/>
                  <a:gd name="T6" fmla="*/ 33 w 1007"/>
                  <a:gd name="T7" fmla="*/ 52 h 290"/>
                  <a:gd name="T8" fmla="*/ 53 w 1007"/>
                  <a:gd name="T9" fmla="*/ 33 h 290"/>
                  <a:gd name="T10" fmla="*/ 78 w 1007"/>
                  <a:gd name="T11" fmla="*/ 17 h 290"/>
                  <a:gd name="T12" fmla="*/ 105 w 1007"/>
                  <a:gd name="T13" fmla="*/ 6 h 290"/>
                  <a:gd name="T14" fmla="*/ 137 w 1007"/>
                  <a:gd name="T15" fmla="*/ 1 h 290"/>
                  <a:gd name="T16" fmla="*/ 861 w 1007"/>
                  <a:gd name="T17" fmla="*/ 0 h 290"/>
                  <a:gd name="T18" fmla="*/ 892 w 1007"/>
                  <a:gd name="T19" fmla="*/ 3 h 290"/>
                  <a:gd name="T20" fmla="*/ 919 w 1007"/>
                  <a:gd name="T21" fmla="*/ 11 h 290"/>
                  <a:gd name="T22" fmla="*/ 943 w 1007"/>
                  <a:gd name="T23" fmla="*/ 24 h 290"/>
                  <a:gd name="T24" fmla="*/ 964 w 1007"/>
                  <a:gd name="T25" fmla="*/ 42 h 290"/>
                  <a:gd name="T26" fmla="*/ 982 w 1007"/>
                  <a:gd name="T27" fmla="*/ 63 h 290"/>
                  <a:gd name="T28" fmla="*/ 996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6 w 1007"/>
                  <a:gd name="T37" fmla="*/ 201 h 290"/>
                  <a:gd name="T38" fmla="*/ 982 w 1007"/>
                  <a:gd name="T39" fmla="*/ 226 h 290"/>
                  <a:gd name="T40" fmla="*/ 964 w 1007"/>
                  <a:gd name="T41" fmla="*/ 248 h 290"/>
                  <a:gd name="T42" fmla="*/ 943 w 1007"/>
                  <a:gd name="T43" fmla="*/ 265 h 290"/>
                  <a:gd name="T44" fmla="*/ 919 w 1007"/>
                  <a:gd name="T45" fmla="*/ 279 h 290"/>
                  <a:gd name="T46" fmla="*/ 892 w 1007"/>
                  <a:gd name="T47" fmla="*/ 287 h 290"/>
                  <a:gd name="T48" fmla="*/ 861 w 1007"/>
                  <a:gd name="T49" fmla="*/ 290 h 290"/>
                  <a:gd name="T50" fmla="*/ 137 w 1007"/>
                  <a:gd name="T51" fmla="*/ 289 h 290"/>
                  <a:gd name="T52" fmla="*/ 105 w 1007"/>
                  <a:gd name="T53" fmla="*/ 283 h 290"/>
                  <a:gd name="T54" fmla="*/ 78 w 1007"/>
                  <a:gd name="T55" fmla="*/ 273 h 290"/>
                  <a:gd name="T56" fmla="*/ 53 w 1007"/>
                  <a:gd name="T57" fmla="*/ 257 h 290"/>
                  <a:gd name="T58" fmla="*/ 33 w 1007"/>
                  <a:gd name="T59" fmla="*/ 238 h 290"/>
                  <a:gd name="T60" fmla="*/ 17 w 1007"/>
                  <a:gd name="T61" fmla="*/ 214 h 290"/>
                  <a:gd name="T62" fmla="*/ 6 w 1007"/>
                  <a:gd name="T63" fmla="*/ 188 h 290"/>
                  <a:gd name="T64" fmla="*/ 1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6" y="101"/>
                    </a:lnTo>
                    <a:lnTo>
                      <a:pt x="11" y="88"/>
                    </a:lnTo>
                    <a:lnTo>
                      <a:pt x="17" y="75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3"/>
                    </a:lnTo>
                    <a:lnTo>
                      <a:pt x="65" y="24"/>
                    </a:lnTo>
                    <a:lnTo>
                      <a:pt x="78" y="17"/>
                    </a:lnTo>
                    <a:lnTo>
                      <a:pt x="91" y="11"/>
                    </a:lnTo>
                    <a:lnTo>
                      <a:pt x="105" y="6"/>
                    </a:lnTo>
                    <a:lnTo>
                      <a:pt x="121" y="3"/>
                    </a:lnTo>
                    <a:lnTo>
                      <a:pt x="137" y="1"/>
                    </a:lnTo>
                    <a:lnTo>
                      <a:pt x="153" y="0"/>
                    </a:lnTo>
                    <a:lnTo>
                      <a:pt x="861" y="0"/>
                    </a:lnTo>
                    <a:lnTo>
                      <a:pt x="877" y="1"/>
                    </a:lnTo>
                    <a:lnTo>
                      <a:pt x="892" y="3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1" y="17"/>
                    </a:lnTo>
                    <a:lnTo>
                      <a:pt x="943" y="24"/>
                    </a:lnTo>
                    <a:lnTo>
                      <a:pt x="954" y="33"/>
                    </a:lnTo>
                    <a:lnTo>
                      <a:pt x="964" y="42"/>
                    </a:lnTo>
                    <a:lnTo>
                      <a:pt x="974" y="52"/>
                    </a:lnTo>
                    <a:lnTo>
                      <a:pt x="982" y="63"/>
                    </a:lnTo>
                    <a:lnTo>
                      <a:pt x="989" y="75"/>
                    </a:lnTo>
                    <a:lnTo>
                      <a:pt x="996" y="88"/>
                    </a:lnTo>
                    <a:lnTo>
                      <a:pt x="1001" y="101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0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1"/>
                    </a:lnTo>
                    <a:lnTo>
                      <a:pt x="989" y="214"/>
                    </a:lnTo>
                    <a:lnTo>
                      <a:pt x="982" y="226"/>
                    </a:lnTo>
                    <a:lnTo>
                      <a:pt x="974" y="238"/>
                    </a:lnTo>
                    <a:lnTo>
                      <a:pt x="964" y="248"/>
                    </a:lnTo>
                    <a:lnTo>
                      <a:pt x="954" y="257"/>
                    </a:lnTo>
                    <a:lnTo>
                      <a:pt x="943" y="265"/>
                    </a:lnTo>
                    <a:lnTo>
                      <a:pt x="931" y="273"/>
                    </a:lnTo>
                    <a:lnTo>
                      <a:pt x="919" y="279"/>
                    </a:lnTo>
                    <a:lnTo>
                      <a:pt x="905" y="283"/>
                    </a:lnTo>
                    <a:lnTo>
                      <a:pt x="892" y="287"/>
                    </a:lnTo>
                    <a:lnTo>
                      <a:pt x="877" y="289"/>
                    </a:lnTo>
                    <a:lnTo>
                      <a:pt x="861" y="290"/>
                    </a:lnTo>
                    <a:lnTo>
                      <a:pt x="153" y="290"/>
                    </a:lnTo>
                    <a:lnTo>
                      <a:pt x="137" y="289"/>
                    </a:lnTo>
                    <a:lnTo>
                      <a:pt x="121" y="287"/>
                    </a:lnTo>
                    <a:lnTo>
                      <a:pt x="105" y="283"/>
                    </a:lnTo>
                    <a:lnTo>
                      <a:pt x="91" y="279"/>
                    </a:lnTo>
                    <a:lnTo>
                      <a:pt x="78" y="273"/>
                    </a:lnTo>
                    <a:lnTo>
                      <a:pt x="65" y="265"/>
                    </a:lnTo>
                    <a:lnTo>
                      <a:pt x="53" y="257"/>
                    </a:lnTo>
                    <a:lnTo>
                      <a:pt x="43" y="248"/>
                    </a:lnTo>
                    <a:lnTo>
                      <a:pt x="33" y="238"/>
                    </a:lnTo>
                    <a:lnTo>
                      <a:pt x="25" y="226"/>
                    </a:lnTo>
                    <a:lnTo>
                      <a:pt x="17" y="214"/>
                    </a:lnTo>
                    <a:lnTo>
                      <a:pt x="11" y="201"/>
                    </a:lnTo>
                    <a:lnTo>
                      <a:pt x="6" y="188"/>
                    </a:lnTo>
                    <a:lnTo>
                      <a:pt x="3" y="174"/>
                    </a:lnTo>
                    <a:lnTo>
                      <a:pt x="1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6" name="Freeform 172"/>
              <p:cNvSpPr>
                <a:spLocks/>
              </p:cNvSpPr>
              <p:nvPr/>
            </p:nvSpPr>
            <p:spPr bwMode="auto">
              <a:xfrm>
                <a:off x="5911" y="4273"/>
                <a:ext cx="199" cy="81"/>
              </a:xfrm>
              <a:custGeom>
                <a:avLst/>
                <a:gdLst>
                  <a:gd name="T0" fmla="*/ 1 w 1056"/>
                  <a:gd name="T1" fmla="*/ 158 h 347"/>
                  <a:gd name="T2" fmla="*/ 7 w 1056"/>
                  <a:gd name="T3" fmla="*/ 122 h 347"/>
                  <a:gd name="T4" fmla="*/ 20 w 1056"/>
                  <a:gd name="T5" fmla="*/ 90 h 347"/>
                  <a:gd name="T6" fmla="*/ 37 w 1056"/>
                  <a:gd name="T7" fmla="*/ 61 h 347"/>
                  <a:gd name="T8" fmla="*/ 60 w 1056"/>
                  <a:gd name="T9" fmla="*/ 38 h 347"/>
                  <a:gd name="T10" fmla="*/ 88 w 1056"/>
                  <a:gd name="T11" fmla="*/ 20 h 347"/>
                  <a:gd name="T12" fmla="*/ 118 w 1056"/>
                  <a:gd name="T13" fmla="*/ 7 h 347"/>
                  <a:gd name="T14" fmla="*/ 151 w 1056"/>
                  <a:gd name="T15" fmla="*/ 1 h 347"/>
                  <a:gd name="T16" fmla="*/ 887 w 1056"/>
                  <a:gd name="T17" fmla="*/ 0 h 347"/>
                  <a:gd name="T18" fmla="*/ 922 w 1056"/>
                  <a:gd name="T19" fmla="*/ 3 h 347"/>
                  <a:gd name="T20" fmla="*/ 953 w 1056"/>
                  <a:gd name="T21" fmla="*/ 13 h 347"/>
                  <a:gd name="T22" fmla="*/ 983 w 1056"/>
                  <a:gd name="T23" fmla="*/ 28 h 347"/>
                  <a:gd name="T24" fmla="*/ 1008 w 1056"/>
                  <a:gd name="T25" fmla="*/ 49 h 347"/>
                  <a:gd name="T26" fmla="*/ 1028 w 1056"/>
                  <a:gd name="T27" fmla="*/ 76 h 347"/>
                  <a:gd name="T28" fmla="*/ 1043 w 1056"/>
                  <a:gd name="T29" fmla="*/ 106 h 347"/>
                  <a:gd name="T30" fmla="*/ 1052 w 1056"/>
                  <a:gd name="T31" fmla="*/ 139 h 347"/>
                  <a:gd name="T32" fmla="*/ 1056 w 1056"/>
                  <a:gd name="T33" fmla="*/ 177 h 347"/>
                  <a:gd name="T34" fmla="*/ 1052 w 1056"/>
                  <a:gd name="T35" fmla="*/ 213 h 347"/>
                  <a:gd name="T36" fmla="*/ 1043 w 1056"/>
                  <a:gd name="T37" fmla="*/ 245 h 347"/>
                  <a:gd name="T38" fmla="*/ 1028 w 1056"/>
                  <a:gd name="T39" fmla="*/ 273 h 347"/>
                  <a:gd name="T40" fmla="*/ 1008 w 1056"/>
                  <a:gd name="T41" fmla="*/ 298 h 347"/>
                  <a:gd name="T42" fmla="*/ 983 w 1056"/>
                  <a:gd name="T43" fmla="*/ 318 h 347"/>
                  <a:gd name="T44" fmla="*/ 953 w 1056"/>
                  <a:gd name="T45" fmla="*/ 334 h 347"/>
                  <a:gd name="T46" fmla="*/ 922 w 1056"/>
                  <a:gd name="T47" fmla="*/ 343 h 347"/>
                  <a:gd name="T48" fmla="*/ 887 w 1056"/>
                  <a:gd name="T49" fmla="*/ 347 h 347"/>
                  <a:gd name="T50" fmla="*/ 151 w 1056"/>
                  <a:gd name="T51" fmla="*/ 346 h 347"/>
                  <a:gd name="T52" fmla="*/ 118 w 1056"/>
                  <a:gd name="T53" fmla="*/ 340 h 347"/>
                  <a:gd name="T54" fmla="*/ 88 w 1056"/>
                  <a:gd name="T55" fmla="*/ 326 h 347"/>
                  <a:gd name="T56" fmla="*/ 60 w 1056"/>
                  <a:gd name="T57" fmla="*/ 308 h 347"/>
                  <a:gd name="T58" fmla="*/ 37 w 1056"/>
                  <a:gd name="T59" fmla="*/ 286 h 347"/>
                  <a:gd name="T60" fmla="*/ 20 w 1056"/>
                  <a:gd name="T61" fmla="*/ 259 h 347"/>
                  <a:gd name="T62" fmla="*/ 7 w 1056"/>
                  <a:gd name="T63" fmla="*/ 229 h 347"/>
                  <a:gd name="T64" fmla="*/ 1 w 1056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56"/>
                  <a:gd name="T100" fmla="*/ 0 h 347"/>
                  <a:gd name="T101" fmla="*/ 1056 w 1056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56" h="347">
                    <a:moveTo>
                      <a:pt x="0" y="177"/>
                    </a:moveTo>
                    <a:lnTo>
                      <a:pt x="1" y="158"/>
                    </a:lnTo>
                    <a:lnTo>
                      <a:pt x="4" y="139"/>
                    </a:lnTo>
                    <a:lnTo>
                      <a:pt x="7" y="122"/>
                    </a:lnTo>
                    <a:lnTo>
                      <a:pt x="13" y="106"/>
                    </a:lnTo>
                    <a:lnTo>
                      <a:pt x="20" y="90"/>
                    </a:lnTo>
                    <a:lnTo>
                      <a:pt x="28" y="76"/>
                    </a:lnTo>
                    <a:lnTo>
                      <a:pt x="37" y="61"/>
                    </a:lnTo>
                    <a:lnTo>
                      <a:pt x="48" y="49"/>
                    </a:lnTo>
                    <a:lnTo>
                      <a:pt x="60" y="38"/>
                    </a:lnTo>
                    <a:lnTo>
                      <a:pt x="73" y="28"/>
                    </a:lnTo>
                    <a:lnTo>
                      <a:pt x="88" y="20"/>
                    </a:lnTo>
                    <a:lnTo>
                      <a:pt x="102" y="13"/>
                    </a:lnTo>
                    <a:lnTo>
                      <a:pt x="118" y="7"/>
                    </a:lnTo>
                    <a:lnTo>
                      <a:pt x="134" y="3"/>
                    </a:lnTo>
                    <a:lnTo>
                      <a:pt x="151" y="1"/>
                    </a:lnTo>
                    <a:lnTo>
                      <a:pt x="169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3"/>
                    </a:lnTo>
                    <a:lnTo>
                      <a:pt x="938" y="7"/>
                    </a:lnTo>
                    <a:lnTo>
                      <a:pt x="953" y="13"/>
                    </a:lnTo>
                    <a:lnTo>
                      <a:pt x="969" y="20"/>
                    </a:lnTo>
                    <a:lnTo>
                      <a:pt x="983" y="28"/>
                    </a:lnTo>
                    <a:lnTo>
                      <a:pt x="996" y="38"/>
                    </a:lnTo>
                    <a:lnTo>
                      <a:pt x="1008" y="49"/>
                    </a:lnTo>
                    <a:lnTo>
                      <a:pt x="1018" y="61"/>
                    </a:lnTo>
                    <a:lnTo>
                      <a:pt x="1028" y="76"/>
                    </a:lnTo>
                    <a:lnTo>
                      <a:pt x="1036" y="90"/>
                    </a:lnTo>
                    <a:lnTo>
                      <a:pt x="1043" y="106"/>
                    </a:lnTo>
                    <a:lnTo>
                      <a:pt x="1048" y="122"/>
                    </a:lnTo>
                    <a:lnTo>
                      <a:pt x="1052" y="139"/>
                    </a:lnTo>
                    <a:lnTo>
                      <a:pt x="1055" y="158"/>
                    </a:lnTo>
                    <a:lnTo>
                      <a:pt x="1056" y="177"/>
                    </a:lnTo>
                    <a:lnTo>
                      <a:pt x="1055" y="195"/>
                    </a:lnTo>
                    <a:lnTo>
                      <a:pt x="1052" y="213"/>
                    </a:lnTo>
                    <a:lnTo>
                      <a:pt x="1048" y="229"/>
                    </a:lnTo>
                    <a:lnTo>
                      <a:pt x="1043" y="245"/>
                    </a:lnTo>
                    <a:lnTo>
                      <a:pt x="1036" y="259"/>
                    </a:lnTo>
                    <a:lnTo>
                      <a:pt x="1028" y="273"/>
                    </a:lnTo>
                    <a:lnTo>
                      <a:pt x="1018" y="286"/>
                    </a:lnTo>
                    <a:lnTo>
                      <a:pt x="1008" y="298"/>
                    </a:lnTo>
                    <a:lnTo>
                      <a:pt x="996" y="308"/>
                    </a:lnTo>
                    <a:lnTo>
                      <a:pt x="983" y="318"/>
                    </a:lnTo>
                    <a:lnTo>
                      <a:pt x="969" y="326"/>
                    </a:lnTo>
                    <a:lnTo>
                      <a:pt x="953" y="334"/>
                    </a:lnTo>
                    <a:lnTo>
                      <a:pt x="938" y="340"/>
                    </a:lnTo>
                    <a:lnTo>
                      <a:pt x="922" y="343"/>
                    </a:lnTo>
                    <a:lnTo>
                      <a:pt x="904" y="346"/>
                    </a:lnTo>
                    <a:lnTo>
                      <a:pt x="887" y="347"/>
                    </a:lnTo>
                    <a:lnTo>
                      <a:pt x="169" y="347"/>
                    </a:lnTo>
                    <a:lnTo>
                      <a:pt x="151" y="346"/>
                    </a:lnTo>
                    <a:lnTo>
                      <a:pt x="134" y="343"/>
                    </a:lnTo>
                    <a:lnTo>
                      <a:pt x="118" y="340"/>
                    </a:lnTo>
                    <a:lnTo>
                      <a:pt x="102" y="334"/>
                    </a:lnTo>
                    <a:lnTo>
                      <a:pt x="88" y="326"/>
                    </a:lnTo>
                    <a:lnTo>
                      <a:pt x="73" y="318"/>
                    </a:lnTo>
                    <a:lnTo>
                      <a:pt x="60" y="308"/>
                    </a:lnTo>
                    <a:lnTo>
                      <a:pt x="48" y="298"/>
                    </a:lnTo>
                    <a:lnTo>
                      <a:pt x="37" y="286"/>
                    </a:lnTo>
                    <a:lnTo>
                      <a:pt x="28" y="273"/>
                    </a:lnTo>
                    <a:lnTo>
                      <a:pt x="20" y="259"/>
                    </a:lnTo>
                    <a:lnTo>
                      <a:pt x="13" y="245"/>
                    </a:lnTo>
                    <a:lnTo>
                      <a:pt x="7" y="229"/>
                    </a:lnTo>
                    <a:lnTo>
                      <a:pt x="4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7" name="Freeform 173"/>
              <p:cNvSpPr>
                <a:spLocks/>
              </p:cNvSpPr>
              <p:nvPr/>
            </p:nvSpPr>
            <p:spPr bwMode="auto">
              <a:xfrm>
                <a:off x="5916" y="4267"/>
                <a:ext cx="191" cy="67"/>
              </a:xfrm>
              <a:custGeom>
                <a:avLst/>
                <a:gdLst>
                  <a:gd name="T0" fmla="*/ 1 w 1008"/>
                  <a:gd name="T1" fmla="*/ 130 h 290"/>
                  <a:gd name="T2" fmla="*/ 7 w 1008"/>
                  <a:gd name="T3" fmla="*/ 101 h 290"/>
                  <a:gd name="T4" fmla="*/ 17 w 1008"/>
                  <a:gd name="T5" fmla="*/ 75 h 290"/>
                  <a:gd name="T6" fmla="*/ 33 w 1008"/>
                  <a:gd name="T7" fmla="*/ 52 h 290"/>
                  <a:gd name="T8" fmla="*/ 52 w 1008"/>
                  <a:gd name="T9" fmla="*/ 33 h 290"/>
                  <a:gd name="T10" fmla="*/ 76 w 1008"/>
                  <a:gd name="T11" fmla="*/ 17 h 290"/>
                  <a:gd name="T12" fmla="*/ 102 w 1008"/>
                  <a:gd name="T13" fmla="*/ 6 h 290"/>
                  <a:gd name="T14" fmla="*/ 130 w 1008"/>
                  <a:gd name="T15" fmla="*/ 1 h 290"/>
                  <a:gd name="T16" fmla="*/ 863 w 1008"/>
                  <a:gd name="T17" fmla="*/ 0 h 290"/>
                  <a:gd name="T18" fmla="*/ 892 w 1008"/>
                  <a:gd name="T19" fmla="*/ 3 h 290"/>
                  <a:gd name="T20" fmla="*/ 919 w 1008"/>
                  <a:gd name="T21" fmla="*/ 11 h 290"/>
                  <a:gd name="T22" fmla="*/ 944 w 1008"/>
                  <a:gd name="T23" fmla="*/ 24 h 290"/>
                  <a:gd name="T24" fmla="*/ 966 w 1008"/>
                  <a:gd name="T25" fmla="*/ 42 h 290"/>
                  <a:gd name="T26" fmla="*/ 983 w 1008"/>
                  <a:gd name="T27" fmla="*/ 63 h 290"/>
                  <a:gd name="T28" fmla="*/ 996 w 1008"/>
                  <a:gd name="T29" fmla="*/ 88 h 290"/>
                  <a:gd name="T30" fmla="*/ 1005 w 1008"/>
                  <a:gd name="T31" fmla="*/ 116 h 290"/>
                  <a:gd name="T32" fmla="*/ 1008 w 1008"/>
                  <a:gd name="T33" fmla="*/ 145 h 290"/>
                  <a:gd name="T34" fmla="*/ 1005 w 1008"/>
                  <a:gd name="T35" fmla="*/ 174 h 290"/>
                  <a:gd name="T36" fmla="*/ 996 w 1008"/>
                  <a:gd name="T37" fmla="*/ 201 h 290"/>
                  <a:gd name="T38" fmla="*/ 983 w 1008"/>
                  <a:gd name="T39" fmla="*/ 226 h 290"/>
                  <a:gd name="T40" fmla="*/ 966 w 1008"/>
                  <a:gd name="T41" fmla="*/ 248 h 290"/>
                  <a:gd name="T42" fmla="*/ 944 w 1008"/>
                  <a:gd name="T43" fmla="*/ 265 h 290"/>
                  <a:gd name="T44" fmla="*/ 919 w 1008"/>
                  <a:gd name="T45" fmla="*/ 279 h 290"/>
                  <a:gd name="T46" fmla="*/ 892 w 1008"/>
                  <a:gd name="T47" fmla="*/ 287 h 290"/>
                  <a:gd name="T48" fmla="*/ 863 w 1008"/>
                  <a:gd name="T49" fmla="*/ 290 h 290"/>
                  <a:gd name="T50" fmla="*/ 130 w 1008"/>
                  <a:gd name="T51" fmla="*/ 289 h 290"/>
                  <a:gd name="T52" fmla="*/ 102 w 1008"/>
                  <a:gd name="T53" fmla="*/ 283 h 290"/>
                  <a:gd name="T54" fmla="*/ 76 w 1008"/>
                  <a:gd name="T55" fmla="*/ 273 h 290"/>
                  <a:gd name="T56" fmla="*/ 52 w 1008"/>
                  <a:gd name="T57" fmla="*/ 257 h 290"/>
                  <a:gd name="T58" fmla="*/ 33 w 1008"/>
                  <a:gd name="T59" fmla="*/ 238 h 290"/>
                  <a:gd name="T60" fmla="*/ 17 w 1008"/>
                  <a:gd name="T61" fmla="*/ 214 h 290"/>
                  <a:gd name="T62" fmla="*/ 7 w 1008"/>
                  <a:gd name="T63" fmla="*/ 188 h 290"/>
                  <a:gd name="T64" fmla="*/ 1 w 1008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0"/>
                  <a:gd name="T101" fmla="*/ 1008 w 1008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0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1"/>
                    </a:lnTo>
                    <a:lnTo>
                      <a:pt x="11" y="88"/>
                    </a:lnTo>
                    <a:lnTo>
                      <a:pt x="17" y="75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2" y="33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9" y="11"/>
                    </a:lnTo>
                    <a:lnTo>
                      <a:pt x="102" y="6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63" y="0"/>
                    </a:lnTo>
                    <a:lnTo>
                      <a:pt x="878" y="1"/>
                    </a:lnTo>
                    <a:lnTo>
                      <a:pt x="892" y="3"/>
                    </a:lnTo>
                    <a:lnTo>
                      <a:pt x="906" y="6"/>
                    </a:lnTo>
                    <a:lnTo>
                      <a:pt x="919" y="11"/>
                    </a:lnTo>
                    <a:lnTo>
                      <a:pt x="932" y="17"/>
                    </a:lnTo>
                    <a:lnTo>
                      <a:pt x="944" y="24"/>
                    </a:lnTo>
                    <a:lnTo>
                      <a:pt x="956" y="33"/>
                    </a:lnTo>
                    <a:lnTo>
                      <a:pt x="966" y="42"/>
                    </a:lnTo>
                    <a:lnTo>
                      <a:pt x="975" y="52"/>
                    </a:lnTo>
                    <a:lnTo>
                      <a:pt x="983" y="63"/>
                    </a:lnTo>
                    <a:lnTo>
                      <a:pt x="990" y="75"/>
                    </a:lnTo>
                    <a:lnTo>
                      <a:pt x="996" y="88"/>
                    </a:lnTo>
                    <a:lnTo>
                      <a:pt x="1001" y="101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0"/>
                    </a:lnTo>
                    <a:lnTo>
                      <a:pt x="1005" y="174"/>
                    </a:lnTo>
                    <a:lnTo>
                      <a:pt x="1001" y="188"/>
                    </a:lnTo>
                    <a:lnTo>
                      <a:pt x="996" y="201"/>
                    </a:lnTo>
                    <a:lnTo>
                      <a:pt x="990" y="214"/>
                    </a:lnTo>
                    <a:lnTo>
                      <a:pt x="983" y="226"/>
                    </a:lnTo>
                    <a:lnTo>
                      <a:pt x="975" y="238"/>
                    </a:lnTo>
                    <a:lnTo>
                      <a:pt x="966" y="248"/>
                    </a:lnTo>
                    <a:lnTo>
                      <a:pt x="956" y="257"/>
                    </a:lnTo>
                    <a:lnTo>
                      <a:pt x="944" y="265"/>
                    </a:lnTo>
                    <a:lnTo>
                      <a:pt x="932" y="273"/>
                    </a:lnTo>
                    <a:lnTo>
                      <a:pt x="919" y="279"/>
                    </a:lnTo>
                    <a:lnTo>
                      <a:pt x="906" y="283"/>
                    </a:lnTo>
                    <a:lnTo>
                      <a:pt x="892" y="287"/>
                    </a:lnTo>
                    <a:lnTo>
                      <a:pt x="878" y="289"/>
                    </a:lnTo>
                    <a:lnTo>
                      <a:pt x="863" y="290"/>
                    </a:lnTo>
                    <a:lnTo>
                      <a:pt x="145" y="290"/>
                    </a:lnTo>
                    <a:lnTo>
                      <a:pt x="130" y="289"/>
                    </a:lnTo>
                    <a:lnTo>
                      <a:pt x="116" y="287"/>
                    </a:lnTo>
                    <a:lnTo>
                      <a:pt x="102" y="283"/>
                    </a:lnTo>
                    <a:lnTo>
                      <a:pt x="89" y="279"/>
                    </a:lnTo>
                    <a:lnTo>
                      <a:pt x="76" y="273"/>
                    </a:lnTo>
                    <a:lnTo>
                      <a:pt x="64" y="265"/>
                    </a:lnTo>
                    <a:lnTo>
                      <a:pt x="52" y="257"/>
                    </a:lnTo>
                    <a:lnTo>
                      <a:pt x="42" y="248"/>
                    </a:lnTo>
                    <a:lnTo>
                      <a:pt x="33" y="238"/>
                    </a:lnTo>
                    <a:lnTo>
                      <a:pt x="25" y="226"/>
                    </a:lnTo>
                    <a:lnTo>
                      <a:pt x="17" y="214"/>
                    </a:lnTo>
                    <a:lnTo>
                      <a:pt x="11" y="201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1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8" name="Freeform 174"/>
              <p:cNvSpPr>
                <a:spLocks/>
              </p:cNvSpPr>
              <p:nvPr/>
            </p:nvSpPr>
            <p:spPr bwMode="auto">
              <a:xfrm>
                <a:off x="6158" y="4273"/>
                <a:ext cx="201" cy="81"/>
              </a:xfrm>
              <a:custGeom>
                <a:avLst/>
                <a:gdLst>
                  <a:gd name="T0" fmla="*/ 0 w 1064"/>
                  <a:gd name="T1" fmla="*/ 158 h 347"/>
                  <a:gd name="T2" fmla="*/ 8 w 1064"/>
                  <a:gd name="T3" fmla="*/ 122 h 347"/>
                  <a:gd name="T4" fmla="*/ 21 w 1064"/>
                  <a:gd name="T5" fmla="*/ 90 h 347"/>
                  <a:gd name="T6" fmla="*/ 41 w 1064"/>
                  <a:gd name="T7" fmla="*/ 61 h 347"/>
                  <a:gd name="T8" fmla="*/ 65 w 1064"/>
                  <a:gd name="T9" fmla="*/ 38 h 347"/>
                  <a:gd name="T10" fmla="*/ 93 w 1064"/>
                  <a:gd name="T11" fmla="*/ 20 h 347"/>
                  <a:gd name="T12" fmla="*/ 125 w 1064"/>
                  <a:gd name="T13" fmla="*/ 7 h 347"/>
                  <a:gd name="T14" fmla="*/ 159 w 1064"/>
                  <a:gd name="T15" fmla="*/ 1 h 347"/>
                  <a:gd name="T16" fmla="*/ 886 w 1064"/>
                  <a:gd name="T17" fmla="*/ 0 h 347"/>
                  <a:gd name="T18" fmla="*/ 922 w 1064"/>
                  <a:gd name="T19" fmla="*/ 3 h 347"/>
                  <a:gd name="T20" fmla="*/ 955 w 1064"/>
                  <a:gd name="T21" fmla="*/ 13 h 347"/>
                  <a:gd name="T22" fmla="*/ 985 w 1064"/>
                  <a:gd name="T23" fmla="*/ 28 h 347"/>
                  <a:gd name="T24" fmla="*/ 1011 w 1064"/>
                  <a:gd name="T25" fmla="*/ 49 h 347"/>
                  <a:gd name="T26" fmla="*/ 1033 w 1064"/>
                  <a:gd name="T27" fmla="*/ 76 h 347"/>
                  <a:gd name="T28" fmla="*/ 1050 w 1064"/>
                  <a:gd name="T29" fmla="*/ 106 h 347"/>
                  <a:gd name="T30" fmla="*/ 1060 w 1064"/>
                  <a:gd name="T31" fmla="*/ 139 h 347"/>
                  <a:gd name="T32" fmla="*/ 1064 w 1064"/>
                  <a:gd name="T33" fmla="*/ 177 h 347"/>
                  <a:gd name="T34" fmla="*/ 1060 w 1064"/>
                  <a:gd name="T35" fmla="*/ 213 h 347"/>
                  <a:gd name="T36" fmla="*/ 1050 w 1064"/>
                  <a:gd name="T37" fmla="*/ 245 h 347"/>
                  <a:gd name="T38" fmla="*/ 1033 w 1064"/>
                  <a:gd name="T39" fmla="*/ 273 h 347"/>
                  <a:gd name="T40" fmla="*/ 1011 w 1064"/>
                  <a:gd name="T41" fmla="*/ 298 h 347"/>
                  <a:gd name="T42" fmla="*/ 985 w 1064"/>
                  <a:gd name="T43" fmla="*/ 318 h 347"/>
                  <a:gd name="T44" fmla="*/ 955 w 1064"/>
                  <a:gd name="T45" fmla="*/ 334 h 347"/>
                  <a:gd name="T46" fmla="*/ 922 w 1064"/>
                  <a:gd name="T47" fmla="*/ 343 h 347"/>
                  <a:gd name="T48" fmla="*/ 886 w 1064"/>
                  <a:gd name="T49" fmla="*/ 347 h 347"/>
                  <a:gd name="T50" fmla="*/ 159 w 1064"/>
                  <a:gd name="T51" fmla="*/ 346 h 347"/>
                  <a:gd name="T52" fmla="*/ 125 w 1064"/>
                  <a:gd name="T53" fmla="*/ 340 h 347"/>
                  <a:gd name="T54" fmla="*/ 93 w 1064"/>
                  <a:gd name="T55" fmla="*/ 326 h 347"/>
                  <a:gd name="T56" fmla="*/ 65 w 1064"/>
                  <a:gd name="T57" fmla="*/ 308 h 347"/>
                  <a:gd name="T58" fmla="*/ 41 w 1064"/>
                  <a:gd name="T59" fmla="*/ 286 h 347"/>
                  <a:gd name="T60" fmla="*/ 21 w 1064"/>
                  <a:gd name="T61" fmla="*/ 259 h 347"/>
                  <a:gd name="T62" fmla="*/ 8 w 1064"/>
                  <a:gd name="T63" fmla="*/ 229 h 347"/>
                  <a:gd name="T64" fmla="*/ 0 w 1064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4"/>
                  <a:gd name="T100" fmla="*/ 0 h 347"/>
                  <a:gd name="T101" fmla="*/ 1064 w 1064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4" h="347">
                    <a:moveTo>
                      <a:pt x="0" y="177"/>
                    </a:moveTo>
                    <a:lnTo>
                      <a:pt x="0" y="158"/>
                    </a:lnTo>
                    <a:lnTo>
                      <a:pt x="3" y="139"/>
                    </a:lnTo>
                    <a:lnTo>
                      <a:pt x="8" y="122"/>
                    </a:lnTo>
                    <a:lnTo>
                      <a:pt x="14" y="106"/>
                    </a:lnTo>
                    <a:lnTo>
                      <a:pt x="21" y="90"/>
                    </a:lnTo>
                    <a:lnTo>
                      <a:pt x="30" y="76"/>
                    </a:lnTo>
                    <a:lnTo>
                      <a:pt x="41" y="61"/>
                    </a:lnTo>
                    <a:lnTo>
                      <a:pt x="53" y="49"/>
                    </a:lnTo>
                    <a:lnTo>
                      <a:pt x="65" y="38"/>
                    </a:lnTo>
                    <a:lnTo>
                      <a:pt x="79" y="28"/>
                    </a:lnTo>
                    <a:lnTo>
                      <a:pt x="93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1" y="3"/>
                    </a:lnTo>
                    <a:lnTo>
                      <a:pt x="159" y="1"/>
                    </a:lnTo>
                    <a:lnTo>
                      <a:pt x="178" y="0"/>
                    </a:lnTo>
                    <a:lnTo>
                      <a:pt x="886" y="0"/>
                    </a:lnTo>
                    <a:lnTo>
                      <a:pt x="904" y="1"/>
                    </a:lnTo>
                    <a:lnTo>
                      <a:pt x="922" y="3"/>
                    </a:lnTo>
                    <a:lnTo>
                      <a:pt x="939" y="7"/>
                    </a:lnTo>
                    <a:lnTo>
                      <a:pt x="955" y="13"/>
                    </a:lnTo>
                    <a:lnTo>
                      <a:pt x="970" y="20"/>
                    </a:lnTo>
                    <a:lnTo>
                      <a:pt x="985" y="28"/>
                    </a:lnTo>
                    <a:lnTo>
                      <a:pt x="999" y="38"/>
                    </a:lnTo>
                    <a:lnTo>
                      <a:pt x="1011" y="49"/>
                    </a:lnTo>
                    <a:lnTo>
                      <a:pt x="1023" y="61"/>
                    </a:lnTo>
                    <a:lnTo>
                      <a:pt x="1033" y="76"/>
                    </a:lnTo>
                    <a:lnTo>
                      <a:pt x="1043" y="90"/>
                    </a:lnTo>
                    <a:lnTo>
                      <a:pt x="1050" y="106"/>
                    </a:lnTo>
                    <a:lnTo>
                      <a:pt x="1056" y="122"/>
                    </a:lnTo>
                    <a:lnTo>
                      <a:pt x="1060" y="139"/>
                    </a:lnTo>
                    <a:lnTo>
                      <a:pt x="1063" y="158"/>
                    </a:lnTo>
                    <a:lnTo>
                      <a:pt x="1064" y="177"/>
                    </a:lnTo>
                    <a:lnTo>
                      <a:pt x="1063" y="195"/>
                    </a:lnTo>
                    <a:lnTo>
                      <a:pt x="1060" y="213"/>
                    </a:lnTo>
                    <a:lnTo>
                      <a:pt x="1056" y="229"/>
                    </a:lnTo>
                    <a:lnTo>
                      <a:pt x="1050" y="245"/>
                    </a:lnTo>
                    <a:lnTo>
                      <a:pt x="1043" y="259"/>
                    </a:lnTo>
                    <a:lnTo>
                      <a:pt x="1033" y="273"/>
                    </a:lnTo>
                    <a:lnTo>
                      <a:pt x="1023" y="286"/>
                    </a:lnTo>
                    <a:lnTo>
                      <a:pt x="1011" y="298"/>
                    </a:lnTo>
                    <a:lnTo>
                      <a:pt x="999" y="308"/>
                    </a:lnTo>
                    <a:lnTo>
                      <a:pt x="985" y="318"/>
                    </a:lnTo>
                    <a:lnTo>
                      <a:pt x="970" y="326"/>
                    </a:lnTo>
                    <a:lnTo>
                      <a:pt x="955" y="334"/>
                    </a:lnTo>
                    <a:lnTo>
                      <a:pt x="939" y="340"/>
                    </a:lnTo>
                    <a:lnTo>
                      <a:pt x="922" y="343"/>
                    </a:lnTo>
                    <a:lnTo>
                      <a:pt x="904" y="346"/>
                    </a:lnTo>
                    <a:lnTo>
                      <a:pt x="886" y="347"/>
                    </a:lnTo>
                    <a:lnTo>
                      <a:pt x="178" y="347"/>
                    </a:lnTo>
                    <a:lnTo>
                      <a:pt x="159" y="346"/>
                    </a:lnTo>
                    <a:lnTo>
                      <a:pt x="141" y="343"/>
                    </a:lnTo>
                    <a:lnTo>
                      <a:pt x="125" y="340"/>
                    </a:lnTo>
                    <a:lnTo>
                      <a:pt x="109" y="334"/>
                    </a:lnTo>
                    <a:lnTo>
                      <a:pt x="93" y="326"/>
                    </a:lnTo>
                    <a:lnTo>
                      <a:pt x="79" y="318"/>
                    </a:lnTo>
                    <a:lnTo>
                      <a:pt x="65" y="308"/>
                    </a:lnTo>
                    <a:lnTo>
                      <a:pt x="53" y="298"/>
                    </a:lnTo>
                    <a:lnTo>
                      <a:pt x="41" y="286"/>
                    </a:lnTo>
                    <a:lnTo>
                      <a:pt x="30" y="273"/>
                    </a:lnTo>
                    <a:lnTo>
                      <a:pt x="21" y="259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3" y="213"/>
                    </a:lnTo>
                    <a:lnTo>
                      <a:pt x="0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09" name="Freeform 175"/>
              <p:cNvSpPr>
                <a:spLocks/>
              </p:cNvSpPr>
              <p:nvPr/>
            </p:nvSpPr>
            <p:spPr bwMode="auto">
              <a:xfrm>
                <a:off x="6163" y="4267"/>
                <a:ext cx="191" cy="67"/>
              </a:xfrm>
              <a:custGeom>
                <a:avLst/>
                <a:gdLst>
                  <a:gd name="T0" fmla="*/ 0 w 1007"/>
                  <a:gd name="T1" fmla="*/ 130 h 290"/>
                  <a:gd name="T2" fmla="*/ 7 w 1007"/>
                  <a:gd name="T3" fmla="*/ 101 h 290"/>
                  <a:gd name="T4" fmla="*/ 18 w 1007"/>
                  <a:gd name="T5" fmla="*/ 75 h 290"/>
                  <a:gd name="T6" fmla="*/ 33 w 1007"/>
                  <a:gd name="T7" fmla="*/ 52 h 290"/>
                  <a:gd name="T8" fmla="*/ 53 w 1007"/>
                  <a:gd name="T9" fmla="*/ 33 h 290"/>
                  <a:gd name="T10" fmla="*/ 76 w 1007"/>
                  <a:gd name="T11" fmla="*/ 17 h 290"/>
                  <a:gd name="T12" fmla="*/ 101 w 1007"/>
                  <a:gd name="T13" fmla="*/ 6 h 290"/>
                  <a:gd name="T14" fmla="*/ 131 w 1007"/>
                  <a:gd name="T15" fmla="*/ 1 h 290"/>
                  <a:gd name="T16" fmla="*/ 854 w 1007"/>
                  <a:gd name="T17" fmla="*/ 0 h 290"/>
                  <a:gd name="T18" fmla="*/ 887 w 1007"/>
                  <a:gd name="T19" fmla="*/ 3 h 290"/>
                  <a:gd name="T20" fmla="*/ 916 w 1007"/>
                  <a:gd name="T21" fmla="*/ 11 h 290"/>
                  <a:gd name="T22" fmla="*/ 942 w 1007"/>
                  <a:gd name="T23" fmla="*/ 24 h 290"/>
                  <a:gd name="T24" fmla="*/ 964 w 1007"/>
                  <a:gd name="T25" fmla="*/ 42 h 290"/>
                  <a:gd name="T26" fmla="*/ 982 w 1007"/>
                  <a:gd name="T27" fmla="*/ 63 h 290"/>
                  <a:gd name="T28" fmla="*/ 996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6 w 1007"/>
                  <a:gd name="T37" fmla="*/ 201 h 290"/>
                  <a:gd name="T38" fmla="*/ 982 w 1007"/>
                  <a:gd name="T39" fmla="*/ 226 h 290"/>
                  <a:gd name="T40" fmla="*/ 964 w 1007"/>
                  <a:gd name="T41" fmla="*/ 248 h 290"/>
                  <a:gd name="T42" fmla="*/ 942 w 1007"/>
                  <a:gd name="T43" fmla="*/ 265 h 290"/>
                  <a:gd name="T44" fmla="*/ 916 w 1007"/>
                  <a:gd name="T45" fmla="*/ 279 h 290"/>
                  <a:gd name="T46" fmla="*/ 887 w 1007"/>
                  <a:gd name="T47" fmla="*/ 287 h 290"/>
                  <a:gd name="T48" fmla="*/ 854 w 1007"/>
                  <a:gd name="T49" fmla="*/ 290 h 290"/>
                  <a:gd name="T50" fmla="*/ 131 w 1007"/>
                  <a:gd name="T51" fmla="*/ 289 h 290"/>
                  <a:gd name="T52" fmla="*/ 101 w 1007"/>
                  <a:gd name="T53" fmla="*/ 283 h 290"/>
                  <a:gd name="T54" fmla="*/ 76 w 1007"/>
                  <a:gd name="T55" fmla="*/ 273 h 290"/>
                  <a:gd name="T56" fmla="*/ 53 w 1007"/>
                  <a:gd name="T57" fmla="*/ 257 h 290"/>
                  <a:gd name="T58" fmla="*/ 33 w 1007"/>
                  <a:gd name="T59" fmla="*/ 238 h 290"/>
                  <a:gd name="T60" fmla="*/ 18 w 1007"/>
                  <a:gd name="T61" fmla="*/ 214 h 290"/>
                  <a:gd name="T62" fmla="*/ 7 w 1007"/>
                  <a:gd name="T63" fmla="*/ 188 h 290"/>
                  <a:gd name="T64" fmla="*/ 0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0" y="130"/>
                    </a:lnTo>
                    <a:lnTo>
                      <a:pt x="3" y="116"/>
                    </a:lnTo>
                    <a:lnTo>
                      <a:pt x="7" y="101"/>
                    </a:lnTo>
                    <a:lnTo>
                      <a:pt x="12" y="88"/>
                    </a:lnTo>
                    <a:lnTo>
                      <a:pt x="18" y="75"/>
                    </a:lnTo>
                    <a:lnTo>
                      <a:pt x="25" y="63"/>
                    </a:lnTo>
                    <a:lnTo>
                      <a:pt x="33" y="52"/>
                    </a:lnTo>
                    <a:lnTo>
                      <a:pt x="43" y="42"/>
                    </a:lnTo>
                    <a:lnTo>
                      <a:pt x="53" y="33"/>
                    </a:lnTo>
                    <a:lnTo>
                      <a:pt x="64" y="24"/>
                    </a:lnTo>
                    <a:lnTo>
                      <a:pt x="76" y="17"/>
                    </a:lnTo>
                    <a:lnTo>
                      <a:pt x="88" y="11"/>
                    </a:lnTo>
                    <a:lnTo>
                      <a:pt x="101" y="6"/>
                    </a:lnTo>
                    <a:lnTo>
                      <a:pt x="115" y="3"/>
                    </a:lnTo>
                    <a:lnTo>
                      <a:pt x="131" y="1"/>
                    </a:lnTo>
                    <a:lnTo>
                      <a:pt x="146" y="0"/>
                    </a:lnTo>
                    <a:lnTo>
                      <a:pt x="854" y="0"/>
                    </a:lnTo>
                    <a:lnTo>
                      <a:pt x="870" y="1"/>
                    </a:lnTo>
                    <a:lnTo>
                      <a:pt x="887" y="3"/>
                    </a:lnTo>
                    <a:lnTo>
                      <a:pt x="902" y="6"/>
                    </a:lnTo>
                    <a:lnTo>
                      <a:pt x="916" y="11"/>
                    </a:lnTo>
                    <a:lnTo>
                      <a:pt x="929" y="17"/>
                    </a:lnTo>
                    <a:lnTo>
                      <a:pt x="942" y="24"/>
                    </a:lnTo>
                    <a:lnTo>
                      <a:pt x="953" y="33"/>
                    </a:lnTo>
                    <a:lnTo>
                      <a:pt x="964" y="42"/>
                    </a:lnTo>
                    <a:lnTo>
                      <a:pt x="974" y="52"/>
                    </a:lnTo>
                    <a:lnTo>
                      <a:pt x="982" y="63"/>
                    </a:lnTo>
                    <a:lnTo>
                      <a:pt x="990" y="75"/>
                    </a:lnTo>
                    <a:lnTo>
                      <a:pt x="996" y="88"/>
                    </a:lnTo>
                    <a:lnTo>
                      <a:pt x="1001" y="101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0"/>
                    </a:lnTo>
                    <a:lnTo>
                      <a:pt x="1004" y="174"/>
                    </a:lnTo>
                    <a:lnTo>
                      <a:pt x="1001" y="188"/>
                    </a:lnTo>
                    <a:lnTo>
                      <a:pt x="996" y="201"/>
                    </a:lnTo>
                    <a:lnTo>
                      <a:pt x="990" y="214"/>
                    </a:lnTo>
                    <a:lnTo>
                      <a:pt x="982" y="226"/>
                    </a:lnTo>
                    <a:lnTo>
                      <a:pt x="974" y="238"/>
                    </a:lnTo>
                    <a:lnTo>
                      <a:pt x="964" y="248"/>
                    </a:lnTo>
                    <a:lnTo>
                      <a:pt x="953" y="257"/>
                    </a:lnTo>
                    <a:lnTo>
                      <a:pt x="942" y="265"/>
                    </a:lnTo>
                    <a:lnTo>
                      <a:pt x="929" y="273"/>
                    </a:lnTo>
                    <a:lnTo>
                      <a:pt x="916" y="279"/>
                    </a:lnTo>
                    <a:lnTo>
                      <a:pt x="902" y="283"/>
                    </a:lnTo>
                    <a:lnTo>
                      <a:pt x="887" y="287"/>
                    </a:lnTo>
                    <a:lnTo>
                      <a:pt x="870" y="289"/>
                    </a:lnTo>
                    <a:lnTo>
                      <a:pt x="854" y="290"/>
                    </a:lnTo>
                    <a:lnTo>
                      <a:pt x="146" y="290"/>
                    </a:lnTo>
                    <a:lnTo>
                      <a:pt x="131" y="289"/>
                    </a:lnTo>
                    <a:lnTo>
                      <a:pt x="115" y="287"/>
                    </a:lnTo>
                    <a:lnTo>
                      <a:pt x="101" y="283"/>
                    </a:lnTo>
                    <a:lnTo>
                      <a:pt x="88" y="279"/>
                    </a:lnTo>
                    <a:lnTo>
                      <a:pt x="76" y="273"/>
                    </a:lnTo>
                    <a:lnTo>
                      <a:pt x="64" y="265"/>
                    </a:lnTo>
                    <a:lnTo>
                      <a:pt x="53" y="257"/>
                    </a:lnTo>
                    <a:lnTo>
                      <a:pt x="43" y="248"/>
                    </a:lnTo>
                    <a:lnTo>
                      <a:pt x="33" y="238"/>
                    </a:lnTo>
                    <a:lnTo>
                      <a:pt x="25" y="226"/>
                    </a:lnTo>
                    <a:lnTo>
                      <a:pt x="18" y="214"/>
                    </a:lnTo>
                    <a:lnTo>
                      <a:pt x="12" y="201"/>
                    </a:lnTo>
                    <a:lnTo>
                      <a:pt x="7" y="188"/>
                    </a:lnTo>
                    <a:lnTo>
                      <a:pt x="3" y="174"/>
                    </a:lnTo>
                    <a:lnTo>
                      <a:pt x="0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0" name="Freeform 176"/>
              <p:cNvSpPr>
                <a:spLocks/>
              </p:cNvSpPr>
              <p:nvPr/>
            </p:nvSpPr>
            <p:spPr bwMode="auto">
              <a:xfrm>
                <a:off x="6407" y="4273"/>
                <a:ext cx="202" cy="81"/>
              </a:xfrm>
              <a:custGeom>
                <a:avLst/>
                <a:gdLst>
                  <a:gd name="T0" fmla="*/ 1 w 1063"/>
                  <a:gd name="T1" fmla="*/ 158 h 347"/>
                  <a:gd name="T2" fmla="*/ 8 w 1063"/>
                  <a:gd name="T3" fmla="*/ 122 h 347"/>
                  <a:gd name="T4" fmla="*/ 21 w 1063"/>
                  <a:gd name="T5" fmla="*/ 90 h 347"/>
                  <a:gd name="T6" fmla="*/ 40 w 1063"/>
                  <a:gd name="T7" fmla="*/ 61 h 347"/>
                  <a:gd name="T8" fmla="*/ 64 w 1063"/>
                  <a:gd name="T9" fmla="*/ 38 h 347"/>
                  <a:gd name="T10" fmla="*/ 93 w 1063"/>
                  <a:gd name="T11" fmla="*/ 20 h 347"/>
                  <a:gd name="T12" fmla="*/ 125 w 1063"/>
                  <a:gd name="T13" fmla="*/ 7 h 347"/>
                  <a:gd name="T14" fmla="*/ 159 w 1063"/>
                  <a:gd name="T15" fmla="*/ 1 h 347"/>
                  <a:gd name="T16" fmla="*/ 887 w 1063"/>
                  <a:gd name="T17" fmla="*/ 0 h 347"/>
                  <a:gd name="T18" fmla="*/ 922 w 1063"/>
                  <a:gd name="T19" fmla="*/ 3 h 347"/>
                  <a:gd name="T20" fmla="*/ 954 w 1063"/>
                  <a:gd name="T21" fmla="*/ 13 h 347"/>
                  <a:gd name="T22" fmla="*/ 984 w 1063"/>
                  <a:gd name="T23" fmla="*/ 28 h 347"/>
                  <a:gd name="T24" fmla="*/ 1011 w 1063"/>
                  <a:gd name="T25" fmla="*/ 49 h 347"/>
                  <a:gd name="T26" fmla="*/ 1033 w 1063"/>
                  <a:gd name="T27" fmla="*/ 76 h 347"/>
                  <a:gd name="T28" fmla="*/ 1049 w 1063"/>
                  <a:gd name="T29" fmla="*/ 106 h 347"/>
                  <a:gd name="T30" fmla="*/ 1060 w 1063"/>
                  <a:gd name="T31" fmla="*/ 139 h 347"/>
                  <a:gd name="T32" fmla="*/ 1063 w 1063"/>
                  <a:gd name="T33" fmla="*/ 177 h 347"/>
                  <a:gd name="T34" fmla="*/ 1060 w 1063"/>
                  <a:gd name="T35" fmla="*/ 213 h 347"/>
                  <a:gd name="T36" fmla="*/ 1049 w 1063"/>
                  <a:gd name="T37" fmla="*/ 245 h 347"/>
                  <a:gd name="T38" fmla="*/ 1033 w 1063"/>
                  <a:gd name="T39" fmla="*/ 273 h 347"/>
                  <a:gd name="T40" fmla="*/ 1011 w 1063"/>
                  <a:gd name="T41" fmla="*/ 298 h 347"/>
                  <a:gd name="T42" fmla="*/ 984 w 1063"/>
                  <a:gd name="T43" fmla="*/ 318 h 347"/>
                  <a:gd name="T44" fmla="*/ 954 w 1063"/>
                  <a:gd name="T45" fmla="*/ 334 h 347"/>
                  <a:gd name="T46" fmla="*/ 922 w 1063"/>
                  <a:gd name="T47" fmla="*/ 343 h 347"/>
                  <a:gd name="T48" fmla="*/ 887 w 1063"/>
                  <a:gd name="T49" fmla="*/ 347 h 347"/>
                  <a:gd name="T50" fmla="*/ 159 w 1063"/>
                  <a:gd name="T51" fmla="*/ 346 h 347"/>
                  <a:gd name="T52" fmla="*/ 125 w 1063"/>
                  <a:gd name="T53" fmla="*/ 340 h 347"/>
                  <a:gd name="T54" fmla="*/ 93 w 1063"/>
                  <a:gd name="T55" fmla="*/ 326 h 347"/>
                  <a:gd name="T56" fmla="*/ 64 w 1063"/>
                  <a:gd name="T57" fmla="*/ 308 h 347"/>
                  <a:gd name="T58" fmla="*/ 40 w 1063"/>
                  <a:gd name="T59" fmla="*/ 286 h 347"/>
                  <a:gd name="T60" fmla="*/ 21 w 1063"/>
                  <a:gd name="T61" fmla="*/ 259 h 347"/>
                  <a:gd name="T62" fmla="*/ 8 w 1063"/>
                  <a:gd name="T63" fmla="*/ 229 h 347"/>
                  <a:gd name="T64" fmla="*/ 1 w 1063"/>
                  <a:gd name="T65" fmla="*/ 195 h 34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47"/>
                  <a:gd name="T101" fmla="*/ 1063 w 1063"/>
                  <a:gd name="T102" fmla="*/ 347 h 347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47">
                    <a:moveTo>
                      <a:pt x="0" y="177"/>
                    </a:moveTo>
                    <a:lnTo>
                      <a:pt x="1" y="158"/>
                    </a:lnTo>
                    <a:lnTo>
                      <a:pt x="4" y="139"/>
                    </a:lnTo>
                    <a:lnTo>
                      <a:pt x="8" y="122"/>
                    </a:lnTo>
                    <a:lnTo>
                      <a:pt x="14" y="106"/>
                    </a:lnTo>
                    <a:lnTo>
                      <a:pt x="21" y="90"/>
                    </a:lnTo>
                    <a:lnTo>
                      <a:pt x="30" y="76"/>
                    </a:lnTo>
                    <a:lnTo>
                      <a:pt x="40" y="61"/>
                    </a:lnTo>
                    <a:lnTo>
                      <a:pt x="52" y="49"/>
                    </a:lnTo>
                    <a:lnTo>
                      <a:pt x="64" y="38"/>
                    </a:lnTo>
                    <a:lnTo>
                      <a:pt x="78" y="28"/>
                    </a:lnTo>
                    <a:lnTo>
                      <a:pt x="93" y="20"/>
                    </a:lnTo>
                    <a:lnTo>
                      <a:pt x="109" y="13"/>
                    </a:lnTo>
                    <a:lnTo>
                      <a:pt x="125" y="7"/>
                    </a:lnTo>
                    <a:lnTo>
                      <a:pt x="142" y="3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4" y="1"/>
                    </a:lnTo>
                    <a:lnTo>
                      <a:pt x="922" y="3"/>
                    </a:lnTo>
                    <a:lnTo>
                      <a:pt x="938" y="7"/>
                    </a:lnTo>
                    <a:lnTo>
                      <a:pt x="954" y="13"/>
                    </a:lnTo>
                    <a:lnTo>
                      <a:pt x="970" y="20"/>
                    </a:lnTo>
                    <a:lnTo>
                      <a:pt x="984" y="28"/>
                    </a:lnTo>
                    <a:lnTo>
                      <a:pt x="999" y="38"/>
                    </a:lnTo>
                    <a:lnTo>
                      <a:pt x="1011" y="49"/>
                    </a:lnTo>
                    <a:lnTo>
                      <a:pt x="1023" y="61"/>
                    </a:lnTo>
                    <a:lnTo>
                      <a:pt x="1033" y="76"/>
                    </a:lnTo>
                    <a:lnTo>
                      <a:pt x="1042" y="90"/>
                    </a:lnTo>
                    <a:lnTo>
                      <a:pt x="1049" y="106"/>
                    </a:lnTo>
                    <a:lnTo>
                      <a:pt x="1055" y="122"/>
                    </a:lnTo>
                    <a:lnTo>
                      <a:pt x="1060" y="139"/>
                    </a:lnTo>
                    <a:lnTo>
                      <a:pt x="1062" y="158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60" y="213"/>
                    </a:lnTo>
                    <a:lnTo>
                      <a:pt x="1055" y="229"/>
                    </a:lnTo>
                    <a:lnTo>
                      <a:pt x="1049" y="245"/>
                    </a:lnTo>
                    <a:lnTo>
                      <a:pt x="1042" y="259"/>
                    </a:lnTo>
                    <a:lnTo>
                      <a:pt x="1033" y="273"/>
                    </a:lnTo>
                    <a:lnTo>
                      <a:pt x="1023" y="286"/>
                    </a:lnTo>
                    <a:lnTo>
                      <a:pt x="1011" y="298"/>
                    </a:lnTo>
                    <a:lnTo>
                      <a:pt x="999" y="308"/>
                    </a:lnTo>
                    <a:lnTo>
                      <a:pt x="984" y="318"/>
                    </a:lnTo>
                    <a:lnTo>
                      <a:pt x="970" y="326"/>
                    </a:lnTo>
                    <a:lnTo>
                      <a:pt x="954" y="334"/>
                    </a:lnTo>
                    <a:lnTo>
                      <a:pt x="938" y="340"/>
                    </a:lnTo>
                    <a:lnTo>
                      <a:pt x="922" y="343"/>
                    </a:lnTo>
                    <a:lnTo>
                      <a:pt x="904" y="346"/>
                    </a:lnTo>
                    <a:lnTo>
                      <a:pt x="887" y="347"/>
                    </a:lnTo>
                    <a:lnTo>
                      <a:pt x="177" y="347"/>
                    </a:lnTo>
                    <a:lnTo>
                      <a:pt x="159" y="346"/>
                    </a:lnTo>
                    <a:lnTo>
                      <a:pt x="142" y="343"/>
                    </a:lnTo>
                    <a:lnTo>
                      <a:pt x="125" y="340"/>
                    </a:lnTo>
                    <a:lnTo>
                      <a:pt x="109" y="334"/>
                    </a:lnTo>
                    <a:lnTo>
                      <a:pt x="93" y="326"/>
                    </a:lnTo>
                    <a:lnTo>
                      <a:pt x="78" y="318"/>
                    </a:lnTo>
                    <a:lnTo>
                      <a:pt x="64" y="308"/>
                    </a:lnTo>
                    <a:lnTo>
                      <a:pt x="52" y="298"/>
                    </a:lnTo>
                    <a:lnTo>
                      <a:pt x="40" y="286"/>
                    </a:lnTo>
                    <a:lnTo>
                      <a:pt x="30" y="273"/>
                    </a:lnTo>
                    <a:lnTo>
                      <a:pt x="21" y="259"/>
                    </a:lnTo>
                    <a:lnTo>
                      <a:pt x="14" y="245"/>
                    </a:lnTo>
                    <a:lnTo>
                      <a:pt x="8" y="229"/>
                    </a:lnTo>
                    <a:lnTo>
                      <a:pt x="4" y="213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1" name="Freeform 177"/>
              <p:cNvSpPr>
                <a:spLocks/>
              </p:cNvSpPr>
              <p:nvPr/>
            </p:nvSpPr>
            <p:spPr bwMode="auto">
              <a:xfrm>
                <a:off x="6412" y="4267"/>
                <a:ext cx="191" cy="67"/>
              </a:xfrm>
              <a:custGeom>
                <a:avLst/>
                <a:gdLst>
                  <a:gd name="T0" fmla="*/ 1 w 1007"/>
                  <a:gd name="T1" fmla="*/ 130 h 290"/>
                  <a:gd name="T2" fmla="*/ 6 w 1007"/>
                  <a:gd name="T3" fmla="*/ 101 h 290"/>
                  <a:gd name="T4" fmla="*/ 17 w 1007"/>
                  <a:gd name="T5" fmla="*/ 75 h 290"/>
                  <a:gd name="T6" fmla="*/ 33 w 1007"/>
                  <a:gd name="T7" fmla="*/ 52 h 290"/>
                  <a:gd name="T8" fmla="*/ 52 w 1007"/>
                  <a:gd name="T9" fmla="*/ 33 h 290"/>
                  <a:gd name="T10" fmla="*/ 76 w 1007"/>
                  <a:gd name="T11" fmla="*/ 17 h 290"/>
                  <a:gd name="T12" fmla="*/ 102 w 1007"/>
                  <a:gd name="T13" fmla="*/ 6 h 290"/>
                  <a:gd name="T14" fmla="*/ 130 w 1007"/>
                  <a:gd name="T15" fmla="*/ 1 h 290"/>
                  <a:gd name="T16" fmla="*/ 855 w 1007"/>
                  <a:gd name="T17" fmla="*/ 0 h 290"/>
                  <a:gd name="T18" fmla="*/ 884 w 1007"/>
                  <a:gd name="T19" fmla="*/ 3 h 290"/>
                  <a:gd name="T20" fmla="*/ 912 w 1007"/>
                  <a:gd name="T21" fmla="*/ 11 h 290"/>
                  <a:gd name="T22" fmla="*/ 938 w 1007"/>
                  <a:gd name="T23" fmla="*/ 24 h 290"/>
                  <a:gd name="T24" fmla="*/ 961 w 1007"/>
                  <a:gd name="T25" fmla="*/ 42 h 290"/>
                  <a:gd name="T26" fmla="*/ 980 w 1007"/>
                  <a:gd name="T27" fmla="*/ 63 h 290"/>
                  <a:gd name="T28" fmla="*/ 995 w 1007"/>
                  <a:gd name="T29" fmla="*/ 88 h 290"/>
                  <a:gd name="T30" fmla="*/ 1004 w 1007"/>
                  <a:gd name="T31" fmla="*/ 116 h 290"/>
                  <a:gd name="T32" fmla="*/ 1007 w 1007"/>
                  <a:gd name="T33" fmla="*/ 145 h 290"/>
                  <a:gd name="T34" fmla="*/ 1004 w 1007"/>
                  <a:gd name="T35" fmla="*/ 174 h 290"/>
                  <a:gd name="T36" fmla="*/ 995 w 1007"/>
                  <a:gd name="T37" fmla="*/ 201 h 290"/>
                  <a:gd name="T38" fmla="*/ 980 w 1007"/>
                  <a:gd name="T39" fmla="*/ 226 h 290"/>
                  <a:gd name="T40" fmla="*/ 961 w 1007"/>
                  <a:gd name="T41" fmla="*/ 248 h 290"/>
                  <a:gd name="T42" fmla="*/ 938 w 1007"/>
                  <a:gd name="T43" fmla="*/ 265 h 290"/>
                  <a:gd name="T44" fmla="*/ 912 w 1007"/>
                  <a:gd name="T45" fmla="*/ 279 h 290"/>
                  <a:gd name="T46" fmla="*/ 884 w 1007"/>
                  <a:gd name="T47" fmla="*/ 287 h 290"/>
                  <a:gd name="T48" fmla="*/ 855 w 1007"/>
                  <a:gd name="T49" fmla="*/ 290 h 290"/>
                  <a:gd name="T50" fmla="*/ 130 w 1007"/>
                  <a:gd name="T51" fmla="*/ 289 h 290"/>
                  <a:gd name="T52" fmla="*/ 102 w 1007"/>
                  <a:gd name="T53" fmla="*/ 283 h 290"/>
                  <a:gd name="T54" fmla="*/ 76 w 1007"/>
                  <a:gd name="T55" fmla="*/ 273 h 290"/>
                  <a:gd name="T56" fmla="*/ 52 w 1007"/>
                  <a:gd name="T57" fmla="*/ 257 h 290"/>
                  <a:gd name="T58" fmla="*/ 33 w 1007"/>
                  <a:gd name="T59" fmla="*/ 238 h 290"/>
                  <a:gd name="T60" fmla="*/ 17 w 1007"/>
                  <a:gd name="T61" fmla="*/ 214 h 290"/>
                  <a:gd name="T62" fmla="*/ 6 w 1007"/>
                  <a:gd name="T63" fmla="*/ 188 h 290"/>
                  <a:gd name="T64" fmla="*/ 1 w 1007"/>
                  <a:gd name="T65" fmla="*/ 160 h 29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0"/>
                  <a:gd name="T101" fmla="*/ 1007 w 1007"/>
                  <a:gd name="T102" fmla="*/ 290 h 29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0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6" y="101"/>
                    </a:lnTo>
                    <a:lnTo>
                      <a:pt x="11" y="88"/>
                    </a:lnTo>
                    <a:lnTo>
                      <a:pt x="17" y="75"/>
                    </a:lnTo>
                    <a:lnTo>
                      <a:pt x="24" y="63"/>
                    </a:lnTo>
                    <a:lnTo>
                      <a:pt x="33" y="52"/>
                    </a:lnTo>
                    <a:lnTo>
                      <a:pt x="42" y="42"/>
                    </a:lnTo>
                    <a:lnTo>
                      <a:pt x="52" y="33"/>
                    </a:lnTo>
                    <a:lnTo>
                      <a:pt x="63" y="24"/>
                    </a:lnTo>
                    <a:lnTo>
                      <a:pt x="76" y="17"/>
                    </a:lnTo>
                    <a:lnTo>
                      <a:pt x="89" y="11"/>
                    </a:lnTo>
                    <a:lnTo>
                      <a:pt x="102" y="6"/>
                    </a:lnTo>
                    <a:lnTo>
                      <a:pt x="116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55" y="0"/>
                    </a:lnTo>
                    <a:lnTo>
                      <a:pt x="869" y="1"/>
                    </a:lnTo>
                    <a:lnTo>
                      <a:pt x="884" y="3"/>
                    </a:lnTo>
                    <a:lnTo>
                      <a:pt x="898" y="6"/>
                    </a:lnTo>
                    <a:lnTo>
                      <a:pt x="912" y="11"/>
                    </a:lnTo>
                    <a:lnTo>
                      <a:pt x="925" y="17"/>
                    </a:lnTo>
                    <a:lnTo>
                      <a:pt x="938" y="24"/>
                    </a:lnTo>
                    <a:lnTo>
                      <a:pt x="949" y="33"/>
                    </a:lnTo>
                    <a:lnTo>
                      <a:pt x="961" y="42"/>
                    </a:lnTo>
                    <a:lnTo>
                      <a:pt x="971" y="52"/>
                    </a:lnTo>
                    <a:lnTo>
                      <a:pt x="980" y="63"/>
                    </a:lnTo>
                    <a:lnTo>
                      <a:pt x="988" y="75"/>
                    </a:lnTo>
                    <a:lnTo>
                      <a:pt x="995" y="88"/>
                    </a:lnTo>
                    <a:lnTo>
                      <a:pt x="1000" y="101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0"/>
                    </a:lnTo>
                    <a:lnTo>
                      <a:pt x="1004" y="174"/>
                    </a:lnTo>
                    <a:lnTo>
                      <a:pt x="1000" y="188"/>
                    </a:lnTo>
                    <a:lnTo>
                      <a:pt x="995" y="201"/>
                    </a:lnTo>
                    <a:lnTo>
                      <a:pt x="988" y="214"/>
                    </a:lnTo>
                    <a:lnTo>
                      <a:pt x="980" y="226"/>
                    </a:lnTo>
                    <a:lnTo>
                      <a:pt x="971" y="238"/>
                    </a:lnTo>
                    <a:lnTo>
                      <a:pt x="961" y="248"/>
                    </a:lnTo>
                    <a:lnTo>
                      <a:pt x="949" y="257"/>
                    </a:lnTo>
                    <a:lnTo>
                      <a:pt x="938" y="265"/>
                    </a:lnTo>
                    <a:lnTo>
                      <a:pt x="925" y="273"/>
                    </a:lnTo>
                    <a:lnTo>
                      <a:pt x="912" y="279"/>
                    </a:lnTo>
                    <a:lnTo>
                      <a:pt x="898" y="283"/>
                    </a:lnTo>
                    <a:lnTo>
                      <a:pt x="884" y="287"/>
                    </a:lnTo>
                    <a:lnTo>
                      <a:pt x="869" y="289"/>
                    </a:lnTo>
                    <a:lnTo>
                      <a:pt x="855" y="290"/>
                    </a:lnTo>
                    <a:lnTo>
                      <a:pt x="145" y="290"/>
                    </a:lnTo>
                    <a:lnTo>
                      <a:pt x="130" y="289"/>
                    </a:lnTo>
                    <a:lnTo>
                      <a:pt x="116" y="287"/>
                    </a:lnTo>
                    <a:lnTo>
                      <a:pt x="102" y="283"/>
                    </a:lnTo>
                    <a:lnTo>
                      <a:pt x="89" y="279"/>
                    </a:lnTo>
                    <a:lnTo>
                      <a:pt x="76" y="273"/>
                    </a:lnTo>
                    <a:lnTo>
                      <a:pt x="63" y="265"/>
                    </a:lnTo>
                    <a:lnTo>
                      <a:pt x="52" y="257"/>
                    </a:lnTo>
                    <a:lnTo>
                      <a:pt x="42" y="248"/>
                    </a:lnTo>
                    <a:lnTo>
                      <a:pt x="33" y="238"/>
                    </a:lnTo>
                    <a:lnTo>
                      <a:pt x="24" y="226"/>
                    </a:lnTo>
                    <a:lnTo>
                      <a:pt x="17" y="214"/>
                    </a:lnTo>
                    <a:lnTo>
                      <a:pt x="11" y="201"/>
                    </a:lnTo>
                    <a:lnTo>
                      <a:pt x="6" y="188"/>
                    </a:lnTo>
                    <a:lnTo>
                      <a:pt x="3" y="174"/>
                    </a:lnTo>
                    <a:lnTo>
                      <a:pt x="1" y="16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2" name="Freeform 178"/>
              <p:cNvSpPr>
                <a:spLocks/>
              </p:cNvSpPr>
              <p:nvPr/>
            </p:nvSpPr>
            <p:spPr bwMode="auto">
              <a:xfrm>
                <a:off x="4553" y="4740"/>
                <a:ext cx="201" cy="84"/>
              </a:xfrm>
              <a:custGeom>
                <a:avLst/>
                <a:gdLst>
                  <a:gd name="T0" fmla="*/ 1062 w 1063"/>
                  <a:gd name="T1" fmla="*/ 159 h 354"/>
                  <a:gd name="T2" fmla="*/ 1055 w 1063"/>
                  <a:gd name="T3" fmla="*/ 125 h 354"/>
                  <a:gd name="T4" fmla="*/ 1042 w 1063"/>
                  <a:gd name="T5" fmla="*/ 93 h 354"/>
                  <a:gd name="T6" fmla="*/ 1023 w 1063"/>
                  <a:gd name="T7" fmla="*/ 64 h 354"/>
                  <a:gd name="T8" fmla="*/ 999 w 1063"/>
                  <a:gd name="T9" fmla="*/ 40 h 354"/>
                  <a:gd name="T10" fmla="*/ 971 w 1063"/>
                  <a:gd name="T11" fmla="*/ 21 h 354"/>
                  <a:gd name="T12" fmla="*/ 938 w 1063"/>
                  <a:gd name="T13" fmla="*/ 8 h 354"/>
                  <a:gd name="T14" fmla="*/ 904 w 1063"/>
                  <a:gd name="T15" fmla="*/ 1 h 354"/>
                  <a:gd name="T16" fmla="*/ 177 w 1063"/>
                  <a:gd name="T17" fmla="*/ 0 h 354"/>
                  <a:gd name="T18" fmla="*/ 142 w 1063"/>
                  <a:gd name="T19" fmla="*/ 4 h 354"/>
                  <a:gd name="T20" fmla="*/ 109 w 1063"/>
                  <a:gd name="T21" fmla="*/ 14 h 354"/>
                  <a:gd name="T22" fmla="*/ 79 w 1063"/>
                  <a:gd name="T23" fmla="*/ 30 h 354"/>
                  <a:gd name="T24" fmla="*/ 52 w 1063"/>
                  <a:gd name="T25" fmla="*/ 52 h 354"/>
                  <a:gd name="T26" fmla="*/ 30 w 1063"/>
                  <a:gd name="T27" fmla="*/ 78 h 354"/>
                  <a:gd name="T28" fmla="*/ 14 w 1063"/>
                  <a:gd name="T29" fmla="*/ 108 h 354"/>
                  <a:gd name="T30" fmla="*/ 3 w 1063"/>
                  <a:gd name="T31" fmla="*/ 142 h 354"/>
                  <a:gd name="T32" fmla="*/ 0 w 1063"/>
                  <a:gd name="T33" fmla="*/ 177 h 354"/>
                  <a:gd name="T34" fmla="*/ 3 w 1063"/>
                  <a:gd name="T35" fmla="*/ 212 h 354"/>
                  <a:gd name="T36" fmla="*/ 14 w 1063"/>
                  <a:gd name="T37" fmla="*/ 246 h 354"/>
                  <a:gd name="T38" fmla="*/ 30 w 1063"/>
                  <a:gd name="T39" fmla="*/ 276 h 354"/>
                  <a:gd name="T40" fmla="*/ 52 w 1063"/>
                  <a:gd name="T41" fmla="*/ 302 h 354"/>
                  <a:gd name="T42" fmla="*/ 79 w 1063"/>
                  <a:gd name="T43" fmla="*/ 323 h 354"/>
                  <a:gd name="T44" fmla="*/ 109 w 1063"/>
                  <a:gd name="T45" fmla="*/ 340 h 354"/>
                  <a:gd name="T46" fmla="*/ 142 w 1063"/>
                  <a:gd name="T47" fmla="*/ 350 h 354"/>
                  <a:gd name="T48" fmla="*/ 177 w 1063"/>
                  <a:gd name="T49" fmla="*/ 354 h 354"/>
                  <a:gd name="T50" fmla="*/ 904 w 1063"/>
                  <a:gd name="T51" fmla="*/ 353 h 354"/>
                  <a:gd name="T52" fmla="*/ 938 w 1063"/>
                  <a:gd name="T53" fmla="*/ 346 h 354"/>
                  <a:gd name="T54" fmla="*/ 971 w 1063"/>
                  <a:gd name="T55" fmla="*/ 332 h 354"/>
                  <a:gd name="T56" fmla="*/ 999 w 1063"/>
                  <a:gd name="T57" fmla="*/ 313 h 354"/>
                  <a:gd name="T58" fmla="*/ 1023 w 1063"/>
                  <a:gd name="T59" fmla="*/ 289 h 354"/>
                  <a:gd name="T60" fmla="*/ 1042 w 1063"/>
                  <a:gd name="T61" fmla="*/ 261 h 354"/>
                  <a:gd name="T62" fmla="*/ 1055 w 1063"/>
                  <a:gd name="T63" fmla="*/ 229 h 354"/>
                  <a:gd name="T64" fmla="*/ 1062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1063" y="177"/>
                    </a:moveTo>
                    <a:lnTo>
                      <a:pt x="1062" y="159"/>
                    </a:lnTo>
                    <a:lnTo>
                      <a:pt x="1060" y="142"/>
                    </a:lnTo>
                    <a:lnTo>
                      <a:pt x="1055" y="125"/>
                    </a:lnTo>
                    <a:lnTo>
                      <a:pt x="1049" y="108"/>
                    </a:lnTo>
                    <a:lnTo>
                      <a:pt x="1042" y="93"/>
                    </a:lnTo>
                    <a:lnTo>
                      <a:pt x="1033" y="78"/>
                    </a:lnTo>
                    <a:lnTo>
                      <a:pt x="1023" y="64"/>
                    </a:lnTo>
                    <a:lnTo>
                      <a:pt x="1011" y="52"/>
                    </a:lnTo>
                    <a:lnTo>
                      <a:pt x="999" y="40"/>
                    </a:lnTo>
                    <a:lnTo>
                      <a:pt x="985" y="30"/>
                    </a:lnTo>
                    <a:lnTo>
                      <a:pt x="971" y="21"/>
                    </a:lnTo>
                    <a:lnTo>
                      <a:pt x="955" y="14"/>
                    </a:lnTo>
                    <a:lnTo>
                      <a:pt x="938" y="8"/>
                    </a:lnTo>
                    <a:lnTo>
                      <a:pt x="921" y="4"/>
                    </a:lnTo>
                    <a:lnTo>
                      <a:pt x="904" y="1"/>
                    </a:lnTo>
                    <a:lnTo>
                      <a:pt x="886" y="0"/>
                    </a:lnTo>
                    <a:lnTo>
                      <a:pt x="177" y="0"/>
                    </a:lnTo>
                    <a:lnTo>
                      <a:pt x="159" y="1"/>
                    </a:lnTo>
                    <a:lnTo>
                      <a:pt x="142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3" y="21"/>
                    </a:lnTo>
                    <a:lnTo>
                      <a:pt x="79" y="30"/>
                    </a:lnTo>
                    <a:lnTo>
                      <a:pt x="65" y="40"/>
                    </a:lnTo>
                    <a:lnTo>
                      <a:pt x="52" y="52"/>
                    </a:lnTo>
                    <a:lnTo>
                      <a:pt x="40" y="64"/>
                    </a:lnTo>
                    <a:lnTo>
                      <a:pt x="30" y="78"/>
                    </a:lnTo>
                    <a:lnTo>
                      <a:pt x="21" y="93"/>
                    </a:lnTo>
                    <a:lnTo>
                      <a:pt x="14" y="108"/>
                    </a:lnTo>
                    <a:lnTo>
                      <a:pt x="8" y="125"/>
                    </a:lnTo>
                    <a:lnTo>
                      <a:pt x="3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3" y="212"/>
                    </a:lnTo>
                    <a:lnTo>
                      <a:pt x="8" y="229"/>
                    </a:lnTo>
                    <a:lnTo>
                      <a:pt x="14" y="246"/>
                    </a:lnTo>
                    <a:lnTo>
                      <a:pt x="21" y="261"/>
                    </a:lnTo>
                    <a:lnTo>
                      <a:pt x="30" y="276"/>
                    </a:lnTo>
                    <a:lnTo>
                      <a:pt x="40" y="289"/>
                    </a:lnTo>
                    <a:lnTo>
                      <a:pt x="52" y="302"/>
                    </a:lnTo>
                    <a:lnTo>
                      <a:pt x="65" y="313"/>
                    </a:lnTo>
                    <a:lnTo>
                      <a:pt x="79" y="323"/>
                    </a:lnTo>
                    <a:lnTo>
                      <a:pt x="93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2" y="350"/>
                    </a:lnTo>
                    <a:lnTo>
                      <a:pt x="159" y="353"/>
                    </a:lnTo>
                    <a:lnTo>
                      <a:pt x="177" y="354"/>
                    </a:lnTo>
                    <a:lnTo>
                      <a:pt x="886" y="354"/>
                    </a:lnTo>
                    <a:lnTo>
                      <a:pt x="904" y="353"/>
                    </a:lnTo>
                    <a:lnTo>
                      <a:pt x="921" y="350"/>
                    </a:lnTo>
                    <a:lnTo>
                      <a:pt x="938" y="346"/>
                    </a:lnTo>
                    <a:lnTo>
                      <a:pt x="955" y="340"/>
                    </a:lnTo>
                    <a:lnTo>
                      <a:pt x="971" y="332"/>
                    </a:lnTo>
                    <a:lnTo>
                      <a:pt x="985" y="323"/>
                    </a:lnTo>
                    <a:lnTo>
                      <a:pt x="999" y="313"/>
                    </a:lnTo>
                    <a:lnTo>
                      <a:pt x="1011" y="302"/>
                    </a:lnTo>
                    <a:lnTo>
                      <a:pt x="1023" y="289"/>
                    </a:lnTo>
                    <a:lnTo>
                      <a:pt x="1033" y="276"/>
                    </a:lnTo>
                    <a:lnTo>
                      <a:pt x="1042" y="261"/>
                    </a:lnTo>
                    <a:lnTo>
                      <a:pt x="1049" y="246"/>
                    </a:lnTo>
                    <a:lnTo>
                      <a:pt x="1055" y="229"/>
                    </a:lnTo>
                    <a:lnTo>
                      <a:pt x="1060" y="212"/>
                    </a:lnTo>
                    <a:lnTo>
                      <a:pt x="1062" y="195"/>
                    </a:lnTo>
                    <a:lnTo>
                      <a:pt x="1063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3" name="Freeform 179"/>
              <p:cNvSpPr>
                <a:spLocks/>
              </p:cNvSpPr>
              <p:nvPr/>
            </p:nvSpPr>
            <p:spPr bwMode="auto">
              <a:xfrm>
                <a:off x="4558" y="4734"/>
                <a:ext cx="191" cy="68"/>
              </a:xfrm>
              <a:custGeom>
                <a:avLst/>
                <a:gdLst>
                  <a:gd name="T0" fmla="*/ 1 w 1007"/>
                  <a:gd name="T1" fmla="*/ 130 h 299"/>
                  <a:gd name="T2" fmla="*/ 7 w 1007"/>
                  <a:gd name="T3" fmla="*/ 102 h 299"/>
                  <a:gd name="T4" fmla="*/ 19 w 1007"/>
                  <a:gd name="T5" fmla="*/ 76 h 299"/>
                  <a:gd name="T6" fmla="*/ 36 w 1007"/>
                  <a:gd name="T7" fmla="*/ 53 h 299"/>
                  <a:gd name="T8" fmla="*/ 58 w 1007"/>
                  <a:gd name="T9" fmla="*/ 34 h 299"/>
                  <a:gd name="T10" fmla="*/ 82 w 1007"/>
                  <a:gd name="T11" fmla="*/ 18 h 299"/>
                  <a:gd name="T12" fmla="*/ 109 w 1007"/>
                  <a:gd name="T13" fmla="*/ 6 h 299"/>
                  <a:gd name="T14" fmla="*/ 138 w 1007"/>
                  <a:gd name="T15" fmla="*/ 1 h 299"/>
                  <a:gd name="T16" fmla="*/ 862 w 1007"/>
                  <a:gd name="T17" fmla="*/ 0 h 299"/>
                  <a:gd name="T18" fmla="*/ 891 w 1007"/>
                  <a:gd name="T19" fmla="*/ 3 h 299"/>
                  <a:gd name="T20" fmla="*/ 919 w 1007"/>
                  <a:gd name="T21" fmla="*/ 11 h 299"/>
                  <a:gd name="T22" fmla="*/ 944 w 1007"/>
                  <a:gd name="T23" fmla="*/ 25 h 299"/>
                  <a:gd name="T24" fmla="*/ 965 w 1007"/>
                  <a:gd name="T25" fmla="*/ 43 h 299"/>
                  <a:gd name="T26" fmla="*/ 983 w 1007"/>
                  <a:gd name="T27" fmla="*/ 64 h 299"/>
                  <a:gd name="T28" fmla="*/ 996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6 w 1007"/>
                  <a:gd name="T37" fmla="*/ 207 h 299"/>
                  <a:gd name="T38" fmla="*/ 983 w 1007"/>
                  <a:gd name="T39" fmla="*/ 233 h 299"/>
                  <a:gd name="T40" fmla="*/ 965 w 1007"/>
                  <a:gd name="T41" fmla="*/ 255 h 299"/>
                  <a:gd name="T42" fmla="*/ 944 w 1007"/>
                  <a:gd name="T43" fmla="*/ 273 h 299"/>
                  <a:gd name="T44" fmla="*/ 919 w 1007"/>
                  <a:gd name="T45" fmla="*/ 287 h 299"/>
                  <a:gd name="T46" fmla="*/ 891 w 1007"/>
                  <a:gd name="T47" fmla="*/ 296 h 299"/>
                  <a:gd name="T48" fmla="*/ 862 w 1007"/>
                  <a:gd name="T49" fmla="*/ 299 h 299"/>
                  <a:gd name="T50" fmla="*/ 138 w 1007"/>
                  <a:gd name="T51" fmla="*/ 298 h 299"/>
                  <a:gd name="T52" fmla="*/ 109 w 1007"/>
                  <a:gd name="T53" fmla="*/ 292 h 299"/>
                  <a:gd name="T54" fmla="*/ 82 w 1007"/>
                  <a:gd name="T55" fmla="*/ 281 h 299"/>
                  <a:gd name="T56" fmla="*/ 58 w 1007"/>
                  <a:gd name="T57" fmla="*/ 264 h 299"/>
                  <a:gd name="T58" fmla="*/ 36 w 1007"/>
                  <a:gd name="T59" fmla="*/ 244 h 299"/>
                  <a:gd name="T60" fmla="*/ 19 w 1007"/>
                  <a:gd name="T61" fmla="*/ 220 h 299"/>
                  <a:gd name="T62" fmla="*/ 7 w 1007"/>
                  <a:gd name="T63" fmla="*/ 193 h 299"/>
                  <a:gd name="T64" fmla="*/ 1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2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6" y="53"/>
                    </a:lnTo>
                    <a:lnTo>
                      <a:pt x="47" y="43"/>
                    </a:lnTo>
                    <a:lnTo>
                      <a:pt x="58" y="34"/>
                    </a:lnTo>
                    <a:lnTo>
                      <a:pt x="69" y="25"/>
                    </a:lnTo>
                    <a:lnTo>
                      <a:pt x="82" y="18"/>
                    </a:lnTo>
                    <a:lnTo>
                      <a:pt x="95" y="11"/>
                    </a:lnTo>
                    <a:lnTo>
                      <a:pt x="109" y="6"/>
                    </a:lnTo>
                    <a:lnTo>
                      <a:pt x="123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862" y="0"/>
                    </a:lnTo>
                    <a:lnTo>
                      <a:pt x="877" y="1"/>
                    </a:lnTo>
                    <a:lnTo>
                      <a:pt x="891" y="3"/>
                    </a:lnTo>
                    <a:lnTo>
                      <a:pt x="905" y="6"/>
                    </a:lnTo>
                    <a:lnTo>
                      <a:pt x="919" y="11"/>
                    </a:lnTo>
                    <a:lnTo>
                      <a:pt x="932" y="18"/>
                    </a:lnTo>
                    <a:lnTo>
                      <a:pt x="944" y="25"/>
                    </a:lnTo>
                    <a:lnTo>
                      <a:pt x="955" y="34"/>
                    </a:lnTo>
                    <a:lnTo>
                      <a:pt x="965" y="43"/>
                    </a:lnTo>
                    <a:lnTo>
                      <a:pt x="975" y="53"/>
                    </a:lnTo>
                    <a:lnTo>
                      <a:pt x="983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7" y="130"/>
                    </a:lnTo>
                    <a:lnTo>
                      <a:pt x="1007" y="145"/>
                    </a:lnTo>
                    <a:lnTo>
                      <a:pt x="1007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3" y="233"/>
                    </a:lnTo>
                    <a:lnTo>
                      <a:pt x="975" y="244"/>
                    </a:lnTo>
                    <a:lnTo>
                      <a:pt x="965" y="255"/>
                    </a:lnTo>
                    <a:lnTo>
                      <a:pt x="955" y="264"/>
                    </a:lnTo>
                    <a:lnTo>
                      <a:pt x="944" y="273"/>
                    </a:lnTo>
                    <a:lnTo>
                      <a:pt x="932" y="281"/>
                    </a:lnTo>
                    <a:lnTo>
                      <a:pt x="919" y="287"/>
                    </a:lnTo>
                    <a:lnTo>
                      <a:pt x="905" y="292"/>
                    </a:lnTo>
                    <a:lnTo>
                      <a:pt x="891" y="296"/>
                    </a:lnTo>
                    <a:lnTo>
                      <a:pt x="877" y="298"/>
                    </a:lnTo>
                    <a:lnTo>
                      <a:pt x="862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3" y="296"/>
                    </a:lnTo>
                    <a:lnTo>
                      <a:pt x="109" y="292"/>
                    </a:lnTo>
                    <a:lnTo>
                      <a:pt x="95" y="287"/>
                    </a:lnTo>
                    <a:lnTo>
                      <a:pt x="82" y="281"/>
                    </a:lnTo>
                    <a:lnTo>
                      <a:pt x="69" y="273"/>
                    </a:lnTo>
                    <a:lnTo>
                      <a:pt x="58" y="264"/>
                    </a:lnTo>
                    <a:lnTo>
                      <a:pt x="47" y="255"/>
                    </a:lnTo>
                    <a:lnTo>
                      <a:pt x="36" y="244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2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4" name="Freeform 180"/>
              <p:cNvSpPr>
                <a:spLocks/>
              </p:cNvSpPr>
              <p:nvPr/>
            </p:nvSpPr>
            <p:spPr bwMode="auto">
              <a:xfrm>
                <a:off x="4348" y="4740"/>
                <a:ext cx="141" cy="84"/>
              </a:xfrm>
              <a:custGeom>
                <a:avLst/>
                <a:gdLst>
                  <a:gd name="T0" fmla="*/ 749 w 750"/>
                  <a:gd name="T1" fmla="*/ 159 h 354"/>
                  <a:gd name="T2" fmla="*/ 742 w 750"/>
                  <a:gd name="T3" fmla="*/ 125 h 354"/>
                  <a:gd name="T4" fmla="*/ 728 w 750"/>
                  <a:gd name="T5" fmla="*/ 93 h 354"/>
                  <a:gd name="T6" fmla="*/ 709 w 750"/>
                  <a:gd name="T7" fmla="*/ 64 h 354"/>
                  <a:gd name="T8" fmla="*/ 685 w 750"/>
                  <a:gd name="T9" fmla="*/ 40 h 354"/>
                  <a:gd name="T10" fmla="*/ 657 w 750"/>
                  <a:gd name="T11" fmla="*/ 21 h 354"/>
                  <a:gd name="T12" fmla="*/ 625 w 750"/>
                  <a:gd name="T13" fmla="*/ 8 h 354"/>
                  <a:gd name="T14" fmla="*/ 591 w 750"/>
                  <a:gd name="T15" fmla="*/ 1 h 354"/>
                  <a:gd name="T16" fmla="*/ 178 w 750"/>
                  <a:gd name="T17" fmla="*/ 0 h 354"/>
                  <a:gd name="T18" fmla="*/ 143 w 750"/>
                  <a:gd name="T19" fmla="*/ 4 h 354"/>
                  <a:gd name="T20" fmla="*/ 109 w 750"/>
                  <a:gd name="T21" fmla="*/ 14 h 354"/>
                  <a:gd name="T22" fmla="*/ 79 w 750"/>
                  <a:gd name="T23" fmla="*/ 30 h 354"/>
                  <a:gd name="T24" fmla="*/ 53 w 750"/>
                  <a:gd name="T25" fmla="*/ 52 h 354"/>
                  <a:gd name="T26" fmla="*/ 32 w 750"/>
                  <a:gd name="T27" fmla="*/ 78 h 354"/>
                  <a:gd name="T28" fmla="*/ 15 w 750"/>
                  <a:gd name="T29" fmla="*/ 108 h 354"/>
                  <a:gd name="T30" fmla="*/ 4 w 750"/>
                  <a:gd name="T31" fmla="*/ 142 h 354"/>
                  <a:gd name="T32" fmla="*/ 0 w 750"/>
                  <a:gd name="T33" fmla="*/ 177 h 354"/>
                  <a:gd name="T34" fmla="*/ 4 w 750"/>
                  <a:gd name="T35" fmla="*/ 212 h 354"/>
                  <a:gd name="T36" fmla="*/ 15 w 750"/>
                  <a:gd name="T37" fmla="*/ 246 h 354"/>
                  <a:gd name="T38" fmla="*/ 32 w 750"/>
                  <a:gd name="T39" fmla="*/ 276 h 354"/>
                  <a:gd name="T40" fmla="*/ 53 w 750"/>
                  <a:gd name="T41" fmla="*/ 302 h 354"/>
                  <a:gd name="T42" fmla="*/ 79 w 750"/>
                  <a:gd name="T43" fmla="*/ 323 h 354"/>
                  <a:gd name="T44" fmla="*/ 109 w 750"/>
                  <a:gd name="T45" fmla="*/ 340 h 354"/>
                  <a:gd name="T46" fmla="*/ 143 w 750"/>
                  <a:gd name="T47" fmla="*/ 350 h 354"/>
                  <a:gd name="T48" fmla="*/ 178 w 750"/>
                  <a:gd name="T49" fmla="*/ 354 h 354"/>
                  <a:gd name="T50" fmla="*/ 591 w 750"/>
                  <a:gd name="T51" fmla="*/ 353 h 354"/>
                  <a:gd name="T52" fmla="*/ 625 w 750"/>
                  <a:gd name="T53" fmla="*/ 346 h 354"/>
                  <a:gd name="T54" fmla="*/ 657 w 750"/>
                  <a:gd name="T55" fmla="*/ 332 h 354"/>
                  <a:gd name="T56" fmla="*/ 685 w 750"/>
                  <a:gd name="T57" fmla="*/ 313 h 354"/>
                  <a:gd name="T58" fmla="*/ 709 w 750"/>
                  <a:gd name="T59" fmla="*/ 289 h 354"/>
                  <a:gd name="T60" fmla="*/ 728 w 750"/>
                  <a:gd name="T61" fmla="*/ 261 h 354"/>
                  <a:gd name="T62" fmla="*/ 742 w 750"/>
                  <a:gd name="T63" fmla="*/ 229 h 354"/>
                  <a:gd name="T64" fmla="*/ 749 w 750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54"/>
                  <a:gd name="T101" fmla="*/ 750 w 750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54">
                    <a:moveTo>
                      <a:pt x="750" y="177"/>
                    </a:moveTo>
                    <a:lnTo>
                      <a:pt x="749" y="159"/>
                    </a:lnTo>
                    <a:lnTo>
                      <a:pt x="746" y="142"/>
                    </a:lnTo>
                    <a:lnTo>
                      <a:pt x="742" y="125"/>
                    </a:lnTo>
                    <a:lnTo>
                      <a:pt x="736" y="108"/>
                    </a:lnTo>
                    <a:lnTo>
                      <a:pt x="728" y="93"/>
                    </a:lnTo>
                    <a:lnTo>
                      <a:pt x="720" y="78"/>
                    </a:lnTo>
                    <a:lnTo>
                      <a:pt x="709" y="64"/>
                    </a:lnTo>
                    <a:lnTo>
                      <a:pt x="698" y="52"/>
                    </a:lnTo>
                    <a:lnTo>
                      <a:pt x="685" y="40"/>
                    </a:lnTo>
                    <a:lnTo>
                      <a:pt x="672" y="30"/>
                    </a:lnTo>
                    <a:lnTo>
                      <a:pt x="657" y="21"/>
                    </a:lnTo>
                    <a:lnTo>
                      <a:pt x="642" y="14"/>
                    </a:lnTo>
                    <a:lnTo>
                      <a:pt x="625" y="8"/>
                    </a:lnTo>
                    <a:lnTo>
                      <a:pt x="608" y="4"/>
                    </a:lnTo>
                    <a:lnTo>
                      <a:pt x="591" y="1"/>
                    </a:lnTo>
                    <a:lnTo>
                      <a:pt x="573" y="0"/>
                    </a:lnTo>
                    <a:lnTo>
                      <a:pt x="178" y="0"/>
                    </a:lnTo>
                    <a:lnTo>
                      <a:pt x="160" y="1"/>
                    </a:lnTo>
                    <a:lnTo>
                      <a:pt x="143" y="4"/>
                    </a:lnTo>
                    <a:lnTo>
                      <a:pt x="125" y="8"/>
                    </a:lnTo>
                    <a:lnTo>
                      <a:pt x="109" y="14"/>
                    </a:lnTo>
                    <a:lnTo>
                      <a:pt x="94" y="21"/>
                    </a:lnTo>
                    <a:lnTo>
                      <a:pt x="79" y="30"/>
                    </a:lnTo>
                    <a:lnTo>
                      <a:pt x="66" y="40"/>
                    </a:lnTo>
                    <a:lnTo>
                      <a:pt x="53" y="52"/>
                    </a:lnTo>
                    <a:lnTo>
                      <a:pt x="42" y="64"/>
                    </a:lnTo>
                    <a:lnTo>
                      <a:pt x="32" y="78"/>
                    </a:lnTo>
                    <a:lnTo>
                      <a:pt x="23" y="93"/>
                    </a:lnTo>
                    <a:lnTo>
                      <a:pt x="15" y="108"/>
                    </a:lnTo>
                    <a:lnTo>
                      <a:pt x="8" y="125"/>
                    </a:lnTo>
                    <a:lnTo>
                      <a:pt x="4" y="142"/>
                    </a:lnTo>
                    <a:lnTo>
                      <a:pt x="1" y="159"/>
                    </a:lnTo>
                    <a:lnTo>
                      <a:pt x="0" y="177"/>
                    </a:lnTo>
                    <a:lnTo>
                      <a:pt x="1" y="195"/>
                    </a:lnTo>
                    <a:lnTo>
                      <a:pt x="4" y="212"/>
                    </a:lnTo>
                    <a:lnTo>
                      <a:pt x="8" y="229"/>
                    </a:lnTo>
                    <a:lnTo>
                      <a:pt x="15" y="246"/>
                    </a:lnTo>
                    <a:lnTo>
                      <a:pt x="23" y="261"/>
                    </a:lnTo>
                    <a:lnTo>
                      <a:pt x="32" y="276"/>
                    </a:lnTo>
                    <a:lnTo>
                      <a:pt x="42" y="289"/>
                    </a:lnTo>
                    <a:lnTo>
                      <a:pt x="53" y="302"/>
                    </a:lnTo>
                    <a:lnTo>
                      <a:pt x="66" y="313"/>
                    </a:lnTo>
                    <a:lnTo>
                      <a:pt x="79" y="323"/>
                    </a:lnTo>
                    <a:lnTo>
                      <a:pt x="94" y="332"/>
                    </a:lnTo>
                    <a:lnTo>
                      <a:pt x="109" y="340"/>
                    </a:lnTo>
                    <a:lnTo>
                      <a:pt x="125" y="346"/>
                    </a:lnTo>
                    <a:lnTo>
                      <a:pt x="143" y="350"/>
                    </a:lnTo>
                    <a:lnTo>
                      <a:pt x="160" y="353"/>
                    </a:lnTo>
                    <a:lnTo>
                      <a:pt x="178" y="354"/>
                    </a:lnTo>
                    <a:lnTo>
                      <a:pt x="573" y="354"/>
                    </a:lnTo>
                    <a:lnTo>
                      <a:pt x="591" y="353"/>
                    </a:lnTo>
                    <a:lnTo>
                      <a:pt x="608" y="350"/>
                    </a:lnTo>
                    <a:lnTo>
                      <a:pt x="625" y="346"/>
                    </a:lnTo>
                    <a:lnTo>
                      <a:pt x="642" y="340"/>
                    </a:lnTo>
                    <a:lnTo>
                      <a:pt x="657" y="332"/>
                    </a:lnTo>
                    <a:lnTo>
                      <a:pt x="672" y="323"/>
                    </a:lnTo>
                    <a:lnTo>
                      <a:pt x="685" y="313"/>
                    </a:lnTo>
                    <a:lnTo>
                      <a:pt x="698" y="302"/>
                    </a:lnTo>
                    <a:lnTo>
                      <a:pt x="709" y="289"/>
                    </a:lnTo>
                    <a:lnTo>
                      <a:pt x="720" y="276"/>
                    </a:lnTo>
                    <a:lnTo>
                      <a:pt x="728" y="261"/>
                    </a:lnTo>
                    <a:lnTo>
                      <a:pt x="736" y="246"/>
                    </a:lnTo>
                    <a:lnTo>
                      <a:pt x="742" y="229"/>
                    </a:lnTo>
                    <a:lnTo>
                      <a:pt x="746" y="212"/>
                    </a:lnTo>
                    <a:lnTo>
                      <a:pt x="749" y="195"/>
                    </a:lnTo>
                    <a:lnTo>
                      <a:pt x="75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5" name="Freeform 181"/>
              <p:cNvSpPr>
                <a:spLocks/>
              </p:cNvSpPr>
              <p:nvPr/>
            </p:nvSpPr>
            <p:spPr bwMode="auto">
              <a:xfrm>
                <a:off x="4354" y="4734"/>
                <a:ext cx="132" cy="68"/>
              </a:xfrm>
              <a:custGeom>
                <a:avLst/>
                <a:gdLst>
                  <a:gd name="T0" fmla="*/ 1 w 701"/>
                  <a:gd name="T1" fmla="*/ 130 h 299"/>
                  <a:gd name="T2" fmla="*/ 7 w 701"/>
                  <a:gd name="T3" fmla="*/ 102 h 299"/>
                  <a:gd name="T4" fmla="*/ 19 w 701"/>
                  <a:gd name="T5" fmla="*/ 76 h 299"/>
                  <a:gd name="T6" fmla="*/ 36 w 701"/>
                  <a:gd name="T7" fmla="*/ 53 h 299"/>
                  <a:gd name="T8" fmla="*/ 57 w 701"/>
                  <a:gd name="T9" fmla="*/ 34 h 299"/>
                  <a:gd name="T10" fmla="*/ 82 w 701"/>
                  <a:gd name="T11" fmla="*/ 18 h 299"/>
                  <a:gd name="T12" fmla="*/ 109 w 701"/>
                  <a:gd name="T13" fmla="*/ 6 h 299"/>
                  <a:gd name="T14" fmla="*/ 138 w 701"/>
                  <a:gd name="T15" fmla="*/ 1 h 299"/>
                  <a:gd name="T16" fmla="*/ 548 w 701"/>
                  <a:gd name="T17" fmla="*/ 0 h 299"/>
                  <a:gd name="T18" fmla="*/ 577 w 701"/>
                  <a:gd name="T19" fmla="*/ 3 h 299"/>
                  <a:gd name="T20" fmla="*/ 606 w 701"/>
                  <a:gd name="T21" fmla="*/ 11 h 299"/>
                  <a:gd name="T22" fmla="*/ 632 w 701"/>
                  <a:gd name="T23" fmla="*/ 25 h 299"/>
                  <a:gd name="T24" fmla="*/ 655 w 701"/>
                  <a:gd name="T25" fmla="*/ 43 h 299"/>
                  <a:gd name="T26" fmla="*/ 674 w 701"/>
                  <a:gd name="T27" fmla="*/ 64 h 299"/>
                  <a:gd name="T28" fmla="*/ 688 w 701"/>
                  <a:gd name="T29" fmla="*/ 89 h 299"/>
                  <a:gd name="T30" fmla="*/ 698 w 701"/>
                  <a:gd name="T31" fmla="*/ 116 h 299"/>
                  <a:gd name="T32" fmla="*/ 701 w 701"/>
                  <a:gd name="T33" fmla="*/ 145 h 299"/>
                  <a:gd name="T34" fmla="*/ 698 w 701"/>
                  <a:gd name="T35" fmla="*/ 178 h 299"/>
                  <a:gd name="T36" fmla="*/ 688 w 701"/>
                  <a:gd name="T37" fmla="*/ 207 h 299"/>
                  <a:gd name="T38" fmla="*/ 674 w 701"/>
                  <a:gd name="T39" fmla="*/ 233 h 299"/>
                  <a:gd name="T40" fmla="*/ 655 w 701"/>
                  <a:gd name="T41" fmla="*/ 255 h 299"/>
                  <a:gd name="T42" fmla="*/ 632 w 701"/>
                  <a:gd name="T43" fmla="*/ 273 h 299"/>
                  <a:gd name="T44" fmla="*/ 606 w 701"/>
                  <a:gd name="T45" fmla="*/ 287 h 299"/>
                  <a:gd name="T46" fmla="*/ 577 w 701"/>
                  <a:gd name="T47" fmla="*/ 296 h 299"/>
                  <a:gd name="T48" fmla="*/ 548 w 701"/>
                  <a:gd name="T49" fmla="*/ 299 h 299"/>
                  <a:gd name="T50" fmla="*/ 138 w 701"/>
                  <a:gd name="T51" fmla="*/ 298 h 299"/>
                  <a:gd name="T52" fmla="*/ 109 w 701"/>
                  <a:gd name="T53" fmla="*/ 292 h 299"/>
                  <a:gd name="T54" fmla="*/ 82 w 701"/>
                  <a:gd name="T55" fmla="*/ 281 h 299"/>
                  <a:gd name="T56" fmla="*/ 57 w 701"/>
                  <a:gd name="T57" fmla="*/ 264 h 299"/>
                  <a:gd name="T58" fmla="*/ 36 w 701"/>
                  <a:gd name="T59" fmla="*/ 244 h 299"/>
                  <a:gd name="T60" fmla="*/ 19 w 701"/>
                  <a:gd name="T61" fmla="*/ 220 h 299"/>
                  <a:gd name="T62" fmla="*/ 7 w 701"/>
                  <a:gd name="T63" fmla="*/ 193 h 299"/>
                  <a:gd name="T64" fmla="*/ 1 w 701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01"/>
                  <a:gd name="T100" fmla="*/ 0 h 299"/>
                  <a:gd name="T101" fmla="*/ 701 w 701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01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4" y="116"/>
                    </a:lnTo>
                    <a:lnTo>
                      <a:pt x="7" y="102"/>
                    </a:lnTo>
                    <a:lnTo>
                      <a:pt x="13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6" y="53"/>
                    </a:lnTo>
                    <a:lnTo>
                      <a:pt x="46" y="43"/>
                    </a:lnTo>
                    <a:lnTo>
                      <a:pt x="57" y="34"/>
                    </a:lnTo>
                    <a:lnTo>
                      <a:pt x="69" y="25"/>
                    </a:lnTo>
                    <a:lnTo>
                      <a:pt x="82" y="18"/>
                    </a:lnTo>
                    <a:lnTo>
                      <a:pt x="95" y="11"/>
                    </a:lnTo>
                    <a:lnTo>
                      <a:pt x="109" y="6"/>
                    </a:lnTo>
                    <a:lnTo>
                      <a:pt x="124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548" y="0"/>
                    </a:lnTo>
                    <a:lnTo>
                      <a:pt x="563" y="1"/>
                    </a:lnTo>
                    <a:lnTo>
                      <a:pt x="577" y="3"/>
                    </a:lnTo>
                    <a:lnTo>
                      <a:pt x="592" y="6"/>
                    </a:lnTo>
                    <a:lnTo>
                      <a:pt x="606" y="11"/>
                    </a:lnTo>
                    <a:lnTo>
                      <a:pt x="620" y="18"/>
                    </a:lnTo>
                    <a:lnTo>
                      <a:pt x="632" y="25"/>
                    </a:lnTo>
                    <a:lnTo>
                      <a:pt x="644" y="34"/>
                    </a:lnTo>
                    <a:lnTo>
                      <a:pt x="655" y="43"/>
                    </a:lnTo>
                    <a:lnTo>
                      <a:pt x="665" y="53"/>
                    </a:lnTo>
                    <a:lnTo>
                      <a:pt x="674" y="64"/>
                    </a:lnTo>
                    <a:lnTo>
                      <a:pt x="682" y="76"/>
                    </a:lnTo>
                    <a:lnTo>
                      <a:pt x="688" y="89"/>
                    </a:lnTo>
                    <a:lnTo>
                      <a:pt x="694" y="102"/>
                    </a:lnTo>
                    <a:lnTo>
                      <a:pt x="698" y="116"/>
                    </a:lnTo>
                    <a:lnTo>
                      <a:pt x="700" y="130"/>
                    </a:lnTo>
                    <a:lnTo>
                      <a:pt x="701" y="145"/>
                    </a:lnTo>
                    <a:lnTo>
                      <a:pt x="700" y="162"/>
                    </a:lnTo>
                    <a:lnTo>
                      <a:pt x="698" y="178"/>
                    </a:lnTo>
                    <a:lnTo>
                      <a:pt x="694" y="193"/>
                    </a:lnTo>
                    <a:lnTo>
                      <a:pt x="688" y="207"/>
                    </a:lnTo>
                    <a:lnTo>
                      <a:pt x="682" y="220"/>
                    </a:lnTo>
                    <a:lnTo>
                      <a:pt x="674" y="233"/>
                    </a:lnTo>
                    <a:lnTo>
                      <a:pt x="665" y="244"/>
                    </a:lnTo>
                    <a:lnTo>
                      <a:pt x="655" y="255"/>
                    </a:lnTo>
                    <a:lnTo>
                      <a:pt x="644" y="264"/>
                    </a:lnTo>
                    <a:lnTo>
                      <a:pt x="632" y="273"/>
                    </a:lnTo>
                    <a:lnTo>
                      <a:pt x="620" y="281"/>
                    </a:lnTo>
                    <a:lnTo>
                      <a:pt x="606" y="287"/>
                    </a:lnTo>
                    <a:lnTo>
                      <a:pt x="592" y="292"/>
                    </a:lnTo>
                    <a:lnTo>
                      <a:pt x="577" y="296"/>
                    </a:lnTo>
                    <a:lnTo>
                      <a:pt x="563" y="298"/>
                    </a:lnTo>
                    <a:lnTo>
                      <a:pt x="548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4" y="296"/>
                    </a:lnTo>
                    <a:lnTo>
                      <a:pt x="109" y="292"/>
                    </a:lnTo>
                    <a:lnTo>
                      <a:pt x="95" y="287"/>
                    </a:lnTo>
                    <a:lnTo>
                      <a:pt x="82" y="281"/>
                    </a:lnTo>
                    <a:lnTo>
                      <a:pt x="69" y="273"/>
                    </a:lnTo>
                    <a:lnTo>
                      <a:pt x="57" y="264"/>
                    </a:lnTo>
                    <a:lnTo>
                      <a:pt x="46" y="255"/>
                    </a:lnTo>
                    <a:lnTo>
                      <a:pt x="36" y="244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3" y="207"/>
                    </a:lnTo>
                    <a:lnTo>
                      <a:pt x="7" y="193"/>
                    </a:lnTo>
                    <a:lnTo>
                      <a:pt x="4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6" name="Freeform 182"/>
              <p:cNvSpPr>
                <a:spLocks/>
              </p:cNvSpPr>
              <p:nvPr/>
            </p:nvSpPr>
            <p:spPr bwMode="auto">
              <a:xfrm>
                <a:off x="6765" y="4740"/>
                <a:ext cx="141" cy="84"/>
              </a:xfrm>
              <a:custGeom>
                <a:avLst/>
                <a:gdLst>
                  <a:gd name="T0" fmla="*/ 1 w 750"/>
                  <a:gd name="T1" fmla="*/ 159 h 354"/>
                  <a:gd name="T2" fmla="*/ 8 w 750"/>
                  <a:gd name="T3" fmla="*/ 125 h 354"/>
                  <a:gd name="T4" fmla="*/ 21 w 750"/>
                  <a:gd name="T5" fmla="*/ 93 h 354"/>
                  <a:gd name="T6" fmla="*/ 41 w 750"/>
                  <a:gd name="T7" fmla="*/ 64 h 354"/>
                  <a:gd name="T8" fmla="*/ 64 w 750"/>
                  <a:gd name="T9" fmla="*/ 40 h 354"/>
                  <a:gd name="T10" fmla="*/ 93 w 750"/>
                  <a:gd name="T11" fmla="*/ 21 h 354"/>
                  <a:gd name="T12" fmla="*/ 125 w 750"/>
                  <a:gd name="T13" fmla="*/ 8 h 354"/>
                  <a:gd name="T14" fmla="*/ 159 w 750"/>
                  <a:gd name="T15" fmla="*/ 1 h 354"/>
                  <a:gd name="T16" fmla="*/ 572 w 750"/>
                  <a:gd name="T17" fmla="*/ 0 h 354"/>
                  <a:gd name="T18" fmla="*/ 609 w 750"/>
                  <a:gd name="T19" fmla="*/ 4 h 354"/>
                  <a:gd name="T20" fmla="*/ 644 w 750"/>
                  <a:gd name="T21" fmla="*/ 14 h 354"/>
                  <a:gd name="T22" fmla="*/ 674 w 750"/>
                  <a:gd name="T23" fmla="*/ 30 h 354"/>
                  <a:gd name="T24" fmla="*/ 700 w 750"/>
                  <a:gd name="T25" fmla="*/ 52 h 354"/>
                  <a:gd name="T26" fmla="*/ 720 w 750"/>
                  <a:gd name="T27" fmla="*/ 78 h 354"/>
                  <a:gd name="T28" fmla="*/ 736 w 750"/>
                  <a:gd name="T29" fmla="*/ 108 h 354"/>
                  <a:gd name="T30" fmla="*/ 746 w 750"/>
                  <a:gd name="T31" fmla="*/ 142 h 354"/>
                  <a:gd name="T32" fmla="*/ 750 w 750"/>
                  <a:gd name="T33" fmla="*/ 177 h 354"/>
                  <a:gd name="T34" fmla="*/ 746 w 750"/>
                  <a:gd name="T35" fmla="*/ 212 h 354"/>
                  <a:gd name="T36" fmla="*/ 736 w 750"/>
                  <a:gd name="T37" fmla="*/ 246 h 354"/>
                  <a:gd name="T38" fmla="*/ 720 w 750"/>
                  <a:gd name="T39" fmla="*/ 276 h 354"/>
                  <a:gd name="T40" fmla="*/ 700 w 750"/>
                  <a:gd name="T41" fmla="*/ 302 h 354"/>
                  <a:gd name="T42" fmla="*/ 674 w 750"/>
                  <a:gd name="T43" fmla="*/ 323 h 354"/>
                  <a:gd name="T44" fmla="*/ 644 w 750"/>
                  <a:gd name="T45" fmla="*/ 340 h 354"/>
                  <a:gd name="T46" fmla="*/ 609 w 750"/>
                  <a:gd name="T47" fmla="*/ 350 h 354"/>
                  <a:gd name="T48" fmla="*/ 572 w 750"/>
                  <a:gd name="T49" fmla="*/ 354 h 354"/>
                  <a:gd name="T50" fmla="*/ 159 w 750"/>
                  <a:gd name="T51" fmla="*/ 353 h 354"/>
                  <a:gd name="T52" fmla="*/ 125 w 750"/>
                  <a:gd name="T53" fmla="*/ 346 h 354"/>
                  <a:gd name="T54" fmla="*/ 93 w 750"/>
                  <a:gd name="T55" fmla="*/ 332 h 354"/>
                  <a:gd name="T56" fmla="*/ 64 w 750"/>
                  <a:gd name="T57" fmla="*/ 313 h 354"/>
                  <a:gd name="T58" fmla="*/ 41 w 750"/>
                  <a:gd name="T59" fmla="*/ 289 h 354"/>
                  <a:gd name="T60" fmla="*/ 21 w 750"/>
                  <a:gd name="T61" fmla="*/ 261 h 354"/>
                  <a:gd name="T62" fmla="*/ 8 w 750"/>
                  <a:gd name="T63" fmla="*/ 229 h 354"/>
                  <a:gd name="T64" fmla="*/ 1 w 750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50"/>
                  <a:gd name="T100" fmla="*/ 0 h 354"/>
                  <a:gd name="T101" fmla="*/ 750 w 750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50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1" y="64"/>
                    </a:lnTo>
                    <a:lnTo>
                      <a:pt x="52" y="52"/>
                    </a:lnTo>
                    <a:lnTo>
                      <a:pt x="64" y="40"/>
                    </a:lnTo>
                    <a:lnTo>
                      <a:pt x="78" y="30"/>
                    </a:lnTo>
                    <a:lnTo>
                      <a:pt x="93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2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572" y="0"/>
                    </a:lnTo>
                    <a:lnTo>
                      <a:pt x="591" y="1"/>
                    </a:lnTo>
                    <a:lnTo>
                      <a:pt x="609" y="4"/>
                    </a:lnTo>
                    <a:lnTo>
                      <a:pt x="628" y="8"/>
                    </a:lnTo>
                    <a:lnTo>
                      <a:pt x="644" y="14"/>
                    </a:lnTo>
                    <a:lnTo>
                      <a:pt x="660" y="21"/>
                    </a:lnTo>
                    <a:lnTo>
                      <a:pt x="674" y="30"/>
                    </a:lnTo>
                    <a:lnTo>
                      <a:pt x="687" y="40"/>
                    </a:lnTo>
                    <a:lnTo>
                      <a:pt x="700" y="52"/>
                    </a:lnTo>
                    <a:lnTo>
                      <a:pt x="711" y="64"/>
                    </a:lnTo>
                    <a:lnTo>
                      <a:pt x="720" y="78"/>
                    </a:lnTo>
                    <a:lnTo>
                      <a:pt x="729" y="93"/>
                    </a:lnTo>
                    <a:lnTo>
                      <a:pt x="736" y="108"/>
                    </a:lnTo>
                    <a:lnTo>
                      <a:pt x="742" y="125"/>
                    </a:lnTo>
                    <a:lnTo>
                      <a:pt x="746" y="142"/>
                    </a:lnTo>
                    <a:lnTo>
                      <a:pt x="749" y="159"/>
                    </a:lnTo>
                    <a:lnTo>
                      <a:pt x="750" y="177"/>
                    </a:lnTo>
                    <a:lnTo>
                      <a:pt x="749" y="195"/>
                    </a:lnTo>
                    <a:lnTo>
                      <a:pt x="746" y="212"/>
                    </a:lnTo>
                    <a:lnTo>
                      <a:pt x="742" y="229"/>
                    </a:lnTo>
                    <a:lnTo>
                      <a:pt x="736" y="246"/>
                    </a:lnTo>
                    <a:lnTo>
                      <a:pt x="729" y="261"/>
                    </a:lnTo>
                    <a:lnTo>
                      <a:pt x="720" y="276"/>
                    </a:lnTo>
                    <a:lnTo>
                      <a:pt x="711" y="289"/>
                    </a:lnTo>
                    <a:lnTo>
                      <a:pt x="700" y="302"/>
                    </a:lnTo>
                    <a:lnTo>
                      <a:pt x="687" y="313"/>
                    </a:lnTo>
                    <a:lnTo>
                      <a:pt x="674" y="323"/>
                    </a:lnTo>
                    <a:lnTo>
                      <a:pt x="660" y="332"/>
                    </a:lnTo>
                    <a:lnTo>
                      <a:pt x="644" y="340"/>
                    </a:lnTo>
                    <a:lnTo>
                      <a:pt x="628" y="346"/>
                    </a:lnTo>
                    <a:lnTo>
                      <a:pt x="609" y="350"/>
                    </a:lnTo>
                    <a:lnTo>
                      <a:pt x="591" y="353"/>
                    </a:lnTo>
                    <a:lnTo>
                      <a:pt x="572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0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3" y="332"/>
                    </a:lnTo>
                    <a:lnTo>
                      <a:pt x="78" y="323"/>
                    </a:lnTo>
                    <a:lnTo>
                      <a:pt x="64" y="313"/>
                    </a:lnTo>
                    <a:lnTo>
                      <a:pt x="52" y="302"/>
                    </a:lnTo>
                    <a:lnTo>
                      <a:pt x="41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7" name="Freeform 183"/>
              <p:cNvSpPr>
                <a:spLocks/>
              </p:cNvSpPr>
              <p:nvPr/>
            </p:nvSpPr>
            <p:spPr bwMode="auto">
              <a:xfrm>
                <a:off x="6768" y="4734"/>
                <a:ext cx="132" cy="68"/>
              </a:xfrm>
              <a:custGeom>
                <a:avLst/>
                <a:gdLst>
                  <a:gd name="T0" fmla="*/ 1 w 701"/>
                  <a:gd name="T1" fmla="*/ 130 h 299"/>
                  <a:gd name="T2" fmla="*/ 7 w 701"/>
                  <a:gd name="T3" fmla="*/ 102 h 299"/>
                  <a:gd name="T4" fmla="*/ 19 w 701"/>
                  <a:gd name="T5" fmla="*/ 76 h 299"/>
                  <a:gd name="T6" fmla="*/ 36 w 701"/>
                  <a:gd name="T7" fmla="*/ 53 h 299"/>
                  <a:gd name="T8" fmla="*/ 57 w 701"/>
                  <a:gd name="T9" fmla="*/ 34 h 299"/>
                  <a:gd name="T10" fmla="*/ 81 w 701"/>
                  <a:gd name="T11" fmla="*/ 18 h 299"/>
                  <a:gd name="T12" fmla="*/ 109 w 701"/>
                  <a:gd name="T13" fmla="*/ 6 h 299"/>
                  <a:gd name="T14" fmla="*/ 138 w 701"/>
                  <a:gd name="T15" fmla="*/ 1 h 299"/>
                  <a:gd name="T16" fmla="*/ 548 w 701"/>
                  <a:gd name="T17" fmla="*/ 0 h 299"/>
                  <a:gd name="T18" fmla="*/ 579 w 701"/>
                  <a:gd name="T19" fmla="*/ 3 h 299"/>
                  <a:gd name="T20" fmla="*/ 610 w 701"/>
                  <a:gd name="T21" fmla="*/ 11 h 299"/>
                  <a:gd name="T22" fmla="*/ 635 w 701"/>
                  <a:gd name="T23" fmla="*/ 25 h 299"/>
                  <a:gd name="T24" fmla="*/ 658 w 701"/>
                  <a:gd name="T25" fmla="*/ 43 h 299"/>
                  <a:gd name="T26" fmla="*/ 676 w 701"/>
                  <a:gd name="T27" fmla="*/ 64 h 299"/>
                  <a:gd name="T28" fmla="*/ 689 w 701"/>
                  <a:gd name="T29" fmla="*/ 89 h 299"/>
                  <a:gd name="T30" fmla="*/ 698 w 701"/>
                  <a:gd name="T31" fmla="*/ 116 h 299"/>
                  <a:gd name="T32" fmla="*/ 701 w 701"/>
                  <a:gd name="T33" fmla="*/ 145 h 299"/>
                  <a:gd name="T34" fmla="*/ 698 w 701"/>
                  <a:gd name="T35" fmla="*/ 178 h 299"/>
                  <a:gd name="T36" fmla="*/ 689 w 701"/>
                  <a:gd name="T37" fmla="*/ 207 h 299"/>
                  <a:gd name="T38" fmla="*/ 676 w 701"/>
                  <a:gd name="T39" fmla="*/ 233 h 299"/>
                  <a:gd name="T40" fmla="*/ 658 w 701"/>
                  <a:gd name="T41" fmla="*/ 255 h 299"/>
                  <a:gd name="T42" fmla="*/ 635 w 701"/>
                  <a:gd name="T43" fmla="*/ 273 h 299"/>
                  <a:gd name="T44" fmla="*/ 610 w 701"/>
                  <a:gd name="T45" fmla="*/ 287 h 299"/>
                  <a:gd name="T46" fmla="*/ 579 w 701"/>
                  <a:gd name="T47" fmla="*/ 296 h 299"/>
                  <a:gd name="T48" fmla="*/ 548 w 701"/>
                  <a:gd name="T49" fmla="*/ 299 h 299"/>
                  <a:gd name="T50" fmla="*/ 138 w 701"/>
                  <a:gd name="T51" fmla="*/ 298 h 299"/>
                  <a:gd name="T52" fmla="*/ 109 w 701"/>
                  <a:gd name="T53" fmla="*/ 292 h 299"/>
                  <a:gd name="T54" fmla="*/ 81 w 701"/>
                  <a:gd name="T55" fmla="*/ 281 h 299"/>
                  <a:gd name="T56" fmla="*/ 57 w 701"/>
                  <a:gd name="T57" fmla="*/ 264 h 299"/>
                  <a:gd name="T58" fmla="*/ 36 w 701"/>
                  <a:gd name="T59" fmla="*/ 244 h 299"/>
                  <a:gd name="T60" fmla="*/ 19 w 701"/>
                  <a:gd name="T61" fmla="*/ 220 h 299"/>
                  <a:gd name="T62" fmla="*/ 7 w 701"/>
                  <a:gd name="T63" fmla="*/ 193 h 299"/>
                  <a:gd name="T64" fmla="*/ 1 w 701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01"/>
                  <a:gd name="T100" fmla="*/ 0 h 299"/>
                  <a:gd name="T101" fmla="*/ 701 w 701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01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3" y="116"/>
                    </a:lnTo>
                    <a:lnTo>
                      <a:pt x="7" y="102"/>
                    </a:lnTo>
                    <a:lnTo>
                      <a:pt x="12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6" y="53"/>
                    </a:lnTo>
                    <a:lnTo>
                      <a:pt x="46" y="43"/>
                    </a:lnTo>
                    <a:lnTo>
                      <a:pt x="57" y="34"/>
                    </a:lnTo>
                    <a:lnTo>
                      <a:pt x="69" y="25"/>
                    </a:lnTo>
                    <a:lnTo>
                      <a:pt x="81" y="18"/>
                    </a:lnTo>
                    <a:lnTo>
                      <a:pt x="95" y="11"/>
                    </a:lnTo>
                    <a:lnTo>
                      <a:pt x="109" y="6"/>
                    </a:lnTo>
                    <a:lnTo>
                      <a:pt x="123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548" y="0"/>
                    </a:lnTo>
                    <a:lnTo>
                      <a:pt x="564" y="1"/>
                    </a:lnTo>
                    <a:lnTo>
                      <a:pt x="579" y="3"/>
                    </a:lnTo>
                    <a:lnTo>
                      <a:pt x="595" y="6"/>
                    </a:lnTo>
                    <a:lnTo>
                      <a:pt x="610" y="11"/>
                    </a:lnTo>
                    <a:lnTo>
                      <a:pt x="623" y="18"/>
                    </a:lnTo>
                    <a:lnTo>
                      <a:pt x="635" y="25"/>
                    </a:lnTo>
                    <a:lnTo>
                      <a:pt x="647" y="34"/>
                    </a:lnTo>
                    <a:lnTo>
                      <a:pt x="658" y="43"/>
                    </a:lnTo>
                    <a:lnTo>
                      <a:pt x="667" y="53"/>
                    </a:lnTo>
                    <a:lnTo>
                      <a:pt x="676" y="64"/>
                    </a:lnTo>
                    <a:lnTo>
                      <a:pt x="683" y="76"/>
                    </a:lnTo>
                    <a:lnTo>
                      <a:pt x="689" y="89"/>
                    </a:lnTo>
                    <a:lnTo>
                      <a:pt x="694" y="102"/>
                    </a:lnTo>
                    <a:lnTo>
                      <a:pt x="698" y="116"/>
                    </a:lnTo>
                    <a:lnTo>
                      <a:pt x="700" y="130"/>
                    </a:lnTo>
                    <a:lnTo>
                      <a:pt x="701" y="145"/>
                    </a:lnTo>
                    <a:lnTo>
                      <a:pt x="700" y="162"/>
                    </a:lnTo>
                    <a:lnTo>
                      <a:pt x="698" y="178"/>
                    </a:lnTo>
                    <a:lnTo>
                      <a:pt x="694" y="193"/>
                    </a:lnTo>
                    <a:lnTo>
                      <a:pt x="689" y="207"/>
                    </a:lnTo>
                    <a:lnTo>
                      <a:pt x="683" y="220"/>
                    </a:lnTo>
                    <a:lnTo>
                      <a:pt x="676" y="233"/>
                    </a:lnTo>
                    <a:lnTo>
                      <a:pt x="667" y="244"/>
                    </a:lnTo>
                    <a:lnTo>
                      <a:pt x="658" y="255"/>
                    </a:lnTo>
                    <a:lnTo>
                      <a:pt x="647" y="264"/>
                    </a:lnTo>
                    <a:lnTo>
                      <a:pt x="635" y="273"/>
                    </a:lnTo>
                    <a:lnTo>
                      <a:pt x="623" y="281"/>
                    </a:lnTo>
                    <a:lnTo>
                      <a:pt x="610" y="287"/>
                    </a:lnTo>
                    <a:lnTo>
                      <a:pt x="595" y="292"/>
                    </a:lnTo>
                    <a:lnTo>
                      <a:pt x="579" y="296"/>
                    </a:lnTo>
                    <a:lnTo>
                      <a:pt x="564" y="298"/>
                    </a:lnTo>
                    <a:lnTo>
                      <a:pt x="548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3" y="296"/>
                    </a:lnTo>
                    <a:lnTo>
                      <a:pt x="109" y="292"/>
                    </a:lnTo>
                    <a:lnTo>
                      <a:pt x="95" y="287"/>
                    </a:lnTo>
                    <a:lnTo>
                      <a:pt x="81" y="281"/>
                    </a:lnTo>
                    <a:lnTo>
                      <a:pt x="69" y="273"/>
                    </a:lnTo>
                    <a:lnTo>
                      <a:pt x="57" y="264"/>
                    </a:lnTo>
                    <a:lnTo>
                      <a:pt x="46" y="255"/>
                    </a:lnTo>
                    <a:lnTo>
                      <a:pt x="36" y="244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2" y="207"/>
                    </a:lnTo>
                    <a:lnTo>
                      <a:pt x="7" y="193"/>
                    </a:lnTo>
                    <a:lnTo>
                      <a:pt x="3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8" name="Freeform 184"/>
              <p:cNvSpPr>
                <a:spLocks/>
              </p:cNvSpPr>
              <p:nvPr/>
            </p:nvSpPr>
            <p:spPr bwMode="auto">
              <a:xfrm>
                <a:off x="6250" y="4740"/>
                <a:ext cx="202" cy="84"/>
              </a:xfrm>
              <a:custGeom>
                <a:avLst/>
                <a:gdLst>
                  <a:gd name="T0" fmla="*/ 1 w 1065"/>
                  <a:gd name="T1" fmla="*/ 159 h 354"/>
                  <a:gd name="T2" fmla="*/ 8 w 1065"/>
                  <a:gd name="T3" fmla="*/ 125 h 354"/>
                  <a:gd name="T4" fmla="*/ 22 w 1065"/>
                  <a:gd name="T5" fmla="*/ 93 h 354"/>
                  <a:gd name="T6" fmla="*/ 41 w 1065"/>
                  <a:gd name="T7" fmla="*/ 64 h 354"/>
                  <a:gd name="T8" fmla="*/ 66 w 1065"/>
                  <a:gd name="T9" fmla="*/ 40 h 354"/>
                  <a:gd name="T10" fmla="*/ 94 w 1065"/>
                  <a:gd name="T11" fmla="*/ 21 h 354"/>
                  <a:gd name="T12" fmla="*/ 125 w 1065"/>
                  <a:gd name="T13" fmla="*/ 8 h 354"/>
                  <a:gd name="T14" fmla="*/ 159 w 1065"/>
                  <a:gd name="T15" fmla="*/ 1 h 354"/>
                  <a:gd name="T16" fmla="*/ 887 w 1065"/>
                  <a:gd name="T17" fmla="*/ 0 h 354"/>
                  <a:gd name="T18" fmla="*/ 922 w 1065"/>
                  <a:gd name="T19" fmla="*/ 4 h 354"/>
                  <a:gd name="T20" fmla="*/ 956 w 1065"/>
                  <a:gd name="T21" fmla="*/ 14 h 354"/>
                  <a:gd name="T22" fmla="*/ 986 w 1065"/>
                  <a:gd name="T23" fmla="*/ 30 h 354"/>
                  <a:gd name="T24" fmla="*/ 1012 w 1065"/>
                  <a:gd name="T25" fmla="*/ 52 h 354"/>
                  <a:gd name="T26" fmla="*/ 1033 w 1065"/>
                  <a:gd name="T27" fmla="*/ 78 h 354"/>
                  <a:gd name="T28" fmla="*/ 1050 w 1065"/>
                  <a:gd name="T29" fmla="*/ 108 h 354"/>
                  <a:gd name="T30" fmla="*/ 1060 w 1065"/>
                  <a:gd name="T31" fmla="*/ 142 h 354"/>
                  <a:gd name="T32" fmla="*/ 1065 w 1065"/>
                  <a:gd name="T33" fmla="*/ 177 h 354"/>
                  <a:gd name="T34" fmla="*/ 1060 w 1065"/>
                  <a:gd name="T35" fmla="*/ 212 h 354"/>
                  <a:gd name="T36" fmla="*/ 1050 w 1065"/>
                  <a:gd name="T37" fmla="*/ 246 h 354"/>
                  <a:gd name="T38" fmla="*/ 1033 w 1065"/>
                  <a:gd name="T39" fmla="*/ 276 h 354"/>
                  <a:gd name="T40" fmla="*/ 1012 w 1065"/>
                  <a:gd name="T41" fmla="*/ 302 h 354"/>
                  <a:gd name="T42" fmla="*/ 986 w 1065"/>
                  <a:gd name="T43" fmla="*/ 323 h 354"/>
                  <a:gd name="T44" fmla="*/ 956 w 1065"/>
                  <a:gd name="T45" fmla="*/ 340 h 354"/>
                  <a:gd name="T46" fmla="*/ 922 w 1065"/>
                  <a:gd name="T47" fmla="*/ 350 h 354"/>
                  <a:gd name="T48" fmla="*/ 887 w 1065"/>
                  <a:gd name="T49" fmla="*/ 354 h 354"/>
                  <a:gd name="T50" fmla="*/ 159 w 1065"/>
                  <a:gd name="T51" fmla="*/ 353 h 354"/>
                  <a:gd name="T52" fmla="*/ 125 w 1065"/>
                  <a:gd name="T53" fmla="*/ 346 h 354"/>
                  <a:gd name="T54" fmla="*/ 94 w 1065"/>
                  <a:gd name="T55" fmla="*/ 332 h 354"/>
                  <a:gd name="T56" fmla="*/ 66 w 1065"/>
                  <a:gd name="T57" fmla="*/ 313 h 354"/>
                  <a:gd name="T58" fmla="*/ 41 w 1065"/>
                  <a:gd name="T59" fmla="*/ 289 h 354"/>
                  <a:gd name="T60" fmla="*/ 22 w 1065"/>
                  <a:gd name="T61" fmla="*/ 261 h 354"/>
                  <a:gd name="T62" fmla="*/ 8 w 1065"/>
                  <a:gd name="T63" fmla="*/ 229 h 354"/>
                  <a:gd name="T64" fmla="*/ 1 w 1065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5"/>
                  <a:gd name="T100" fmla="*/ 0 h 354"/>
                  <a:gd name="T101" fmla="*/ 1065 w 1065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5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4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2" y="93"/>
                    </a:lnTo>
                    <a:lnTo>
                      <a:pt x="31" y="78"/>
                    </a:lnTo>
                    <a:lnTo>
                      <a:pt x="41" y="64"/>
                    </a:lnTo>
                    <a:lnTo>
                      <a:pt x="52" y="52"/>
                    </a:lnTo>
                    <a:lnTo>
                      <a:pt x="66" y="40"/>
                    </a:lnTo>
                    <a:lnTo>
                      <a:pt x="79" y="30"/>
                    </a:lnTo>
                    <a:lnTo>
                      <a:pt x="94" y="21"/>
                    </a:lnTo>
                    <a:lnTo>
                      <a:pt x="109" y="14"/>
                    </a:lnTo>
                    <a:lnTo>
                      <a:pt x="125" y="8"/>
                    </a:lnTo>
                    <a:lnTo>
                      <a:pt x="142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7" y="0"/>
                    </a:lnTo>
                    <a:lnTo>
                      <a:pt x="905" y="1"/>
                    </a:lnTo>
                    <a:lnTo>
                      <a:pt x="922" y="4"/>
                    </a:lnTo>
                    <a:lnTo>
                      <a:pt x="940" y="8"/>
                    </a:lnTo>
                    <a:lnTo>
                      <a:pt x="956" y="14"/>
                    </a:lnTo>
                    <a:lnTo>
                      <a:pt x="971" y="21"/>
                    </a:lnTo>
                    <a:lnTo>
                      <a:pt x="986" y="30"/>
                    </a:lnTo>
                    <a:lnTo>
                      <a:pt x="999" y="40"/>
                    </a:lnTo>
                    <a:lnTo>
                      <a:pt x="1012" y="52"/>
                    </a:lnTo>
                    <a:lnTo>
                      <a:pt x="1023" y="64"/>
                    </a:lnTo>
                    <a:lnTo>
                      <a:pt x="1033" y="78"/>
                    </a:lnTo>
                    <a:lnTo>
                      <a:pt x="1042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2"/>
                    </a:lnTo>
                    <a:lnTo>
                      <a:pt x="1064" y="159"/>
                    </a:lnTo>
                    <a:lnTo>
                      <a:pt x="1065" y="177"/>
                    </a:lnTo>
                    <a:lnTo>
                      <a:pt x="1064" y="195"/>
                    </a:lnTo>
                    <a:lnTo>
                      <a:pt x="1060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2" y="261"/>
                    </a:lnTo>
                    <a:lnTo>
                      <a:pt x="1033" y="276"/>
                    </a:lnTo>
                    <a:lnTo>
                      <a:pt x="1023" y="289"/>
                    </a:lnTo>
                    <a:lnTo>
                      <a:pt x="1012" y="302"/>
                    </a:lnTo>
                    <a:lnTo>
                      <a:pt x="999" y="313"/>
                    </a:lnTo>
                    <a:lnTo>
                      <a:pt x="986" y="323"/>
                    </a:lnTo>
                    <a:lnTo>
                      <a:pt x="971" y="332"/>
                    </a:lnTo>
                    <a:lnTo>
                      <a:pt x="956" y="340"/>
                    </a:lnTo>
                    <a:lnTo>
                      <a:pt x="940" y="346"/>
                    </a:lnTo>
                    <a:lnTo>
                      <a:pt x="922" y="350"/>
                    </a:lnTo>
                    <a:lnTo>
                      <a:pt x="905" y="353"/>
                    </a:lnTo>
                    <a:lnTo>
                      <a:pt x="887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2" y="350"/>
                    </a:lnTo>
                    <a:lnTo>
                      <a:pt x="125" y="346"/>
                    </a:lnTo>
                    <a:lnTo>
                      <a:pt x="109" y="340"/>
                    </a:lnTo>
                    <a:lnTo>
                      <a:pt x="94" y="332"/>
                    </a:lnTo>
                    <a:lnTo>
                      <a:pt x="79" y="323"/>
                    </a:lnTo>
                    <a:lnTo>
                      <a:pt x="66" y="313"/>
                    </a:lnTo>
                    <a:lnTo>
                      <a:pt x="52" y="302"/>
                    </a:lnTo>
                    <a:lnTo>
                      <a:pt x="41" y="289"/>
                    </a:lnTo>
                    <a:lnTo>
                      <a:pt x="31" y="276"/>
                    </a:lnTo>
                    <a:lnTo>
                      <a:pt x="22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4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19" name="Freeform 185"/>
              <p:cNvSpPr>
                <a:spLocks/>
              </p:cNvSpPr>
              <p:nvPr/>
            </p:nvSpPr>
            <p:spPr bwMode="auto">
              <a:xfrm>
                <a:off x="6253" y="4734"/>
                <a:ext cx="191" cy="68"/>
              </a:xfrm>
              <a:custGeom>
                <a:avLst/>
                <a:gdLst>
                  <a:gd name="T0" fmla="*/ 1 w 1008"/>
                  <a:gd name="T1" fmla="*/ 130 h 299"/>
                  <a:gd name="T2" fmla="*/ 7 w 1008"/>
                  <a:gd name="T3" fmla="*/ 102 h 299"/>
                  <a:gd name="T4" fmla="*/ 19 w 1008"/>
                  <a:gd name="T5" fmla="*/ 76 h 299"/>
                  <a:gd name="T6" fmla="*/ 37 w 1008"/>
                  <a:gd name="T7" fmla="*/ 53 h 299"/>
                  <a:gd name="T8" fmla="*/ 58 w 1008"/>
                  <a:gd name="T9" fmla="*/ 34 h 299"/>
                  <a:gd name="T10" fmla="*/ 83 w 1008"/>
                  <a:gd name="T11" fmla="*/ 18 h 299"/>
                  <a:gd name="T12" fmla="*/ 110 w 1008"/>
                  <a:gd name="T13" fmla="*/ 6 h 299"/>
                  <a:gd name="T14" fmla="*/ 138 w 1008"/>
                  <a:gd name="T15" fmla="*/ 1 h 299"/>
                  <a:gd name="T16" fmla="*/ 863 w 1008"/>
                  <a:gd name="T17" fmla="*/ 0 h 299"/>
                  <a:gd name="T18" fmla="*/ 892 w 1008"/>
                  <a:gd name="T19" fmla="*/ 3 h 299"/>
                  <a:gd name="T20" fmla="*/ 920 w 1008"/>
                  <a:gd name="T21" fmla="*/ 11 h 299"/>
                  <a:gd name="T22" fmla="*/ 945 w 1008"/>
                  <a:gd name="T23" fmla="*/ 25 h 299"/>
                  <a:gd name="T24" fmla="*/ 966 w 1008"/>
                  <a:gd name="T25" fmla="*/ 43 h 299"/>
                  <a:gd name="T26" fmla="*/ 983 w 1008"/>
                  <a:gd name="T27" fmla="*/ 64 h 299"/>
                  <a:gd name="T28" fmla="*/ 997 w 1008"/>
                  <a:gd name="T29" fmla="*/ 89 h 299"/>
                  <a:gd name="T30" fmla="*/ 1005 w 1008"/>
                  <a:gd name="T31" fmla="*/ 116 h 299"/>
                  <a:gd name="T32" fmla="*/ 1008 w 1008"/>
                  <a:gd name="T33" fmla="*/ 145 h 299"/>
                  <a:gd name="T34" fmla="*/ 1005 w 1008"/>
                  <a:gd name="T35" fmla="*/ 178 h 299"/>
                  <a:gd name="T36" fmla="*/ 997 w 1008"/>
                  <a:gd name="T37" fmla="*/ 207 h 299"/>
                  <a:gd name="T38" fmla="*/ 983 w 1008"/>
                  <a:gd name="T39" fmla="*/ 233 h 299"/>
                  <a:gd name="T40" fmla="*/ 966 w 1008"/>
                  <a:gd name="T41" fmla="*/ 255 h 299"/>
                  <a:gd name="T42" fmla="*/ 945 w 1008"/>
                  <a:gd name="T43" fmla="*/ 273 h 299"/>
                  <a:gd name="T44" fmla="*/ 920 w 1008"/>
                  <a:gd name="T45" fmla="*/ 287 h 299"/>
                  <a:gd name="T46" fmla="*/ 892 w 1008"/>
                  <a:gd name="T47" fmla="*/ 296 h 299"/>
                  <a:gd name="T48" fmla="*/ 863 w 1008"/>
                  <a:gd name="T49" fmla="*/ 299 h 299"/>
                  <a:gd name="T50" fmla="*/ 138 w 1008"/>
                  <a:gd name="T51" fmla="*/ 298 h 299"/>
                  <a:gd name="T52" fmla="*/ 110 w 1008"/>
                  <a:gd name="T53" fmla="*/ 292 h 299"/>
                  <a:gd name="T54" fmla="*/ 83 w 1008"/>
                  <a:gd name="T55" fmla="*/ 281 h 299"/>
                  <a:gd name="T56" fmla="*/ 58 w 1008"/>
                  <a:gd name="T57" fmla="*/ 264 h 299"/>
                  <a:gd name="T58" fmla="*/ 37 w 1008"/>
                  <a:gd name="T59" fmla="*/ 244 h 299"/>
                  <a:gd name="T60" fmla="*/ 19 w 1008"/>
                  <a:gd name="T61" fmla="*/ 220 h 299"/>
                  <a:gd name="T62" fmla="*/ 7 w 1008"/>
                  <a:gd name="T63" fmla="*/ 193 h 299"/>
                  <a:gd name="T64" fmla="*/ 1 w 1008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8"/>
                  <a:gd name="T100" fmla="*/ 0 h 299"/>
                  <a:gd name="T101" fmla="*/ 1008 w 1008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8" h="299">
                    <a:moveTo>
                      <a:pt x="0" y="145"/>
                    </a:moveTo>
                    <a:lnTo>
                      <a:pt x="1" y="130"/>
                    </a:lnTo>
                    <a:lnTo>
                      <a:pt x="4" y="116"/>
                    </a:lnTo>
                    <a:lnTo>
                      <a:pt x="7" y="102"/>
                    </a:lnTo>
                    <a:lnTo>
                      <a:pt x="13" y="89"/>
                    </a:lnTo>
                    <a:lnTo>
                      <a:pt x="19" y="76"/>
                    </a:lnTo>
                    <a:lnTo>
                      <a:pt x="27" y="64"/>
                    </a:lnTo>
                    <a:lnTo>
                      <a:pt x="37" y="53"/>
                    </a:lnTo>
                    <a:lnTo>
                      <a:pt x="47" y="43"/>
                    </a:lnTo>
                    <a:lnTo>
                      <a:pt x="58" y="34"/>
                    </a:lnTo>
                    <a:lnTo>
                      <a:pt x="70" y="25"/>
                    </a:lnTo>
                    <a:lnTo>
                      <a:pt x="83" y="18"/>
                    </a:lnTo>
                    <a:lnTo>
                      <a:pt x="96" y="11"/>
                    </a:lnTo>
                    <a:lnTo>
                      <a:pt x="110" y="6"/>
                    </a:lnTo>
                    <a:lnTo>
                      <a:pt x="124" y="3"/>
                    </a:lnTo>
                    <a:lnTo>
                      <a:pt x="138" y="1"/>
                    </a:lnTo>
                    <a:lnTo>
                      <a:pt x="153" y="0"/>
                    </a:lnTo>
                    <a:lnTo>
                      <a:pt x="863" y="0"/>
                    </a:lnTo>
                    <a:lnTo>
                      <a:pt x="878" y="1"/>
                    </a:lnTo>
                    <a:lnTo>
                      <a:pt x="892" y="3"/>
                    </a:lnTo>
                    <a:lnTo>
                      <a:pt x="906" y="6"/>
                    </a:lnTo>
                    <a:lnTo>
                      <a:pt x="920" y="11"/>
                    </a:lnTo>
                    <a:lnTo>
                      <a:pt x="933" y="18"/>
                    </a:lnTo>
                    <a:lnTo>
                      <a:pt x="945" y="25"/>
                    </a:lnTo>
                    <a:lnTo>
                      <a:pt x="956" y="34"/>
                    </a:lnTo>
                    <a:lnTo>
                      <a:pt x="966" y="43"/>
                    </a:lnTo>
                    <a:lnTo>
                      <a:pt x="975" y="53"/>
                    </a:lnTo>
                    <a:lnTo>
                      <a:pt x="983" y="64"/>
                    </a:lnTo>
                    <a:lnTo>
                      <a:pt x="991" y="76"/>
                    </a:lnTo>
                    <a:lnTo>
                      <a:pt x="997" y="89"/>
                    </a:lnTo>
                    <a:lnTo>
                      <a:pt x="1001" y="102"/>
                    </a:lnTo>
                    <a:lnTo>
                      <a:pt x="1005" y="116"/>
                    </a:lnTo>
                    <a:lnTo>
                      <a:pt x="1007" y="130"/>
                    </a:lnTo>
                    <a:lnTo>
                      <a:pt x="1008" y="145"/>
                    </a:lnTo>
                    <a:lnTo>
                      <a:pt x="1007" y="162"/>
                    </a:lnTo>
                    <a:lnTo>
                      <a:pt x="1005" y="178"/>
                    </a:lnTo>
                    <a:lnTo>
                      <a:pt x="1001" y="193"/>
                    </a:lnTo>
                    <a:lnTo>
                      <a:pt x="997" y="207"/>
                    </a:lnTo>
                    <a:lnTo>
                      <a:pt x="991" y="220"/>
                    </a:lnTo>
                    <a:lnTo>
                      <a:pt x="983" y="233"/>
                    </a:lnTo>
                    <a:lnTo>
                      <a:pt x="975" y="244"/>
                    </a:lnTo>
                    <a:lnTo>
                      <a:pt x="966" y="255"/>
                    </a:lnTo>
                    <a:lnTo>
                      <a:pt x="956" y="264"/>
                    </a:lnTo>
                    <a:lnTo>
                      <a:pt x="945" y="273"/>
                    </a:lnTo>
                    <a:lnTo>
                      <a:pt x="933" y="281"/>
                    </a:lnTo>
                    <a:lnTo>
                      <a:pt x="920" y="287"/>
                    </a:lnTo>
                    <a:lnTo>
                      <a:pt x="906" y="292"/>
                    </a:lnTo>
                    <a:lnTo>
                      <a:pt x="892" y="296"/>
                    </a:lnTo>
                    <a:lnTo>
                      <a:pt x="878" y="298"/>
                    </a:lnTo>
                    <a:lnTo>
                      <a:pt x="863" y="299"/>
                    </a:lnTo>
                    <a:lnTo>
                      <a:pt x="153" y="299"/>
                    </a:lnTo>
                    <a:lnTo>
                      <a:pt x="138" y="298"/>
                    </a:lnTo>
                    <a:lnTo>
                      <a:pt x="124" y="296"/>
                    </a:lnTo>
                    <a:lnTo>
                      <a:pt x="110" y="292"/>
                    </a:lnTo>
                    <a:lnTo>
                      <a:pt x="96" y="287"/>
                    </a:lnTo>
                    <a:lnTo>
                      <a:pt x="83" y="281"/>
                    </a:lnTo>
                    <a:lnTo>
                      <a:pt x="70" y="273"/>
                    </a:lnTo>
                    <a:lnTo>
                      <a:pt x="58" y="264"/>
                    </a:lnTo>
                    <a:lnTo>
                      <a:pt x="47" y="255"/>
                    </a:lnTo>
                    <a:lnTo>
                      <a:pt x="37" y="244"/>
                    </a:lnTo>
                    <a:lnTo>
                      <a:pt x="27" y="233"/>
                    </a:lnTo>
                    <a:lnTo>
                      <a:pt x="19" y="220"/>
                    </a:lnTo>
                    <a:lnTo>
                      <a:pt x="13" y="207"/>
                    </a:lnTo>
                    <a:lnTo>
                      <a:pt x="7" y="193"/>
                    </a:lnTo>
                    <a:lnTo>
                      <a:pt x="4" y="178"/>
                    </a:lnTo>
                    <a:lnTo>
                      <a:pt x="1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20" name="Freeform 186"/>
              <p:cNvSpPr>
                <a:spLocks/>
              </p:cNvSpPr>
              <p:nvPr/>
            </p:nvSpPr>
            <p:spPr bwMode="auto">
              <a:xfrm>
                <a:off x="6500" y="4740"/>
                <a:ext cx="201" cy="84"/>
              </a:xfrm>
              <a:custGeom>
                <a:avLst/>
                <a:gdLst>
                  <a:gd name="T0" fmla="*/ 1 w 1063"/>
                  <a:gd name="T1" fmla="*/ 159 h 354"/>
                  <a:gd name="T2" fmla="*/ 8 w 1063"/>
                  <a:gd name="T3" fmla="*/ 125 h 354"/>
                  <a:gd name="T4" fmla="*/ 21 w 1063"/>
                  <a:gd name="T5" fmla="*/ 93 h 354"/>
                  <a:gd name="T6" fmla="*/ 40 w 1063"/>
                  <a:gd name="T7" fmla="*/ 64 h 354"/>
                  <a:gd name="T8" fmla="*/ 64 w 1063"/>
                  <a:gd name="T9" fmla="*/ 40 h 354"/>
                  <a:gd name="T10" fmla="*/ 92 w 1063"/>
                  <a:gd name="T11" fmla="*/ 21 h 354"/>
                  <a:gd name="T12" fmla="*/ 125 w 1063"/>
                  <a:gd name="T13" fmla="*/ 8 h 354"/>
                  <a:gd name="T14" fmla="*/ 159 w 1063"/>
                  <a:gd name="T15" fmla="*/ 1 h 354"/>
                  <a:gd name="T16" fmla="*/ 886 w 1063"/>
                  <a:gd name="T17" fmla="*/ 0 h 354"/>
                  <a:gd name="T18" fmla="*/ 924 w 1063"/>
                  <a:gd name="T19" fmla="*/ 4 h 354"/>
                  <a:gd name="T20" fmla="*/ 958 w 1063"/>
                  <a:gd name="T21" fmla="*/ 14 h 354"/>
                  <a:gd name="T22" fmla="*/ 988 w 1063"/>
                  <a:gd name="T23" fmla="*/ 30 h 354"/>
                  <a:gd name="T24" fmla="*/ 1014 w 1063"/>
                  <a:gd name="T25" fmla="*/ 52 h 354"/>
                  <a:gd name="T26" fmla="*/ 1035 w 1063"/>
                  <a:gd name="T27" fmla="*/ 78 h 354"/>
                  <a:gd name="T28" fmla="*/ 1050 w 1063"/>
                  <a:gd name="T29" fmla="*/ 108 h 354"/>
                  <a:gd name="T30" fmla="*/ 1060 w 1063"/>
                  <a:gd name="T31" fmla="*/ 142 h 354"/>
                  <a:gd name="T32" fmla="*/ 1063 w 1063"/>
                  <a:gd name="T33" fmla="*/ 177 h 354"/>
                  <a:gd name="T34" fmla="*/ 1060 w 1063"/>
                  <a:gd name="T35" fmla="*/ 212 h 354"/>
                  <a:gd name="T36" fmla="*/ 1050 w 1063"/>
                  <a:gd name="T37" fmla="*/ 246 h 354"/>
                  <a:gd name="T38" fmla="*/ 1035 w 1063"/>
                  <a:gd name="T39" fmla="*/ 276 h 354"/>
                  <a:gd name="T40" fmla="*/ 1014 w 1063"/>
                  <a:gd name="T41" fmla="*/ 302 h 354"/>
                  <a:gd name="T42" fmla="*/ 988 w 1063"/>
                  <a:gd name="T43" fmla="*/ 323 h 354"/>
                  <a:gd name="T44" fmla="*/ 958 w 1063"/>
                  <a:gd name="T45" fmla="*/ 340 h 354"/>
                  <a:gd name="T46" fmla="*/ 924 w 1063"/>
                  <a:gd name="T47" fmla="*/ 350 h 354"/>
                  <a:gd name="T48" fmla="*/ 886 w 1063"/>
                  <a:gd name="T49" fmla="*/ 354 h 354"/>
                  <a:gd name="T50" fmla="*/ 159 w 1063"/>
                  <a:gd name="T51" fmla="*/ 353 h 354"/>
                  <a:gd name="T52" fmla="*/ 125 w 1063"/>
                  <a:gd name="T53" fmla="*/ 346 h 354"/>
                  <a:gd name="T54" fmla="*/ 92 w 1063"/>
                  <a:gd name="T55" fmla="*/ 332 h 354"/>
                  <a:gd name="T56" fmla="*/ 64 w 1063"/>
                  <a:gd name="T57" fmla="*/ 313 h 354"/>
                  <a:gd name="T58" fmla="*/ 40 w 1063"/>
                  <a:gd name="T59" fmla="*/ 289 h 354"/>
                  <a:gd name="T60" fmla="*/ 21 w 1063"/>
                  <a:gd name="T61" fmla="*/ 261 h 354"/>
                  <a:gd name="T62" fmla="*/ 8 w 1063"/>
                  <a:gd name="T63" fmla="*/ 229 h 354"/>
                  <a:gd name="T64" fmla="*/ 1 w 1063"/>
                  <a:gd name="T65" fmla="*/ 195 h 35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63"/>
                  <a:gd name="T100" fmla="*/ 0 h 354"/>
                  <a:gd name="T101" fmla="*/ 1063 w 1063"/>
                  <a:gd name="T102" fmla="*/ 354 h 354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63" h="354">
                    <a:moveTo>
                      <a:pt x="0" y="177"/>
                    </a:moveTo>
                    <a:lnTo>
                      <a:pt x="1" y="159"/>
                    </a:lnTo>
                    <a:lnTo>
                      <a:pt x="3" y="142"/>
                    </a:lnTo>
                    <a:lnTo>
                      <a:pt x="8" y="125"/>
                    </a:lnTo>
                    <a:lnTo>
                      <a:pt x="14" y="108"/>
                    </a:lnTo>
                    <a:lnTo>
                      <a:pt x="21" y="93"/>
                    </a:lnTo>
                    <a:lnTo>
                      <a:pt x="30" y="78"/>
                    </a:lnTo>
                    <a:lnTo>
                      <a:pt x="40" y="64"/>
                    </a:lnTo>
                    <a:lnTo>
                      <a:pt x="52" y="52"/>
                    </a:lnTo>
                    <a:lnTo>
                      <a:pt x="64" y="40"/>
                    </a:lnTo>
                    <a:lnTo>
                      <a:pt x="78" y="30"/>
                    </a:lnTo>
                    <a:lnTo>
                      <a:pt x="92" y="21"/>
                    </a:lnTo>
                    <a:lnTo>
                      <a:pt x="108" y="14"/>
                    </a:lnTo>
                    <a:lnTo>
                      <a:pt x="125" y="8"/>
                    </a:lnTo>
                    <a:lnTo>
                      <a:pt x="141" y="4"/>
                    </a:lnTo>
                    <a:lnTo>
                      <a:pt x="159" y="1"/>
                    </a:lnTo>
                    <a:lnTo>
                      <a:pt x="177" y="0"/>
                    </a:lnTo>
                    <a:lnTo>
                      <a:pt x="886" y="0"/>
                    </a:lnTo>
                    <a:lnTo>
                      <a:pt x="905" y="1"/>
                    </a:lnTo>
                    <a:lnTo>
                      <a:pt x="924" y="4"/>
                    </a:lnTo>
                    <a:lnTo>
                      <a:pt x="941" y="8"/>
                    </a:lnTo>
                    <a:lnTo>
                      <a:pt x="958" y="14"/>
                    </a:lnTo>
                    <a:lnTo>
                      <a:pt x="973" y="21"/>
                    </a:lnTo>
                    <a:lnTo>
                      <a:pt x="988" y="30"/>
                    </a:lnTo>
                    <a:lnTo>
                      <a:pt x="1002" y="40"/>
                    </a:lnTo>
                    <a:lnTo>
                      <a:pt x="1014" y="52"/>
                    </a:lnTo>
                    <a:lnTo>
                      <a:pt x="1025" y="64"/>
                    </a:lnTo>
                    <a:lnTo>
                      <a:pt x="1035" y="78"/>
                    </a:lnTo>
                    <a:lnTo>
                      <a:pt x="1043" y="93"/>
                    </a:lnTo>
                    <a:lnTo>
                      <a:pt x="1050" y="108"/>
                    </a:lnTo>
                    <a:lnTo>
                      <a:pt x="1056" y="125"/>
                    </a:lnTo>
                    <a:lnTo>
                      <a:pt x="1060" y="142"/>
                    </a:lnTo>
                    <a:lnTo>
                      <a:pt x="1062" y="159"/>
                    </a:lnTo>
                    <a:lnTo>
                      <a:pt x="1063" y="177"/>
                    </a:lnTo>
                    <a:lnTo>
                      <a:pt x="1062" y="195"/>
                    </a:lnTo>
                    <a:lnTo>
                      <a:pt x="1060" y="212"/>
                    </a:lnTo>
                    <a:lnTo>
                      <a:pt x="1056" y="229"/>
                    </a:lnTo>
                    <a:lnTo>
                      <a:pt x="1050" y="246"/>
                    </a:lnTo>
                    <a:lnTo>
                      <a:pt x="1043" y="261"/>
                    </a:lnTo>
                    <a:lnTo>
                      <a:pt x="1035" y="276"/>
                    </a:lnTo>
                    <a:lnTo>
                      <a:pt x="1025" y="289"/>
                    </a:lnTo>
                    <a:lnTo>
                      <a:pt x="1014" y="302"/>
                    </a:lnTo>
                    <a:lnTo>
                      <a:pt x="1002" y="313"/>
                    </a:lnTo>
                    <a:lnTo>
                      <a:pt x="988" y="323"/>
                    </a:lnTo>
                    <a:lnTo>
                      <a:pt x="973" y="332"/>
                    </a:lnTo>
                    <a:lnTo>
                      <a:pt x="958" y="340"/>
                    </a:lnTo>
                    <a:lnTo>
                      <a:pt x="941" y="346"/>
                    </a:lnTo>
                    <a:lnTo>
                      <a:pt x="924" y="350"/>
                    </a:lnTo>
                    <a:lnTo>
                      <a:pt x="905" y="353"/>
                    </a:lnTo>
                    <a:lnTo>
                      <a:pt x="886" y="354"/>
                    </a:lnTo>
                    <a:lnTo>
                      <a:pt x="177" y="354"/>
                    </a:lnTo>
                    <a:lnTo>
                      <a:pt x="159" y="353"/>
                    </a:lnTo>
                    <a:lnTo>
                      <a:pt x="141" y="350"/>
                    </a:lnTo>
                    <a:lnTo>
                      <a:pt x="125" y="346"/>
                    </a:lnTo>
                    <a:lnTo>
                      <a:pt x="108" y="340"/>
                    </a:lnTo>
                    <a:lnTo>
                      <a:pt x="92" y="332"/>
                    </a:lnTo>
                    <a:lnTo>
                      <a:pt x="78" y="323"/>
                    </a:lnTo>
                    <a:lnTo>
                      <a:pt x="64" y="313"/>
                    </a:lnTo>
                    <a:lnTo>
                      <a:pt x="52" y="302"/>
                    </a:lnTo>
                    <a:lnTo>
                      <a:pt x="40" y="289"/>
                    </a:lnTo>
                    <a:lnTo>
                      <a:pt x="30" y="276"/>
                    </a:lnTo>
                    <a:lnTo>
                      <a:pt x="21" y="261"/>
                    </a:lnTo>
                    <a:lnTo>
                      <a:pt x="14" y="246"/>
                    </a:lnTo>
                    <a:lnTo>
                      <a:pt x="8" y="229"/>
                    </a:lnTo>
                    <a:lnTo>
                      <a:pt x="3" y="212"/>
                    </a:lnTo>
                    <a:lnTo>
                      <a:pt x="1" y="195"/>
                    </a:lnTo>
                    <a:lnTo>
                      <a:pt x="0" y="177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21" name="Freeform 187"/>
              <p:cNvSpPr>
                <a:spLocks/>
              </p:cNvSpPr>
              <p:nvPr/>
            </p:nvSpPr>
            <p:spPr bwMode="auto">
              <a:xfrm>
                <a:off x="6505" y="4734"/>
                <a:ext cx="191" cy="68"/>
              </a:xfrm>
              <a:custGeom>
                <a:avLst/>
                <a:gdLst>
                  <a:gd name="T0" fmla="*/ 0 w 1007"/>
                  <a:gd name="T1" fmla="*/ 130 h 299"/>
                  <a:gd name="T2" fmla="*/ 6 w 1007"/>
                  <a:gd name="T3" fmla="*/ 102 h 299"/>
                  <a:gd name="T4" fmla="*/ 17 w 1007"/>
                  <a:gd name="T5" fmla="*/ 76 h 299"/>
                  <a:gd name="T6" fmla="*/ 32 w 1007"/>
                  <a:gd name="T7" fmla="*/ 53 h 299"/>
                  <a:gd name="T8" fmla="*/ 52 w 1007"/>
                  <a:gd name="T9" fmla="*/ 34 h 299"/>
                  <a:gd name="T10" fmla="*/ 75 w 1007"/>
                  <a:gd name="T11" fmla="*/ 18 h 299"/>
                  <a:gd name="T12" fmla="*/ 102 w 1007"/>
                  <a:gd name="T13" fmla="*/ 6 h 299"/>
                  <a:gd name="T14" fmla="*/ 130 w 1007"/>
                  <a:gd name="T15" fmla="*/ 1 h 299"/>
                  <a:gd name="T16" fmla="*/ 854 w 1007"/>
                  <a:gd name="T17" fmla="*/ 0 h 299"/>
                  <a:gd name="T18" fmla="*/ 886 w 1007"/>
                  <a:gd name="T19" fmla="*/ 3 h 299"/>
                  <a:gd name="T20" fmla="*/ 915 w 1007"/>
                  <a:gd name="T21" fmla="*/ 11 h 299"/>
                  <a:gd name="T22" fmla="*/ 941 w 1007"/>
                  <a:gd name="T23" fmla="*/ 25 h 299"/>
                  <a:gd name="T24" fmla="*/ 963 w 1007"/>
                  <a:gd name="T25" fmla="*/ 43 h 299"/>
                  <a:gd name="T26" fmla="*/ 982 w 1007"/>
                  <a:gd name="T27" fmla="*/ 64 h 299"/>
                  <a:gd name="T28" fmla="*/ 996 w 1007"/>
                  <a:gd name="T29" fmla="*/ 89 h 299"/>
                  <a:gd name="T30" fmla="*/ 1004 w 1007"/>
                  <a:gd name="T31" fmla="*/ 116 h 299"/>
                  <a:gd name="T32" fmla="*/ 1007 w 1007"/>
                  <a:gd name="T33" fmla="*/ 145 h 299"/>
                  <a:gd name="T34" fmla="*/ 1004 w 1007"/>
                  <a:gd name="T35" fmla="*/ 178 h 299"/>
                  <a:gd name="T36" fmla="*/ 996 w 1007"/>
                  <a:gd name="T37" fmla="*/ 207 h 299"/>
                  <a:gd name="T38" fmla="*/ 982 w 1007"/>
                  <a:gd name="T39" fmla="*/ 233 h 299"/>
                  <a:gd name="T40" fmla="*/ 963 w 1007"/>
                  <a:gd name="T41" fmla="*/ 255 h 299"/>
                  <a:gd name="T42" fmla="*/ 941 w 1007"/>
                  <a:gd name="T43" fmla="*/ 273 h 299"/>
                  <a:gd name="T44" fmla="*/ 915 w 1007"/>
                  <a:gd name="T45" fmla="*/ 287 h 299"/>
                  <a:gd name="T46" fmla="*/ 886 w 1007"/>
                  <a:gd name="T47" fmla="*/ 296 h 299"/>
                  <a:gd name="T48" fmla="*/ 854 w 1007"/>
                  <a:gd name="T49" fmla="*/ 299 h 299"/>
                  <a:gd name="T50" fmla="*/ 130 w 1007"/>
                  <a:gd name="T51" fmla="*/ 298 h 299"/>
                  <a:gd name="T52" fmla="*/ 102 w 1007"/>
                  <a:gd name="T53" fmla="*/ 292 h 299"/>
                  <a:gd name="T54" fmla="*/ 75 w 1007"/>
                  <a:gd name="T55" fmla="*/ 281 h 299"/>
                  <a:gd name="T56" fmla="*/ 52 w 1007"/>
                  <a:gd name="T57" fmla="*/ 264 h 299"/>
                  <a:gd name="T58" fmla="*/ 32 w 1007"/>
                  <a:gd name="T59" fmla="*/ 244 h 299"/>
                  <a:gd name="T60" fmla="*/ 17 w 1007"/>
                  <a:gd name="T61" fmla="*/ 220 h 299"/>
                  <a:gd name="T62" fmla="*/ 6 w 1007"/>
                  <a:gd name="T63" fmla="*/ 193 h 299"/>
                  <a:gd name="T64" fmla="*/ 0 w 1007"/>
                  <a:gd name="T65" fmla="*/ 162 h 29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7"/>
                  <a:gd name="T100" fmla="*/ 0 h 299"/>
                  <a:gd name="T101" fmla="*/ 1007 w 1007"/>
                  <a:gd name="T102" fmla="*/ 299 h 29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7" h="299">
                    <a:moveTo>
                      <a:pt x="0" y="145"/>
                    </a:moveTo>
                    <a:lnTo>
                      <a:pt x="0" y="130"/>
                    </a:lnTo>
                    <a:lnTo>
                      <a:pt x="3" y="116"/>
                    </a:lnTo>
                    <a:lnTo>
                      <a:pt x="6" y="102"/>
                    </a:lnTo>
                    <a:lnTo>
                      <a:pt x="11" y="89"/>
                    </a:lnTo>
                    <a:lnTo>
                      <a:pt x="17" y="76"/>
                    </a:lnTo>
                    <a:lnTo>
                      <a:pt x="24" y="64"/>
                    </a:lnTo>
                    <a:lnTo>
                      <a:pt x="32" y="53"/>
                    </a:lnTo>
                    <a:lnTo>
                      <a:pt x="42" y="43"/>
                    </a:lnTo>
                    <a:lnTo>
                      <a:pt x="52" y="34"/>
                    </a:lnTo>
                    <a:lnTo>
                      <a:pt x="63" y="25"/>
                    </a:lnTo>
                    <a:lnTo>
                      <a:pt x="75" y="18"/>
                    </a:lnTo>
                    <a:lnTo>
                      <a:pt x="88" y="11"/>
                    </a:lnTo>
                    <a:lnTo>
                      <a:pt x="102" y="6"/>
                    </a:lnTo>
                    <a:lnTo>
                      <a:pt x="115" y="3"/>
                    </a:lnTo>
                    <a:lnTo>
                      <a:pt x="130" y="1"/>
                    </a:lnTo>
                    <a:lnTo>
                      <a:pt x="145" y="0"/>
                    </a:lnTo>
                    <a:lnTo>
                      <a:pt x="854" y="0"/>
                    </a:lnTo>
                    <a:lnTo>
                      <a:pt x="870" y="1"/>
                    </a:lnTo>
                    <a:lnTo>
                      <a:pt x="886" y="3"/>
                    </a:lnTo>
                    <a:lnTo>
                      <a:pt x="901" y="6"/>
                    </a:lnTo>
                    <a:lnTo>
                      <a:pt x="915" y="11"/>
                    </a:lnTo>
                    <a:lnTo>
                      <a:pt x="928" y="18"/>
                    </a:lnTo>
                    <a:lnTo>
                      <a:pt x="941" y="25"/>
                    </a:lnTo>
                    <a:lnTo>
                      <a:pt x="953" y="34"/>
                    </a:lnTo>
                    <a:lnTo>
                      <a:pt x="963" y="43"/>
                    </a:lnTo>
                    <a:lnTo>
                      <a:pt x="974" y="53"/>
                    </a:lnTo>
                    <a:lnTo>
                      <a:pt x="982" y="64"/>
                    </a:lnTo>
                    <a:lnTo>
                      <a:pt x="990" y="76"/>
                    </a:lnTo>
                    <a:lnTo>
                      <a:pt x="996" y="89"/>
                    </a:lnTo>
                    <a:lnTo>
                      <a:pt x="1001" y="102"/>
                    </a:lnTo>
                    <a:lnTo>
                      <a:pt x="1004" y="116"/>
                    </a:lnTo>
                    <a:lnTo>
                      <a:pt x="1006" y="130"/>
                    </a:lnTo>
                    <a:lnTo>
                      <a:pt x="1007" y="145"/>
                    </a:lnTo>
                    <a:lnTo>
                      <a:pt x="1006" y="162"/>
                    </a:lnTo>
                    <a:lnTo>
                      <a:pt x="1004" y="178"/>
                    </a:lnTo>
                    <a:lnTo>
                      <a:pt x="1001" y="193"/>
                    </a:lnTo>
                    <a:lnTo>
                      <a:pt x="996" y="207"/>
                    </a:lnTo>
                    <a:lnTo>
                      <a:pt x="990" y="220"/>
                    </a:lnTo>
                    <a:lnTo>
                      <a:pt x="982" y="233"/>
                    </a:lnTo>
                    <a:lnTo>
                      <a:pt x="974" y="244"/>
                    </a:lnTo>
                    <a:lnTo>
                      <a:pt x="963" y="255"/>
                    </a:lnTo>
                    <a:lnTo>
                      <a:pt x="953" y="264"/>
                    </a:lnTo>
                    <a:lnTo>
                      <a:pt x="941" y="273"/>
                    </a:lnTo>
                    <a:lnTo>
                      <a:pt x="928" y="281"/>
                    </a:lnTo>
                    <a:lnTo>
                      <a:pt x="915" y="287"/>
                    </a:lnTo>
                    <a:lnTo>
                      <a:pt x="901" y="292"/>
                    </a:lnTo>
                    <a:lnTo>
                      <a:pt x="886" y="296"/>
                    </a:lnTo>
                    <a:lnTo>
                      <a:pt x="870" y="298"/>
                    </a:lnTo>
                    <a:lnTo>
                      <a:pt x="854" y="299"/>
                    </a:lnTo>
                    <a:lnTo>
                      <a:pt x="145" y="299"/>
                    </a:lnTo>
                    <a:lnTo>
                      <a:pt x="130" y="298"/>
                    </a:lnTo>
                    <a:lnTo>
                      <a:pt x="115" y="296"/>
                    </a:lnTo>
                    <a:lnTo>
                      <a:pt x="102" y="292"/>
                    </a:lnTo>
                    <a:lnTo>
                      <a:pt x="88" y="287"/>
                    </a:lnTo>
                    <a:lnTo>
                      <a:pt x="75" y="281"/>
                    </a:lnTo>
                    <a:lnTo>
                      <a:pt x="63" y="273"/>
                    </a:lnTo>
                    <a:lnTo>
                      <a:pt x="52" y="264"/>
                    </a:lnTo>
                    <a:lnTo>
                      <a:pt x="42" y="255"/>
                    </a:lnTo>
                    <a:lnTo>
                      <a:pt x="32" y="244"/>
                    </a:lnTo>
                    <a:lnTo>
                      <a:pt x="24" y="233"/>
                    </a:lnTo>
                    <a:lnTo>
                      <a:pt x="17" y="220"/>
                    </a:lnTo>
                    <a:lnTo>
                      <a:pt x="11" y="207"/>
                    </a:lnTo>
                    <a:lnTo>
                      <a:pt x="6" y="193"/>
                    </a:lnTo>
                    <a:lnTo>
                      <a:pt x="3" y="178"/>
                    </a:lnTo>
                    <a:lnTo>
                      <a:pt x="0" y="162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22" name="Freeform 188"/>
              <p:cNvSpPr>
                <a:spLocks/>
              </p:cNvSpPr>
              <p:nvPr/>
            </p:nvSpPr>
            <p:spPr bwMode="auto">
              <a:xfrm>
                <a:off x="5192" y="4889"/>
                <a:ext cx="870" cy="77"/>
              </a:xfrm>
              <a:custGeom>
                <a:avLst/>
                <a:gdLst>
                  <a:gd name="T0" fmla="*/ 2305 w 4602"/>
                  <a:gd name="T1" fmla="*/ 0 h 337"/>
                  <a:gd name="T2" fmla="*/ 0 w 4602"/>
                  <a:gd name="T3" fmla="*/ 0 h 337"/>
                  <a:gd name="T4" fmla="*/ 26 w 4602"/>
                  <a:gd name="T5" fmla="*/ 38 h 337"/>
                  <a:gd name="T6" fmla="*/ 49 w 4602"/>
                  <a:gd name="T7" fmla="*/ 74 h 337"/>
                  <a:gd name="T8" fmla="*/ 70 w 4602"/>
                  <a:gd name="T9" fmla="*/ 108 h 337"/>
                  <a:gd name="T10" fmla="*/ 89 w 4602"/>
                  <a:gd name="T11" fmla="*/ 141 h 337"/>
                  <a:gd name="T12" fmla="*/ 123 w 4602"/>
                  <a:gd name="T13" fmla="*/ 198 h 337"/>
                  <a:gd name="T14" fmla="*/ 151 w 4602"/>
                  <a:gd name="T15" fmla="*/ 246 h 337"/>
                  <a:gd name="T16" fmla="*/ 164 w 4602"/>
                  <a:gd name="T17" fmla="*/ 268 h 337"/>
                  <a:gd name="T18" fmla="*/ 177 w 4602"/>
                  <a:gd name="T19" fmla="*/ 286 h 337"/>
                  <a:gd name="T20" fmla="*/ 184 w 4602"/>
                  <a:gd name="T21" fmla="*/ 294 h 337"/>
                  <a:gd name="T22" fmla="*/ 190 w 4602"/>
                  <a:gd name="T23" fmla="*/ 301 h 337"/>
                  <a:gd name="T24" fmla="*/ 197 w 4602"/>
                  <a:gd name="T25" fmla="*/ 308 h 337"/>
                  <a:gd name="T26" fmla="*/ 203 w 4602"/>
                  <a:gd name="T27" fmla="*/ 314 h 337"/>
                  <a:gd name="T28" fmla="*/ 210 w 4602"/>
                  <a:gd name="T29" fmla="*/ 320 h 337"/>
                  <a:gd name="T30" fmla="*/ 217 w 4602"/>
                  <a:gd name="T31" fmla="*/ 324 h 337"/>
                  <a:gd name="T32" fmla="*/ 225 w 4602"/>
                  <a:gd name="T33" fmla="*/ 328 h 337"/>
                  <a:gd name="T34" fmla="*/ 233 w 4602"/>
                  <a:gd name="T35" fmla="*/ 331 h 337"/>
                  <a:gd name="T36" fmla="*/ 241 w 4602"/>
                  <a:gd name="T37" fmla="*/ 334 h 337"/>
                  <a:gd name="T38" fmla="*/ 249 w 4602"/>
                  <a:gd name="T39" fmla="*/ 336 h 337"/>
                  <a:gd name="T40" fmla="*/ 257 w 4602"/>
                  <a:gd name="T41" fmla="*/ 337 h 337"/>
                  <a:gd name="T42" fmla="*/ 266 w 4602"/>
                  <a:gd name="T43" fmla="*/ 337 h 337"/>
                  <a:gd name="T44" fmla="*/ 2305 w 4602"/>
                  <a:gd name="T45" fmla="*/ 337 h 337"/>
                  <a:gd name="T46" fmla="*/ 4344 w 4602"/>
                  <a:gd name="T47" fmla="*/ 337 h 337"/>
                  <a:gd name="T48" fmla="*/ 4352 w 4602"/>
                  <a:gd name="T49" fmla="*/ 337 h 337"/>
                  <a:gd name="T50" fmla="*/ 4360 w 4602"/>
                  <a:gd name="T51" fmla="*/ 336 h 337"/>
                  <a:gd name="T52" fmla="*/ 4367 w 4602"/>
                  <a:gd name="T53" fmla="*/ 334 h 337"/>
                  <a:gd name="T54" fmla="*/ 4374 w 4602"/>
                  <a:gd name="T55" fmla="*/ 331 h 337"/>
                  <a:gd name="T56" fmla="*/ 4382 w 4602"/>
                  <a:gd name="T57" fmla="*/ 328 h 337"/>
                  <a:gd name="T58" fmla="*/ 4389 w 4602"/>
                  <a:gd name="T59" fmla="*/ 324 h 337"/>
                  <a:gd name="T60" fmla="*/ 4395 w 4602"/>
                  <a:gd name="T61" fmla="*/ 320 h 337"/>
                  <a:gd name="T62" fmla="*/ 4402 w 4602"/>
                  <a:gd name="T63" fmla="*/ 314 h 337"/>
                  <a:gd name="T64" fmla="*/ 4414 w 4602"/>
                  <a:gd name="T65" fmla="*/ 301 h 337"/>
                  <a:gd name="T66" fmla="*/ 4427 w 4602"/>
                  <a:gd name="T67" fmla="*/ 286 h 337"/>
                  <a:gd name="T68" fmla="*/ 4439 w 4602"/>
                  <a:gd name="T69" fmla="*/ 268 h 337"/>
                  <a:gd name="T70" fmla="*/ 4452 w 4602"/>
                  <a:gd name="T71" fmla="*/ 246 h 337"/>
                  <a:gd name="T72" fmla="*/ 4480 w 4602"/>
                  <a:gd name="T73" fmla="*/ 198 h 337"/>
                  <a:gd name="T74" fmla="*/ 4513 w 4602"/>
                  <a:gd name="T75" fmla="*/ 141 h 337"/>
                  <a:gd name="T76" fmla="*/ 4532 w 4602"/>
                  <a:gd name="T77" fmla="*/ 108 h 337"/>
                  <a:gd name="T78" fmla="*/ 4553 w 4602"/>
                  <a:gd name="T79" fmla="*/ 74 h 337"/>
                  <a:gd name="T80" fmla="*/ 4576 w 4602"/>
                  <a:gd name="T81" fmla="*/ 38 h 337"/>
                  <a:gd name="T82" fmla="*/ 4602 w 4602"/>
                  <a:gd name="T83" fmla="*/ 0 h 337"/>
                  <a:gd name="T84" fmla="*/ 2305 w 4602"/>
                  <a:gd name="T85" fmla="*/ 0 h 337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602"/>
                  <a:gd name="T130" fmla="*/ 0 h 337"/>
                  <a:gd name="T131" fmla="*/ 4602 w 4602"/>
                  <a:gd name="T132" fmla="*/ 337 h 337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602" h="337">
                    <a:moveTo>
                      <a:pt x="2305" y="0"/>
                    </a:moveTo>
                    <a:lnTo>
                      <a:pt x="0" y="0"/>
                    </a:lnTo>
                    <a:lnTo>
                      <a:pt x="26" y="38"/>
                    </a:lnTo>
                    <a:lnTo>
                      <a:pt x="49" y="74"/>
                    </a:lnTo>
                    <a:lnTo>
                      <a:pt x="70" y="108"/>
                    </a:lnTo>
                    <a:lnTo>
                      <a:pt x="89" y="141"/>
                    </a:lnTo>
                    <a:lnTo>
                      <a:pt x="123" y="198"/>
                    </a:lnTo>
                    <a:lnTo>
                      <a:pt x="151" y="246"/>
                    </a:lnTo>
                    <a:lnTo>
                      <a:pt x="164" y="268"/>
                    </a:lnTo>
                    <a:lnTo>
                      <a:pt x="177" y="286"/>
                    </a:lnTo>
                    <a:lnTo>
                      <a:pt x="184" y="294"/>
                    </a:lnTo>
                    <a:lnTo>
                      <a:pt x="190" y="301"/>
                    </a:lnTo>
                    <a:lnTo>
                      <a:pt x="197" y="308"/>
                    </a:lnTo>
                    <a:lnTo>
                      <a:pt x="203" y="314"/>
                    </a:lnTo>
                    <a:lnTo>
                      <a:pt x="210" y="320"/>
                    </a:lnTo>
                    <a:lnTo>
                      <a:pt x="217" y="324"/>
                    </a:lnTo>
                    <a:lnTo>
                      <a:pt x="225" y="328"/>
                    </a:lnTo>
                    <a:lnTo>
                      <a:pt x="233" y="331"/>
                    </a:lnTo>
                    <a:lnTo>
                      <a:pt x="241" y="334"/>
                    </a:lnTo>
                    <a:lnTo>
                      <a:pt x="249" y="336"/>
                    </a:lnTo>
                    <a:lnTo>
                      <a:pt x="257" y="337"/>
                    </a:lnTo>
                    <a:lnTo>
                      <a:pt x="266" y="337"/>
                    </a:lnTo>
                    <a:lnTo>
                      <a:pt x="2305" y="337"/>
                    </a:lnTo>
                    <a:lnTo>
                      <a:pt x="4344" y="337"/>
                    </a:lnTo>
                    <a:lnTo>
                      <a:pt x="4352" y="337"/>
                    </a:lnTo>
                    <a:lnTo>
                      <a:pt x="4360" y="336"/>
                    </a:lnTo>
                    <a:lnTo>
                      <a:pt x="4367" y="334"/>
                    </a:lnTo>
                    <a:lnTo>
                      <a:pt x="4374" y="331"/>
                    </a:lnTo>
                    <a:lnTo>
                      <a:pt x="4382" y="328"/>
                    </a:lnTo>
                    <a:lnTo>
                      <a:pt x="4389" y="324"/>
                    </a:lnTo>
                    <a:lnTo>
                      <a:pt x="4395" y="320"/>
                    </a:lnTo>
                    <a:lnTo>
                      <a:pt x="4402" y="314"/>
                    </a:lnTo>
                    <a:lnTo>
                      <a:pt x="4414" y="301"/>
                    </a:lnTo>
                    <a:lnTo>
                      <a:pt x="4427" y="286"/>
                    </a:lnTo>
                    <a:lnTo>
                      <a:pt x="4439" y="268"/>
                    </a:lnTo>
                    <a:lnTo>
                      <a:pt x="4452" y="246"/>
                    </a:lnTo>
                    <a:lnTo>
                      <a:pt x="4480" y="198"/>
                    </a:lnTo>
                    <a:lnTo>
                      <a:pt x="4513" y="141"/>
                    </a:lnTo>
                    <a:lnTo>
                      <a:pt x="4532" y="108"/>
                    </a:lnTo>
                    <a:lnTo>
                      <a:pt x="4553" y="74"/>
                    </a:lnTo>
                    <a:lnTo>
                      <a:pt x="4576" y="38"/>
                    </a:lnTo>
                    <a:lnTo>
                      <a:pt x="4602" y="0"/>
                    </a:lnTo>
                    <a:lnTo>
                      <a:pt x="2305" y="0"/>
                    </a:lnTo>
                    <a:close/>
                  </a:path>
                </a:pathLst>
              </a:custGeom>
              <a:solidFill>
                <a:srgbClr val="D0DDF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23" name="Freeform 189"/>
              <p:cNvSpPr>
                <a:spLocks/>
              </p:cNvSpPr>
              <p:nvPr/>
            </p:nvSpPr>
            <p:spPr bwMode="auto">
              <a:xfrm>
                <a:off x="5203" y="4879"/>
                <a:ext cx="848" cy="58"/>
              </a:xfrm>
              <a:custGeom>
                <a:avLst/>
                <a:gdLst>
                  <a:gd name="T0" fmla="*/ 2241 w 4482"/>
                  <a:gd name="T1" fmla="*/ 0 h 241"/>
                  <a:gd name="T2" fmla="*/ 4482 w 4482"/>
                  <a:gd name="T3" fmla="*/ 0 h 241"/>
                  <a:gd name="T4" fmla="*/ 4471 w 4482"/>
                  <a:gd name="T5" fmla="*/ 15 h 241"/>
                  <a:gd name="T6" fmla="*/ 4460 w 4482"/>
                  <a:gd name="T7" fmla="*/ 30 h 241"/>
                  <a:gd name="T8" fmla="*/ 4451 w 4482"/>
                  <a:gd name="T9" fmla="*/ 45 h 241"/>
                  <a:gd name="T10" fmla="*/ 4443 w 4482"/>
                  <a:gd name="T11" fmla="*/ 60 h 241"/>
                  <a:gd name="T12" fmla="*/ 4426 w 4482"/>
                  <a:gd name="T13" fmla="*/ 87 h 241"/>
                  <a:gd name="T14" fmla="*/ 4409 w 4482"/>
                  <a:gd name="T15" fmla="*/ 113 h 241"/>
                  <a:gd name="T16" fmla="*/ 4378 w 4482"/>
                  <a:gd name="T17" fmla="*/ 171 h 241"/>
                  <a:gd name="T18" fmla="*/ 4355 w 4482"/>
                  <a:gd name="T19" fmla="*/ 210 h 241"/>
                  <a:gd name="T20" fmla="*/ 4350 w 4482"/>
                  <a:gd name="T21" fmla="*/ 218 h 241"/>
                  <a:gd name="T22" fmla="*/ 4345 w 4482"/>
                  <a:gd name="T23" fmla="*/ 224 h 241"/>
                  <a:gd name="T24" fmla="*/ 4340 w 4482"/>
                  <a:gd name="T25" fmla="*/ 230 h 241"/>
                  <a:gd name="T26" fmla="*/ 4335 w 4482"/>
                  <a:gd name="T27" fmla="*/ 234 h 241"/>
                  <a:gd name="T28" fmla="*/ 4330 w 4482"/>
                  <a:gd name="T29" fmla="*/ 237 h 241"/>
                  <a:gd name="T30" fmla="*/ 4324 w 4482"/>
                  <a:gd name="T31" fmla="*/ 240 h 241"/>
                  <a:gd name="T32" fmla="*/ 4319 w 4482"/>
                  <a:gd name="T33" fmla="*/ 241 h 241"/>
                  <a:gd name="T34" fmla="*/ 4312 w 4482"/>
                  <a:gd name="T35" fmla="*/ 241 h 241"/>
                  <a:gd name="T36" fmla="*/ 162 w 4482"/>
                  <a:gd name="T37" fmla="*/ 241 h 241"/>
                  <a:gd name="T38" fmla="*/ 156 w 4482"/>
                  <a:gd name="T39" fmla="*/ 241 h 241"/>
                  <a:gd name="T40" fmla="*/ 152 w 4482"/>
                  <a:gd name="T41" fmla="*/ 240 h 241"/>
                  <a:gd name="T42" fmla="*/ 147 w 4482"/>
                  <a:gd name="T43" fmla="*/ 237 h 241"/>
                  <a:gd name="T44" fmla="*/ 143 w 4482"/>
                  <a:gd name="T45" fmla="*/ 234 h 241"/>
                  <a:gd name="T46" fmla="*/ 138 w 4482"/>
                  <a:gd name="T47" fmla="*/ 230 h 241"/>
                  <a:gd name="T48" fmla="*/ 133 w 4482"/>
                  <a:gd name="T49" fmla="*/ 224 h 241"/>
                  <a:gd name="T50" fmla="*/ 127 w 4482"/>
                  <a:gd name="T51" fmla="*/ 218 h 241"/>
                  <a:gd name="T52" fmla="*/ 122 w 4482"/>
                  <a:gd name="T53" fmla="*/ 210 h 241"/>
                  <a:gd name="T54" fmla="*/ 110 w 4482"/>
                  <a:gd name="T55" fmla="*/ 193 h 241"/>
                  <a:gd name="T56" fmla="*/ 97 w 4482"/>
                  <a:gd name="T57" fmla="*/ 171 h 241"/>
                  <a:gd name="T58" fmla="*/ 82 w 4482"/>
                  <a:gd name="T59" fmla="*/ 143 h 241"/>
                  <a:gd name="T60" fmla="*/ 65 w 4482"/>
                  <a:gd name="T61" fmla="*/ 113 h 241"/>
                  <a:gd name="T62" fmla="*/ 52 w 4482"/>
                  <a:gd name="T63" fmla="*/ 87 h 241"/>
                  <a:gd name="T64" fmla="*/ 36 w 4482"/>
                  <a:gd name="T65" fmla="*/ 60 h 241"/>
                  <a:gd name="T66" fmla="*/ 18 w 4482"/>
                  <a:gd name="T67" fmla="*/ 30 h 241"/>
                  <a:gd name="T68" fmla="*/ 0 w 4482"/>
                  <a:gd name="T69" fmla="*/ 0 h 241"/>
                  <a:gd name="T70" fmla="*/ 2241 w 4482"/>
                  <a:gd name="T71" fmla="*/ 0 h 241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482"/>
                  <a:gd name="T109" fmla="*/ 0 h 241"/>
                  <a:gd name="T110" fmla="*/ 4482 w 4482"/>
                  <a:gd name="T111" fmla="*/ 241 h 241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482" h="241">
                    <a:moveTo>
                      <a:pt x="2241" y="0"/>
                    </a:moveTo>
                    <a:lnTo>
                      <a:pt x="4482" y="0"/>
                    </a:lnTo>
                    <a:lnTo>
                      <a:pt x="4471" y="15"/>
                    </a:lnTo>
                    <a:lnTo>
                      <a:pt x="4460" y="30"/>
                    </a:lnTo>
                    <a:lnTo>
                      <a:pt x="4451" y="45"/>
                    </a:lnTo>
                    <a:lnTo>
                      <a:pt x="4443" y="60"/>
                    </a:lnTo>
                    <a:lnTo>
                      <a:pt x="4426" y="87"/>
                    </a:lnTo>
                    <a:lnTo>
                      <a:pt x="4409" y="113"/>
                    </a:lnTo>
                    <a:lnTo>
                      <a:pt x="4378" y="171"/>
                    </a:lnTo>
                    <a:lnTo>
                      <a:pt x="4355" y="210"/>
                    </a:lnTo>
                    <a:lnTo>
                      <a:pt x="4350" y="218"/>
                    </a:lnTo>
                    <a:lnTo>
                      <a:pt x="4345" y="224"/>
                    </a:lnTo>
                    <a:lnTo>
                      <a:pt x="4340" y="230"/>
                    </a:lnTo>
                    <a:lnTo>
                      <a:pt x="4335" y="234"/>
                    </a:lnTo>
                    <a:lnTo>
                      <a:pt x="4330" y="237"/>
                    </a:lnTo>
                    <a:lnTo>
                      <a:pt x="4324" y="240"/>
                    </a:lnTo>
                    <a:lnTo>
                      <a:pt x="4319" y="241"/>
                    </a:lnTo>
                    <a:lnTo>
                      <a:pt x="4312" y="241"/>
                    </a:lnTo>
                    <a:lnTo>
                      <a:pt x="162" y="241"/>
                    </a:lnTo>
                    <a:lnTo>
                      <a:pt x="156" y="241"/>
                    </a:lnTo>
                    <a:lnTo>
                      <a:pt x="152" y="240"/>
                    </a:lnTo>
                    <a:lnTo>
                      <a:pt x="147" y="237"/>
                    </a:lnTo>
                    <a:lnTo>
                      <a:pt x="143" y="234"/>
                    </a:lnTo>
                    <a:lnTo>
                      <a:pt x="138" y="230"/>
                    </a:lnTo>
                    <a:lnTo>
                      <a:pt x="133" y="224"/>
                    </a:lnTo>
                    <a:lnTo>
                      <a:pt x="127" y="218"/>
                    </a:lnTo>
                    <a:lnTo>
                      <a:pt x="122" y="210"/>
                    </a:lnTo>
                    <a:lnTo>
                      <a:pt x="110" y="193"/>
                    </a:lnTo>
                    <a:lnTo>
                      <a:pt x="97" y="171"/>
                    </a:lnTo>
                    <a:lnTo>
                      <a:pt x="82" y="143"/>
                    </a:lnTo>
                    <a:lnTo>
                      <a:pt x="65" y="113"/>
                    </a:lnTo>
                    <a:lnTo>
                      <a:pt x="52" y="87"/>
                    </a:lnTo>
                    <a:lnTo>
                      <a:pt x="36" y="60"/>
                    </a:lnTo>
                    <a:lnTo>
                      <a:pt x="18" y="30"/>
                    </a:lnTo>
                    <a:lnTo>
                      <a:pt x="0" y="0"/>
                    </a:lnTo>
                    <a:lnTo>
                      <a:pt x="2241" y="0"/>
                    </a:lnTo>
                    <a:close/>
                  </a:path>
                </a:pathLst>
              </a:custGeom>
              <a:solidFill>
                <a:srgbClr val="BDB6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924" name="Freeform 190"/>
              <p:cNvSpPr>
                <a:spLocks/>
              </p:cNvSpPr>
              <p:nvPr/>
            </p:nvSpPr>
            <p:spPr bwMode="auto">
              <a:xfrm>
                <a:off x="6561" y="3880"/>
                <a:ext cx="26" cy="32"/>
              </a:xfrm>
              <a:custGeom>
                <a:avLst/>
                <a:gdLst>
                  <a:gd name="T0" fmla="*/ 136 w 136"/>
                  <a:gd name="T1" fmla="*/ 64 h 137"/>
                  <a:gd name="T2" fmla="*/ 134 w 136"/>
                  <a:gd name="T3" fmla="*/ 50 h 137"/>
                  <a:gd name="T4" fmla="*/ 130 w 136"/>
                  <a:gd name="T5" fmla="*/ 37 h 137"/>
                  <a:gd name="T6" fmla="*/ 123 w 136"/>
                  <a:gd name="T7" fmla="*/ 26 h 137"/>
                  <a:gd name="T8" fmla="*/ 115 w 136"/>
                  <a:gd name="T9" fmla="*/ 16 h 137"/>
                  <a:gd name="T10" fmla="*/ 105 w 136"/>
                  <a:gd name="T11" fmla="*/ 8 h 137"/>
                  <a:gd name="T12" fmla="*/ 93 w 136"/>
                  <a:gd name="T13" fmla="*/ 3 h 137"/>
                  <a:gd name="T14" fmla="*/ 80 w 136"/>
                  <a:gd name="T15" fmla="*/ 0 h 137"/>
                  <a:gd name="T16" fmla="*/ 65 w 136"/>
                  <a:gd name="T17" fmla="*/ 0 h 137"/>
                  <a:gd name="T18" fmla="*/ 51 w 136"/>
                  <a:gd name="T19" fmla="*/ 3 h 137"/>
                  <a:gd name="T20" fmla="*/ 37 w 136"/>
                  <a:gd name="T21" fmla="*/ 8 h 137"/>
                  <a:gd name="T22" fmla="*/ 26 w 136"/>
                  <a:gd name="T23" fmla="*/ 16 h 137"/>
                  <a:gd name="T24" fmla="*/ 16 w 136"/>
                  <a:gd name="T25" fmla="*/ 26 h 137"/>
                  <a:gd name="T26" fmla="*/ 8 w 136"/>
                  <a:gd name="T27" fmla="*/ 37 h 137"/>
                  <a:gd name="T28" fmla="*/ 3 w 136"/>
                  <a:gd name="T29" fmla="*/ 50 h 137"/>
                  <a:gd name="T30" fmla="*/ 0 w 136"/>
                  <a:gd name="T31" fmla="*/ 64 h 137"/>
                  <a:gd name="T32" fmla="*/ 0 w 136"/>
                  <a:gd name="T33" fmla="*/ 79 h 137"/>
                  <a:gd name="T34" fmla="*/ 3 w 136"/>
                  <a:gd name="T35" fmla="*/ 93 h 137"/>
                  <a:gd name="T36" fmla="*/ 8 w 136"/>
                  <a:gd name="T37" fmla="*/ 105 h 137"/>
                  <a:gd name="T38" fmla="*/ 16 w 136"/>
                  <a:gd name="T39" fmla="*/ 115 h 137"/>
                  <a:gd name="T40" fmla="*/ 26 w 136"/>
                  <a:gd name="T41" fmla="*/ 124 h 137"/>
                  <a:gd name="T42" fmla="*/ 37 w 136"/>
                  <a:gd name="T43" fmla="*/ 130 h 137"/>
                  <a:gd name="T44" fmla="*/ 51 w 136"/>
                  <a:gd name="T45" fmla="*/ 134 h 137"/>
                  <a:gd name="T46" fmla="*/ 65 w 136"/>
                  <a:gd name="T47" fmla="*/ 136 h 137"/>
                  <a:gd name="T48" fmla="*/ 80 w 136"/>
                  <a:gd name="T49" fmla="*/ 136 h 137"/>
                  <a:gd name="T50" fmla="*/ 93 w 136"/>
                  <a:gd name="T51" fmla="*/ 134 h 137"/>
                  <a:gd name="T52" fmla="*/ 105 w 136"/>
                  <a:gd name="T53" fmla="*/ 130 h 137"/>
                  <a:gd name="T54" fmla="*/ 115 w 136"/>
                  <a:gd name="T55" fmla="*/ 124 h 137"/>
                  <a:gd name="T56" fmla="*/ 123 w 136"/>
                  <a:gd name="T57" fmla="*/ 115 h 137"/>
                  <a:gd name="T58" fmla="*/ 130 w 136"/>
                  <a:gd name="T59" fmla="*/ 105 h 137"/>
                  <a:gd name="T60" fmla="*/ 134 w 136"/>
                  <a:gd name="T61" fmla="*/ 93 h 137"/>
                  <a:gd name="T62" fmla="*/ 136 w 136"/>
                  <a:gd name="T63" fmla="*/ 79 h 13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36"/>
                  <a:gd name="T97" fmla="*/ 0 h 137"/>
                  <a:gd name="T98" fmla="*/ 136 w 136"/>
                  <a:gd name="T99" fmla="*/ 137 h 137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36" h="137">
                    <a:moveTo>
                      <a:pt x="136" y="72"/>
                    </a:moveTo>
                    <a:lnTo>
                      <a:pt x="136" y="64"/>
                    </a:lnTo>
                    <a:lnTo>
                      <a:pt x="135" y="57"/>
                    </a:lnTo>
                    <a:lnTo>
                      <a:pt x="134" y="50"/>
                    </a:lnTo>
                    <a:lnTo>
                      <a:pt x="132" y="44"/>
                    </a:lnTo>
                    <a:lnTo>
                      <a:pt x="130" y="37"/>
                    </a:lnTo>
                    <a:lnTo>
                      <a:pt x="127" y="31"/>
                    </a:lnTo>
                    <a:lnTo>
                      <a:pt x="123" y="26"/>
                    </a:lnTo>
                    <a:lnTo>
                      <a:pt x="119" y="21"/>
                    </a:lnTo>
                    <a:lnTo>
                      <a:pt x="115" y="16"/>
                    </a:lnTo>
                    <a:lnTo>
                      <a:pt x="110" y="12"/>
                    </a:lnTo>
                    <a:lnTo>
                      <a:pt x="105" y="8"/>
                    </a:lnTo>
                    <a:lnTo>
                      <a:pt x="99" y="5"/>
                    </a:lnTo>
                    <a:lnTo>
                      <a:pt x="93" y="3"/>
                    </a:lnTo>
                    <a:lnTo>
                      <a:pt x="87" y="1"/>
                    </a:lnTo>
                    <a:lnTo>
                      <a:pt x="80" y="0"/>
                    </a:lnTo>
                    <a:lnTo>
                      <a:pt x="73" y="0"/>
                    </a:lnTo>
                    <a:lnTo>
                      <a:pt x="65" y="0"/>
                    </a:lnTo>
                    <a:lnTo>
                      <a:pt x="58" y="1"/>
                    </a:lnTo>
                    <a:lnTo>
                      <a:pt x="51" y="3"/>
                    </a:lnTo>
                    <a:lnTo>
                      <a:pt x="43" y="5"/>
                    </a:lnTo>
                    <a:lnTo>
                      <a:pt x="37" y="8"/>
                    </a:lnTo>
                    <a:lnTo>
                      <a:pt x="31" y="12"/>
                    </a:lnTo>
                    <a:lnTo>
                      <a:pt x="26" y="16"/>
                    </a:lnTo>
                    <a:lnTo>
                      <a:pt x="21" y="21"/>
                    </a:lnTo>
                    <a:lnTo>
                      <a:pt x="16" y="26"/>
                    </a:lnTo>
                    <a:lnTo>
                      <a:pt x="12" y="31"/>
                    </a:lnTo>
                    <a:lnTo>
                      <a:pt x="8" y="37"/>
                    </a:lnTo>
                    <a:lnTo>
                      <a:pt x="5" y="44"/>
                    </a:lnTo>
                    <a:lnTo>
                      <a:pt x="3" y="50"/>
                    </a:lnTo>
                    <a:lnTo>
                      <a:pt x="1" y="57"/>
                    </a:lnTo>
                    <a:lnTo>
                      <a:pt x="0" y="64"/>
                    </a:lnTo>
                    <a:lnTo>
                      <a:pt x="0" y="72"/>
                    </a:lnTo>
                    <a:lnTo>
                      <a:pt x="0" y="79"/>
                    </a:lnTo>
                    <a:lnTo>
                      <a:pt x="1" y="86"/>
                    </a:lnTo>
                    <a:lnTo>
                      <a:pt x="3" y="93"/>
                    </a:lnTo>
                    <a:lnTo>
                      <a:pt x="5" y="100"/>
                    </a:lnTo>
                    <a:lnTo>
                      <a:pt x="8" y="105"/>
                    </a:lnTo>
                    <a:lnTo>
                      <a:pt x="12" y="111"/>
                    </a:lnTo>
                    <a:lnTo>
                      <a:pt x="16" y="115"/>
                    </a:lnTo>
                    <a:lnTo>
                      <a:pt x="21" y="120"/>
                    </a:lnTo>
                    <a:lnTo>
                      <a:pt x="26" y="124"/>
                    </a:lnTo>
                    <a:lnTo>
                      <a:pt x="31" y="127"/>
                    </a:lnTo>
                    <a:lnTo>
                      <a:pt x="37" y="130"/>
                    </a:lnTo>
                    <a:lnTo>
                      <a:pt x="43" y="132"/>
                    </a:lnTo>
                    <a:lnTo>
                      <a:pt x="51" y="134"/>
                    </a:lnTo>
                    <a:lnTo>
                      <a:pt x="58" y="136"/>
                    </a:lnTo>
                    <a:lnTo>
                      <a:pt x="65" y="136"/>
                    </a:lnTo>
                    <a:lnTo>
                      <a:pt x="73" y="137"/>
                    </a:lnTo>
                    <a:lnTo>
                      <a:pt x="80" y="136"/>
                    </a:lnTo>
                    <a:lnTo>
                      <a:pt x="87" y="136"/>
                    </a:lnTo>
                    <a:lnTo>
                      <a:pt x="93" y="134"/>
                    </a:lnTo>
                    <a:lnTo>
                      <a:pt x="99" y="132"/>
                    </a:lnTo>
                    <a:lnTo>
                      <a:pt x="105" y="130"/>
                    </a:lnTo>
                    <a:lnTo>
                      <a:pt x="110" y="127"/>
                    </a:lnTo>
                    <a:lnTo>
                      <a:pt x="115" y="124"/>
                    </a:lnTo>
                    <a:lnTo>
                      <a:pt x="119" y="120"/>
                    </a:lnTo>
                    <a:lnTo>
                      <a:pt x="123" y="115"/>
                    </a:lnTo>
                    <a:lnTo>
                      <a:pt x="127" y="111"/>
                    </a:lnTo>
                    <a:lnTo>
                      <a:pt x="130" y="105"/>
                    </a:lnTo>
                    <a:lnTo>
                      <a:pt x="132" y="100"/>
                    </a:lnTo>
                    <a:lnTo>
                      <a:pt x="134" y="93"/>
                    </a:lnTo>
                    <a:lnTo>
                      <a:pt x="135" y="86"/>
                    </a:lnTo>
                    <a:lnTo>
                      <a:pt x="136" y="79"/>
                    </a:lnTo>
                    <a:lnTo>
                      <a:pt x="136" y="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kumimoji="0" lang="ja-JP" altLang="en-US"/>
              </a:p>
            </p:txBody>
          </p:sp>
        </p:grpSp>
        <p:grpSp>
          <p:nvGrpSpPr>
            <p:cNvPr id="30731" name="Group 191"/>
            <p:cNvGrpSpPr>
              <a:grpSpLocks/>
            </p:cNvGrpSpPr>
            <p:nvPr/>
          </p:nvGrpSpPr>
          <p:grpSpPr bwMode="auto">
            <a:xfrm>
              <a:off x="897" y="1843"/>
              <a:ext cx="1226" cy="840"/>
              <a:chOff x="7728" y="1805"/>
              <a:chExt cx="2483" cy="1588"/>
            </a:xfrm>
          </p:grpSpPr>
          <p:sp>
            <p:nvSpPr>
              <p:cNvPr id="30741" name="AutoShape 192"/>
              <p:cNvSpPr>
                <a:spLocks noChangeArrowheads="1"/>
              </p:cNvSpPr>
              <p:nvPr/>
            </p:nvSpPr>
            <p:spPr bwMode="auto">
              <a:xfrm>
                <a:off x="7728" y="1805"/>
                <a:ext cx="2483" cy="1588"/>
              </a:xfrm>
              <a:prstGeom prst="roundRect">
                <a:avLst>
                  <a:gd name="adj" fmla="val 10079"/>
                </a:avLst>
              </a:prstGeom>
              <a:solidFill>
                <a:srgbClr val="FFFFCC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eaLnBrk="0" hangingPunct="0"/>
                <a:endParaRPr kumimoji="0" lang="ja-JP" altLang="en-US"/>
              </a:p>
            </p:txBody>
          </p:sp>
          <p:sp>
            <p:nvSpPr>
              <p:cNvPr id="30742" name="AutoShape 193"/>
              <p:cNvSpPr>
                <a:spLocks noChangeArrowheads="1"/>
              </p:cNvSpPr>
              <p:nvPr/>
            </p:nvSpPr>
            <p:spPr bwMode="auto">
              <a:xfrm>
                <a:off x="7865" y="1950"/>
                <a:ext cx="2155" cy="1305"/>
              </a:xfrm>
              <a:prstGeom prst="roundRect">
                <a:avLst>
                  <a:gd name="adj" fmla="val 10079"/>
                </a:avLst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1009650" eaLnBrk="0" hangingPunct="0"/>
                <a:endParaRPr kumimoji="0" lang="en-US" altLang="ja-JP" sz="1000">
                  <a:solidFill>
                    <a:srgbClr val="000000"/>
                  </a:solidFill>
                </a:endParaRPr>
              </a:p>
              <a:p>
                <a:pPr algn="ctr" defTabSz="1009650" eaLnBrk="0" hangingPunct="0"/>
                <a:endParaRPr kumimoji="0" lang="en-US" altLang="ja-JP" sz="700">
                  <a:latin typeface="ＭＳ Ｐゴシック" pitchFamily="50" charset="-128"/>
                </a:endParaRPr>
              </a:p>
            </p:txBody>
          </p:sp>
        </p:grpSp>
        <p:sp>
          <p:nvSpPr>
            <p:cNvPr id="215234" name="Text Box 194"/>
            <p:cNvSpPr txBox="1">
              <a:spLocks noChangeArrowheads="1"/>
            </p:cNvSpPr>
            <p:nvPr/>
          </p:nvSpPr>
          <p:spPr bwMode="auto">
            <a:xfrm>
              <a:off x="972" y="1992"/>
              <a:ext cx="1049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1009650" eaLnBrk="0" hangingPunct="0">
                <a:spcBef>
                  <a:spcPct val="50000"/>
                </a:spcBef>
                <a:defRPr/>
              </a:pPr>
              <a:r>
                <a:rPr kumimoji="0" lang="en-US" altLang="ja-JP" sz="18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lt"/>
                </a:rPr>
                <a:t>Target</a:t>
              </a:r>
              <a:br>
                <a:rPr kumimoji="0" lang="en-US" altLang="ja-JP" sz="18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lt"/>
                </a:rPr>
              </a:br>
              <a:r>
                <a:rPr kumimoji="0" lang="en-US" altLang="ja-JP" sz="18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lt"/>
                </a:rPr>
                <a:t> H/W</a:t>
              </a:r>
              <a:br>
                <a:rPr kumimoji="0" lang="en-US" altLang="ja-JP" sz="18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lt"/>
                </a:rPr>
              </a:br>
              <a:r>
                <a:rPr kumimoji="0" lang="en-US" altLang="ja-JP" sz="18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lt"/>
                </a:rPr>
                <a:t>(7723,7785)</a:t>
              </a:r>
            </a:p>
          </p:txBody>
        </p:sp>
        <p:sp>
          <p:nvSpPr>
            <p:cNvPr id="215235" name="AutoShape 195"/>
            <p:cNvSpPr>
              <a:spLocks noChangeArrowheads="1"/>
            </p:cNvSpPr>
            <p:nvPr/>
          </p:nvSpPr>
          <p:spPr bwMode="auto">
            <a:xfrm>
              <a:off x="2517" y="2069"/>
              <a:ext cx="1056" cy="413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defTabSz="1009650" eaLnBrk="0" hangingPunct="0">
                <a:defRPr/>
              </a:pPr>
              <a:r>
                <a:rPr kumimoji="0" lang="en-US" altLang="ja-JP" sz="1400" b="1" dirty="0">
                  <a:solidFill>
                    <a:schemeClr val="bg1"/>
                  </a:solidFill>
                  <a:latin typeface="Tahoma" pitchFamily="34" charset="0"/>
                </a:rPr>
                <a:t>Linux Virtual Host</a:t>
              </a:r>
              <a:br>
                <a:rPr kumimoji="0" lang="en-US" altLang="ja-JP" sz="1400" b="1" dirty="0">
                  <a:solidFill>
                    <a:schemeClr val="bg1"/>
                  </a:solidFill>
                  <a:latin typeface="Tahoma" pitchFamily="34" charset="0"/>
                </a:rPr>
              </a:br>
              <a:r>
                <a:rPr kumimoji="0" lang="ja-JP" altLang="en-US" sz="1400" b="1" dirty="0">
                  <a:solidFill>
                    <a:schemeClr val="bg1"/>
                  </a:solidFill>
                  <a:latin typeface="Tahoma" pitchFamily="34" charset="0"/>
                </a:rPr>
                <a:t>（ </a:t>
              </a:r>
              <a:r>
                <a:rPr kumimoji="0" lang="en-US" altLang="ja-JP" sz="1400" b="1" dirty="0" err="1">
                  <a:solidFill>
                    <a:schemeClr val="bg1"/>
                  </a:solidFill>
                  <a:latin typeface="Tahoma" pitchFamily="34" charset="0"/>
                </a:rPr>
                <a:t>Gentoo</a:t>
              </a:r>
              <a:r>
                <a:rPr kumimoji="0" lang="en-US" altLang="ja-JP" sz="1400" b="1" dirty="0">
                  <a:solidFill>
                    <a:schemeClr val="bg1"/>
                  </a:solidFill>
                  <a:latin typeface="Tahoma" pitchFamily="34" charset="0"/>
                </a:rPr>
                <a:t> Linux </a:t>
              </a:r>
              <a:r>
                <a:rPr kumimoji="0" lang="ja-JP" altLang="en-US" sz="1400" b="1" dirty="0">
                  <a:solidFill>
                    <a:schemeClr val="bg1"/>
                  </a:solidFill>
                  <a:latin typeface="Tahoma" pitchFamily="34" charset="0"/>
                </a:rPr>
                <a:t>）</a:t>
              </a:r>
            </a:p>
          </p:txBody>
        </p:sp>
        <p:sp>
          <p:nvSpPr>
            <p:cNvPr id="30734" name="Text Box 196"/>
            <p:cNvSpPr txBox="1">
              <a:spLocks noChangeArrowheads="1"/>
            </p:cNvSpPr>
            <p:nvPr/>
          </p:nvSpPr>
          <p:spPr bwMode="auto">
            <a:xfrm>
              <a:off x="2491" y="1655"/>
              <a:ext cx="115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1009650" eaLnBrk="0" hangingPunct="0">
                <a:spcBef>
                  <a:spcPct val="50000"/>
                </a:spcBef>
              </a:pPr>
              <a:r>
                <a:rPr kumimoji="0" lang="en-US" altLang="ja-JP" sz="1100" b="1">
                  <a:latin typeface="Tahoma" pitchFamily="34" charset="0"/>
                </a:rPr>
                <a:t>Windows / Linux PC</a:t>
              </a:r>
            </a:p>
          </p:txBody>
        </p:sp>
        <p:sp>
          <p:nvSpPr>
            <p:cNvPr id="215237" name="AutoShape 197"/>
            <p:cNvSpPr>
              <a:spLocks noChangeArrowheads="1"/>
            </p:cNvSpPr>
            <p:nvPr/>
          </p:nvSpPr>
          <p:spPr bwMode="auto">
            <a:xfrm>
              <a:off x="2076" y="2291"/>
              <a:ext cx="452" cy="111"/>
            </a:xfrm>
            <a:prstGeom prst="leftRightArrow">
              <a:avLst>
                <a:gd name="adj1" fmla="val 50000"/>
                <a:gd name="adj2" fmla="val 81261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defTabSz="1009650" eaLnBrk="0" hangingPunct="0">
                <a:defRPr/>
              </a:pPr>
              <a:endParaRPr kumimoji="0" lang="ja-JP" altLang="ja-JP" sz="700">
                <a:solidFill>
                  <a:schemeClr val="accent2"/>
                </a:solidFill>
                <a:latin typeface="ＭＳ Ｐゴシック" pitchFamily="50" charset="-128"/>
              </a:endParaRPr>
            </a:p>
          </p:txBody>
        </p:sp>
        <p:sp>
          <p:nvSpPr>
            <p:cNvPr id="215238" name="AutoShape 198"/>
            <p:cNvSpPr>
              <a:spLocks noChangeArrowheads="1"/>
            </p:cNvSpPr>
            <p:nvPr/>
          </p:nvSpPr>
          <p:spPr bwMode="auto">
            <a:xfrm>
              <a:off x="3621" y="2291"/>
              <a:ext cx="452" cy="111"/>
            </a:xfrm>
            <a:prstGeom prst="leftRightArrow">
              <a:avLst>
                <a:gd name="adj1" fmla="val 50000"/>
                <a:gd name="adj2" fmla="val 81441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defTabSz="1009650" eaLnBrk="0" hangingPunct="0">
                <a:defRPr/>
              </a:pPr>
              <a:endParaRPr kumimoji="0" lang="ja-JP" altLang="ja-JP" sz="700">
                <a:solidFill>
                  <a:schemeClr val="accent2"/>
                </a:solidFill>
                <a:latin typeface="ＭＳ Ｐゴシック" pitchFamily="50" charset="-128"/>
              </a:endParaRPr>
            </a:p>
          </p:txBody>
        </p:sp>
        <p:sp>
          <p:nvSpPr>
            <p:cNvPr id="30737" name="AutoShape 199"/>
            <p:cNvSpPr>
              <a:spLocks noChangeArrowheads="1"/>
            </p:cNvSpPr>
            <p:nvPr/>
          </p:nvSpPr>
          <p:spPr bwMode="auto">
            <a:xfrm>
              <a:off x="428" y="1616"/>
              <a:ext cx="3188" cy="938"/>
            </a:xfrm>
            <a:prstGeom prst="roundRect">
              <a:avLst>
                <a:gd name="adj" fmla="val 8315"/>
              </a:avLst>
            </a:prstGeom>
            <a:noFill/>
            <a:ln w="38100">
              <a:solidFill>
                <a:srgbClr val="FF3300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kumimoji="0" lang="ja-JP" altLang="en-US"/>
            </a:p>
          </p:txBody>
        </p:sp>
        <p:sp>
          <p:nvSpPr>
            <p:cNvPr id="30738" name="Text Box 200"/>
            <p:cNvSpPr txBox="1">
              <a:spLocks noChangeArrowheads="1"/>
            </p:cNvSpPr>
            <p:nvPr/>
          </p:nvSpPr>
          <p:spPr bwMode="auto">
            <a:xfrm>
              <a:off x="432" y="1434"/>
              <a:ext cx="58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1009650" eaLnBrk="0" hangingPunct="0">
                <a:spcBef>
                  <a:spcPct val="50000"/>
                </a:spcBef>
              </a:pPr>
              <a:r>
                <a:rPr kumimoji="0" lang="en-US" altLang="ja-JP" sz="1600">
                  <a:solidFill>
                    <a:srgbClr val="FF3300"/>
                  </a:solidFill>
                  <a:latin typeface="Tahoma" pitchFamily="34" charset="0"/>
                </a:rPr>
                <a:t>Distributed compiler (distcc) = native compiler</a:t>
              </a:r>
              <a:endParaRPr kumimoji="0" lang="en-US" altLang="ja-JP" sz="1400">
                <a:solidFill>
                  <a:srgbClr val="FF3300"/>
                </a:solidFill>
                <a:latin typeface="Tahoma" pitchFamily="34" charset="0"/>
              </a:endParaRPr>
            </a:p>
          </p:txBody>
        </p:sp>
        <p:sp>
          <p:nvSpPr>
            <p:cNvPr id="215241" name="Text Box 201"/>
            <p:cNvSpPr txBox="1">
              <a:spLocks noChangeArrowheads="1"/>
            </p:cNvSpPr>
            <p:nvPr/>
          </p:nvSpPr>
          <p:spPr bwMode="auto">
            <a:xfrm>
              <a:off x="2212" y="1860"/>
              <a:ext cx="149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defTabSz="1009650" eaLnBrk="0" hangingPunct="0">
                <a:spcBef>
                  <a:spcPct val="50000"/>
                </a:spcBef>
                <a:defRPr/>
              </a:pPr>
              <a:r>
                <a:rPr kumimoji="0" lang="en-US" altLang="ja-JP" sz="1050" b="1" dirty="0">
                  <a:solidFill>
                    <a:srgbClr val="0033CC"/>
                  </a:solidFill>
                  <a:latin typeface="Tahoma" pitchFamily="34" charset="0"/>
                </a:rPr>
                <a:t>Virtualization by VMware</a:t>
              </a:r>
            </a:p>
          </p:txBody>
        </p:sp>
        <p:sp>
          <p:nvSpPr>
            <p:cNvPr id="30740" name="AutoShape 203"/>
            <p:cNvSpPr>
              <a:spLocks noChangeArrowheads="1"/>
            </p:cNvSpPr>
            <p:nvPr/>
          </p:nvSpPr>
          <p:spPr bwMode="auto">
            <a:xfrm>
              <a:off x="4105" y="1797"/>
              <a:ext cx="1265" cy="1060"/>
            </a:xfrm>
            <a:prstGeom prst="star32">
              <a:avLst>
                <a:gd name="adj" fmla="val 37500"/>
              </a:avLst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defTabSz="1009650" eaLnBrk="0" hangingPunct="0"/>
              <a:r>
                <a:rPr kumimoji="0" lang="en-US" altLang="ja-JP" sz="1400" b="1">
                  <a:solidFill>
                    <a:srgbClr val="000000"/>
                  </a:solidFill>
                  <a:latin typeface="Tahoma" pitchFamily="34" charset="0"/>
                  <a:cs typeface="Tahoma" pitchFamily="34" charset="0"/>
                </a:rPr>
                <a:t>Internet</a:t>
              </a:r>
              <a:endParaRPr kumimoji="0" lang="en-US" altLang="ja-JP" sz="900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30727" name="Text Box 204"/>
          <p:cNvSpPr txBox="1">
            <a:spLocks noChangeArrowheads="1"/>
          </p:cNvSpPr>
          <p:nvPr/>
        </p:nvSpPr>
        <p:spPr bwMode="auto">
          <a:xfrm>
            <a:off x="492125" y="5876925"/>
            <a:ext cx="8691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Takes longer time to setup environment (Gentoo is source distribution and you must build it), 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but it provides better environment than old BSPs’.</a:t>
            </a:r>
          </a:p>
        </p:txBody>
      </p:sp>
      <p:sp>
        <p:nvSpPr>
          <p:cNvPr id="30728" name="スライド番号プレースホルダ 20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ABDB54D-2073-4D51-9804-3A0FD8E947B9}" type="slidenum">
              <a:rPr lang="en-US" altLang="ja-JP" smtClean="0">
                <a:latin typeface="Arial" pitchFamily="34" charset="0"/>
              </a:rPr>
              <a:pPr/>
              <a:t>27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ELF-FDPIC support </a:t>
            </a:r>
            <a:br>
              <a:rPr lang="en-US" altLang="ja-JP" smtClean="0"/>
            </a:br>
            <a:r>
              <a:rPr lang="en-US" altLang="ja-JP" smtClean="0"/>
              <a:t>- </a:t>
            </a:r>
            <a:r>
              <a:rPr lang="en-US" altLang="ja-JP" sz="2400" smtClean="0"/>
              <a:t>Better SH-2(2A) user land development environment -</a:t>
            </a:r>
          </a:p>
        </p:txBody>
      </p:sp>
      <p:sp>
        <p:nvSpPr>
          <p:cNvPr id="31747" name="スライド番号プレースホルダ 2"/>
          <p:cNvSpPr txBox="1">
            <a:spLocks noGrp="1"/>
          </p:cNvSpPr>
          <p:nvPr/>
        </p:nvSpPr>
        <p:spPr bwMode="auto">
          <a:xfrm>
            <a:off x="61913" y="6524625"/>
            <a:ext cx="458787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fld id="{FB2BE633-38F2-4EA1-9D7B-01A92216A0E4}" type="slidenum">
              <a:rPr kumimoji="0" lang="en-US" altLang="ja-JP" sz="1400"/>
              <a:pPr eaLnBrk="0" hangingPunct="0"/>
              <a:t>28</a:t>
            </a:fld>
            <a:endParaRPr kumimoji="0" lang="en-US" altLang="ja-JP" sz="1400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431800" y="1196975"/>
            <a:ext cx="8328025" cy="1323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0" lang="en-US" altLang="ja-JP" sz="1600"/>
              <a:t>■ </a:t>
            </a: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New ABI for SH-2A no-MMU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Simplified userland program development, like SH-4 (no more ELF2FLAT required)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SuperH architecture will be supported by both ELF and ELF-FDPIC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     New ABI ELF-FDPIC is now developed by  CodeSourcery ( Expected 4Q 2008)</a:t>
            </a:r>
            <a:br>
              <a:rPr kumimoji="0" lang="en-US" altLang="ja-JP" sz="1600"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latin typeface="Tahoma" pitchFamily="34" charset="0"/>
                <a:cs typeface="Tahoma" pitchFamily="34" charset="0"/>
              </a:rPr>
              <a:t>■ ELF-FDPIC is supported by standard open source Linux kernel (from kernel.org)  </a:t>
            </a:r>
            <a:endParaRPr kumimoji="0" lang="en-US" altLang="ja-JP" sz="1600">
              <a:solidFill>
                <a:srgbClr val="1919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749" name="Text Box 13"/>
          <p:cNvSpPr txBox="1">
            <a:spLocks noChangeArrowheads="1"/>
          </p:cNvSpPr>
          <p:nvPr/>
        </p:nvSpPr>
        <p:spPr bwMode="auto">
          <a:xfrm>
            <a:off x="298450" y="5516563"/>
            <a:ext cx="84613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kumimoji="0" lang="en-US" altLang="ja-JP" sz="16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With new ABI named ELF-FDPIC, user land programmer (=application programmer)</a:t>
            </a:r>
            <a:br>
              <a:rPr kumimoji="0" lang="en-US" altLang="ja-JP" sz="16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can write Linux application just same as standard processor with MMU, such as SH-4A.</a:t>
            </a:r>
            <a:br>
              <a:rPr kumimoji="0" lang="en-US" altLang="ja-JP" sz="16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</a:br>
            <a:r>
              <a:rPr kumimoji="0" lang="en-US" altLang="ja-JP" sz="16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It would reduce previous huge extra work required on uCLinux with no-MMU device.</a:t>
            </a:r>
          </a:p>
        </p:txBody>
      </p:sp>
      <p:grpSp>
        <p:nvGrpSpPr>
          <p:cNvPr id="31750" name="Group 17"/>
          <p:cNvGrpSpPr>
            <a:grpSpLocks/>
          </p:cNvGrpSpPr>
          <p:nvPr/>
        </p:nvGrpSpPr>
        <p:grpSpPr bwMode="auto">
          <a:xfrm>
            <a:off x="563563" y="2781300"/>
            <a:ext cx="7654925" cy="2663825"/>
            <a:chOff x="385" y="1646"/>
            <a:chExt cx="5223" cy="1678"/>
          </a:xfrm>
        </p:grpSpPr>
        <p:sp>
          <p:nvSpPr>
            <p:cNvPr id="31752" name="Rectangle 8"/>
            <p:cNvSpPr>
              <a:spLocks noChangeArrowheads="1"/>
            </p:cNvSpPr>
            <p:nvPr/>
          </p:nvSpPr>
          <p:spPr bwMode="auto">
            <a:xfrm>
              <a:off x="385" y="1865"/>
              <a:ext cx="1996" cy="545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ja-JP" sz="200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  <a:t>Flat memory allocation</a:t>
              </a:r>
              <a:br>
                <a:rPr kumimoji="0" lang="en-US" altLang="ja-JP" sz="200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 sz="2000">
                  <a:solidFill>
                    <a:srgbClr val="CC0000"/>
                  </a:solidFill>
                  <a:latin typeface="Tahoma" pitchFamily="34" charset="0"/>
                  <a:cs typeface="Tahoma" pitchFamily="34" charset="0"/>
                </a:rPr>
                <a:t>shared library limitation</a:t>
              </a:r>
            </a:p>
          </p:txBody>
        </p:sp>
        <p:sp>
          <p:nvSpPr>
            <p:cNvPr id="31753" name="Rectangle 9"/>
            <p:cNvSpPr>
              <a:spLocks noChangeArrowheads="1"/>
            </p:cNvSpPr>
            <p:nvPr/>
          </p:nvSpPr>
          <p:spPr bwMode="auto">
            <a:xfrm>
              <a:off x="385" y="2455"/>
              <a:ext cx="1996" cy="272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ja-JP" sz="2000">
                  <a:latin typeface="Tahoma" pitchFamily="34" charset="0"/>
                  <a:cs typeface="Tahoma" pitchFamily="34" charset="0"/>
                </a:rPr>
                <a:t>ELF / uCLinux</a:t>
              </a:r>
            </a:p>
          </p:txBody>
        </p:sp>
        <p:sp>
          <p:nvSpPr>
            <p:cNvPr id="31754" name="Rectangle 10"/>
            <p:cNvSpPr>
              <a:spLocks noChangeArrowheads="1"/>
            </p:cNvSpPr>
            <p:nvPr/>
          </p:nvSpPr>
          <p:spPr bwMode="auto">
            <a:xfrm>
              <a:off x="385" y="2779"/>
              <a:ext cx="4944" cy="545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ja-JP">
                  <a:latin typeface="Tahoma" pitchFamily="34" charset="0"/>
                  <a:cs typeface="Tahoma" pitchFamily="34" charset="0"/>
                </a:rPr>
                <a:t>SH-2 / 2A</a:t>
              </a:r>
              <a:br>
                <a:rPr kumimoji="0" lang="en-US" altLang="ja-JP"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>
                  <a:latin typeface="Tahoma" pitchFamily="34" charset="0"/>
                  <a:cs typeface="Tahoma" pitchFamily="34" charset="0"/>
                </a:rPr>
                <a:t>( no-MMU )</a:t>
              </a:r>
            </a:p>
          </p:txBody>
        </p:sp>
        <p:sp>
          <p:nvSpPr>
            <p:cNvPr id="31755" name="Rectangle 11"/>
            <p:cNvSpPr>
              <a:spLocks noChangeArrowheads="1"/>
            </p:cNvSpPr>
            <p:nvPr/>
          </p:nvSpPr>
          <p:spPr bwMode="auto">
            <a:xfrm>
              <a:off x="3333" y="1872"/>
              <a:ext cx="1996" cy="545"/>
            </a:xfrm>
            <a:prstGeom prst="rect">
              <a:avLst/>
            </a:prstGeom>
            <a:solidFill>
              <a:srgbClr val="CCC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ja-JP" sz="2000">
                  <a:solidFill>
                    <a:srgbClr val="0033CC"/>
                  </a:solidFill>
                  <a:latin typeface="Tahoma" pitchFamily="34" charset="0"/>
                  <a:cs typeface="Tahoma" pitchFamily="34" charset="0"/>
                </a:rPr>
                <a:t>virtual memory allocation</a:t>
              </a:r>
              <a:br>
                <a:rPr kumimoji="0" lang="en-US" altLang="ja-JP" sz="2000">
                  <a:solidFill>
                    <a:srgbClr val="0033CC"/>
                  </a:solidFill>
                  <a:latin typeface="Tahoma" pitchFamily="34" charset="0"/>
                  <a:cs typeface="Tahoma" pitchFamily="34" charset="0"/>
                </a:rPr>
              </a:br>
              <a:r>
                <a:rPr kumimoji="0" lang="en-US" altLang="ja-JP" sz="2000">
                  <a:solidFill>
                    <a:srgbClr val="0033CC"/>
                  </a:solidFill>
                  <a:latin typeface="Tahoma" pitchFamily="34" charset="0"/>
                  <a:cs typeface="Tahoma" pitchFamily="34" charset="0"/>
                </a:rPr>
                <a:t>shared library OK</a:t>
              </a:r>
            </a:p>
          </p:txBody>
        </p:sp>
        <p:sp>
          <p:nvSpPr>
            <p:cNvPr id="31756" name="Rectangle 12"/>
            <p:cNvSpPr>
              <a:spLocks noChangeArrowheads="1"/>
            </p:cNvSpPr>
            <p:nvPr/>
          </p:nvSpPr>
          <p:spPr bwMode="auto">
            <a:xfrm>
              <a:off x="3333" y="2462"/>
              <a:ext cx="1996" cy="272"/>
            </a:xfrm>
            <a:prstGeom prst="rect">
              <a:avLst/>
            </a:prstGeom>
            <a:solidFill>
              <a:srgbClr val="CCC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ja-JP" sz="2000">
                  <a:latin typeface="Tahoma" pitchFamily="34" charset="0"/>
                  <a:cs typeface="Tahoma" pitchFamily="34" charset="0"/>
                </a:rPr>
                <a:t>ELF-FDPIC / Linux (2.6.x)</a:t>
              </a:r>
            </a:p>
          </p:txBody>
        </p:sp>
        <p:sp>
          <p:nvSpPr>
            <p:cNvPr id="31757" name="AutoShape 14"/>
            <p:cNvSpPr>
              <a:spLocks noChangeArrowheads="1"/>
            </p:cNvSpPr>
            <p:nvPr/>
          </p:nvSpPr>
          <p:spPr bwMode="auto">
            <a:xfrm>
              <a:off x="2517" y="2462"/>
              <a:ext cx="726" cy="227"/>
            </a:xfrm>
            <a:prstGeom prst="rightArrow">
              <a:avLst>
                <a:gd name="adj1" fmla="val 50000"/>
                <a:gd name="adj2" fmla="val 79956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kumimoji="0" lang="ja-JP" altLang="en-US"/>
            </a:p>
          </p:txBody>
        </p:sp>
        <p:pic>
          <p:nvPicPr>
            <p:cNvPr id="31758" name="Picture 15" descr="j042222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90" y="1646"/>
              <a:ext cx="407" cy="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9" name="Picture 16" descr="j042222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93" y="1646"/>
              <a:ext cx="415" cy="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751" name="スライド番号プレースホルダ 1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7F65D3C-49B5-4310-9FDB-3863D159527D}" type="slidenum">
              <a:rPr lang="en-US" altLang="ja-JP" smtClean="0">
                <a:latin typeface="Arial" pitchFamily="34" charset="0"/>
              </a:rPr>
              <a:pPr/>
              <a:t>28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（参考） </a:t>
            </a:r>
            <a:r>
              <a:rPr lang="en-US" altLang="ja-JP" smtClean="0"/>
              <a:t>Panasonic</a:t>
            </a:r>
            <a:r>
              <a:rPr lang="ja-JP" altLang="en-US" smtClean="0"/>
              <a:t> は </a:t>
            </a:r>
            <a:r>
              <a:rPr lang="en-US" altLang="ja-JP" smtClean="0"/>
              <a:t>Linux</a:t>
            </a:r>
            <a:r>
              <a:rPr lang="ja-JP" altLang="en-US" smtClean="0"/>
              <a:t> </a:t>
            </a:r>
            <a:r>
              <a:rPr lang="en-US" altLang="ja-JP" smtClean="0"/>
              <a:t>SMP</a:t>
            </a:r>
            <a:r>
              <a:rPr lang="ja-JP" altLang="en-US" smtClean="0"/>
              <a:t> 対応で先行</a:t>
            </a:r>
          </a:p>
        </p:txBody>
      </p:sp>
      <p:pic>
        <p:nvPicPr>
          <p:cNvPr id="4" name="図 3" descr="pana_S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785813"/>
            <a:ext cx="8162925" cy="5330825"/>
          </a:xfrm>
          <a:prstGeom prst="rect">
            <a:avLst/>
          </a:prstGeom>
          <a:ln>
            <a:solidFill>
              <a:schemeClr val="accent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772" name="スライド番号プレースホル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A9440B4-EBC0-4C4A-8615-F939C3E6309E}" type="slidenum">
              <a:rPr lang="en-US" altLang="ja-JP" smtClean="0">
                <a:latin typeface="Arial" pitchFamily="34" charset="0"/>
              </a:rPr>
              <a:pPr/>
              <a:t>29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z="2400" smtClean="0"/>
              <a:t>開発コミュニティでは </a:t>
            </a:r>
            <a:r>
              <a:rPr lang="en-US" altLang="ja-JP" sz="2400" smtClean="0"/>
              <a:t>SuperH</a:t>
            </a:r>
            <a:r>
              <a:rPr lang="ja-JP" altLang="en-US" sz="2400" smtClean="0"/>
              <a:t> はメジャーな存在になった</a:t>
            </a:r>
          </a:p>
        </p:txBody>
      </p:sp>
      <p:sp>
        <p:nvSpPr>
          <p:cNvPr id="33795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1900"/>
              </a:lnSpc>
            </a:pPr>
            <a:r>
              <a:rPr lang="en-US" altLang="ja-JP" smtClean="0"/>
              <a:t>Andrew</a:t>
            </a:r>
            <a:r>
              <a:rPr lang="ja-JP" altLang="en-US" smtClean="0"/>
              <a:t> </a:t>
            </a:r>
            <a:r>
              <a:rPr lang="en-US" altLang="ja-JP" smtClean="0"/>
              <a:t>Morton</a:t>
            </a:r>
            <a:r>
              <a:rPr lang="ja-JP" altLang="en-US" smtClean="0"/>
              <a:t> は </a:t>
            </a:r>
            <a:r>
              <a:rPr lang="en-US" altLang="ja-JP" smtClean="0"/>
              <a:t>SuperH</a:t>
            </a:r>
            <a:r>
              <a:rPr lang="ja-JP" altLang="en-US" smtClean="0"/>
              <a:t> のボードを毎日テストしている。</a:t>
            </a:r>
            <a:endParaRPr lang="en-US" altLang="ja-JP" smtClean="0"/>
          </a:p>
          <a:p>
            <a:pPr>
              <a:lnSpc>
                <a:spcPts val="1900"/>
              </a:lnSpc>
            </a:pPr>
            <a:r>
              <a:rPr lang="en-US" altLang="ja-JP" smtClean="0"/>
              <a:t>Linus</a:t>
            </a:r>
            <a:r>
              <a:rPr lang="ja-JP" altLang="en-US" smtClean="0"/>
              <a:t> </a:t>
            </a:r>
            <a:r>
              <a:rPr lang="en-US" altLang="ja-JP" smtClean="0"/>
              <a:t>Torvalds</a:t>
            </a:r>
            <a:r>
              <a:rPr lang="ja-JP" altLang="en-US" smtClean="0"/>
              <a:t> も </a:t>
            </a:r>
            <a:r>
              <a:rPr lang="en-US" altLang="ja-JP" smtClean="0"/>
              <a:t>SH</a:t>
            </a:r>
            <a:r>
              <a:rPr lang="ja-JP" altLang="en-US" smtClean="0"/>
              <a:t> の </a:t>
            </a:r>
            <a:r>
              <a:rPr lang="en-US" altLang="ja-JP" smtClean="0"/>
              <a:t>kernel</a:t>
            </a:r>
            <a:r>
              <a:rPr lang="ja-JP" altLang="en-US" smtClean="0"/>
              <a:t> 性能についてコメントしている。</a:t>
            </a:r>
          </a:p>
        </p:txBody>
      </p:sp>
      <p:pic>
        <p:nvPicPr>
          <p:cNvPr id="33796" name="図 3" descr="linu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571625"/>
            <a:ext cx="7500938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スライド番号プレースホル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7683708-A49A-4414-83F7-8CB5A4EEEE63}" type="slidenum">
              <a:rPr lang="en-US" altLang="ja-JP" smtClean="0">
                <a:latin typeface="Arial" pitchFamily="34" charset="0"/>
              </a:rPr>
              <a:pPr/>
              <a:t>30</a:t>
            </a:fld>
            <a:endParaRPr lang="en-US" altLang="ja-JP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New_Renes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ew_Renesas">
      <a:majorFont>
        <a:latin typeface="Tahoma"/>
        <a:ea typeface="ＭＳ Ｐゴシック"/>
        <a:cs typeface=""/>
      </a:majorFont>
      <a:minorFont>
        <a:latin typeface="Century Gothic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lnDef>
  </a:objectDefaults>
  <a:extraClrSchemeLst>
    <a:extraClrScheme>
      <a:clrScheme name="New_Renes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_Renesa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670</TotalTime>
  <Words>1860</Words>
  <Application>Microsoft Office PowerPoint</Application>
  <PresentationFormat>画面に合わせる (4:3)</PresentationFormat>
  <Paragraphs>605</Paragraphs>
  <Slides>30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30</vt:i4>
      </vt:variant>
    </vt:vector>
  </HeadingPairs>
  <TitlesOfParts>
    <vt:vector size="42" baseType="lpstr">
      <vt:lpstr>Times New Roman</vt:lpstr>
      <vt:lpstr>ＭＳ Ｐゴシック</vt:lpstr>
      <vt:lpstr>Arial</vt:lpstr>
      <vt:lpstr>Tahoma</vt:lpstr>
      <vt:lpstr>Century Gothic</vt:lpstr>
      <vt:lpstr>Calibri</vt:lpstr>
      <vt:lpstr>Osaka</vt:lpstr>
      <vt:lpstr>HGP創英角ﾎﾟｯﾌﾟ体</vt:lpstr>
      <vt:lpstr>HGS創英角ﾎﾟｯﾌﾟ体</vt:lpstr>
      <vt:lpstr>HG創英角ﾎﾟｯﾌﾟ体</vt:lpstr>
      <vt:lpstr>IPA P明朝</vt:lpstr>
      <vt:lpstr>Default Theme</vt:lpstr>
      <vt:lpstr>Linux サポート戦略</vt:lpstr>
      <vt:lpstr>Our competition</vt:lpstr>
      <vt:lpstr>“Proprietary” ⇒ “Standard” の流れは止まらない </vt:lpstr>
      <vt:lpstr>Linux vs “他の汎用OS”  ・・・ 実は全く違う文化</vt:lpstr>
      <vt:lpstr>Momentum of Linux （= Open Innovation )</vt:lpstr>
      <vt:lpstr>Master kernel migration （ほんの一部）</vt:lpstr>
      <vt:lpstr>ルネサスの Linux OS 開発基本方針</vt:lpstr>
      <vt:lpstr>Mainline kernel status (asof 2008-7-30)</vt:lpstr>
      <vt:lpstr>Linux kernel 開発サイクル</vt:lpstr>
      <vt:lpstr>Linux 開発コミュニティ</vt:lpstr>
      <vt:lpstr>RSO Linux Team ・・・ 業界トップレベルパフォーマンス</vt:lpstr>
      <vt:lpstr>ルネサスが実際に行ってきた対応</vt:lpstr>
      <vt:lpstr>08/上リリース RSO developed Linux BSP　　　（9）(12)を除く</vt:lpstr>
      <vt:lpstr>SH7723 BSP development roadmap　　 RSO/Munakata</vt:lpstr>
      <vt:lpstr>W/W knowledge sharing (inside Renesas) </vt:lpstr>
      <vt:lpstr>BSP 整備については正しい方向で成果があがってきたが… より積極的に ビジネスの武器にする ために 次に何が必要か ?</vt:lpstr>
      <vt:lpstr>勝ちのシナリオ</vt:lpstr>
      <vt:lpstr>Technology domain ・・・ H/W 領域への展開が今後の課題</vt:lpstr>
      <vt:lpstr>Solution partitioning   ( some overlap and gaps )</vt:lpstr>
      <vt:lpstr>差別化技術リスト  ・・・ デバイス拡販上の戦略技術になっているもの</vt:lpstr>
      <vt:lpstr>SH-Mobile マルチメディアフレームワーク（MMF）検討</vt:lpstr>
      <vt:lpstr>Gstreamer + OpenMAX/IL の実装 → 年内実装を目標に開発中 </vt:lpstr>
      <vt:lpstr>UIO based media integration （ UIO = user space i/o interface）</vt:lpstr>
      <vt:lpstr>おまけ</vt:lpstr>
      <vt:lpstr>Activity with Codesourcery - Stronger feedback to mainline - Better SH-2(2A) support (and SH4AL-DSP) - uClibc support　　・・・・ GPL v3 対応で今後特に注目が必要 - gdb enhancement - SH linux toolchain from Codesourcery (Expected 2Q 2009) - Provides competitive tool chain against other CPU architecture    (Codesourcery is standard Linux (target) tool chain provider of ARM (and other) architecture)  </vt:lpstr>
      <vt:lpstr>Future tool chain delivery model</vt:lpstr>
      <vt:lpstr>Gentoo based development environment</vt:lpstr>
      <vt:lpstr>ELF-FDPIC support  - Better SH-2(2A) user land development environment -</vt:lpstr>
      <vt:lpstr>（参考） Panasonic は Linux SMP 対応で先行</vt:lpstr>
      <vt:lpstr>開発コミュニティでは SuperH はメジャーな存在になった</vt:lpstr>
    </vt:vector>
  </TitlesOfParts>
  <Company>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Linux サポート戦略</dc:title>
  <dc:creator>munakata</dc:creator>
  <cp:lastModifiedBy>munakata</cp:lastModifiedBy>
  <cp:revision>152</cp:revision>
  <dcterms:created xsi:type="dcterms:W3CDTF">2008-07-30T06:59:28Z</dcterms:created>
  <dcterms:modified xsi:type="dcterms:W3CDTF">2008-08-01T09:43:16Z</dcterms:modified>
</cp:coreProperties>
</file>