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diagrams/colors22.xml" ContentType="application/vnd.openxmlformats-officedocument.drawingml.diagramColors+xml"/>
  <Override PartName="/ppt/notesSlides/notesSlide2.xml" ContentType="application/vnd.openxmlformats-officedocument.presentationml.notesSlide+xml"/>
  <Override PartName="/ppt/diagrams/data35.xml" ContentType="application/vnd.openxmlformats-officedocument.drawingml.diagramData+xml"/>
  <Override PartName="/ppt/slides/slide36.xml" ContentType="application/vnd.openxmlformats-officedocument.presentationml.slide+xml"/>
  <Override PartName="/ppt/diagrams/colors11.xml" ContentType="application/vnd.openxmlformats-officedocument.drawingml.diagramColors+xml"/>
  <Override PartName="/ppt/diagrams/data24.xml" ContentType="application/vnd.openxmlformats-officedocument.drawingml.diagramData+xml"/>
  <Override PartName="/ppt/slides/slide25.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diagrams/quickStyle28.xml" ContentType="application/vnd.openxmlformats-officedocument.drawingml.diagramStyl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diagrams/quickStyle17.xml" ContentType="application/vnd.openxmlformats-officedocument.drawingml.diagramStyle+xml"/>
  <Override PartName="/ppt/tableStyles.xml" ContentType="application/vnd.openxmlformats-officedocument.presentationml.tableStyles+xml"/>
  <Override PartName="/ppt/diagrams/layout17.xml" ContentType="application/vnd.openxmlformats-officedocument.drawingml.diagramLayout+xml"/>
  <Override PartName="/ppt/diagrams/layout28.xml" ContentType="application/vnd.openxmlformats-officedocument.drawingml.diagramLayout+xml"/>
  <Override PartName="/ppt/diagrams/quickStyle31.xml" ContentType="application/vnd.openxmlformats-officedocument.drawingml.diagramStyle+xml"/>
  <Override PartName="/ppt/diagrams/layout1.xml" ContentType="application/vnd.openxmlformats-officedocument.drawingml.diagramLayout+xml"/>
  <Override PartName="/ppt/diagrams/data2.xml" ContentType="application/vnd.openxmlformats-officedocument.drawingml.diagramData+xml"/>
  <Override PartName="/ppt/diagrams/quickStyle20.xml" ContentType="application/vnd.openxmlformats-officedocument.drawingml.diagramStyle+xml"/>
  <Override PartName="/ppt/diagrams/colors27.xml" ContentType="application/vnd.openxmlformats-officedocument.drawingml.diagramColors+xml"/>
  <Override PartName="/ppt/diagrams/data29.xml" ContentType="application/vnd.openxmlformats-officedocument.drawingml.diagramData+xml"/>
  <Override PartName="/ppt/diagrams/colors4.xml" ContentType="application/vnd.openxmlformats-officedocument.drawingml.diagramColors+xml"/>
  <Override PartName="/ppt/diagrams/colors16.xml" ContentType="application/vnd.openxmlformats-officedocument.drawingml.diagramColors+xml"/>
  <Override PartName="/ppt/diagrams/data18.xml" ContentType="application/vnd.openxmlformats-officedocument.drawingml.diagramData+xml"/>
  <Override PartName="/ppt/diagrams/layout31.xml" ContentType="application/vnd.openxmlformats-officedocument.drawingml.diagram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layout20.xml" ContentType="application/vnd.openxmlformats-officedocument.drawingml.diagramLayout+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diagrams/colors30.xml" ContentType="application/vnd.openxmlformats-officedocument.drawingml.diagramColors+xml"/>
  <Override PartName="/ppt/diagrams/data32.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diagrams/data21.xml" ContentType="application/vnd.openxmlformats-officedocument.drawingml.diagramData+xml"/>
  <Override PartName="/ppt/diagrams/quickStyle29.xml" ContentType="application/vnd.openxmlformats-officedocument.drawingml.diagramStyl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diagrams/layout6.xml" ContentType="application/vnd.openxmlformats-officedocument.drawingml.diagramLayout+xml"/>
  <Override PartName="/ppt/diagrams/data10.xml" ContentType="application/vnd.openxmlformats-officedocument.drawingml.diagramData+xml"/>
  <Override PartName="/ppt/diagrams/quickStyle18.xml" ContentType="application/vnd.openxmlformats-officedocument.drawingml.diagramStyle+xml"/>
  <Override PartName="/ppt/diagrams/layout29.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layout18.xml" ContentType="application/vnd.openxmlformats-officedocument.drawingml.diagramLayout+xml"/>
  <Override PartName="/ppt/diagrams/quickStyle25.xml" ContentType="application/vnd.openxmlformats-officedocument.drawingml.diagramStyle+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25.xml" ContentType="application/vnd.openxmlformats-officedocument.drawingml.diagramLayout+xml"/>
  <Override PartName="/ppt/diagrams/colors28.xml" ContentType="application/vnd.openxmlformats-officedocument.drawingml.diagramColors+xml"/>
  <Override PartName="/ppt/diagrams/quickStyle3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diagrams/colors17.xml" ContentType="application/vnd.openxmlformats-officedocument.drawingml.diagramColors+xml"/>
  <Override PartName="/ppt/diagrams/quickStyle21.xml" ContentType="application/vnd.openxmlformats-officedocument.drawingml.diagramStyle+xml"/>
  <Override PartName="/ppt/diagrams/layout32.xml" ContentType="application/vnd.openxmlformats-officedocument.drawingml.diagramLayout+xml"/>
  <Override PartName="/ppt/diagrams/colors35.xml" ContentType="application/vnd.openxmlformats-officedocument.drawingml.diagramColors+xml"/>
  <Override PartName="/ppt/slides/slide49.xml" ContentType="application/vnd.openxmlformats-officedocument.presentationml.slide+xml"/>
  <Override PartName="/ppt/diagrams/data19.xml" ContentType="application/vnd.openxmlformats-officedocument.drawingml.diagramData+xml"/>
  <Override PartName="/ppt/diagrams/layout21.xml" ContentType="application/vnd.openxmlformats-officedocument.drawingml.diagramLayout+xml"/>
  <Override PartName="/ppt/diagrams/colors24.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diagrams/data26.xml" ContentType="application/vnd.openxmlformats-officedocument.drawingml.diagramData+xml"/>
  <Override PartName="/ppt/diagrams/colors3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iagrams/data15.xml" ContentType="application/vnd.openxmlformats-officedocument.drawingml.diagramData+xml"/>
  <Override PartName="/ppt/diagrams/colors20.xml" ContentType="application/vnd.openxmlformats-officedocument.drawingml.diagramColors+xml"/>
  <Override PartName="/ppt/diagrams/data33.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diagrams/data11.xml" ContentType="application/vnd.openxmlformats-officedocument.drawingml.diagramData+xml"/>
  <Override PartName="/ppt/diagrams/quickStyle19.xml" ContentType="application/vnd.openxmlformats-officedocument.drawingml.diagramStyle+xml"/>
  <Override PartName="/ppt/diagrams/data22.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diagrams/quickStyle26.xml" ContentType="application/vnd.openxmlformats-officedocument.drawingml.diagramStyl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layout19.xml" ContentType="application/vnd.openxmlformats-officedocument.drawingml.diagramLayout+xml"/>
  <Override PartName="/ppt/diagrams/quickStyle33.xml" ContentType="application/vnd.openxmlformats-officedocument.drawingml.diagramStyle+xml"/>
  <Override PartName="/ppt/diagrams/layout3.xml" ContentType="application/vnd.openxmlformats-officedocument.drawingml.diagramLayout+xml"/>
  <Override PartName="/ppt/diagrams/data4.xml" ContentType="application/vnd.openxmlformats-officedocument.drawingml.diagramData+xml"/>
  <Override PartName="/ppt/diagrams/layout15.xml" ContentType="application/vnd.openxmlformats-officedocument.drawingml.diagramLayout+xml"/>
  <Override PartName="/ppt/diagrams/quickStyle22.xml" ContentType="application/vnd.openxmlformats-officedocument.drawingml.diagramStyle+xml"/>
  <Override PartName="/ppt/diagrams/layout26.xml" ContentType="application/vnd.openxmlformats-officedocument.drawingml.diagramLayout+xml"/>
  <Override PartName="/ppt/diagrams/colors29.xml" ContentType="application/vnd.openxmlformats-officedocument.drawingml.diagramColors+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colors18.xml" ContentType="application/vnd.openxmlformats-officedocument.drawingml.diagramColors+xml"/>
  <Override PartName="/ppt/diagrams/layout33.xml" ContentType="application/vnd.openxmlformats-officedocument.drawingml.diagramLayout+xml"/>
  <Override PartName="/ppt/slides/slide7.xml" ContentType="application/vnd.openxmlformats-officedocument.presentationml.slide+xml"/>
  <Override PartName="/ppt/slideLayouts/slideLayout9.xml" ContentType="application/vnd.openxmlformats-officedocument.presentationml.slideLayout+xml"/>
  <Override PartName="/ppt/diagrams/layout11.xml" ContentType="application/vnd.openxmlformats-officedocument.drawingml.diagramLayout+xml"/>
  <Override PartName="/ppt/diagrams/colors14.xml" ContentType="application/vnd.openxmlformats-officedocument.drawingml.diagramColors+xml"/>
  <Override PartName="/ppt/diagrams/layout22.xml" ContentType="application/vnd.openxmlformats-officedocument.drawingml.diagramLayout+xml"/>
  <Override PartName="/ppt/diagrams/colors25.xml" ContentType="application/vnd.openxmlformats-officedocument.drawingml.diagramColors+xml"/>
  <Override PartName="/ppt/diagrams/data27.xml" ContentType="application/vnd.openxmlformats-officedocument.drawingml.diagramData+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diagrams/colors2.xml" ContentType="application/vnd.openxmlformats-officedocument.drawingml.diagramColors+xml"/>
  <Override PartName="/ppt/diagrams/quickStyle5.xml" ContentType="application/vnd.openxmlformats-officedocument.drawingml.diagramStyle+xml"/>
  <Override PartName="/ppt/notesSlides/notesSlide1.xml" ContentType="application/vnd.openxmlformats-officedocument.presentationml.notesSlide+xml"/>
  <Override PartName="/ppt/diagrams/data16.xml" ContentType="application/vnd.openxmlformats-officedocument.drawingml.diagramData+xml"/>
  <Override PartName="/ppt/diagrams/colors32.xml" ContentType="application/vnd.openxmlformats-officedocument.drawingml.diagramColors+xml"/>
  <Override PartName="/ppt/diagrams/data34.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colors10.xml" ContentType="application/vnd.openxmlformats-officedocument.drawingml.diagramColors+xml"/>
  <Override PartName="/ppt/diagrams/colors21.xml" ContentType="application/vnd.openxmlformats-officedocument.drawingml.diagramColors+xml"/>
  <Override PartName="/ppt/diagrams/data23.xml" ContentType="application/vnd.openxmlformats-officedocument.drawingml.diagramData+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diagrams/data30.xml" ContentType="application/vnd.openxmlformats-officedocument.drawingml.diagramData+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diagrams/quickStyle16.xml" ContentType="application/vnd.openxmlformats-officedocument.drawingml.diagramStyle+xml"/>
  <Override PartName="/ppt/diagrams/quickStyle27.xml" ContentType="application/vnd.openxmlformats-officedocument.drawingml.diagramStyl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layout27.xml" ContentType="application/vnd.openxmlformats-officedocument.drawingml.diagramLayout+xml"/>
  <Override PartName="/ppt/diagrams/quickStyle34.xml" ContentType="application/vnd.openxmlformats-officedocument.drawingml.diagramStyle+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layout16.xml" ContentType="application/vnd.openxmlformats-officedocument.drawingml.diagramLayout+xml"/>
  <Override PartName="/ppt/diagrams/colors19.xml" ContentType="application/vnd.openxmlformats-officedocument.drawingml.diagramColors+xml"/>
  <Override PartName="/ppt/diagrams/quickStyle23.xml" ContentType="application/vnd.openxmlformats-officedocument.drawingml.diagramStyle+xml"/>
  <Override PartName="/ppt/diagrams/layout34.xml" ContentType="application/vnd.openxmlformats-officedocument.drawingml.diagramLayout+xml"/>
  <Override PartName="/ppt/diagrams/layout23.xml" ContentType="application/vnd.openxmlformats-officedocument.drawingml.diagramLayout+xml"/>
  <Override PartName="/ppt/diagrams/colors26.xml" ContentType="application/vnd.openxmlformats-officedocument.drawingml.diagramColors+xml"/>
  <Override PartName="/ppt/diagrams/quickStyle30.xml" ContentType="application/vnd.openxmlformats-officedocument.drawingml.diagramStyl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ppt/diagrams/data28.xml" ContentType="application/vnd.openxmlformats-officedocument.drawingml.diagramData+xml"/>
  <Override PartName="/ppt/diagrams/layout30.xml" ContentType="application/vnd.openxmlformats-officedocument.drawingml.diagramLayout+xml"/>
  <Override PartName="/ppt/diagrams/colors33.xml" ContentType="application/vnd.openxmlformats-officedocument.drawingml.diagramColors+xml"/>
  <Override PartName="/ppt/slides/slide29.xml" ContentType="application/vnd.openxmlformats-officedocument.presentationml.slide+xml"/>
  <Override PartName="/ppt/diagrams/data17.xml" ContentType="application/vnd.openxmlformats-officedocument.drawingml.diagramData+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diagrams/data31.xml" ContentType="application/vnd.openxmlformats-officedocument.drawingml.diagramData+xml"/>
  <Override PartName="/ppt/slides/slide32.xml" ContentType="application/vnd.openxmlformats-officedocument.presentationml.slide+xml"/>
  <Default Extension="fntdata" ContentType="application/x-fontdata"/>
  <Override PartName="/ppt/diagrams/data20.xml" ContentType="application/vnd.openxmlformats-officedocument.drawingml.diagramData+xml"/>
  <Override PartName="/ppt/diagrams/quickStyle35.xml" ContentType="application/vnd.openxmlformats-officedocument.drawingml.diagramStyl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quickStyle24.xml" ContentType="application/vnd.openxmlformats-officedocument.drawingml.diagramStyle+xml"/>
  <Override PartName="/ppt/diagrams/colors8.xml" ContentType="application/vnd.openxmlformats-officedocument.drawingml.diagramColors+xml"/>
  <Override PartName="/ppt/diagrams/quickStyle13.xml" ContentType="application/vnd.openxmlformats-officedocument.drawingml.diagramStyle+xml"/>
  <Override PartName="/ppt/diagrams/layout35.xml" ContentType="application/vnd.openxmlformats-officedocument.drawingml.diagramLayout+xml"/>
  <Override PartName="/ppt/diagrams/layout13.xml" ContentType="application/vnd.openxmlformats-officedocument.drawingml.diagramLayout+xml"/>
  <Override PartName="/ppt/diagrams/layout24.xml" ContentType="application/vnd.openxmlformats-officedocument.drawingml.diagramLayout+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diagrams/colors34.xml" ContentType="application/vnd.openxmlformats-officedocument.drawingml.diagramColors+xml"/>
  <Override PartName="/ppt/slides/slide48.xml" ContentType="application/vnd.openxmlformats-officedocument.presentationml.slide+xml"/>
  <Override PartName="/ppt/diagrams/colors12.xml" ContentType="application/vnd.openxmlformats-officedocument.drawingml.diagramColors+xml"/>
  <Override PartName="/ppt/diagrams/colors23.xml" ContentType="application/vnd.openxmlformats-officedocument.drawingml.diagramColors+xml"/>
  <Override PartName="/ppt/diagrams/data25.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63"/>
  </p:notesMasterIdLst>
  <p:sldIdLst>
    <p:sldId id="256" r:id="rId3"/>
    <p:sldId id="257" r:id="rId4"/>
    <p:sldId id="259" r:id="rId5"/>
    <p:sldId id="260" r:id="rId6"/>
    <p:sldId id="258" r:id="rId7"/>
    <p:sldId id="269" r:id="rId8"/>
    <p:sldId id="270" r:id="rId9"/>
    <p:sldId id="271" r:id="rId10"/>
    <p:sldId id="272" r:id="rId11"/>
    <p:sldId id="274" r:id="rId12"/>
    <p:sldId id="264" r:id="rId13"/>
    <p:sldId id="263" r:id="rId14"/>
    <p:sldId id="265" r:id="rId15"/>
    <p:sldId id="275" r:id="rId16"/>
    <p:sldId id="276" r:id="rId17"/>
    <p:sldId id="279" r:id="rId18"/>
    <p:sldId id="278" r:id="rId19"/>
    <p:sldId id="277" r:id="rId20"/>
    <p:sldId id="280" r:id="rId21"/>
    <p:sldId id="283" r:id="rId22"/>
    <p:sldId id="281" r:id="rId23"/>
    <p:sldId id="284" r:id="rId24"/>
    <p:sldId id="282" r:id="rId25"/>
    <p:sldId id="261" r:id="rId26"/>
    <p:sldId id="286" r:id="rId27"/>
    <p:sldId id="288" r:id="rId28"/>
    <p:sldId id="285" r:id="rId29"/>
    <p:sldId id="289" r:id="rId30"/>
    <p:sldId id="297" r:id="rId31"/>
    <p:sldId id="291" r:id="rId32"/>
    <p:sldId id="293" r:id="rId33"/>
    <p:sldId id="298" r:id="rId34"/>
    <p:sldId id="294" r:id="rId35"/>
    <p:sldId id="296" r:id="rId36"/>
    <p:sldId id="290" r:id="rId37"/>
    <p:sldId id="295" r:id="rId38"/>
    <p:sldId id="266" r:id="rId39"/>
    <p:sldId id="302" r:id="rId40"/>
    <p:sldId id="299" r:id="rId41"/>
    <p:sldId id="303" r:id="rId42"/>
    <p:sldId id="304" r:id="rId43"/>
    <p:sldId id="305" r:id="rId44"/>
    <p:sldId id="308" r:id="rId45"/>
    <p:sldId id="309" r:id="rId46"/>
    <p:sldId id="306" r:id="rId47"/>
    <p:sldId id="310" r:id="rId48"/>
    <p:sldId id="314" r:id="rId49"/>
    <p:sldId id="311" r:id="rId50"/>
    <p:sldId id="313" r:id="rId51"/>
    <p:sldId id="315" r:id="rId52"/>
    <p:sldId id="316" r:id="rId53"/>
    <p:sldId id="317" r:id="rId54"/>
    <p:sldId id="318" r:id="rId55"/>
    <p:sldId id="320" r:id="rId56"/>
    <p:sldId id="322" r:id="rId57"/>
    <p:sldId id="321" r:id="rId58"/>
    <p:sldId id="324" r:id="rId59"/>
    <p:sldId id="323" r:id="rId60"/>
    <p:sldId id="325" r:id="rId61"/>
    <p:sldId id="326" r:id="rId62"/>
  </p:sldIdLst>
  <p:sldSz cx="9144000" cy="6858000" type="screen4x3"/>
  <p:notesSz cx="7099300" cy="10234613"/>
  <p:embeddedFontLst>
    <p:embeddedFont>
      <p:font typeface="HGPｺﾞｼｯｸM" pitchFamily="50" charset="-128"/>
      <p:regular r:id="rId64"/>
    </p:embeddedFont>
    <p:embeddedFont>
      <p:font typeface="Georgia" pitchFamily="18" charset="0"/>
      <p:regular r:id="rId65"/>
      <p:bold r:id="rId66"/>
      <p:italic r:id="rId67"/>
      <p:boldItalic r:id="rId68"/>
    </p:embeddedFont>
    <p:embeddedFont>
      <p:font typeface="HG明朝B" pitchFamily="17" charset="-128"/>
      <p:regular r:id="rId69"/>
    </p:embeddedFont>
    <p:embeddedFont>
      <p:font typeface="Tahoma" pitchFamily="34" charset="0"/>
      <p:regular r:id="rId70"/>
      <p:bold r:id="rId71"/>
    </p:embeddedFont>
    <p:embeddedFont>
      <p:font typeface="HGSｺﾞｼｯｸM" pitchFamily="50" charset="-128"/>
      <p:regular r:id="rId72"/>
    </p:embeddedFont>
    <p:embeddedFont>
      <p:font typeface="Trebuchet MS" pitchFamily="34" charset="0"/>
      <p:regular r:id="rId73"/>
      <p:bold r:id="rId74"/>
      <p:italic r:id="rId75"/>
      <p:boldItalic r:id="rId76"/>
    </p:embeddedFont>
    <p:embeddedFont>
      <p:font typeface="HGｺﾞｼｯｸM" pitchFamily="49" charset="-128"/>
      <p:regular r:id="rId77"/>
    </p:embeddedFont>
    <p:embeddedFont>
      <p:font typeface="HGSｺﾞｼｯｸE" pitchFamily="50" charset="-128"/>
      <p:regular r:id="rId78"/>
    </p:embeddedFont>
    <p:embeddedFont>
      <p:font typeface="Calibri" pitchFamily="34" charset="0"/>
      <p:regular r:id="rId79"/>
      <p:bold r:id="rId80"/>
      <p:italic r:id="rId81"/>
      <p:boldItalic r:id="rId82"/>
    </p:embeddedFont>
    <p:embeddedFont>
      <p:font typeface="Arial Black" pitchFamily="34" charset="0"/>
      <p:regular r:id="rId83"/>
      <p:italic r:id="rId84"/>
    </p:embeddedFont>
  </p:embeddedFontLst>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0066FF"/>
    <a:srgbClr val="EEB500"/>
    <a:srgbClr val="FF66FF"/>
    <a:srgbClr val="0E6E8C"/>
    <a:srgbClr val="66FFCC"/>
    <a:srgbClr val="FFD85D"/>
    <a:srgbClr val="CCECFF"/>
    <a:srgbClr val="FFFF99"/>
    <a:srgbClr val="FF3386"/>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34580" autoAdjust="0"/>
    <p:restoredTop sz="86410" autoAdjust="0"/>
  </p:normalViewPr>
  <p:slideViewPr>
    <p:cSldViewPr>
      <p:cViewPr>
        <p:scale>
          <a:sx n="104" d="100"/>
          <a:sy n="104" d="100"/>
        </p:scale>
        <p:origin x="-6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6" d="100"/>
          <a:sy n="86" d="100"/>
        </p:scale>
        <p:origin x="-2070" y="-84"/>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font" Target="fonts/font5.fntdata"/><Relationship Id="rId76" Type="http://schemas.openxmlformats.org/officeDocument/2006/relationships/font" Target="fonts/font13.fntdata"/><Relationship Id="rId84" Type="http://schemas.openxmlformats.org/officeDocument/2006/relationships/font" Target="fonts/font21.fntdata"/><Relationship Id="rId7" Type="http://schemas.openxmlformats.org/officeDocument/2006/relationships/slide" Target="slides/slide5.xml"/><Relationship Id="rId71"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font" Target="fonts/font3.fntdata"/><Relationship Id="rId74" Type="http://schemas.openxmlformats.org/officeDocument/2006/relationships/font" Target="fonts/font11.fntdata"/><Relationship Id="rId79" Type="http://schemas.openxmlformats.org/officeDocument/2006/relationships/font" Target="fonts/font16.fntdata"/><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font" Target="fonts/font19.fntdata"/><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font" Target="fonts/font14.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9.fntdata"/><Relationship Id="rId80" Type="http://schemas.openxmlformats.org/officeDocument/2006/relationships/font" Target="fonts/font17.fntdata"/><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font" Target="fonts/font4.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font" Target="fonts/font7.fntdata"/><Relationship Id="rId75" Type="http://schemas.openxmlformats.org/officeDocument/2006/relationships/font" Target="fonts/font12.fntdata"/><Relationship Id="rId83" Type="http://schemas.openxmlformats.org/officeDocument/2006/relationships/font" Target="fonts/font20.fntdata"/><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font" Target="fonts/font15.fntdata"/><Relationship Id="rId81" Type="http://schemas.openxmlformats.org/officeDocument/2006/relationships/font" Target="fonts/font18.fntdata"/><Relationship Id="rId86"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A29CB1-6581-4602-A902-82E1C6DE8FA9}" type="doc">
      <dgm:prSet loTypeId="urn:microsoft.com/office/officeart/2005/8/layout/vList2" loCatId="list" qsTypeId="urn:microsoft.com/office/officeart/2005/8/quickstyle/3d2" qsCatId="3D" csTypeId="urn:microsoft.com/office/officeart/2005/8/colors/colorful1" csCatId="colorful" phldr="1"/>
      <dgm:spPr/>
      <dgm:t>
        <a:bodyPr/>
        <a:lstStyle/>
        <a:p>
          <a:endParaRPr kumimoji="1" lang="ja-JP" altLang="en-US"/>
        </a:p>
      </dgm:t>
    </dgm:pt>
    <dgm:pt modelId="{1EB5ACE4-4182-43AF-AE3B-C5A0041A1293}">
      <dgm:prSet custT="1"/>
      <dgm:spPr/>
      <dgm:t>
        <a:bodyPr/>
        <a:lstStyle/>
        <a:p>
          <a:pPr algn="ctr" rtl="0"/>
          <a:r>
            <a:rPr kumimoji="1" lang="en-US" sz="1600" dirty="0" smtClean="0">
              <a:latin typeface="HGPｺﾞｼｯｸM" pitchFamily="50" charset="-128"/>
              <a:ea typeface="HGPｺﾞｼｯｸM" pitchFamily="50" charset="-128"/>
            </a:rPr>
            <a:t>SuperH</a:t>
          </a:r>
          <a:r>
            <a:rPr kumimoji="1" lang="ja-JP" sz="1600" dirty="0" smtClean="0">
              <a:latin typeface="HGPｺﾞｼｯｸM" pitchFamily="50" charset="-128"/>
              <a:ea typeface="HGPｺﾞｼｯｸM" pitchFamily="50" charset="-128"/>
            </a:rPr>
            <a:t> </a:t>
          </a:r>
          <a:r>
            <a:rPr kumimoji="1" lang="ja-JP" altLang="en-US" sz="1600" dirty="0" smtClean="0">
              <a:latin typeface="HGPｺﾞｼｯｸM" pitchFamily="50" charset="-128"/>
              <a:ea typeface="HGPｺﾞｼｯｸM" pitchFamily="50" charset="-128"/>
            </a:rPr>
            <a:t>を使いたいと考えるユーザー</a:t>
          </a:r>
          <a:r>
            <a:rPr kumimoji="1" lang="ja-JP" sz="1600" dirty="0" smtClean="0">
              <a:latin typeface="HGPｺﾞｼｯｸM" pitchFamily="50" charset="-128"/>
              <a:ea typeface="HGPｺﾞｼｯｸM" pitchFamily="50" charset="-128"/>
            </a:rPr>
            <a:t>が</a:t>
          </a:r>
          <a:r>
            <a:rPr kumimoji="1" lang="en-US" altLang="ja-JP" sz="1600" dirty="0" smtClean="0">
              <a:latin typeface="HGPｺﾞｼｯｸM" pitchFamily="50" charset="-128"/>
              <a:ea typeface="HGPｺﾞｼｯｸM" pitchFamily="50" charset="-128"/>
            </a:rPr>
            <a:t>2006</a:t>
          </a:r>
          <a:r>
            <a:rPr kumimoji="1" lang="ja-JP" altLang="en-US" sz="1600" dirty="0" smtClean="0">
              <a:latin typeface="HGPｺﾞｼｯｸM" pitchFamily="50" charset="-128"/>
              <a:ea typeface="HGPｺﾞｼｯｸM" pitchFamily="50" charset="-128"/>
            </a:rPr>
            <a:t> → </a:t>
          </a:r>
          <a:r>
            <a:rPr kumimoji="1" lang="en-US" altLang="ja-JP" sz="1600" dirty="0" smtClean="0">
              <a:latin typeface="HGPｺﾞｼｯｸM" pitchFamily="50" charset="-128"/>
              <a:ea typeface="HGPｺﾞｼｯｸM" pitchFamily="50" charset="-128"/>
            </a:rPr>
            <a:t>2007</a:t>
          </a:r>
          <a:r>
            <a:rPr kumimoji="1" lang="ja-JP" altLang="en-US" sz="1600" dirty="0" smtClean="0">
              <a:latin typeface="HGPｺﾞｼｯｸM" pitchFamily="50" charset="-128"/>
              <a:ea typeface="HGPｺﾞｼｯｸM" pitchFamily="50" charset="-128"/>
            </a:rPr>
            <a:t> で</a:t>
          </a:r>
          <a:r>
            <a:rPr kumimoji="1" lang="ja-JP" sz="1600" dirty="0" smtClean="0">
              <a:latin typeface="HGPｺﾞｼｯｸM" pitchFamily="50" charset="-128"/>
              <a:ea typeface="HGPｺﾞｼｯｸM" pitchFamily="50" charset="-128"/>
            </a:rPr>
            <a:t>増えていることは注目に値する。 </a:t>
          </a:r>
          <a:r>
            <a:rPr kumimoji="1" lang="en-US" altLang="ja-JP" sz="1600" dirty="0" smtClean="0">
              <a:latin typeface="HGPｺﾞｼｯｸM" pitchFamily="50" charset="-128"/>
              <a:ea typeface="HGPｺﾞｼｯｸM" pitchFamily="50" charset="-128"/>
            </a:rPr>
            <a:t/>
          </a:r>
          <a:br>
            <a:rPr kumimoji="1" lang="en-US" altLang="ja-JP" sz="1600" dirty="0" smtClean="0">
              <a:latin typeface="HGPｺﾞｼｯｸM" pitchFamily="50" charset="-128"/>
              <a:ea typeface="HGPｺﾞｼｯｸM" pitchFamily="50" charset="-128"/>
            </a:rPr>
          </a:br>
          <a:r>
            <a:rPr kumimoji="1" lang="en-US" altLang="ja-JP" sz="1600" dirty="0" smtClean="0">
              <a:latin typeface="HGPｺﾞｼｯｸM" pitchFamily="50" charset="-128"/>
              <a:ea typeface="HGPｺﾞｼｯｸM" pitchFamily="50" charset="-128"/>
            </a:rPr>
            <a:t>Linux</a:t>
          </a:r>
          <a:r>
            <a:rPr kumimoji="1" lang="ja-JP" altLang="en-US" sz="1600" dirty="0" smtClean="0">
              <a:latin typeface="HGPｺﾞｼｯｸM" pitchFamily="50" charset="-128"/>
              <a:ea typeface="HGPｺﾞｼｯｸM" pitchFamily="50" charset="-128"/>
            </a:rPr>
            <a:t> </a:t>
          </a:r>
          <a:r>
            <a:rPr kumimoji="1" lang="en-US" altLang="ja-JP" sz="1600" dirty="0" smtClean="0">
              <a:latin typeface="HGPｺﾞｼｯｸM" pitchFamily="50" charset="-128"/>
              <a:ea typeface="HGPｺﾞｼｯｸM" pitchFamily="50" charset="-128"/>
            </a:rPr>
            <a:t>OS</a:t>
          </a:r>
          <a:r>
            <a:rPr kumimoji="1" lang="ja-JP" altLang="en-US" sz="1600" dirty="0" smtClean="0">
              <a:latin typeface="HGPｺﾞｼｯｸM" pitchFamily="50" charset="-128"/>
              <a:ea typeface="HGPｺﾞｼｯｸM" pitchFamily="50" charset="-128"/>
            </a:rPr>
            <a:t> が使える </a:t>
          </a:r>
          <a:r>
            <a:rPr kumimoji="1" lang="en-US" altLang="ja-JP" sz="1600" dirty="0" smtClean="0">
              <a:latin typeface="HGPｺﾞｼｯｸM" pitchFamily="50" charset="-128"/>
              <a:ea typeface="HGPｺﾞｼｯｸM" pitchFamily="50" charset="-128"/>
            </a:rPr>
            <a:t>embedded</a:t>
          </a:r>
          <a:r>
            <a:rPr kumimoji="1" lang="ja-JP" altLang="en-US" sz="1600" dirty="0" smtClean="0">
              <a:latin typeface="HGPｺﾞｼｯｸM" pitchFamily="50" charset="-128"/>
              <a:ea typeface="HGPｺﾞｼｯｸM" pitchFamily="50" charset="-128"/>
            </a:rPr>
            <a:t> </a:t>
          </a:r>
          <a:r>
            <a:rPr kumimoji="1" lang="en-US" altLang="ja-JP" sz="1600" dirty="0" smtClean="0">
              <a:latin typeface="HGPｺﾞｼｯｸM" pitchFamily="50" charset="-128"/>
              <a:ea typeface="HGPｺﾞｼｯｸM" pitchFamily="50" charset="-128"/>
            </a:rPr>
            <a:t>CPU</a:t>
          </a:r>
          <a:r>
            <a:rPr kumimoji="1" lang="ja-JP" altLang="en-US" sz="1600" dirty="0" smtClean="0">
              <a:latin typeface="HGPｺﾞｼｯｸM" pitchFamily="50" charset="-128"/>
              <a:ea typeface="HGPｺﾞｼｯｸM" pitchFamily="50" charset="-128"/>
            </a:rPr>
            <a:t> のひとつとして </a:t>
          </a:r>
          <a:r>
            <a:rPr kumimoji="1" lang="en-US" altLang="ja-JP" sz="1600" dirty="0" smtClean="0">
              <a:latin typeface="HGPｺﾞｼｯｸM" pitchFamily="50" charset="-128"/>
              <a:ea typeface="HGPｺﾞｼｯｸM" pitchFamily="50" charset="-128"/>
            </a:rPr>
            <a:t>SuperH</a:t>
          </a:r>
          <a:r>
            <a:rPr kumimoji="1" lang="ja-JP" altLang="en-US" sz="1600" dirty="0" smtClean="0">
              <a:latin typeface="HGPｺﾞｼｯｸM" pitchFamily="50" charset="-128"/>
              <a:ea typeface="HGPｺﾞｼｯｸM" pitchFamily="50" charset="-128"/>
            </a:rPr>
            <a:t> が認知されている実績は重要</a:t>
          </a:r>
          <a:endParaRPr kumimoji="1" lang="ja-JP" sz="1600" dirty="0">
            <a:latin typeface="HGPｺﾞｼｯｸM" pitchFamily="50" charset="-128"/>
            <a:ea typeface="HGPｺﾞｼｯｸM" pitchFamily="50" charset="-128"/>
          </a:endParaRPr>
        </a:p>
      </dgm:t>
    </dgm:pt>
    <dgm:pt modelId="{EA62C6D4-CF47-48C9-9585-19B9FA87FF67}" type="parTrans" cxnId="{7ECB5276-7B0D-4FFD-AB25-8136F03E13D1}">
      <dgm:prSet/>
      <dgm:spPr/>
      <dgm:t>
        <a:bodyPr/>
        <a:lstStyle/>
        <a:p>
          <a:pPr algn="ctr"/>
          <a:endParaRPr kumimoji="1" lang="ja-JP" altLang="en-US"/>
        </a:p>
      </dgm:t>
    </dgm:pt>
    <dgm:pt modelId="{0CF1CC92-DFC3-4FED-A722-FEE6076A7BA7}" type="sibTrans" cxnId="{7ECB5276-7B0D-4FFD-AB25-8136F03E13D1}">
      <dgm:prSet/>
      <dgm:spPr/>
      <dgm:t>
        <a:bodyPr/>
        <a:lstStyle/>
        <a:p>
          <a:pPr algn="ctr"/>
          <a:endParaRPr kumimoji="1" lang="ja-JP" altLang="en-US"/>
        </a:p>
      </dgm:t>
    </dgm:pt>
    <dgm:pt modelId="{1948E8FA-A9D8-45D3-ABEB-C8D7E21AE008}" type="pres">
      <dgm:prSet presAssocID="{8EA29CB1-6581-4602-A902-82E1C6DE8FA9}" presName="linear" presStyleCnt="0">
        <dgm:presLayoutVars>
          <dgm:animLvl val="lvl"/>
          <dgm:resizeHandles val="exact"/>
        </dgm:presLayoutVars>
      </dgm:prSet>
      <dgm:spPr/>
      <dgm:t>
        <a:bodyPr/>
        <a:lstStyle/>
        <a:p>
          <a:endParaRPr kumimoji="1" lang="ja-JP" altLang="en-US"/>
        </a:p>
      </dgm:t>
    </dgm:pt>
    <dgm:pt modelId="{C2EE9E75-500E-4FD7-9C7F-C30B8799D97D}" type="pres">
      <dgm:prSet presAssocID="{1EB5ACE4-4182-43AF-AE3B-C5A0041A1293}" presName="parentText" presStyleLbl="node1" presStyleIdx="0" presStyleCnt="1" custLinFactNeighborY="-9982">
        <dgm:presLayoutVars>
          <dgm:chMax val="0"/>
          <dgm:bulletEnabled val="1"/>
        </dgm:presLayoutVars>
      </dgm:prSet>
      <dgm:spPr/>
      <dgm:t>
        <a:bodyPr/>
        <a:lstStyle/>
        <a:p>
          <a:endParaRPr kumimoji="1" lang="ja-JP" altLang="en-US"/>
        </a:p>
      </dgm:t>
    </dgm:pt>
  </dgm:ptLst>
  <dgm:cxnLst>
    <dgm:cxn modelId="{2A3616FD-0BC7-4D8F-91A3-125E6214A9F6}" type="presOf" srcId="{1EB5ACE4-4182-43AF-AE3B-C5A0041A1293}" destId="{C2EE9E75-500E-4FD7-9C7F-C30B8799D97D}" srcOrd="0" destOrd="0" presId="urn:microsoft.com/office/officeart/2005/8/layout/vList2"/>
    <dgm:cxn modelId="{75541FA2-8778-4470-9F73-2352D5D13B61}" type="presOf" srcId="{8EA29CB1-6581-4602-A902-82E1C6DE8FA9}" destId="{1948E8FA-A9D8-45D3-ABEB-C8D7E21AE008}" srcOrd="0" destOrd="0" presId="urn:microsoft.com/office/officeart/2005/8/layout/vList2"/>
    <dgm:cxn modelId="{7ECB5276-7B0D-4FFD-AB25-8136F03E13D1}" srcId="{8EA29CB1-6581-4602-A902-82E1C6DE8FA9}" destId="{1EB5ACE4-4182-43AF-AE3B-C5A0041A1293}" srcOrd="0" destOrd="0" parTransId="{EA62C6D4-CF47-48C9-9585-19B9FA87FF67}" sibTransId="{0CF1CC92-DFC3-4FED-A722-FEE6076A7BA7}"/>
    <dgm:cxn modelId="{7AC7168B-7870-4358-B39B-FCD46F1738DC}" type="presParOf" srcId="{1948E8FA-A9D8-45D3-ABEB-C8D7E21AE008}" destId="{C2EE9E75-500E-4FD7-9C7F-C30B8799D97D}" srcOrd="0"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20DD1C78-DF6D-4DAB-9436-6D48B485044E}" type="doc">
      <dgm:prSet loTypeId="urn:microsoft.com/office/officeart/2005/8/layout/cycle5" loCatId="cycle" qsTypeId="urn:microsoft.com/office/officeart/2005/8/quickstyle/simple5" qsCatId="simple" csTypeId="urn:microsoft.com/office/officeart/2005/8/colors/accent2_2" csCatId="accent2" phldr="1"/>
      <dgm:spPr/>
      <dgm:t>
        <a:bodyPr/>
        <a:lstStyle/>
        <a:p>
          <a:endParaRPr kumimoji="1" lang="ja-JP" altLang="en-US"/>
        </a:p>
      </dgm:t>
    </dgm:pt>
    <dgm:pt modelId="{284EE0B3-B846-47F8-99A9-822AD1100ECB}">
      <dgm:prSet phldrT="[テキスト]" custT="1"/>
      <dgm:spPr/>
      <dgm:t>
        <a:bodyPr/>
        <a:lstStyle/>
        <a:p>
          <a:r>
            <a:rPr kumimoji="1" lang="ja-JP" altLang="en-US" sz="1600" dirty="0" smtClean="0"/>
            <a:t>リナックスはルネサスが開発したソフト</a:t>
          </a:r>
          <a:r>
            <a:rPr kumimoji="1" lang="en-US" altLang="ja-JP" sz="1600" dirty="0" smtClean="0"/>
            <a:t/>
          </a:r>
          <a:br>
            <a:rPr kumimoji="1" lang="en-US" altLang="ja-JP" sz="1600" dirty="0" smtClean="0"/>
          </a:br>
          <a:r>
            <a:rPr kumimoji="1" lang="ja-JP" altLang="en-US" sz="1600" dirty="0" smtClean="0"/>
            <a:t>ではない。故に社内に </a:t>
          </a:r>
          <a:r>
            <a:rPr kumimoji="1" lang="en-US" altLang="ja-JP" sz="1600" dirty="0" smtClean="0"/>
            <a:t>SH-Linux</a:t>
          </a:r>
          <a:r>
            <a:rPr kumimoji="1" lang="ja-JP" altLang="en-US" sz="1600" dirty="0" smtClean="0"/>
            <a:t> の素性</a:t>
          </a:r>
          <a:r>
            <a:rPr kumimoji="1" lang="en-US" altLang="ja-JP" sz="1600" dirty="0" smtClean="0"/>
            <a:t/>
          </a:r>
          <a:br>
            <a:rPr kumimoji="1" lang="en-US" altLang="ja-JP" sz="1600" dirty="0" smtClean="0"/>
          </a:br>
          <a:r>
            <a:rPr kumimoji="1" lang="ja-JP" altLang="en-US" sz="1600" dirty="0" smtClean="0"/>
            <a:t>などを的確に把握できている人がいない</a:t>
          </a:r>
          <a:endParaRPr kumimoji="1" lang="ja-JP" altLang="en-US" sz="1600" dirty="0"/>
        </a:p>
      </dgm:t>
    </dgm:pt>
    <dgm:pt modelId="{BF692D8A-30E9-4D51-A96F-1A908CCC14CB}" type="parTrans" cxnId="{A242AE79-3DB8-4147-A72A-E88E96B67C95}">
      <dgm:prSet/>
      <dgm:spPr/>
      <dgm:t>
        <a:bodyPr/>
        <a:lstStyle/>
        <a:p>
          <a:endParaRPr kumimoji="1" lang="ja-JP" altLang="en-US"/>
        </a:p>
      </dgm:t>
    </dgm:pt>
    <dgm:pt modelId="{C8D00909-35E6-4DF4-8BEF-5431C4C9E76E}" type="sibTrans" cxnId="{A242AE79-3DB8-4147-A72A-E88E96B67C95}">
      <dgm:prSet/>
      <dgm:spPr/>
      <dgm:t>
        <a:bodyPr/>
        <a:lstStyle/>
        <a:p>
          <a:endParaRPr kumimoji="1" lang="ja-JP" altLang="en-US"/>
        </a:p>
      </dgm:t>
    </dgm:pt>
    <dgm:pt modelId="{AA79C519-6306-4130-8DE0-9610F1B96743}">
      <dgm:prSet phldrT="[テキスト]" custT="1"/>
      <dgm:spPr/>
      <dgm:t>
        <a:bodyPr/>
        <a:lstStyle/>
        <a:p>
          <a:r>
            <a:rPr kumimoji="1" lang="ja-JP" altLang="en-US" sz="1400" dirty="0" smtClean="0"/>
            <a:t>顧客の要求に応じてコミュニティから</a:t>
          </a:r>
          <a:r>
            <a:rPr kumimoji="1" lang="en-US" altLang="ja-JP" sz="1400" dirty="0" smtClean="0"/>
            <a:t>SH</a:t>
          </a:r>
          <a:r>
            <a:rPr kumimoji="1" lang="ja-JP" altLang="en-US" sz="1400" dirty="0" smtClean="0"/>
            <a:t>用のリナックス資産を集めてきて</a:t>
          </a:r>
          <a:r>
            <a:rPr kumimoji="1" lang="en-US" altLang="ja-JP" sz="1400" dirty="0" smtClean="0"/>
            <a:t/>
          </a:r>
          <a:br>
            <a:rPr kumimoji="1" lang="en-US" altLang="ja-JP" sz="1400" dirty="0" smtClean="0"/>
          </a:br>
          <a:r>
            <a:rPr kumimoji="1" lang="ja-JP" altLang="en-US" sz="1400" dirty="0" smtClean="0"/>
            <a:t>オープンソースとして無償提供した</a:t>
          </a:r>
          <a:endParaRPr kumimoji="1" lang="ja-JP" altLang="en-US" sz="1400" dirty="0"/>
        </a:p>
      </dgm:t>
    </dgm:pt>
    <dgm:pt modelId="{57EF0AD8-3007-440E-9055-5CA5A6EB4932}" type="parTrans" cxnId="{079B84D8-5530-4780-AA17-EC0BBE81AAE1}">
      <dgm:prSet/>
      <dgm:spPr/>
      <dgm:t>
        <a:bodyPr/>
        <a:lstStyle/>
        <a:p>
          <a:endParaRPr kumimoji="1" lang="ja-JP" altLang="en-US"/>
        </a:p>
      </dgm:t>
    </dgm:pt>
    <dgm:pt modelId="{FBB56ACE-6BB5-4D45-8058-C3117516745A}" type="sibTrans" cxnId="{079B84D8-5530-4780-AA17-EC0BBE81AAE1}">
      <dgm:prSet/>
      <dgm:spPr/>
      <dgm:t>
        <a:bodyPr/>
        <a:lstStyle/>
        <a:p>
          <a:endParaRPr kumimoji="1" lang="ja-JP" altLang="en-US"/>
        </a:p>
      </dgm:t>
    </dgm:pt>
    <dgm:pt modelId="{506DF216-2176-4484-8019-5B73F8E22FB5}">
      <dgm:prSet phldrT="[テキスト]" custT="1"/>
      <dgm:spPr/>
      <dgm:t>
        <a:bodyPr/>
        <a:lstStyle/>
        <a:p>
          <a:r>
            <a:rPr kumimoji="1" lang="ja-JP" altLang="en-US" sz="1400" dirty="0" smtClean="0"/>
            <a:t>顧客は他社</a:t>
          </a:r>
          <a:r>
            <a:rPr kumimoji="1" lang="en-US" altLang="ja-JP" sz="1400" dirty="0" smtClean="0"/>
            <a:t>CPU</a:t>
          </a:r>
          <a:r>
            <a:rPr kumimoji="1" lang="ja-JP" altLang="en-US" sz="1400" dirty="0" err="1" smtClean="0"/>
            <a:t>で検</a:t>
          </a:r>
          <a:r>
            <a:rPr kumimoji="1" lang="ja-JP" altLang="en-US" sz="1400" dirty="0" smtClean="0"/>
            <a:t>証した性能や品質が </a:t>
          </a:r>
          <a:r>
            <a:rPr kumimoji="1" lang="en-US" altLang="ja-JP" sz="1400" dirty="0" smtClean="0"/>
            <a:t>SuperH</a:t>
          </a:r>
          <a:r>
            <a:rPr kumimoji="1" lang="ja-JP" altLang="en-US" sz="1400" dirty="0" smtClean="0"/>
            <a:t> </a:t>
          </a:r>
          <a:r>
            <a:rPr kumimoji="1" lang="en-US" altLang="ja-JP" sz="1400" dirty="0" smtClean="0"/>
            <a:t>Linux</a:t>
          </a:r>
          <a:r>
            <a:rPr kumimoji="1" lang="ja-JP" altLang="en-US" sz="1400" dirty="0" smtClean="0"/>
            <a:t>で達成できない事を</a:t>
          </a:r>
          <a:r>
            <a:rPr kumimoji="1" lang="en-US" altLang="ja-JP" sz="1400" dirty="0" smtClean="0"/>
            <a:t/>
          </a:r>
          <a:br>
            <a:rPr kumimoji="1" lang="en-US" altLang="ja-JP" sz="1400" dirty="0" smtClean="0"/>
          </a:br>
          <a:r>
            <a:rPr kumimoji="1" lang="ja-JP" altLang="en-US" sz="1400" dirty="0" smtClean="0"/>
            <a:t>ルネサスの責任であると巧妙にクレーム</a:t>
          </a:r>
          <a:endParaRPr kumimoji="1" lang="ja-JP" altLang="en-US" sz="1400" dirty="0"/>
        </a:p>
      </dgm:t>
    </dgm:pt>
    <dgm:pt modelId="{E5917599-7653-4DA6-A5AF-8679F4DDBABD}" type="parTrans" cxnId="{808C0C36-E5A1-431C-9DDD-40DF1DF55E42}">
      <dgm:prSet/>
      <dgm:spPr/>
      <dgm:t>
        <a:bodyPr/>
        <a:lstStyle/>
        <a:p>
          <a:endParaRPr kumimoji="1" lang="ja-JP" altLang="en-US"/>
        </a:p>
      </dgm:t>
    </dgm:pt>
    <dgm:pt modelId="{4EBE887E-74B1-4994-BC20-5ECC5093E89C}" type="sibTrans" cxnId="{808C0C36-E5A1-431C-9DDD-40DF1DF55E42}">
      <dgm:prSet/>
      <dgm:spPr/>
      <dgm:t>
        <a:bodyPr/>
        <a:lstStyle/>
        <a:p>
          <a:endParaRPr kumimoji="1" lang="ja-JP" altLang="en-US"/>
        </a:p>
      </dgm:t>
    </dgm:pt>
    <dgm:pt modelId="{1C1C1173-4618-449E-A042-26A96D83FB6E}">
      <dgm:prSet phldrT="[テキスト]" custT="1"/>
      <dgm:spPr/>
      <dgm:t>
        <a:bodyPr/>
        <a:lstStyle/>
        <a:p>
          <a:r>
            <a:rPr kumimoji="1" lang="ja-JP" altLang="en-US" sz="1400" dirty="0" smtClean="0"/>
            <a:t>顧客の主張には無理があると感じながらも、ビジネスを失わないために、ルネサスの</a:t>
          </a:r>
          <a:r>
            <a:rPr kumimoji="1" lang="en-US" altLang="ja-JP" sz="1400" dirty="0" smtClean="0"/>
            <a:t/>
          </a:r>
          <a:br>
            <a:rPr kumimoji="1" lang="en-US" altLang="ja-JP" sz="1400" dirty="0" smtClean="0"/>
          </a:br>
          <a:r>
            <a:rPr kumimoji="1" lang="ja-JP" altLang="en-US" sz="1400" dirty="0" smtClean="0"/>
            <a:t>費用負担で社外</a:t>
          </a:r>
          <a:r>
            <a:rPr kumimoji="1" lang="en-US" altLang="ja-JP" sz="1400" dirty="0" smtClean="0"/>
            <a:t>3rd</a:t>
          </a:r>
          <a:r>
            <a:rPr kumimoji="1" lang="ja-JP" altLang="en-US" sz="1400" dirty="0" smtClean="0"/>
            <a:t> </a:t>
          </a:r>
          <a:r>
            <a:rPr kumimoji="1" lang="en-US" altLang="ja-JP" sz="1400" dirty="0" smtClean="0"/>
            <a:t>party</a:t>
          </a:r>
          <a:r>
            <a:rPr kumimoji="1" lang="ja-JP" altLang="en-US" sz="1400" dirty="0" smtClean="0"/>
            <a:t> に対応を都度依頼</a:t>
          </a:r>
          <a:endParaRPr kumimoji="1" lang="ja-JP" altLang="en-US" sz="1400" dirty="0"/>
        </a:p>
      </dgm:t>
    </dgm:pt>
    <dgm:pt modelId="{28EA1FB5-7AF8-40FF-B947-8D88E777B3C9}" type="parTrans" cxnId="{328084C5-935A-4B62-9CC8-A178FBF5B9EF}">
      <dgm:prSet/>
      <dgm:spPr/>
      <dgm:t>
        <a:bodyPr/>
        <a:lstStyle/>
        <a:p>
          <a:endParaRPr kumimoji="1" lang="ja-JP" altLang="en-US"/>
        </a:p>
      </dgm:t>
    </dgm:pt>
    <dgm:pt modelId="{FAE64E87-857F-4808-B74A-7802C7BB66CE}" type="sibTrans" cxnId="{328084C5-935A-4B62-9CC8-A178FBF5B9EF}">
      <dgm:prSet/>
      <dgm:spPr/>
      <dgm:t>
        <a:bodyPr/>
        <a:lstStyle/>
        <a:p>
          <a:endParaRPr kumimoji="1" lang="ja-JP" altLang="en-US"/>
        </a:p>
      </dgm:t>
    </dgm:pt>
    <dgm:pt modelId="{9E6E69E7-7B2C-4B29-A294-917B4E66CB2B}">
      <dgm:prSet phldrT="[テキスト]" custT="1"/>
      <dgm:spPr/>
      <dgm:t>
        <a:bodyPr/>
        <a:lstStyle/>
        <a:p>
          <a:r>
            <a:rPr kumimoji="1" lang="ja-JP" altLang="en-US" sz="1400" dirty="0" smtClean="0"/>
            <a:t>顧客からこれ以上クレームを受けない</a:t>
          </a:r>
          <a:r>
            <a:rPr kumimoji="1" lang="en-US" altLang="ja-JP" sz="1400" dirty="0" smtClean="0"/>
            <a:t/>
          </a:r>
          <a:br>
            <a:rPr kumimoji="1" lang="en-US" altLang="ja-JP" sz="1400" dirty="0" smtClean="0"/>
          </a:br>
          <a:r>
            <a:rPr kumimoji="1" lang="ja-JP" altLang="en-US" sz="1400" dirty="0" smtClean="0"/>
            <a:t>ようにルネサス責任範囲を絞り込んだ</a:t>
          </a:r>
          <a:r>
            <a:rPr kumimoji="1" lang="en-US" altLang="ja-JP" sz="1400" dirty="0" smtClean="0"/>
            <a:t/>
          </a:r>
          <a:br>
            <a:rPr kumimoji="1" lang="en-US" altLang="ja-JP" sz="1400" dirty="0" smtClean="0"/>
          </a:br>
          <a:r>
            <a:rPr kumimoji="1" lang="ja-JP" altLang="en-US" sz="1400" dirty="0" smtClean="0"/>
            <a:t>保身的な提案を行うようになってくる</a:t>
          </a:r>
          <a:endParaRPr kumimoji="1" lang="ja-JP" altLang="en-US" sz="1400" dirty="0"/>
        </a:p>
      </dgm:t>
    </dgm:pt>
    <dgm:pt modelId="{044F7297-80F6-4408-94B1-355CDBC8C23A}" type="parTrans" cxnId="{9270CC60-8B51-4FDB-9E51-26676FF20F61}">
      <dgm:prSet/>
      <dgm:spPr/>
      <dgm:t>
        <a:bodyPr/>
        <a:lstStyle/>
        <a:p>
          <a:endParaRPr kumimoji="1" lang="ja-JP" altLang="en-US"/>
        </a:p>
      </dgm:t>
    </dgm:pt>
    <dgm:pt modelId="{02270A15-895F-414A-8806-E9EE3A09F5EB}" type="sibTrans" cxnId="{9270CC60-8B51-4FDB-9E51-26676FF20F61}">
      <dgm:prSet/>
      <dgm:spPr/>
      <dgm:t>
        <a:bodyPr/>
        <a:lstStyle/>
        <a:p>
          <a:endParaRPr kumimoji="1" lang="ja-JP" altLang="en-US"/>
        </a:p>
      </dgm:t>
    </dgm:pt>
    <dgm:pt modelId="{F09681C6-D36E-46F2-9686-E3541AE3C61A}" type="pres">
      <dgm:prSet presAssocID="{20DD1C78-DF6D-4DAB-9436-6D48B485044E}" presName="cycle" presStyleCnt="0">
        <dgm:presLayoutVars>
          <dgm:dir/>
          <dgm:resizeHandles val="exact"/>
        </dgm:presLayoutVars>
      </dgm:prSet>
      <dgm:spPr/>
      <dgm:t>
        <a:bodyPr/>
        <a:lstStyle/>
        <a:p>
          <a:endParaRPr kumimoji="1" lang="ja-JP" altLang="en-US"/>
        </a:p>
      </dgm:t>
    </dgm:pt>
    <dgm:pt modelId="{F2880924-695C-4BDB-B331-24E67BF496DC}" type="pres">
      <dgm:prSet presAssocID="{284EE0B3-B846-47F8-99A9-822AD1100ECB}" presName="node" presStyleLbl="node1" presStyleIdx="0" presStyleCnt="5" custScaleX="276105">
        <dgm:presLayoutVars>
          <dgm:bulletEnabled val="1"/>
        </dgm:presLayoutVars>
      </dgm:prSet>
      <dgm:spPr/>
      <dgm:t>
        <a:bodyPr/>
        <a:lstStyle/>
        <a:p>
          <a:endParaRPr kumimoji="1" lang="ja-JP" altLang="en-US"/>
        </a:p>
      </dgm:t>
    </dgm:pt>
    <dgm:pt modelId="{D28CA19D-6BEB-4B9E-A474-EA59A5012A05}" type="pres">
      <dgm:prSet presAssocID="{284EE0B3-B846-47F8-99A9-822AD1100ECB}" presName="spNode" presStyleCnt="0"/>
      <dgm:spPr/>
    </dgm:pt>
    <dgm:pt modelId="{D31BC75F-0047-4BB5-B1E5-ED4F9457F433}" type="pres">
      <dgm:prSet presAssocID="{C8D00909-35E6-4DF4-8BEF-5431C4C9E76E}" presName="sibTrans" presStyleLbl="sibTrans1D1" presStyleIdx="0" presStyleCnt="5"/>
      <dgm:spPr/>
      <dgm:t>
        <a:bodyPr/>
        <a:lstStyle/>
        <a:p>
          <a:endParaRPr kumimoji="1" lang="ja-JP" altLang="en-US"/>
        </a:p>
      </dgm:t>
    </dgm:pt>
    <dgm:pt modelId="{FF0E566A-61F6-472D-93F2-0613F995A9AE}" type="pres">
      <dgm:prSet presAssocID="{AA79C519-6306-4130-8DE0-9610F1B96743}" presName="node" presStyleLbl="node1" presStyleIdx="1" presStyleCnt="5" custScaleX="241673" custRadScaleRad="143684" custRadScaleInc="29741">
        <dgm:presLayoutVars>
          <dgm:bulletEnabled val="1"/>
        </dgm:presLayoutVars>
      </dgm:prSet>
      <dgm:spPr/>
      <dgm:t>
        <a:bodyPr/>
        <a:lstStyle/>
        <a:p>
          <a:endParaRPr kumimoji="1" lang="ja-JP" altLang="en-US"/>
        </a:p>
      </dgm:t>
    </dgm:pt>
    <dgm:pt modelId="{88E96EC1-0122-41B5-AAA2-94CBAC519B9C}" type="pres">
      <dgm:prSet presAssocID="{AA79C519-6306-4130-8DE0-9610F1B96743}" presName="spNode" presStyleCnt="0"/>
      <dgm:spPr/>
    </dgm:pt>
    <dgm:pt modelId="{5898B084-D902-445C-94E8-2C07705F2689}" type="pres">
      <dgm:prSet presAssocID="{FBB56ACE-6BB5-4D45-8058-C3117516745A}" presName="sibTrans" presStyleLbl="sibTrans1D1" presStyleIdx="1" presStyleCnt="5"/>
      <dgm:spPr/>
      <dgm:t>
        <a:bodyPr/>
        <a:lstStyle/>
        <a:p>
          <a:endParaRPr kumimoji="1" lang="ja-JP" altLang="en-US"/>
        </a:p>
      </dgm:t>
    </dgm:pt>
    <dgm:pt modelId="{7A063DA3-60CA-4983-88AA-30E0163E4F71}" type="pres">
      <dgm:prSet presAssocID="{506DF216-2176-4484-8019-5B73F8E22FB5}" presName="node" presStyleLbl="node1" presStyleIdx="2" presStyleCnt="5" custScaleX="269160" custRadScaleRad="131874" custRadScaleInc="-101746">
        <dgm:presLayoutVars>
          <dgm:bulletEnabled val="1"/>
        </dgm:presLayoutVars>
      </dgm:prSet>
      <dgm:spPr/>
      <dgm:t>
        <a:bodyPr/>
        <a:lstStyle/>
        <a:p>
          <a:endParaRPr kumimoji="1" lang="ja-JP" altLang="en-US"/>
        </a:p>
      </dgm:t>
    </dgm:pt>
    <dgm:pt modelId="{6BCB1B20-82AC-4464-8504-2A01B2DB1516}" type="pres">
      <dgm:prSet presAssocID="{506DF216-2176-4484-8019-5B73F8E22FB5}" presName="spNode" presStyleCnt="0"/>
      <dgm:spPr/>
    </dgm:pt>
    <dgm:pt modelId="{0833CF02-F17B-4461-B896-032F870487E7}" type="pres">
      <dgm:prSet presAssocID="{4EBE887E-74B1-4994-BC20-5ECC5093E89C}" presName="sibTrans" presStyleLbl="sibTrans1D1" presStyleIdx="2" presStyleCnt="5"/>
      <dgm:spPr/>
      <dgm:t>
        <a:bodyPr/>
        <a:lstStyle/>
        <a:p>
          <a:endParaRPr kumimoji="1" lang="ja-JP" altLang="en-US"/>
        </a:p>
      </dgm:t>
    </dgm:pt>
    <dgm:pt modelId="{707202F4-C824-4337-B377-D8AAB27A6898}" type="pres">
      <dgm:prSet presAssocID="{1C1C1173-4618-449E-A042-26A96D83FB6E}" presName="node" presStyleLbl="node1" presStyleIdx="3" presStyleCnt="5" custScaleX="269182" custRadScaleRad="116533" custRadScaleInc="83398">
        <dgm:presLayoutVars>
          <dgm:bulletEnabled val="1"/>
        </dgm:presLayoutVars>
      </dgm:prSet>
      <dgm:spPr/>
      <dgm:t>
        <a:bodyPr/>
        <a:lstStyle/>
        <a:p>
          <a:endParaRPr kumimoji="1" lang="ja-JP" altLang="en-US"/>
        </a:p>
      </dgm:t>
    </dgm:pt>
    <dgm:pt modelId="{3C5EBCD4-674B-4E46-89B9-A859CCB1D82D}" type="pres">
      <dgm:prSet presAssocID="{1C1C1173-4618-449E-A042-26A96D83FB6E}" presName="spNode" presStyleCnt="0"/>
      <dgm:spPr/>
    </dgm:pt>
    <dgm:pt modelId="{33CA1DF9-FCB0-4377-B109-362C44BBD520}" type="pres">
      <dgm:prSet presAssocID="{FAE64E87-857F-4808-B74A-7802C7BB66CE}" presName="sibTrans" presStyleLbl="sibTrans1D1" presStyleIdx="3" presStyleCnt="5"/>
      <dgm:spPr/>
      <dgm:t>
        <a:bodyPr/>
        <a:lstStyle/>
        <a:p>
          <a:endParaRPr kumimoji="1" lang="ja-JP" altLang="en-US"/>
        </a:p>
      </dgm:t>
    </dgm:pt>
    <dgm:pt modelId="{1569D1A9-44A1-4BB1-B6E2-40E510C49E4C}" type="pres">
      <dgm:prSet presAssocID="{9E6E69E7-7B2C-4B29-A294-917B4E66CB2B}" presName="node" presStyleLbl="node1" presStyleIdx="4" presStyleCnt="5" custScaleX="243433" custRadScaleRad="147459" custRadScaleInc="-30915">
        <dgm:presLayoutVars>
          <dgm:bulletEnabled val="1"/>
        </dgm:presLayoutVars>
      </dgm:prSet>
      <dgm:spPr/>
      <dgm:t>
        <a:bodyPr/>
        <a:lstStyle/>
        <a:p>
          <a:endParaRPr kumimoji="1" lang="ja-JP" altLang="en-US"/>
        </a:p>
      </dgm:t>
    </dgm:pt>
    <dgm:pt modelId="{59064131-2981-46B3-BC51-93952DBC1087}" type="pres">
      <dgm:prSet presAssocID="{9E6E69E7-7B2C-4B29-A294-917B4E66CB2B}" presName="spNode" presStyleCnt="0"/>
      <dgm:spPr/>
    </dgm:pt>
    <dgm:pt modelId="{186BEBD5-1E7D-4BA8-BB5F-C9F7C80DB5EA}" type="pres">
      <dgm:prSet presAssocID="{02270A15-895F-414A-8806-E9EE3A09F5EB}" presName="sibTrans" presStyleLbl="sibTrans1D1" presStyleIdx="4" presStyleCnt="5"/>
      <dgm:spPr/>
      <dgm:t>
        <a:bodyPr/>
        <a:lstStyle/>
        <a:p>
          <a:endParaRPr kumimoji="1" lang="ja-JP" altLang="en-US"/>
        </a:p>
      </dgm:t>
    </dgm:pt>
  </dgm:ptLst>
  <dgm:cxnLst>
    <dgm:cxn modelId="{1132C897-6956-4A80-B49C-3F47A990812A}" type="presOf" srcId="{9E6E69E7-7B2C-4B29-A294-917B4E66CB2B}" destId="{1569D1A9-44A1-4BB1-B6E2-40E510C49E4C}" srcOrd="0" destOrd="0" presId="urn:microsoft.com/office/officeart/2005/8/layout/cycle5"/>
    <dgm:cxn modelId="{B1ABF678-D3E6-4128-B689-22FDFD837843}" type="presOf" srcId="{1C1C1173-4618-449E-A042-26A96D83FB6E}" destId="{707202F4-C824-4337-B377-D8AAB27A6898}" srcOrd="0" destOrd="0" presId="urn:microsoft.com/office/officeart/2005/8/layout/cycle5"/>
    <dgm:cxn modelId="{0981BFDF-717E-4741-97CE-BADFF83A350E}" type="presOf" srcId="{02270A15-895F-414A-8806-E9EE3A09F5EB}" destId="{186BEBD5-1E7D-4BA8-BB5F-C9F7C80DB5EA}" srcOrd="0" destOrd="0" presId="urn:microsoft.com/office/officeart/2005/8/layout/cycle5"/>
    <dgm:cxn modelId="{BFBDA2AC-902B-452D-A9AA-7C701F4D17D3}" type="presOf" srcId="{FBB56ACE-6BB5-4D45-8058-C3117516745A}" destId="{5898B084-D902-445C-94E8-2C07705F2689}" srcOrd="0" destOrd="0" presId="urn:microsoft.com/office/officeart/2005/8/layout/cycle5"/>
    <dgm:cxn modelId="{9270CC60-8B51-4FDB-9E51-26676FF20F61}" srcId="{20DD1C78-DF6D-4DAB-9436-6D48B485044E}" destId="{9E6E69E7-7B2C-4B29-A294-917B4E66CB2B}" srcOrd="4" destOrd="0" parTransId="{044F7297-80F6-4408-94B1-355CDBC8C23A}" sibTransId="{02270A15-895F-414A-8806-E9EE3A09F5EB}"/>
    <dgm:cxn modelId="{75B60E0B-15BD-4C02-A3D6-181ACA5A86E4}" type="presOf" srcId="{C8D00909-35E6-4DF4-8BEF-5431C4C9E76E}" destId="{D31BC75F-0047-4BB5-B1E5-ED4F9457F433}" srcOrd="0" destOrd="0" presId="urn:microsoft.com/office/officeart/2005/8/layout/cycle5"/>
    <dgm:cxn modelId="{079B84D8-5530-4780-AA17-EC0BBE81AAE1}" srcId="{20DD1C78-DF6D-4DAB-9436-6D48B485044E}" destId="{AA79C519-6306-4130-8DE0-9610F1B96743}" srcOrd="1" destOrd="0" parTransId="{57EF0AD8-3007-440E-9055-5CA5A6EB4932}" sibTransId="{FBB56ACE-6BB5-4D45-8058-C3117516745A}"/>
    <dgm:cxn modelId="{523B8D03-7A41-44CE-99A7-C77E99FC6030}" type="presOf" srcId="{20DD1C78-DF6D-4DAB-9436-6D48B485044E}" destId="{F09681C6-D36E-46F2-9686-E3541AE3C61A}" srcOrd="0" destOrd="0" presId="urn:microsoft.com/office/officeart/2005/8/layout/cycle5"/>
    <dgm:cxn modelId="{97A3A68D-4F85-463E-8C13-E64469097160}" type="presOf" srcId="{AA79C519-6306-4130-8DE0-9610F1B96743}" destId="{FF0E566A-61F6-472D-93F2-0613F995A9AE}" srcOrd="0" destOrd="0" presId="urn:microsoft.com/office/officeart/2005/8/layout/cycle5"/>
    <dgm:cxn modelId="{CCFD1B84-E64A-4358-9C7A-891C52C19426}" type="presOf" srcId="{284EE0B3-B846-47F8-99A9-822AD1100ECB}" destId="{F2880924-695C-4BDB-B331-24E67BF496DC}" srcOrd="0" destOrd="0" presId="urn:microsoft.com/office/officeart/2005/8/layout/cycle5"/>
    <dgm:cxn modelId="{98B24584-1EF0-4DBE-ADF2-4DE4028CE3CA}" type="presOf" srcId="{FAE64E87-857F-4808-B74A-7802C7BB66CE}" destId="{33CA1DF9-FCB0-4377-B109-362C44BBD520}" srcOrd="0" destOrd="0" presId="urn:microsoft.com/office/officeart/2005/8/layout/cycle5"/>
    <dgm:cxn modelId="{138EE482-93B2-451B-A326-FDA3A431AEDD}" type="presOf" srcId="{506DF216-2176-4484-8019-5B73F8E22FB5}" destId="{7A063DA3-60CA-4983-88AA-30E0163E4F71}" srcOrd="0" destOrd="0" presId="urn:microsoft.com/office/officeart/2005/8/layout/cycle5"/>
    <dgm:cxn modelId="{A242AE79-3DB8-4147-A72A-E88E96B67C95}" srcId="{20DD1C78-DF6D-4DAB-9436-6D48B485044E}" destId="{284EE0B3-B846-47F8-99A9-822AD1100ECB}" srcOrd="0" destOrd="0" parTransId="{BF692D8A-30E9-4D51-A96F-1A908CCC14CB}" sibTransId="{C8D00909-35E6-4DF4-8BEF-5431C4C9E76E}"/>
    <dgm:cxn modelId="{808C0C36-E5A1-431C-9DDD-40DF1DF55E42}" srcId="{20DD1C78-DF6D-4DAB-9436-6D48B485044E}" destId="{506DF216-2176-4484-8019-5B73F8E22FB5}" srcOrd="2" destOrd="0" parTransId="{E5917599-7653-4DA6-A5AF-8679F4DDBABD}" sibTransId="{4EBE887E-74B1-4994-BC20-5ECC5093E89C}"/>
    <dgm:cxn modelId="{328084C5-935A-4B62-9CC8-A178FBF5B9EF}" srcId="{20DD1C78-DF6D-4DAB-9436-6D48B485044E}" destId="{1C1C1173-4618-449E-A042-26A96D83FB6E}" srcOrd="3" destOrd="0" parTransId="{28EA1FB5-7AF8-40FF-B947-8D88E777B3C9}" sibTransId="{FAE64E87-857F-4808-B74A-7802C7BB66CE}"/>
    <dgm:cxn modelId="{660B64EC-CBC7-4E6D-A5E5-9A191C383AC1}" type="presOf" srcId="{4EBE887E-74B1-4994-BC20-5ECC5093E89C}" destId="{0833CF02-F17B-4461-B896-032F870487E7}" srcOrd="0" destOrd="0" presId="urn:microsoft.com/office/officeart/2005/8/layout/cycle5"/>
    <dgm:cxn modelId="{CAC98FA1-F85A-48FD-B507-8A28712425FB}" type="presParOf" srcId="{F09681C6-D36E-46F2-9686-E3541AE3C61A}" destId="{F2880924-695C-4BDB-B331-24E67BF496DC}" srcOrd="0" destOrd="0" presId="urn:microsoft.com/office/officeart/2005/8/layout/cycle5"/>
    <dgm:cxn modelId="{C26905FF-7E61-4224-BF3C-FFCD19E6EFE7}" type="presParOf" srcId="{F09681C6-D36E-46F2-9686-E3541AE3C61A}" destId="{D28CA19D-6BEB-4B9E-A474-EA59A5012A05}" srcOrd="1" destOrd="0" presId="urn:microsoft.com/office/officeart/2005/8/layout/cycle5"/>
    <dgm:cxn modelId="{DC9B4483-3C54-4096-9109-112FE763E7A8}" type="presParOf" srcId="{F09681C6-D36E-46F2-9686-E3541AE3C61A}" destId="{D31BC75F-0047-4BB5-B1E5-ED4F9457F433}" srcOrd="2" destOrd="0" presId="urn:microsoft.com/office/officeart/2005/8/layout/cycle5"/>
    <dgm:cxn modelId="{DECF1AC2-BBD5-42DC-A358-E9580E4BF77A}" type="presParOf" srcId="{F09681C6-D36E-46F2-9686-E3541AE3C61A}" destId="{FF0E566A-61F6-472D-93F2-0613F995A9AE}" srcOrd="3" destOrd="0" presId="urn:microsoft.com/office/officeart/2005/8/layout/cycle5"/>
    <dgm:cxn modelId="{48D2F363-F25B-4DB6-A250-10025BAE9CEB}" type="presParOf" srcId="{F09681C6-D36E-46F2-9686-E3541AE3C61A}" destId="{88E96EC1-0122-41B5-AAA2-94CBAC519B9C}" srcOrd="4" destOrd="0" presId="urn:microsoft.com/office/officeart/2005/8/layout/cycle5"/>
    <dgm:cxn modelId="{09B69104-EFD1-4191-AD5F-B2AEDBEA4016}" type="presParOf" srcId="{F09681C6-D36E-46F2-9686-E3541AE3C61A}" destId="{5898B084-D902-445C-94E8-2C07705F2689}" srcOrd="5" destOrd="0" presId="urn:microsoft.com/office/officeart/2005/8/layout/cycle5"/>
    <dgm:cxn modelId="{85C6B48F-A1A2-4280-8A44-6BB8ABC169A3}" type="presParOf" srcId="{F09681C6-D36E-46F2-9686-E3541AE3C61A}" destId="{7A063DA3-60CA-4983-88AA-30E0163E4F71}" srcOrd="6" destOrd="0" presId="urn:microsoft.com/office/officeart/2005/8/layout/cycle5"/>
    <dgm:cxn modelId="{DEB7AEDD-8907-4C7B-AD34-D210A02AA800}" type="presParOf" srcId="{F09681C6-D36E-46F2-9686-E3541AE3C61A}" destId="{6BCB1B20-82AC-4464-8504-2A01B2DB1516}" srcOrd="7" destOrd="0" presId="urn:microsoft.com/office/officeart/2005/8/layout/cycle5"/>
    <dgm:cxn modelId="{3C3D373B-5D73-4258-980E-9A7CCED29FB6}" type="presParOf" srcId="{F09681C6-D36E-46F2-9686-E3541AE3C61A}" destId="{0833CF02-F17B-4461-B896-032F870487E7}" srcOrd="8" destOrd="0" presId="urn:microsoft.com/office/officeart/2005/8/layout/cycle5"/>
    <dgm:cxn modelId="{85EF68EB-CD60-4B16-A4AF-BB4CED9D8DB9}" type="presParOf" srcId="{F09681C6-D36E-46F2-9686-E3541AE3C61A}" destId="{707202F4-C824-4337-B377-D8AAB27A6898}" srcOrd="9" destOrd="0" presId="urn:microsoft.com/office/officeart/2005/8/layout/cycle5"/>
    <dgm:cxn modelId="{8655AEF8-28D0-4AD0-B90C-C83BB51C020B}" type="presParOf" srcId="{F09681C6-D36E-46F2-9686-E3541AE3C61A}" destId="{3C5EBCD4-674B-4E46-89B9-A859CCB1D82D}" srcOrd="10" destOrd="0" presId="urn:microsoft.com/office/officeart/2005/8/layout/cycle5"/>
    <dgm:cxn modelId="{635B7EAA-20BA-4B3C-ACF7-09352D61C462}" type="presParOf" srcId="{F09681C6-D36E-46F2-9686-E3541AE3C61A}" destId="{33CA1DF9-FCB0-4377-B109-362C44BBD520}" srcOrd="11" destOrd="0" presId="urn:microsoft.com/office/officeart/2005/8/layout/cycle5"/>
    <dgm:cxn modelId="{0019BE27-B0DB-4B4B-9387-B910F1B932A8}" type="presParOf" srcId="{F09681C6-D36E-46F2-9686-E3541AE3C61A}" destId="{1569D1A9-44A1-4BB1-B6E2-40E510C49E4C}" srcOrd="12" destOrd="0" presId="urn:microsoft.com/office/officeart/2005/8/layout/cycle5"/>
    <dgm:cxn modelId="{66AB8B10-8EE3-402C-8C6D-A5445821B8E0}" type="presParOf" srcId="{F09681C6-D36E-46F2-9686-E3541AE3C61A}" destId="{59064131-2981-46B3-BC51-93952DBC1087}" srcOrd="13" destOrd="0" presId="urn:microsoft.com/office/officeart/2005/8/layout/cycle5"/>
    <dgm:cxn modelId="{1EB5C7E5-BCB0-4D3F-B2E5-35F6F79E0456}" type="presParOf" srcId="{F09681C6-D36E-46F2-9686-E3541AE3C61A}" destId="{186BEBD5-1E7D-4BA8-BB5F-C9F7C80DB5EA}" srcOrd="14" destOrd="0" presId="urn:microsoft.com/office/officeart/2005/8/layout/cycle5"/>
  </dgm:cxnLst>
  <dgm:bg/>
  <dgm:whole/>
</dgm:dataModel>
</file>

<file path=ppt/diagrams/data3.xml><?xml version="1.0" encoding="utf-8"?>
<dgm:dataModel xmlns:dgm="http://schemas.openxmlformats.org/drawingml/2006/diagram" xmlns:a="http://schemas.openxmlformats.org/drawingml/2006/main">
  <dgm:ptLst>
    <dgm:pt modelId="{20DD1C78-DF6D-4DAB-9436-6D48B485044E}" type="doc">
      <dgm:prSet loTypeId="urn:microsoft.com/office/officeart/2005/8/layout/cycle5" loCatId="cycle" qsTypeId="urn:microsoft.com/office/officeart/2005/8/quickstyle/simple5" qsCatId="simple" csTypeId="urn:microsoft.com/office/officeart/2005/8/colors/accent2_2" csCatId="accent2" phldr="1"/>
      <dgm:spPr/>
      <dgm:t>
        <a:bodyPr/>
        <a:lstStyle/>
        <a:p>
          <a:endParaRPr kumimoji="1" lang="ja-JP" altLang="en-US"/>
        </a:p>
      </dgm:t>
    </dgm:pt>
    <dgm:pt modelId="{284EE0B3-B846-47F8-99A9-822AD1100ECB}">
      <dgm:prSet phldrT="[テキスト]" custT="1"/>
      <dgm:spPr/>
      <dgm:t>
        <a:bodyPr/>
        <a:lstStyle/>
        <a:p>
          <a:r>
            <a:rPr kumimoji="1" lang="en-US" altLang="ja-JP" sz="1400" dirty="0" smtClean="0"/>
            <a:t>ARM</a:t>
          </a:r>
          <a:r>
            <a:rPr kumimoji="1" lang="ja-JP" altLang="en-US" sz="1400" dirty="0" smtClean="0"/>
            <a:t> や </a:t>
          </a:r>
          <a:r>
            <a:rPr kumimoji="1" lang="en-US" altLang="ja-JP" sz="1400" dirty="0" smtClean="0"/>
            <a:t>MIPS</a:t>
          </a:r>
          <a:r>
            <a:rPr kumimoji="1" lang="ja-JP" altLang="en-US" sz="1400" dirty="0" smtClean="0"/>
            <a:t>  比べた場合 </a:t>
          </a:r>
          <a:r>
            <a:rPr kumimoji="1" lang="en-US" altLang="ja-JP" sz="1400" dirty="0" smtClean="0"/>
            <a:t>SuperH</a:t>
          </a:r>
          <a:r>
            <a:rPr kumimoji="1" lang="ja-JP" altLang="en-US" sz="1400" dirty="0" smtClean="0"/>
            <a:t> </a:t>
          </a:r>
          <a:r>
            <a:rPr kumimoji="1" lang="en-US" altLang="ja-JP" sz="1400" dirty="0" smtClean="0"/>
            <a:t>Linux</a:t>
          </a:r>
          <a:r>
            <a:rPr kumimoji="1" lang="ja-JP" altLang="en-US" sz="1400" dirty="0" smtClean="0"/>
            <a:t> では</a:t>
          </a:r>
          <a:r>
            <a:rPr kumimoji="1" lang="en-US" altLang="ja-JP" sz="1400" dirty="0" smtClean="0"/>
            <a:t/>
          </a:r>
          <a:br>
            <a:rPr kumimoji="1" lang="en-US" altLang="ja-JP" sz="1400" dirty="0" smtClean="0"/>
          </a:br>
          <a:r>
            <a:rPr kumimoji="1" lang="ja-JP" altLang="en-US" sz="1400" dirty="0" smtClean="0"/>
            <a:t>参照可能な実装実績や再利用可能な検証済</a:t>
          </a:r>
          <a:r>
            <a:rPr kumimoji="1" lang="en-US" altLang="ja-JP" sz="1400" dirty="0" smtClean="0"/>
            <a:t/>
          </a:r>
          <a:br>
            <a:rPr kumimoji="1" lang="en-US" altLang="ja-JP" sz="1400" dirty="0" smtClean="0"/>
          </a:br>
          <a:r>
            <a:rPr kumimoji="1" lang="ja-JP" altLang="en-US" sz="1400" dirty="0" smtClean="0"/>
            <a:t>プログラムの流通実績が非常に 少ない</a:t>
          </a:r>
          <a:endParaRPr kumimoji="1" lang="ja-JP" altLang="en-US" sz="1400" dirty="0"/>
        </a:p>
      </dgm:t>
    </dgm:pt>
    <dgm:pt modelId="{BF692D8A-30E9-4D51-A96F-1A908CCC14CB}" type="parTrans" cxnId="{A242AE79-3DB8-4147-A72A-E88E96B67C95}">
      <dgm:prSet/>
      <dgm:spPr/>
      <dgm:t>
        <a:bodyPr/>
        <a:lstStyle/>
        <a:p>
          <a:endParaRPr kumimoji="1" lang="ja-JP" altLang="en-US"/>
        </a:p>
      </dgm:t>
    </dgm:pt>
    <dgm:pt modelId="{C8D00909-35E6-4DF4-8BEF-5431C4C9E76E}" type="sibTrans" cxnId="{A242AE79-3DB8-4147-A72A-E88E96B67C95}">
      <dgm:prSet/>
      <dgm:spPr/>
      <dgm:t>
        <a:bodyPr/>
        <a:lstStyle/>
        <a:p>
          <a:endParaRPr kumimoji="1" lang="ja-JP" altLang="en-US"/>
        </a:p>
      </dgm:t>
    </dgm:pt>
    <dgm:pt modelId="{AA79C519-6306-4130-8DE0-9610F1B96743}">
      <dgm:prSet phldrT="[テキスト]" custT="1"/>
      <dgm:spPr/>
      <dgm:t>
        <a:bodyPr/>
        <a:lstStyle/>
        <a:p>
          <a:r>
            <a:rPr kumimoji="1" lang="en-US" altLang="ja-JP" sz="1200" dirty="0" smtClean="0"/>
            <a:t>SI</a:t>
          </a:r>
          <a:r>
            <a:rPr kumimoji="1" lang="ja-JP" altLang="en-US" sz="1200" dirty="0" smtClean="0"/>
            <a:t>ベンダーが </a:t>
          </a:r>
          <a:r>
            <a:rPr kumimoji="1" lang="en-US" altLang="ja-JP" sz="1200" dirty="0" smtClean="0"/>
            <a:t>SuperH</a:t>
          </a:r>
          <a:r>
            <a:rPr kumimoji="1" lang="ja-JP" altLang="en-US" sz="1200" dirty="0" smtClean="0"/>
            <a:t> 向けの開発を</a:t>
          </a:r>
          <a:r>
            <a:rPr kumimoji="1" lang="en-US" altLang="ja-JP" sz="1200" dirty="0" smtClean="0"/>
            <a:t/>
          </a:r>
          <a:br>
            <a:rPr kumimoji="1" lang="en-US" altLang="ja-JP" sz="1200" dirty="0" smtClean="0"/>
          </a:br>
          <a:r>
            <a:rPr kumimoji="1" lang="ja-JP" altLang="en-US" sz="1200" dirty="0" smtClean="0"/>
            <a:t>行う場合、自力でリナックス環境整備を行う</a:t>
          </a:r>
          <a:r>
            <a:rPr kumimoji="1" lang="en-US" altLang="ja-JP" sz="1200" dirty="0" smtClean="0"/>
            <a:t/>
          </a:r>
          <a:br>
            <a:rPr kumimoji="1" lang="en-US" altLang="ja-JP" sz="1200" dirty="0" smtClean="0"/>
          </a:br>
          <a:r>
            <a:rPr kumimoji="1" lang="ja-JP" altLang="en-US" sz="1200" dirty="0" smtClean="0"/>
            <a:t>作業が多く必要になるので、他の</a:t>
          </a:r>
          <a:r>
            <a:rPr kumimoji="1" lang="en-US" altLang="ja-JP" sz="1200" dirty="0" smtClean="0"/>
            <a:t>CPU</a:t>
          </a:r>
          <a:r>
            <a:rPr kumimoji="1" lang="ja-JP" altLang="en-US" sz="1200" dirty="0" smtClean="0"/>
            <a:t>より</a:t>
          </a:r>
          <a:r>
            <a:rPr kumimoji="1" lang="en-US" altLang="ja-JP" sz="1200" dirty="0" smtClean="0"/>
            <a:t/>
          </a:r>
          <a:br>
            <a:rPr kumimoji="1" lang="en-US" altLang="ja-JP" sz="1200" dirty="0" smtClean="0"/>
          </a:br>
          <a:r>
            <a:rPr kumimoji="1" lang="ja-JP" altLang="en-US" sz="1200" dirty="0" smtClean="0"/>
            <a:t>原価が高くなりビジネス的旨みが少ない</a:t>
          </a:r>
          <a:endParaRPr kumimoji="1" lang="ja-JP" altLang="en-US" sz="1200" dirty="0"/>
        </a:p>
      </dgm:t>
    </dgm:pt>
    <dgm:pt modelId="{57EF0AD8-3007-440E-9055-5CA5A6EB4932}" type="parTrans" cxnId="{079B84D8-5530-4780-AA17-EC0BBE81AAE1}">
      <dgm:prSet/>
      <dgm:spPr/>
      <dgm:t>
        <a:bodyPr/>
        <a:lstStyle/>
        <a:p>
          <a:endParaRPr kumimoji="1" lang="ja-JP" altLang="en-US"/>
        </a:p>
      </dgm:t>
    </dgm:pt>
    <dgm:pt modelId="{FBB56ACE-6BB5-4D45-8058-C3117516745A}" type="sibTrans" cxnId="{079B84D8-5530-4780-AA17-EC0BBE81AAE1}">
      <dgm:prSet/>
      <dgm:spPr/>
      <dgm:t>
        <a:bodyPr/>
        <a:lstStyle/>
        <a:p>
          <a:endParaRPr kumimoji="1" lang="ja-JP" altLang="en-US"/>
        </a:p>
      </dgm:t>
    </dgm:pt>
    <dgm:pt modelId="{506DF216-2176-4484-8019-5B73F8E22FB5}">
      <dgm:prSet phldrT="[テキスト]" custT="1"/>
      <dgm:spPr/>
      <dgm:t>
        <a:bodyPr/>
        <a:lstStyle/>
        <a:p>
          <a:r>
            <a:rPr kumimoji="1" lang="ja-JP" altLang="en-US" sz="1400" dirty="0" smtClean="0"/>
            <a:t>顧客から</a:t>
          </a:r>
          <a:r>
            <a:rPr kumimoji="1" lang="en-US" altLang="ja-JP" sz="1400" dirty="0" smtClean="0"/>
            <a:t>SI</a:t>
          </a:r>
          <a:r>
            <a:rPr kumimoji="1" lang="ja-JP" altLang="en-US" sz="1400" dirty="0" smtClean="0"/>
            <a:t> ベンダーに照会があった場合には、リナックスで充分な実績があり、より利益が</a:t>
          </a:r>
          <a:r>
            <a:rPr kumimoji="1" lang="en-US" altLang="ja-JP" sz="1400" dirty="0" smtClean="0"/>
            <a:t/>
          </a:r>
          <a:br>
            <a:rPr kumimoji="1" lang="en-US" altLang="ja-JP" sz="1400" dirty="0" smtClean="0"/>
          </a:br>
          <a:r>
            <a:rPr kumimoji="1" lang="ja-JP" altLang="en-US" sz="1400" dirty="0" smtClean="0"/>
            <a:t>確保しやすい 他社製 </a:t>
          </a:r>
          <a:r>
            <a:rPr kumimoji="1" lang="en-US" altLang="ja-JP" sz="1400" dirty="0" smtClean="0"/>
            <a:t>CPU</a:t>
          </a:r>
          <a:r>
            <a:rPr kumimoji="1" lang="ja-JP" altLang="en-US" sz="1400" dirty="0" smtClean="0"/>
            <a:t>を推奨してしまう</a:t>
          </a:r>
          <a:endParaRPr kumimoji="1" lang="ja-JP" altLang="en-US" sz="1400" dirty="0"/>
        </a:p>
      </dgm:t>
    </dgm:pt>
    <dgm:pt modelId="{E5917599-7653-4DA6-A5AF-8679F4DDBABD}" type="parTrans" cxnId="{808C0C36-E5A1-431C-9DDD-40DF1DF55E42}">
      <dgm:prSet/>
      <dgm:spPr/>
      <dgm:t>
        <a:bodyPr/>
        <a:lstStyle/>
        <a:p>
          <a:endParaRPr kumimoji="1" lang="ja-JP" altLang="en-US"/>
        </a:p>
      </dgm:t>
    </dgm:pt>
    <dgm:pt modelId="{4EBE887E-74B1-4994-BC20-5ECC5093E89C}" type="sibTrans" cxnId="{808C0C36-E5A1-431C-9DDD-40DF1DF55E42}">
      <dgm:prSet/>
      <dgm:spPr/>
      <dgm:t>
        <a:bodyPr/>
        <a:lstStyle/>
        <a:p>
          <a:endParaRPr kumimoji="1" lang="ja-JP" altLang="en-US"/>
        </a:p>
      </dgm:t>
    </dgm:pt>
    <dgm:pt modelId="{1C1C1173-4618-449E-A042-26A96D83FB6E}">
      <dgm:prSet phldrT="[テキスト]" custT="1"/>
      <dgm:spPr/>
      <dgm:t>
        <a:bodyPr/>
        <a:lstStyle/>
        <a:p>
          <a:r>
            <a:rPr kumimoji="1" lang="en-US" altLang="ja-JP" sz="1400" dirty="0" smtClean="0"/>
            <a:t>SuperH</a:t>
          </a:r>
          <a:r>
            <a:rPr kumimoji="1" lang="ja-JP" altLang="en-US" sz="1400" dirty="0" smtClean="0"/>
            <a:t> </a:t>
          </a:r>
          <a:r>
            <a:rPr kumimoji="1" lang="en-US" altLang="ja-JP" sz="1400" dirty="0" smtClean="0"/>
            <a:t>Linux</a:t>
          </a:r>
          <a:r>
            <a:rPr kumimoji="1" lang="ja-JP" altLang="en-US" sz="1400" dirty="0" smtClean="0"/>
            <a:t> を使ったソリューション</a:t>
          </a:r>
          <a:r>
            <a:rPr kumimoji="1" lang="en-US" altLang="ja-JP" sz="1400" dirty="0" smtClean="0"/>
            <a:t/>
          </a:r>
          <a:br>
            <a:rPr kumimoji="1" lang="en-US" altLang="ja-JP" sz="1400" dirty="0" smtClean="0"/>
          </a:br>
          <a:r>
            <a:rPr kumimoji="1" lang="ja-JP" altLang="en-US" sz="1400" dirty="0" smtClean="0"/>
            <a:t>の採用実績が増えていかない</a:t>
          </a:r>
          <a:endParaRPr kumimoji="1" lang="ja-JP" altLang="en-US" sz="1400" dirty="0"/>
        </a:p>
      </dgm:t>
    </dgm:pt>
    <dgm:pt modelId="{28EA1FB5-7AF8-40FF-B947-8D88E777B3C9}" type="parTrans" cxnId="{328084C5-935A-4B62-9CC8-A178FBF5B9EF}">
      <dgm:prSet/>
      <dgm:spPr/>
      <dgm:t>
        <a:bodyPr/>
        <a:lstStyle/>
        <a:p>
          <a:endParaRPr kumimoji="1" lang="ja-JP" altLang="en-US"/>
        </a:p>
      </dgm:t>
    </dgm:pt>
    <dgm:pt modelId="{FAE64E87-857F-4808-B74A-7802C7BB66CE}" type="sibTrans" cxnId="{328084C5-935A-4B62-9CC8-A178FBF5B9EF}">
      <dgm:prSet/>
      <dgm:spPr/>
      <dgm:t>
        <a:bodyPr/>
        <a:lstStyle/>
        <a:p>
          <a:endParaRPr kumimoji="1" lang="ja-JP" altLang="en-US"/>
        </a:p>
      </dgm:t>
    </dgm:pt>
    <dgm:pt modelId="{F09681C6-D36E-46F2-9686-E3541AE3C61A}" type="pres">
      <dgm:prSet presAssocID="{20DD1C78-DF6D-4DAB-9436-6D48B485044E}" presName="cycle" presStyleCnt="0">
        <dgm:presLayoutVars>
          <dgm:dir/>
          <dgm:resizeHandles val="exact"/>
        </dgm:presLayoutVars>
      </dgm:prSet>
      <dgm:spPr/>
      <dgm:t>
        <a:bodyPr/>
        <a:lstStyle/>
        <a:p>
          <a:endParaRPr kumimoji="1" lang="ja-JP" altLang="en-US"/>
        </a:p>
      </dgm:t>
    </dgm:pt>
    <dgm:pt modelId="{F2880924-695C-4BDB-B331-24E67BF496DC}" type="pres">
      <dgm:prSet presAssocID="{284EE0B3-B846-47F8-99A9-822AD1100ECB}" presName="node" presStyleLbl="node1" presStyleIdx="0" presStyleCnt="4" custScaleX="257547">
        <dgm:presLayoutVars>
          <dgm:bulletEnabled val="1"/>
        </dgm:presLayoutVars>
      </dgm:prSet>
      <dgm:spPr/>
      <dgm:t>
        <a:bodyPr/>
        <a:lstStyle/>
        <a:p>
          <a:endParaRPr kumimoji="1" lang="ja-JP" altLang="en-US"/>
        </a:p>
      </dgm:t>
    </dgm:pt>
    <dgm:pt modelId="{D28CA19D-6BEB-4B9E-A474-EA59A5012A05}" type="pres">
      <dgm:prSet presAssocID="{284EE0B3-B846-47F8-99A9-822AD1100ECB}" presName="spNode" presStyleCnt="0"/>
      <dgm:spPr/>
    </dgm:pt>
    <dgm:pt modelId="{D31BC75F-0047-4BB5-B1E5-ED4F9457F433}" type="pres">
      <dgm:prSet presAssocID="{C8D00909-35E6-4DF4-8BEF-5431C4C9E76E}" presName="sibTrans" presStyleLbl="sibTrans1D1" presStyleIdx="0" presStyleCnt="4"/>
      <dgm:spPr/>
      <dgm:t>
        <a:bodyPr/>
        <a:lstStyle/>
        <a:p>
          <a:endParaRPr kumimoji="1" lang="ja-JP" altLang="en-US"/>
        </a:p>
      </dgm:t>
    </dgm:pt>
    <dgm:pt modelId="{FF0E566A-61F6-472D-93F2-0613F995A9AE}" type="pres">
      <dgm:prSet presAssocID="{AA79C519-6306-4130-8DE0-9610F1B96743}" presName="node" presStyleLbl="node1" presStyleIdx="1" presStyleCnt="4" custScaleX="225422" custRadScaleRad="108544" custRadScaleInc="8700">
        <dgm:presLayoutVars>
          <dgm:bulletEnabled val="1"/>
        </dgm:presLayoutVars>
      </dgm:prSet>
      <dgm:spPr/>
      <dgm:t>
        <a:bodyPr/>
        <a:lstStyle/>
        <a:p>
          <a:endParaRPr kumimoji="1" lang="ja-JP" altLang="en-US"/>
        </a:p>
      </dgm:t>
    </dgm:pt>
    <dgm:pt modelId="{88E96EC1-0122-41B5-AAA2-94CBAC519B9C}" type="pres">
      <dgm:prSet presAssocID="{AA79C519-6306-4130-8DE0-9610F1B96743}" presName="spNode" presStyleCnt="0"/>
      <dgm:spPr/>
    </dgm:pt>
    <dgm:pt modelId="{5898B084-D902-445C-94E8-2C07705F2689}" type="pres">
      <dgm:prSet presAssocID="{FBB56ACE-6BB5-4D45-8058-C3117516745A}" presName="sibTrans" presStyleLbl="sibTrans1D1" presStyleIdx="1" presStyleCnt="4"/>
      <dgm:spPr/>
      <dgm:t>
        <a:bodyPr/>
        <a:lstStyle/>
        <a:p>
          <a:endParaRPr kumimoji="1" lang="ja-JP" altLang="en-US"/>
        </a:p>
      </dgm:t>
    </dgm:pt>
    <dgm:pt modelId="{7A063DA3-60CA-4983-88AA-30E0163E4F71}" type="pres">
      <dgm:prSet presAssocID="{506DF216-2176-4484-8019-5B73F8E22FB5}" presName="node" presStyleLbl="node1" presStyleIdx="2" presStyleCnt="4" custScaleX="266352" custRadScaleRad="104271" custRadScaleInc="-22917">
        <dgm:presLayoutVars>
          <dgm:bulletEnabled val="1"/>
        </dgm:presLayoutVars>
      </dgm:prSet>
      <dgm:spPr/>
      <dgm:t>
        <a:bodyPr/>
        <a:lstStyle/>
        <a:p>
          <a:endParaRPr kumimoji="1" lang="ja-JP" altLang="en-US"/>
        </a:p>
      </dgm:t>
    </dgm:pt>
    <dgm:pt modelId="{6BCB1B20-82AC-4464-8504-2A01B2DB1516}" type="pres">
      <dgm:prSet presAssocID="{506DF216-2176-4484-8019-5B73F8E22FB5}" presName="spNode" presStyleCnt="0"/>
      <dgm:spPr/>
    </dgm:pt>
    <dgm:pt modelId="{0833CF02-F17B-4461-B896-032F870487E7}" type="pres">
      <dgm:prSet presAssocID="{4EBE887E-74B1-4994-BC20-5ECC5093E89C}" presName="sibTrans" presStyleLbl="sibTrans1D1" presStyleIdx="2" presStyleCnt="4"/>
      <dgm:spPr/>
      <dgm:t>
        <a:bodyPr/>
        <a:lstStyle/>
        <a:p>
          <a:endParaRPr kumimoji="1" lang="ja-JP" altLang="en-US"/>
        </a:p>
      </dgm:t>
    </dgm:pt>
    <dgm:pt modelId="{707202F4-C824-4337-B377-D8AAB27A6898}" type="pres">
      <dgm:prSet presAssocID="{1C1C1173-4618-449E-A042-26A96D83FB6E}" presName="node" presStyleLbl="node1" presStyleIdx="3" presStyleCnt="4" custScaleX="226196" custRadScaleRad="108577" custRadScaleInc="-9887">
        <dgm:presLayoutVars>
          <dgm:bulletEnabled val="1"/>
        </dgm:presLayoutVars>
      </dgm:prSet>
      <dgm:spPr/>
      <dgm:t>
        <a:bodyPr/>
        <a:lstStyle/>
        <a:p>
          <a:endParaRPr kumimoji="1" lang="ja-JP" altLang="en-US"/>
        </a:p>
      </dgm:t>
    </dgm:pt>
    <dgm:pt modelId="{3C5EBCD4-674B-4E46-89B9-A859CCB1D82D}" type="pres">
      <dgm:prSet presAssocID="{1C1C1173-4618-449E-A042-26A96D83FB6E}" presName="spNode" presStyleCnt="0"/>
      <dgm:spPr/>
    </dgm:pt>
    <dgm:pt modelId="{33CA1DF9-FCB0-4377-B109-362C44BBD520}" type="pres">
      <dgm:prSet presAssocID="{FAE64E87-857F-4808-B74A-7802C7BB66CE}" presName="sibTrans" presStyleLbl="sibTrans1D1" presStyleIdx="3" presStyleCnt="4"/>
      <dgm:spPr/>
      <dgm:t>
        <a:bodyPr/>
        <a:lstStyle/>
        <a:p>
          <a:endParaRPr kumimoji="1" lang="ja-JP" altLang="en-US"/>
        </a:p>
      </dgm:t>
    </dgm:pt>
  </dgm:ptLst>
  <dgm:cxnLst>
    <dgm:cxn modelId="{831AE304-2259-41D3-A91C-B39D8E739CDC}" type="presOf" srcId="{FBB56ACE-6BB5-4D45-8058-C3117516745A}" destId="{5898B084-D902-445C-94E8-2C07705F2689}" srcOrd="0" destOrd="0" presId="urn:microsoft.com/office/officeart/2005/8/layout/cycle5"/>
    <dgm:cxn modelId="{CC077054-3F90-4944-A0F3-16E6629C848A}" type="presOf" srcId="{C8D00909-35E6-4DF4-8BEF-5431C4C9E76E}" destId="{D31BC75F-0047-4BB5-B1E5-ED4F9457F433}" srcOrd="0" destOrd="0" presId="urn:microsoft.com/office/officeart/2005/8/layout/cycle5"/>
    <dgm:cxn modelId="{079B84D8-5530-4780-AA17-EC0BBE81AAE1}" srcId="{20DD1C78-DF6D-4DAB-9436-6D48B485044E}" destId="{AA79C519-6306-4130-8DE0-9610F1B96743}" srcOrd="1" destOrd="0" parTransId="{57EF0AD8-3007-440E-9055-5CA5A6EB4932}" sibTransId="{FBB56ACE-6BB5-4D45-8058-C3117516745A}"/>
    <dgm:cxn modelId="{1854A42F-773C-4488-85AC-21769F242398}" type="presOf" srcId="{1C1C1173-4618-449E-A042-26A96D83FB6E}" destId="{707202F4-C824-4337-B377-D8AAB27A6898}" srcOrd="0" destOrd="0" presId="urn:microsoft.com/office/officeart/2005/8/layout/cycle5"/>
    <dgm:cxn modelId="{A751F766-3654-4C56-AFA8-39B2E995DC26}" type="presOf" srcId="{20DD1C78-DF6D-4DAB-9436-6D48B485044E}" destId="{F09681C6-D36E-46F2-9686-E3541AE3C61A}" srcOrd="0" destOrd="0" presId="urn:microsoft.com/office/officeart/2005/8/layout/cycle5"/>
    <dgm:cxn modelId="{AD425490-3AB4-4F86-BF68-22B843DC05D4}" type="presOf" srcId="{4EBE887E-74B1-4994-BC20-5ECC5093E89C}" destId="{0833CF02-F17B-4461-B896-032F870487E7}" srcOrd="0" destOrd="0" presId="urn:microsoft.com/office/officeart/2005/8/layout/cycle5"/>
    <dgm:cxn modelId="{A242AE79-3DB8-4147-A72A-E88E96B67C95}" srcId="{20DD1C78-DF6D-4DAB-9436-6D48B485044E}" destId="{284EE0B3-B846-47F8-99A9-822AD1100ECB}" srcOrd="0" destOrd="0" parTransId="{BF692D8A-30E9-4D51-A96F-1A908CCC14CB}" sibTransId="{C8D00909-35E6-4DF4-8BEF-5431C4C9E76E}"/>
    <dgm:cxn modelId="{C7B58792-E8BF-4AE7-B752-04B740B79998}" type="presOf" srcId="{FAE64E87-857F-4808-B74A-7802C7BB66CE}" destId="{33CA1DF9-FCB0-4377-B109-362C44BBD520}" srcOrd="0" destOrd="0" presId="urn:microsoft.com/office/officeart/2005/8/layout/cycle5"/>
    <dgm:cxn modelId="{808C0C36-E5A1-431C-9DDD-40DF1DF55E42}" srcId="{20DD1C78-DF6D-4DAB-9436-6D48B485044E}" destId="{506DF216-2176-4484-8019-5B73F8E22FB5}" srcOrd="2" destOrd="0" parTransId="{E5917599-7653-4DA6-A5AF-8679F4DDBABD}" sibTransId="{4EBE887E-74B1-4994-BC20-5ECC5093E89C}"/>
    <dgm:cxn modelId="{328084C5-935A-4B62-9CC8-A178FBF5B9EF}" srcId="{20DD1C78-DF6D-4DAB-9436-6D48B485044E}" destId="{1C1C1173-4618-449E-A042-26A96D83FB6E}" srcOrd="3" destOrd="0" parTransId="{28EA1FB5-7AF8-40FF-B947-8D88E777B3C9}" sibTransId="{FAE64E87-857F-4808-B74A-7802C7BB66CE}"/>
    <dgm:cxn modelId="{4D37F66A-BFC2-43F1-997F-561BA906FFAF}" type="presOf" srcId="{506DF216-2176-4484-8019-5B73F8E22FB5}" destId="{7A063DA3-60CA-4983-88AA-30E0163E4F71}" srcOrd="0" destOrd="0" presId="urn:microsoft.com/office/officeart/2005/8/layout/cycle5"/>
    <dgm:cxn modelId="{DD1F5DD9-146E-464E-9532-12BE7023A93E}" type="presOf" srcId="{284EE0B3-B846-47F8-99A9-822AD1100ECB}" destId="{F2880924-695C-4BDB-B331-24E67BF496DC}" srcOrd="0" destOrd="0" presId="urn:microsoft.com/office/officeart/2005/8/layout/cycle5"/>
    <dgm:cxn modelId="{DE5BFC4D-3D8F-4044-9DA2-6720E95AC932}" type="presOf" srcId="{AA79C519-6306-4130-8DE0-9610F1B96743}" destId="{FF0E566A-61F6-472D-93F2-0613F995A9AE}" srcOrd="0" destOrd="0" presId="urn:microsoft.com/office/officeart/2005/8/layout/cycle5"/>
    <dgm:cxn modelId="{B2ED0061-419B-45C1-A07E-33CBFD1504C8}" type="presParOf" srcId="{F09681C6-D36E-46F2-9686-E3541AE3C61A}" destId="{F2880924-695C-4BDB-B331-24E67BF496DC}" srcOrd="0" destOrd="0" presId="urn:microsoft.com/office/officeart/2005/8/layout/cycle5"/>
    <dgm:cxn modelId="{82AD48F3-69F5-44FF-8B56-B845B0C20834}" type="presParOf" srcId="{F09681C6-D36E-46F2-9686-E3541AE3C61A}" destId="{D28CA19D-6BEB-4B9E-A474-EA59A5012A05}" srcOrd="1" destOrd="0" presId="urn:microsoft.com/office/officeart/2005/8/layout/cycle5"/>
    <dgm:cxn modelId="{5B5B6F68-AAF9-4500-8D6B-144F287D9C47}" type="presParOf" srcId="{F09681C6-D36E-46F2-9686-E3541AE3C61A}" destId="{D31BC75F-0047-4BB5-B1E5-ED4F9457F433}" srcOrd="2" destOrd="0" presId="urn:microsoft.com/office/officeart/2005/8/layout/cycle5"/>
    <dgm:cxn modelId="{7D41C66E-131C-4BC9-9C1B-0D66E3D31CF9}" type="presParOf" srcId="{F09681C6-D36E-46F2-9686-E3541AE3C61A}" destId="{FF0E566A-61F6-472D-93F2-0613F995A9AE}" srcOrd="3" destOrd="0" presId="urn:microsoft.com/office/officeart/2005/8/layout/cycle5"/>
    <dgm:cxn modelId="{CF4155D4-454A-4227-BF47-79D81EF78DCF}" type="presParOf" srcId="{F09681C6-D36E-46F2-9686-E3541AE3C61A}" destId="{88E96EC1-0122-41B5-AAA2-94CBAC519B9C}" srcOrd="4" destOrd="0" presId="urn:microsoft.com/office/officeart/2005/8/layout/cycle5"/>
    <dgm:cxn modelId="{F719B234-EE74-4140-8E36-1807F44740C3}" type="presParOf" srcId="{F09681C6-D36E-46F2-9686-E3541AE3C61A}" destId="{5898B084-D902-445C-94E8-2C07705F2689}" srcOrd="5" destOrd="0" presId="urn:microsoft.com/office/officeart/2005/8/layout/cycle5"/>
    <dgm:cxn modelId="{7B3C206C-2AB1-4C71-B7CE-2A465D65AB4E}" type="presParOf" srcId="{F09681C6-D36E-46F2-9686-E3541AE3C61A}" destId="{7A063DA3-60CA-4983-88AA-30E0163E4F71}" srcOrd="6" destOrd="0" presId="urn:microsoft.com/office/officeart/2005/8/layout/cycle5"/>
    <dgm:cxn modelId="{04801C5D-CF29-4527-9EE5-DE26682B786B}" type="presParOf" srcId="{F09681C6-D36E-46F2-9686-E3541AE3C61A}" destId="{6BCB1B20-82AC-4464-8504-2A01B2DB1516}" srcOrd="7" destOrd="0" presId="urn:microsoft.com/office/officeart/2005/8/layout/cycle5"/>
    <dgm:cxn modelId="{EED64D54-4E84-410E-8C8A-890CAE359883}" type="presParOf" srcId="{F09681C6-D36E-46F2-9686-E3541AE3C61A}" destId="{0833CF02-F17B-4461-B896-032F870487E7}" srcOrd="8" destOrd="0" presId="urn:microsoft.com/office/officeart/2005/8/layout/cycle5"/>
    <dgm:cxn modelId="{EA06A01A-7B94-40B6-9F19-103F98FD6A61}" type="presParOf" srcId="{F09681C6-D36E-46F2-9686-E3541AE3C61A}" destId="{707202F4-C824-4337-B377-D8AAB27A6898}" srcOrd="9" destOrd="0" presId="urn:microsoft.com/office/officeart/2005/8/layout/cycle5"/>
    <dgm:cxn modelId="{78C37B8F-BCFC-4BA2-8D63-F742D46EBF96}" type="presParOf" srcId="{F09681C6-D36E-46F2-9686-E3541AE3C61A}" destId="{3C5EBCD4-674B-4E46-89B9-A859CCB1D82D}" srcOrd="10" destOrd="0" presId="urn:microsoft.com/office/officeart/2005/8/layout/cycle5"/>
    <dgm:cxn modelId="{4C5B7FB9-70C4-47A5-9BBF-80DFD222F84D}" type="presParOf" srcId="{F09681C6-D36E-46F2-9686-E3541AE3C61A}" destId="{33CA1DF9-FCB0-4377-B109-362C44BBD520}" srcOrd="11" destOrd="0" presId="urn:microsoft.com/office/officeart/2005/8/layout/cycle5"/>
  </dgm:cxnLst>
  <dgm:bg/>
  <dgm:whole/>
</dgm:dataModel>
</file>

<file path=ppt/diagrams/data4.xml><?xml version="1.0" encoding="utf-8"?>
<dgm:dataModel xmlns:dgm="http://schemas.openxmlformats.org/drawingml/2006/diagram" xmlns:a="http://schemas.openxmlformats.org/drawingml/2006/main">
  <dgm:ptLst>
    <dgm:pt modelId="{0CDDCB0A-9F77-48EC-9C8A-3D05FAC620D9}" type="doc">
      <dgm:prSet loTypeId="urn:microsoft.com/office/officeart/2005/8/layout/lProcess2" loCatId="list" qsTypeId="urn:microsoft.com/office/officeart/2005/8/quickstyle/simple1" qsCatId="simple" csTypeId="urn:microsoft.com/office/officeart/2005/8/colors/accent2_4" csCatId="accent2" phldr="1"/>
      <dgm:spPr/>
      <dgm:t>
        <a:bodyPr/>
        <a:lstStyle/>
        <a:p>
          <a:endParaRPr kumimoji="1" lang="ja-JP" altLang="en-US"/>
        </a:p>
      </dgm:t>
    </dgm:pt>
    <dgm:pt modelId="{AA6C4D8C-B01B-4A21-8FAC-1AC3C44055E6}">
      <dgm:prSet phldrT="[テキスト]" custT="1"/>
      <dgm:spPr/>
      <dgm:t>
        <a:bodyPr/>
        <a:lstStyle/>
        <a:p>
          <a:r>
            <a:rPr kumimoji="1" lang="en-US" altLang="ja-JP"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kernel</a:t>
          </a:r>
          <a:br>
            <a:rPr kumimoji="1" lang="en-US" altLang="ja-JP"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br>
          <a:r>
            <a:rPr kumimoji="1" lang="ja-JP" altLang="en-US"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t>
          </a:r>
          <a:r>
            <a:rPr kumimoji="1" lang="en-US" altLang="ja-JP"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OS core</a:t>
          </a:r>
          <a:r>
            <a:rPr kumimoji="1" lang="ja-JP" altLang="en-US"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t>
          </a:r>
          <a:endParaRPr kumimoji="1" lang="ja-JP" altLang="en-US"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endParaRPr>
        </a:p>
      </dgm:t>
    </dgm:pt>
    <dgm:pt modelId="{C982ED6A-9FD3-4EC8-B358-D90D3AEBB15B}" type="parTrans" cxnId="{F5021375-C797-4976-A37F-8EB5388965BC}">
      <dgm:prSet/>
      <dgm:spPr/>
      <dgm:t>
        <a:bodyPr/>
        <a:lstStyle/>
        <a:p>
          <a:endParaRPr kumimoji="1" lang="ja-JP" altLang="en-US"/>
        </a:p>
      </dgm:t>
    </dgm:pt>
    <dgm:pt modelId="{545F56DF-BEC6-44B9-8629-88DDA37EBC15}" type="sibTrans" cxnId="{F5021375-C797-4976-A37F-8EB5388965BC}">
      <dgm:prSet/>
      <dgm:spPr/>
      <dgm:t>
        <a:bodyPr/>
        <a:lstStyle/>
        <a:p>
          <a:endParaRPr kumimoji="1" lang="ja-JP" altLang="en-US"/>
        </a:p>
      </dgm:t>
    </dgm:pt>
    <dgm:pt modelId="{156E0B82-BCAC-460D-9A01-ED1A6D5164FE}">
      <dgm:prSet phldrT="[テキスト]" custT="1"/>
      <dgm:spPr/>
      <dgm:t>
        <a:bodyPr/>
        <a:lstStyle/>
        <a:p>
          <a:r>
            <a:rPr kumimoji="1" lang="ja-JP" altLang="en-US" sz="2800" dirty="0" smtClean="0"/>
            <a:t>共通部分</a:t>
          </a:r>
          <a:endParaRPr kumimoji="1" lang="ja-JP" altLang="en-US" sz="2800" dirty="0"/>
        </a:p>
      </dgm:t>
    </dgm:pt>
    <dgm:pt modelId="{13FA9FD2-86A2-49B5-ACCF-30CCB96809EC}" type="parTrans" cxnId="{C6966172-0513-4D1D-9D47-B9552FE6ACA6}">
      <dgm:prSet/>
      <dgm:spPr/>
      <dgm:t>
        <a:bodyPr/>
        <a:lstStyle/>
        <a:p>
          <a:endParaRPr kumimoji="1" lang="ja-JP" altLang="en-US"/>
        </a:p>
      </dgm:t>
    </dgm:pt>
    <dgm:pt modelId="{F363DAA2-F4AF-4BF2-B0FE-511CF12F5CF6}" type="sibTrans" cxnId="{C6966172-0513-4D1D-9D47-B9552FE6ACA6}">
      <dgm:prSet/>
      <dgm:spPr/>
      <dgm:t>
        <a:bodyPr/>
        <a:lstStyle/>
        <a:p>
          <a:endParaRPr kumimoji="1" lang="ja-JP" altLang="en-US"/>
        </a:p>
      </dgm:t>
    </dgm:pt>
    <dgm:pt modelId="{8B3A74C5-1373-4DDF-BDCF-D67CF97D0FA6}">
      <dgm:prSet phldrT="[テキスト]" custT="1"/>
      <dgm:spPr/>
      <dgm:t>
        <a:bodyPr/>
        <a:lstStyle/>
        <a:p>
          <a:r>
            <a:rPr kumimoji="1" lang="en-US" altLang="ja-JP" sz="2800" dirty="0" smtClean="0">
              <a:latin typeface="HGPｺﾞｼｯｸM" pitchFamily="50" charset="-128"/>
              <a:ea typeface="HGPｺﾞｼｯｸM" pitchFamily="50" charset="-128"/>
            </a:rPr>
            <a:t>SuperH</a:t>
          </a:r>
          <a:r>
            <a:rPr kumimoji="1" lang="ja-JP" altLang="en-US" sz="2800" dirty="0" smtClean="0">
              <a:latin typeface="HGPｺﾞｼｯｸM" pitchFamily="50" charset="-128"/>
              <a:ea typeface="HGPｺﾞｼｯｸM" pitchFamily="50" charset="-128"/>
            </a:rPr>
            <a:t> </a:t>
          </a:r>
          <a:r>
            <a:rPr kumimoji="1" lang="en-US" altLang="ja-JP" sz="2800" dirty="0" smtClean="0">
              <a:latin typeface="HGPｺﾞｼｯｸM" pitchFamily="50" charset="-128"/>
              <a:ea typeface="HGPｺﾞｼｯｸM" pitchFamily="50" charset="-128"/>
            </a:rPr>
            <a:t/>
          </a:r>
          <a:br>
            <a:rPr kumimoji="1" lang="en-US" altLang="ja-JP" sz="2800" dirty="0" smtClean="0">
              <a:latin typeface="HGPｺﾞｼｯｸM" pitchFamily="50" charset="-128"/>
              <a:ea typeface="HGPｺﾞｼｯｸM" pitchFamily="50" charset="-128"/>
            </a:rPr>
          </a:br>
          <a:r>
            <a:rPr kumimoji="1" lang="ja-JP" altLang="en-US" sz="2800" dirty="0" smtClean="0">
              <a:latin typeface="HGPｺﾞｼｯｸM" pitchFamily="50" charset="-128"/>
              <a:ea typeface="HGPｺﾞｼｯｸM" pitchFamily="50" charset="-128"/>
            </a:rPr>
            <a:t>依存部分</a:t>
          </a:r>
          <a:endParaRPr kumimoji="1" lang="ja-JP" altLang="en-US" sz="2800" dirty="0">
            <a:latin typeface="HGPｺﾞｼｯｸM" pitchFamily="50" charset="-128"/>
            <a:ea typeface="HGPｺﾞｼｯｸM" pitchFamily="50" charset="-128"/>
          </a:endParaRPr>
        </a:p>
      </dgm:t>
    </dgm:pt>
    <dgm:pt modelId="{1DEC5E2C-C578-4853-B202-483E19BAFF08}" type="parTrans" cxnId="{DAF0318B-0F8C-4CB1-BF94-BDAFF4E17284}">
      <dgm:prSet/>
      <dgm:spPr/>
      <dgm:t>
        <a:bodyPr/>
        <a:lstStyle/>
        <a:p>
          <a:endParaRPr kumimoji="1" lang="ja-JP" altLang="en-US"/>
        </a:p>
      </dgm:t>
    </dgm:pt>
    <dgm:pt modelId="{F85FE029-B109-4838-908E-5CA2099853A2}" type="sibTrans" cxnId="{DAF0318B-0F8C-4CB1-BF94-BDAFF4E17284}">
      <dgm:prSet/>
      <dgm:spPr/>
      <dgm:t>
        <a:bodyPr/>
        <a:lstStyle/>
        <a:p>
          <a:endParaRPr kumimoji="1" lang="ja-JP" altLang="en-US"/>
        </a:p>
      </dgm:t>
    </dgm:pt>
    <dgm:pt modelId="{D4432FFA-8D9B-4CB4-B893-28A7868279AA}">
      <dgm:prSet phldrT="[テキスト]"/>
      <dgm:spPr>
        <a:solidFill>
          <a:schemeClr val="accent1">
            <a:lumMod val="90000"/>
          </a:schemeClr>
        </a:solidFill>
      </dgm:spPr>
      <dgm:t>
        <a:bodyPr/>
        <a:lstStyle/>
        <a:p>
          <a: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compiler</a:t>
          </a:r>
          <a:b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br>
          <a:r>
            <a:rPr kumimoji="1" lang="ja-JP" altLang="en-US"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t>
          </a:r>
          <a: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GNU</a:t>
          </a:r>
          <a:r>
            <a:rPr kumimoji="1" lang="ja-JP" altLang="en-US"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 </a:t>
          </a:r>
          <a: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tools</a:t>
          </a:r>
          <a:r>
            <a:rPr kumimoji="1" lang="ja-JP" altLang="en-US"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t>
          </a:r>
          <a:endParaRPr kumimoji="1" lang="ja-JP" altLang="en-US"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endParaRPr>
        </a:p>
      </dgm:t>
    </dgm:pt>
    <dgm:pt modelId="{80D3D356-6B0A-407C-939A-94BAACC22768}" type="parTrans" cxnId="{A8542B9B-CBE8-43DA-A4BF-5E97997EDB60}">
      <dgm:prSet/>
      <dgm:spPr/>
      <dgm:t>
        <a:bodyPr/>
        <a:lstStyle/>
        <a:p>
          <a:endParaRPr kumimoji="1" lang="ja-JP" altLang="en-US"/>
        </a:p>
      </dgm:t>
    </dgm:pt>
    <dgm:pt modelId="{65F8DF5B-85A5-4C59-86BA-501FF508E694}" type="sibTrans" cxnId="{A8542B9B-CBE8-43DA-A4BF-5E97997EDB60}">
      <dgm:prSet/>
      <dgm:spPr/>
      <dgm:t>
        <a:bodyPr/>
        <a:lstStyle/>
        <a:p>
          <a:endParaRPr kumimoji="1" lang="ja-JP" altLang="en-US"/>
        </a:p>
      </dgm:t>
    </dgm:pt>
    <dgm:pt modelId="{FE9F065C-95F9-433B-B5A0-B24B56AF1243}">
      <dgm:prSet phldrT="[テキスト]" custT="1"/>
      <dgm:spPr/>
      <dgm:t>
        <a:bodyPr/>
        <a:lstStyle/>
        <a:p>
          <a:r>
            <a:rPr kumimoji="1" lang="ja-JP" altLang="en-US" sz="2800" dirty="0" smtClean="0"/>
            <a:t>共通部分</a:t>
          </a:r>
          <a:endParaRPr kumimoji="1" lang="en-US" altLang="ja-JP" sz="2800" dirty="0" smtClean="0"/>
        </a:p>
      </dgm:t>
    </dgm:pt>
    <dgm:pt modelId="{ED3D1182-96F5-4745-AB1C-304C291D424E}" type="parTrans" cxnId="{F08750AB-50AA-4742-B09E-3A7100E6CB57}">
      <dgm:prSet/>
      <dgm:spPr/>
      <dgm:t>
        <a:bodyPr/>
        <a:lstStyle/>
        <a:p>
          <a:endParaRPr kumimoji="1" lang="ja-JP" altLang="en-US"/>
        </a:p>
      </dgm:t>
    </dgm:pt>
    <dgm:pt modelId="{C45D4084-0B4B-41AF-B633-422A363CFF5E}" type="sibTrans" cxnId="{F08750AB-50AA-4742-B09E-3A7100E6CB57}">
      <dgm:prSet/>
      <dgm:spPr/>
      <dgm:t>
        <a:bodyPr/>
        <a:lstStyle/>
        <a:p>
          <a:endParaRPr kumimoji="1" lang="ja-JP" altLang="en-US"/>
        </a:p>
      </dgm:t>
    </dgm:pt>
    <dgm:pt modelId="{DD1BFBCC-44C6-423E-B4D6-FBE054427801}">
      <dgm:prSet phldrT="[テキスト]" custT="1"/>
      <dgm:spPr>
        <a:solidFill>
          <a:schemeClr val="accent5">
            <a:lumMod val="50000"/>
          </a:schemeClr>
        </a:solidFill>
      </dgm:spPr>
      <dgm:t>
        <a:bodyPr/>
        <a:lstStyle/>
        <a:p>
          <a:r>
            <a:rPr kumimoji="1" lang="en-US" altLang="ja-JP" sz="2800" dirty="0" smtClean="0">
              <a:latin typeface="HGPｺﾞｼｯｸM" pitchFamily="50" charset="-128"/>
              <a:ea typeface="HGPｺﾞｼｯｸM" pitchFamily="50" charset="-128"/>
            </a:rPr>
            <a:t>SuperH</a:t>
          </a:r>
          <a:br>
            <a:rPr kumimoji="1" lang="en-US" altLang="ja-JP" sz="2800" dirty="0" smtClean="0">
              <a:latin typeface="HGPｺﾞｼｯｸM" pitchFamily="50" charset="-128"/>
              <a:ea typeface="HGPｺﾞｼｯｸM" pitchFamily="50" charset="-128"/>
            </a:rPr>
          </a:br>
          <a:r>
            <a:rPr kumimoji="1" lang="ja-JP" altLang="en-US" sz="2800" dirty="0" smtClean="0">
              <a:latin typeface="HGPｺﾞｼｯｸM" pitchFamily="50" charset="-128"/>
              <a:ea typeface="HGPｺﾞｼｯｸM" pitchFamily="50" charset="-128"/>
            </a:rPr>
            <a:t>依存部分</a:t>
          </a:r>
          <a:endParaRPr kumimoji="1" lang="ja-JP" altLang="en-US" sz="2800" dirty="0">
            <a:latin typeface="HGPｺﾞｼｯｸM" pitchFamily="50" charset="-128"/>
            <a:ea typeface="HGPｺﾞｼｯｸM" pitchFamily="50" charset="-128"/>
          </a:endParaRPr>
        </a:p>
      </dgm:t>
    </dgm:pt>
    <dgm:pt modelId="{7DD4BD14-E239-456F-8FEC-7A9307A2FAC2}" type="parTrans" cxnId="{C7B00116-1B64-4CA8-A769-2FCF2508B432}">
      <dgm:prSet/>
      <dgm:spPr/>
      <dgm:t>
        <a:bodyPr/>
        <a:lstStyle/>
        <a:p>
          <a:endParaRPr kumimoji="1" lang="ja-JP" altLang="en-US"/>
        </a:p>
      </dgm:t>
    </dgm:pt>
    <dgm:pt modelId="{2B273BB0-0ABD-4348-8E3D-C1194530B3EE}" type="sibTrans" cxnId="{C7B00116-1B64-4CA8-A769-2FCF2508B432}">
      <dgm:prSet/>
      <dgm:spPr/>
      <dgm:t>
        <a:bodyPr/>
        <a:lstStyle/>
        <a:p>
          <a:endParaRPr kumimoji="1" lang="ja-JP" altLang="en-US"/>
        </a:p>
      </dgm:t>
    </dgm:pt>
    <dgm:pt modelId="{8FE774E9-FC6B-440D-9F21-E1C89730EED3}">
      <dgm:prSet phldrT="[テキスト]"/>
      <dgm:spPr>
        <a:solidFill>
          <a:schemeClr val="accent2">
            <a:lumMod val="40000"/>
            <a:lumOff val="60000"/>
          </a:schemeClr>
        </a:solidFill>
      </dgm:spPr>
      <dgm:t>
        <a:bodyPr/>
        <a:lstStyle/>
        <a:p>
          <a: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Application</a:t>
          </a:r>
          <a:b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br>
          <a:r>
            <a:rPr kumimoji="1" lang="ja-JP" altLang="en-US"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t>
          </a:r>
          <a: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User</a:t>
          </a:r>
          <a:r>
            <a:rPr kumimoji="1" lang="ja-JP" altLang="en-US"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 </a:t>
          </a:r>
          <a:r>
            <a:rPr kumimoji="1" lang="en-US" altLang="ja-JP"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Land</a:t>
          </a:r>
          <a:r>
            <a:rPr kumimoji="1" lang="ja-JP" altLang="en-US"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rPr>
            <a:t>）</a:t>
          </a:r>
          <a:endParaRPr kumimoji="1" lang="ja-JP" altLang="en-US"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ｺﾞｼｯｸM" pitchFamily="50" charset="-128"/>
            <a:ea typeface="HGPｺﾞｼｯｸM" pitchFamily="50" charset="-128"/>
          </a:endParaRPr>
        </a:p>
      </dgm:t>
    </dgm:pt>
    <dgm:pt modelId="{B2CC4D9F-4941-4FAA-A91D-6DAF62C59F57}" type="parTrans" cxnId="{E280F5D6-2B05-4B88-827E-3A52DBC59443}">
      <dgm:prSet/>
      <dgm:spPr/>
      <dgm:t>
        <a:bodyPr/>
        <a:lstStyle/>
        <a:p>
          <a:endParaRPr kumimoji="1" lang="ja-JP" altLang="en-US"/>
        </a:p>
      </dgm:t>
    </dgm:pt>
    <dgm:pt modelId="{1543B727-A29D-403B-8AA9-014323317E31}" type="sibTrans" cxnId="{E280F5D6-2B05-4B88-827E-3A52DBC59443}">
      <dgm:prSet/>
      <dgm:spPr/>
      <dgm:t>
        <a:bodyPr/>
        <a:lstStyle/>
        <a:p>
          <a:endParaRPr kumimoji="1" lang="ja-JP" altLang="en-US"/>
        </a:p>
      </dgm:t>
    </dgm:pt>
    <dgm:pt modelId="{284C7E25-8F87-483F-97E7-C5E9F404B8DD}">
      <dgm:prSet phldrT="[テキスト]" custT="1"/>
      <dgm:spPr/>
      <dgm:t>
        <a:bodyPr/>
        <a:lstStyle/>
        <a:p>
          <a:r>
            <a:rPr kumimoji="1" lang="ja-JP" altLang="en-US" sz="2800" dirty="0" smtClean="0"/>
            <a:t>共通部分</a:t>
          </a:r>
          <a:endParaRPr kumimoji="1" lang="ja-JP" altLang="en-US" sz="2800" dirty="0"/>
        </a:p>
      </dgm:t>
    </dgm:pt>
    <dgm:pt modelId="{A6F2DBF4-67CF-4A64-86C8-27AB4BB05925}" type="parTrans" cxnId="{B3683517-5B38-40A1-BDDC-65157B579E29}">
      <dgm:prSet/>
      <dgm:spPr/>
      <dgm:t>
        <a:bodyPr/>
        <a:lstStyle/>
        <a:p>
          <a:endParaRPr kumimoji="1" lang="ja-JP" altLang="en-US"/>
        </a:p>
      </dgm:t>
    </dgm:pt>
    <dgm:pt modelId="{85F1DC88-57D2-4D76-BF23-47D7858A2F6D}" type="sibTrans" cxnId="{B3683517-5B38-40A1-BDDC-65157B579E29}">
      <dgm:prSet/>
      <dgm:spPr/>
      <dgm:t>
        <a:bodyPr/>
        <a:lstStyle/>
        <a:p>
          <a:endParaRPr kumimoji="1" lang="ja-JP" altLang="en-US"/>
        </a:p>
      </dgm:t>
    </dgm:pt>
    <dgm:pt modelId="{FF193780-03EF-487D-82C4-73167B2980AF}">
      <dgm:prSet phldrT="[テキスト]" custT="1"/>
      <dgm:spPr>
        <a:solidFill>
          <a:schemeClr val="bg2">
            <a:lumMod val="75000"/>
          </a:schemeClr>
        </a:solidFill>
      </dgm:spPr>
      <dgm:t>
        <a:bodyPr/>
        <a:lstStyle/>
        <a:p>
          <a:r>
            <a:rPr kumimoji="1" lang="en-US" altLang="ja-JP" sz="2800" dirty="0" smtClean="0">
              <a:latin typeface="HGPｺﾞｼｯｸM" pitchFamily="50" charset="-128"/>
              <a:ea typeface="HGPｺﾞｼｯｸM" pitchFamily="50" charset="-128"/>
            </a:rPr>
            <a:t>SuperH</a:t>
          </a:r>
          <a:br>
            <a:rPr kumimoji="1" lang="en-US" altLang="ja-JP" sz="2800" dirty="0" smtClean="0">
              <a:latin typeface="HGPｺﾞｼｯｸM" pitchFamily="50" charset="-128"/>
              <a:ea typeface="HGPｺﾞｼｯｸM" pitchFamily="50" charset="-128"/>
            </a:rPr>
          </a:br>
          <a:r>
            <a:rPr kumimoji="1" lang="ja-JP" altLang="en-US" sz="2800" dirty="0" smtClean="0">
              <a:latin typeface="HGPｺﾞｼｯｸM" pitchFamily="50" charset="-128"/>
              <a:ea typeface="HGPｺﾞｼｯｸM" pitchFamily="50" charset="-128"/>
            </a:rPr>
            <a:t>依存部分</a:t>
          </a:r>
          <a:endParaRPr kumimoji="1" lang="ja-JP" altLang="en-US" sz="2800" dirty="0">
            <a:latin typeface="HGPｺﾞｼｯｸM" pitchFamily="50" charset="-128"/>
            <a:ea typeface="HGPｺﾞｼｯｸM" pitchFamily="50" charset="-128"/>
          </a:endParaRPr>
        </a:p>
      </dgm:t>
    </dgm:pt>
    <dgm:pt modelId="{ACED18F3-7AF8-4DBA-BEDD-08B17B0FCB95}" type="parTrans" cxnId="{4BE248CB-45A7-4A1C-B18D-FC489B0D65F4}">
      <dgm:prSet/>
      <dgm:spPr/>
      <dgm:t>
        <a:bodyPr/>
        <a:lstStyle/>
        <a:p>
          <a:endParaRPr kumimoji="1" lang="ja-JP" altLang="en-US"/>
        </a:p>
      </dgm:t>
    </dgm:pt>
    <dgm:pt modelId="{878E8216-4373-4C2E-A16F-D944DD4D04AF}" type="sibTrans" cxnId="{4BE248CB-45A7-4A1C-B18D-FC489B0D65F4}">
      <dgm:prSet/>
      <dgm:spPr/>
      <dgm:t>
        <a:bodyPr/>
        <a:lstStyle/>
        <a:p>
          <a:endParaRPr kumimoji="1" lang="ja-JP" altLang="en-US"/>
        </a:p>
      </dgm:t>
    </dgm:pt>
    <dgm:pt modelId="{B7DEB7EF-DD7A-4B4B-988A-A4A44FF9BFE6}" type="pres">
      <dgm:prSet presAssocID="{0CDDCB0A-9F77-48EC-9C8A-3D05FAC620D9}" presName="theList" presStyleCnt="0">
        <dgm:presLayoutVars>
          <dgm:dir/>
          <dgm:animLvl val="lvl"/>
          <dgm:resizeHandles val="exact"/>
        </dgm:presLayoutVars>
      </dgm:prSet>
      <dgm:spPr/>
      <dgm:t>
        <a:bodyPr/>
        <a:lstStyle/>
        <a:p>
          <a:endParaRPr kumimoji="1" lang="ja-JP" altLang="en-US"/>
        </a:p>
      </dgm:t>
    </dgm:pt>
    <dgm:pt modelId="{61873ADD-7F42-4D5A-9F0E-AF2FC5A4E95C}" type="pres">
      <dgm:prSet presAssocID="{AA6C4D8C-B01B-4A21-8FAC-1AC3C44055E6}" presName="compNode" presStyleCnt="0"/>
      <dgm:spPr/>
    </dgm:pt>
    <dgm:pt modelId="{062A9A70-3869-475A-9C57-135C0D6664F3}" type="pres">
      <dgm:prSet presAssocID="{AA6C4D8C-B01B-4A21-8FAC-1AC3C44055E6}" presName="aNode" presStyleLbl="bgShp" presStyleIdx="0" presStyleCnt="3" custLinFactNeighborX="-38" custLinFactNeighborY="-1515"/>
      <dgm:spPr/>
      <dgm:t>
        <a:bodyPr/>
        <a:lstStyle/>
        <a:p>
          <a:endParaRPr kumimoji="1" lang="ja-JP" altLang="en-US"/>
        </a:p>
      </dgm:t>
    </dgm:pt>
    <dgm:pt modelId="{90845D76-67A0-4FE4-97F9-C3264422D6D9}" type="pres">
      <dgm:prSet presAssocID="{AA6C4D8C-B01B-4A21-8FAC-1AC3C44055E6}" presName="textNode" presStyleLbl="bgShp" presStyleIdx="0" presStyleCnt="3"/>
      <dgm:spPr/>
      <dgm:t>
        <a:bodyPr/>
        <a:lstStyle/>
        <a:p>
          <a:endParaRPr kumimoji="1" lang="ja-JP" altLang="en-US"/>
        </a:p>
      </dgm:t>
    </dgm:pt>
    <dgm:pt modelId="{FE7F56A1-EB58-4605-A171-2725D20656FB}" type="pres">
      <dgm:prSet presAssocID="{AA6C4D8C-B01B-4A21-8FAC-1AC3C44055E6}" presName="compChildNode" presStyleCnt="0"/>
      <dgm:spPr/>
    </dgm:pt>
    <dgm:pt modelId="{94C42E23-564A-4F60-8029-84C1D9ED79D6}" type="pres">
      <dgm:prSet presAssocID="{AA6C4D8C-B01B-4A21-8FAC-1AC3C44055E6}" presName="theInnerList" presStyleCnt="0"/>
      <dgm:spPr/>
    </dgm:pt>
    <dgm:pt modelId="{0D146041-A385-4CA8-8DD5-FE3E30BFA870}" type="pres">
      <dgm:prSet presAssocID="{156E0B82-BCAC-460D-9A01-ED1A6D5164FE}" presName="childNode" presStyleLbl="node1" presStyleIdx="0" presStyleCnt="6" custLinFactNeighborY="-23493">
        <dgm:presLayoutVars>
          <dgm:bulletEnabled val="1"/>
        </dgm:presLayoutVars>
      </dgm:prSet>
      <dgm:spPr/>
      <dgm:t>
        <a:bodyPr/>
        <a:lstStyle/>
        <a:p>
          <a:endParaRPr kumimoji="1" lang="ja-JP" altLang="en-US"/>
        </a:p>
      </dgm:t>
    </dgm:pt>
    <dgm:pt modelId="{21002680-A162-41BC-B5C9-1EE54341DB59}" type="pres">
      <dgm:prSet presAssocID="{156E0B82-BCAC-460D-9A01-ED1A6D5164FE}" presName="aSpace2" presStyleCnt="0"/>
      <dgm:spPr/>
    </dgm:pt>
    <dgm:pt modelId="{FBAC1525-ABD6-4A10-91BD-C4F0954B32C2}" type="pres">
      <dgm:prSet presAssocID="{8B3A74C5-1373-4DDF-BDCF-D67CF97D0FA6}" presName="childNode" presStyleLbl="node1" presStyleIdx="1" presStyleCnt="6" custLinFactNeighborY="-25502">
        <dgm:presLayoutVars>
          <dgm:bulletEnabled val="1"/>
        </dgm:presLayoutVars>
      </dgm:prSet>
      <dgm:spPr/>
      <dgm:t>
        <a:bodyPr/>
        <a:lstStyle/>
        <a:p>
          <a:endParaRPr kumimoji="1" lang="ja-JP" altLang="en-US"/>
        </a:p>
      </dgm:t>
    </dgm:pt>
    <dgm:pt modelId="{A3610C54-3978-4B63-ACEC-68A356796CED}" type="pres">
      <dgm:prSet presAssocID="{AA6C4D8C-B01B-4A21-8FAC-1AC3C44055E6}" presName="aSpace" presStyleCnt="0"/>
      <dgm:spPr/>
    </dgm:pt>
    <dgm:pt modelId="{8494C4AD-79F0-4ED6-A8AC-C8FDFB2358CC}" type="pres">
      <dgm:prSet presAssocID="{D4432FFA-8D9B-4CB4-B893-28A7868279AA}" presName="compNode" presStyleCnt="0"/>
      <dgm:spPr/>
    </dgm:pt>
    <dgm:pt modelId="{A871F0B5-241E-4DD8-97A0-D6B50624BF38}" type="pres">
      <dgm:prSet presAssocID="{D4432FFA-8D9B-4CB4-B893-28A7868279AA}" presName="aNode" presStyleLbl="bgShp" presStyleIdx="1" presStyleCnt="3"/>
      <dgm:spPr/>
      <dgm:t>
        <a:bodyPr/>
        <a:lstStyle/>
        <a:p>
          <a:endParaRPr kumimoji="1" lang="ja-JP" altLang="en-US"/>
        </a:p>
      </dgm:t>
    </dgm:pt>
    <dgm:pt modelId="{9FABEE4D-6840-4755-8614-1DDDE660F893}" type="pres">
      <dgm:prSet presAssocID="{D4432FFA-8D9B-4CB4-B893-28A7868279AA}" presName="textNode" presStyleLbl="bgShp" presStyleIdx="1" presStyleCnt="3"/>
      <dgm:spPr/>
      <dgm:t>
        <a:bodyPr/>
        <a:lstStyle/>
        <a:p>
          <a:endParaRPr kumimoji="1" lang="ja-JP" altLang="en-US"/>
        </a:p>
      </dgm:t>
    </dgm:pt>
    <dgm:pt modelId="{66823460-D06B-49E6-BBA4-B1BBC427B7C2}" type="pres">
      <dgm:prSet presAssocID="{D4432FFA-8D9B-4CB4-B893-28A7868279AA}" presName="compChildNode" presStyleCnt="0"/>
      <dgm:spPr/>
    </dgm:pt>
    <dgm:pt modelId="{B2113EB4-E4AF-4FBA-91D5-CF5A290725A0}" type="pres">
      <dgm:prSet presAssocID="{D4432FFA-8D9B-4CB4-B893-28A7868279AA}" presName="theInnerList" presStyleCnt="0"/>
      <dgm:spPr/>
    </dgm:pt>
    <dgm:pt modelId="{A946A33C-9858-4C31-924D-43C15E51F237}" type="pres">
      <dgm:prSet presAssocID="{FE9F065C-95F9-433B-B5A0-B24B56AF1243}" presName="childNode" presStyleLbl="node1" presStyleIdx="2" presStyleCnt="6" custLinFactNeighborY="-23493">
        <dgm:presLayoutVars>
          <dgm:bulletEnabled val="1"/>
        </dgm:presLayoutVars>
      </dgm:prSet>
      <dgm:spPr/>
      <dgm:t>
        <a:bodyPr/>
        <a:lstStyle/>
        <a:p>
          <a:endParaRPr kumimoji="1" lang="ja-JP" altLang="en-US"/>
        </a:p>
      </dgm:t>
    </dgm:pt>
    <dgm:pt modelId="{47FF2961-B247-4EE1-AC9A-DF91275AC81B}" type="pres">
      <dgm:prSet presAssocID="{FE9F065C-95F9-433B-B5A0-B24B56AF1243}" presName="aSpace2" presStyleCnt="0"/>
      <dgm:spPr/>
    </dgm:pt>
    <dgm:pt modelId="{666DC27D-53A9-47C4-8650-C8CB7BDF8EE1}" type="pres">
      <dgm:prSet presAssocID="{DD1BFBCC-44C6-423E-B4D6-FBE054427801}" presName="childNode" presStyleLbl="node1" presStyleIdx="3" presStyleCnt="6" custLinFactNeighborY="-25502">
        <dgm:presLayoutVars>
          <dgm:bulletEnabled val="1"/>
        </dgm:presLayoutVars>
      </dgm:prSet>
      <dgm:spPr/>
      <dgm:t>
        <a:bodyPr/>
        <a:lstStyle/>
        <a:p>
          <a:endParaRPr kumimoji="1" lang="ja-JP" altLang="en-US"/>
        </a:p>
      </dgm:t>
    </dgm:pt>
    <dgm:pt modelId="{5D6D49A9-6041-4DA9-B004-D55B475319AA}" type="pres">
      <dgm:prSet presAssocID="{D4432FFA-8D9B-4CB4-B893-28A7868279AA}" presName="aSpace" presStyleCnt="0"/>
      <dgm:spPr/>
    </dgm:pt>
    <dgm:pt modelId="{1A4E7622-17A9-42C5-BB8B-36C4513FECCD}" type="pres">
      <dgm:prSet presAssocID="{8FE774E9-FC6B-440D-9F21-E1C89730EED3}" presName="compNode" presStyleCnt="0"/>
      <dgm:spPr/>
    </dgm:pt>
    <dgm:pt modelId="{0AB0FF45-8A1B-46FB-A067-116BC83D2425}" type="pres">
      <dgm:prSet presAssocID="{8FE774E9-FC6B-440D-9F21-E1C89730EED3}" presName="aNode" presStyleLbl="bgShp" presStyleIdx="2" presStyleCnt="3"/>
      <dgm:spPr/>
      <dgm:t>
        <a:bodyPr/>
        <a:lstStyle/>
        <a:p>
          <a:endParaRPr kumimoji="1" lang="ja-JP" altLang="en-US"/>
        </a:p>
      </dgm:t>
    </dgm:pt>
    <dgm:pt modelId="{8843B761-BC31-4EB2-8111-E0F9041AD116}" type="pres">
      <dgm:prSet presAssocID="{8FE774E9-FC6B-440D-9F21-E1C89730EED3}" presName="textNode" presStyleLbl="bgShp" presStyleIdx="2" presStyleCnt="3"/>
      <dgm:spPr/>
      <dgm:t>
        <a:bodyPr/>
        <a:lstStyle/>
        <a:p>
          <a:endParaRPr kumimoji="1" lang="ja-JP" altLang="en-US"/>
        </a:p>
      </dgm:t>
    </dgm:pt>
    <dgm:pt modelId="{D0ABDAE0-D6A1-4C1C-BCDB-F0A161C91519}" type="pres">
      <dgm:prSet presAssocID="{8FE774E9-FC6B-440D-9F21-E1C89730EED3}" presName="compChildNode" presStyleCnt="0"/>
      <dgm:spPr/>
    </dgm:pt>
    <dgm:pt modelId="{0A71560C-55C8-4C91-84DA-F05845E5A488}" type="pres">
      <dgm:prSet presAssocID="{8FE774E9-FC6B-440D-9F21-E1C89730EED3}" presName="theInnerList" presStyleCnt="0"/>
      <dgm:spPr/>
    </dgm:pt>
    <dgm:pt modelId="{E8F7C5B2-7F32-4283-B9C4-A7EF842DAD49}" type="pres">
      <dgm:prSet presAssocID="{284C7E25-8F87-483F-97E7-C5E9F404B8DD}" presName="childNode" presStyleLbl="node1" presStyleIdx="4" presStyleCnt="6" custLinFactNeighborY="-23493">
        <dgm:presLayoutVars>
          <dgm:bulletEnabled val="1"/>
        </dgm:presLayoutVars>
      </dgm:prSet>
      <dgm:spPr/>
      <dgm:t>
        <a:bodyPr/>
        <a:lstStyle/>
        <a:p>
          <a:endParaRPr kumimoji="1" lang="ja-JP" altLang="en-US"/>
        </a:p>
      </dgm:t>
    </dgm:pt>
    <dgm:pt modelId="{BD37A91B-56E6-4F1D-958B-B335D563349D}" type="pres">
      <dgm:prSet presAssocID="{284C7E25-8F87-483F-97E7-C5E9F404B8DD}" presName="aSpace2" presStyleCnt="0"/>
      <dgm:spPr/>
    </dgm:pt>
    <dgm:pt modelId="{24578E41-62C3-43A2-9FF0-C0977ED179CF}" type="pres">
      <dgm:prSet presAssocID="{FF193780-03EF-487D-82C4-73167B2980AF}" presName="childNode" presStyleLbl="node1" presStyleIdx="5" presStyleCnt="6" custLinFactNeighborY="-25502">
        <dgm:presLayoutVars>
          <dgm:bulletEnabled val="1"/>
        </dgm:presLayoutVars>
      </dgm:prSet>
      <dgm:spPr/>
      <dgm:t>
        <a:bodyPr/>
        <a:lstStyle/>
        <a:p>
          <a:endParaRPr kumimoji="1" lang="ja-JP" altLang="en-US"/>
        </a:p>
      </dgm:t>
    </dgm:pt>
  </dgm:ptLst>
  <dgm:cxnLst>
    <dgm:cxn modelId="{EE5D37A4-F24C-4CD1-96DA-D0D441E81662}" type="presOf" srcId="{D4432FFA-8D9B-4CB4-B893-28A7868279AA}" destId="{9FABEE4D-6840-4755-8614-1DDDE660F893}" srcOrd="1" destOrd="0" presId="urn:microsoft.com/office/officeart/2005/8/layout/lProcess2"/>
    <dgm:cxn modelId="{A0BADC24-E2D5-4E2B-97B2-A17DDFF55668}" type="presOf" srcId="{D4432FFA-8D9B-4CB4-B893-28A7868279AA}" destId="{A871F0B5-241E-4DD8-97A0-D6B50624BF38}" srcOrd="0" destOrd="0" presId="urn:microsoft.com/office/officeart/2005/8/layout/lProcess2"/>
    <dgm:cxn modelId="{8D7BF81E-6844-4724-82E0-83E8859F2807}" type="presOf" srcId="{8FE774E9-FC6B-440D-9F21-E1C89730EED3}" destId="{8843B761-BC31-4EB2-8111-E0F9041AD116}" srcOrd="1" destOrd="0" presId="urn:microsoft.com/office/officeart/2005/8/layout/lProcess2"/>
    <dgm:cxn modelId="{C6966172-0513-4D1D-9D47-B9552FE6ACA6}" srcId="{AA6C4D8C-B01B-4A21-8FAC-1AC3C44055E6}" destId="{156E0B82-BCAC-460D-9A01-ED1A6D5164FE}" srcOrd="0" destOrd="0" parTransId="{13FA9FD2-86A2-49B5-ACCF-30CCB96809EC}" sibTransId="{F363DAA2-F4AF-4BF2-B0FE-511CF12F5CF6}"/>
    <dgm:cxn modelId="{DBE6ED63-DE88-4664-A5C8-BB0BF216A09D}" type="presOf" srcId="{0CDDCB0A-9F77-48EC-9C8A-3D05FAC620D9}" destId="{B7DEB7EF-DD7A-4B4B-988A-A4A44FF9BFE6}" srcOrd="0" destOrd="0" presId="urn:microsoft.com/office/officeart/2005/8/layout/lProcess2"/>
    <dgm:cxn modelId="{3129FE7F-BBAF-4FA2-921B-B387E9F89EEC}" type="presOf" srcId="{156E0B82-BCAC-460D-9A01-ED1A6D5164FE}" destId="{0D146041-A385-4CA8-8DD5-FE3E30BFA870}" srcOrd="0" destOrd="0" presId="urn:microsoft.com/office/officeart/2005/8/layout/lProcess2"/>
    <dgm:cxn modelId="{BA4984C4-2995-4D30-A615-BEED81F773DB}" type="presOf" srcId="{AA6C4D8C-B01B-4A21-8FAC-1AC3C44055E6}" destId="{062A9A70-3869-475A-9C57-135C0D6664F3}" srcOrd="0" destOrd="0" presId="urn:microsoft.com/office/officeart/2005/8/layout/lProcess2"/>
    <dgm:cxn modelId="{F5021375-C797-4976-A37F-8EB5388965BC}" srcId="{0CDDCB0A-9F77-48EC-9C8A-3D05FAC620D9}" destId="{AA6C4D8C-B01B-4A21-8FAC-1AC3C44055E6}" srcOrd="0" destOrd="0" parTransId="{C982ED6A-9FD3-4EC8-B358-D90D3AEBB15B}" sibTransId="{545F56DF-BEC6-44B9-8629-88DDA37EBC15}"/>
    <dgm:cxn modelId="{7DB322B7-21C3-4A9C-9BE9-A0321E64F9E8}" type="presOf" srcId="{FE9F065C-95F9-433B-B5A0-B24B56AF1243}" destId="{A946A33C-9858-4C31-924D-43C15E51F237}" srcOrd="0" destOrd="0" presId="urn:microsoft.com/office/officeart/2005/8/layout/lProcess2"/>
    <dgm:cxn modelId="{A8542B9B-CBE8-43DA-A4BF-5E97997EDB60}" srcId="{0CDDCB0A-9F77-48EC-9C8A-3D05FAC620D9}" destId="{D4432FFA-8D9B-4CB4-B893-28A7868279AA}" srcOrd="1" destOrd="0" parTransId="{80D3D356-6B0A-407C-939A-94BAACC22768}" sibTransId="{65F8DF5B-85A5-4C59-86BA-501FF508E694}"/>
    <dgm:cxn modelId="{873EF921-5968-4D15-91FB-AC65847ED53A}" type="presOf" srcId="{AA6C4D8C-B01B-4A21-8FAC-1AC3C44055E6}" destId="{90845D76-67A0-4FE4-97F9-C3264422D6D9}" srcOrd="1" destOrd="0" presId="urn:microsoft.com/office/officeart/2005/8/layout/lProcess2"/>
    <dgm:cxn modelId="{DAF0318B-0F8C-4CB1-BF94-BDAFF4E17284}" srcId="{AA6C4D8C-B01B-4A21-8FAC-1AC3C44055E6}" destId="{8B3A74C5-1373-4DDF-BDCF-D67CF97D0FA6}" srcOrd="1" destOrd="0" parTransId="{1DEC5E2C-C578-4853-B202-483E19BAFF08}" sibTransId="{F85FE029-B109-4838-908E-5CA2099853A2}"/>
    <dgm:cxn modelId="{51D421AA-E0B8-4E18-BEC6-B9A1441C0C0F}" type="presOf" srcId="{284C7E25-8F87-483F-97E7-C5E9F404B8DD}" destId="{E8F7C5B2-7F32-4283-B9C4-A7EF842DAD49}" srcOrd="0" destOrd="0" presId="urn:microsoft.com/office/officeart/2005/8/layout/lProcess2"/>
    <dgm:cxn modelId="{6C0ECA3D-5D29-4F47-BEAD-05B80CC77CF0}" type="presOf" srcId="{8FE774E9-FC6B-440D-9F21-E1C89730EED3}" destId="{0AB0FF45-8A1B-46FB-A067-116BC83D2425}" srcOrd="0" destOrd="0" presId="urn:microsoft.com/office/officeart/2005/8/layout/lProcess2"/>
    <dgm:cxn modelId="{0B9836F6-FAF5-41DE-A99C-06CB23BAF1B7}" type="presOf" srcId="{8B3A74C5-1373-4DDF-BDCF-D67CF97D0FA6}" destId="{FBAC1525-ABD6-4A10-91BD-C4F0954B32C2}" srcOrd="0" destOrd="0" presId="urn:microsoft.com/office/officeart/2005/8/layout/lProcess2"/>
    <dgm:cxn modelId="{4BE248CB-45A7-4A1C-B18D-FC489B0D65F4}" srcId="{8FE774E9-FC6B-440D-9F21-E1C89730EED3}" destId="{FF193780-03EF-487D-82C4-73167B2980AF}" srcOrd="1" destOrd="0" parTransId="{ACED18F3-7AF8-4DBA-BEDD-08B17B0FCB95}" sibTransId="{878E8216-4373-4C2E-A16F-D944DD4D04AF}"/>
    <dgm:cxn modelId="{E280F5D6-2B05-4B88-827E-3A52DBC59443}" srcId="{0CDDCB0A-9F77-48EC-9C8A-3D05FAC620D9}" destId="{8FE774E9-FC6B-440D-9F21-E1C89730EED3}" srcOrd="2" destOrd="0" parTransId="{B2CC4D9F-4941-4FAA-A91D-6DAF62C59F57}" sibTransId="{1543B727-A29D-403B-8AA9-014323317E31}"/>
    <dgm:cxn modelId="{B3683517-5B38-40A1-BDDC-65157B579E29}" srcId="{8FE774E9-FC6B-440D-9F21-E1C89730EED3}" destId="{284C7E25-8F87-483F-97E7-C5E9F404B8DD}" srcOrd="0" destOrd="0" parTransId="{A6F2DBF4-67CF-4A64-86C8-27AB4BB05925}" sibTransId="{85F1DC88-57D2-4D76-BF23-47D7858A2F6D}"/>
    <dgm:cxn modelId="{F08750AB-50AA-4742-B09E-3A7100E6CB57}" srcId="{D4432FFA-8D9B-4CB4-B893-28A7868279AA}" destId="{FE9F065C-95F9-433B-B5A0-B24B56AF1243}" srcOrd="0" destOrd="0" parTransId="{ED3D1182-96F5-4745-AB1C-304C291D424E}" sibTransId="{C45D4084-0B4B-41AF-B633-422A363CFF5E}"/>
    <dgm:cxn modelId="{CFA53B0D-621D-44A3-80B6-C4A874894891}" type="presOf" srcId="{FF193780-03EF-487D-82C4-73167B2980AF}" destId="{24578E41-62C3-43A2-9FF0-C0977ED179CF}" srcOrd="0" destOrd="0" presId="urn:microsoft.com/office/officeart/2005/8/layout/lProcess2"/>
    <dgm:cxn modelId="{C7B00116-1B64-4CA8-A769-2FCF2508B432}" srcId="{D4432FFA-8D9B-4CB4-B893-28A7868279AA}" destId="{DD1BFBCC-44C6-423E-B4D6-FBE054427801}" srcOrd="1" destOrd="0" parTransId="{7DD4BD14-E239-456F-8FEC-7A9307A2FAC2}" sibTransId="{2B273BB0-0ABD-4348-8E3D-C1194530B3EE}"/>
    <dgm:cxn modelId="{14A433EA-6F92-4609-8144-50F3C0AA1D36}" type="presOf" srcId="{DD1BFBCC-44C6-423E-B4D6-FBE054427801}" destId="{666DC27D-53A9-47C4-8650-C8CB7BDF8EE1}" srcOrd="0" destOrd="0" presId="urn:microsoft.com/office/officeart/2005/8/layout/lProcess2"/>
    <dgm:cxn modelId="{A5ED9311-ABA1-4B79-9190-59A86961EA2B}" type="presParOf" srcId="{B7DEB7EF-DD7A-4B4B-988A-A4A44FF9BFE6}" destId="{61873ADD-7F42-4D5A-9F0E-AF2FC5A4E95C}" srcOrd="0" destOrd="0" presId="urn:microsoft.com/office/officeart/2005/8/layout/lProcess2"/>
    <dgm:cxn modelId="{C2829749-8764-4BED-BEA0-4EAA8CC63A60}" type="presParOf" srcId="{61873ADD-7F42-4D5A-9F0E-AF2FC5A4E95C}" destId="{062A9A70-3869-475A-9C57-135C0D6664F3}" srcOrd="0" destOrd="0" presId="urn:microsoft.com/office/officeart/2005/8/layout/lProcess2"/>
    <dgm:cxn modelId="{B0F81FE1-6EDF-469C-BE87-5180B9869F89}" type="presParOf" srcId="{61873ADD-7F42-4D5A-9F0E-AF2FC5A4E95C}" destId="{90845D76-67A0-4FE4-97F9-C3264422D6D9}" srcOrd="1" destOrd="0" presId="urn:microsoft.com/office/officeart/2005/8/layout/lProcess2"/>
    <dgm:cxn modelId="{3DD514CD-BD33-4AD3-BBE2-303613594EB8}" type="presParOf" srcId="{61873ADD-7F42-4D5A-9F0E-AF2FC5A4E95C}" destId="{FE7F56A1-EB58-4605-A171-2725D20656FB}" srcOrd="2" destOrd="0" presId="urn:microsoft.com/office/officeart/2005/8/layout/lProcess2"/>
    <dgm:cxn modelId="{13819991-F893-4C9D-AC71-4E95A679513C}" type="presParOf" srcId="{FE7F56A1-EB58-4605-A171-2725D20656FB}" destId="{94C42E23-564A-4F60-8029-84C1D9ED79D6}" srcOrd="0" destOrd="0" presId="urn:microsoft.com/office/officeart/2005/8/layout/lProcess2"/>
    <dgm:cxn modelId="{160D3390-C742-4277-8BC9-C0E4C8B4FCB6}" type="presParOf" srcId="{94C42E23-564A-4F60-8029-84C1D9ED79D6}" destId="{0D146041-A385-4CA8-8DD5-FE3E30BFA870}" srcOrd="0" destOrd="0" presId="urn:microsoft.com/office/officeart/2005/8/layout/lProcess2"/>
    <dgm:cxn modelId="{12662B7F-2992-45EB-82C6-E60382FDCCC7}" type="presParOf" srcId="{94C42E23-564A-4F60-8029-84C1D9ED79D6}" destId="{21002680-A162-41BC-B5C9-1EE54341DB59}" srcOrd="1" destOrd="0" presId="urn:microsoft.com/office/officeart/2005/8/layout/lProcess2"/>
    <dgm:cxn modelId="{E0DBD8BF-8857-4D88-A6FB-4655AE85D58B}" type="presParOf" srcId="{94C42E23-564A-4F60-8029-84C1D9ED79D6}" destId="{FBAC1525-ABD6-4A10-91BD-C4F0954B32C2}" srcOrd="2" destOrd="0" presId="urn:microsoft.com/office/officeart/2005/8/layout/lProcess2"/>
    <dgm:cxn modelId="{765685F3-9B63-449E-8166-71C808984870}" type="presParOf" srcId="{B7DEB7EF-DD7A-4B4B-988A-A4A44FF9BFE6}" destId="{A3610C54-3978-4B63-ACEC-68A356796CED}" srcOrd="1" destOrd="0" presId="urn:microsoft.com/office/officeart/2005/8/layout/lProcess2"/>
    <dgm:cxn modelId="{0A68CB14-5017-4559-8087-5A2CB3DB44FA}" type="presParOf" srcId="{B7DEB7EF-DD7A-4B4B-988A-A4A44FF9BFE6}" destId="{8494C4AD-79F0-4ED6-A8AC-C8FDFB2358CC}" srcOrd="2" destOrd="0" presId="urn:microsoft.com/office/officeart/2005/8/layout/lProcess2"/>
    <dgm:cxn modelId="{BE5B9587-9686-426D-86D6-9391B1A87E77}" type="presParOf" srcId="{8494C4AD-79F0-4ED6-A8AC-C8FDFB2358CC}" destId="{A871F0B5-241E-4DD8-97A0-D6B50624BF38}" srcOrd="0" destOrd="0" presId="urn:microsoft.com/office/officeart/2005/8/layout/lProcess2"/>
    <dgm:cxn modelId="{45E83A7E-1D96-4CD8-B98E-E92CD76EC61C}" type="presParOf" srcId="{8494C4AD-79F0-4ED6-A8AC-C8FDFB2358CC}" destId="{9FABEE4D-6840-4755-8614-1DDDE660F893}" srcOrd="1" destOrd="0" presId="urn:microsoft.com/office/officeart/2005/8/layout/lProcess2"/>
    <dgm:cxn modelId="{403FF925-A4C0-425E-89C9-B5C991FF4AFE}" type="presParOf" srcId="{8494C4AD-79F0-4ED6-A8AC-C8FDFB2358CC}" destId="{66823460-D06B-49E6-BBA4-B1BBC427B7C2}" srcOrd="2" destOrd="0" presId="urn:microsoft.com/office/officeart/2005/8/layout/lProcess2"/>
    <dgm:cxn modelId="{1D41D115-6647-4E37-81F4-DD0C3204C851}" type="presParOf" srcId="{66823460-D06B-49E6-BBA4-B1BBC427B7C2}" destId="{B2113EB4-E4AF-4FBA-91D5-CF5A290725A0}" srcOrd="0" destOrd="0" presId="urn:microsoft.com/office/officeart/2005/8/layout/lProcess2"/>
    <dgm:cxn modelId="{9C61605E-B5DD-4E8B-B28B-CFF2DA04965D}" type="presParOf" srcId="{B2113EB4-E4AF-4FBA-91D5-CF5A290725A0}" destId="{A946A33C-9858-4C31-924D-43C15E51F237}" srcOrd="0" destOrd="0" presId="urn:microsoft.com/office/officeart/2005/8/layout/lProcess2"/>
    <dgm:cxn modelId="{4FC3A7AC-CCDD-49B0-90BF-86C8B78EE35E}" type="presParOf" srcId="{B2113EB4-E4AF-4FBA-91D5-CF5A290725A0}" destId="{47FF2961-B247-4EE1-AC9A-DF91275AC81B}" srcOrd="1" destOrd="0" presId="urn:microsoft.com/office/officeart/2005/8/layout/lProcess2"/>
    <dgm:cxn modelId="{2C563F56-650D-4489-9E74-1733BAF3549D}" type="presParOf" srcId="{B2113EB4-E4AF-4FBA-91D5-CF5A290725A0}" destId="{666DC27D-53A9-47C4-8650-C8CB7BDF8EE1}" srcOrd="2" destOrd="0" presId="urn:microsoft.com/office/officeart/2005/8/layout/lProcess2"/>
    <dgm:cxn modelId="{1114F825-8959-4983-B5EC-BC72FC5314DA}" type="presParOf" srcId="{B7DEB7EF-DD7A-4B4B-988A-A4A44FF9BFE6}" destId="{5D6D49A9-6041-4DA9-B004-D55B475319AA}" srcOrd="3" destOrd="0" presId="urn:microsoft.com/office/officeart/2005/8/layout/lProcess2"/>
    <dgm:cxn modelId="{7C069EDF-E40D-450E-B46F-65BA482DE3A0}" type="presParOf" srcId="{B7DEB7EF-DD7A-4B4B-988A-A4A44FF9BFE6}" destId="{1A4E7622-17A9-42C5-BB8B-36C4513FECCD}" srcOrd="4" destOrd="0" presId="urn:microsoft.com/office/officeart/2005/8/layout/lProcess2"/>
    <dgm:cxn modelId="{DCDC2003-2407-481F-B9A3-32908077F32F}" type="presParOf" srcId="{1A4E7622-17A9-42C5-BB8B-36C4513FECCD}" destId="{0AB0FF45-8A1B-46FB-A067-116BC83D2425}" srcOrd="0" destOrd="0" presId="urn:microsoft.com/office/officeart/2005/8/layout/lProcess2"/>
    <dgm:cxn modelId="{31B3B94B-C7AD-4DCD-B119-633E2C8F97EC}" type="presParOf" srcId="{1A4E7622-17A9-42C5-BB8B-36C4513FECCD}" destId="{8843B761-BC31-4EB2-8111-E0F9041AD116}" srcOrd="1" destOrd="0" presId="urn:microsoft.com/office/officeart/2005/8/layout/lProcess2"/>
    <dgm:cxn modelId="{AC97B929-63BA-456F-8424-5CEC2B3EE6BF}" type="presParOf" srcId="{1A4E7622-17A9-42C5-BB8B-36C4513FECCD}" destId="{D0ABDAE0-D6A1-4C1C-BCDB-F0A161C91519}" srcOrd="2" destOrd="0" presId="urn:microsoft.com/office/officeart/2005/8/layout/lProcess2"/>
    <dgm:cxn modelId="{FD42DF2C-829B-40A6-B042-E678967DEDE2}" type="presParOf" srcId="{D0ABDAE0-D6A1-4C1C-BCDB-F0A161C91519}" destId="{0A71560C-55C8-4C91-84DA-F05845E5A488}" srcOrd="0" destOrd="0" presId="urn:microsoft.com/office/officeart/2005/8/layout/lProcess2"/>
    <dgm:cxn modelId="{3055B3FD-CEA7-481D-AA55-A6014394EC81}" type="presParOf" srcId="{0A71560C-55C8-4C91-84DA-F05845E5A488}" destId="{E8F7C5B2-7F32-4283-B9C4-A7EF842DAD49}" srcOrd="0" destOrd="0" presId="urn:microsoft.com/office/officeart/2005/8/layout/lProcess2"/>
    <dgm:cxn modelId="{837BC6CC-F59E-4C73-AC19-67E4D23D9734}" type="presParOf" srcId="{0A71560C-55C8-4C91-84DA-F05845E5A488}" destId="{BD37A91B-56E6-4F1D-958B-B335D563349D}" srcOrd="1" destOrd="0" presId="urn:microsoft.com/office/officeart/2005/8/layout/lProcess2"/>
    <dgm:cxn modelId="{5D96E489-7CA4-4148-9561-8B00925D39D5}" type="presParOf" srcId="{0A71560C-55C8-4C91-84DA-F05845E5A488}" destId="{24578E41-62C3-43A2-9FF0-C0977ED179CF}" srcOrd="2" destOrd="0" presId="urn:microsoft.com/office/officeart/2005/8/layout/lProcess2"/>
  </dgm:cxnLst>
  <dgm:bg/>
  <dgm:whole/>
</dgm:dataModel>
</file>

<file path=ppt/diagrams/data5.xml><?xml version="1.0" encoding="utf-8"?>
<dgm:dataModel xmlns:dgm="http://schemas.openxmlformats.org/drawingml/2006/diagram" xmlns:a="http://schemas.openxmlformats.org/drawingml/2006/main">
  <dgm:ptLst>
    <dgm:pt modelId="{F786D088-9D16-4D48-9FD6-EE28D0444F4A}"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kumimoji="1" lang="ja-JP" altLang="en-US"/>
        </a:p>
      </dgm:t>
    </dgm:pt>
    <dgm:pt modelId="{2A96A582-6494-4729-8F5C-B22E54576FF9}">
      <dgm:prSet custT="1"/>
      <dgm:spPr/>
      <dgm:t>
        <a:bodyPr/>
        <a:lstStyle/>
        <a:p>
          <a:pPr rtl="0"/>
          <a:r>
            <a:rPr kumimoji="1" lang="ja-JP" sz="2000" b="1" dirty="0" smtClean="0">
              <a:latin typeface="HGPｺﾞｼｯｸM" pitchFamily="50" charset="-128"/>
              <a:ea typeface="HGPｺﾞｼｯｸM" pitchFamily="50" charset="-128"/>
            </a:rPr>
            <a:t>オープンソースソフトウエアは、</a:t>
          </a:r>
          <a:r>
            <a:rPr kumimoji="1" lang="en-US" sz="2000" b="1" dirty="0" smtClean="0">
              <a:latin typeface="HGPｺﾞｼｯｸM" pitchFamily="50" charset="-128"/>
              <a:ea typeface="HGPｺﾞｼｯｸM" pitchFamily="50" charset="-128"/>
            </a:rPr>
            <a:t>ASIS</a:t>
          </a:r>
          <a:r>
            <a:rPr kumimoji="1" lang="ja-JP" sz="2000" b="1" dirty="0" smtClean="0">
              <a:latin typeface="HGPｺﾞｼｯｸM" pitchFamily="50" charset="-128"/>
              <a:ea typeface="HGPｺﾞｼｯｸM" pitchFamily="50" charset="-128"/>
            </a:rPr>
            <a:t> 提供され</a:t>
          </a:r>
          <a:r>
            <a:rPr kumimoji="1" lang="ja-JP" altLang="en-US" sz="2000" b="1" dirty="0" smtClean="0">
              <a:latin typeface="HGPｺﾞｼｯｸM" pitchFamily="50" charset="-128"/>
              <a:ea typeface="HGPｺﾞｼｯｸM" pitchFamily="50" charset="-128"/>
            </a:rPr>
            <a:t>たプログラムを</a:t>
          </a:r>
          <a:r>
            <a:rPr kumimoji="1" lang="ja-JP" sz="2000" b="1" dirty="0" smtClean="0">
              <a:latin typeface="HGPｺﾞｼｯｸM" pitchFamily="50" charset="-128"/>
              <a:ea typeface="HGPｺﾞｼｯｸM" pitchFamily="50" charset="-128"/>
            </a:rPr>
            <a:t>ユーザーの自己責任で使いこなすのが原則</a:t>
          </a:r>
          <a:r>
            <a:rPr kumimoji="1" lang="en-US" sz="2000" b="1" dirty="0" smtClean="0">
              <a:latin typeface="HGPｺﾞｼｯｸM" pitchFamily="50" charset="-128"/>
              <a:ea typeface="HGPｺﾞｼｯｸM" pitchFamily="50" charset="-128"/>
            </a:rPr>
            <a:t>……</a:t>
          </a:r>
          <a:r>
            <a:rPr kumimoji="1" lang="ja-JP" sz="2000" b="1" dirty="0" smtClean="0">
              <a:latin typeface="HGPｺﾞｼｯｸM" pitchFamily="50" charset="-128"/>
              <a:ea typeface="HGPｺﾞｼｯｸM" pitchFamily="50" charset="-128"/>
            </a:rPr>
            <a:t>　</a:t>
          </a:r>
          <a:r>
            <a:rPr kumimoji="1" lang="ja-JP" altLang="en-US" sz="2000" b="1" dirty="0" smtClean="0">
              <a:latin typeface="HGPｺﾞｼｯｸM" pitchFamily="50" charset="-128"/>
              <a:ea typeface="HGPｺﾞｼｯｸM" pitchFamily="50" charset="-128"/>
            </a:rPr>
            <a:t>しかし、</a:t>
          </a:r>
          <a:r>
            <a:rPr kumimoji="1" lang="ja-JP" sz="2000" b="1" u="sng" dirty="0" smtClean="0">
              <a:latin typeface="HGPｺﾞｼｯｸM" pitchFamily="50" charset="-128"/>
              <a:ea typeface="HGPｺﾞｼｯｸM" pitchFamily="50" charset="-128"/>
            </a:rPr>
            <a:t>お客にソリューションとして提供する場合には</a:t>
          </a:r>
          <a:r>
            <a:rPr kumimoji="1" lang="ja-JP" sz="2000" b="1" dirty="0" smtClean="0">
              <a:latin typeface="HGPｺﾞｼｯｸM" pitchFamily="50" charset="-128"/>
              <a:ea typeface="HGPｺﾞｼｯｸM" pitchFamily="50" charset="-128"/>
            </a:rPr>
            <a:t>、提供者であるルネサスは</a:t>
          </a:r>
          <a:r>
            <a:rPr kumimoji="1" lang="ja-JP" altLang="en-US" sz="2000" b="1" dirty="0" smtClean="0">
              <a:latin typeface="HGPｺﾞｼｯｸM" pitchFamily="50" charset="-128"/>
              <a:ea typeface="HGPｺﾞｼｯｸM" pitchFamily="50" charset="-128"/>
            </a:rPr>
            <a:t>内容について</a:t>
          </a:r>
          <a:r>
            <a:rPr kumimoji="1" lang="ja-JP" sz="2000" b="1" dirty="0" smtClean="0">
              <a:latin typeface="HGPｺﾞｼｯｸM" pitchFamily="50" charset="-128"/>
              <a:ea typeface="HGPｺﾞｼｯｸM" pitchFamily="50" charset="-128"/>
            </a:rPr>
            <a:t>無知で</a:t>
          </a:r>
          <a:r>
            <a:rPr kumimoji="1" lang="ja-JP" altLang="en-US" sz="2000" b="1" dirty="0" smtClean="0">
              <a:latin typeface="HGPｺﾞｼｯｸM" pitchFamily="50" charset="-128"/>
              <a:ea typeface="HGPｺﾞｼｯｸM" pitchFamily="50" charset="-128"/>
            </a:rPr>
            <a:t>あってよいわけがない ！</a:t>
          </a:r>
          <a:endParaRPr lang="ja-JP" sz="2000" dirty="0">
            <a:latin typeface="HGPｺﾞｼｯｸM" pitchFamily="50" charset="-128"/>
            <a:ea typeface="HGPｺﾞｼｯｸM" pitchFamily="50" charset="-128"/>
          </a:endParaRPr>
        </a:p>
      </dgm:t>
    </dgm:pt>
    <dgm:pt modelId="{4A14175E-1654-4166-82FC-F6896937DB7C}" type="parTrans" cxnId="{597B7969-AB9A-48D0-BF0A-4CDC77BAB165}">
      <dgm:prSet/>
      <dgm:spPr/>
      <dgm:t>
        <a:bodyPr/>
        <a:lstStyle/>
        <a:p>
          <a:endParaRPr kumimoji="1" lang="ja-JP" altLang="en-US"/>
        </a:p>
      </dgm:t>
    </dgm:pt>
    <dgm:pt modelId="{E100F89C-1074-417A-8259-CE1A65518176}" type="sibTrans" cxnId="{597B7969-AB9A-48D0-BF0A-4CDC77BAB165}">
      <dgm:prSet/>
      <dgm:spPr/>
      <dgm:t>
        <a:bodyPr/>
        <a:lstStyle/>
        <a:p>
          <a:endParaRPr kumimoji="1" lang="ja-JP" altLang="en-US"/>
        </a:p>
      </dgm:t>
    </dgm:pt>
    <dgm:pt modelId="{991697BD-B2A1-44CD-B2CF-C1AAB3AEDC89}">
      <dgm:prSet custT="1"/>
      <dgm:spPr/>
      <dgm:t>
        <a:bodyPr/>
        <a:lstStyle/>
        <a:p>
          <a:pPr rtl="0"/>
          <a:r>
            <a:rPr kumimoji="1" lang="en-US" altLang="ja-JP" sz="2000" b="1" dirty="0" smtClean="0">
              <a:latin typeface="HGPｺﾞｼｯｸM" pitchFamily="50" charset="-128"/>
              <a:ea typeface="HGPｺﾞｼｯｸM" pitchFamily="50" charset="-128"/>
            </a:rPr>
            <a:t>Linux</a:t>
          </a:r>
          <a:r>
            <a:rPr kumimoji="1" lang="ja-JP" altLang="en-US" sz="2000" b="1" dirty="0" smtClean="0">
              <a:latin typeface="HGPｺﾞｼｯｸM" pitchFamily="50" charset="-128"/>
              <a:ea typeface="HGPｺﾞｼｯｸM" pitchFamily="50" charset="-128"/>
            </a:rPr>
            <a:t> </a:t>
          </a:r>
          <a:r>
            <a:rPr kumimoji="1" lang="en-US" altLang="ja-JP" sz="2000" b="1" dirty="0" smtClean="0">
              <a:latin typeface="HGPｺﾞｼｯｸM" pitchFamily="50" charset="-128"/>
              <a:ea typeface="HGPｺﾞｼｯｸM" pitchFamily="50" charset="-128"/>
            </a:rPr>
            <a:t>OS</a:t>
          </a:r>
          <a:r>
            <a:rPr kumimoji="1" lang="ja-JP" altLang="en-US" sz="2000" b="1" dirty="0" smtClean="0">
              <a:latin typeface="HGPｺﾞｼｯｸM" pitchFamily="50" charset="-128"/>
              <a:ea typeface="HGPｺﾞｼｯｸM" pitchFamily="50" charset="-128"/>
            </a:rPr>
            <a:t> はメインフレームでも使われる大規模なソフトウエアであり、顧客の多岐</a:t>
          </a:r>
          <a:r>
            <a:rPr kumimoji="1" lang="en-US" altLang="ja-JP" sz="2000" b="1" dirty="0" smtClean="0">
              <a:latin typeface="HGPｺﾞｼｯｸM" pitchFamily="50" charset="-128"/>
              <a:ea typeface="HGPｺﾞｼｯｸM" pitchFamily="50" charset="-128"/>
            </a:rPr>
            <a:t/>
          </a:r>
          <a:br>
            <a:rPr kumimoji="1" lang="en-US" altLang="ja-JP" sz="2000" b="1" dirty="0" smtClean="0">
              <a:latin typeface="HGPｺﾞｼｯｸM" pitchFamily="50" charset="-128"/>
              <a:ea typeface="HGPｺﾞｼｯｸM" pitchFamily="50" charset="-128"/>
            </a:rPr>
          </a:br>
          <a:r>
            <a:rPr kumimoji="1" lang="ja-JP" altLang="en-US" sz="2000" b="1" dirty="0" smtClean="0">
              <a:latin typeface="HGPｺﾞｼｯｸM" pitchFamily="50" charset="-128"/>
              <a:ea typeface="HGPｺﾞｼｯｸM" pitchFamily="50" charset="-128"/>
            </a:rPr>
            <a:t>にわたるリクエストに的確に対応する為のサポートスキルが絶対的に不足している</a:t>
          </a:r>
          <a:endParaRPr kumimoji="1" lang="en-US" sz="2000" b="1" dirty="0">
            <a:latin typeface="HGPｺﾞｼｯｸM" pitchFamily="50" charset="-128"/>
            <a:ea typeface="HGPｺﾞｼｯｸM" pitchFamily="50" charset="-128"/>
          </a:endParaRPr>
        </a:p>
      </dgm:t>
    </dgm:pt>
    <dgm:pt modelId="{4D9E4563-4C57-41CD-A0CB-5888A121EB76}" type="parTrans" cxnId="{C867CA9D-03BC-454B-85A8-117F4F2377FF}">
      <dgm:prSet/>
      <dgm:spPr/>
      <dgm:t>
        <a:bodyPr/>
        <a:lstStyle/>
        <a:p>
          <a:endParaRPr kumimoji="1" lang="ja-JP" altLang="en-US"/>
        </a:p>
      </dgm:t>
    </dgm:pt>
    <dgm:pt modelId="{040018E9-E8E0-454F-A711-3EAFF753ED46}" type="sibTrans" cxnId="{C867CA9D-03BC-454B-85A8-117F4F2377FF}">
      <dgm:prSet/>
      <dgm:spPr/>
      <dgm:t>
        <a:bodyPr/>
        <a:lstStyle/>
        <a:p>
          <a:endParaRPr kumimoji="1" lang="ja-JP" altLang="en-US"/>
        </a:p>
      </dgm:t>
    </dgm:pt>
    <dgm:pt modelId="{1BDF74C1-860C-4CED-8F34-9E728715200E}">
      <dgm:prSet custT="1"/>
      <dgm:spPr/>
      <dgm:t>
        <a:bodyPr/>
        <a:lstStyle/>
        <a:p>
          <a:pPr rtl="0"/>
          <a:r>
            <a:rPr kumimoji="1" lang="ja-JP" sz="2000" b="1" dirty="0" smtClean="0">
              <a:latin typeface="HGPｺﾞｼｯｸM" pitchFamily="50" charset="-128"/>
              <a:ea typeface="HGPｺﾞｼｯｸM" pitchFamily="50" charset="-128"/>
            </a:rPr>
            <a:t>これまで急場しのぎで </a:t>
          </a:r>
          <a:r>
            <a:rPr kumimoji="1" lang="en-US" sz="2000" b="1" dirty="0" smtClean="0">
              <a:latin typeface="HGPｺﾞｼｯｸM" pitchFamily="50" charset="-128"/>
              <a:ea typeface="HGPｺﾞｼｯｸM" pitchFamily="50" charset="-128"/>
            </a:rPr>
            <a:t>3</a:t>
          </a:r>
          <a:r>
            <a:rPr kumimoji="1" lang="en-US" sz="2000" b="1" baseline="30000" dirty="0" smtClean="0">
              <a:latin typeface="HGPｺﾞｼｯｸM" pitchFamily="50" charset="-128"/>
              <a:ea typeface="HGPｺﾞｼｯｸM" pitchFamily="50" charset="-128"/>
            </a:rPr>
            <a:t>rd</a:t>
          </a:r>
          <a:r>
            <a:rPr kumimoji="1" lang="ja-JP" sz="2000" b="1" dirty="0" smtClean="0">
              <a:latin typeface="HGPｺﾞｼｯｸM" pitchFamily="50" charset="-128"/>
              <a:ea typeface="HGPｺﾞｼｯｸM" pitchFamily="50" charset="-128"/>
            </a:rPr>
            <a:t> </a:t>
          </a:r>
          <a:r>
            <a:rPr kumimoji="1" lang="en-US" sz="2000" b="1" dirty="0" smtClean="0">
              <a:latin typeface="HGPｺﾞｼｯｸM" pitchFamily="50" charset="-128"/>
              <a:ea typeface="HGPｺﾞｼｯｸM" pitchFamily="50" charset="-128"/>
            </a:rPr>
            <a:t>Party</a:t>
          </a:r>
          <a:r>
            <a:rPr kumimoji="1" lang="ja-JP" sz="2000" b="1" dirty="0" smtClean="0">
              <a:latin typeface="HGPｺﾞｼｯｸM" pitchFamily="50" charset="-128"/>
              <a:ea typeface="HGPｺﾞｼｯｸM" pitchFamily="50" charset="-128"/>
            </a:rPr>
            <a:t> 丸投げ対応した</a:t>
          </a:r>
          <a:r>
            <a:rPr kumimoji="1" lang="ja-JP" altLang="en-US" sz="2000" b="1" dirty="0" smtClean="0">
              <a:latin typeface="HGPｺﾞｼｯｸM" pitchFamily="50" charset="-128"/>
              <a:ea typeface="HGPｺﾞｼｯｸM" pitchFamily="50" charset="-128"/>
            </a:rPr>
            <a:t>例</a:t>
          </a:r>
          <a:r>
            <a:rPr kumimoji="1" lang="ja-JP" sz="2000" b="1" dirty="0" smtClean="0">
              <a:latin typeface="HGPｺﾞｼｯｸM" pitchFamily="50" charset="-128"/>
              <a:ea typeface="HGPｺﾞｼｯｸM" pitchFamily="50" charset="-128"/>
            </a:rPr>
            <a:t>もあるが</a:t>
          </a:r>
          <a:r>
            <a:rPr kumimoji="1" lang="ja-JP" altLang="en-US" sz="2000" b="1" dirty="0" smtClean="0">
              <a:latin typeface="HGPｺﾞｼｯｸM" pitchFamily="50" charset="-128"/>
              <a:ea typeface="HGPｺﾞｼｯｸM" pitchFamily="50" charset="-128"/>
            </a:rPr>
            <a:t>、顧客からの要求に</a:t>
          </a:r>
          <a:r>
            <a:rPr kumimoji="1" lang="en-US" altLang="ja-JP" sz="2000" b="1" dirty="0" smtClean="0">
              <a:latin typeface="HGPｺﾞｼｯｸM" pitchFamily="50" charset="-128"/>
              <a:ea typeface="HGPｺﾞｼｯｸM" pitchFamily="50" charset="-128"/>
            </a:rPr>
            <a:t/>
          </a:r>
          <a:br>
            <a:rPr kumimoji="1" lang="en-US" altLang="ja-JP" sz="2000" b="1" dirty="0" smtClean="0">
              <a:latin typeface="HGPｺﾞｼｯｸM" pitchFamily="50" charset="-128"/>
              <a:ea typeface="HGPｺﾞｼｯｸM" pitchFamily="50" charset="-128"/>
            </a:rPr>
          </a:br>
          <a:r>
            <a:rPr kumimoji="1" lang="ja-JP" altLang="en-US" sz="2000" b="1" dirty="0" smtClean="0">
              <a:latin typeface="HGPｺﾞｼｯｸM" pitchFamily="50" charset="-128"/>
              <a:ea typeface="HGPｺﾞｼｯｸM" pitchFamily="50" charset="-128"/>
            </a:rPr>
            <a:t>対応するために費用を垂れ流すことになりがち。  要素技術の社内蓄積が課題</a:t>
          </a:r>
          <a:endParaRPr kumimoji="1" lang="en-US" sz="2000" b="1" dirty="0">
            <a:latin typeface="HGPｺﾞｼｯｸM" pitchFamily="50" charset="-128"/>
            <a:ea typeface="HGPｺﾞｼｯｸM" pitchFamily="50" charset="-128"/>
          </a:endParaRPr>
        </a:p>
      </dgm:t>
    </dgm:pt>
    <dgm:pt modelId="{196463A5-2F59-49C0-AADD-B0159DF039EA}" type="parTrans" cxnId="{64BA5405-7D0E-45AF-931B-EC4B99C38557}">
      <dgm:prSet/>
      <dgm:spPr/>
      <dgm:t>
        <a:bodyPr/>
        <a:lstStyle/>
        <a:p>
          <a:endParaRPr kumimoji="1" lang="ja-JP" altLang="en-US"/>
        </a:p>
      </dgm:t>
    </dgm:pt>
    <dgm:pt modelId="{059A39BD-861D-4A3C-B511-8B42DB08B769}" type="sibTrans" cxnId="{64BA5405-7D0E-45AF-931B-EC4B99C38557}">
      <dgm:prSet/>
      <dgm:spPr/>
      <dgm:t>
        <a:bodyPr/>
        <a:lstStyle/>
        <a:p>
          <a:endParaRPr kumimoji="1" lang="ja-JP" altLang="en-US"/>
        </a:p>
      </dgm:t>
    </dgm:pt>
    <dgm:pt modelId="{A5493D30-1537-4B11-B770-2E9C9584D5C1}" type="pres">
      <dgm:prSet presAssocID="{F786D088-9D16-4D48-9FD6-EE28D0444F4A}" presName="linear" presStyleCnt="0">
        <dgm:presLayoutVars>
          <dgm:animLvl val="lvl"/>
          <dgm:resizeHandles val="exact"/>
        </dgm:presLayoutVars>
      </dgm:prSet>
      <dgm:spPr/>
      <dgm:t>
        <a:bodyPr/>
        <a:lstStyle/>
        <a:p>
          <a:endParaRPr kumimoji="1" lang="ja-JP" altLang="en-US"/>
        </a:p>
      </dgm:t>
    </dgm:pt>
    <dgm:pt modelId="{D2A59839-F749-49FC-A449-8EC887EE0EBB}" type="pres">
      <dgm:prSet presAssocID="{2A96A582-6494-4729-8F5C-B22E54576FF9}" presName="parentText" presStyleLbl="node1" presStyleIdx="0" presStyleCnt="3" custLinFactY="-66348" custLinFactNeighborY="-100000">
        <dgm:presLayoutVars>
          <dgm:chMax val="0"/>
          <dgm:bulletEnabled val="1"/>
        </dgm:presLayoutVars>
      </dgm:prSet>
      <dgm:spPr/>
      <dgm:t>
        <a:bodyPr/>
        <a:lstStyle/>
        <a:p>
          <a:endParaRPr kumimoji="1" lang="ja-JP" altLang="en-US"/>
        </a:p>
      </dgm:t>
    </dgm:pt>
    <dgm:pt modelId="{01F05929-D7E2-47DF-AD4B-8573B6F76C01}" type="pres">
      <dgm:prSet presAssocID="{E100F89C-1074-417A-8259-CE1A65518176}" presName="spacer" presStyleCnt="0"/>
      <dgm:spPr/>
    </dgm:pt>
    <dgm:pt modelId="{6DA2586F-9CDC-4649-AF1D-FA8D45B742B3}" type="pres">
      <dgm:prSet presAssocID="{991697BD-B2A1-44CD-B2CF-C1AAB3AEDC89}" presName="parentText" presStyleLbl="node1" presStyleIdx="1" presStyleCnt="3" custScaleY="65394" custLinFactNeighborY="-87381">
        <dgm:presLayoutVars>
          <dgm:chMax val="0"/>
          <dgm:bulletEnabled val="1"/>
        </dgm:presLayoutVars>
      </dgm:prSet>
      <dgm:spPr/>
      <dgm:t>
        <a:bodyPr/>
        <a:lstStyle/>
        <a:p>
          <a:endParaRPr kumimoji="1" lang="ja-JP" altLang="en-US"/>
        </a:p>
      </dgm:t>
    </dgm:pt>
    <dgm:pt modelId="{987BA9EE-007E-4DE9-85BB-80F1F812020D}" type="pres">
      <dgm:prSet presAssocID="{040018E9-E8E0-454F-A711-3EAFF753ED46}" presName="spacer" presStyleCnt="0"/>
      <dgm:spPr/>
    </dgm:pt>
    <dgm:pt modelId="{E9CC60E4-BEA4-43D3-A12C-11EBB91306FD}" type="pres">
      <dgm:prSet presAssocID="{1BDF74C1-860C-4CED-8F34-9E728715200E}" presName="parentText" presStyleLbl="node1" presStyleIdx="2" presStyleCnt="3" custScaleY="66955" custLinFactY="-2883" custLinFactNeighborY="-100000">
        <dgm:presLayoutVars>
          <dgm:chMax val="0"/>
          <dgm:bulletEnabled val="1"/>
        </dgm:presLayoutVars>
      </dgm:prSet>
      <dgm:spPr/>
      <dgm:t>
        <a:bodyPr/>
        <a:lstStyle/>
        <a:p>
          <a:endParaRPr kumimoji="1" lang="ja-JP" altLang="en-US"/>
        </a:p>
      </dgm:t>
    </dgm:pt>
  </dgm:ptLst>
  <dgm:cxnLst>
    <dgm:cxn modelId="{48CA06C8-DF90-4059-987D-7A68C86F42DD}" type="presOf" srcId="{2A96A582-6494-4729-8F5C-B22E54576FF9}" destId="{D2A59839-F749-49FC-A449-8EC887EE0EBB}" srcOrd="0" destOrd="0" presId="urn:microsoft.com/office/officeart/2005/8/layout/vList2"/>
    <dgm:cxn modelId="{C867CA9D-03BC-454B-85A8-117F4F2377FF}" srcId="{F786D088-9D16-4D48-9FD6-EE28D0444F4A}" destId="{991697BD-B2A1-44CD-B2CF-C1AAB3AEDC89}" srcOrd="1" destOrd="0" parTransId="{4D9E4563-4C57-41CD-A0CB-5888A121EB76}" sibTransId="{040018E9-E8E0-454F-A711-3EAFF753ED46}"/>
    <dgm:cxn modelId="{64BA5405-7D0E-45AF-931B-EC4B99C38557}" srcId="{F786D088-9D16-4D48-9FD6-EE28D0444F4A}" destId="{1BDF74C1-860C-4CED-8F34-9E728715200E}" srcOrd="2" destOrd="0" parTransId="{196463A5-2F59-49C0-AADD-B0159DF039EA}" sibTransId="{059A39BD-861D-4A3C-B511-8B42DB08B769}"/>
    <dgm:cxn modelId="{AD0DBACE-B8C5-43F1-8DAF-C8839533F82D}" type="presOf" srcId="{F786D088-9D16-4D48-9FD6-EE28D0444F4A}" destId="{A5493D30-1537-4B11-B770-2E9C9584D5C1}" srcOrd="0" destOrd="0" presId="urn:microsoft.com/office/officeart/2005/8/layout/vList2"/>
    <dgm:cxn modelId="{E35B6D30-0CF8-4A40-A2FC-B7AB2A1F1288}" type="presOf" srcId="{991697BD-B2A1-44CD-B2CF-C1AAB3AEDC89}" destId="{6DA2586F-9CDC-4649-AF1D-FA8D45B742B3}" srcOrd="0" destOrd="0" presId="urn:microsoft.com/office/officeart/2005/8/layout/vList2"/>
    <dgm:cxn modelId="{5CAE88A1-E127-4C66-8592-F1406AE5821D}" type="presOf" srcId="{1BDF74C1-860C-4CED-8F34-9E728715200E}" destId="{E9CC60E4-BEA4-43D3-A12C-11EBB91306FD}" srcOrd="0" destOrd="0" presId="urn:microsoft.com/office/officeart/2005/8/layout/vList2"/>
    <dgm:cxn modelId="{597B7969-AB9A-48D0-BF0A-4CDC77BAB165}" srcId="{F786D088-9D16-4D48-9FD6-EE28D0444F4A}" destId="{2A96A582-6494-4729-8F5C-B22E54576FF9}" srcOrd="0" destOrd="0" parTransId="{4A14175E-1654-4166-82FC-F6896937DB7C}" sibTransId="{E100F89C-1074-417A-8259-CE1A65518176}"/>
    <dgm:cxn modelId="{8256AFA8-167C-4CDE-B8AC-1728563E1752}" type="presParOf" srcId="{A5493D30-1537-4B11-B770-2E9C9584D5C1}" destId="{D2A59839-F749-49FC-A449-8EC887EE0EBB}" srcOrd="0" destOrd="0" presId="urn:microsoft.com/office/officeart/2005/8/layout/vList2"/>
    <dgm:cxn modelId="{8D5D2690-48F6-4465-A3D7-CBACD5B8E717}" type="presParOf" srcId="{A5493D30-1537-4B11-B770-2E9C9584D5C1}" destId="{01F05929-D7E2-47DF-AD4B-8573B6F76C01}" srcOrd="1" destOrd="0" presId="urn:microsoft.com/office/officeart/2005/8/layout/vList2"/>
    <dgm:cxn modelId="{143C133A-2F13-4E32-801F-ECC505DCA16E}" type="presParOf" srcId="{A5493D30-1537-4B11-B770-2E9C9584D5C1}" destId="{6DA2586F-9CDC-4649-AF1D-FA8D45B742B3}" srcOrd="2" destOrd="0" presId="urn:microsoft.com/office/officeart/2005/8/layout/vList2"/>
    <dgm:cxn modelId="{9FF84D5E-0610-4E87-A967-59C2F6C940E5}" type="presParOf" srcId="{A5493D30-1537-4B11-B770-2E9C9584D5C1}" destId="{987BA9EE-007E-4DE9-85BB-80F1F812020D}" srcOrd="3" destOrd="0" presId="urn:microsoft.com/office/officeart/2005/8/layout/vList2"/>
    <dgm:cxn modelId="{2D4590DE-6A13-4971-AD47-A0792D97A910}" type="presParOf" srcId="{A5493D30-1537-4B11-B770-2E9C9584D5C1}" destId="{E9CC60E4-BEA4-43D3-A12C-11EBB91306FD}" srcOrd="4" destOrd="0" presId="urn:microsoft.com/office/officeart/2005/8/layout/vList2"/>
  </dgm:cxnLst>
  <dgm:bg/>
  <dgm:whole/>
</dgm:dataModel>
</file>

<file path=ppt/diagrams/data6.xml><?xml version="1.0" encoding="utf-8"?>
<dgm:dataModel xmlns:dgm="http://schemas.openxmlformats.org/drawingml/2006/diagram" xmlns:a="http://schemas.openxmlformats.org/drawingml/2006/main">
  <dgm:ptLst>
    <dgm:pt modelId="{8EA29CB1-6581-4602-A902-82E1C6DE8FA9}" type="doc">
      <dgm:prSet loTypeId="urn:microsoft.com/office/officeart/2005/8/layout/vList2" loCatId="list" qsTypeId="urn:microsoft.com/office/officeart/2005/8/quickstyle/3d2" qsCatId="3D" csTypeId="urn:microsoft.com/office/officeart/2005/8/colors/colorful1" csCatId="colorful" phldr="1"/>
      <dgm:spPr/>
      <dgm:t>
        <a:bodyPr/>
        <a:lstStyle/>
        <a:p>
          <a:endParaRPr kumimoji="1" lang="ja-JP" altLang="en-US"/>
        </a:p>
      </dgm:t>
    </dgm:pt>
    <dgm:pt modelId="{1EB5ACE4-4182-43AF-AE3B-C5A0041A1293}">
      <dgm:prSet custT="1"/>
      <dgm:spPr/>
      <dgm:t>
        <a:bodyPr/>
        <a:lstStyle/>
        <a:p>
          <a:pPr algn="ctr" rtl="0"/>
          <a:r>
            <a:rPr kumimoji="1" lang="en-US" altLang="ja-JP" sz="1600" dirty="0" smtClean="0">
              <a:latin typeface="HGPｺﾞｼｯｸM" pitchFamily="50" charset="-128"/>
              <a:ea typeface="HGPｺﾞｼｯｸM" pitchFamily="50" charset="-128"/>
            </a:rPr>
            <a:t>Linus</a:t>
          </a:r>
          <a:r>
            <a:rPr kumimoji="1" lang="ja-JP" altLang="en-US" sz="1600" dirty="0" smtClean="0">
              <a:latin typeface="HGPｺﾞｼｯｸM" pitchFamily="50" charset="-128"/>
              <a:ea typeface="HGPｺﾞｼｯｸM" pitchFamily="50" charset="-128"/>
            </a:rPr>
            <a:t> と </a:t>
          </a:r>
          <a:r>
            <a:rPr kumimoji="1" lang="en-US" altLang="ja-JP" sz="1600" dirty="0" smtClean="0">
              <a:latin typeface="HGPｺﾞｼｯｸM" pitchFamily="50" charset="-128"/>
              <a:ea typeface="HGPｺﾞｼｯｸM" pitchFamily="50" charset="-128"/>
            </a:rPr>
            <a:t>Andrew</a:t>
          </a:r>
          <a:r>
            <a:rPr kumimoji="1" lang="ja-JP" altLang="en-US" sz="1600" dirty="0" smtClean="0">
              <a:latin typeface="HGPｺﾞｼｯｸM" pitchFamily="50" charset="-128"/>
              <a:ea typeface="HGPｺﾞｼｯｸM" pitchFamily="50" charset="-128"/>
            </a:rPr>
            <a:t> （黄色枠） を頂点としたこの写真のメンバーを中心にリナックスは発展している。</a:t>
          </a:r>
          <a:r>
            <a:rPr kumimoji="1" lang="en-US" sz="1600" dirty="0" smtClean="0">
              <a:latin typeface="HGPｺﾞｼｯｸM" pitchFamily="50" charset="-128"/>
              <a:ea typeface="HGPｺﾞｼｯｸM" pitchFamily="50" charset="-128"/>
            </a:rPr>
            <a:t/>
          </a:r>
          <a:br>
            <a:rPr kumimoji="1" lang="en-US" sz="1600" dirty="0" smtClean="0">
              <a:latin typeface="HGPｺﾞｼｯｸM" pitchFamily="50" charset="-128"/>
              <a:ea typeface="HGPｺﾞｼｯｸM" pitchFamily="50" charset="-128"/>
            </a:rPr>
          </a:br>
          <a:r>
            <a:rPr kumimoji="1" lang="ja-JP" altLang="en-US" sz="1600" dirty="0" smtClean="0">
              <a:latin typeface="HGPｺﾞｼｯｸM" pitchFamily="50" charset="-128"/>
              <a:ea typeface="HGPｺﾞｼｯｸM" pitchFamily="50" charset="-128"/>
            </a:rPr>
            <a:t>ルネサスでは </a:t>
          </a:r>
          <a:r>
            <a:rPr kumimoji="1" lang="en-US" altLang="ja-JP" sz="1600" dirty="0" smtClean="0">
              <a:latin typeface="HGPｺﾞｼｯｸM" pitchFamily="50" charset="-128"/>
              <a:ea typeface="HGPｺﾞｼｯｸM" pitchFamily="50" charset="-128"/>
            </a:rPr>
            <a:t>SuperH</a:t>
          </a:r>
          <a:r>
            <a:rPr kumimoji="1" lang="ja-JP" altLang="en-US" sz="1600" dirty="0" smtClean="0">
              <a:latin typeface="HGPｺﾞｼｯｸM" pitchFamily="50" charset="-128"/>
              <a:ea typeface="HGPｺﾞｼｯｸM" pitchFamily="50" charset="-128"/>
            </a:rPr>
            <a:t> 責任者（メンテナー） の </a:t>
          </a:r>
          <a:r>
            <a:rPr kumimoji="1" lang="en-US" altLang="ja-JP" sz="1600" dirty="0" smtClean="0">
              <a:latin typeface="HGPｺﾞｼｯｸM" pitchFamily="50" charset="-128"/>
              <a:ea typeface="HGPｺﾞｼｯｸM" pitchFamily="50" charset="-128"/>
            </a:rPr>
            <a:t>Paul</a:t>
          </a:r>
          <a:r>
            <a:rPr kumimoji="1" lang="ja-JP" altLang="en-US" sz="1600" dirty="0" smtClean="0">
              <a:latin typeface="HGPｺﾞｼｯｸM" pitchFamily="50" charset="-128"/>
              <a:ea typeface="HGPｺﾞｼｯｸM" pitchFamily="50" charset="-128"/>
            </a:rPr>
            <a:t> と </a:t>
          </a:r>
          <a:r>
            <a:rPr kumimoji="1" lang="en-US" altLang="ja-JP" sz="1600" dirty="0" smtClean="0">
              <a:latin typeface="HGPｺﾞｼｯｸM" pitchFamily="50" charset="-128"/>
              <a:ea typeface="HGPｺﾞｼｯｸM" pitchFamily="50" charset="-128"/>
            </a:rPr>
            <a:t>Magnus</a:t>
          </a:r>
          <a:r>
            <a:rPr kumimoji="1" lang="ja-JP" altLang="en-US" sz="1600" dirty="0" smtClean="0">
              <a:latin typeface="HGPｺﾞｼｯｸM" pitchFamily="50" charset="-128"/>
              <a:ea typeface="HGPｺﾞｼｯｸM" pitchFamily="50" charset="-128"/>
            </a:rPr>
            <a:t> の</a:t>
          </a:r>
          <a:r>
            <a:rPr kumimoji="1" lang="en-US" altLang="ja-JP" sz="1600" dirty="0" smtClean="0">
              <a:latin typeface="HGPｺﾞｼｯｸM" pitchFamily="50" charset="-128"/>
              <a:ea typeface="HGPｺﾞｼｯｸM" pitchFamily="50" charset="-128"/>
            </a:rPr>
            <a:t>2</a:t>
          </a:r>
          <a:r>
            <a:rPr kumimoji="1" lang="ja-JP" altLang="en-US" sz="1600" dirty="0" smtClean="0">
              <a:latin typeface="HGPｺﾞｼｯｸM" pitchFamily="50" charset="-128"/>
              <a:ea typeface="HGPｺﾞｼｯｸM" pitchFamily="50" charset="-128"/>
            </a:rPr>
            <a:t>人をメンバーにできた</a:t>
          </a:r>
          <a:endParaRPr kumimoji="1" lang="ja-JP" sz="1600" dirty="0">
            <a:latin typeface="HGPｺﾞｼｯｸM" pitchFamily="50" charset="-128"/>
            <a:ea typeface="HGPｺﾞｼｯｸM" pitchFamily="50" charset="-128"/>
          </a:endParaRPr>
        </a:p>
      </dgm:t>
    </dgm:pt>
    <dgm:pt modelId="{EA62C6D4-CF47-48C9-9585-19B9FA87FF67}" type="parTrans" cxnId="{7ECB5276-7B0D-4FFD-AB25-8136F03E13D1}">
      <dgm:prSet/>
      <dgm:spPr/>
      <dgm:t>
        <a:bodyPr/>
        <a:lstStyle/>
        <a:p>
          <a:pPr algn="ctr"/>
          <a:endParaRPr kumimoji="1" lang="ja-JP" altLang="en-US"/>
        </a:p>
      </dgm:t>
    </dgm:pt>
    <dgm:pt modelId="{0CF1CC92-DFC3-4FED-A722-FEE6076A7BA7}" type="sibTrans" cxnId="{7ECB5276-7B0D-4FFD-AB25-8136F03E13D1}">
      <dgm:prSet/>
      <dgm:spPr/>
      <dgm:t>
        <a:bodyPr/>
        <a:lstStyle/>
        <a:p>
          <a:pPr algn="ctr"/>
          <a:endParaRPr kumimoji="1" lang="ja-JP" altLang="en-US"/>
        </a:p>
      </dgm:t>
    </dgm:pt>
    <dgm:pt modelId="{1948E8FA-A9D8-45D3-ABEB-C8D7E21AE008}" type="pres">
      <dgm:prSet presAssocID="{8EA29CB1-6581-4602-A902-82E1C6DE8FA9}" presName="linear" presStyleCnt="0">
        <dgm:presLayoutVars>
          <dgm:animLvl val="lvl"/>
          <dgm:resizeHandles val="exact"/>
        </dgm:presLayoutVars>
      </dgm:prSet>
      <dgm:spPr/>
      <dgm:t>
        <a:bodyPr/>
        <a:lstStyle/>
        <a:p>
          <a:endParaRPr kumimoji="1" lang="ja-JP" altLang="en-US"/>
        </a:p>
      </dgm:t>
    </dgm:pt>
    <dgm:pt modelId="{C2EE9E75-500E-4FD7-9C7F-C30B8799D97D}" type="pres">
      <dgm:prSet presAssocID="{1EB5ACE4-4182-43AF-AE3B-C5A0041A1293}" presName="parentText" presStyleLbl="node1" presStyleIdx="0" presStyleCnt="1" custLinFactNeighborY="-9982">
        <dgm:presLayoutVars>
          <dgm:chMax val="0"/>
          <dgm:bulletEnabled val="1"/>
        </dgm:presLayoutVars>
      </dgm:prSet>
      <dgm:spPr/>
      <dgm:t>
        <a:bodyPr/>
        <a:lstStyle/>
        <a:p>
          <a:endParaRPr kumimoji="1" lang="ja-JP" altLang="en-US"/>
        </a:p>
      </dgm:t>
    </dgm:pt>
  </dgm:ptLst>
  <dgm:cxnLst>
    <dgm:cxn modelId="{8172B194-C6B9-4A18-B650-DF21E4FACAF6}" type="presOf" srcId="{8EA29CB1-6581-4602-A902-82E1C6DE8FA9}" destId="{1948E8FA-A9D8-45D3-ABEB-C8D7E21AE008}" srcOrd="0" destOrd="0" presId="urn:microsoft.com/office/officeart/2005/8/layout/vList2"/>
    <dgm:cxn modelId="{7ECB5276-7B0D-4FFD-AB25-8136F03E13D1}" srcId="{8EA29CB1-6581-4602-A902-82E1C6DE8FA9}" destId="{1EB5ACE4-4182-43AF-AE3B-C5A0041A1293}" srcOrd="0" destOrd="0" parTransId="{EA62C6D4-CF47-48C9-9585-19B9FA87FF67}" sibTransId="{0CF1CC92-DFC3-4FED-A722-FEE6076A7BA7}"/>
    <dgm:cxn modelId="{D5834557-9C54-4F07-9C44-137CC4B01D88}" type="presOf" srcId="{1EB5ACE4-4182-43AF-AE3B-C5A0041A1293}" destId="{C2EE9E75-500E-4FD7-9C7F-C30B8799D97D}" srcOrd="0" destOrd="0" presId="urn:microsoft.com/office/officeart/2005/8/layout/vList2"/>
    <dgm:cxn modelId="{56D54A36-5AF0-40F9-95F7-505919A462BA}" type="presParOf" srcId="{1948E8FA-A9D8-45D3-ABEB-C8D7E21AE008}" destId="{C2EE9E75-500E-4FD7-9C7F-C30B8799D97D}" srcOrd="0" destOrd="0" presId="urn:microsoft.com/office/officeart/2005/8/layout/vList2"/>
  </dgm:cxnLst>
  <dgm:bg/>
  <dgm:whole/>
</dgm:dataModel>
</file>

<file path=ppt/diagrams/data7.xml><?xml version="1.0" encoding="utf-8"?>
<dgm:dataModel xmlns:dgm="http://schemas.openxmlformats.org/drawingml/2006/diagram" xmlns:a="http://schemas.openxmlformats.org/drawingml/2006/main">
  <dgm:ptLst>
    <dgm:pt modelId="{C3F12F22-DBA9-478A-9713-2492077C1F66}" type="doc">
      <dgm:prSet loTypeId="urn:microsoft.com/office/officeart/2005/8/layout/vList3" loCatId="list" qsTypeId="urn:microsoft.com/office/officeart/2005/8/quickstyle/simple1" qsCatId="simple" csTypeId="urn:microsoft.com/office/officeart/2005/8/colors/accent2_2" csCatId="accent2" phldr="1"/>
      <dgm:spPr/>
      <dgm:t>
        <a:bodyPr/>
        <a:lstStyle/>
        <a:p>
          <a:endParaRPr kumimoji="1" lang="ja-JP" altLang="en-US"/>
        </a:p>
      </dgm:t>
    </dgm:pt>
    <dgm:pt modelId="{BA701F76-2AEB-46AE-A978-3E6292FE5422}">
      <dgm:prSet custT="1"/>
      <dgm:spPr/>
      <dgm:t>
        <a:bodyPr anchor="ctr"/>
        <a:lstStyle/>
        <a:p>
          <a:pPr algn="l" rtl="0"/>
          <a:r>
            <a:rPr lang="en-US" sz="1500" dirty="0" smtClean="0"/>
            <a:t>Linux</a:t>
          </a:r>
          <a:r>
            <a:rPr lang="ja-JP" sz="1500" dirty="0" smtClean="0"/>
            <a:t> の本来あるべき姿で、開発⇒検証⇒リリース</a:t>
          </a:r>
          <a:r>
            <a:rPr lang="ja-JP" altLang="en-US" sz="1500" dirty="0" smtClean="0"/>
            <a:t> の開発サイクルを回す。 </a:t>
          </a:r>
          <a:r>
            <a:rPr lang="en-US" altLang="ja-JP" sz="1500" dirty="0" smtClean="0"/>
            <a:t/>
          </a:r>
          <a:br>
            <a:rPr lang="en-US" altLang="ja-JP" sz="1500" dirty="0" smtClean="0"/>
          </a:br>
          <a:r>
            <a:rPr lang="ja-JP" sz="1500" dirty="0" smtClean="0"/>
            <a:t>世界中の誰</a:t>
          </a:r>
          <a:r>
            <a:rPr lang="ja-JP" altLang="en-US" sz="1500" dirty="0" smtClean="0"/>
            <a:t>もが </a:t>
          </a:r>
          <a:r>
            <a:rPr lang="ja-JP" sz="1500" dirty="0" smtClean="0"/>
            <a:t>当たり前に </a:t>
          </a:r>
          <a:r>
            <a:rPr lang="en-US" sz="1500" dirty="0" smtClean="0"/>
            <a:t>SuperH</a:t>
          </a:r>
          <a:r>
            <a:rPr lang="ja-JP" sz="1500" dirty="0" smtClean="0"/>
            <a:t> で </a:t>
          </a:r>
          <a:r>
            <a:rPr lang="en-US" sz="1500" dirty="0" smtClean="0"/>
            <a:t>Linux</a:t>
          </a:r>
          <a:r>
            <a:rPr lang="ja-JP" sz="1500" dirty="0" smtClean="0"/>
            <a:t> が使える状況を</a:t>
          </a:r>
          <a:r>
            <a:rPr lang="ja-JP" altLang="en-US" sz="1500" dirty="0" smtClean="0"/>
            <a:t>作り出していく</a:t>
          </a:r>
          <a:r>
            <a:rPr lang="en-US" altLang="ja-JP" sz="1500" dirty="0" smtClean="0"/>
            <a:t/>
          </a:r>
          <a:br>
            <a:rPr lang="en-US" altLang="ja-JP" sz="1500" dirty="0" smtClean="0"/>
          </a:br>
          <a:r>
            <a:rPr lang="ja-JP" altLang="en-US" sz="1500" dirty="0" smtClean="0"/>
            <a:t>これで </a:t>
          </a:r>
          <a:r>
            <a:rPr lang="ja-JP" sz="1500" dirty="0" smtClean="0"/>
            <a:t>特に海外での</a:t>
          </a:r>
          <a:r>
            <a:rPr lang="ja-JP" altLang="en-US" sz="1500" dirty="0" smtClean="0"/>
            <a:t> </a:t>
          </a:r>
          <a:r>
            <a:rPr lang="en-US" altLang="ja-JP" sz="1500" dirty="0" smtClean="0"/>
            <a:t>SuperH</a:t>
          </a:r>
          <a:r>
            <a:rPr lang="ja-JP" altLang="en-US" sz="1500" dirty="0" smtClean="0"/>
            <a:t> </a:t>
          </a:r>
          <a:r>
            <a:rPr lang="en-US" altLang="ja-JP" sz="1500" dirty="0" smtClean="0"/>
            <a:t>Linux</a:t>
          </a:r>
          <a:r>
            <a:rPr lang="ja-JP" altLang="en-US" sz="1500" dirty="0" smtClean="0"/>
            <a:t> 導入障壁を解決して</a:t>
          </a:r>
          <a:r>
            <a:rPr lang="ja-JP" sz="1500" dirty="0" smtClean="0"/>
            <a:t> </a:t>
          </a:r>
          <a:r>
            <a:rPr lang="en-US" sz="1500" dirty="0" smtClean="0"/>
            <a:t>SH</a:t>
          </a:r>
          <a:r>
            <a:rPr lang="ja-JP" sz="1500" dirty="0" smtClean="0"/>
            <a:t> 採用を促進する</a:t>
          </a:r>
          <a:endParaRPr lang="en-US" sz="1500" dirty="0"/>
        </a:p>
      </dgm:t>
    </dgm:pt>
    <dgm:pt modelId="{399F9E11-E059-4AFA-9C1F-AB336349EBCA}" type="parTrans" cxnId="{2946E8CE-E486-486D-9D56-5D4BA36EE40D}">
      <dgm:prSet/>
      <dgm:spPr/>
      <dgm:t>
        <a:bodyPr/>
        <a:lstStyle/>
        <a:p>
          <a:endParaRPr lang="ja-JP" altLang="en-US"/>
        </a:p>
      </dgm:t>
    </dgm:pt>
    <dgm:pt modelId="{3D68AE6C-A900-4FA0-97E8-4DBA900DD9DC}" type="sibTrans" cxnId="{2946E8CE-E486-486D-9D56-5D4BA36EE40D}">
      <dgm:prSet/>
      <dgm:spPr/>
      <dgm:t>
        <a:bodyPr/>
        <a:lstStyle/>
        <a:p>
          <a:endParaRPr lang="ja-JP" altLang="en-US"/>
        </a:p>
      </dgm:t>
    </dgm:pt>
    <dgm:pt modelId="{18FB5E14-BE25-4343-B2F6-3839A1970E06}">
      <dgm:prSet/>
      <dgm:spPr/>
      <dgm:t>
        <a:bodyPr/>
        <a:lstStyle/>
        <a:p>
          <a:pPr algn="l" rtl="0"/>
          <a:r>
            <a:rPr lang="en-US" dirty="0" smtClean="0"/>
            <a:t>ARM</a:t>
          </a:r>
          <a:r>
            <a:rPr lang="ja-JP" dirty="0" err="1" smtClean="0"/>
            <a:t>、</a:t>
          </a:r>
          <a:r>
            <a:rPr lang="en-US" dirty="0" smtClean="0"/>
            <a:t>MIPS</a:t>
          </a:r>
          <a:r>
            <a:rPr lang="ja-JP" dirty="0" err="1" smtClean="0"/>
            <a:t>、</a:t>
          </a:r>
          <a:r>
            <a:rPr lang="en-US" dirty="0" smtClean="0"/>
            <a:t>PPC</a:t>
          </a:r>
          <a:r>
            <a:rPr lang="ja-JP" dirty="0" smtClean="0"/>
            <a:t> と同じレベルの品質で</a:t>
          </a:r>
          <a:r>
            <a:rPr lang="ja-JP" altLang="en-US" dirty="0" smtClean="0"/>
            <a:t> </a:t>
          </a:r>
          <a:r>
            <a:rPr lang="en-US" dirty="0" smtClean="0"/>
            <a:t>SuperH</a:t>
          </a:r>
          <a:r>
            <a:rPr lang="ja-JP" dirty="0" smtClean="0"/>
            <a:t> </a:t>
          </a:r>
          <a:r>
            <a:rPr lang="en-US" dirty="0" smtClean="0"/>
            <a:t>Linux</a:t>
          </a:r>
          <a:r>
            <a:rPr lang="ja-JP" dirty="0" smtClean="0"/>
            <a:t> が 動作するよう</a:t>
          </a:r>
          <a:r>
            <a:rPr lang="en-US" altLang="ja-JP" dirty="0" smtClean="0"/>
            <a:t/>
          </a:r>
          <a:br>
            <a:rPr lang="en-US" altLang="ja-JP" dirty="0" smtClean="0"/>
          </a:br>
          <a:r>
            <a:rPr lang="ja-JP" altLang="en-US" u="sng" dirty="0" smtClean="0"/>
            <a:t>リナックスの</a:t>
          </a:r>
          <a:r>
            <a:rPr lang="ja-JP" u="sng" dirty="0" smtClean="0"/>
            <a:t>開発</a:t>
          </a:r>
          <a:r>
            <a:rPr lang="ja-JP" altLang="en-US" u="sng" dirty="0" smtClean="0"/>
            <a:t>主</a:t>
          </a:r>
          <a:r>
            <a:rPr lang="ja-JP" u="sng" dirty="0" smtClean="0"/>
            <a:t>体である</a:t>
          </a:r>
          <a:r>
            <a:rPr lang="ja-JP" altLang="en-US" u="sng" dirty="0" smtClean="0"/>
            <a:t>開発コミュニティ</a:t>
          </a:r>
          <a:r>
            <a:rPr lang="ja-JP" u="sng" dirty="0" smtClean="0"/>
            <a:t>と最大限の連携を図りながら</a:t>
          </a:r>
          <a:r>
            <a:rPr lang="en-US" altLang="ja-JP" dirty="0" smtClean="0"/>
            <a:t/>
          </a:r>
          <a:br>
            <a:rPr lang="en-US" altLang="ja-JP" dirty="0" smtClean="0"/>
          </a:br>
          <a:r>
            <a:rPr lang="ja-JP" dirty="0" smtClean="0"/>
            <a:t>カーネルのマスターコード </a:t>
          </a:r>
          <a:r>
            <a:rPr lang="ja-JP" altLang="en-US" dirty="0" smtClean="0"/>
            <a:t>の </a:t>
          </a:r>
          <a:r>
            <a:rPr lang="en-US" altLang="ja-JP" dirty="0" smtClean="0"/>
            <a:t>SH</a:t>
          </a:r>
          <a:r>
            <a:rPr lang="ja-JP" altLang="en-US" dirty="0" smtClean="0"/>
            <a:t> 関連部分の品質改善、メンテナンスを行う</a:t>
          </a:r>
          <a:endParaRPr lang="en-US" dirty="0"/>
        </a:p>
      </dgm:t>
    </dgm:pt>
    <dgm:pt modelId="{3CB602E6-0D6F-44C4-A545-895400575B22}" type="parTrans" cxnId="{24E85CF9-B1EE-4D0C-A4C5-9BC5EE45222D}">
      <dgm:prSet/>
      <dgm:spPr/>
      <dgm:t>
        <a:bodyPr/>
        <a:lstStyle/>
        <a:p>
          <a:endParaRPr lang="ja-JP" altLang="en-US"/>
        </a:p>
      </dgm:t>
    </dgm:pt>
    <dgm:pt modelId="{145423C6-4625-4819-8E19-AE0548FDCE8D}" type="sibTrans" cxnId="{24E85CF9-B1EE-4D0C-A4C5-9BC5EE45222D}">
      <dgm:prSet/>
      <dgm:spPr/>
      <dgm:t>
        <a:bodyPr/>
        <a:lstStyle/>
        <a:p>
          <a:endParaRPr lang="ja-JP" altLang="en-US"/>
        </a:p>
      </dgm:t>
    </dgm:pt>
    <dgm:pt modelId="{E9FCE0D0-6BDF-44E6-AD7B-02D28A2F4504}">
      <dgm:prSet custT="1"/>
      <dgm:spPr/>
      <dgm:t>
        <a:bodyPr/>
        <a:lstStyle/>
        <a:p>
          <a:pPr algn="l" rtl="0"/>
          <a:r>
            <a:rPr lang="ja-JP" sz="1500" dirty="0" smtClean="0">
              <a:latin typeface="+mn-ea"/>
              <a:ea typeface="+mn-ea"/>
            </a:rPr>
            <a:t>（</a:t>
          </a:r>
          <a:r>
            <a:rPr lang="en-US" sz="1500" dirty="0" smtClean="0">
              <a:latin typeface="+mn-ea"/>
              <a:ea typeface="+mn-ea"/>
            </a:rPr>
            <a:t>3rd</a:t>
          </a:r>
          <a:r>
            <a:rPr lang="ja-JP" sz="1500" dirty="0" smtClean="0">
              <a:latin typeface="+mn-ea"/>
              <a:ea typeface="+mn-ea"/>
            </a:rPr>
            <a:t> </a:t>
          </a:r>
          <a:r>
            <a:rPr lang="en-US" sz="1500" dirty="0" smtClean="0">
              <a:latin typeface="+mn-ea"/>
              <a:ea typeface="+mn-ea"/>
            </a:rPr>
            <a:t>party</a:t>
          </a:r>
          <a:r>
            <a:rPr lang="ja-JP" sz="1500" dirty="0" smtClean="0">
              <a:latin typeface="+mn-ea"/>
              <a:ea typeface="+mn-ea"/>
            </a:rPr>
            <a:t> に委託開発した成果も含め ）ルネサス</a:t>
          </a:r>
          <a:r>
            <a:rPr lang="ja-JP" altLang="en-US" sz="1500" dirty="0" smtClean="0">
              <a:latin typeface="+mn-ea"/>
              <a:ea typeface="+mn-ea"/>
            </a:rPr>
            <a:t>が行った全ての</a:t>
          </a:r>
          <a:r>
            <a:rPr lang="ja-JP" sz="1500" dirty="0" smtClean="0">
              <a:latin typeface="+mn-ea"/>
              <a:ea typeface="+mn-ea"/>
            </a:rPr>
            <a:t>バグ修正、</a:t>
          </a:r>
          <a:r>
            <a:rPr lang="en-US" altLang="ja-JP" sz="1500" dirty="0" smtClean="0">
              <a:latin typeface="+mn-ea"/>
              <a:ea typeface="+mn-ea"/>
            </a:rPr>
            <a:t/>
          </a:r>
          <a:br>
            <a:rPr lang="en-US" altLang="ja-JP" sz="1500" dirty="0" smtClean="0">
              <a:latin typeface="+mn-ea"/>
              <a:ea typeface="+mn-ea"/>
            </a:rPr>
          </a:br>
          <a:r>
            <a:rPr lang="ja-JP" sz="1500" dirty="0" smtClean="0">
              <a:latin typeface="+mn-ea"/>
              <a:ea typeface="+mn-ea"/>
            </a:rPr>
            <a:t>機能改善がディストリビュータの</a:t>
          </a:r>
          <a:r>
            <a:rPr lang="ja-JP" altLang="en-US" sz="1500" dirty="0" smtClean="0">
              <a:latin typeface="+mn-ea"/>
              <a:ea typeface="+mn-ea"/>
            </a:rPr>
            <a:t>ローカル</a:t>
          </a:r>
          <a:r>
            <a:rPr lang="ja-JP" sz="1500" dirty="0" smtClean="0">
              <a:latin typeface="+mn-ea"/>
              <a:ea typeface="+mn-ea"/>
            </a:rPr>
            <a:t>コード</a:t>
          </a:r>
          <a:r>
            <a:rPr lang="ja-JP" altLang="en-US" sz="1500" dirty="0" smtClean="0">
              <a:latin typeface="+mn-ea"/>
              <a:ea typeface="+mn-ea"/>
            </a:rPr>
            <a:t>など</a:t>
          </a:r>
          <a:r>
            <a:rPr lang="ja-JP" sz="1500" dirty="0" smtClean="0">
              <a:latin typeface="+mn-ea"/>
              <a:ea typeface="+mn-ea"/>
            </a:rPr>
            <a:t>に埋没することを回避</a:t>
          </a:r>
          <a:r>
            <a:rPr lang="en-US" altLang="ja-JP" sz="1500" dirty="0" smtClean="0">
              <a:latin typeface="+mn-ea"/>
              <a:ea typeface="+mn-ea"/>
            </a:rPr>
            <a:t/>
          </a:r>
          <a:br>
            <a:rPr lang="en-US" altLang="ja-JP" sz="1500" dirty="0" smtClean="0">
              <a:latin typeface="+mn-ea"/>
              <a:ea typeface="+mn-ea"/>
            </a:rPr>
          </a:br>
          <a:r>
            <a:rPr lang="ja-JP" altLang="en-US" sz="1500" dirty="0" smtClean="0">
              <a:latin typeface="+mn-ea"/>
              <a:ea typeface="+mn-ea"/>
            </a:rPr>
            <a:t>すべく、</a:t>
          </a:r>
          <a:r>
            <a:rPr lang="ja-JP" altLang="en-US" sz="1500" u="sng" dirty="0" smtClean="0">
              <a:latin typeface="+mn-ea"/>
              <a:ea typeface="+mn-ea"/>
            </a:rPr>
            <a:t>コードを</a:t>
          </a:r>
          <a:r>
            <a:rPr lang="ja-JP" sz="1500" u="sng" dirty="0" smtClean="0">
              <a:latin typeface="+mn-ea"/>
              <a:ea typeface="+mn-ea"/>
            </a:rPr>
            <a:t>全て</a:t>
          </a:r>
          <a:r>
            <a:rPr lang="ja-JP" altLang="en-US" sz="1500" u="sng" dirty="0" smtClean="0">
              <a:latin typeface="+mn-ea"/>
              <a:ea typeface="+mn-ea"/>
            </a:rPr>
            <a:t>引き上げ開発コミュニティの</a:t>
          </a:r>
          <a:r>
            <a:rPr lang="ja-JP" sz="1500" u="sng" dirty="0" smtClean="0">
              <a:latin typeface="+mn-ea"/>
              <a:ea typeface="+mn-ea"/>
            </a:rPr>
            <a:t>マスターコードに還元</a:t>
          </a:r>
          <a:r>
            <a:rPr lang="ja-JP" altLang="en-US" sz="1500" dirty="0" smtClean="0">
              <a:latin typeface="+mn-ea"/>
              <a:ea typeface="+mn-ea"/>
            </a:rPr>
            <a:t>する</a:t>
          </a:r>
          <a:endParaRPr lang="en-US" sz="1500" dirty="0">
            <a:latin typeface="+mn-ea"/>
            <a:ea typeface="+mn-ea"/>
          </a:endParaRPr>
        </a:p>
      </dgm:t>
    </dgm:pt>
    <dgm:pt modelId="{6EBC58B7-F4B6-4355-BD8B-C415E53D9576}" type="parTrans" cxnId="{6FB4F7EE-85C4-46E5-B0D5-A4BB0DC0EB4A}">
      <dgm:prSet/>
      <dgm:spPr/>
      <dgm:t>
        <a:bodyPr/>
        <a:lstStyle/>
        <a:p>
          <a:endParaRPr lang="ja-JP" altLang="en-US"/>
        </a:p>
      </dgm:t>
    </dgm:pt>
    <dgm:pt modelId="{2CACEBCA-0426-484B-A5AC-945FD29BB805}" type="sibTrans" cxnId="{6FB4F7EE-85C4-46E5-B0D5-A4BB0DC0EB4A}">
      <dgm:prSet/>
      <dgm:spPr/>
      <dgm:t>
        <a:bodyPr/>
        <a:lstStyle/>
        <a:p>
          <a:endParaRPr lang="ja-JP" altLang="en-US"/>
        </a:p>
      </dgm:t>
    </dgm:pt>
    <dgm:pt modelId="{19E79FFB-8EDD-44AE-886C-DC858F4EB78B}">
      <dgm:prSet custT="1"/>
      <dgm:spPr/>
      <dgm:t>
        <a:bodyPr/>
        <a:lstStyle/>
        <a:p>
          <a:pPr algn="l" rtl="0"/>
          <a:r>
            <a:rPr lang="ja-JP" sz="1500" dirty="0" smtClean="0"/>
            <a:t>上記プロセスによって充分メンテナンスされたマスターコードを誰もが</a:t>
          </a:r>
          <a:r>
            <a:rPr lang="en-US" altLang="ja-JP" sz="1500" dirty="0" smtClean="0"/>
            <a:t/>
          </a:r>
          <a:br>
            <a:rPr lang="en-US" altLang="ja-JP" sz="1500" dirty="0" smtClean="0"/>
          </a:br>
          <a:r>
            <a:rPr lang="ja-JP" sz="1500" dirty="0" smtClean="0"/>
            <a:t>自由に活用できる環境</a:t>
          </a:r>
          <a:r>
            <a:rPr lang="ja-JP" altLang="en-US" sz="1500" dirty="0" smtClean="0"/>
            <a:t>を整備して、</a:t>
          </a:r>
          <a:r>
            <a:rPr lang="ja-JP" sz="1500" dirty="0" smtClean="0"/>
            <a:t>各拠点ごと</a:t>
          </a:r>
          <a:r>
            <a:rPr lang="ja-JP" altLang="en-US" sz="1500" dirty="0" smtClean="0"/>
            <a:t>に協力関係のあるシステム</a:t>
          </a:r>
          <a:r>
            <a:rPr lang="en-US" altLang="ja-JP" sz="1500" dirty="0" smtClean="0"/>
            <a:t/>
          </a:r>
          <a:br>
            <a:rPr lang="en-US" altLang="ja-JP" sz="1500" dirty="0" smtClean="0"/>
          </a:br>
          <a:r>
            <a:rPr lang="ja-JP" sz="1500" dirty="0" smtClean="0"/>
            <a:t>インテグレータ</a:t>
          </a:r>
          <a:r>
            <a:rPr lang="ja-JP" altLang="en-US" sz="1500" dirty="0" smtClean="0"/>
            <a:t>が容易に  </a:t>
          </a:r>
          <a:r>
            <a:rPr lang="en-US" altLang="ja-JP" sz="1500" dirty="0" smtClean="0"/>
            <a:t>SuperH</a:t>
          </a:r>
          <a:r>
            <a:rPr lang="ja-JP" altLang="en-US" sz="1500" dirty="0" smtClean="0"/>
            <a:t>  </a:t>
          </a:r>
          <a:r>
            <a:rPr lang="en-US" altLang="ja-JP" sz="1500" dirty="0" smtClean="0"/>
            <a:t>Linux</a:t>
          </a:r>
          <a:r>
            <a:rPr lang="ja-JP" altLang="en-US" sz="1500" dirty="0" smtClean="0"/>
            <a:t> 顧客をサポートができるようにする</a:t>
          </a:r>
          <a:endParaRPr lang="ja-JP" sz="1500" dirty="0"/>
        </a:p>
      </dgm:t>
    </dgm:pt>
    <dgm:pt modelId="{BADCC5A8-A80D-4712-8ADE-EF0CE6869B05}" type="parTrans" cxnId="{A2510199-6D3F-43DA-8DB7-260E1D686FC2}">
      <dgm:prSet/>
      <dgm:spPr/>
      <dgm:t>
        <a:bodyPr/>
        <a:lstStyle/>
        <a:p>
          <a:endParaRPr lang="ja-JP" altLang="en-US"/>
        </a:p>
      </dgm:t>
    </dgm:pt>
    <dgm:pt modelId="{960083C8-C40C-4D25-B073-4FA3A3685FA4}" type="sibTrans" cxnId="{A2510199-6D3F-43DA-8DB7-260E1D686FC2}">
      <dgm:prSet/>
      <dgm:spPr/>
      <dgm:t>
        <a:bodyPr/>
        <a:lstStyle/>
        <a:p>
          <a:endParaRPr lang="ja-JP" altLang="en-US"/>
        </a:p>
      </dgm:t>
    </dgm:pt>
    <dgm:pt modelId="{6B18FC3F-7B15-4D41-99B8-624451EFA73F}" type="pres">
      <dgm:prSet presAssocID="{C3F12F22-DBA9-478A-9713-2492077C1F66}" presName="linearFlow" presStyleCnt="0">
        <dgm:presLayoutVars>
          <dgm:dir/>
          <dgm:resizeHandles val="exact"/>
        </dgm:presLayoutVars>
      </dgm:prSet>
      <dgm:spPr/>
      <dgm:t>
        <a:bodyPr/>
        <a:lstStyle/>
        <a:p>
          <a:endParaRPr kumimoji="1" lang="ja-JP" altLang="en-US"/>
        </a:p>
      </dgm:t>
    </dgm:pt>
    <dgm:pt modelId="{4CBD56ED-9EF6-48B2-9F14-1146CC6A9E25}" type="pres">
      <dgm:prSet presAssocID="{BA701F76-2AEB-46AE-A978-3E6292FE5422}" presName="composite" presStyleCnt="0"/>
      <dgm:spPr/>
    </dgm:pt>
    <dgm:pt modelId="{82345423-1096-459D-ABF9-24AFBFD19608}" type="pres">
      <dgm:prSet presAssocID="{BA701F76-2AEB-46AE-A978-3E6292FE5422}" presName="imgShp" presStyleLbl="fgImgPlace1" presStyleIdx="0" presStyleCnt="4" custLinFactNeighborX="-65762"/>
      <dgm:spPr/>
    </dgm:pt>
    <dgm:pt modelId="{65CDD735-64F3-43B5-87EA-1B81BFCD1247}" type="pres">
      <dgm:prSet presAssocID="{BA701F76-2AEB-46AE-A978-3E6292FE5422}" presName="txShp" presStyleLbl="node1" presStyleIdx="0" presStyleCnt="4" custScaleX="130701" custLinFactNeighborX="4954" custLinFactNeighborY="-123">
        <dgm:presLayoutVars>
          <dgm:bulletEnabled val="1"/>
        </dgm:presLayoutVars>
      </dgm:prSet>
      <dgm:spPr/>
      <dgm:t>
        <a:bodyPr/>
        <a:lstStyle/>
        <a:p>
          <a:endParaRPr kumimoji="1" lang="ja-JP" altLang="en-US"/>
        </a:p>
      </dgm:t>
    </dgm:pt>
    <dgm:pt modelId="{4F7ED7C1-9660-4CE2-AAD4-592F180849F6}" type="pres">
      <dgm:prSet presAssocID="{3D68AE6C-A900-4FA0-97E8-4DBA900DD9DC}" presName="spacing" presStyleCnt="0"/>
      <dgm:spPr/>
    </dgm:pt>
    <dgm:pt modelId="{577CB889-AE0F-4188-8478-7715A771381D}" type="pres">
      <dgm:prSet presAssocID="{18FB5E14-BE25-4343-B2F6-3839A1970E06}" presName="composite" presStyleCnt="0"/>
      <dgm:spPr/>
    </dgm:pt>
    <dgm:pt modelId="{C7ADFEDD-D331-44C3-9E67-7B9931506A75}" type="pres">
      <dgm:prSet presAssocID="{18FB5E14-BE25-4343-B2F6-3839A1970E06}" presName="imgShp" presStyleLbl="fgImgPlace1" presStyleIdx="1" presStyleCnt="4" custLinFactNeighborX="-65762"/>
      <dgm:spPr/>
    </dgm:pt>
    <dgm:pt modelId="{A8146E26-78DD-4DAD-9243-F417CEE9A6E5}" type="pres">
      <dgm:prSet presAssocID="{18FB5E14-BE25-4343-B2F6-3839A1970E06}" presName="txShp" presStyleLbl="node1" presStyleIdx="1" presStyleCnt="4" custScaleX="130655" custLinFactNeighborX="4470">
        <dgm:presLayoutVars>
          <dgm:bulletEnabled val="1"/>
        </dgm:presLayoutVars>
      </dgm:prSet>
      <dgm:spPr/>
      <dgm:t>
        <a:bodyPr/>
        <a:lstStyle/>
        <a:p>
          <a:endParaRPr kumimoji="1" lang="ja-JP" altLang="en-US"/>
        </a:p>
      </dgm:t>
    </dgm:pt>
    <dgm:pt modelId="{A9E5FF15-A5E7-497B-8DE7-798D88511056}" type="pres">
      <dgm:prSet presAssocID="{145423C6-4625-4819-8E19-AE0548FDCE8D}" presName="spacing" presStyleCnt="0"/>
      <dgm:spPr/>
    </dgm:pt>
    <dgm:pt modelId="{7767D497-5053-4A35-B7B4-881B66810896}" type="pres">
      <dgm:prSet presAssocID="{E9FCE0D0-6BDF-44E6-AD7B-02D28A2F4504}" presName="composite" presStyleCnt="0"/>
      <dgm:spPr/>
    </dgm:pt>
    <dgm:pt modelId="{6AE6CE21-399C-47AD-852F-F9E87B931423}" type="pres">
      <dgm:prSet presAssocID="{E9FCE0D0-6BDF-44E6-AD7B-02D28A2F4504}" presName="imgShp" presStyleLbl="fgImgPlace1" presStyleIdx="2" presStyleCnt="4" custLinFactNeighborX="-65762"/>
      <dgm:spPr/>
    </dgm:pt>
    <dgm:pt modelId="{D7D697D3-2615-435F-A1F8-8E2EB0163422}" type="pres">
      <dgm:prSet presAssocID="{E9FCE0D0-6BDF-44E6-AD7B-02D28A2F4504}" presName="txShp" presStyleLbl="node1" presStyleIdx="2" presStyleCnt="4" custScaleX="130655" custLinFactNeighborX="4470">
        <dgm:presLayoutVars>
          <dgm:bulletEnabled val="1"/>
        </dgm:presLayoutVars>
      </dgm:prSet>
      <dgm:spPr/>
      <dgm:t>
        <a:bodyPr/>
        <a:lstStyle/>
        <a:p>
          <a:endParaRPr kumimoji="1" lang="ja-JP" altLang="en-US"/>
        </a:p>
      </dgm:t>
    </dgm:pt>
    <dgm:pt modelId="{F3DB792A-2A4F-4E0A-89AF-52A6A6EA27D3}" type="pres">
      <dgm:prSet presAssocID="{2CACEBCA-0426-484B-A5AC-945FD29BB805}" presName="spacing" presStyleCnt="0"/>
      <dgm:spPr/>
    </dgm:pt>
    <dgm:pt modelId="{12E888B8-FEEC-46E4-B2C5-0AFB55FD55F9}" type="pres">
      <dgm:prSet presAssocID="{19E79FFB-8EDD-44AE-886C-DC858F4EB78B}" presName="composite" presStyleCnt="0"/>
      <dgm:spPr/>
    </dgm:pt>
    <dgm:pt modelId="{5B97439B-64D2-4985-AD1D-D6D2D5C63AFF}" type="pres">
      <dgm:prSet presAssocID="{19E79FFB-8EDD-44AE-886C-DC858F4EB78B}" presName="imgShp" presStyleLbl="fgImgPlace1" presStyleIdx="3" presStyleCnt="4" custLinFactNeighborX="-65762"/>
      <dgm:spPr/>
    </dgm:pt>
    <dgm:pt modelId="{3A3A358E-103C-46AB-AA32-51893AF089D0}" type="pres">
      <dgm:prSet presAssocID="{19E79FFB-8EDD-44AE-886C-DC858F4EB78B}" presName="txShp" presStyleLbl="node1" presStyleIdx="3" presStyleCnt="4" custScaleX="130655" custLinFactNeighborX="4470">
        <dgm:presLayoutVars>
          <dgm:bulletEnabled val="1"/>
        </dgm:presLayoutVars>
      </dgm:prSet>
      <dgm:spPr/>
      <dgm:t>
        <a:bodyPr/>
        <a:lstStyle/>
        <a:p>
          <a:endParaRPr kumimoji="1" lang="ja-JP" altLang="en-US"/>
        </a:p>
      </dgm:t>
    </dgm:pt>
  </dgm:ptLst>
  <dgm:cxnLst>
    <dgm:cxn modelId="{D7736901-F693-41F0-9F5C-46FF8653D826}" type="presOf" srcId="{C3F12F22-DBA9-478A-9713-2492077C1F66}" destId="{6B18FC3F-7B15-4D41-99B8-624451EFA73F}" srcOrd="0" destOrd="0" presId="urn:microsoft.com/office/officeart/2005/8/layout/vList3"/>
    <dgm:cxn modelId="{2804D936-81D5-4F1B-94AA-CBD943E6CAB5}" type="presOf" srcId="{18FB5E14-BE25-4343-B2F6-3839A1970E06}" destId="{A8146E26-78DD-4DAD-9243-F417CEE9A6E5}" srcOrd="0" destOrd="0" presId="urn:microsoft.com/office/officeart/2005/8/layout/vList3"/>
    <dgm:cxn modelId="{CC380BC2-99FA-454A-8966-9F3B97B22216}" type="presOf" srcId="{BA701F76-2AEB-46AE-A978-3E6292FE5422}" destId="{65CDD735-64F3-43B5-87EA-1B81BFCD1247}" srcOrd="0" destOrd="0" presId="urn:microsoft.com/office/officeart/2005/8/layout/vList3"/>
    <dgm:cxn modelId="{6FB4F7EE-85C4-46E5-B0D5-A4BB0DC0EB4A}" srcId="{C3F12F22-DBA9-478A-9713-2492077C1F66}" destId="{E9FCE0D0-6BDF-44E6-AD7B-02D28A2F4504}" srcOrd="2" destOrd="0" parTransId="{6EBC58B7-F4B6-4355-BD8B-C415E53D9576}" sibTransId="{2CACEBCA-0426-484B-A5AC-945FD29BB805}"/>
    <dgm:cxn modelId="{A2510199-6D3F-43DA-8DB7-260E1D686FC2}" srcId="{C3F12F22-DBA9-478A-9713-2492077C1F66}" destId="{19E79FFB-8EDD-44AE-886C-DC858F4EB78B}" srcOrd="3" destOrd="0" parTransId="{BADCC5A8-A80D-4712-8ADE-EF0CE6869B05}" sibTransId="{960083C8-C40C-4D25-B073-4FA3A3685FA4}"/>
    <dgm:cxn modelId="{B957D1BE-F09D-43D2-AD43-5E28E2C258BC}" type="presOf" srcId="{E9FCE0D0-6BDF-44E6-AD7B-02D28A2F4504}" destId="{D7D697D3-2615-435F-A1F8-8E2EB0163422}" srcOrd="0" destOrd="0" presId="urn:microsoft.com/office/officeart/2005/8/layout/vList3"/>
    <dgm:cxn modelId="{2946E8CE-E486-486D-9D56-5D4BA36EE40D}" srcId="{C3F12F22-DBA9-478A-9713-2492077C1F66}" destId="{BA701F76-2AEB-46AE-A978-3E6292FE5422}" srcOrd="0" destOrd="0" parTransId="{399F9E11-E059-4AFA-9C1F-AB336349EBCA}" sibTransId="{3D68AE6C-A900-4FA0-97E8-4DBA900DD9DC}"/>
    <dgm:cxn modelId="{24E85CF9-B1EE-4D0C-A4C5-9BC5EE45222D}" srcId="{C3F12F22-DBA9-478A-9713-2492077C1F66}" destId="{18FB5E14-BE25-4343-B2F6-3839A1970E06}" srcOrd="1" destOrd="0" parTransId="{3CB602E6-0D6F-44C4-A545-895400575B22}" sibTransId="{145423C6-4625-4819-8E19-AE0548FDCE8D}"/>
    <dgm:cxn modelId="{55745AE7-C3E7-4500-9BC9-1CF094F994FA}" type="presOf" srcId="{19E79FFB-8EDD-44AE-886C-DC858F4EB78B}" destId="{3A3A358E-103C-46AB-AA32-51893AF089D0}" srcOrd="0" destOrd="0" presId="urn:microsoft.com/office/officeart/2005/8/layout/vList3"/>
    <dgm:cxn modelId="{8CFCF655-DEA5-48DA-BBC3-13E951E21521}" type="presParOf" srcId="{6B18FC3F-7B15-4D41-99B8-624451EFA73F}" destId="{4CBD56ED-9EF6-48B2-9F14-1146CC6A9E25}" srcOrd="0" destOrd="0" presId="urn:microsoft.com/office/officeart/2005/8/layout/vList3"/>
    <dgm:cxn modelId="{C6E9DC70-D379-4DB7-AD47-8A979984C7FF}" type="presParOf" srcId="{4CBD56ED-9EF6-48B2-9F14-1146CC6A9E25}" destId="{82345423-1096-459D-ABF9-24AFBFD19608}" srcOrd="0" destOrd="0" presId="urn:microsoft.com/office/officeart/2005/8/layout/vList3"/>
    <dgm:cxn modelId="{3D17CA7D-6B56-47F6-993E-931AE1F0190E}" type="presParOf" srcId="{4CBD56ED-9EF6-48B2-9F14-1146CC6A9E25}" destId="{65CDD735-64F3-43B5-87EA-1B81BFCD1247}" srcOrd="1" destOrd="0" presId="urn:microsoft.com/office/officeart/2005/8/layout/vList3"/>
    <dgm:cxn modelId="{9EC7D577-B453-45B4-971C-AFFCD648E4F3}" type="presParOf" srcId="{6B18FC3F-7B15-4D41-99B8-624451EFA73F}" destId="{4F7ED7C1-9660-4CE2-AAD4-592F180849F6}" srcOrd="1" destOrd="0" presId="urn:microsoft.com/office/officeart/2005/8/layout/vList3"/>
    <dgm:cxn modelId="{9D4CE6B2-3357-4A28-AC34-263CD4BDDB6A}" type="presParOf" srcId="{6B18FC3F-7B15-4D41-99B8-624451EFA73F}" destId="{577CB889-AE0F-4188-8478-7715A771381D}" srcOrd="2" destOrd="0" presId="urn:microsoft.com/office/officeart/2005/8/layout/vList3"/>
    <dgm:cxn modelId="{2E2F8212-BBEE-491F-A7E7-941B7A8F9805}" type="presParOf" srcId="{577CB889-AE0F-4188-8478-7715A771381D}" destId="{C7ADFEDD-D331-44C3-9E67-7B9931506A75}" srcOrd="0" destOrd="0" presId="urn:microsoft.com/office/officeart/2005/8/layout/vList3"/>
    <dgm:cxn modelId="{A66C2C24-1BDC-4BC3-B192-F967B25A8EA6}" type="presParOf" srcId="{577CB889-AE0F-4188-8478-7715A771381D}" destId="{A8146E26-78DD-4DAD-9243-F417CEE9A6E5}" srcOrd="1" destOrd="0" presId="urn:microsoft.com/office/officeart/2005/8/layout/vList3"/>
    <dgm:cxn modelId="{0B2BB4F8-7341-4127-BBA2-B1BA84337381}" type="presParOf" srcId="{6B18FC3F-7B15-4D41-99B8-624451EFA73F}" destId="{A9E5FF15-A5E7-497B-8DE7-798D88511056}" srcOrd="3" destOrd="0" presId="urn:microsoft.com/office/officeart/2005/8/layout/vList3"/>
    <dgm:cxn modelId="{AEC178C5-7B50-43B0-84A1-5F23120861AD}" type="presParOf" srcId="{6B18FC3F-7B15-4D41-99B8-624451EFA73F}" destId="{7767D497-5053-4A35-B7B4-881B66810896}" srcOrd="4" destOrd="0" presId="urn:microsoft.com/office/officeart/2005/8/layout/vList3"/>
    <dgm:cxn modelId="{F54CF621-A81C-435C-8705-23864A5AC228}" type="presParOf" srcId="{7767D497-5053-4A35-B7B4-881B66810896}" destId="{6AE6CE21-399C-47AD-852F-F9E87B931423}" srcOrd="0" destOrd="0" presId="urn:microsoft.com/office/officeart/2005/8/layout/vList3"/>
    <dgm:cxn modelId="{763BA5B7-A15A-4709-A459-950EE764A93D}" type="presParOf" srcId="{7767D497-5053-4A35-B7B4-881B66810896}" destId="{D7D697D3-2615-435F-A1F8-8E2EB0163422}" srcOrd="1" destOrd="0" presId="urn:microsoft.com/office/officeart/2005/8/layout/vList3"/>
    <dgm:cxn modelId="{58A23558-5CB1-4839-820E-940F317B0763}" type="presParOf" srcId="{6B18FC3F-7B15-4D41-99B8-624451EFA73F}" destId="{F3DB792A-2A4F-4E0A-89AF-52A6A6EA27D3}" srcOrd="5" destOrd="0" presId="urn:microsoft.com/office/officeart/2005/8/layout/vList3"/>
    <dgm:cxn modelId="{E7B26061-086A-466D-AAB1-E347AB729602}" type="presParOf" srcId="{6B18FC3F-7B15-4D41-99B8-624451EFA73F}" destId="{12E888B8-FEEC-46E4-B2C5-0AFB55FD55F9}" srcOrd="6" destOrd="0" presId="urn:microsoft.com/office/officeart/2005/8/layout/vList3"/>
    <dgm:cxn modelId="{74F8EDB9-EDA5-43E8-A0CB-DFA1D7745BD0}" type="presParOf" srcId="{12E888B8-FEEC-46E4-B2C5-0AFB55FD55F9}" destId="{5B97439B-64D2-4985-AD1D-D6D2D5C63AFF}" srcOrd="0" destOrd="0" presId="urn:microsoft.com/office/officeart/2005/8/layout/vList3"/>
    <dgm:cxn modelId="{60FAFD02-1760-4541-84B4-FAF83F665B86}" type="presParOf" srcId="{12E888B8-FEEC-46E4-B2C5-0AFB55FD55F9}" destId="{3A3A358E-103C-46AB-AA32-51893AF089D0}" srcOrd="1" destOrd="0" presId="urn:microsoft.com/office/officeart/2005/8/layout/vList3"/>
  </dgm:cxnLst>
  <dgm:bg/>
  <dgm:whole/>
</dgm:dataModel>
</file>

<file path=ppt/diagrams/data8.xml><?xml version="1.0" encoding="utf-8"?>
<dgm:dataModel xmlns:dgm="http://schemas.openxmlformats.org/drawingml/2006/diagram" xmlns:a="http://schemas.openxmlformats.org/drawingml/2006/main">
  <dgm:ptLst>
    <dgm:pt modelId="{1F384B99-AF8C-45CE-A0C7-5C206E309794}" type="doc">
      <dgm:prSet loTypeId="urn:microsoft.com/office/officeart/2005/8/layout/vList2" loCatId="list" qsTypeId="urn:microsoft.com/office/officeart/2005/8/quickstyle/simple4" qsCatId="simple" csTypeId="urn:microsoft.com/office/officeart/2005/8/colors/accent2_2" csCatId="accent2" phldr="1"/>
      <dgm:spPr/>
      <dgm:t>
        <a:bodyPr/>
        <a:lstStyle/>
        <a:p>
          <a:endParaRPr kumimoji="1" lang="ja-JP" altLang="en-US"/>
        </a:p>
      </dgm:t>
    </dgm:pt>
    <dgm:pt modelId="{C29FD32D-BBD8-47BB-B3E0-A84F54DF45DC}">
      <dgm:prSet/>
      <dgm:spPr/>
      <dgm:t>
        <a:bodyPr/>
        <a:lstStyle/>
        <a:p>
          <a:pPr rtl="0"/>
          <a:r>
            <a:rPr lang="ja-JP" dirty="0" smtClean="0"/>
            <a:t>開発コミュニティーが  </a:t>
          </a:r>
          <a:r>
            <a:rPr lang="en-US" dirty="0" smtClean="0"/>
            <a:t>『</a:t>
          </a:r>
          <a:r>
            <a:rPr lang="ja-JP" dirty="0" smtClean="0"/>
            <a:t>ルネサスがメインラインから離脱して独自のコードリポジトリ</a:t>
          </a:r>
          <a:r>
            <a:rPr lang="en-US" altLang="ja-JP" dirty="0" smtClean="0"/>
            <a:t/>
          </a:r>
          <a:br>
            <a:rPr lang="en-US" altLang="ja-JP" dirty="0" smtClean="0"/>
          </a:br>
          <a:r>
            <a:rPr lang="ja-JP" dirty="0" smtClean="0"/>
            <a:t>を運用しようとしている</a:t>
          </a:r>
          <a:r>
            <a:rPr lang="en-US" dirty="0" smtClean="0"/>
            <a:t>』</a:t>
          </a:r>
          <a:r>
            <a:rPr lang="ja-JP" dirty="0" smtClean="0"/>
            <a:t> と</a:t>
          </a:r>
          <a:r>
            <a:rPr lang="ja-JP" altLang="en-US" dirty="0" smtClean="0"/>
            <a:t>懸念するよ</a:t>
          </a:r>
          <a:r>
            <a:rPr lang="ja-JP" dirty="0" smtClean="0"/>
            <a:t>うな運営をするのは得策ではない　・・・ 今の </a:t>
          </a:r>
          <a:r>
            <a:rPr lang="en-US" dirty="0" smtClean="0"/>
            <a:t>ARM</a:t>
          </a:r>
          <a:r>
            <a:rPr lang="ja-JP" dirty="0" smtClean="0"/>
            <a:t> のスタイルでは不味い</a:t>
          </a:r>
          <a:r>
            <a:rPr lang="ja-JP" altLang="en-US" dirty="0" smtClean="0"/>
            <a:t>。　ルネサスオフィシャルページ には </a:t>
          </a:r>
          <a:r>
            <a:rPr lang="en-US" dirty="0" smtClean="0"/>
            <a:t>SuperH</a:t>
          </a:r>
          <a:r>
            <a:rPr lang="ja-JP" dirty="0" smtClean="0"/>
            <a:t> 関連オープン</a:t>
          </a:r>
          <a:r>
            <a:rPr lang="en-US" altLang="ja-JP" dirty="0" smtClean="0"/>
            <a:t/>
          </a:r>
          <a:br>
            <a:rPr lang="en-US" altLang="ja-JP" dirty="0" smtClean="0"/>
          </a:br>
          <a:r>
            <a:rPr lang="ja-JP" dirty="0" smtClean="0"/>
            <a:t>ソース活動</a:t>
          </a:r>
          <a:r>
            <a:rPr lang="ja-JP" altLang="en-US" dirty="0" smtClean="0"/>
            <a:t>への</a:t>
          </a:r>
          <a:r>
            <a:rPr lang="ja-JP" dirty="0" smtClean="0"/>
            <a:t>リンクを張りコミュニティ活動を尊重する姿勢をアピールすること</a:t>
          </a:r>
          <a:r>
            <a:rPr lang="ja-JP" altLang="en-US" dirty="0" smtClean="0"/>
            <a:t>は重要</a:t>
          </a:r>
          <a:endParaRPr lang="en-US" dirty="0"/>
        </a:p>
      </dgm:t>
    </dgm:pt>
    <dgm:pt modelId="{36733DD2-361F-48DA-A9AD-0232383E713A}" type="parTrans" cxnId="{9B9AC112-7355-4FED-8CD8-79A062D88BF2}">
      <dgm:prSet/>
      <dgm:spPr/>
      <dgm:t>
        <a:bodyPr/>
        <a:lstStyle/>
        <a:p>
          <a:endParaRPr lang="ja-JP" altLang="en-US"/>
        </a:p>
      </dgm:t>
    </dgm:pt>
    <dgm:pt modelId="{84703A8E-39CE-41FE-962F-8A6337E575DF}" type="sibTrans" cxnId="{9B9AC112-7355-4FED-8CD8-79A062D88BF2}">
      <dgm:prSet/>
      <dgm:spPr/>
      <dgm:t>
        <a:bodyPr/>
        <a:lstStyle/>
        <a:p>
          <a:endParaRPr lang="ja-JP" altLang="en-US"/>
        </a:p>
      </dgm:t>
    </dgm:pt>
    <dgm:pt modelId="{F25DC05A-F359-4E11-A4C6-3B8A27E8AC5C}">
      <dgm:prSet/>
      <dgm:spPr/>
      <dgm:t>
        <a:bodyPr/>
        <a:lstStyle/>
        <a:p>
          <a:pPr rtl="0"/>
          <a:r>
            <a:rPr lang="ja-JP" dirty="0" smtClean="0"/>
            <a:t>顧客の利便性を高めるためには、特定のボード上ですぐにリナックス環境が起動できる</a:t>
          </a:r>
          <a:r>
            <a:rPr lang="en-US" altLang="ja-JP" dirty="0" smtClean="0"/>
            <a:t/>
          </a:r>
          <a:br>
            <a:rPr lang="en-US" altLang="ja-JP" dirty="0" smtClean="0"/>
          </a:br>
          <a:r>
            <a:rPr lang="ja-JP" dirty="0" smtClean="0"/>
            <a:t>クイックスターター環境を提供して </a:t>
          </a:r>
          <a:r>
            <a:rPr lang="en-US" dirty="0" smtClean="0"/>
            <a:t>SuperH</a:t>
          </a:r>
          <a:r>
            <a:rPr lang="ja-JP" dirty="0" smtClean="0"/>
            <a:t> 固有の設定の難しさなどを感じさせない</a:t>
          </a:r>
          <a:r>
            <a:rPr lang="ja-JP" altLang="en-US" dirty="0" smtClean="0"/>
            <a:t>ようにする工夫も</a:t>
          </a:r>
          <a:r>
            <a:rPr lang="ja-JP" dirty="0" smtClean="0"/>
            <a:t>重要</a:t>
          </a:r>
          <a:r>
            <a:rPr lang="ja-JP" altLang="en-US" dirty="0" smtClean="0"/>
            <a:t>　・・・・  このため ルネサス名をださずに我々が スターターコードを配布</a:t>
          </a:r>
          <a:r>
            <a:rPr lang="en-US" altLang="ja-JP" dirty="0" smtClean="0"/>
            <a:t/>
          </a:r>
          <a:br>
            <a:rPr lang="en-US" altLang="ja-JP" dirty="0" smtClean="0"/>
          </a:br>
          <a:r>
            <a:rPr lang="ja-JP" altLang="en-US" dirty="0" smtClean="0"/>
            <a:t>できる </a:t>
          </a:r>
          <a:r>
            <a:rPr lang="en-US" altLang="ja-JP" u="sng" dirty="0" smtClean="0"/>
            <a:t>www.superh-linux.org</a:t>
          </a:r>
          <a:r>
            <a:rPr lang="ja-JP" altLang="en-US" u="sng" dirty="0" smtClean="0"/>
            <a:t>  のようなオープンサイト</a:t>
          </a:r>
          <a:r>
            <a:rPr lang="ja-JP" altLang="en-US" dirty="0" smtClean="0"/>
            <a:t>を運用することは有効だろう</a:t>
          </a:r>
          <a:endParaRPr lang="en-US" dirty="0"/>
        </a:p>
      </dgm:t>
    </dgm:pt>
    <dgm:pt modelId="{39376273-A72B-4A5F-B3BF-D0DBD54A295A}" type="parTrans" cxnId="{10DA3679-A0F6-4903-B963-F6E96240CF79}">
      <dgm:prSet/>
      <dgm:spPr/>
      <dgm:t>
        <a:bodyPr/>
        <a:lstStyle/>
        <a:p>
          <a:endParaRPr lang="ja-JP" altLang="en-US"/>
        </a:p>
      </dgm:t>
    </dgm:pt>
    <dgm:pt modelId="{9CAC1667-4CE1-4DE9-AE52-A1558B1915C7}" type="sibTrans" cxnId="{10DA3679-A0F6-4903-B963-F6E96240CF79}">
      <dgm:prSet/>
      <dgm:spPr/>
      <dgm:t>
        <a:bodyPr/>
        <a:lstStyle/>
        <a:p>
          <a:endParaRPr lang="ja-JP" altLang="en-US"/>
        </a:p>
      </dgm:t>
    </dgm:pt>
    <dgm:pt modelId="{EF7CAE86-1118-46B6-AD97-3C818092AFD6}">
      <dgm:prSet/>
      <dgm:spPr/>
      <dgm:t>
        <a:bodyPr/>
        <a:lstStyle/>
        <a:p>
          <a:pPr rtl="0"/>
          <a:r>
            <a:rPr lang="ja-JP" dirty="0" smtClean="0"/>
            <a:t>ルネサスのオフィシャルページに （頻繁に更新が必要な）ソースコード</a:t>
          </a:r>
          <a:r>
            <a:rPr lang="ja-JP" altLang="en-US" dirty="0" smtClean="0"/>
            <a:t>等</a:t>
          </a:r>
          <a:r>
            <a:rPr lang="ja-JP" dirty="0" smtClean="0"/>
            <a:t>を置く</a:t>
          </a:r>
          <a:r>
            <a:rPr lang="ja-JP" altLang="en-US" dirty="0" smtClean="0"/>
            <a:t>のは適切</a:t>
          </a:r>
          <a:r>
            <a:rPr lang="en-US" altLang="ja-JP" dirty="0" smtClean="0"/>
            <a:t/>
          </a:r>
          <a:br>
            <a:rPr lang="en-US" altLang="ja-JP" dirty="0" smtClean="0"/>
          </a:br>
          <a:r>
            <a:rPr lang="ja-JP" altLang="en-US" dirty="0" smtClean="0"/>
            <a:t>で</a:t>
          </a:r>
          <a:r>
            <a:rPr lang="ja-JP" dirty="0" smtClean="0"/>
            <a:t>はなく、むしろ </a:t>
          </a:r>
          <a:r>
            <a:rPr lang="en-US" dirty="0" smtClean="0"/>
            <a:t>SH</a:t>
          </a:r>
          <a:r>
            <a:rPr lang="ja-JP" dirty="0" smtClean="0"/>
            <a:t> リナックスを動かすための </a:t>
          </a:r>
          <a:r>
            <a:rPr lang="en-US" altLang="ja-JP" dirty="0" smtClean="0"/>
            <a:t>“</a:t>
          </a:r>
          <a:r>
            <a:rPr lang="en-US" dirty="0" smtClean="0"/>
            <a:t>Tutorial</a:t>
          </a:r>
          <a:r>
            <a:rPr lang="ja-JP" dirty="0" smtClean="0"/>
            <a:t> </a:t>
          </a:r>
          <a:r>
            <a:rPr lang="en-US" dirty="0" smtClean="0"/>
            <a:t>Document</a:t>
          </a:r>
          <a:r>
            <a:rPr lang="en-US" altLang="ja-JP" dirty="0" smtClean="0"/>
            <a:t>”</a:t>
          </a:r>
          <a:r>
            <a:rPr lang="ja-JP" dirty="0" smtClean="0"/>
            <a:t> や 例えば </a:t>
          </a:r>
          <a:r>
            <a:rPr lang="en-US" dirty="0" smtClean="0"/>
            <a:t>SH-Mobile</a:t>
          </a:r>
          <a:r>
            <a:rPr lang="ja-JP" dirty="0" smtClean="0"/>
            <a:t> のリナックス環境でどんなアプリケーションがどの程度のパフォーマンスで動作したのか等を紹介する </a:t>
          </a:r>
          <a:r>
            <a:rPr lang="en-US" altLang="ja-JP" dirty="0" smtClean="0"/>
            <a:t>“</a:t>
          </a:r>
          <a:r>
            <a:rPr lang="en-US" dirty="0" smtClean="0"/>
            <a:t>White</a:t>
          </a:r>
          <a:r>
            <a:rPr lang="ja-JP" dirty="0" smtClean="0"/>
            <a:t> </a:t>
          </a:r>
          <a:r>
            <a:rPr lang="en-US" dirty="0" smtClean="0"/>
            <a:t>Paper</a:t>
          </a:r>
          <a:r>
            <a:rPr lang="en-US" altLang="ja-JP" dirty="0" smtClean="0"/>
            <a:t>”</a:t>
          </a:r>
          <a:r>
            <a:rPr lang="ja-JP" dirty="0" err="1" smtClean="0"/>
            <a:t>、</a:t>
          </a:r>
          <a:r>
            <a:rPr lang="ja-JP" dirty="0" smtClean="0"/>
            <a:t>さらに オープンソース</a:t>
          </a:r>
          <a:r>
            <a:rPr lang="ja-JP" altLang="en-US" dirty="0" smtClean="0"/>
            <a:t>プロジェクトの中で</a:t>
          </a:r>
          <a:r>
            <a:rPr lang="ja-JP" dirty="0" smtClean="0"/>
            <a:t>ルネサス</a:t>
          </a:r>
          <a:r>
            <a:rPr lang="ja-JP" altLang="en-US" dirty="0" smtClean="0"/>
            <a:t>のデバイス</a:t>
          </a:r>
          <a:r>
            <a:rPr lang="ja-JP" dirty="0" smtClean="0"/>
            <a:t>が</a:t>
          </a:r>
          <a:r>
            <a:rPr lang="ja-JP" altLang="en-US" dirty="0" smtClean="0"/>
            <a:t>サポートされた実例</a:t>
          </a:r>
          <a:r>
            <a:rPr lang="ja-JP" dirty="0" smtClean="0"/>
            <a:t>を</a:t>
          </a:r>
          <a:r>
            <a:rPr lang="ja-JP" altLang="en-US" dirty="0" smtClean="0"/>
            <a:t>紹介する </a:t>
          </a:r>
          <a:r>
            <a:rPr lang="en-US" altLang="ja-JP" dirty="0" smtClean="0"/>
            <a:t>“Community</a:t>
          </a:r>
          <a:r>
            <a:rPr lang="ja-JP" altLang="en-US" dirty="0" smtClean="0"/>
            <a:t> </a:t>
          </a:r>
          <a:r>
            <a:rPr lang="en-US" altLang="ja-JP" dirty="0" smtClean="0"/>
            <a:t>Activity”</a:t>
          </a:r>
          <a:r>
            <a:rPr lang="ja-JP" altLang="en-US" dirty="0" smtClean="0"/>
            <a:t> などを</a:t>
          </a:r>
          <a:r>
            <a:rPr lang="ja-JP" dirty="0" smtClean="0"/>
            <a:t>掲載することが</a:t>
          </a:r>
          <a:r>
            <a:rPr lang="ja-JP" altLang="en-US" dirty="0" smtClean="0"/>
            <a:t>必要である</a:t>
          </a:r>
          <a:endParaRPr lang="en-US" dirty="0"/>
        </a:p>
      </dgm:t>
    </dgm:pt>
    <dgm:pt modelId="{21B9F8F6-E5C3-428D-BAF0-AC0257AC7A69}" type="parTrans" cxnId="{D2B78C94-D061-4832-94C6-6AA87B8063B6}">
      <dgm:prSet/>
      <dgm:spPr/>
      <dgm:t>
        <a:bodyPr/>
        <a:lstStyle/>
        <a:p>
          <a:endParaRPr lang="ja-JP" altLang="en-US"/>
        </a:p>
      </dgm:t>
    </dgm:pt>
    <dgm:pt modelId="{693F3DFC-999C-47AE-A7DF-856DF51B495C}" type="sibTrans" cxnId="{D2B78C94-D061-4832-94C6-6AA87B8063B6}">
      <dgm:prSet/>
      <dgm:spPr/>
      <dgm:t>
        <a:bodyPr/>
        <a:lstStyle/>
        <a:p>
          <a:endParaRPr lang="ja-JP" altLang="en-US"/>
        </a:p>
      </dgm:t>
    </dgm:pt>
    <dgm:pt modelId="{3A9D481C-0380-4F5F-A850-42AD3456F05B}" type="pres">
      <dgm:prSet presAssocID="{1F384B99-AF8C-45CE-A0C7-5C206E309794}" presName="linear" presStyleCnt="0">
        <dgm:presLayoutVars>
          <dgm:animLvl val="lvl"/>
          <dgm:resizeHandles val="exact"/>
        </dgm:presLayoutVars>
      </dgm:prSet>
      <dgm:spPr/>
      <dgm:t>
        <a:bodyPr/>
        <a:lstStyle/>
        <a:p>
          <a:endParaRPr kumimoji="1" lang="ja-JP" altLang="en-US"/>
        </a:p>
      </dgm:t>
    </dgm:pt>
    <dgm:pt modelId="{FFEAD7B5-952B-41D8-B00B-B056B6F919A1}" type="pres">
      <dgm:prSet presAssocID="{C29FD32D-BBD8-47BB-B3E0-A84F54DF45DC}" presName="parentText" presStyleLbl="node1" presStyleIdx="0" presStyleCnt="3" custLinFactY="-17075" custLinFactNeighborY="-100000">
        <dgm:presLayoutVars>
          <dgm:chMax val="0"/>
          <dgm:bulletEnabled val="1"/>
        </dgm:presLayoutVars>
      </dgm:prSet>
      <dgm:spPr/>
      <dgm:t>
        <a:bodyPr/>
        <a:lstStyle/>
        <a:p>
          <a:endParaRPr kumimoji="1" lang="ja-JP" altLang="en-US"/>
        </a:p>
      </dgm:t>
    </dgm:pt>
    <dgm:pt modelId="{25B0091D-1162-47D3-A1D8-05D30A1C9646}" type="pres">
      <dgm:prSet presAssocID="{84703A8E-39CE-41FE-962F-8A6337E575DF}" presName="spacer" presStyleCnt="0"/>
      <dgm:spPr/>
    </dgm:pt>
    <dgm:pt modelId="{5D38967A-51A5-43BD-804C-94AEA870E5C2}" type="pres">
      <dgm:prSet presAssocID="{F25DC05A-F359-4E11-A4C6-3B8A27E8AC5C}" presName="parentText" presStyleLbl="node1" presStyleIdx="1" presStyleCnt="3" custLinFactY="100248" custLinFactNeighborY="200000">
        <dgm:presLayoutVars>
          <dgm:chMax val="0"/>
          <dgm:bulletEnabled val="1"/>
        </dgm:presLayoutVars>
      </dgm:prSet>
      <dgm:spPr/>
      <dgm:t>
        <a:bodyPr/>
        <a:lstStyle/>
        <a:p>
          <a:endParaRPr kumimoji="1" lang="ja-JP" altLang="en-US"/>
        </a:p>
      </dgm:t>
    </dgm:pt>
    <dgm:pt modelId="{D1C934D4-77D0-4A30-8E0D-A5CEB803CFAD}" type="pres">
      <dgm:prSet presAssocID="{9CAC1667-4CE1-4DE9-AE52-A1558B1915C7}" presName="spacer" presStyleCnt="0"/>
      <dgm:spPr/>
    </dgm:pt>
    <dgm:pt modelId="{2C153400-B6E2-4EAD-B76F-4FC9BEED2793}" type="pres">
      <dgm:prSet presAssocID="{EF7CAE86-1118-46B6-AD97-3C818092AFD6}" presName="parentText" presStyleLbl="node1" presStyleIdx="2" presStyleCnt="3" custLinFactY="-106145" custLinFactNeighborY="-200000">
        <dgm:presLayoutVars>
          <dgm:chMax val="0"/>
          <dgm:bulletEnabled val="1"/>
        </dgm:presLayoutVars>
      </dgm:prSet>
      <dgm:spPr/>
      <dgm:t>
        <a:bodyPr/>
        <a:lstStyle/>
        <a:p>
          <a:endParaRPr kumimoji="1" lang="ja-JP" altLang="en-US"/>
        </a:p>
      </dgm:t>
    </dgm:pt>
  </dgm:ptLst>
  <dgm:cxnLst>
    <dgm:cxn modelId="{703CD4C3-FB37-4437-AEE4-2A27023475CC}" type="presOf" srcId="{EF7CAE86-1118-46B6-AD97-3C818092AFD6}" destId="{2C153400-B6E2-4EAD-B76F-4FC9BEED2793}" srcOrd="0" destOrd="0" presId="urn:microsoft.com/office/officeart/2005/8/layout/vList2"/>
    <dgm:cxn modelId="{9B9AC112-7355-4FED-8CD8-79A062D88BF2}" srcId="{1F384B99-AF8C-45CE-A0C7-5C206E309794}" destId="{C29FD32D-BBD8-47BB-B3E0-A84F54DF45DC}" srcOrd="0" destOrd="0" parTransId="{36733DD2-361F-48DA-A9AD-0232383E713A}" sibTransId="{84703A8E-39CE-41FE-962F-8A6337E575DF}"/>
    <dgm:cxn modelId="{10DA3679-A0F6-4903-B963-F6E96240CF79}" srcId="{1F384B99-AF8C-45CE-A0C7-5C206E309794}" destId="{F25DC05A-F359-4E11-A4C6-3B8A27E8AC5C}" srcOrd="1" destOrd="0" parTransId="{39376273-A72B-4A5F-B3BF-D0DBD54A295A}" sibTransId="{9CAC1667-4CE1-4DE9-AE52-A1558B1915C7}"/>
    <dgm:cxn modelId="{1500AC83-437E-4A44-85C8-FDDD8A9686C3}" type="presOf" srcId="{F25DC05A-F359-4E11-A4C6-3B8A27E8AC5C}" destId="{5D38967A-51A5-43BD-804C-94AEA870E5C2}" srcOrd="0" destOrd="0" presId="urn:microsoft.com/office/officeart/2005/8/layout/vList2"/>
    <dgm:cxn modelId="{04EB9BFC-0B8E-4B68-9372-F9CAA36A331F}" type="presOf" srcId="{C29FD32D-BBD8-47BB-B3E0-A84F54DF45DC}" destId="{FFEAD7B5-952B-41D8-B00B-B056B6F919A1}" srcOrd="0" destOrd="0" presId="urn:microsoft.com/office/officeart/2005/8/layout/vList2"/>
    <dgm:cxn modelId="{D2B78C94-D061-4832-94C6-6AA87B8063B6}" srcId="{1F384B99-AF8C-45CE-A0C7-5C206E309794}" destId="{EF7CAE86-1118-46B6-AD97-3C818092AFD6}" srcOrd="2" destOrd="0" parTransId="{21B9F8F6-E5C3-428D-BAF0-AC0257AC7A69}" sibTransId="{693F3DFC-999C-47AE-A7DF-856DF51B495C}"/>
    <dgm:cxn modelId="{4BCC849E-2E8A-4921-989A-12375487ED3A}" type="presOf" srcId="{1F384B99-AF8C-45CE-A0C7-5C206E309794}" destId="{3A9D481C-0380-4F5F-A850-42AD3456F05B}" srcOrd="0" destOrd="0" presId="urn:microsoft.com/office/officeart/2005/8/layout/vList2"/>
    <dgm:cxn modelId="{347526A4-5DA8-455E-8A1F-6FB21C1AAE2F}" type="presParOf" srcId="{3A9D481C-0380-4F5F-A850-42AD3456F05B}" destId="{FFEAD7B5-952B-41D8-B00B-B056B6F919A1}" srcOrd="0" destOrd="0" presId="urn:microsoft.com/office/officeart/2005/8/layout/vList2"/>
    <dgm:cxn modelId="{10CAF997-2F79-4C64-896E-118AF563F4C0}" type="presParOf" srcId="{3A9D481C-0380-4F5F-A850-42AD3456F05B}" destId="{25B0091D-1162-47D3-A1D8-05D30A1C9646}" srcOrd="1" destOrd="0" presId="urn:microsoft.com/office/officeart/2005/8/layout/vList2"/>
    <dgm:cxn modelId="{4C18B337-5D6A-4482-ADE1-A4BE805A4A50}" type="presParOf" srcId="{3A9D481C-0380-4F5F-A850-42AD3456F05B}" destId="{5D38967A-51A5-43BD-804C-94AEA870E5C2}" srcOrd="2" destOrd="0" presId="urn:microsoft.com/office/officeart/2005/8/layout/vList2"/>
    <dgm:cxn modelId="{717BC65D-03DD-462F-A35E-00BB99913007}" type="presParOf" srcId="{3A9D481C-0380-4F5F-A850-42AD3456F05B}" destId="{D1C934D4-77D0-4A30-8E0D-A5CEB803CFAD}" srcOrd="3" destOrd="0" presId="urn:microsoft.com/office/officeart/2005/8/layout/vList2"/>
    <dgm:cxn modelId="{BE654B66-28F7-4D5C-8AA9-FF6F31F52E3D}" type="presParOf" srcId="{3A9D481C-0380-4F5F-A850-42AD3456F05B}" destId="{2C153400-B6E2-4EAD-B76F-4FC9BEED2793}" srcOrd="4" destOrd="0" presId="urn:microsoft.com/office/officeart/2005/8/layout/vList2"/>
  </dgm:cxnLst>
  <dgm:bg/>
  <dgm:whole/>
</dgm:dataModel>
</file>

<file path=ppt/diagrams/data9.xml><?xml version="1.0" encoding="utf-8"?>
<dgm:dataModel xmlns:dgm="http://schemas.openxmlformats.org/drawingml/2006/diagram" xmlns:a="http://schemas.openxmlformats.org/drawingml/2006/main">
  <dgm:ptLst>
    <dgm:pt modelId="{6FC92557-F518-4A2B-AC0D-BA11F5992E3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kumimoji="1" lang="ja-JP" altLang="en-US"/>
        </a:p>
      </dgm:t>
    </dgm:pt>
    <dgm:pt modelId="{629394FC-1AED-4AD3-BB58-4AB1AE62E20B}">
      <dgm:prSet/>
      <dgm:spPr/>
      <dgm:t>
        <a:bodyPr/>
        <a:lstStyle/>
        <a:p>
          <a:pPr rtl="0"/>
          <a:r>
            <a:rPr lang="ja-JP" baseline="0" dirty="0" smtClean="0">
              <a:solidFill>
                <a:schemeClr val="accent2">
                  <a:lumMod val="75000"/>
                </a:schemeClr>
              </a:solidFill>
            </a:rPr>
            <a:t>リナックス開発コミュニティ の中で </a:t>
          </a:r>
          <a:r>
            <a:rPr lang="en-US" baseline="0" dirty="0" smtClean="0">
              <a:solidFill>
                <a:schemeClr val="accent2">
                  <a:lumMod val="75000"/>
                </a:schemeClr>
              </a:solidFill>
            </a:rPr>
            <a:t>SuperH</a:t>
          </a:r>
          <a:r>
            <a:rPr lang="ja-JP" baseline="0" dirty="0" smtClean="0">
              <a:solidFill>
                <a:schemeClr val="accent2">
                  <a:lumMod val="75000"/>
                </a:schemeClr>
              </a:solidFill>
            </a:rPr>
            <a:t> </a:t>
          </a:r>
          <a:r>
            <a:rPr lang="en-US" baseline="0" dirty="0" smtClean="0">
              <a:solidFill>
                <a:schemeClr val="accent2">
                  <a:lumMod val="75000"/>
                </a:schemeClr>
              </a:solidFill>
            </a:rPr>
            <a:t>CPU</a:t>
          </a:r>
          <a:r>
            <a:rPr lang="ja-JP" baseline="0" dirty="0" smtClean="0">
              <a:solidFill>
                <a:schemeClr val="accent2">
                  <a:lumMod val="75000"/>
                </a:schemeClr>
              </a:solidFill>
            </a:rPr>
            <a:t> </a:t>
          </a:r>
          <a:r>
            <a:rPr lang="ja-JP" altLang="en-US" baseline="0" dirty="0" smtClean="0">
              <a:solidFill>
                <a:schemeClr val="accent2">
                  <a:lumMod val="75000"/>
                </a:schemeClr>
              </a:solidFill>
            </a:rPr>
            <a:t> </a:t>
          </a:r>
          <a:r>
            <a:rPr lang="ja-JP" baseline="0" dirty="0" smtClean="0">
              <a:solidFill>
                <a:schemeClr val="accent2">
                  <a:lumMod val="75000"/>
                </a:schemeClr>
              </a:solidFill>
            </a:rPr>
            <a:t>関連の</a:t>
          </a:r>
          <a:r>
            <a:rPr lang="ja-JP" altLang="en-US" baseline="0" dirty="0" smtClean="0">
              <a:solidFill>
                <a:schemeClr val="accent2">
                  <a:lumMod val="75000"/>
                </a:schemeClr>
              </a:solidFill>
            </a:rPr>
            <a:t>コードを変更することが認められている（コードを管理する責任を全面的に負っている）のは </a:t>
          </a:r>
          <a:r>
            <a:rPr lang="en-US" altLang="ja-JP" baseline="0" dirty="0" smtClean="0">
              <a:solidFill>
                <a:schemeClr val="accent2">
                  <a:lumMod val="75000"/>
                </a:schemeClr>
              </a:solidFill>
            </a:rPr>
            <a:t>SuperH</a:t>
          </a:r>
          <a:r>
            <a:rPr lang="ja-JP" altLang="en-US" baseline="0" dirty="0" smtClean="0">
              <a:solidFill>
                <a:schemeClr val="accent2">
                  <a:lumMod val="75000"/>
                </a:schemeClr>
              </a:solidFill>
            </a:rPr>
            <a:t> </a:t>
          </a:r>
          <a:r>
            <a:rPr lang="en-US" altLang="ja-JP" baseline="0" dirty="0" smtClean="0">
              <a:solidFill>
                <a:schemeClr val="accent2">
                  <a:lumMod val="75000"/>
                </a:schemeClr>
              </a:solidFill>
            </a:rPr>
            <a:t>Architecture</a:t>
          </a:r>
          <a:r>
            <a:rPr lang="ja-JP" altLang="en-US" baseline="0" dirty="0" smtClean="0">
              <a:solidFill>
                <a:schemeClr val="accent2">
                  <a:lumMod val="75000"/>
                </a:schemeClr>
              </a:solidFill>
            </a:rPr>
            <a:t> </a:t>
          </a:r>
          <a:r>
            <a:rPr lang="ja-JP" baseline="0" dirty="0" smtClean="0">
              <a:solidFill>
                <a:schemeClr val="accent2">
                  <a:lumMod val="75000"/>
                </a:schemeClr>
              </a:solidFill>
            </a:rPr>
            <a:t>メンテナー</a:t>
          </a:r>
          <a:r>
            <a:rPr lang="ja-JP" altLang="en-US" baseline="0" dirty="0" smtClean="0">
              <a:solidFill>
                <a:schemeClr val="accent2">
                  <a:lumMod val="75000"/>
                </a:schemeClr>
              </a:solidFill>
            </a:rPr>
            <a:t>の </a:t>
          </a:r>
          <a:r>
            <a:rPr lang="en-US" altLang="ja-JP" baseline="0" dirty="0" smtClean="0">
              <a:solidFill>
                <a:schemeClr val="accent2">
                  <a:lumMod val="75000"/>
                </a:schemeClr>
              </a:solidFill>
            </a:rPr>
            <a:t>Mr.</a:t>
          </a:r>
          <a:r>
            <a:rPr lang="ja-JP" altLang="en-US" baseline="0" dirty="0" smtClean="0">
              <a:solidFill>
                <a:schemeClr val="accent2">
                  <a:lumMod val="75000"/>
                </a:schemeClr>
              </a:solidFill>
            </a:rPr>
            <a:t> </a:t>
          </a:r>
          <a:r>
            <a:rPr lang="en-US" altLang="ja-JP" baseline="0" dirty="0" smtClean="0">
              <a:solidFill>
                <a:schemeClr val="accent2">
                  <a:lumMod val="75000"/>
                </a:schemeClr>
              </a:solidFill>
            </a:rPr>
            <a:t>Paul</a:t>
          </a:r>
          <a:r>
            <a:rPr lang="ja-JP" altLang="en-US" baseline="0" dirty="0" smtClean="0">
              <a:solidFill>
                <a:schemeClr val="accent2">
                  <a:lumMod val="75000"/>
                </a:schemeClr>
              </a:solidFill>
            </a:rPr>
            <a:t> </a:t>
          </a:r>
          <a:r>
            <a:rPr lang="en-US" altLang="ja-JP" baseline="0" dirty="0" smtClean="0">
              <a:solidFill>
                <a:schemeClr val="accent2">
                  <a:lumMod val="75000"/>
                </a:schemeClr>
              </a:solidFill>
            </a:rPr>
            <a:t>Mundt</a:t>
          </a:r>
          <a:r>
            <a:rPr lang="ja-JP" altLang="en-US" baseline="0" dirty="0" smtClean="0">
              <a:solidFill>
                <a:schemeClr val="accent2">
                  <a:lumMod val="75000"/>
                </a:schemeClr>
              </a:solidFill>
            </a:rPr>
            <a:t> である</a:t>
          </a:r>
          <a:endParaRPr lang="en-US" baseline="0" dirty="0">
            <a:solidFill>
              <a:schemeClr val="accent2">
                <a:lumMod val="75000"/>
              </a:schemeClr>
            </a:solidFill>
          </a:endParaRPr>
        </a:p>
      </dgm:t>
    </dgm:pt>
    <dgm:pt modelId="{4D02DD07-D45F-41ED-8AAB-D33C16293853}" type="parTrans" cxnId="{6FFB9F9F-6050-411F-8C12-C36E504D418E}">
      <dgm:prSet/>
      <dgm:spPr/>
      <dgm:t>
        <a:bodyPr/>
        <a:lstStyle/>
        <a:p>
          <a:endParaRPr lang="ja-JP" altLang="en-US"/>
        </a:p>
      </dgm:t>
    </dgm:pt>
    <dgm:pt modelId="{50FD2C9D-84C5-4FC0-83BA-5FC53EA3BD97}" type="sibTrans" cxnId="{6FFB9F9F-6050-411F-8C12-C36E504D418E}">
      <dgm:prSet/>
      <dgm:spPr/>
      <dgm:t>
        <a:bodyPr/>
        <a:lstStyle/>
        <a:p>
          <a:endParaRPr lang="ja-JP" altLang="en-US"/>
        </a:p>
      </dgm:t>
    </dgm:pt>
    <dgm:pt modelId="{149E2CB2-7B19-46B3-B4A3-19F10FE52F5E}">
      <dgm:prSet/>
      <dgm:spPr/>
      <dgm:t>
        <a:bodyPr/>
        <a:lstStyle/>
        <a:p>
          <a:pPr rtl="0"/>
          <a:r>
            <a:rPr lang="ja-JP" altLang="en-US" dirty="0" smtClean="0">
              <a:solidFill>
                <a:schemeClr val="accent1">
                  <a:lumMod val="25000"/>
                </a:schemeClr>
              </a:solidFill>
            </a:rPr>
            <a:t>ルネサスの要請に応え </a:t>
          </a:r>
          <a:r>
            <a:rPr lang="en-US" dirty="0" smtClean="0">
              <a:solidFill>
                <a:schemeClr val="accent1">
                  <a:lumMod val="25000"/>
                </a:schemeClr>
              </a:solidFill>
            </a:rPr>
            <a:t>Paul</a:t>
          </a:r>
          <a:r>
            <a:rPr lang="ja-JP" dirty="0" smtClean="0">
              <a:solidFill>
                <a:schemeClr val="accent1">
                  <a:lumMod val="25000"/>
                </a:schemeClr>
              </a:solidFill>
            </a:rPr>
            <a:t> </a:t>
          </a:r>
          <a:r>
            <a:rPr lang="en-US" dirty="0" smtClean="0">
              <a:solidFill>
                <a:schemeClr val="accent1">
                  <a:lumMod val="25000"/>
                </a:schemeClr>
              </a:solidFill>
            </a:rPr>
            <a:t>Mundt</a:t>
          </a:r>
          <a:r>
            <a:rPr lang="ja-JP" dirty="0" smtClean="0">
              <a:solidFill>
                <a:schemeClr val="accent1">
                  <a:lumMod val="25000"/>
                </a:schemeClr>
              </a:solidFill>
            </a:rPr>
            <a:t> は </a:t>
          </a:r>
          <a:r>
            <a:rPr lang="en-US" altLang="ja-JP" dirty="0" smtClean="0">
              <a:solidFill>
                <a:schemeClr val="accent1">
                  <a:lumMod val="25000"/>
                </a:schemeClr>
              </a:solidFill>
            </a:rPr>
            <a:t>2006.6</a:t>
          </a:r>
          <a:r>
            <a:rPr lang="ja-JP" altLang="en-US" dirty="0" smtClean="0">
              <a:solidFill>
                <a:schemeClr val="accent1">
                  <a:lumMod val="25000"/>
                </a:schemeClr>
              </a:solidFill>
            </a:rPr>
            <a:t> に </a:t>
          </a:r>
          <a:r>
            <a:rPr lang="en-US" dirty="0" smtClean="0">
              <a:solidFill>
                <a:schemeClr val="accent1">
                  <a:lumMod val="25000"/>
                </a:schemeClr>
              </a:solidFill>
            </a:rPr>
            <a:t>RTA</a:t>
          </a:r>
          <a:r>
            <a:rPr lang="ja-JP" dirty="0" smtClean="0">
              <a:solidFill>
                <a:schemeClr val="accent1">
                  <a:lumMod val="25000"/>
                </a:schemeClr>
              </a:solidFill>
            </a:rPr>
            <a:t> と </a:t>
          </a:r>
          <a:r>
            <a:rPr lang="en-US" dirty="0" smtClean="0">
              <a:solidFill>
                <a:schemeClr val="accent1">
                  <a:lumMod val="25000"/>
                </a:schemeClr>
              </a:solidFill>
            </a:rPr>
            <a:t>project</a:t>
          </a:r>
          <a:r>
            <a:rPr lang="ja-JP" dirty="0" smtClean="0">
              <a:solidFill>
                <a:schemeClr val="accent1">
                  <a:lumMod val="25000"/>
                </a:schemeClr>
              </a:solidFill>
            </a:rPr>
            <a:t> </a:t>
          </a:r>
          <a:r>
            <a:rPr lang="en-US" dirty="0" smtClean="0">
              <a:solidFill>
                <a:schemeClr val="accent1">
                  <a:lumMod val="25000"/>
                </a:schemeClr>
              </a:solidFill>
            </a:rPr>
            <a:t>employee</a:t>
          </a:r>
          <a:r>
            <a:rPr lang="ja-JP" dirty="0" smtClean="0">
              <a:solidFill>
                <a:schemeClr val="accent1">
                  <a:lumMod val="25000"/>
                </a:schemeClr>
              </a:solidFill>
            </a:rPr>
            <a:t> 契約を結びルネサス社員としてフルタイムで </a:t>
          </a:r>
          <a:r>
            <a:rPr lang="en-US" dirty="0" smtClean="0">
              <a:solidFill>
                <a:schemeClr val="accent1">
                  <a:lumMod val="25000"/>
                </a:schemeClr>
              </a:solidFill>
            </a:rPr>
            <a:t>SH</a:t>
          </a:r>
          <a:r>
            <a:rPr lang="ja-JP" dirty="0" smtClean="0">
              <a:solidFill>
                <a:schemeClr val="accent1">
                  <a:lumMod val="25000"/>
                </a:schemeClr>
              </a:solidFill>
            </a:rPr>
            <a:t> </a:t>
          </a:r>
          <a:r>
            <a:rPr lang="en-US" dirty="0" smtClean="0">
              <a:solidFill>
                <a:schemeClr val="accent1">
                  <a:lumMod val="25000"/>
                </a:schemeClr>
              </a:solidFill>
            </a:rPr>
            <a:t>Linux</a:t>
          </a:r>
          <a:r>
            <a:rPr lang="ja-JP" dirty="0" smtClean="0">
              <a:solidFill>
                <a:schemeClr val="accent1">
                  <a:lumMod val="25000"/>
                </a:schemeClr>
              </a:solidFill>
            </a:rPr>
            <a:t> の開発に専念</a:t>
          </a:r>
          <a:r>
            <a:rPr lang="ja-JP" altLang="en-US" dirty="0" smtClean="0">
              <a:solidFill>
                <a:schemeClr val="accent1">
                  <a:lumMod val="25000"/>
                </a:schemeClr>
              </a:solidFill>
            </a:rPr>
            <a:t>できるようになった　（実際の開発作業は </a:t>
          </a:r>
          <a:r>
            <a:rPr lang="en-US" altLang="ja-JP" dirty="0" smtClean="0">
              <a:solidFill>
                <a:schemeClr val="accent1">
                  <a:lumMod val="25000"/>
                </a:schemeClr>
              </a:solidFill>
            </a:rPr>
            <a:t>RSO</a:t>
          </a:r>
          <a:r>
            <a:rPr lang="ja-JP" altLang="en-US" dirty="0" smtClean="0">
              <a:solidFill>
                <a:schemeClr val="accent1">
                  <a:lumMod val="25000"/>
                </a:schemeClr>
              </a:solidFill>
            </a:rPr>
            <a:t> 浅草橋 が拠点）</a:t>
          </a:r>
          <a:endParaRPr lang="en-US" dirty="0">
            <a:solidFill>
              <a:schemeClr val="accent1">
                <a:lumMod val="25000"/>
              </a:schemeClr>
            </a:solidFill>
          </a:endParaRPr>
        </a:p>
      </dgm:t>
    </dgm:pt>
    <dgm:pt modelId="{2604C6E8-E3BD-4BDE-A447-C0D83BA0635D}" type="parTrans" cxnId="{386052BB-38FB-4DAB-9F8C-649558E62075}">
      <dgm:prSet/>
      <dgm:spPr/>
      <dgm:t>
        <a:bodyPr/>
        <a:lstStyle/>
        <a:p>
          <a:endParaRPr lang="ja-JP" altLang="en-US"/>
        </a:p>
      </dgm:t>
    </dgm:pt>
    <dgm:pt modelId="{D497D388-53ED-4273-98ED-569F6C73D75E}" type="sibTrans" cxnId="{386052BB-38FB-4DAB-9F8C-649558E62075}">
      <dgm:prSet/>
      <dgm:spPr/>
      <dgm:t>
        <a:bodyPr/>
        <a:lstStyle/>
        <a:p>
          <a:endParaRPr lang="ja-JP" altLang="en-US"/>
        </a:p>
      </dgm:t>
    </dgm:pt>
    <dgm:pt modelId="{4A4FEBA9-BFD0-4436-9875-8FB9F08AB6EF}">
      <dgm:prSet/>
      <dgm:spPr/>
      <dgm:t>
        <a:bodyPr/>
        <a:lstStyle/>
        <a:p>
          <a:pPr rtl="0"/>
          <a:r>
            <a:rPr lang="ja-JP" altLang="en-US" dirty="0" smtClean="0"/>
            <a:t>以降</a:t>
          </a:r>
          <a:r>
            <a:rPr lang="ja-JP" dirty="0" smtClean="0"/>
            <a:t> </a:t>
          </a:r>
          <a:r>
            <a:rPr lang="en-US" dirty="0" smtClean="0"/>
            <a:t>SH-Linux</a:t>
          </a:r>
          <a:r>
            <a:rPr lang="ja-JP" dirty="0" smtClean="0"/>
            <a:t> </a:t>
          </a:r>
          <a:r>
            <a:rPr lang="en-US" dirty="0" smtClean="0"/>
            <a:t>kernel</a:t>
          </a:r>
          <a:r>
            <a:rPr lang="ja-JP" dirty="0" smtClean="0"/>
            <a:t> の開発は大幅に強化され</a:t>
          </a:r>
          <a:r>
            <a:rPr lang="ja-JP" altLang="en-US" dirty="0" smtClean="0"/>
            <a:t>、現在 </a:t>
          </a:r>
          <a:r>
            <a:rPr lang="en-US" altLang="ja-JP" dirty="0" smtClean="0"/>
            <a:t>SuperH</a:t>
          </a:r>
          <a:r>
            <a:rPr lang="ja-JP" altLang="en-US" dirty="0" smtClean="0"/>
            <a:t> は </a:t>
          </a:r>
          <a:r>
            <a:rPr lang="en-US" altLang="ja-JP" dirty="0" smtClean="0"/>
            <a:t>Linux</a:t>
          </a:r>
          <a:r>
            <a:rPr lang="ja-JP" altLang="en-US" dirty="0" smtClean="0"/>
            <a:t> </a:t>
          </a:r>
          <a:r>
            <a:rPr lang="en-US" altLang="ja-JP" dirty="0" smtClean="0"/>
            <a:t/>
          </a:r>
          <a:br>
            <a:rPr lang="en-US" altLang="ja-JP" dirty="0" smtClean="0"/>
          </a:br>
          <a:r>
            <a:rPr lang="en-US" altLang="ja-JP" dirty="0" smtClean="0"/>
            <a:t>kernel</a:t>
          </a:r>
          <a:r>
            <a:rPr lang="ja-JP" altLang="en-US" dirty="0" smtClean="0"/>
            <a:t> の中で非常に良く管理された </a:t>
          </a:r>
          <a:r>
            <a:rPr lang="en-US" altLang="ja-JP" dirty="0" smtClean="0"/>
            <a:t>Architecture</a:t>
          </a:r>
          <a:r>
            <a:rPr lang="ja-JP" altLang="en-US" dirty="0" smtClean="0"/>
            <a:t> のひとつになっている</a:t>
          </a:r>
          <a:r>
            <a:rPr lang="ja-JP" dirty="0" smtClean="0"/>
            <a:t> </a:t>
          </a:r>
          <a:r>
            <a:rPr lang="en-US" altLang="ja-JP" dirty="0" smtClean="0"/>
            <a:t/>
          </a:r>
          <a:br>
            <a:rPr lang="en-US" altLang="ja-JP" dirty="0" smtClean="0"/>
          </a:br>
          <a:r>
            <a:rPr lang="ja-JP" dirty="0" smtClean="0"/>
            <a:t>（ </a:t>
          </a:r>
          <a:r>
            <a:rPr lang="en-US" dirty="0" smtClean="0"/>
            <a:t>kernel</a:t>
          </a:r>
          <a:r>
            <a:rPr lang="ja-JP" dirty="0" smtClean="0"/>
            <a:t> バージョン</a:t>
          </a:r>
          <a:r>
            <a:rPr lang="en-US" dirty="0" smtClean="0"/>
            <a:t>2.6.16</a:t>
          </a:r>
          <a:r>
            <a:rPr lang="ja-JP" dirty="0" smtClean="0"/>
            <a:t> 以降に成果が反映</a:t>
          </a:r>
          <a:r>
            <a:rPr lang="ja-JP" altLang="en-US" dirty="0" smtClean="0"/>
            <a:t>されている</a:t>
          </a:r>
          <a:r>
            <a:rPr lang="ja-JP" dirty="0" smtClean="0"/>
            <a:t>）　</a:t>
          </a:r>
          <a:endParaRPr lang="ja-JP" dirty="0"/>
        </a:p>
      </dgm:t>
    </dgm:pt>
    <dgm:pt modelId="{E664810D-CA7D-409F-AEDD-CAD0BBCBC661}" type="parTrans" cxnId="{6475C528-715F-4DDC-BA49-A6E4353F3BB1}">
      <dgm:prSet/>
      <dgm:spPr/>
      <dgm:t>
        <a:bodyPr/>
        <a:lstStyle/>
        <a:p>
          <a:endParaRPr lang="ja-JP" altLang="en-US"/>
        </a:p>
      </dgm:t>
    </dgm:pt>
    <dgm:pt modelId="{10BC29D6-3661-4F09-A9E8-F3309057566A}" type="sibTrans" cxnId="{6475C528-715F-4DDC-BA49-A6E4353F3BB1}">
      <dgm:prSet/>
      <dgm:spPr/>
      <dgm:t>
        <a:bodyPr/>
        <a:lstStyle/>
        <a:p>
          <a:endParaRPr lang="ja-JP" altLang="en-US"/>
        </a:p>
      </dgm:t>
    </dgm:pt>
    <dgm:pt modelId="{050566FD-9EB2-40C5-B87F-B732A621FEAA}">
      <dgm:prSet/>
      <dgm:spPr/>
      <dgm:t>
        <a:bodyPr/>
        <a:lstStyle/>
        <a:p>
          <a:r>
            <a:rPr kumimoji="1" lang="en-US" altLang="ja-JP" dirty="0" smtClean="0"/>
            <a:t>2.6.18</a:t>
          </a:r>
          <a:r>
            <a:rPr kumimoji="1" lang="ja-JP" altLang="en-US" dirty="0" smtClean="0"/>
            <a:t> から </a:t>
          </a:r>
          <a:r>
            <a:rPr kumimoji="1" lang="en-US" altLang="ja-JP" dirty="0" smtClean="0"/>
            <a:t>SuperH</a:t>
          </a:r>
          <a:r>
            <a:rPr kumimoji="1" lang="ja-JP" altLang="en-US" dirty="0" smtClean="0"/>
            <a:t> の開発コードが </a:t>
          </a:r>
          <a:r>
            <a:rPr kumimoji="1" lang="en-US" altLang="ja-JP" dirty="0" smtClean="0"/>
            <a:t>Linux</a:t>
          </a:r>
          <a:r>
            <a:rPr kumimoji="1" lang="ja-JP" altLang="en-US" dirty="0" smtClean="0"/>
            <a:t> のメインライン </a:t>
          </a:r>
          <a:r>
            <a:rPr kumimoji="1" lang="en-US" altLang="ja-JP" dirty="0" smtClean="0"/>
            <a:t>(</a:t>
          </a:r>
          <a:r>
            <a:rPr kumimoji="1" lang="ja-JP" altLang="en-US" dirty="0" smtClean="0"/>
            <a:t>＝</a:t>
          </a:r>
          <a:r>
            <a:rPr kumimoji="1" lang="en-US" altLang="ja-JP" dirty="0" smtClean="0"/>
            <a:t>kernel.org)</a:t>
          </a:r>
          <a:r>
            <a:rPr kumimoji="1" lang="ja-JP" altLang="en-US" dirty="0" smtClean="0"/>
            <a:t> に完全に統合された　⇒ 以降 </a:t>
          </a:r>
          <a:r>
            <a:rPr kumimoji="1" lang="en-US" altLang="ja-JP" dirty="0" smtClean="0"/>
            <a:t>kernel.org</a:t>
          </a:r>
          <a:r>
            <a:rPr kumimoji="1" lang="ja-JP" altLang="en-US" dirty="0" smtClean="0"/>
            <a:t> が唯一のリポジトリである</a:t>
          </a:r>
          <a:endParaRPr kumimoji="1" lang="ja-JP" altLang="en-US" dirty="0"/>
        </a:p>
      </dgm:t>
    </dgm:pt>
    <dgm:pt modelId="{322D38E9-A7F6-4C72-9E1E-3E9790B07182}" type="parTrans" cxnId="{D9ECE6C2-CD50-4423-953B-C61034101BB5}">
      <dgm:prSet/>
      <dgm:spPr/>
      <dgm:t>
        <a:bodyPr/>
        <a:lstStyle/>
        <a:p>
          <a:endParaRPr kumimoji="1" lang="ja-JP" altLang="en-US"/>
        </a:p>
      </dgm:t>
    </dgm:pt>
    <dgm:pt modelId="{E3CDF1DF-7F9C-4E93-A4B6-3B17976F949A}" type="sibTrans" cxnId="{D9ECE6C2-CD50-4423-953B-C61034101BB5}">
      <dgm:prSet/>
      <dgm:spPr/>
      <dgm:t>
        <a:bodyPr/>
        <a:lstStyle/>
        <a:p>
          <a:endParaRPr kumimoji="1" lang="ja-JP" altLang="en-US"/>
        </a:p>
      </dgm:t>
    </dgm:pt>
    <dgm:pt modelId="{B05D79B1-6AC4-4884-A39C-B6DDBDED55D1}" type="pres">
      <dgm:prSet presAssocID="{6FC92557-F518-4A2B-AC0D-BA11F5992E36}" presName="linear" presStyleCnt="0">
        <dgm:presLayoutVars>
          <dgm:animLvl val="lvl"/>
          <dgm:resizeHandles val="exact"/>
        </dgm:presLayoutVars>
      </dgm:prSet>
      <dgm:spPr/>
      <dgm:t>
        <a:bodyPr/>
        <a:lstStyle/>
        <a:p>
          <a:endParaRPr kumimoji="1" lang="ja-JP" altLang="en-US"/>
        </a:p>
      </dgm:t>
    </dgm:pt>
    <dgm:pt modelId="{D3B0261C-346E-40F0-BCA6-3D8EB2D72C64}" type="pres">
      <dgm:prSet presAssocID="{629394FC-1AED-4AD3-BB58-4AB1AE62E20B}" presName="parentText" presStyleLbl="node1" presStyleIdx="0" presStyleCnt="4" custLinFactY="7289" custLinFactNeighborY="100000">
        <dgm:presLayoutVars>
          <dgm:chMax val="0"/>
          <dgm:bulletEnabled val="1"/>
        </dgm:presLayoutVars>
      </dgm:prSet>
      <dgm:spPr/>
      <dgm:t>
        <a:bodyPr/>
        <a:lstStyle/>
        <a:p>
          <a:endParaRPr kumimoji="1" lang="ja-JP" altLang="en-US"/>
        </a:p>
      </dgm:t>
    </dgm:pt>
    <dgm:pt modelId="{0DE15C3F-CE30-4B97-9268-26155F847762}" type="pres">
      <dgm:prSet presAssocID="{50FD2C9D-84C5-4FC0-83BA-5FC53EA3BD97}" presName="spacer" presStyleCnt="0"/>
      <dgm:spPr/>
    </dgm:pt>
    <dgm:pt modelId="{D236C2E1-9ACF-4123-84D0-9190429A995A}" type="pres">
      <dgm:prSet presAssocID="{149E2CB2-7B19-46B3-B4A3-19F10FE52F5E}" presName="parentText" presStyleLbl="node1" presStyleIdx="1" presStyleCnt="4" custLinFactY="7502" custLinFactNeighborY="100000">
        <dgm:presLayoutVars>
          <dgm:chMax val="0"/>
          <dgm:bulletEnabled val="1"/>
        </dgm:presLayoutVars>
      </dgm:prSet>
      <dgm:spPr/>
      <dgm:t>
        <a:bodyPr/>
        <a:lstStyle/>
        <a:p>
          <a:endParaRPr kumimoji="1" lang="ja-JP" altLang="en-US"/>
        </a:p>
      </dgm:t>
    </dgm:pt>
    <dgm:pt modelId="{64B6FEAE-1997-4973-A63A-3CFDE3C29C71}" type="pres">
      <dgm:prSet presAssocID="{D497D388-53ED-4273-98ED-569F6C73D75E}" presName="spacer" presStyleCnt="0"/>
      <dgm:spPr/>
    </dgm:pt>
    <dgm:pt modelId="{6180B440-6295-434E-BC80-9B02A315BB72}" type="pres">
      <dgm:prSet presAssocID="{4A4FEBA9-BFD0-4436-9875-8FB9F08AB6EF}" presName="parentText" presStyleLbl="node1" presStyleIdx="2" presStyleCnt="4" custLinFactY="7502" custLinFactNeighborY="100000">
        <dgm:presLayoutVars>
          <dgm:chMax val="0"/>
          <dgm:bulletEnabled val="1"/>
        </dgm:presLayoutVars>
      </dgm:prSet>
      <dgm:spPr/>
      <dgm:t>
        <a:bodyPr/>
        <a:lstStyle/>
        <a:p>
          <a:endParaRPr kumimoji="1" lang="ja-JP" altLang="en-US"/>
        </a:p>
      </dgm:t>
    </dgm:pt>
    <dgm:pt modelId="{6B928324-4480-4A28-8B5B-D0FC3382ACFB}" type="pres">
      <dgm:prSet presAssocID="{10BC29D6-3661-4F09-A9E8-F3309057566A}" presName="spacer" presStyleCnt="0"/>
      <dgm:spPr/>
    </dgm:pt>
    <dgm:pt modelId="{246984A4-5C20-438B-9F3C-F48025EA08B4}" type="pres">
      <dgm:prSet presAssocID="{050566FD-9EB2-40C5-B87F-B732A621FEAA}" presName="parentText" presStyleLbl="node1" presStyleIdx="3" presStyleCnt="4" custLinFactY="7502" custLinFactNeighborY="100000">
        <dgm:presLayoutVars>
          <dgm:chMax val="0"/>
          <dgm:bulletEnabled val="1"/>
        </dgm:presLayoutVars>
      </dgm:prSet>
      <dgm:spPr/>
      <dgm:t>
        <a:bodyPr/>
        <a:lstStyle/>
        <a:p>
          <a:endParaRPr kumimoji="1" lang="ja-JP" altLang="en-US"/>
        </a:p>
      </dgm:t>
    </dgm:pt>
  </dgm:ptLst>
  <dgm:cxnLst>
    <dgm:cxn modelId="{110AD872-AA3C-439A-B136-8E156DC5E020}" type="presOf" srcId="{149E2CB2-7B19-46B3-B4A3-19F10FE52F5E}" destId="{D236C2E1-9ACF-4123-84D0-9190429A995A}" srcOrd="0" destOrd="0" presId="urn:microsoft.com/office/officeart/2005/8/layout/vList2"/>
    <dgm:cxn modelId="{6AECCAE5-8153-4299-AE58-BE406D44ED4A}" type="presOf" srcId="{629394FC-1AED-4AD3-BB58-4AB1AE62E20B}" destId="{D3B0261C-346E-40F0-BCA6-3D8EB2D72C64}" srcOrd="0" destOrd="0" presId="urn:microsoft.com/office/officeart/2005/8/layout/vList2"/>
    <dgm:cxn modelId="{386052BB-38FB-4DAB-9F8C-649558E62075}" srcId="{6FC92557-F518-4A2B-AC0D-BA11F5992E36}" destId="{149E2CB2-7B19-46B3-B4A3-19F10FE52F5E}" srcOrd="1" destOrd="0" parTransId="{2604C6E8-E3BD-4BDE-A447-C0D83BA0635D}" sibTransId="{D497D388-53ED-4273-98ED-569F6C73D75E}"/>
    <dgm:cxn modelId="{6FFB9F9F-6050-411F-8C12-C36E504D418E}" srcId="{6FC92557-F518-4A2B-AC0D-BA11F5992E36}" destId="{629394FC-1AED-4AD3-BB58-4AB1AE62E20B}" srcOrd="0" destOrd="0" parTransId="{4D02DD07-D45F-41ED-8AAB-D33C16293853}" sibTransId="{50FD2C9D-84C5-4FC0-83BA-5FC53EA3BD97}"/>
    <dgm:cxn modelId="{D9ECE6C2-CD50-4423-953B-C61034101BB5}" srcId="{6FC92557-F518-4A2B-AC0D-BA11F5992E36}" destId="{050566FD-9EB2-40C5-B87F-B732A621FEAA}" srcOrd="3" destOrd="0" parTransId="{322D38E9-A7F6-4C72-9E1E-3E9790B07182}" sibTransId="{E3CDF1DF-7F9C-4E93-A4B6-3B17976F949A}"/>
    <dgm:cxn modelId="{3DDC02C6-90A7-4D5E-9A0A-6FE53CF86F46}" type="presOf" srcId="{4A4FEBA9-BFD0-4436-9875-8FB9F08AB6EF}" destId="{6180B440-6295-434E-BC80-9B02A315BB72}" srcOrd="0" destOrd="0" presId="urn:microsoft.com/office/officeart/2005/8/layout/vList2"/>
    <dgm:cxn modelId="{6475C528-715F-4DDC-BA49-A6E4353F3BB1}" srcId="{6FC92557-F518-4A2B-AC0D-BA11F5992E36}" destId="{4A4FEBA9-BFD0-4436-9875-8FB9F08AB6EF}" srcOrd="2" destOrd="0" parTransId="{E664810D-CA7D-409F-AEDD-CAD0BBCBC661}" sibTransId="{10BC29D6-3661-4F09-A9E8-F3309057566A}"/>
    <dgm:cxn modelId="{31645E10-8D4B-4D0C-B2A3-D56CC174D439}" type="presOf" srcId="{6FC92557-F518-4A2B-AC0D-BA11F5992E36}" destId="{B05D79B1-6AC4-4884-A39C-B6DDBDED55D1}" srcOrd="0" destOrd="0" presId="urn:microsoft.com/office/officeart/2005/8/layout/vList2"/>
    <dgm:cxn modelId="{E6620D2B-2D64-4FB0-B87E-9ADABDDFFD9D}" type="presOf" srcId="{050566FD-9EB2-40C5-B87F-B732A621FEAA}" destId="{246984A4-5C20-438B-9F3C-F48025EA08B4}" srcOrd="0" destOrd="0" presId="urn:microsoft.com/office/officeart/2005/8/layout/vList2"/>
    <dgm:cxn modelId="{76C3BD05-DE5B-4179-87D1-A79DDD8C83B5}" type="presParOf" srcId="{B05D79B1-6AC4-4884-A39C-B6DDBDED55D1}" destId="{D3B0261C-346E-40F0-BCA6-3D8EB2D72C64}" srcOrd="0" destOrd="0" presId="urn:microsoft.com/office/officeart/2005/8/layout/vList2"/>
    <dgm:cxn modelId="{42C36EB6-0A36-47AA-9C3B-8A8C15A61B39}" type="presParOf" srcId="{B05D79B1-6AC4-4884-A39C-B6DDBDED55D1}" destId="{0DE15C3F-CE30-4B97-9268-26155F847762}" srcOrd="1" destOrd="0" presId="urn:microsoft.com/office/officeart/2005/8/layout/vList2"/>
    <dgm:cxn modelId="{9B764DBC-43A7-495D-A169-0146656286EE}" type="presParOf" srcId="{B05D79B1-6AC4-4884-A39C-B6DDBDED55D1}" destId="{D236C2E1-9ACF-4123-84D0-9190429A995A}" srcOrd="2" destOrd="0" presId="urn:microsoft.com/office/officeart/2005/8/layout/vList2"/>
    <dgm:cxn modelId="{645C5787-5DE6-49C3-B145-B46F07865E76}" type="presParOf" srcId="{B05D79B1-6AC4-4884-A39C-B6DDBDED55D1}" destId="{64B6FEAE-1997-4973-A63A-3CFDE3C29C71}" srcOrd="3" destOrd="0" presId="urn:microsoft.com/office/officeart/2005/8/layout/vList2"/>
    <dgm:cxn modelId="{F5F82873-167E-440F-8D6F-F3AFC6993600}" type="presParOf" srcId="{B05D79B1-6AC4-4884-A39C-B6DDBDED55D1}" destId="{6180B440-6295-434E-BC80-9B02A315BB72}" srcOrd="4" destOrd="0" presId="urn:microsoft.com/office/officeart/2005/8/layout/vList2"/>
    <dgm:cxn modelId="{DC8AD6CE-CB08-4FBC-8CBC-7613EAAB2E0D}" type="presParOf" srcId="{B05D79B1-6AC4-4884-A39C-B6DDBDED55D1}" destId="{6B928324-4480-4A28-8B5B-D0FC3382ACFB}" srcOrd="5" destOrd="0" presId="urn:microsoft.com/office/officeart/2005/8/layout/vList2"/>
    <dgm:cxn modelId="{E9850D27-C36F-4A2C-85C8-CD7318FA1A58}" type="presParOf" srcId="{B05D79B1-6AC4-4884-A39C-B6DDBDED55D1}" destId="{246984A4-5C20-438B-9F3C-F48025EA08B4}" srcOrd="6" destOrd="0" presId="urn:microsoft.com/office/officeart/2005/8/layout/vList2"/>
  </dgm:cxnLst>
  <dgm:bg/>
  <dgm:whole/>
</dgm:dataModel>
</file>

<file path=ppt/diagrams/data10.xml><?xml version="1.0" encoding="utf-8"?>
<dgm:dataModel xmlns:dgm="http://schemas.openxmlformats.org/drawingml/2006/diagram" xmlns:a="http://schemas.openxmlformats.org/drawingml/2006/main">
  <dgm:ptLst>
    <dgm:pt modelId="{9FFE30DE-A42A-4D61-B0D9-6412E9378EBD}" type="doc">
      <dgm:prSet loTypeId="urn:microsoft.com/office/officeart/2005/8/layout/vList2" loCatId="list" qsTypeId="urn:microsoft.com/office/officeart/2005/8/quickstyle/simple5" qsCatId="simple" csTypeId="urn:microsoft.com/office/officeart/2005/8/colors/colorful1" csCatId="colorful" phldr="1"/>
      <dgm:spPr/>
      <dgm:t>
        <a:bodyPr/>
        <a:lstStyle/>
        <a:p>
          <a:endParaRPr kumimoji="1" lang="ja-JP" altLang="en-US"/>
        </a:p>
      </dgm:t>
    </dgm:pt>
    <dgm:pt modelId="{CFBD2BC9-4E68-4B0A-9E02-B3C01D4817A3}">
      <dgm:prSet/>
      <dgm:spPr/>
      <dgm:t>
        <a:bodyPr/>
        <a:lstStyle/>
        <a:p>
          <a:pPr algn="dist" rtl="0"/>
          <a:r>
            <a:rPr kumimoji="1" lang="en-US" dirty="0" smtClean="0"/>
            <a:t>2.6.20</a:t>
          </a:r>
          <a:r>
            <a:rPr kumimoji="1" lang="ja-JP" dirty="0" smtClean="0"/>
            <a:t> 開発での </a:t>
          </a:r>
          <a:r>
            <a:rPr kumimoji="1" lang="en-US" dirty="0" smtClean="0"/>
            <a:t>Paul</a:t>
          </a:r>
          <a:r>
            <a:rPr kumimoji="1" lang="ja-JP" dirty="0" smtClean="0"/>
            <a:t> の</a:t>
          </a:r>
          <a:r>
            <a:rPr kumimoji="1" lang="ja-JP" altLang="en-US" dirty="0" smtClean="0"/>
            <a:t> </a:t>
          </a:r>
          <a:r>
            <a:rPr kumimoji="1" lang="en-US" altLang="ja-JP" dirty="0" smtClean="0"/>
            <a:t>SuperH</a:t>
          </a:r>
          <a:r>
            <a:rPr kumimoji="1" lang="ja-JP" altLang="en-US" dirty="0" smtClean="0"/>
            <a:t> に対する</a:t>
          </a:r>
          <a:r>
            <a:rPr kumimoji="1" lang="ja-JP" dirty="0" smtClean="0"/>
            <a:t>貢献</a:t>
          </a:r>
          <a:r>
            <a:rPr kumimoji="1" lang="ja-JP" altLang="en-US" dirty="0" smtClean="0"/>
            <a:t>度</a:t>
          </a:r>
          <a:r>
            <a:rPr kumimoji="1" lang="ja-JP" dirty="0" smtClean="0"/>
            <a:t>は</a:t>
          </a:r>
          <a:r>
            <a:rPr kumimoji="1" lang="en-US" altLang="ja-JP" dirty="0" smtClean="0"/>
            <a:t/>
          </a:r>
          <a:br>
            <a:rPr kumimoji="1" lang="en-US" altLang="ja-JP" dirty="0" smtClean="0"/>
          </a:br>
          <a:r>
            <a:rPr kumimoji="1" lang="en-US" dirty="0" smtClean="0"/>
            <a:t>Linux</a:t>
          </a:r>
          <a:r>
            <a:rPr kumimoji="1" lang="ja-JP" dirty="0" smtClean="0"/>
            <a:t> 全体の中で</a:t>
          </a:r>
          <a:r>
            <a:rPr kumimoji="1" lang="ja-JP" altLang="en-US" dirty="0" smtClean="0"/>
            <a:t>も</a:t>
          </a:r>
          <a:r>
            <a:rPr kumimoji="1" lang="ja-JP" dirty="0" smtClean="0"/>
            <a:t> </a:t>
          </a:r>
          <a:r>
            <a:rPr kumimoji="1" lang="en-US" dirty="0" smtClean="0"/>
            <a:t>top</a:t>
          </a:r>
          <a:r>
            <a:rPr kumimoji="1" lang="ja-JP" dirty="0" smtClean="0"/>
            <a:t> </a:t>
          </a:r>
          <a:r>
            <a:rPr kumimoji="1" lang="en-US" dirty="0" smtClean="0"/>
            <a:t>20</a:t>
          </a:r>
          <a:r>
            <a:rPr kumimoji="1" lang="ja-JP" dirty="0" smtClean="0"/>
            <a:t> に入る顕著なものである</a:t>
          </a:r>
          <a:endParaRPr kumimoji="1" lang="ja-JP" dirty="0"/>
        </a:p>
      </dgm:t>
    </dgm:pt>
    <dgm:pt modelId="{11646B03-203B-461F-88ED-13251FDC4AD4}" type="parTrans" cxnId="{F442D097-728D-401C-9E02-14D8B5C914FA}">
      <dgm:prSet/>
      <dgm:spPr/>
      <dgm:t>
        <a:bodyPr/>
        <a:lstStyle/>
        <a:p>
          <a:endParaRPr kumimoji="1" lang="ja-JP" altLang="en-US"/>
        </a:p>
      </dgm:t>
    </dgm:pt>
    <dgm:pt modelId="{99577599-7E10-43D8-A3DA-B348348916BA}" type="sibTrans" cxnId="{F442D097-728D-401C-9E02-14D8B5C914FA}">
      <dgm:prSet/>
      <dgm:spPr/>
      <dgm:t>
        <a:bodyPr/>
        <a:lstStyle/>
        <a:p>
          <a:endParaRPr kumimoji="1" lang="ja-JP" altLang="en-US"/>
        </a:p>
      </dgm:t>
    </dgm:pt>
    <dgm:pt modelId="{7D0B4EAC-F66F-4B79-A838-3368A93D34E4}" type="pres">
      <dgm:prSet presAssocID="{9FFE30DE-A42A-4D61-B0D9-6412E9378EBD}" presName="linear" presStyleCnt="0">
        <dgm:presLayoutVars>
          <dgm:animLvl val="lvl"/>
          <dgm:resizeHandles val="exact"/>
        </dgm:presLayoutVars>
      </dgm:prSet>
      <dgm:spPr/>
      <dgm:t>
        <a:bodyPr/>
        <a:lstStyle/>
        <a:p>
          <a:endParaRPr kumimoji="1" lang="ja-JP" altLang="en-US"/>
        </a:p>
      </dgm:t>
    </dgm:pt>
    <dgm:pt modelId="{2CB7D5B4-775C-440D-B6CF-859D7AA84431}" type="pres">
      <dgm:prSet presAssocID="{CFBD2BC9-4E68-4B0A-9E02-B3C01D4817A3}" presName="parentText" presStyleLbl="node1" presStyleIdx="0" presStyleCnt="1" custLinFactNeighborY="-12457">
        <dgm:presLayoutVars>
          <dgm:chMax val="0"/>
          <dgm:bulletEnabled val="1"/>
        </dgm:presLayoutVars>
      </dgm:prSet>
      <dgm:spPr/>
      <dgm:t>
        <a:bodyPr/>
        <a:lstStyle/>
        <a:p>
          <a:endParaRPr kumimoji="1" lang="ja-JP" altLang="en-US"/>
        </a:p>
      </dgm:t>
    </dgm:pt>
  </dgm:ptLst>
  <dgm:cxnLst>
    <dgm:cxn modelId="{F442D097-728D-401C-9E02-14D8B5C914FA}" srcId="{9FFE30DE-A42A-4D61-B0D9-6412E9378EBD}" destId="{CFBD2BC9-4E68-4B0A-9E02-B3C01D4817A3}" srcOrd="0" destOrd="0" parTransId="{11646B03-203B-461F-88ED-13251FDC4AD4}" sibTransId="{99577599-7E10-43D8-A3DA-B348348916BA}"/>
    <dgm:cxn modelId="{1B5C48D9-E0FD-459C-BE6A-4ADC872C9BF1}" type="presOf" srcId="{CFBD2BC9-4E68-4B0A-9E02-B3C01D4817A3}" destId="{2CB7D5B4-775C-440D-B6CF-859D7AA84431}" srcOrd="0" destOrd="0" presId="urn:microsoft.com/office/officeart/2005/8/layout/vList2"/>
    <dgm:cxn modelId="{A7390D1D-5A77-4A0E-80C8-A8301EAC646E}" type="presOf" srcId="{9FFE30DE-A42A-4D61-B0D9-6412E9378EBD}" destId="{7D0B4EAC-F66F-4B79-A838-3368A93D34E4}" srcOrd="0" destOrd="0" presId="urn:microsoft.com/office/officeart/2005/8/layout/vList2"/>
    <dgm:cxn modelId="{E6865ADB-EA79-4E56-8CAA-C9DBDA7F4257}" type="presParOf" srcId="{7D0B4EAC-F66F-4B79-A838-3368A93D34E4}" destId="{2CB7D5B4-775C-440D-B6CF-859D7AA84431}" srcOrd="0" destOrd="0" presId="urn:microsoft.com/office/officeart/2005/8/layout/vList2"/>
  </dgm:cxnLst>
  <dgm:bg/>
  <dgm:whole/>
</dgm:dataModel>
</file>

<file path=ppt/diagrams/data11.xml><?xml version="1.0" encoding="utf-8"?>
<dgm:dataModel xmlns:dgm="http://schemas.openxmlformats.org/drawingml/2006/diagram" xmlns:a="http://schemas.openxmlformats.org/drawingml/2006/main">
  <dgm:ptLst>
    <dgm:pt modelId="{318D3EB5-E12F-421D-B71D-7D5C9CB15F6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kumimoji="1" lang="ja-JP" altLang="en-US"/>
        </a:p>
      </dgm:t>
    </dgm:pt>
    <dgm:pt modelId="{4D7502E5-0734-4868-A000-2383C600EC4E}">
      <dgm:prSet custT="1"/>
      <dgm:spPr/>
      <dgm:t>
        <a:bodyPr/>
        <a:lstStyle/>
        <a:p>
          <a:pPr rtl="0"/>
          <a:r>
            <a:rPr kumimoji="1" lang="ja-JP" sz="3600" b="1" dirty="0" smtClean="0"/>
            <a:t>成</a:t>
          </a:r>
          <a:r>
            <a:rPr kumimoji="1" lang="ja-JP" altLang="en-US" sz="3600" b="1" dirty="0" smtClean="0"/>
            <a:t>　</a:t>
          </a:r>
          <a:r>
            <a:rPr kumimoji="1" lang="ja-JP" sz="3600" b="1" dirty="0" smtClean="0"/>
            <a:t>果</a:t>
          </a:r>
          <a:endParaRPr kumimoji="1" lang="en-US" sz="3600" b="1" dirty="0"/>
        </a:p>
      </dgm:t>
    </dgm:pt>
    <dgm:pt modelId="{0F124499-28E7-4B3F-848B-33FBB98FA0D0}" type="parTrans" cxnId="{B8B20476-0507-49B6-8E06-35D983A1520E}">
      <dgm:prSet/>
      <dgm:spPr/>
      <dgm:t>
        <a:bodyPr/>
        <a:lstStyle/>
        <a:p>
          <a:endParaRPr kumimoji="1" lang="ja-JP" altLang="en-US"/>
        </a:p>
      </dgm:t>
    </dgm:pt>
    <dgm:pt modelId="{3E73D737-059D-4106-A79C-15308D8C7CC3}" type="sibTrans" cxnId="{B8B20476-0507-49B6-8E06-35D983A1520E}">
      <dgm:prSet/>
      <dgm:spPr/>
      <dgm:t>
        <a:bodyPr/>
        <a:lstStyle/>
        <a:p>
          <a:endParaRPr kumimoji="1" lang="ja-JP" altLang="en-US"/>
        </a:p>
      </dgm:t>
    </dgm:pt>
    <dgm:pt modelId="{F6A272EA-7336-40A3-AEE0-FADD4FA01A6C}">
      <dgm:prSet custT="1"/>
      <dgm:spPr>
        <a:solidFill>
          <a:schemeClr val="accent2">
            <a:lumMod val="75000"/>
            <a:alpha val="90000"/>
          </a:schemeClr>
        </a:solidFill>
      </dgm:spPr>
      <dgm:t>
        <a:bodyPr/>
        <a:lstStyle/>
        <a:p>
          <a:pPr rtl="0"/>
          <a:r>
            <a:rPr kumimoji="1" lang="en-US" sz="1800" dirty="0" smtClean="0">
              <a:solidFill>
                <a:schemeClr val="accent1">
                  <a:lumMod val="90000"/>
                </a:schemeClr>
              </a:solidFill>
            </a:rPr>
            <a:t>kernel</a:t>
          </a:r>
          <a:r>
            <a:rPr kumimoji="1" lang="ja-JP" sz="1800" dirty="0" smtClean="0">
              <a:solidFill>
                <a:schemeClr val="accent1">
                  <a:lumMod val="90000"/>
                </a:schemeClr>
              </a:solidFill>
            </a:rPr>
            <a:t> メンテナンス</a:t>
          </a:r>
          <a:r>
            <a:rPr kumimoji="1" lang="ja-JP" altLang="en-US" sz="1800" dirty="0" smtClean="0">
              <a:solidFill>
                <a:schemeClr val="accent1">
                  <a:lumMod val="90000"/>
                </a:schemeClr>
              </a:solidFill>
            </a:rPr>
            <a:t>は </a:t>
          </a:r>
          <a:r>
            <a:rPr kumimoji="1" lang="en-US" altLang="ja-JP" sz="1800" dirty="0" smtClean="0">
              <a:solidFill>
                <a:schemeClr val="accent1">
                  <a:lumMod val="90000"/>
                </a:schemeClr>
              </a:solidFill>
            </a:rPr>
            <a:t>Paul</a:t>
          </a:r>
          <a:r>
            <a:rPr kumimoji="1" lang="ja-JP" altLang="en-US" sz="1800" dirty="0" smtClean="0">
              <a:solidFill>
                <a:schemeClr val="accent1">
                  <a:lumMod val="90000"/>
                </a:schemeClr>
              </a:solidFill>
            </a:rPr>
            <a:t> 獲得で</a:t>
          </a:r>
          <a:r>
            <a:rPr kumimoji="1" lang="ja-JP" sz="1800" dirty="0" smtClean="0">
              <a:solidFill>
                <a:schemeClr val="accent1">
                  <a:lumMod val="90000"/>
                </a:schemeClr>
              </a:solidFill>
            </a:rPr>
            <a:t>劇的に改善</a:t>
          </a:r>
          <a:r>
            <a:rPr kumimoji="1" lang="ja-JP" altLang="en-US" sz="1800" dirty="0" smtClean="0">
              <a:solidFill>
                <a:schemeClr val="accent1">
                  <a:lumMod val="90000"/>
                </a:schemeClr>
              </a:solidFill>
            </a:rPr>
            <a:t>した</a:t>
          </a:r>
          <a:r>
            <a:rPr kumimoji="1" lang="en-US" altLang="ja-JP" sz="1800" dirty="0" smtClean="0">
              <a:solidFill>
                <a:schemeClr val="accent1">
                  <a:lumMod val="90000"/>
                </a:schemeClr>
              </a:solidFill>
            </a:rPr>
            <a:t/>
          </a:r>
          <a:br>
            <a:rPr kumimoji="1" lang="en-US" altLang="ja-JP" sz="1800" dirty="0" smtClean="0">
              <a:solidFill>
                <a:schemeClr val="accent1">
                  <a:lumMod val="90000"/>
                </a:schemeClr>
              </a:solidFill>
            </a:rPr>
          </a:br>
          <a:r>
            <a:rPr kumimoji="1" lang="en-US" altLang="ja-JP" sz="1800" dirty="0" smtClean="0">
              <a:solidFill>
                <a:schemeClr val="accent1">
                  <a:lumMod val="90000"/>
                </a:schemeClr>
              </a:solidFill>
            </a:rPr>
            <a:t>kernel</a:t>
          </a:r>
          <a:r>
            <a:rPr kumimoji="1" lang="ja-JP" altLang="en-US" sz="1800" dirty="0" smtClean="0">
              <a:solidFill>
                <a:schemeClr val="accent1">
                  <a:lumMod val="90000"/>
                </a:schemeClr>
              </a:solidFill>
            </a:rPr>
            <a:t> </a:t>
          </a:r>
          <a:r>
            <a:rPr kumimoji="1" lang="en-US" sz="1800" dirty="0" smtClean="0">
              <a:solidFill>
                <a:schemeClr val="accent1">
                  <a:lumMod val="90000"/>
                </a:schemeClr>
              </a:solidFill>
            </a:rPr>
            <a:t>2.6.16</a:t>
          </a:r>
          <a:r>
            <a:rPr kumimoji="1" lang="ja-JP" sz="1800" dirty="0" smtClean="0">
              <a:solidFill>
                <a:schemeClr val="accent1">
                  <a:lumMod val="90000"/>
                </a:schemeClr>
              </a:solidFill>
            </a:rPr>
            <a:t> ～</a:t>
          </a:r>
          <a:r>
            <a:rPr kumimoji="1" lang="ja-JP" altLang="en-US" sz="1800" dirty="0" smtClean="0">
              <a:solidFill>
                <a:schemeClr val="accent1">
                  <a:lumMod val="90000"/>
                </a:schemeClr>
              </a:solidFill>
            </a:rPr>
            <a:t> 以降に </a:t>
          </a:r>
          <a:r>
            <a:rPr kumimoji="1" lang="en-US" altLang="ja-JP" sz="1800" dirty="0" smtClean="0">
              <a:solidFill>
                <a:schemeClr val="accent1">
                  <a:lumMod val="90000"/>
                </a:schemeClr>
              </a:solidFill>
            </a:rPr>
            <a:t>Paul</a:t>
          </a:r>
          <a:r>
            <a:rPr kumimoji="1" lang="ja-JP" altLang="en-US" sz="1800" dirty="0" smtClean="0">
              <a:solidFill>
                <a:schemeClr val="accent1">
                  <a:lumMod val="90000"/>
                </a:schemeClr>
              </a:solidFill>
            </a:rPr>
            <a:t> の開発成果が反映されている</a:t>
          </a:r>
          <a:endParaRPr kumimoji="1" lang="en-US" sz="1800" dirty="0">
            <a:solidFill>
              <a:schemeClr val="accent1">
                <a:lumMod val="90000"/>
              </a:schemeClr>
            </a:solidFill>
          </a:endParaRPr>
        </a:p>
      </dgm:t>
    </dgm:pt>
    <dgm:pt modelId="{2234C182-F76C-4D29-A517-5E6C3C5FE64C}" type="parTrans" cxnId="{05049663-9CD2-42D1-859E-17088F4E8D5F}">
      <dgm:prSet/>
      <dgm:spPr/>
      <dgm:t>
        <a:bodyPr/>
        <a:lstStyle/>
        <a:p>
          <a:endParaRPr kumimoji="1" lang="ja-JP" altLang="en-US"/>
        </a:p>
      </dgm:t>
    </dgm:pt>
    <dgm:pt modelId="{434227FD-00C6-41C0-88CB-9CAE21D2FAFB}" type="sibTrans" cxnId="{05049663-9CD2-42D1-859E-17088F4E8D5F}">
      <dgm:prSet/>
      <dgm:spPr/>
      <dgm:t>
        <a:bodyPr/>
        <a:lstStyle/>
        <a:p>
          <a:endParaRPr kumimoji="1" lang="ja-JP" altLang="en-US"/>
        </a:p>
      </dgm:t>
    </dgm:pt>
    <dgm:pt modelId="{90060E15-D279-48DA-9E2D-75DB6A4CA3CE}">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SH Linux</a:t>
          </a:r>
          <a:r>
            <a:rPr kumimoji="1" lang="ja-JP" altLang="en-US" sz="1800" dirty="0" smtClean="0">
              <a:solidFill>
                <a:schemeClr val="accent1">
                  <a:lumMod val="90000"/>
                </a:schemeClr>
              </a:solidFill>
            </a:rPr>
            <a:t> の開発場所</a:t>
          </a:r>
          <a:r>
            <a:rPr kumimoji="1" lang="ja-JP" sz="1800" dirty="0" smtClean="0">
              <a:solidFill>
                <a:schemeClr val="accent1">
                  <a:lumMod val="90000"/>
                </a:schemeClr>
              </a:solidFill>
            </a:rPr>
            <a:t>が マスターコードに</a:t>
          </a:r>
          <a:r>
            <a:rPr kumimoji="1" lang="ja-JP" altLang="en-US" sz="1800" dirty="0" smtClean="0">
              <a:solidFill>
                <a:schemeClr val="accent1">
                  <a:lumMod val="90000"/>
                </a:schemeClr>
              </a:solidFill>
            </a:rPr>
            <a:t>完全に</a:t>
          </a:r>
          <a:r>
            <a:rPr kumimoji="1" lang="ja-JP" sz="1800" dirty="0" smtClean="0">
              <a:solidFill>
                <a:schemeClr val="accent1">
                  <a:lumMod val="90000"/>
                </a:schemeClr>
              </a:solidFill>
            </a:rPr>
            <a:t>統合された</a:t>
          </a:r>
          <a:endParaRPr kumimoji="1" lang="en-US" sz="1800" dirty="0">
            <a:solidFill>
              <a:schemeClr val="accent1">
                <a:lumMod val="90000"/>
              </a:schemeClr>
            </a:solidFill>
          </a:endParaRPr>
        </a:p>
      </dgm:t>
    </dgm:pt>
    <dgm:pt modelId="{F58B103D-E923-499E-9150-A35ED5BF4BFE}" type="parTrans" cxnId="{71A2AB7B-304E-4EBA-951D-178D8DF31801}">
      <dgm:prSet/>
      <dgm:spPr/>
      <dgm:t>
        <a:bodyPr/>
        <a:lstStyle/>
        <a:p>
          <a:endParaRPr kumimoji="1" lang="ja-JP" altLang="en-US"/>
        </a:p>
      </dgm:t>
    </dgm:pt>
    <dgm:pt modelId="{83FE883B-DAC5-4FF7-B4F2-AABD7B7F373C}" type="sibTrans" cxnId="{71A2AB7B-304E-4EBA-951D-178D8DF31801}">
      <dgm:prSet/>
      <dgm:spPr/>
      <dgm:t>
        <a:bodyPr/>
        <a:lstStyle/>
        <a:p>
          <a:endParaRPr kumimoji="1" lang="ja-JP" altLang="en-US"/>
        </a:p>
      </dgm:t>
    </dgm:pt>
    <dgm:pt modelId="{B9211FEC-A7C3-4830-9958-7FAF2629E50E}">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kernel</a:t>
          </a:r>
          <a:r>
            <a:rPr kumimoji="1" lang="ja-JP" altLang="en-US" sz="1800" dirty="0" smtClean="0">
              <a:solidFill>
                <a:schemeClr val="accent1">
                  <a:lumMod val="90000"/>
                </a:schemeClr>
              </a:solidFill>
            </a:rPr>
            <a:t> </a:t>
          </a:r>
          <a:r>
            <a:rPr kumimoji="1" lang="ja-JP" sz="1800" dirty="0" smtClean="0">
              <a:solidFill>
                <a:schemeClr val="accent1">
                  <a:lumMod val="90000"/>
                </a:schemeClr>
              </a:solidFill>
            </a:rPr>
            <a:t>リリース前</a:t>
          </a:r>
          <a:r>
            <a:rPr kumimoji="1" lang="ja-JP" altLang="en-US" sz="1800" dirty="0" smtClean="0">
              <a:solidFill>
                <a:schemeClr val="accent1">
                  <a:lumMod val="90000"/>
                </a:schemeClr>
              </a:solidFill>
            </a:rPr>
            <a:t>（</a:t>
          </a:r>
          <a:r>
            <a:rPr kumimoji="1" lang="ja-JP" sz="1800" dirty="0" smtClean="0">
              <a:solidFill>
                <a:schemeClr val="accent1">
                  <a:lumMod val="90000"/>
                </a:schemeClr>
              </a:solidFill>
            </a:rPr>
            <a:t> </a:t>
          </a:r>
          <a:r>
            <a:rPr kumimoji="1" lang="en-US" sz="1800" dirty="0" smtClean="0">
              <a:solidFill>
                <a:schemeClr val="accent1">
                  <a:lumMod val="90000"/>
                </a:schemeClr>
              </a:solidFill>
            </a:rPr>
            <a:t>RC</a:t>
          </a:r>
          <a:r>
            <a:rPr kumimoji="1" lang="ja-JP" sz="1800" dirty="0" smtClean="0">
              <a:solidFill>
                <a:schemeClr val="accent1">
                  <a:lumMod val="90000"/>
                </a:schemeClr>
              </a:solidFill>
            </a:rPr>
            <a:t>期間</a:t>
          </a:r>
          <a:r>
            <a:rPr kumimoji="1" lang="ja-JP" altLang="en-US" sz="1800" dirty="0" smtClean="0">
              <a:solidFill>
                <a:schemeClr val="accent1">
                  <a:lumMod val="90000"/>
                </a:schemeClr>
              </a:solidFill>
            </a:rPr>
            <a:t>）</a:t>
          </a:r>
          <a:r>
            <a:rPr kumimoji="1" lang="ja-JP" sz="1800" dirty="0" smtClean="0">
              <a:solidFill>
                <a:schemeClr val="accent1">
                  <a:lumMod val="90000"/>
                </a:schemeClr>
              </a:solidFill>
            </a:rPr>
            <a:t>に</a:t>
          </a:r>
          <a:r>
            <a:rPr kumimoji="1" lang="ja-JP" altLang="en-US" sz="1800" dirty="0" smtClean="0">
              <a:solidFill>
                <a:schemeClr val="accent1">
                  <a:lumMod val="90000"/>
                </a:schemeClr>
              </a:solidFill>
            </a:rPr>
            <a:t> </a:t>
          </a:r>
          <a:r>
            <a:rPr kumimoji="1" lang="en-US" altLang="ja-JP" sz="1800" dirty="0" smtClean="0">
              <a:solidFill>
                <a:schemeClr val="accent1">
                  <a:lumMod val="90000"/>
                </a:schemeClr>
              </a:solidFill>
            </a:rPr>
            <a:t>SuperH</a:t>
          </a:r>
          <a:r>
            <a:rPr kumimoji="1" lang="ja-JP" altLang="en-US" sz="1800" dirty="0" smtClean="0">
              <a:solidFill>
                <a:schemeClr val="accent1">
                  <a:lumMod val="90000"/>
                </a:schemeClr>
              </a:solidFill>
            </a:rPr>
            <a:t> の</a:t>
          </a:r>
          <a:r>
            <a:rPr kumimoji="1" lang="ja-JP" sz="1800" dirty="0" smtClean="0">
              <a:solidFill>
                <a:schemeClr val="accent1">
                  <a:lumMod val="90000"/>
                </a:schemeClr>
              </a:solidFill>
            </a:rPr>
            <a:t>テストを</a:t>
          </a:r>
          <a:r>
            <a:rPr kumimoji="1" lang="ja-JP" altLang="en-US" sz="1800" dirty="0" smtClean="0">
              <a:solidFill>
                <a:schemeClr val="accent1">
                  <a:lumMod val="90000"/>
                </a:schemeClr>
              </a:solidFill>
            </a:rPr>
            <a:t>開始</a:t>
          </a:r>
          <a:endParaRPr kumimoji="1" lang="en-US" sz="1800" dirty="0">
            <a:solidFill>
              <a:schemeClr val="accent1">
                <a:lumMod val="90000"/>
              </a:schemeClr>
            </a:solidFill>
          </a:endParaRPr>
        </a:p>
      </dgm:t>
    </dgm:pt>
    <dgm:pt modelId="{40909C99-9C60-4E12-9C70-C11D83CDB4CF}" type="parTrans" cxnId="{D32F9DFA-07DB-4E95-8C55-46C1F5BF5F95}">
      <dgm:prSet/>
      <dgm:spPr/>
      <dgm:t>
        <a:bodyPr/>
        <a:lstStyle/>
        <a:p>
          <a:endParaRPr kumimoji="1" lang="ja-JP" altLang="en-US"/>
        </a:p>
      </dgm:t>
    </dgm:pt>
    <dgm:pt modelId="{D2582FDC-D22B-475A-8FA6-12FDBE73553F}" type="sibTrans" cxnId="{D32F9DFA-07DB-4E95-8C55-46C1F5BF5F95}">
      <dgm:prSet/>
      <dgm:spPr/>
      <dgm:t>
        <a:bodyPr/>
        <a:lstStyle/>
        <a:p>
          <a:endParaRPr kumimoji="1" lang="ja-JP" altLang="en-US"/>
        </a:p>
      </dgm:t>
    </dgm:pt>
    <dgm:pt modelId="{5D711F0F-7559-4417-8489-CE2611B012A6}">
      <dgm:prSet custT="1"/>
      <dgm:spPr>
        <a:solidFill>
          <a:srgbClr val="FFFF66"/>
        </a:solidFill>
      </dgm:spPr>
      <dgm:t>
        <a:bodyPr/>
        <a:lstStyle/>
        <a:p>
          <a:pPr rtl="0"/>
          <a:r>
            <a:rPr kumimoji="1" lang="ja-JP" sz="3200" b="1" dirty="0" smtClean="0">
              <a:solidFill>
                <a:srgbClr val="CC6600"/>
              </a:solidFill>
            </a:rPr>
            <a:t>顕在化</a:t>
          </a:r>
          <a:r>
            <a:rPr kumimoji="1" lang="en-US" altLang="ja-JP" sz="3200" b="1" dirty="0" smtClean="0">
              <a:solidFill>
                <a:srgbClr val="CC6600"/>
              </a:solidFill>
            </a:rPr>
            <a:t/>
          </a:r>
          <a:br>
            <a:rPr kumimoji="1" lang="en-US" altLang="ja-JP" sz="3200" b="1" dirty="0" smtClean="0">
              <a:solidFill>
                <a:srgbClr val="CC6600"/>
              </a:solidFill>
            </a:rPr>
          </a:br>
          <a:r>
            <a:rPr kumimoji="1" lang="ja-JP" sz="3200" b="1" dirty="0" smtClean="0">
              <a:solidFill>
                <a:srgbClr val="CC6600"/>
              </a:solidFill>
            </a:rPr>
            <a:t>課</a:t>
          </a:r>
          <a:r>
            <a:rPr kumimoji="1" lang="ja-JP" altLang="en-US" sz="3200" b="1" dirty="0" smtClean="0">
              <a:solidFill>
                <a:srgbClr val="CC6600"/>
              </a:solidFill>
            </a:rPr>
            <a:t>　</a:t>
          </a:r>
          <a:r>
            <a:rPr kumimoji="1" lang="ja-JP" sz="3200" b="1" dirty="0" smtClean="0">
              <a:solidFill>
                <a:srgbClr val="CC6600"/>
              </a:solidFill>
            </a:rPr>
            <a:t>題</a:t>
          </a:r>
          <a:endParaRPr kumimoji="1" lang="en-US" sz="3200" b="1" dirty="0">
            <a:solidFill>
              <a:srgbClr val="CC6600"/>
            </a:solidFill>
          </a:endParaRPr>
        </a:p>
      </dgm:t>
    </dgm:pt>
    <dgm:pt modelId="{9B552F7F-60A2-4830-BF6B-63663B2A58F7}" type="parTrans" cxnId="{9CBB9F13-3448-48C1-B994-77369E56078F}">
      <dgm:prSet/>
      <dgm:spPr/>
      <dgm:t>
        <a:bodyPr/>
        <a:lstStyle/>
        <a:p>
          <a:endParaRPr kumimoji="1" lang="ja-JP" altLang="en-US"/>
        </a:p>
      </dgm:t>
    </dgm:pt>
    <dgm:pt modelId="{04544FC4-9875-41E8-8908-76FB62AC077F}" type="sibTrans" cxnId="{9CBB9F13-3448-48C1-B994-77369E56078F}">
      <dgm:prSet/>
      <dgm:spPr/>
      <dgm:t>
        <a:bodyPr/>
        <a:lstStyle/>
        <a:p>
          <a:endParaRPr kumimoji="1" lang="ja-JP" altLang="en-US"/>
        </a:p>
      </dgm:t>
    </dgm:pt>
    <dgm:pt modelId="{AA40CDD5-FDB3-4FA2-B36B-8041772103FB}">
      <dgm:prSet custT="1"/>
      <dgm:spPr>
        <a:solidFill>
          <a:srgbClr val="CC3300">
            <a:alpha val="89804"/>
          </a:srgbClr>
        </a:solidFill>
      </dgm:spPr>
      <dgm:t>
        <a:bodyPr/>
        <a:lstStyle/>
        <a:p>
          <a:pPr rtl="0"/>
          <a:r>
            <a:rPr kumimoji="1" lang="en-US" sz="1400" b="0" dirty="0" smtClean="0">
              <a:solidFill>
                <a:schemeClr val="bg1"/>
              </a:solidFill>
            </a:rPr>
            <a:t>kernel</a:t>
          </a:r>
          <a:r>
            <a:rPr kumimoji="1" lang="ja-JP" sz="1400" b="0" dirty="0" smtClean="0">
              <a:solidFill>
                <a:schemeClr val="bg1"/>
              </a:solidFill>
            </a:rPr>
            <a:t> 内部のドライバー</a:t>
          </a:r>
          <a:r>
            <a:rPr kumimoji="1" lang="en-US" sz="1400" b="0" dirty="0" smtClean="0">
              <a:solidFill>
                <a:schemeClr val="bg1"/>
              </a:solidFill>
            </a:rPr>
            <a:t>API</a:t>
          </a:r>
          <a:r>
            <a:rPr kumimoji="1" lang="ja-JP" sz="1400" b="0" dirty="0" smtClean="0">
              <a:solidFill>
                <a:schemeClr val="bg1"/>
              </a:solidFill>
            </a:rPr>
            <a:t> は</a:t>
          </a:r>
          <a:r>
            <a:rPr kumimoji="1" lang="ja-JP" altLang="en-US" sz="1400" b="0" dirty="0" smtClean="0">
              <a:solidFill>
                <a:schemeClr val="bg1"/>
              </a:solidFill>
            </a:rPr>
            <a:t> </a:t>
          </a:r>
          <a:r>
            <a:rPr kumimoji="1" lang="en-US" altLang="ja-JP" sz="1400" b="0" dirty="0" smtClean="0">
              <a:solidFill>
                <a:schemeClr val="bg1"/>
              </a:solidFill>
            </a:rPr>
            <a:t>kernel</a:t>
          </a:r>
          <a:r>
            <a:rPr kumimoji="1" lang="ja-JP" altLang="en-US" sz="1400" b="0" dirty="0" smtClean="0">
              <a:solidFill>
                <a:schemeClr val="bg1"/>
              </a:solidFill>
            </a:rPr>
            <a:t> バージョン毎に</a:t>
          </a:r>
          <a:r>
            <a:rPr kumimoji="1" lang="ja-JP" sz="1400" b="0" dirty="0" smtClean="0">
              <a:solidFill>
                <a:schemeClr val="bg1"/>
              </a:solidFill>
            </a:rPr>
            <a:t>変更される</a:t>
          </a:r>
          <a:r>
            <a:rPr kumimoji="1" lang="en-US" sz="1400" b="0" dirty="0" smtClean="0">
              <a:solidFill>
                <a:schemeClr val="bg1"/>
              </a:solidFill>
            </a:rPr>
            <a:t/>
          </a:r>
          <a:br>
            <a:rPr kumimoji="1" lang="en-US" sz="1400" b="0" dirty="0" smtClean="0">
              <a:solidFill>
                <a:schemeClr val="bg1"/>
              </a:solidFill>
            </a:rPr>
          </a:br>
          <a:r>
            <a:rPr kumimoji="1" lang="ja-JP" sz="1400" b="0" dirty="0" smtClean="0">
              <a:solidFill>
                <a:schemeClr val="bg1"/>
              </a:solidFill>
            </a:rPr>
            <a:t>（ </a:t>
          </a:r>
          <a:r>
            <a:rPr kumimoji="1" lang="en-US" sz="1400" b="0" dirty="0" smtClean="0">
              <a:solidFill>
                <a:schemeClr val="bg1"/>
              </a:solidFill>
            </a:rPr>
            <a:t>kernel</a:t>
          </a:r>
          <a:r>
            <a:rPr kumimoji="1" lang="ja-JP" sz="1400" b="0" dirty="0" smtClean="0">
              <a:solidFill>
                <a:schemeClr val="bg1"/>
              </a:solidFill>
            </a:rPr>
            <a:t> 更新毎にドライバーの再検証必要</a:t>
          </a:r>
          <a:r>
            <a:rPr kumimoji="1" lang="ja-JP" altLang="en-US" sz="1400" b="0" dirty="0" smtClean="0">
              <a:solidFill>
                <a:schemeClr val="bg1"/>
              </a:solidFill>
            </a:rPr>
            <a:t>、古いドライバーは動かない</a:t>
          </a:r>
          <a:r>
            <a:rPr kumimoji="1" lang="ja-JP" sz="1400" b="0" dirty="0" smtClean="0">
              <a:solidFill>
                <a:schemeClr val="bg1"/>
              </a:solidFill>
            </a:rPr>
            <a:t>）</a:t>
          </a:r>
          <a:endParaRPr kumimoji="1" lang="en-US" sz="1400" b="0" dirty="0">
            <a:solidFill>
              <a:schemeClr val="bg1"/>
            </a:solidFill>
          </a:endParaRPr>
        </a:p>
      </dgm:t>
    </dgm:pt>
    <dgm:pt modelId="{879DB150-45AD-40EE-8534-B586542CA07C}" type="parTrans" cxnId="{AB62F632-A884-473A-AE45-4ABF846A4025}">
      <dgm:prSet/>
      <dgm:spPr/>
      <dgm:t>
        <a:bodyPr/>
        <a:lstStyle/>
        <a:p>
          <a:endParaRPr kumimoji="1" lang="ja-JP" altLang="en-US"/>
        </a:p>
      </dgm:t>
    </dgm:pt>
    <dgm:pt modelId="{A51D48D3-A559-4CFC-BC0D-81B3D72C402A}" type="sibTrans" cxnId="{AB62F632-A884-473A-AE45-4ABF846A4025}">
      <dgm:prSet/>
      <dgm:spPr/>
      <dgm:t>
        <a:bodyPr/>
        <a:lstStyle/>
        <a:p>
          <a:endParaRPr kumimoji="1" lang="ja-JP" altLang="en-US"/>
        </a:p>
      </dgm:t>
    </dgm:pt>
    <dgm:pt modelId="{36DBEE31-93C7-4883-B52D-D773FE823B4B}">
      <dgm:prSet custT="1"/>
      <dgm:spPr>
        <a:solidFill>
          <a:srgbClr val="CC3300">
            <a:alpha val="89804"/>
          </a:srgbClr>
        </a:solidFill>
      </dgm:spPr>
      <dgm:t>
        <a:bodyPr/>
        <a:lstStyle/>
        <a:p>
          <a:pPr rtl="0"/>
          <a:r>
            <a:rPr kumimoji="1" lang="en-US" sz="1400" b="0" dirty="0" smtClean="0">
              <a:solidFill>
                <a:schemeClr val="bg1"/>
              </a:solidFill>
            </a:rPr>
            <a:t>RC</a:t>
          </a:r>
          <a:r>
            <a:rPr kumimoji="1" lang="ja-JP" sz="1400" b="0" dirty="0" smtClean="0">
              <a:solidFill>
                <a:schemeClr val="bg1"/>
              </a:solidFill>
            </a:rPr>
            <a:t>期間中には</a:t>
          </a:r>
          <a:r>
            <a:rPr kumimoji="1" lang="ja-JP" altLang="en-US" sz="1400" b="0" dirty="0" smtClean="0">
              <a:solidFill>
                <a:schemeClr val="bg1"/>
              </a:solidFill>
            </a:rPr>
            <a:t>毎日コードが変わるので、</a:t>
          </a:r>
          <a:r>
            <a:rPr kumimoji="1" lang="ja-JP" sz="1400" b="0" dirty="0" smtClean="0">
              <a:solidFill>
                <a:schemeClr val="bg1"/>
              </a:solidFill>
            </a:rPr>
            <a:t>毎日テストを行う必要がある</a:t>
          </a:r>
          <a:endParaRPr kumimoji="1" lang="en-US" sz="1400" b="0" dirty="0">
            <a:solidFill>
              <a:schemeClr val="bg1"/>
            </a:solidFill>
          </a:endParaRPr>
        </a:p>
      </dgm:t>
    </dgm:pt>
    <dgm:pt modelId="{6D677A62-1A03-4764-9F09-0F2E33276F34}" type="parTrans" cxnId="{1808E3A6-D317-42EC-935F-9CD7F440AE1F}">
      <dgm:prSet/>
      <dgm:spPr/>
      <dgm:t>
        <a:bodyPr/>
        <a:lstStyle/>
        <a:p>
          <a:endParaRPr kumimoji="1" lang="ja-JP" altLang="en-US"/>
        </a:p>
      </dgm:t>
    </dgm:pt>
    <dgm:pt modelId="{09AF6C47-DC54-40BD-BEDE-7B6F98FA23D1}" type="sibTrans" cxnId="{1808E3A6-D317-42EC-935F-9CD7F440AE1F}">
      <dgm:prSet/>
      <dgm:spPr/>
      <dgm:t>
        <a:bodyPr/>
        <a:lstStyle/>
        <a:p>
          <a:endParaRPr kumimoji="1" lang="ja-JP" altLang="en-US"/>
        </a:p>
      </dgm:t>
    </dgm:pt>
    <dgm:pt modelId="{56C06FE1-EF53-436A-B0C4-EF46180AD7C2}">
      <dgm:prSet custT="1"/>
      <dgm:spPr>
        <a:solidFill>
          <a:srgbClr val="CC3300">
            <a:alpha val="89804"/>
          </a:srgbClr>
        </a:solidFill>
      </dgm:spPr>
      <dgm:t>
        <a:bodyPr/>
        <a:lstStyle/>
        <a:p>
          <a:pPr rtl="0"/>
          <a:r>
            <a:rPr kumimoji="1" lang="ja-JP" altLang="en-US" sz="1400" b="0" dirty="0" smtClean="0">
              <a:solidFill>
                <a:schemeClr val="bg1"/>
              </a:solidFill>
            </a:rPr>
            <a:t>評価</a:t>
          </a:r>
          <a:r>
            <a:rPr kumimoji="1" lang="ja-JP" sz="1400" b="0" dirty="0" smtClean="0">
              <a:solidFill>
                <a:schemeClr val="bg1"/>
              </a:solidFill>
            </a:rPr>
            <a:t>期間</a:t>
          </a:r>
          <a:r>
            <a:rPr kumimoji="1" lang="ja-JP" altLang="en-US" sz="1400" b="0" dirty="0" smtClean="0">
              <a:solidFill>
                <a:schemeClr val="bg1"/>
              </a:solidFill>
            </a:rPr>
            <a:t>は３～５週であり、この期間</a:t>
          </a:r>
          <a:r>
            <a:rPr kumimoji="1" lang="ja-JP" sz="1400" b="0" dirty="0" smtClean="0">
              <a:solidFill>
                <a:schemeClr val="bg1"/>
              </a:solidFill>
            </a:rPr>
            <a:t>に</a:t>
          </a:r>
          <a:r>
            <a:rPr kumimoji="1" lang="ja-JP" altLang="en-US" sz="1400" b="0" dirty="0" smtClean="0">
              <a:solidFill>
                <a:schemeClr val="bg1"/>
              </a:solidFill>
            </a:rPr>
            <a:t>検証</a:t>
          </a:r>
          <a:r>
            <a:rPr kumimoji="1" lang="ja-JP" sz="1400" b="0" dirty="0" smtClean="0">
              <a:solidFill>
                <a:schemeClr val="bg1"/>
              </a:solidFill>
            </a:rPr>
            <a:t>可能なボードは限られる</a:t>
          </a:r>
          <a:r>
            <a:rPr kumimoji="1" lang="en-US" altLang="ja-JP" sz="1400" b="0" dirty="0" smtClean="0">
              <a:solidFill>
                <a:schemeClr val="bg1"/>
              </a:solidFill>
            </a:rPr>
            <a:t/>
          </a:r>
          <a:br>
            <a:rPr kumimoji="1" lang="en-US" altLang="ja-JP" sz="1400" b="0" dirty="0" smtClean="0">
              <a:solidFill>
                <a:schemeClr val="bg1"/>
              </a:solidFill>
            </a:rPr>
          </a:br>
          <a:r>
            <a:rPr kumimoji="1" lang="ja-JP" altLang="en-US" sz="1400" b="0" dirty="0" smtClean="0">
              <a:solidFill>
                <a:schemeClr val="bg1"/>
              </a:solidFill>
            </a:rPr>
            <a:t>また </a:t>
          </a:r>
          <a:r>
            <a:rPr kumimoji="1" lang="en-US" altLang="ja-JP" sz="1400" b="0" dirty="0" smtClean="0">
              <a:solidFill>
                <a:schemeClr val="bg1"/>
              </a:solidFill>
            </a:rPr>
            <a:t>SH-4A</a:t>
          </a:r>
          <a:r>
            <a:rPr kumimoji="1" lang="ja-JP" altLang="en-US" sz="1400" b="0" dirty="0" smtClean="0">
              <a:solidFill>
                <a:schemeClr val="bg1"/>
              </a:solidFill>
            </a:rPr>
            <a:t> </a:t>
          </a:r>
          <a:r>
            <a:rPr kumimoji="1" lang="ja-JP" altLang="en-US" sz="1400" b="0" dirty="0" err="1" smtClean="0">
              <a:solidFill>
                <a:schemeClr val="bg1"/>
              </a:solidFill>
            </a:rPr>
            <a:t>には</a:t>
          </a:r>
          <a:r>
            <a:rPr kumimoji="1" lang="ja-JP" altLang="en-US" sz="1400" b="0" dirty="0" smtClean="0">
              <a:solidFill>
                <a:schemeClr val="bg1"/>
              </a:solidFill>
            </a:rPr>
            <a:t>非常に多くのバリエーションがあり全てを評価できない</a:t>
          </a:r>
          <a:endParaRPr kumimoji="1" lang="en-US" sz="1400" b="0" dirty="0">
            <a:solidFill>
              <a:schemeClr val="bg1"/>
            </a:solidFill>
          </a:endParaRPr>
        </a:p>
      </dgm:t>
    </dgm:pt>
    <dgm:pt modelId="{5FECD4C9-D37C-4C7B-9090-4DCC1776CF3F}" type="parTrans" cxnId="{24889B05-F573-4CAC-8445-5C56B3882A05}">
      <dgm:prSet/>
      <dgm:spPr/>
      <dgm:t>
        <a:bodyPr/>
        <a:lstStyle/>
        <a:p>
          <a:endParaRPr kumimoji="1" lang="ja-JP" altLang="en-US"/>
        </a:p>
      </dgm:t>
    </dgm:pt>
    <dgm:pt modelId="{19DCBEF4-A48F-4D85-85EE-0FC12C2ED8FB}" type="sibTrans" cxnId="{24889B05-F573-4CAC-8445-5C56B3882A05}">
      <dgm:prSet/>
      <dgm:spPr/>
      <dgm:t>
        <a:bodyPr/>
        <a:lstStyle/>
        <a:p>
          <a:endParaRPr kumimoji="1" lang="ja-JP" altLang="en-US"/>
        </a:p>
      </dgm:t>
    </dgm:pt>
    <dgm:pt modelId="{EB557CCE-353D-4B18-9F89-1D66737B6232}">
      <dgm:prSet custT="1"/>
      <dgm:spPr>
        <a:solidFill>
          <a:srgbClr val="CC3300">
            <a:alpha val="89804"/>
          </a:srgbClr>
        </a:solidFill>
      </dgm:spPr>
      <dgm:t>
        <a:bodyPr/>
        <a:lstStyle/>
        <a:p>
          <a:pPr rtl="0"/>
          <a:r>
            <a:rPr kumimoji="1" lang="ja-JP" altLang="en-US" sz="1400" b="0" dirty="0" smtClean="0">
              <a:solidFill>
                <a:srgbClr val="FFFF00"/>
              </a:solidFill>
            </a:rPr>
            <a:t>主として評価期間の制約から ビジネスで必要な全てのプラットフォーム</a:t>
          </a:r>
          <a:r>
            <a:rPr kumimoji="1" lang="en-US" altLang="ja-JP" sz="1400" b="0" dirty="0" smtClean="0">
              <a:solidFill>
                <a:srgbClr val="FFFF00"/>
              </a:solidFill>
            </a:rPr>
            <a:t/>
          </a:r>
          <a:br>
            <a:rPr kumimoji="1" lang="en-US" altLang="ja-JP" sz="1400" b="0" dirty="0" smtClean="0">
              <a:solidFill>
                <a:srgbClr val="FFFF00"/>
              </a:solidFill>
            </a:rPr>
          </a:br>
          <a:r>
            <a:rPr kumimoji="1" lang="ja-JP" altLang="en-US" sz="1400" b="0" dirty="0" smtClean="0">
              <a:solidFill>
                <a:srgbClr val="FFFF00"/>
              </a:solidFill>
            </a:rPr>
            <a:t>サポートコードを </a:t>
          </a:r>
          <a:r>
            <a:rPr kumimoji="1" lang="en-US" sz="1400" b="0" dirty="0" smtClean="0">
              <a:solidFill>
                <a:srgbClr val="FFFF00"/>
              </a:solidFill>
            </a:rPr>
            <a:t>kernel.org</a:t>
          </a:r>
          <a:r>
            <a:rPr kumimoji="1" lang="ja-JP" sz="1400" b="0" dirty="0" smtClean="0">
              <a:solidFill>
                <a:srgbClr val="FFFF00"/>
              </a:solidFill>
            </a:rPr>
            <a:t> </a:t>
          </a:r>
          <a:r>
            <a:rPr kumimoji="1" lang="ja-JP" altLang="en-US" sz="1400" b="0" dirty="0" smtClean="0">
              <a:solidFill>
                <a:srgbClr val="FFFF00"/>
              </a:solidFill>
            </a:rPr>
            <a:t>のマスターコードに統合することはできない</a:t>
          </a:r>
          <a:endParaRPr kumimoji="1" lang="en-US" sz="1400" b="0" dirty="0">
            <a:solidFill>
              <a:srgbClr val="FFFF00"/>
            </a:solidFill>
          </a:endParaRPr>
        </a:p>
      </dgm:t>
    </dgm:pt>
    <dgm:pt modelId="{7A716F08-C7E8-4CF5-BBA8-BE70BCC8933D}" type="parTrans" cxnId="{955CD43C-E4D8-4C52-8F2F-E725D040154B}">
      <dgm:prSet/>
      <dgm:spPr/>
      <dgm:t>
        <a:bodyPr/>
        <a:lstStyle/>
        <a:p>
          <a:endParaRPr kumimoji="1" lang="ja-JP" altLang="en-US"/>
        </a:p>
      </dgm:t>
    </dgm:pt>
    <dgm:pt modelId="{8D65C3EA-2938-4E30-BFA3-E000F55E69CB}" type="sibTrans" cxnId="{955CD43C-E4D8-4C52-8F2F-E725D040154B}">
      <dgm:prSet/>
      <dgm:spPr/>
      <dgm:t>
        <a:bodyPr/>
        <a:lstStyle/>
        <a:p>
          <a:endParaRPr kumimoji="1" lang="ja-JP" altLang="en-US"/>
        </a:p>
      </dgm:t>
    </dgm:pt>
    <dgm:pt modelId="{F5142BC8-3F50-496A-B94A-65288B461D28}">
      <dgm:prSet custT="1"/>
      <dgm:spPr>
        <a:solidFill>
          <a:srgbClr val="CC3300">
            <a:alpha val="89804"/>
          </a:srgbClr>
        </a:solidFill>
      </dgm:spPr>
      <dgm:t>
        <a:bodyPr/>
        <a:lstStyle/>
        <a:p>
          <a:pPr rtl="0"/>
          <a:r>
            <a:rPr kumimoji="1" lang="en-US" sz="1400" b="0" dirty="0" smtClean="0">
              <a:solidFill>
                <a:schemeClr val="bg1"/>
              </a:solidFill>
            </a:rPr>
            <a:t>kernel</a:t>
          </a:r>
          <a:r>
            <a:rPr kumimoji="1" lang="ja-JP" sz="1400" b="0" dirty="0" smtClean="0">
              <a:solidFill>
                <a:schemeClr val="bg1"/>
              </a:solidFill>
            </a:rPr>
            <a:t> </a:t>
          </a:r>
          <a:r>
            <a:rPr kumimoji="1" lang="ja-JP" altLang="en-US" sz="1400" b="0" dirty="0" smtClean="0">
              <a:solidFill>
                <a:schemeClr val="bg1"/>
              </a:solidFill>
            </a:rPr>
            <a:t>更新毎に非常に重要な</a:t>
          </a:r>
          <a:r>
            <a:rPr kumimoji="1" lang="ja-JP" sz="1400" b="0" dirty="0" smtClean="0">
              <a:solidFill>
                <a:schemeClr val="bg1"/>
              </a:solidFill>
            </a:rPr>
            <a:t>新機能</a:t>
          </a:r>
          <a:r>
            <a:rPr kumimoji="1" lang="ja-JP" altLang="en-US" sz="1400" b="0" dirty="0" smtClean="0">
              <a:solidFill>
                <a:schemeClr val="bg1"/>
              </a:solidFill>
            </a:rPr>
            <a:t>が入るが、</a:t>
          </a:r>
          <a:r>
            <a:rPr kumimoji="1" lang="ja-JP" sz="1400" b="0" dirty="0" smtClean="0">
              <a:solidFill>
                <a:schemeClr val="bg1"/>
              </a:solidFill>
            </a:rPr>
            <a:t>ドキュメントが殆どない</a:t>
          </a:r>
          <a:endParaRPr kumimoji="1" lang="en-US" sz="1400" b="0" dirty="0">
            <a:solidFill>
              <a:schemeClr val="bg1"/>
            </a:solidFill>
          </a:endParaRPr>
        </a:p>
      </dgm:t>
    </dgm:pt>
    <dgm:pt modelId="{E3EED7E2-B26F-43A2-B2C8-8258DE845B40}" type="parTrans" cxnId="{17891EEB-34E5-4311-9396-296576C5B127}">
      <dgm:prSet/>
      <dgm:spPr/>
      <dgm:t>
        <a:bodyPr/>
        <a:lstStyle/>
        <a:p>
          <a:endParaRPr kumimoji="1" lang="ja-JP" altLang="en-US"/>
        </a:p>
      </dgm:t>
    </dgm:pt>
    <dgm:pt modelId="{50BF1853-4431-4654-9E92-7B313D53823F}" type="sibTrans" cxnId="{17891EEB-34E5-4311-9396-296576C5B127}">
      <dgm:prSet/>
      <dgm:spPr/>
      <dgm:t>
        <a:bodyPr/>
        <a:lstStyle/>
        <a:p>
          <a:endParaRPr kumimoji="1" lang="ja-JP" altLang="en-US"/>
        </a:p>
      </dgm:t>
    </dgm:pt>
    <dgm:pt modelId="{64A4697D-EA94-41D3-A11C-2919136B626A}">
      <dgm:prSet custT="1"/>
      <dgm:spPr>
        <a:solidFill>
          <a:srgbClr val="92D050"/>
        </a:solidFill>
      </dgm:spPr>
      <dgm:t>
        <a:bodyPr/>
        <a:lstStyle/>
        <a:p>
          <a:pPr rtl="0"/>
          <a:r>
            <a:rPr kumimoji="1" lang="ja-JP" sz="3600" b="1" dirty="0" smtClean="0"/>
            <a:t>対</a:t>
          </a:r>
          <a:r>
            <a:rPr kumimoji="1" lang="ja-JP" altLang="en-US" sz="3600" b="1" dirty="0" smtClean="0"/>
            <a:t> </a:t>
          </a:r>
          <a:r>
            <a:rPr kumimoji="1" lang="ja-JP" sz="3600" b="1" dirty="0" smtClean="0"/>
            <a:t>応</a:t>
          </a:r>
          <a:r>
            <a:rPr kumimoji="1" lang="ja-JP" altLang="en-US" sz="3600" b="1" dirty="0" smtClean="0"/>
            <a:t> </a:t>
          </a:r>
          <a:r>
            <a:rPr kumimoji="1" lang="ja-JP" sz="3600" b="1" dirty="0" smtClean="0"/>
            <a:t>策</a:t>
          </a:r>
          <a:endParaRPr kumimoji="1" lang="en-US" sz="3600" b="1" dirty="0"/>
        </a:p>
      </dgm:t>
    </dgm:pt>
    <dgm:pt modelId="{850CE6A0-1FE8-41CA-8BAB-BD954AF533FA}" type="parTrans" cxnId="{879BD3FD-C9AB-4E4C-9111-A4892EE3A5A9}">
      <dgm:prSet/>
      <dgm:spPr/>
      <dgm:t>
        <a:bodyPr/>
        <a:lstStyle/>
        <a:p>
          <a:endParaRPr kumimoji="1" lang="ja-JP" altLang="en-US"/>
        </a:p>
      </dgm:t>
    </dgm:pt>
    <dgm:pt modelId="{B9058751-3D68-44F6-80E1-743FB9849732}" type="sibTrans" cxnId="{879BD3FD-C9AB-4E4C-9111-A4892EE3A5A9}">
      <dgm:prSet/>
      <dgm:spPr/>
      <dgm:t>
        <a:bodyPr/>
        <a:lstStyle/>
        <a:p>
          <a:endParaRPr kumimoji="1" lang="ja-JP" altLang="en-US"/>
        </a:p>
      </dgm:t>
    </dgm:pt>
    <dgm:pt modelId="{DA5D5B74-4117-476F-9BFE-F2AFD5C88BE0}">
      <dgm:prSet custT="1"/>
      <dgm:spPr>
        <a:solidFill>
          <a:srgbClr val="00B050">
            <a:alpha val="90000"/>
          </a:srgbClr>
        </a:solidFill>
      </dgm:spPr>
      <dgm:t>
        <a:bodyPr/>
        <a:lstStyle/>
        <a:p>
          <a:pPr rtl="0"/>
          <a:r>
            <a:rPr kumimoji="1" lang="en-US" sz="1800" b="1" dirty="0" smtClean="0">
              <a:solidFill>
                <a:schemeClr val="bg1"/>
              </a:solidFill>
            </a:rPr>
            <a:t>kernel</a:t>
          </a:r>
          <a:r>
            <a:rPr kumimoji="1" lang="ja-JP" sz="1800" b="1" dirty="0" smtClean="0">
              <a:solidFill>
                <a:schemeClr val="bg1"/>
              </a:solidFill>
            </a:rPr>
            <a:t> の自動テスト環境</a:t>
          </a:r>
          <a:r>
            <a:rPr kumimoji="1" lang="ja-JP" altLang="en-US" sz="1800" b="1" dirty="0" smtClean="0">
              <a:solidFill>
                <a:schemeClr val="bg1"/>
              </a:solidFill>
            </a:rPr>
            <a:t>を構築し、評価効率を改善する</a:t>
          </a:r>
          <a:endParaRPr lang="ja-JP" sz="1800" b="1" dirty="0">
            <a:solidFill>
              <a:schemeClr val="bg1"/>
            </a:solidFill>
          </a:endParaRPr>
        </a:p>
      </dgm:t>
    </dgm:pt>
    <dgm:pt modelId="{B43B96DD-A3D6-426B-ADF0-DC3AFF20D3B7}" type="parTrans" cxnId="{DB16B227-756E-4F16-ACDF-1826FD7A3ED7}">
      <dgm:prSet/>
      <dgm:spPr/>
      <dgm:t>
        <a:bodyPr/>
        <a:lstStyle/>
        <a:p>
          <a:endParaRPr kumimoji="1" lang="ja-JP" altLang="en-US"/>
        </a:p>
      </dgm:t>
    </dgm:pt>
    <dgm:pt modelId="{FD4E40A3-DE12-43D9-AC12-F91234A0F92C}" type="sibTrans" cxnId="{DB16B227-756E-4F16-ACDF-1826FD7A3ED7}">
      <dgm:prSet/>
      <dgm:spPr/>
      <dgm:t>
        <a:bodyPr/>
        <a:lstStyle/>
        <a:p>
          <a:endParaRPr kumimoji="1" lang="ja-JP" altLang="en-US"/>
        </a:p>
      </dgm:t>
    </dgm:pt>
    <dgm:pt modelId="{818346A1-DCC5-45A7-AA32-578F776E6350}">
      <dgm:prSet custT="1"/>
      <dgm:spPr>
        <a:solidFill>
          <a:srgbClr val="00B050">
            <a:alpha val="90000"/>
          </a:srgbClr>
        </a:solidFill>
      </dgm:spPr>
      <dgm:t>
        <a:bodyPr/>
        <a:lstStyle/>
        <a:p>
          <a:pPr rtl="0"/>
          <a:r>
            <a:rPr kumimoji="1" lang="en-US" sz="1800" b="1" dirty="0" smtClean="0">
              <a:solidFill>
                <a:schemeClr val="bg1"/>
              </a:solidFill>
            </a:rPr>
            <a:t>kernel.org</a:t>
          </a:r>
          <a:r>
            <a:rPr kumimoji="1" lang="ja-JP" sz="1800" b="1" dirty="0" smtClean="0">
              <a:solidFill>
                <a:schemeClr val="bg1"/>
              </a:solidFill>
            </a:rPr>
            <a:t> 追従とは別</a:t>
          </a:r>
          <a:r>
            <a:rPr kumimoji="1" lang="ja-JP" altLang="en-US" sz="1800" b="1" dirty="0" smtClean="0">
              <a:solidFill>
                <a:schemeClr val="bg1"/>
              </a:solidFill>
            </a:rPr>
            <a:t>に</a:t>
          </a:r>
          <a:r>
            <a:rPr kumimoji="1" lang="ja-JP" sz="1800" b="1" dirty="0" smtClean="0">
              <a:solidFill>
                <a:schemeClr val="bg1"/>
              </a:solidFill>
            </a:rPr>
            <a:t>　</a:t>
          </a:r>
          <a:r>
            <a:rPr kumimoji="1" lang="en-US" sz="1800" b="1" dirty="0" smtClean="0">
              <a:solidFill>
                <a:schemeClr val="bg1"/>
              </a:solidFill>
            </a:rPr>
            <a:t>BSP</a:t>
          </a:r>
          <a:r>
            <a:rPr kumimoji="1" lang="ja-JP" sz="1800" b="1" dirty="0" smtClean="0">
              <a:solidFill>
                <a:schemeClr val="bg1"/>
              </a:solidFill>
            </a:rPr>
            <a:t>リリース用 </a:t>
          </a:r>
          <a:r>
            <a:rPr kumimoji="1" lang="ja-JP" altLang="en-US" sz="1800" b="1" dirty="0" smtClean="0">
              <a:solidFill>
                <a:schemeClr val="bg1"/>
              </a:solidFill>
            </a:rPr>
            <a:t>に最低 </a:t>
          </a:r>
          <a:r>
            <a:rPr kumimoji="1" lang="en-US" altLang="ja-JP" sz="1800" b="1" dirty="0" smtClean="0">
              <a:solidFill>
                <a:schemeClr val="bg1"/>
              </a:solidFill>
            </a:rPr>
            <a:t>1</a:t>
          </a:r>
          <a:r>
            <a:rPr kumimoji="1" lang="ja-JP" altLang="en-US" sz="1800" b="1" dirty="0" smtClean="0">
              <a:solidFill>
                <a:schemeClr val="bg1"/>
              </a:solidFill>
            </a:rPr>
            <a:t>回</a:t>
          </a:r>
          <a:r>
            <a:rPr kumimoji="1" lang="en-US" altLang="ja-JP" sz="1800" b="1" dirty="0" smtClean="0">
              <a:solidFill>
                <a:schemeClr val="bg1"/>
              </a:solidFill>
            </a:rPr>
            <a:t>/</a:t>
          </a:r>
          <a:r>
            <a:rPr kumimoji="1" lang="ja-JP" altLang="en-US" sz="1800" b="1" dirty="0" smtClean="0">
              <a:solidFill>
                <a:schemeClr val="bg1"/>
              </a:solidFill>
            </a:rPr>
            <a:t>年 のペースで </a:t>
          </a:r>
          <a:r>
            <a:rPr kumimoji="1" lang="en-US" altLang="ja-JP" sz="1800" b="1" dirty="0" smtClean="0">
              <a:solidFill>
                <a:schemeClr val="bg1"/>
              </a:solidFill>
            </a:rPr>
            <a:t>BSP</a:t>
          </a:r>
          <a:r>
            <a:rPr kumimoji="1" lang="ja-JP" altLang="en-US" sz="1800" b="1" dirty="0" smtClean="0">
              <a:solidFill>
                <a:schemeClr val="bg1"/>
              </a:solidFill>
            </a:rPr>
            <a:t> 用のベースカーネルを選択し保守する</a:t>
          </a:r>
          <a:endParaRPr kumimoji="1" lang="en-US" sz="1800" b="1" dirty="0">
            <a:solidFill>
              <a:schemeClr val="bg1"/>
            </a:solidFill>
          </a:endParaRPr>
        </a:p>
      </dgm:t>
    </dgm:pt>
    <dgm:pt modelId="{39EB5AC3-BF27-4229-A0D5-337361BFDBB8}" type="parTrans" cxnId="{0BE6DC29-A94F-4B18-92FD-CD0CB2B85CEC}">
      <dgm:prSet/>
      <dgm:spPr/>
      <dgm:t>
        <a:bodyPr/>
        <a:lstStyle/>
        <a:p>
          <a:endParaRPr kumimoji="1" lang="ja-JP" altLang="en-US"/>
        </a:p>
      </dgm:t>
    </dgm:pt>
    <dgm:pt modelId="{DDF33BA2-88A9-4950-9AEB-2D723D94F4F1}" type="sibTrans" cxnId="{0BE6DC29-A94F-4B18-92FD-CD0CB2B85CEC}">
      <dgm:prSet/>
      <dgm:spPr/>
      <dgm:t>
        <a:bodyPr/>
        <a:lstStyle/>
        <a:p>
          <a:endParaRPr kumimoji="1" lang="ja-JP" altLang="en-US"/>
        </a:p>
      </dgm:t>
    </dgm:pt>
    <dgm:pt modelId="{6AEFEB3F-C94E-4AB2-8D52-C6014B2EF3E9}">
      <dgm:prSet custT="1"/>
      <dgm:spPr>
        <a:solidFill>
          <a:srgbClr val="CC3300">
            <a:alpha val="89804"/>
          </a:srgbClr>
        </a:solidFill>
      </dgm:spPr>
      <dgm:t>
        <a:bodyPr/>
        <a:lstStyle/>
        <a:p>
          <a:pPr rtl="0"/>
          <a:r>
            <a:rPr kumimoji="1" lang="en-US" altLang="ja-JP" sz="1400" b="0" dirty="0" smtClean="0">
              <a:solidFill>
                <a:schemeClr val="bg1"/>
              </a:solidFill>
            </a:rPr>
            <a:t>Paul</a:t>
          </a:r>
          <a:r>
            <a:rPr kumimoji="1" lang="ja-JP" altLang="en-US" sz="1400" b="0" dirty="0" smtClean="0">
              <a:solidFill>
                <a:schemeClr val="bg1"/>
              </a:solidFill>
            </a:rPr>
            <a:t> の貢献が ディストリビューションカーネルに反映されるには時間差が</a:t>
          </a:r>
          <a:r>
            <a:rPr kumimoji="1" lang="en-US" altLang="ja-JP" sz="1400" b="0" dirty="0" smtClean="0">
              <a:solidFill>
                <a:schemeClr val="bg1"/>
              </a:solidFill>
            </a:rPr>
            <a:t/>
          </a:r>
          <a:br>
            <a:rPr kumimoji="1" lang="en-US" altLang="ja-JP" sz="1400" b="0" dirty="0" smtClean="0">
              <a:solidFill>
                <a:schemeClr val="bg1"/>
              </a:solidFill>
            </a:rPr>
          </a:br>
          <a:r>
            <a:rPr kumimoji="1" lang="ja-JP" altLang="en-US" sz="1400" b="0" dirty="0" smtClean="0">
              <a:solidFill>
                <a:schemeClr val="bg1"/>
              </a:solidFill>
            </a:rPr>
            <a:t>あり、</a:t>
          </a:r>
          <a:r>
            <a:rPr kumimoji="1" lang="ja-JP" altLang="en-US" sz="1400" b="0" u="sng" dirty="0" smtClean="0">
              <a:solidFill>
                <a:schemeClr val="bg1"/>
              </a:solidFill>
            </a:rPr>
            <a:t>マスターコードの大幅改善の恩恵を理解している人はまだ少ない</a:t>
          </a:r>
          <a:endParaRPr kumimoji="1" lang="en-US" sz="1400" b="0" u="sng" dirty="0">
            <a:solidFill>
              <a:schemeClr val="bg1"/>
            </a:solidFill>
          </a:endParaRPr>
        </a:p>
      </dgm:t>
    </dgm:pt>
    <dgm:pt modelId="{A07E5AAA-7A49-412C-B789-D3A5E77B17B4}" type="parTrans" cxnId="{52FE697E-39C7-4DEC-A491-9654A3A726A3}">
      <dgm:prSet/>
      <dgm:spPr/>
      <dgm:t>
        <a:bodyPr/>
        <a:lstStyle/>
        <a:p>
          <a:endParaRPr kumimoji="1" lang="ja-JP" altLang="en-US"/>
        </a:p>
      </dgm:t>
    </dgm:pt>
    <dgm:pt modelId="{CEFB1B7B-7198-477B-ACE6-A59EE45C96BA}" type="sibTrans" cxnId="{52FE697E-39C7-4DEC-A491-9654A3A726A3}">
      <dgm:prSet/>
      <dgm:spPr/>
      <dgm:t>
        <a:bodyPr/>
        <a:lstStyle/>
        <a:p>
          <a:endParaRPr kumimoji="1" lang="ja-JP" altLang="en-US"/>
        </a:p>
      </dgm:t>
    </dgm:pt>
    <dgm:pt modelId="{66A39B72-71C5-47DD-8F73-CDDEEF0DBE32}" type="pres">
      <dgm:prSet presAssocID="{318D3EB5-E12F-421D-B71D-7D5C9CB15F69}" presName="Name0" presStyleCnt="0">
        <dgm:presLayoutVars>
          <dgm:dir/>
          <dgm:animLvl val="lvl"/>
          <dgm:resizeHandles val="exact"/>
        </dgm:presLayoutVars>
      </dgm:prSet>
      <dgm:spPr/>
      <dgm:t>
        <a:bodyPr/>
        <a:lstStyle/>
        <a:p>
          <a:endParaRPr kumimoji="1" lang="ja-JP" altLang="en-US"/>
        </a:p>
      </dgm:t>
    </dgm:pt>
    <dgm:pt modelId="{9227E421-3F31-4F35-8940-537E43A4E052}" type="pres">
      <dgm:prSet presAssocID="{4D7502E5-0734-4868-A000-2383C600EC4E}" presName="linNode" presStyleCnt="0"/>
      <dgm:spPr/>
    </dgm:pt>
    <dgm:pt modelId="{1DE9335D-E8C8-420C-AB67-06F4B4948312}" type="pres">
      <dgm:prSet presAssocID="{4D7502E5-0734-4868-A000-2383C600EC4E}" presName="parentText" presStyleLbl="node1" presStyleIdx="0" presStyleCnt="3" custScaleX="68488" custScaleY="53470" custLinFactNeighborX="-5123">
        <dgm:presLayoutVars>
          <dgm:chMax val="1"/>
          <dgm:bulletEnabled val="1"/>
        </dgm:presLayoutVars>
      </dgm:prSet>
      <dgm:spPr/>
      <dgm:t>
        <a:bodyPr/>
        <a:lstStyle/>
        <a:p>
          <a:endParaRPr kumimoji="1" lang="ja-JP" altLang="en-US"/>
        </a:p>
      </dgm:t>
    </dgm:pt>
    <dgm:pt modelId="{323170F9-C0E0-44A0-9500-F923AC4D6C57}" type="pres">
      <dgm:prSet presAssocID="{4D7502E5-0734-4868-A000-2383C600EC4E}" presName="descendantText" presStyleLbl="alignAccFollowNode1" presStyleIdx="0" presStyleCnt="3" custScaleX="142860" custScaleY="64964" custLinFactNeighborX="-2646" custLinFactNeighborY="-43">
        <dgm:presLayoutVars>
          <dgm:bulletEnabled val="1"/>
        </dgm:presLayoutVars>
      </dgm:prSet>
      <dgm:spPr/>
      <dgm:t>
        <a:bodyPr/>
        <a:lstStyle/>
        <a:p>
          <a:endParaRPr kumimoji="1" lang="ja-JP" altLang="en-US"/>
        </a:p>
      </dgm:t>
    </dgm:pt>
    <dgm:pt modelId="{610155DA-F187-4002-AC1F-8A50315D32C6}" type="pres">
      <dgm:prSet presAssocID="{3E73D737-059D-4106-A79C-15308D8C7CC3}" presName="sp" presStyleCnt="0"/>
      <dgm:spPr/>
    </dgm:pt>
    <dgm:pt modelId="{3012E927-08C8-4903-8D07-760645C671FF}" type="pres">
      <dgm:prSet presAssocID="{5D711F0F-7559-4417-8489-CE2611B012A6}" presName="linNode" presStyleCnt="0"/>
      <dgm:spPr/>
    </dgm:pt>
    <dgm:pt modelId="{52ACD227-E72F-4EC8-903A-FA4CBCA49996}" type="pres">
      <dgm:prSet presAssocID="{5D711F0F-7559-4417-8489-CE2611B012A6}" presName="parentText" presStyleLbl="node1" presStyleIdx="1" presStyleCnt="3" custScaleX="63573" custScaleY="100327" custLinFactNeighborX="-5124">
        <dgm:presLayoutVars>
          <dgm:chMax val="1"/>
          <dgm:bulletEnabled val="1"/>
        </dgm:presLayoutVars>
      </dgm:prSet>
      <dgm:spPr/>
      <dgm:t>
        <a:bodyPr/>
        <a:lstStyle/>
        <a:p>
          <a:endParaRPr kumimoji="1" lang="ja-JP" altLang="en-US"/>
        </a:p>
      </dgm:t>
    </dgm:pt>
    <dgm:pt modelId="{025527B8-160C-430C-B67A-258B4A190FC0}" type="pres">
      <dgm:prSet presAssocID="{5D711F0F-7559-4417-8489-CE2611B012A6}" presName="descendantText" presStyleLbl="alignAccFollowNode1" presStyleIdx="1" presStyleCnt="3" custScaleX="127879" custScaleY="121717" custLinFactNeighborX="-2275">
        <dgm:presLayoutVars>
          <dgm:bulletEnabled val="1"/>
        </dgm:presLayoutVars>
      </dgm:prSet>
      <dgm:spPr/>
      <dgm:t>
        <a:bodyPr/>
        <a:lstStyle/>
        <a:p>
          <a:endParaRPr kumimoji="1" lang="ja-JP" altLang="en-US"/>
        </a:p>
      </dgm:t>
    </dgm:pt>
    <dgm:pt modelId="{B9F0188B-CF15-45A4-B368-B5243435B73A}" type="pres">
      <dgm:prSet presAssocID="{04544FC4-9875-41E8-8908-76FB62AC077F}" presName="sp" presStyleCnt="0"/>
      <dgm:spPr/>
    </dgm:pt>
    <dgm:pt modelId="{C3551A60-636C-4F3C-ADEB-0C9636E7F8BA}" type="pres">
      <dgm:prSet presAssocID="{64A4697D-EA94-41D3-A11C-2919136B626A}" presName="linNode" presStyleCnt="0"/>
      <dgm:spPr/>
    </dgm:pt>
    <dgm:pt modelId="{E625C07F-3F85-4966-B777-3754C33E0AB3}" type="pres">
      <dgm:prSet presAssocID="{64A4697D-EA94-41D3-A11C-2919136B626A}" presName="parentText" presStyleLbl="node1" presStyleIdx="2" presStyleCnt="3" custScaleX="72678" custScaleY="32595" custLinFactNeighborX="-3842" custLinFactNeighborY="-2400">
        <dgm:presLayoutVars>
          <dgm:chMax val="1"/>
          <dgm:bulletEnabled val="1"/>
        </dgm:presLayoutVars>
      </dgm:prSet>
      <dgm:spPr/>
      <dgm:t>
        <a:bodyPr/>
        <a:lstStyle/>
        <a:p>
          <a:endParaRPr kumimoji="1" lang="ja-JP" altLang="en-US"/>
        </a:p>
      </dgm:t>
    </dgm:pt>
    <dgm:pt modelId="{483C0DB3-55DB-4F8C-8B48-A8B481C110D1}" type="pres">
      <dgm:prSet presAssocID="{64A4697D-EA94-41D3-A11C-2919136B626A}" presName="descendantText" presStyleLbl="alignAccFollowNode1" presStyleIdx="2" presStyleCnt="3" custScaleX="139257" custScaleY="48448" custLinFactNeighborX="-2273" custLinFactNeighborY="-3286">
        <dgm:presLayoutVars>
          <dgm:bulletEnabled val="1"/>
        </dgm:presLayoutVars>
      </dgm:prSet>
      <dgm:spPr/>
      <dgm:t>
        <a:bodyPr/>
        <a:lstStyle/>
        <a:p>
          <a:endParaRPr kumimoji="1" lang="ja-JP" altLang="en-US"/>
        </a:p>
      </dgm:t>
    </dgm:pt>
  </dgm:ptLst>
  <dgm:cxnLst>
    <dgm:cxn modelId="{1FD2C4A0-26F4-4809-BFB2-D4D46580CF2B}" type="presOf" srcId="{36DBEE31-93C7-4883-B52D-D773FE823B4B}" destId="{025527B8-160C-430C-B67A-258B4A190FC0}" srcOrd="0" destOrd="1" presId="urn:microsoft.com/office/officeart/2005/8/layout/vList5"/>
    <dgm:cxn modelId="{877F4E92-8947-4A4B-8DA5-3C6BFF4FF1A5}" type="presOf" srcId="{EB557CCE-353D-4B18-9F89-1D66737B6232}" destId="{025527B8-160C-430C-B67A-258B4A190FC0}" srcOrd="0" destOrd="3" presId="urn:microsoft.com/office/officeart/2005/8/layout/vList5"/>
    <dgm:cxn modelId="{17891EEB-34E5-4311-9396-296576C5B127}" srcId="{5D711F0F-7559-4417-8489-CE2611B012A6}" destId="{F5142BC8-3F50-496A-B94A-65288B461D28}" srcOrd="4" destOrd="0" parTransId="{E3EED7E2-B26F-43A2-B2C8-8258DE845B40}" sibTransId="{50BF1853-4431-4654-9E92-7B313D53823F}"/>
    <dgm:cxn modelId="{775BA13F-5F97-4E48-99CD-B6DC91002D6B}" type="presOf" srcId="{4D7502E5-0734-4868-A000-2383C600EC4E}" destId="{1DE9335D-E8C8-420C-AB67-06F4B4948312}" srcOrd="0" destOrd="0" presId="urn:microsoft.com/office/officeart/2005/8/layout/vList5"/>
    <dgm:cxn modelId="{52FE697E-39C7-4DEC-A491-9654A3A726A3}" srcId="{5D711F0F-7559-4417-8489-CE2611B012A6}" destId="{6AEFEB3F-C94E-4AB2-8D52-C6014B2EF3E9}" srcOrd="5" destOrd="0" parTransId="{A07E5AAA-7A49-412C-B789-D3A5E77B17B4}" sibTransId="{CEFB1B7B-7198-477B-ACE6-A59EE45C96BA}"/>
    <dgm:cxn modelId="{9CBB9F13-3448-48C1-B994-77369E56078F}" srcId="{318D3EB5-E12F-421D-B71D-7D5C9CB15F69}" destId="{5D711F0F-7559-4417-8489-CE2611B012A6}" srcOrd="1" destOrd="0" parTransId="{9B552F7F-60A2-4830-BF6B-63663B2A58F7}" sibTransId="{04544FC4-9875-41E8-8908-76FB62AC077F}"/>
    <dgm:cxn modelId="{33A5B4CE-6830-4D10-BC88-F5E6197C0FB0}" type="presOf" srcId="{5D711F0F-7559-4417-8489-CE2611B012A6}" destId="{52ACD227-E72F-4EC8-903A-FA4CBCA49996}" srcOrd="0" destOrd="0" presId="urn:microsoft.com/office/officeart/2005/8/layout/vList5"/>
    <dgm:cxn modelId="{1808E3A6-D317-42EC-935F-9CD7F440AE1F}" srcId="{5D711F0F-7559-4417-8489-CE2611B012A6}" destId="{36DBEE31-93C7-4883-B52D-D773FE823B4B}" srcOrd="1" destOrd="0" parTransId="{6D677A62-1A03-4764-9F09-0F2E33276F34}" sibTransId="{09AF6C47-DC54-40BD-BEDE-7B6F98FA23D1}"/>
    <dgm:cxn modelId="{0050823F-88E6-4F62-9A84-914625123B6B}" type="presOf" srcId="{64A4697D-EA94-41D3-A11C-2919136B626A}" destId="{E625C07F-3F85-4966-B777-3754C33E0AB3}" srcOrd="0" destOrd="0" presId="urn:microsoft.com/office/officeart/2005/8/layout/vList5"/>
    <dgm:cxn modelId="{879BD3FD-C9AB-4E4C-9111-A4892EE3A5A9}" srcId="{318D3EB5-E12F-421D-B71D-7D5C9CB15F69}" destId="{64A4697D-EA94-41D3-A11C-2919136B626A}" srcOrd="2" destOrd="0" parTransId="{850CE6A0-1FE8-41CA-8BAB-BD954AF533FA}" sibTransId="{B9058751-3D68-44F6-80E1-743FB9849732}"/>
    <dgm:cxn modelId="{D32F9DFA-07DB-4E95-8C55-46C1F5BF5F95}" srcId="{4D7502E5-0734-4868-A000-2383C600EC4E}" destId="{B9211FEC-A7C3-4830-9958-7FAF2629E50E}" srcOrd="2" destOrd="0" parTransId="{40909C99-9C60-4E12-9C70-C11D83CDB4CF}" sibTransId="{D2582FDC-D22B-475A-8FA6-12FDBE73553F}"/>
    <dgm:cxn modelId="{DB16B227-756E-4F16-ACDF-1826FD7A3ED7}" srcId="{64A4697D-EA94-41D3-A11C-2919136B626A}" destId="{DA5D5B74-4117-476F-9BFE-F2AFD5C88BE0}" srcOrd="0" destOrd="0" parTransId="{B43B96DD-A3D6-426B-ADF0-DC3AFF20D3B7}" sibTransId="{FD4E40A3-DE12-43D9-AC12-F91234A0F92C}"/>
    <dgm:cxn modelId="{13E57DF9-C7DA-47F1-8191-7ADF4EA41409}" type="presOf" srcId="{90060E15-D279-48DA-9E2D-75DB6A4CA3CE}" destId="{323170F9-C0E0-44A0-9500-F923AC4D6C57}" srcOrd="0" destOrd="1" presId="urn:microsoft.com/office/officeart/2005/8/layout/vList5"/>
    <dgm:cxn modelId="{91A3F451-2323-4968-B9BA-6076CDE28DD0}" type="presOf" srcId="{DA5D5B74-4117-476F-9BFE-F2AFD5C88BE0}" destId="{483C0DB3-55DB-4F8C-8B48-A8B481C110D1}" srcOrd="0" destOrd="0" presId="urn:microsoft.com/office/officeart/2005/8/layout/vList5"/>
    <dgm:cxn modelId="{697F662C-51D4-4049-AF83-26B1190C5C10}" type="presOf" srcId="{6AEFEB3F-C94E-4AB2-8D52-C6014B2EF3E9}" destId="{025527B8-160C-430C-B67A-258B4A190FC0}" srcOrd="0" destOrd="5" presId="urn:microsoft.com/office/officeart/2005/8/layout/vList5"/>
    <dgm:cxn modelId="{24889B05-F573-4CAC-8445-5C56B3882A05}" srcId="{5D711F0F-7559-4417-8489-CE2611B012A6}" destId="{56C06FE1-EF53-436A-B0C4-EF46180AD7C2}" srcOrd="2" destOrd="0" parTransId="{5FECD4C9-D37C-4C7B-9090-4DCC1776CF3F}" sibTransId="{19DCBEF4-A48F-4D85-85EE-0FC12C2ED8FB}"/>
    <dgm:cxn modelId="{955CD43C-E4D8-4C52-8F2F-E725D040154B}" srcId="{5D711F0F-7559-4417-8489-CE2611B012A6}" destId="{EB557CCE-353D-4B18-9F89-1D66737B6232}" srcOrd="3" destOrd="0" parTransId="{7A716F08-C7E8-4CF5-BBA8-BE70BCC8933D}" sibTransId="{8D65C3EA-2938-4E30-BFA3-E000F55E69CB}"/>
    <dgm:cxn modelId="{05049663-9CD2-42D1-859E-17088F4E8D5F}" srcId="{4D7502E5-0734-4868-A000-2383C600EC4E}" destId="{F6A272EA-7336-40A3-AEE0-FADD4FA01A6C}" srcOrd="0" destOrd="0" parTransId="{2234C182-F76C-4D29-A517-5E6C3C5FE64C}" sibTransId="{434227FD-00C6-41C0-88CB-9CAE21D2FAFB}"/>
    <dgm:cxn modelId="{42C78F47-806F-4E4C-8F07-95B357BAFEA1}" type="presOf" srcId="{F5142BC8-3F50-496A-B94A-65288B461D28}" destId="{025527B8-160C-430C-B67A-258B4A190FC0}" srcOrd="0" destOrd="4" presId="urn:microsoft.com/office/officeart/2005/8/layout/vList5"/>
    <dgm:cxn modelId="{B8B20476-0507-49B6-8E06-35D983A1520E}" srcId="{318D3EB5-E12F-421D-B71D-7D5C9CB15F69}" destId="{4D7502E5-0734-4868-A000-2383C600EC4E}" srcOrd="0" destOrd="0" parTransId="{0F124499-28E7-4B3F-848B-33FBB98FA0D0}" sibTransId="{3E73D737-059D-4106-A79C-15308D8C7CC3}"/>
    <dgm:cxn modelId="{6CA02E08-79EE-47F3-9AA5-F6CD368C2EAC}" type="presOf" srcId="{56C06FE1-EF53-436A-B0C4-EF46180AD7C2}" destId="{025527B8-160C-430C-B67A-258B4A190FC0}" srcOrd="0" destOrd="2" presId="urn:microsoft.com/office/officeart/2005/8/layout/vList5"/>
    <dgm:cxn modelId="{6E01C3C8-0ECF-411E-AD22-89A6F3C0B088}" type="presOf" srcId="{F6A272EA-7336-40A3-AEE0-FADD4FA01A6C}" destId="{323170F9-C0E0-44A0-9500-F923AC4D6C57}" srcOrd="0" destOrd="0" presId="urn:microsoft.com/office/officeart/2005/8/layout/vList5"/>
    <dgm:cxn modelId="{29013A0A-1912-49A9-A98A-5D32ACC99334}" type="presOf" srcId="{AA40CDD5-FDB3-4FA2-B36B-8041772103FB}" destId="{025527B8-160C-430C-B67A-258B4A190FC0}" srcOrd="0" destOrd="0" presId="urn:microsoft.com/office/officeart/2005/8/layout/vList5"/>
    <dgm:cxn modelId="{9740F92E-705C-412F-B6BA-4C58E71EEC14}" type="presOf" srcId="{318D3EB5-E12F-421D-B71D-7D5C9CB15F69}" destId="{66A39B72-71C5-47DD-8F73-CDDEEF0DBE32}" srcOrd="0" destOrd="0" presId="urn:microsoft.com/office/officeart/2005/8/layout/vList5"/>
    <dgm:cxn modelId="{87E53E17-90E5-4FD6-81FD-62794C781F04}" type="presOf" srcId="{818346A1-DCC5-45A7-AA32-578F776E6350}" destId="{483C0DB3-55DB-4F8C-8B48-A8B481C110D1}" srcOrd="0" destOrd="1" presId="urn:microsoft.com/office/officeart/2005/8/layout/vList5"/>
    <dgm:cxn modelId="{AAC2C79E-D1BE-46A6-8328-64CBAE9E4AA8}" type="presOf" srcId="{B9211FEC-A7C3-4830-9958-7FAF2629E50E}" destId="{323170F9-C0E0-44A0-9500-F923AC4D6C57}" srcOrd="0" destOrd="2" presId="urn:microsoft.com/office/officeart/2005/8/layout/vList5"/>
    <dgm:cxn modelId="{0BE6DC29-A94F-4B18-92FD-CD0CB2B85CEC}" srcId="{64A4697D-EA94-41D3-A11C-2919136B626A}" destId="{818346A1-DCC5-45A7-AA32-578F776E6350}" srcOrd="1" destOrd="0" parTransId="{39EB5AC3-BF27-4229-A0D5-337361BFDBB8}" sibTransId="{DDF33BA2-88A9-4950-9AEB-2D723D94F4F1}"/>
    <dgm:cxn modelId="{71A2AB7B-304E-4EBA-951D-178D8DF31801}" srcId="{4D7502E5-0734-4868-A000-2383C600EC4E}" destId="{90060E15-D279-48DA-9E2D-75DB6A4CA3CE}" srcOrd="1" destOrd="0" parTransId="{F58B103D-E923-499E-9150-A35ED5BF4BFE}" sibTransId="{83FE883B-DAC5-4FF7-B4F2-AABD7B7F373C}"/>
    <dgm:cxn modelId="{AB62F632-A884-473A-AE45-4ABF846A4025}" srcId="{5D711F0F-7559-4417-8489-CE2611B012A6}" destId="{AA40CDD5-FDB3-4FA2-B36B-8041772103FB}" srcOrd="0" destOrd="0" parTransId="{879DB150-45AD-40EE-8534-B586542CA07C}" sibTransId="{A51D48D3-A559-4CFC-BC0D-81B3D72C402A}"/>
    <dgm:cxn modelId="{CC339E78-D5EE-4C80-9440-6402B3B0D30C}" type="presParOf" srcId="{66A39B72-71C5-47DD-8F73-CDDEEF0DBE32}" destId="{9227E421-3F31-4F35-8940-537E43A4E052}" srcOrd="0" destOrd="0" presId="urn:microsoft.com/office/officeart/2005/8/layout/vList5"/>
    <dgm:cxn modelId="{0163AFA9-F0E0-425A-9A20-D85B5D4E9AE2}" type="presParOf" srcId="{9227E421-3F31-4F35-8940-537E43A4E052}" destId="{1DE9335D-E8C8-420C-AB67-06F4B4948312}" srcOrd="0" destOrd="0" presId="urn:microsoft.com/office/officeart/2005/8/layout/vList5"/>
    <dgm:cxn modelId="{DD0CCD0D-7D6B-412D-8F26-0689624D9120}" type="presParOf" srcId="{9227E421-3F31-4F35-8940-537E43A4E052}" destId="{323170F9-C0E0-44A0-9500-F923AC4D6C57}" srcOrd="1" destOrd="0" presId="urn:microsoft.com/office/officeart/2005/8/layout/vList5"/>
    <dgm:cxn modelId="{664CDD5F-FEA4-4F47-A2AC-839B40A2EFFC}" type="presParOf" srcId="{66A39B72-71C5-47DD-8F73-CDDEEF0DBE32}" destId="{610155DA-F187-4002-AC1F-8A50315D32C6}" srcOrd="1" destOrd="0" presId="urn:microsoft.com/office/officeart/2005/8/layout/vList5"/>
    <dgm:cxn modelId="{773C7E69-414F-49D2-8F86-8D0088E76667}" type="presParOf" srcId="{66A39B72-71C5-47DD-8F73-CDDEEF0DBE32}" destId="{3012E927-08C8-4903-8D07-760645C671FF}" srcOrd="2" destOrd="0" presId="urn:microsoft.com/office/officeart/2005/8/layout/vList5"/>
    <dgm:cxn modelId="{C96EB5D3-E75A-4081-A72D-7C682E19EA78}" type="presParOf" srcId="{3012E927-08C8-4903-8D07-760645C671FF}" destId="{52ACD227-E72F-4EC8-903A-FA4CBCA49996}" srcOrd="0" destOrd="0" presId="urn:microsoft.com/office/officeart/2005/8/layout/vList5"/>
    <dgm:cxn modelId="{7829D65A-7039-455F-8B35-10AE9668A85E}" type="presParOf" srcId="{3012E927-08C8-4903-8D07-760645C671FF}" destId="{025527B8-160C-430C-B67A-258B4A190FC0}" srcOrd="1" destOrd="0" presId="urn:microsoft.com/office/officeart/2005/8/layout/vList5"/>
    <dgm:cxn modelId="{B84B7773-CF58-4550-BC7E-63B1C10B8C4B}" type="presParOf" srcId="{66A39B72-71C5-47DD-8F73-CDDEEF0DBE32}" destId="{B9F0188B-CF15-45A4-B368-B5243435B73A}" srcOrd="3" destOrd="0" presId="urn:microsoft.com/office/officeart/2005/8/layout/vList5"/>
    <dgm:cxn modelId="{4771E706-2887-4012-A938-FD0977911722}" type="presParOf" srcId="{66A39B72-71C5-47DD-8F73-CDDEEF0DBE32}" destId="{C3551A60-636C-4F3C-ADEB-0C9636E7F8BA}" srcOrd="4" destOrd="0" presId="urn:microsoft.com/office/officeart/2005/8/layout/vList5"/>
    <dgm:cxn modelId="{7250F716-367C-45E2-8442-47DC9785760E}" type="presParOf" srcId="{C3551A60-636C-4F3C-ADEB-0C9636E7F8BA}" destId="{E625C07F-3F85-4966-B777-3754C33E0AB3}" srcOrd="0" destOrd="0" presId="urn:microsoft.com/office/officeart/2005/8/layout/vList5"/>
    <dgm:cxn modelId="{2A2B33F0-390F-44E4-8B60-DE5244007FF6}" type="presParOf" srcId="{C3551A60-636C-4F3C-ADEB-0C9636E7F8BA}" destId="{483C0DB3-55DB-4F8C-8B48-A8B481C110D1}" srcOrd="1" destOrd="0" presId="urn:microsoft.com/office/officeart/2005/8/layout/vList5"/>
  </dgm:cxnLst>
  <dgm:bg/>
  <dgm:whole/>
</dgm:dataModel>
</file>

<file path=ppt/diagrams/data12.xml><?xml version="1.0" encoding="utf-8"?>
<dgm:dataModel xmlns:dgm="http://schemas.openxmlformats.org/drawingml/2006/diagram" xmlns:a="http://schemas.openxmlformats.org/drawingml/2006/main">
  <dgm:ptLst>
    <dgm:pt modelId="{3A803354-25EE-4352-8EC9-E629D5E96588}"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kumimoji="1" lang="ja-JP" altLang="en-US"/>
        </a:p>
      </dgm:t>
    </dgm:pt>
    <dgm:pt modelId="{4CA3D540-783C-4EC8-A985-980826FBEDA2}">
      <dgm:prSet phldrT="[テキスト]"/>
      <dgm:spPr>
        <a:solidFill>
          <a:schemeClr val="accent2">
            <a:lumMod val="40000"/>
            <a:lumOff val="60000"/>
          </a:schemeClr>
        </a:solidFill>
      </dgm:spPr>
      <dgm:t>
        <a:bodyPr/>
        <a:lstStyle/>
        <a:p>
          <a:r>
            <a:rPr kumimoji="1" lang="en-US" altLang="ja-JP" dirty="0" smtClean="0"/>
            <a:t>Linux</a:t>
          </a:r>
          <a:br>
            <a:rPr kumimoji="1" lang="en-US" altLang="ja-JP" dirty="0" smtClean="0"/>
          </a:br>
          <a:r>
            <a:rPr kumimoji="1" lang="en-US" altLang="ja-JP" dirty="0" smtClean="0"/>
            <a:t>kernel</a:t>
          </a:r>
          <a:endParaRPr kumimoji="1" lang="ja-JP" altLang="en-US" dirty="0"/>
        </a:p>
      </dgm:t>
    </dgm:pt>
    <dgm:pt modelId="{B14143A8-C58B-48AA-9A35-F27749312660}" type="parTrans" cxnId="{E37AF429-2AA9-4BBE-A615-82B50F678AD3}">
      <dgm:prSet/>
      <dgm:spPr/>
      <dgm:t>
        <a:bodyPr/>
        <a:lstStyle/>
        <a:p>
          <a:endParaRPr kumimoji="1" lang="ja-JP" altLang="en-US"/>
        </a:p>
      </dgm:t>
    </dgm:pt>
    <dgm:pt modelId="{30121486-FDB0-4AAA-9E0F-D5BE01D7FBD1}" type="sibTrans" cxnId="{E37AF429-2AA9-4BBE-A615-82B50F678AD3}">
      <dgm:prSet/>
      <dgm:spPr/>
      <dgm:t>
        <a:bodyPr/>
        <a:lstStyle/>
        <a:p>
          <a:endParaRPr kumimoji="1" lang="ja-JP" altLang="en-US"/>
        </a:p>
      </dgm:t>
    </dgm:pt>
    <dgm:pt modelId="{8799EBB8-31E3-4147-8328-874278798CB1}">
      <dgm:prSet phldrT="[テキスト]"/>
      <dgm:spPr>
        <a:solidFill>
          <a:schemeClr val="accent2">
            <a:lumMod val="60000"/>
            <a:lumOff val="40000"/>
            <a:alpha val="90000"/>
          </a:schemeClr>
        </a:solidFill>
      </dgm:spPr>
      <dgm:t>
        <a:bodyPr lIns="216000" anchor="ctr"/>
        <a:lstStyle/>
        <a:p>
          <a:r>
            <a:rPr kumimoji="1" lang="en-US" altLang="ja-JP" dirty="0" smtClean="0">
              <a:solidFill>
                <a:schemeClr val="bg1"/>
              </a:solidFill>
            </a:rPr>
            <a:t>Linux</a:t>
          </a:r>
          <a:r>
            <a:rPr kumimoji="1" lang="ja-JP" altLang="en-US" dirty="0" smtClean="0">
              <a:solidFill>
                <a:schemeClr val="bg1"/>
              </a:solidFill>
            </a:rPr>
            <a:t> </a:t>
          </a:r>
          <a:r>
            <a:rPr kumimoji="1" lang="en-US" altLang="ja-JP" dirty="0" smtClean="0">
              <a:solidFill>
                <a:schemeClr val="bg1"/>
              </a:solidFill>
            </a:rPr>
            <a:t>kernel</a:t>
          </a:r>
          <a:r>
            <a:rPr kumimoji="1" lang="ja-JP" altLang="en-US" dirty="0" smtClean="0">
              <a:solidFill>
                <a:schemeClr val="bg1"/>
              </a:solidFill>
            </a:rPr>
            <a:t> </a:t>
          </a:r>
          <a:r>
            <a:rPr kumimoji="1" lang="en-US" altLang="ja-JP" dirty="0" smtClean="0">
              <a:solidFill>
                <a:schemeClr val="bg1"/>
              </a:solidFill>
            </a:rPr>
            <a:t>community</a:t>
          </a:r>
          <a:endParaRPr kumimoji="1" lang="ja-JP" altLang="en-US" dirty="0">
            <a:solidFill>
              <a:schemeClr val="bg1"/>
            </a:solidFill>
          </a:endParaRPr>
        </a:p>
      </dgm:t>
    </dgm:pt>
    <dgm:pt modelId="{176762BE-7CC9-4A5B-A4B4-C7B0BEDAF6BB}" type="parTrans" cxnId="{4801D004-73E9-4B9B-A5E2-86C141ABEEEA}">
      <dgm:prSet/>
      <dgm:spPr/>
      <dgm:t>
        <a:bodyPr/>
        <a:lstStyle/>
        <a:p>
          <a:endParaRPr kumimoji="1" lang="ja-JP" altLang="en-US"/>
        </a:p>
      </dgm:t>
    </dgm:pt>
    <dgm:pt modelId="{B7A5A5B2-AE34-4DB6-85DD-8BBEAEF62F48}" type="sibTrans" cxnId="{4801D004-73E9-4B9B-A5E2-86C141ABEEEA}">
      <dgm:prSet/>
      <dgm:spPr/>
      <dgm:t>
        <a:bodyPr/>
        <a:lstStyle/>
        <a:p>
          <a:endParaRPr kumimoji="1" lang="ja-JP" altLang="en-US"/>
        </a:p>
      </dgm:t>
    </dgm:pt>
    <dgm:pt modelId="{AF54D53D-62C9-4B4A-AD7C-A4A5DB0E33EF}">
      <dgm:prSet phldrT="[テキスト]"/>
      <dgm:spPr>
        <a:solidFill>
          <a:schemeClr val="accent2">
            <a:lumMod val="60000"/>
            <a:lumOff val="40000"/>
            <a:alpha val="90000"/>
          </a:schemeClr>
        </a:solidFill>
      </dgm:spPr>
      <dgm:t>
        <a:bodyPr lIns="216000" anchor="ctr"/>
        <a:lstStyle/>
        <a:p>
          <a:r>
            <a:rPr kumimoji="1" lang="en-US" altLang="ja-JP" dirty="0" smtClean="0">
              <a:solidFill>
                <a:srgbClr val="FFFF00"/>
              </a:solidFill>
            </a:rPr>
            <a:t>SH</a:t>
          </a:r>
          <a:r>
            <a:rPr kumimoji="1" lang="ja-JP" altLang="en-US" dirty="0" smtClean="0">
              <a:solidFill>
                <a:srgbClr val="FFFF00"/>
              </a:solidFill>
            </a:rPr>
            <a:t> </a:t>
          </a:r>
          <a:r>
            <a:rPr kumimoji="1" lang="en-US" altLang="ja-JP" dirty="0" smtClean="0">
              <a:solidFill>
                <a:srgbClr val="FFFF00"/>
              </a:solidFill>
            </a:rPr>
            <a:t>Maintainer</a:t>
          </a:r>
          <a:r>
            <a:rPr kumimoji="1" lang="ja-JP" altLang="en-US" dirty="0" smtClean="0">
              <a:solidFill>
                <a:srgbClr val="FFFF00"/>
              </a:solidFill>
            </a:rPr>
            <a:t> </a:t>
          </a:r>
          <a:r>
            <a:rPr kumimoji="1" lang="en-US" altLang="ja-JP" dirty="0" smtClean="0">
              <a:solidFill>
                <a:srgbClr val="FFFF00"/>
              </a:solidFill>
            </a:rPr>
            <a:t>=</a:t>
          </a:r>
          <a:r>
            <a:rPr kumimoji="1" lang="ja-JP" altLang="en-US" dirty="0" smtClean="0">
              <a:solidFill>
                <a:srgbClr val="FFFF00"/>
              </a:solidFill>
            </a:rPr>
            <a:t> </a:t>
          </a:r>
          <a:r>
            <a:rPr kumimoji="1" lang="en-US" altLang="ja-JP" dirty="0" smtClean="0">
              <a:solidFill>
                <a:srgbClr val="FFFF00"/>
              </a:solidFill>
            </a:rPr>
            <a:t>Paul</a:t>
          </a:r>
          <a:r>
            <a:rPr kumimoji="1" lang="ja-JP" altLang="en-US" dirty="0" smtClean="0">
              <a:solidFill>
                <a:srgbClr val="FFFF00"/>
              </a:solidFill>
            </a:rPr>
            <a:t> </a:t>
          </a:r>
          <a:r>
            <a:rPr kumimoji="1" lang="en-US" altLang="ja-JP" dirty="0" smtClean="0">
              <a:solidFill>
                <a:srgbClr val="FFFF00"/>
              </a:solidFill>
            </a:rPr>
            <a:t>Mundt</a:t>
          </a:r>
          <a:endParaRPr kumimoji="1" lang="ja-JP" altLang="en-US" dirty="0">
            <a:solidFill>
              <a:srgbClr val="FFFF00"/>
            </a:solidFill>
          </a:endParaRPr>
        </a:p>
      </dgm:t>
    </dgm:pt>
    <dgm:pt modelId="{7AFA00E1-2927-4AE0-8910-1EB0406BD5E6}" type="parTrans" cxnId="{3E26E7C7-5BD2-4236-B481-28A4BD966D45}">
      <dgm:prSet/>
      <dgm:spPr/>
      <dgm:t>
        <a:bodyPr/>
        <a:lstStyle/>
        <a:p>
          <a:endParaRPr kumimoji="1" lang="ja-JP" altLang="en-US"/>
        </a:p>
      </dgm:t>
    </dgm:pt>
    <dgm:pt modelId="{41E19FB1-DE21-41F2-B80C-BD63A742D44F}" type="sibTrans" cxnId="{3E26E7C7-5BD2-4236-B481-28A4BD966D45}">
      <dgm:prSet/>
      <dgm:spPr/>
      <dgm:t>
        <a:bodyPr/>
        <a:lstStyle/>
        <a:p>
          <a:endParaRPr kumimoji="1" lang="ja-JP" altLang="en-US"/>
        </a:p>
      </dgm:t>
    </dgm:pt>
    <dgm:pt modelId="{5E2C7F81-AEFD-48C4-8D9D-C94C1263762B}">
      <dgm:prSet phldrT="[テキスト]"/>
      <dgm:spPr>
        <a:solidFill>
          <a:srgbClr val="FFC000"/>
        </a:solidFill>
      </dgm:spPr>
      <dgm:t>
        <a:bodyPr/>
        <a:lstStyle/>
        <a:p>
          <a:r>
            <a:rPr kumimoji="1" lang="en-US" altLang="ja-JP" dirty="0" smtClean="0"/>
            <a:t>GNU</a:t>
          </a:r>
          <a:br>
            <a:rPr kumimoji="1" lang="en-US" altLang="ja-JP" dirty="0" smtClean="0"/>
          </a:br>
          <a:r>
            <a:rPr kumimoji="1" lang="en-US" altLang="ja-JP" dirty="0" smtClean="0"/>
            <a:t>Toolchain</a:t>
          </a:r>
          <a:endParaRPr kumimoji="1" lang="ja-JP" altLang="en-US" dirty="0"/>
        </a:p>
      </dgm:t>
    </dgm:pt>
    <dgm:pt modelId="{BDDB372F-BA82-4C57-B207-8005333831D6}" type="parTrans" cxnId="{22CAD9AE-DD97-4595-8BFB-FCBAA7F5B354}">
      <dgm:prSet/>
      <dgm:spPr/>
      <dgm:t>
        <a:bodyPr/>
        <a:lstStyle/>
        <a:p>
          <a:endParaRPr kumimoji="1" lang="ja-JP" altLang="en-US"/>
        </a:p>
      </dgm:t>
    </dgm:pt>
    <dgm:pt modelId="{9EE1BC50-288D-485A-BF07-90D4AAFB196E}" type="sibTrans" cxnId="{22CAD9AE-DD97-4595-8BFB-FCBAA7F5B354}">
      <dgm:prSet/>
      <dgm:spPr/>
      <dgm:t>
        <a:bodyPr/>
        <a:lstStyle/>
        <a:p>
          <a:endParaRPr kumimoji="1" lang="ja-JP" altLang="en-US"/>
        </a:p>
      </dgm:t>
    </dgm:pt>
    <dgm:pt modelId="{9D9A95CC-C413-4556-87C1-79A37BE07598}">
      <dgm:prSet phldrT="[テキスト]"/>
      <dgm:spPr>
        <a:solidFill>
          <a:srgbClr val="FFC000">
            <a:alpha val="89804"/>
          </a:srgbClr>
        </a:solidFill>
      </dgm:spPr>
      <dgm:t>
        <a:bodyPr lIns="216000" anchor="ctr"/>
        <a:lstStyle/>
        <a:p>
          <a:r>
            <a:rPr kumimoji="1" lang="en-US" altLang="ja-JP" dirty="0" smtClean="0">
              <a:solidFill>
                <a:schemeClr val="bg1"/>
              </a:solidFill>
            </a:rPr>
            <a:t>FSF</a:t>
          </a:r>
          <a:r>
            <a:rPr kumimoji="1" lang="ja-JP" altLang="en-US" dirty="0" smtClean="0">
              <a:solidFill>
                <a:schemeClr val="bg1"/>
              </a:solidFill>
            </a:rPr>
            <a:t> </a:t>
          </a:r>
          <a:r>
            <a:rPr kumimoji="1" lang="en-US" altLang="ja-JP" dirty="0" smtClean="0">
              <a:solidFill>
                <a:schemeClr val="bg1"/>
              </a:solidFill>
            </a:rPr>
            <a:t>(Free</a:t>
          </a:r>
          <a:r>
            <a:rPr kumimoji="1" lang="ja-JP" altLang="en-US" dirty="0" smtClean="0">
              <a:solidFill>
                <a:schemeClr val="bg1"/>
              </a:solidFill>
            </a:rPr>
            <a:t> </a:t>
          </a:r>
          <a:r>
            <a:rPr kumimoji="1" lang="en-US" altLang="ja-JP" dirty="0" smtClean="0">
              <a:solidFill>
                <a:schemeClr val="bg1"/>
              </a:solidFill>
            </a:rPr>
            <a:t>Software</a:t>
          </a:r>
          <a:r>
            <a:rPr kumimoji="1" lang="ja-JP" altLang="en-US" dirty="0" smtClean="0">
              <a:solidFill>
                <a:schemeClr val="bg1"/>
              </a:solidFill>
            </a:rPr>
            <a:t> </a:t>
          </a:r>
          <a:r>
            <a:rPr kumimoji="1" lang="en-US" altLang="ja-JP" dirty="0" smtClean="0">
              <a:solidFill>
                <a:schemeClr val="bg1"/>
              </a:solidFill>
            </a:rPr>
            <a:t>Foundation)</a:t>
          </a:r>
          <a:endParaRPr kumimoji="1" lang="ja-JP" altLang="en-US" dirty="0">
            <a:solidFill>
              <a:schemeClr val="bg1"/>
            </a:solidFill>
          </a:endParaRPr>
        </a:p>
      </dgm:t>
    </dgm:pt>
    <dgm:pt modelId="{4A826D80-A714-48B6-97D3-84590480AEF5}" type="parTrans" cxnId="{97F537A9-BCD6-4962-A503-366631F434D9}">
      <dgm:prSet/>
      <dgm:spPr/>
      <dgm:t>
        <a:bodyPr/>
        <a:lstStyle/>
        <a:p>
          <a:endParaRPr kumimoji="1" lang="ja-JP" altLang="en-US"/>
        </a:p>
      </dgm:t>
    </dgm:pt>
    <dgm:pt modelId="{AFB4E835-50EF-423E-ACD1-957B6435B9D8}" type="sibTrans" cxnId="{97F537A9-BCD6-4962-A503-366631F434D9}">
      <dgm:prSet/>
      <dgm:spPr/>
      <dgm:t>
        <a:bodyPr/>
        <a:lstStyle/>
        <a:p>
          <a:endParaRPr kumimoji="1" lang="ja-JP" altLang="en-US"/>
        </a:p>
      </dgm:t>
    </dgm:pt>
    <dgm:pt modelId="{E54F54A5-4ECC-4BEF-888E-92E0ACECAE3B}">
      <dgm:prSet phldrT="[テキスト]"/>
      <dgm:spPr>
        <a:solidFill>
          <a:srgbClr val="FFC000">
            <a:alpha val="89804"/>
          </a:srgbClr>
        </a:solidFill>
      </dgm:spPr>
      <dgm:t>
        <a:bodyPr lIns="216000" anchor="ctr"/>
        <a:lstStyle/>
        <a:p>
          <a:r>
            <a:rPr kumimoji="1" lang="en-US" altLang="ja-JP" b="1" dirty="0" smtClean="0">
              <a:solidFill>
                <a:srgbClr val="FF0000"/>
              </a:solidFill>
            </a:rPr>
            <a:t>SH</a:t>
          </a:r>
          <a:r>
            <a:rPr kumimoji="1" lang="ja-JP" altLang="en-US" b="1" dirty="0" smtClean="0">
              <a:solidFill>
                <a:srgbClr val="FF0000"/>
              </a:solidFill>
            </a:rPr>
            <a:t> </a:t>
          </a:r>
          <a:r>
            <a:rPr kumimoji="1" lang="en-US" altLang="ja-JP" b="1" dirty="0" smtClean="0">
              <a:solidFill>
                <a:srgbClr val="FF0000"/>
              </a:solidFill>
            </a:rPr>
            <a:t>Maintainer</a:t>
          </a:r>
          <a:r>
            <a:rPr kumimoji="1" lang="ja-JP" altLang="en-US" b="1" dirty="0" smtClean="0">
              <a:solidFill>
                <a:srgbClr val="FF0000"/>
              </a:solidFill>
            </a:rPr>
            <a:t> ＝ </a:t>
          </a:r>
          <a:r>
            <a:rPr kumimoji="1" lang="ja-JP" altLang="en-US" b="1" u="sng" dirty="0" smtClean="0">
              <a:solidFill>
                <a:srgbClr val="FF0000"/>
              </a:solidFill>
            </a:rPr>
            <a:t>“</a:t>
          </a:r>
          <a:r>
            <a:rPr kumimoji="1" lang="en-US" altLang="ja-JP" b="1" u="sng" dirty="0" smtClean="0">
              <a:solidFill>
                <a:srgbClr val="FF0000"/>
              </a:solidFill>
            </a:rPr>
            <a:t>None</a:t>
          </a:r>
          <a:r>
            <a:rPr kumimoji="1" lang="ja-JP" altLang="en-US" b="1" u="sng" dirty="0" smtClean="0">
              <a:solidFill>
                <a:srgbClr val="FF0000"/>
              </a:solidFill>
            </a:rPr>
            <a:t>”</a:t>
          </a:r>
          <a:endParaRPr kumimoji="1" lang="ja-JP" altLang="en-US" b="1" u="sng" dirty="0">
            <a:solidFill>
              <a:srgbClr val="FF0000"/>
            </a:solidFill>
          </a:endParaRPr>
        </a:p>
      </dgm:t>
    </dgm:pt>
    <dgm:pt modelId="{E27E5C19-C232-40F0-B360-D0DB7229E16A}" type="parTrans" cxnId="{410D6FCE-1509-4AD4-80B2-CBACB9B94AC9}">
      <dgm:prSet/>
      <dgm:spPr/>
      <dgm:t>
        <a:bodyPr/>
        <a:lstStyle/>
        <a:p>
          <a:endParaRPr kumimoji="1" lang="ja-JP" altLang="en-US"/>
        </a:p>
      </dgm:t>
    </dgm:pt>
    <dgm:pt modelId="{265DF139-19AD-4868-A1B1-A9C6D05E597B}" type="sibTrans" cxnId="{410D6FCE-1509-4AD4-80B2-CBACB9B94AC9}">
      <dgm:prSet/>
      <dgm:spPr/>
      <dgm:t>
        <a:bodyPr/>
        <a:lstStyle/>
        <a:p>
          <a:endParaRPr kumimoji="1" lang="ja-JP" altLang="en-US"/>
        </a:p>
      </dgm:t>
    </dgm:pt>
    <dgm:pt modelId="{0D687D68-12D3-4E28-88D5-B45CEF44A54E}">
      <dgm:prSet phldrT="[テキスト]"/>
      <dgm:spPr>
        <a:solidFill>
          <a:schemeClr val="accent2">
            <a:lumMod val="60000"/>
            <a:lumOff val="40000"/>
            <a:alpha val="90000"/>
          </a:schemeClr>
        </a:solidFill>
      </dgm:spPr>
      <dgm:t>
        <a:bodyPr lIns="216000" anchor="ctr"/>
        <a:lstStyle/>
        <a:p>
          <a:r>
            <a:rPr kumimoji="1" lang="en-US" altLang="ja-JP" dirty="0" smtClean="0">
              <a:solidFill>
                <a:srgbClr val="FFFF00"/>
              </a:solidFill>
            </a:rPr>
            <a:t>SH</a:t>
          </a:r>
          <a:r>
            <a:rPr kumimoji="1" lang="ja-JP" altLang="en-US" dirty="0" smtClean="0">
              <a:solidFill>
                <a:srgbClr val="FFFF00"/>
              </a:solidFill>
            </a:rPr>
            <a:t> </a:t>
          </a:r>
          <a:r>
            <a:rPr kumimoji="1" lang="en-US" altLang="ja-JP" dirty="0" smtClean="0">
              <a:solidFill>
                <a:srgbClr val="FFFF00"/>
              </a:solidFill>
            </a:rPr>
            <a:t>Development</a:t>
          </a:r>
          <a:r>
            <a:rPr kumimoji="1" lang="ja-JP" altLang="en-US" dirty="0" smtClean="0">
              <a:solidFill>
                <a:srgbClr val="FFFF00"/>
              </a:solidFill>
            </a:rPr>
            <a:t> </a:t>
          </a:r>
          <a:r>
            <a:rPr kumimoji="1" lang="en-US" altLang="ja-JP" dirty="0" smtClean="0">
              <a:solidFill>
                <a:srgbClr val="FFFF00"/>
              </a:solidFill>
            </a:rPr>
            <a:t>=</a:t>
          </a:r>
          <a:r>
            <a:rPr kumimoji="1" lang="ja-JP" altLang="en-US" dirty="0" smtClean="0">
              <a:solidFill>
                <a:srgbClr val="FFFF00"/>
              </a:solidFill>
            </a:rPr>
            <a:t> </a:t>
          </a:r>
          <a:r>
            <a:rPr kumimoji="1" lang="en-US" altLang="ja-JP" dirty="0" smtClean="0">
              <a:solidFill>
                <a:srgbClr val="FFFF00"/>
              </a:solidFill>
            </a:rPr>
            <a:t>RSO</a:t>
          </a:r>
          <a:r>
            <a:rPr kumimoji="1" lang="ja-JP" altLang="en-US" dirty="0" smtClean="0">
              <a:solidFill>
                <a:srgbClr val="FFFF00"/>
              </a:solidFill>
            </a:rPr>
            <a:t>（</a:t>
          </a:r>
          <a:r>
            <a:rPr kumimoji="1" lang="en-US" altLang="ja-JP" dirty="0" smtClean="0">
              <a:solidFill>
                <a:srgbClr val="FFFF00"/>
              </a:solidFill>
            </a:rPr>
            <a:t>Paul)</a:t>
          </a:r>
          <a:endParaRPr kumimoji="1" lang="ja-JP" altLang="en-US" dirty="0">
            <a:solidFill>
              <a:srgbClr val="FFFF00"/>
            </a:solidFill>
          </a:endParaRPr>
        </a:p>
      </dgm:t>
    </dgm:pt>
    <dgm:pt modelId="{915EA94A-7F1C-46BF-AF7B-FB475944CC1D}" type="parTrans" cxnId="{3993212F-3207-4287-B396-11AEA6FFADC8}">
      <dgm:prSet/>
      <dgm:spPr/>
      <dgm:t>
        <a:bodyPr/>
        <a:lstStyle/>
        <a:p>
          <a:endParaRPr kumimoji="1" lang="ja-JP" altLang="en-US"/>
        </a:p>
      </dgm:t>
    </dgm:pt>
    <dgm:pt modelId="{9A376592-B9FC-432A-BAB1-2E2F2498BCBE}" type="sibTrans" cxnId="{3993212F-3207-4287-B396-11AEA6FFADC8}">
      <dgm:prSet/>
      <dgm:spPr/>
      <dgm:t>
        <a:bodyPr/>
        <a:lstStyle/>
        <a:p>
          <a:endParaRPr kumimoji="1" lang="ja-JP" altLang="en-US"/>
        </a:p>
      </dgm:t>
    </dgm:pt>
    <dgm:pt modelId="{92785294-5349-4243-8E3F-74F6FDBC180D}">
      <dgm:prSet phldrT="[テキスト]"/>
      <dgm:spPr>
        <a:solidFill>
          <a:srgbClr val="FFC000">
            <a:alpha val="89804"/>
          </a:srgbClr>
        </a:solidFill>
      </dgm:spPr>
      <dgm:t>
        <a:bodyPr lIns="216000" anchor="ctr"/>
        <a:lstStyle/>
        <a:p>
          <a:r>
            <a:rPr kumimoji="1" lang="en-US" altLang="ja-JP" b="1" dirty="0" smtClean="0">
              <a:solidFill>
                <a:srgbClr val="FF0000"/>
              </a:solidFill>
            </a:rPr>
            <a:t>SH</a:t>
          </a:r>
          <a:r>
            <a:rPr kumimoji="1" lang="ja-JP" altLang="en-US" b="1" dirty="0" smtClean="0">
              <a:solidFill>
                <a:srgbClr val="FF0000"/>
              </a:solidFill>
            </a:rPr>
            <a:t> </a:t>
          </a:r>
          <a:r>
            <a:rPr kumimoji="1" lang="en-US" altLang="ja-JP" b="1" dirty="0" smtClean="0">
              <a:solidFill>
                <a:srgbClr val="FF0000"/>
              </a:solidFill>
            </a:rPr>
            <a:t>Development</a:t>
          </a:r>
          <a:r>
            <a:rPr kumimoji="1" lang="ja-JP" altLang="en-US" b="1" dirty="0" smtClean="0">
              <a:solidFill>
                <a:srgbClr val="FF0000"/>
              </a:solidFill>
            </a:rPr>
            <a:t> ＝ “</a:t>
          </a:r>
          <a:r>
            <a:rPr kumimoji="1" lang="en-US" altLang="ja-JP" b="1" dirty="0" smtClean="0">
              <a:solidFill>
                <a:srgbClr val="FF0000"/>
              </a:solidFill>
            </a:rPr>
            <a:t>Almost No</a:t>
          </a:r>
          <a:r>
            <a:rPr kumimoji="1" lang="ja-JP" altLang="en-US" b="1" dirty="0" smtClean="0">
              <a:solidFill>
                <a:srgbClr val="FF0000"/>
              </a:solidFill>
            </a:rPr>
            <a:t>”</a:t>
          </a:r>
          <a:endParaRPr kumimoji="1" lang="ja-JP" altLang="en-US" b="1" dirty="0">
            <a:solidFill>
              <a:srgbClr val="FF0000"/>
            </a:solidFill>
          </a:endParaRPr>
        </a:p>
      </dgm:t>
    </dgm:pt>
    <dgm:pt modelId="{2E6B3AD6-7480-44FC-ADDD-3DB78EF2EF54}" type="parTrans" cxnId="{03D9606F-FACF-47EB-BA3F-2839EFF7B20E}">
      <dgm:prSet/>
      <dgm:spPr/>
      <dgm:t>
        <a:bodyPr/>
        <a:lstStyle/>
        <a:p>
          <a:endParaRPr kumimoji="1" lang="ja-JP" altLang="en-US"/>
        </a:p>
      </dgm:t>
    </dgm:pt>
    <dgm:pt modelId="{F02F1569-8C31-4F82-8B1E-D98C9A591820}" type="sibTrans" cxnId="{03D9606F-FACF-47EB-BA3F-2839EFF7B20E}">
      <dgm:prSet/>
      <dgm:spPr/>
      <dgm:t>
        <a:bodyPr/>
        <a:lstStyle/>
        <a:p>
          <a:endParaRPr kumimoji="1" lang="ja-JP" altLang="en-US"/>
        </a:p>
      </dgm:t>
    </dgm:pt>
    <dgm:pt modelId="{E2D3D09E-6FBF-4CD8-B645-87372E8713C7}">
      <dgm:prSet phldrT="[テキスト]"/>
      <dgm:spPr>
        <a:solidFill>
          <a:srgbClr val="FFC000">
            <a:alpha val="89804"/>
          </a:srgbClr>
        </a:solidFill>
      </dgm:spPr>
      <dgm:t>
        <a:bodyPr lIns="216000" anchor="ctr"/>
        <a:lstStyle/>
        <a:p>
          <a:r>
            <a:rPr kumimoji="1" lang="en-US" altLang="ja-JP" dirty="0" smtClean="0">
              <a:solidFill>
                <a:schemeClr val="bg1"/>
              </a:solidFill>
            </a:rPr>
            <a:t>Distribution</a:t>
          </a:r>
          <a:r>
            <a:rPr kumimoji="1" lang="ja-JP" altLang="en-US" dirty="0" smtClean="0">
              <a:solidFill>
                <a:schemeClr val="bg1"/>
              </a:solidFill>
            </a:rPr>
            <a:t> ＝ </a:t>
          </a:r>
          <a:r>
            <a:rPr kumimoji="1" lang="en-US" altLang="ja-JP" dirty="0" smtClean="0">
              <a:solidFill>
                <a:schemeClr val="bg1"/>
              </a:solidFill>
            </a:rPr>
            <a:t>KPIT</a:t>
          </a:r>
          <a:endParaRPr kumimoji="1" lang="ja-JP" altLang="en-US" dirty="0">
            <a:solidFill>
              <a:schemeClr val="bg1"/>
            </a:solidFill>
          </a:endParaRPr>
        </a:p>
      </dgm:t>
    </dgm:pt>
    <dgm:pt modelId="{72219DBA-E9B0-4A0E-B9F4-04EC97D72C30}" type="parTrans" cxnId="{C9F2816B-5403-45CD-9FD3-2615664665B6}">
      <dgm:prSet/>
      <dgm:spPr/>
      <dgm:t>
        <a:bodyPr/>
        <a:lstStyle/>
        <a:p>
          <a:endParaRPr kumimoji="1" lang="ja-JP" altLang="en-US"/>
        </a:p>
      </dgm:t>
    </dgm:pt>
    <dgm:pt modelId="{A9662535-6591-4D91-A9E9-893731EFE5C2}" type="sibTrans" cxnId="{C9F2816B-5403-45CD-9FD3-2615664665B6}">
      <dgm:prSet/>
      <dgm:spPr/>
      <dgm:t>
        <a:bodyPr/>
        <a:lstStyle/>
        <a:p>
          <a:endParaRPr kumimoji="1" lang="ja-JP" altLang="en-US"/>
        </a:p>
      </dgm:t>
    </dgm:pt>
    <dgm:pt modelId="{E9BD8795-6FB1-4631-8AA7-7C832E992C41}">
      <dgm:prSet phldrT="[テキスト]"/>
      <dgm:spPr>
        <a:solidFill>
          <a:schemeClr val="accent2">
            <a:lumMod val="60000"/>
            <a:lumOff val="40000"/>
            <a:alpha val="90000"/>
          </a:schemeClr>
        </a:solidFill>
      </dgm:spPr>
      <dgm:t>
        <a:bodyPr lIns="216000" anchor="ctr"/>
        <a:lstStyle/>
        <a:p>
          <a:r>
            <a:rPr kumimoji="1" lang="en-US" altLang="ja-JP" dirty="0" smtClean="0">
              <a:solidFill>
                <a:schemeClr val="bg1"/>
              </a:solidFill>
            </a:rPr>
            <a:t>Distribution</a:t>
          </a:r>
          <a:r>
            <a:rPr kumimoji="1" lang="ja-JP" altLang="en-US" dirty="0" smtClean="0">
              <a:solidFill>
                <a:schemeClr val="bg1"/>
              </a:solidFill>
            </a:rPr>
            <a:t> ＝ </a:t>
          </a:r>
          <a:r>
            <a:rPr kumimoji="1" lang="en-US" altLang="ja-JP" dirty="0" smtClean="0">
              <a:solidFill>
                <a:schemeClr val="bg1"/>
              </a:solidFill>
            </a:rPr>
            <a:t>not organized</a:t>
          </a:r>
          <a:endParaRPr kumimoji="1" lang="ja-JP" altLang="en-US" dirty="0">
            <a:solidFill>
              <a:schemeClr val="bg1"/>
            </a:solidFill>
          </a:endParaRPr>
        </a:p>
      </dgm:t>
    </dgm:pt>
    <dgm:pt modelId="{28CAD4D7-8B8E-4B19-BDCB-65E780D2B4AE}" type="parTrans" cxnId="{F415A321-21C8-4409-B369-BE986633BF9E}">
      <dgm:prSet/>
      <dgm:spPr/>
      <dgm:t>
        <a:bodyPr/>
        <a:lstStyle/>
        <a:p>
          <a:endParaRPr kumimoji="1" lang="ja-JP" altLang="en-US"/>
        </a:p>
      </dgm:t>
    </dgm:pt>
    <dgm:pt modelId="{38433F6B-1296-4778-8718-73E052409E4E}" type="sibTrans" cxnId="{F415A321-21C8-4409-B369-BE986633BF9E}">
      <dgm:prSet/>
      <dgm:spPr/>
      <dgm:t>
        <a:bodyPr/>
        <a:lstStyle/>
        <a:p>
          <a:endParaRPr kumimoji="1" lang="ja-JP" altLang="en-US"/>
        </a:p>
      </dgm:t>
    </dgm:pt>
    <dgm:pt modelId="{E93735C8-5142-4E05-95BC-E61855FE7E84}">
      <dgm:prSet phldrT="[テキスト]"/>
      <dgm:spPr>
        <a:solidFill>
          <a:schemeClr val="accent2">
            <a:lumMod val="60000"/>
            <a:lumOff val="40000"/>
            <a:alpha val="90000"/>
          </a:schemeClr>
        </a:solidFill>
      </dgm:spPr>
      <dgm:t>
        <a:bodyPr lIns="216000" anchor="ctr"/>
        <a:lstStyle/>
        <a:p>
          <a:r>
            <a:rPr kumimoji="1" lang="en-US" altLang="ja-JP" dirty="0" smtClean="0">
              <a:solidFill>
                <a:srgbClr val="FFFF00"/>
              </a:solidFill>
            </a:rPr>
            <a:t>SH Code Repository = kernel.org</a:t>
          </a:r>
          <a:endParaRPr kumimoji="1" lang="ja-JP" altLang="en-US" dirty="0">
            <a:solidFill>
              <a:srgbClr val="FFFF00"/>
            </a:solidFill>
          </a:endParaRPr>
        </a:p>
      </dgm:t>
    </dgm:pt>
    <dgm:pt modelId="{0D52F11F-7F2D-4194-ABE4-9C7D22913447}" type="parTrans" cxnId="{4439385E-D15E-4CD0-BAFF-08BE28457340}">
      <dgm:prSet/>
      <dgm:spPr/>
      <dgm:t>
        <a:bodyPr/>
        <a:lstStyle/>
        <a:p>
          <a:endParaRPr kumimoji="1" lang="ja-JP" altLang="en-US"/>
        </a:p>
      </dgm:t>
    </dgm:pt>
    <dgm:pt modelId="{B66B4B4A-6E20-495B-BD8D-57503E1A469A}" type="sibTrans" cxnId="{4439385E-D15E-4CD0-BAFF-08BE28457340}">
      <dgm:prSet/>
      <dgm:spPr/>
      <dgm:t>
        <a:bodyPr/>
        <a:lstStyle/>
        <a:p>
          <a:endParaRPr kumimoji="1" lang="ja-JP" altLang="en-US"/>
        </a:p>
      </dgm:t>
    </dgm:pt>
    <dgm:pt modelId="{2B300C6A-E409-4E90-9464-519901FEB996}">
      <dgm:prSet phldrT="[テキスト]"/>
      <dgm:spPr>
        <a:solidFill>
          <a:srgbClr val="FFC000">
            <a:alpha val="89804"/>
          </a:srgbClr>
        </a:solidFill>
      </dgm:spPr>
      <dgm:t>
        <a:bodyPr lIns="216000" anchor="ctr"/>
        <a:lstStyle/>
        <a:p>
          <a:r>
            <a:rPr kumimoji="1" lang="en-US" altLang="ja-JP" b="1" dirty="0" smtClean="0">
              <a:solidFill>
                <a:srgbClr val="FF0000"/>
              </a:solidFill>
            </a:rPr>
            <a:t>SH Code Repository = </a:t>
          </a:r>
          <a:r>
            <a:rPr kumimoji="1" lang="ja-JP" altLang="en-US" b="1" dirty="0" smtClean="0">
              <a:solidFill>
                <a:srgbClr val="FF0000"/>
              </a:solidFill>
            </a:rPr>
            <a:t>“</a:t>
          </a:r>
          <a:r>
            <a:rPr kumimoji="1" lang="en-US" altLang="ja-JP" b="1" dirty="0" smtClean="0">
              <a:solidFill>
                <a:srgbClr val="FF0000"/>
              </a:solidFill>
            </a:rPr>
            <a:t>None</a:t>
          </a:r>
          <a:r>
            <a:rPr kumimoji="1" lang="ja-JP" altLang="en-US" b="1" dirty="0" smtClean="0">
              <a:solidFill>
                <a:srgbClr val="FF0000"/>
              </a:solidFill>
            </a:rPr>
            <a:t>”</a:t>
          </a:r>
          <a:endParaRPr kumimoji="1" lang="ja-JP" altLang="en-US" b="1" dirty="0">
            <a:solidFill>
              <a:srgbClr val="FF0000"/>
            </a:solidFill>
          </a:endParaRPr>
        </a:p>
      </dgm:t>
    </dgm:pt>
    <dgm:pt modelId="{7DB2805C-C4CF-4E8C-8039-B69EAABDC38D}" type="parTrans" cxnId="{7EE4B0F7-B911-45CD-BBE6-6320AC564B77}">
      <dgm:prSet/>
      <dgm:spPr/>
      <dgm:t>
        <a:bodyPr/>
        <a:lstStyle/>
        <a:p>
          <a:endParaRPr kumimoji="1" lang="ja-JP" altLang="en-US"/>
        </a:p>
      </dgm:t>
    </dgm:pt>
    <dgm:pt modelId="{DE9BA177-B688-4499-97F5-97940F89D55F}" type="sibTrans" cxnId="{7EE4B0F7-B911-45CD-BBE6-6320AC564B77}">
      <dgm:prSet/>
      <dgm:spPr/>
      <dgm:t>
        <a:bodyPr/>
        <a:lstStyle/>
        <a:p>
          <a:endParaRPr kumimoji="1" lang="ja-JP" altLang="en-US"/>
        </a:p>
      </dgm:t>
    </dgm:pt>
    <dgm:pt modelId="{6FC84F99-287B-4E49-8142-05BA126FAA5A}">
      <dgm:prSet phldrT="[テキスト]"/>
      <dgm:spPr>
        <a:solidFill>
          <a:srgbClr val="FFC000">
            <a:alpha val="89804"/>
          </a:srgbClr>
        </a:solidFill>
      </dgm:spPr>
      <dgm:t>
        <a:bodyPr lIns="216000" anchor="ctr"/>
        <a:lstStyle/>
        <a:p>
          <a:r>
            <a:rPr kumimoji="1" lang="en-US" altLang="ja-JP" b="1" dirty="0" smtClean="0">
              <a:solidFill>
                <a:srgbClr val="FF0000"/>
              </a:solidFill>
            </a:rPr>
            <a:t>SH Test before release = </a:t>
          </a:r>
          <a:r>
            <a:rPr kumimoji="1" lang="ja-JP" altLang="en-US" b="1" dirty="0" smtClean="0">
              <a:solidFill>
                <a:srgbClr val="FF0000"/>
              </a:solidFill>
            </a:rPr>
            <a:t>“</a:t>
          </a:r>
          <a:r>
            <a:rPr kumimoji="1" lang="en-US" altLang="ja-JP" b="1" dirty="0" smtClean="0">
              <a:solidFill>
                <a:srgbClr val="FF0000"/>
              </a:solidFill>
            </a:rPr>
            <a:t>None</a:t>
          </a:r>
          <a:r>
            <a:rPr kumimoji="1" lang="ja-JP" altLang="en-US" b="1" dirty="0" smtClean="0">
              <a:solidFill>
                <a:srgbClr val="FF0000"/>
              </a:solidFill>
            </a:rPr>
            <a:t>”</a:t>
          </a:r>
          <a:endParaRPr kumimoji="1" lang="ja-JP" altLang="en-US" b="1" dirty="0">
            <a:solidFill>
              <a:srgbClr val="FF0000"/>
            </a:solidFill>
          </a:endParaRPr>
        </a:p>
      </dgm:t>
    </dgm:pt>
    <dgm:pt modelId="{D6D49683-ECE5-4252-A4B8-F32D10EA0FDF}" type="parTrans" cxnId="{8044492E-1D98-4529-8113-5C0A76670A3D}">
      <dgm:prSet/>
      <dgm:spPr/>
      <dgm:t>
        <a:bodyPr/>
        <a:lstStyle/>
        <a:p>
          <a:endParaRPr kumimoji="1" lang="ja-JP" altLang="en-US"/>
        </a:p>
      </dgm:t>
    </dgm:pt>
    <dgm:pt modelId="{D549E237-7B9F-4AC5-B6AE-3BCD64D230FA}" type="sibTrans" cxnId="{8044492E-1D98-4529-8113-5C0A76670A3D}">
      <dgm:prSet/>
      <dgm:spPr/>
      <dgm:t>
        <a:bodyPr/>
        <a:lstStyle/>
        <a:p>
          <a:endParaRPr kumimoji="1" lang="ja-JP" altLang="en-US"/>
        </a:p>
      </dgm:t>
    </dgm:pt>
    <dgm:pt modelId="{66337F3B-487D-4854-B70C-037C138AF6DA}">
      <dgm:prSet phldrT="[テキスト]"/>
      <dgm:spPr>
        <a:solidFill>
          <a:schemeClr val="accent2">
            <a:lumMod val="60000"/>
            <a:lumOff val="40000"/>
            <a:alpha val="90000"/>
          </a:schemeClr>
        </a:solidFill>
      </dgm:spPr>
      <dgm:t>
        <a:bodyPr lIns="216000" anchor="ctr"/>
        <a:lstStyle/>
        <a:p>
          <a:r>
            <a:rPr kumimoji="1" lang="en-US" altLang="ja-JP" dirty="0" smtClean="0">
              <a:solidFill>
                <a:srgbClr val="FFFF00"/>
              </a:solidFill>
            </a:rPr>
            <a:t>SH Test before release = Yes (RSO)</a:t>
          </a:r>
          <a:endParaRPr kumimoji="1" lang="ja-JP" altLang="en-US" dirty="0">
            <a:solidFill>
              <a:srgbClr val="FFFF00"/>
            </a:solidFill>
          </a:endParaRPr>
        </a:p>
      </dgm:t>
    </dgm:pt>
    <dgm:pt modelId="{85977282-CB6E-47F4-8822-7CE385AAB3BF}" type="parTrans" cxnId="{5A5EF883-96BE-48E9-BEC7-0F6E92B4C276}">
      <dgm:prSet/>
      <dgm:spPr/>
      <dgm:t>
        <a:bodyPr/>
        <a:lstStyle/>
        <a:p>
          <a:endParaRPr kumimoji="1" lang="ja-JP" altLang="en-US"/>
        </a:p>
      </dgm:t>
    </dgm:pt>
    <dgm:pt modelId="{B4BFF04A-00DB-490A-981F-38EF3D33EBFE}" type="sibTrans" cxnId="{5A5EF883-96BE-48E9-BEC7-0F6E92B4C276}">
      <dgm:prSet/>
      <dgm:spPr/>
      <dgm:t>
        <a:bodyPr/>
        <a:lstStyle/>
        <a:p>
          <a:endParaRPr kumimoji="1" lang="ja-JP" altLang="en-US"/>
        </a:p>
      </dgm:t>
    </dgm:pt>
    <dgm:pt modelId="{B0ED730A-D5F1-4EDE-86FD-E5DD59FB6538}" type="pres">
      <dgm:prSet presAssocID="{3A803354-25EE-4352-8EC9-E629D5E96588}" presName="Name0" presStyleCnt="0">
        <dgm:presLayoutVars>
          <dgm:dir/>
          <dgm:animLvl val="lvl"/>
          <dgm:resizeHandles/>
        </dgm:presLayoutVars>
      </dgm:prSet>
      <dgm:spPr/>
      <dgm:t>
        <a:bodyPr/>
        <a:lstStyle/>
        <a:p>
          <a:endParaRPr kumimoji="1" lang="ja-JP" altLang="en-US"/>
        </a:p>
      </dgm:t>
    </dgm:pt>
    <dgm:pt modelId="{D61FBFAA-5697-49FB-8BC0-A306BA49A55E}" type="pres">
      <dgm:prSet presAssocID="{4CA3D540-783C-4EC8-A985-980826FBEDA2}" presName="linNode" presStyleCnt="0"/>
      <dgm:spPr/>
    </dgm:pt>
    <dgm:pt modelId="{581E5AEE-B6AA-46F2-A29C-FADA6990486B}" type="pres">
      <dgm:prSet presAssocID="{4CA3D540-783C-4EC8-A985-980826FBEDA2}" presName="parentShp" presStyleLbl="node1" presStyleIdx="0" presStyleCnt="2" custScaleX="84426" custScaleY="88456" custLinFactNeighborX="-2460" custLinFactNeighborY="-412">
        <dgm:presLayoutVars>
          <dgm:bulletEnabled val="1"/>
        </dgm:presLayoutVars>
      </dgm:prSet>
      <dgm:spPr/>
      <dgm:t>
        <a:bodyPr/>
        <a:lstStyle/>
        <a:p>
          <a:endParaRPr kumimoji="1" lang="ja-JP" altLang="en-US"/>
        </a:p>
      </dgm:t>
    </dgm:pt>
    <dgm:pt modelId="{55097E32-25B6-428D-AAE2-319F95221FED}" type="pres">
      <dgm:prSet presAssocID="{4CA3D540-783C-4EC8-A985-980826FBEDA2}" presName="childShp" presStyleLbl="bgAccFollowNode1" presStyleIdx="0" presStyleCnt="2" custScaleY="98991" custLinFactNeighborX="0">
        <dgm:presLayoutVars>
          <dgm:bulletEnabled val="1"/>
        </dgm:presLayoutVars>
      </dgm:prSet>
      <dgm:spPr/>
      <dgm:t>
        <a:bodyPr/>
        <a:lstStyle/>
        <a:p>
          <a:endParaRPr kumimoji="1" lang="ja-JP" altLang="en-US"/>
        </a:p>
      </dgm:t>
    </dgm:pt>
    <dgm:pt modelId="{AB14F928-80D3-41A8-AB99-C97CE6651F44}" type="pres">
      <dgm:prSet presAssocID="{30121486-FDB0-4AAA-9E0F-D5BE01D7FBD1}" presName="spacing" presStyleCnt="0"/>
      <dgm:spPr/>
    </dgm:pt>
    <dgm:pt modelId="{BCAAC782-6058-4D51-9DB2-3505708A9DD9}" type="pres">
      <dgm:prSet presAssocID="{5E2C7F81-AEFD-48C4-8D9D-C94C1263762B}" presName="linNode" presStyleCnt="0"/>
      <dgm:spPr/>
    </dgm:pt>
    <dgm:pt modelId="{5D03456A-3716-459D-AC44-66E498EF29BB}" type="pres">
      <dgm:prSet presAssocID="{5E2C7F81-AEFD-48C4-8D9D-C94C1263762B}" presName="parentShp" presStyleLbl="node1" presStyleIdx="1" presStyleCnt="2" custScaleX="84426" custScaleY="88456" custLinFactNeighborX="-2460" custLinFactNeighborY="-16184">
        <dgm:presLayoutVars>
          <dgm:bulletEnabled val="1"/>
        </dgm:presLayoutVars>
      </dgm:prSet>
      <dgm:spPr/>
      <dgm:t>
        <a:bodyPr/>
        <a:lstStyle/>
        <a:p>
          <a:endParaRPr kumimoji="1" lang="ja-JP" altLang="en-US"/>
        </a:p>
      </dgm:t>
    </dgm:pt>
    <dgm:pt modelId="{2207C4E3-A73F-46E6-A68D-5F90983D3977}" type="pres">
      <dgm:prSet presAssocID="{5E2C7F81-AEFD-48C4-8D9D-C94C1263762B}" presName="childShp" presStyleLbl="bgAccFollowNode1" presStyleIdx="1" presStyleCnt="2" custScaleY="93539" custLinFactNeighborX="-409" custLinFactNeighborY="-15772">
        <dgm:presLayoutVars>
          <dgm:bulletEnabled val="1"/>
        </dgm:presLayoutVars>
      </dgm:prSet>
      <dgm:spPr/>
      <dgm:t>
        <a:bodyPr/>
        <a:lstStyle/>
        <a:p>
          <a:endParaRPr kumimoji="1" lang="ja-JP" altLang="en-US"/>
        </a:p>
      </dgm:t>
    </dgm:pt>
  </dgm:ptLst>
  <dgm:cxnLst>
    <dgm:cxn modelId="{F415A321-21C8-4409-B369-BE986633BF9E}" srcId="{4CA3D540-783C-4EC8-A985-980826FBEDA2}" destId="{E9BD8795-6FB1-4631-8AA7-7C832E992C41}" srcOrd="5" destOrd="0" parTransId="{28CAD4D7-8B8E-4B19-BDCB-65E780D2B4AE}" sibTransId="{38433F6B-1296-4778-8718-73E052409E4E}"/>
    <dgm:cxn modelId="{97F537A9-BCD6-4962-A503-366631F434D9}" srcId="{5E2C7F81-AEFD-48C4-8D9D-C94C1263762B}" destId="{9D9A95CC-C413-4556-87C1-79A37BE07598}" srcOrd="0" destOrd="0" parTransId="{4A826D80-A714-48B6-97D3-84590480AEF5}" sibTransId="{AFB4E835-50EF-423E-ACD1-957B6435B9D8}"/>
    <dgm:cxn modelId="{7C679839-DD68-4E32-ADBF-4A2BF1DC7AA7}" type="presOf" srcId="{2B300C6A-E409-4E90-9464-519901FEB996}" destId="{2207C4E3-A73F-46E6-A68D-5F90983D3977}" srcOrd="0" destOrd="4" presId="urn:microsoft.com/office/officeart/2005/8/layout/vList6"/>
    <dgm:cxn modelId="{5A5EF883-96BE-48E9-BEC7-0F6E92B4C276}" srcId="{4CA3D540-783C-4EC8-A985-980826FBEDA2}" destId="{66337F3B-487D-4854-B70C-037C138AF6DA}" srcOrd="3" destOrd="0" parTransId="{85977282-CB6E-47F4-8822-7CE385AAB3BF}" sibTransId="{B4BFF04A-00DB-490A-981F-38EF3D33EBFE}"/>
    <dgm:cxn modelId="{3E26E7C7-5BD2-4236-B481-28A4BD966D45}" srcId="{4CA3D540-783C-4EC8-A985-980826FBEDA2}" destId="{AF54D53D-62C9-4B4A-AD7C-A4A5DB0E33EF}" srcOrd="1" destOrd="0" parTransId="{7AFA00E1-2927-4AE0-8910-1EB0406BD5E6}" sibTransId="{41E19FB1-DE21-41F2-B80C-BD63A742D44F}"/>
    <dgm:cxn modelId="{22CAD9AE-DD97-4595-8BFB-FCBAA7F5B354}" srcId="{3A803354-25EE-4352-8EC9-E629D5E96588}" destId="{5E2C7F81-AEFD-48C4-8D9D-C94C1263762B}" srcOrd="1" destOrd="0" parTransId="{BDDB372F-BA82-4C57-B207-8005333831D6}" sibTransId="{9EE1BC50-288D-485A-BF07-90D4AAFB196E}"/>
    <dgm:cxn modelId="{509FF6FB-64C4-4AAF-A314-E17B09E2F0E9}" type="presOf" srcId="{92785294-5349-4243-8E3F-74F6FDBC180D}" destId="{2207C4E3-A73F-46E6-A68D-5F90983D3977}" srcOrd="0" destOrd="2" presId="urn:microsoft.com/office/officeart/2005/8/layout/vList6"/>
    <dgm:cxn modelId="{0E48DDD4-FE83-4E2A-A894-9DD85DC83395}" type="presOf" srcId="{6FC84F99-287B-4E49-8142-05BA126FAA5A}" destId="{2207C4E3-A73F-46E6-A68D-5F90983D3977}" srcOrd="0" destOrd="3" presId="urn:microsoft.com/office/officeart/2005/8/layout/vList6"/>
    <dgm:cxn modelId="{4630A5E2-BFF6-47E4-B685-9C41B9D33B1D}" type="presOf" srcId="{5E2C7F81-AEFD-48C4-8D9D-C94C1263762B}" destId="{5D03456A-3716-459D-AC44-66E498EF29BB}" srcOrd="0" destOrd="0" presId="urn:microsoft.com/office/officeart/2005/8/layout/vList6"/>
    <dgm:cxn modelId="{410D6FCE-1509-4AD4-80B2-CBACB9B94AC9}" srcId="{5E2C7F81-AEFD-48C4-8D9D-C94C1263762B}" destId="{E54F54A5-4ECC-4BEF-888E-92E0ACECAE3B}" srcOrd="1" destOrd="0" parTransId="{E27E5C19-C232-40F0-B360-D0DB7229E16A}" sibTransId="{265DF139-19AD-4868-A1B1-A9C6D05E597B}"/>
    <dgm:cxn modelId="{9F173D06-5CBA-4418-AC21-0025F365F0C4}" type="presOf" srcId="{9D9A95CC-C413-4556-87C1-79A37BE07598}" destId="{2207C4E3-A73F-46E6-A68D-5F90983D3977}" srcOrd="0" destOrd="0" presId="urn:microsoft.com/office/officeart/2005/8/layout/vList6"/>
    <dgm:cxn modelId="{32174CD0-D873-45E5-A545-8FA0E5C26A7B}" type="presOf" srcId="{E9BD8795-6FB1-4631-8AA7-7C832E992C41}" destId="{55097E32-25B6-428D-AAE2-319F95221FED}" srcOrd="0" destOrd="5" presId="urn:microsoft.com/office/officeart/2005/8/layout/vList6"/>
    <dgm:cxn modelId="{7EE4B0F7-B911-45CD-BBE6-6320AC564B77}" srcId="{5E2C7F81-AEFD-48C4-8D9D-C94C1263762B}" destId="{2B300C6A-E409-4E90-9464-519901FEB996}" srcOrd="4" destOrd="0" parTransId="{7DB2805C-C4CF-4E8C-8039-B69EAABDC38D}" sibTransId="{DE9BA177-B688-4499-97F5-97940F89D55F}"/>
    <dgm:cxn modelId="{7FDBC84A-9717-439D-BB83-37FD67CA642F}" type="presOf" srcId="{E93735C8-5142-4E05-95BC-E61855FE7E84}" destId="{55097E32-25B6-428D-AAE2-319F95221FED}" srcOrd="0" destOrd="4" presId="urn:microsoft.com/office/officeart/2005/8/layout/vList6"/>
    <dgm:cxn modelId="{EE487BC6-336C-4593-BE7D-9E549DDD7014}" type="presOf" srcId="{66337F3B-487D-4854-B70C-037C138AF6DA}" destId="{55097E32-25B6-428D-AAE2-319F95221FED}" srcOrd="0" destOrd="3" presId="urn:microsoft.com/office/officeart/2005/8/layout/vList6"/>
    <dgm:cxn modelId="{5286626B-B360-4339-A3AE-B72736CE66F5}" type="presOf" srcId="{E2D3D09E-6FBF-4CD8-B645-87372E8713C7}" destId="{2207C4E3-A73F-46E6-A68D-5F90983D3977}" srcOrd="0" destOrd="5" presId="urn:microsoft.com/office/officeart/2005/8/layout/vList6"/>
    <dgm:cxn modelId="{4801D004-73E9-4B9B-A5E2-86C141ABEEEA}" srcId="{4CA3D540-783C-4EC8-A985-980826FBEDA2}" destId="{8799EBB8-31E3-4147-8328-874278798CB1}" srcOrd="0" destOrd="0" parTransId="{176762BE-7CC9-4A5B-A4B4-C7B0BEDAF6BB}" sibTransId="{B7A5A5B2-AE34-4DB6-85DD-8BBEAEF62F48}"/>
    <dgm:cxn modelId="{4B5EC388-0FE8-47DB-A69F-20E02DDA7C27}" type="presOf" srcId="{0D687D68-12D3-4E28-88D5-B45CEF44A54E}" destId="{55097E32-25B6-428D-AAE2-319F95221FED}" srcOrd="0" destOrd="2" presId="urn:microsoft.com/office/officeart/2005/8/layout/vList6"/>
    <dgm:cxn modelId="{629131E6-9152-4074-914A-B9CA6CA2486F}" type="presOf" srcId="{8799EBB8-31E3-4147-8328-874278798CB1}" destId="{55097E32-25B6-428D-AAE2-319F95221FED}" srcOrd="0" destOrd="0" presId="urn:microsoft.com/office/officeart/2005/8/layout/vList6"/>
    <dgm:cxn modelId="{4439385E-D15E-4CD0-BAFF-08BE28457340}" srcId="{4CA3D540-783C-4EC8-A985-980826FBEDA2}" destId="{E93735C8-5142-4E05-95BC-E61855FE7E84}" srcOrd="4" destOrd="0" parTransId="{0D52F11F-7F2D-4194-ABE4-9C7D22913447}" sibTransId="{B66B4B4A-6E20-495B-BD8D-57503E1A469A}"/>
    <dgm:cxn modelId="{03D9606F-FACF-47EB-BA3F-2839EFF7B20E}" srcId="{5E2C7F81-AEFD-48C4-8D9D-C94C1263762B}" destId="{92785294-5349-4243-8E3F-74F6FDBC180D}" srcOrd="2" destOrd="0" parTransId="{2E6B3AD6-7480-44FC-ADDD-3DB78EF2EF54}" sibTransId="{F02F1569-8C31-4F82-8B1E-D98C9A591820}"/>
    <dgm:cxn modelId="{E37AF429-2AA9-4BBE-A615-82B50F678AD3}" srcId="{3A803354-25EE-4352-8EC9-E629D5E96588}" destId="{4CA3D540-783C-4EC8-A985-980826FBEDA2}" srcOrd="0" destOrd="0" parTransId="{B14143A8-C58B-48AA-9A35-F27749312660}" sibTransId="{30121486-FDB0-4AAA-9E0F-D5BE01D7FBD1}"/>
    <dgm:cxn modelId="{93146EEB-A48D-4C7B-B828-10F01073D52C}" type="presOf" srcId="{E54F54A5-4ECC-4BEF-888E-92E0ACECAE3B}" destId="{2207C4E3-A73F-46E6-A68D-5F90983D3977}" srcOrd="0" destOrd="1" presId="urn:microsoft.com/office/officeart/2005/8/layout/vList6"/>
    <dgm:cxn modelId="{8044492E-1D98-4529-8113-5C0A76670A3D}" srcId="{5E2C7F81-AEFD-48C4-8D9D-C94C1263762B}" destId="{6FC84F99-287B-4E49-8142-05BA126FAA5A}" srcOrd="3" destOrd="0" parTransId="{D6D49683-ECE5-4252-A4B8-F32D10EA0FDF}" sibTransId="{D549E237-7B9F-4AC5-B6AE-3BCD64D230FA}"/>
    <dgm:cxn modelId="{C9F2816B-5403-45CD-9FD3-2615664665B6}" srcId="{5E2C7F81-AEFD-48C4-8D9D-C94C1263762B}" destId="{E2D3D09E-6FBF-4CD8-B645-87372E8713C7}" srcOrd="5" destOrd="0" parTransId="{72219DBA-E9B0-4A0E-B9F4-04EC97D72C30}" sibTransId="{A9662535-6591-4D91-A9E9-893731EFE5C2}"/>
    <dgm:cxn modelId="{7B2BEF94-8A1C-46B0-A437-FE660B3A7EFB}" type="presOf" srcId="{AF54D53D-62C9-4B4A-AD7C-A4A5DB0E33EF}" destId="{55097E32-25B6-428D-AAE2-319F95221FED}" srcOrd="0" destOrd="1" presId="urn:microsoft.com/office/officeart/2005/8/layout/vList6"/>
    <dgm:cxn modelId="{989904DC-5B8F-402F-8707-5C3D9677A9EC}" type="presOf" srcId="{4CA3D540-783C-4EC8-A985-980826FBEDA2}" destId="{581E5AEE-B6AA-46F2-A29C-FADA6990486B}" srcOrd="0" destOrd="0" presId="urn:microsoft.com/office/officeart/2005/8/layout/vList6"/>
    <dgm:cxn modelId="{066EF327-1BD5-4494-ABA4-5684FA0E33AF}" type="presOf" srcId="{3A803354-25EE-4352-8EC9-E629D5E96588}" destId="{B0ED730A-D5F1-4EDE-86FD-E5DD59FB6538}" srcOrd="0" destOrd="0" presId="urn:microsoft.com/office/officeart/2005/8/layout/vList6"/>
    <dgm:cxn modelId="{3993212F-3207-4287-B396-11AEA6FFADC8}" srcId="{4CA3D540-783C-4EC8-A985-980826FBEDA2}" destId="{0D687D68-12D3-4E28-88D5-B45CEF44A54E}" srcOrd="2" destOrd="0" parTransId="{915EA94A-7F1C-46BF-AF7B-FB475944CC1D}" sibTransId="{9A376592-B9FC-432A-BAB1-2E2F2498BCBE}"/>
    <dgm:cxn modelId="{D098425A-927D-4633-8D34-397569DBD527}" type="presParOf" srcId="{B0ED730A-D5F1-4EDE-86FD-E5DD59FB6538}" destId="{D61FBFAA-5697-49FB-8BC0-A306BA49A55E}" srcOrd="0" destOrd="0" presId="urn:microsoft.com/office/officeart/2005/8/layout/vList6"/>
    <dgm:cxn modelId="{E4C7BB30-E067-4326-B634-B3689E7786CE}" type="presParOf" srcId="{D61FBFAA-5697-49FB-8BC0-A306BA49A55E}" destId="{581E5AEE-B6AA-46F2-A29C-FADA6990486B}" srcOrd="0" destOrd="0" presId="urn:microsoft.com/office/officeart/2005/8/layout/vList6"/>
    <dgm:cxn modelId="{8559D2A7-4FB4-419C-87F1-2DF15D56AA43}" type="presParOf" srcId="{D61FBFAA-5697-49FB-8BC0-A306BA49A55E}" destId="{55097E32-25B6-428D-AAE2-319F95221FED}" srcOrd="1" destOrd="0" presId="urn:microsoft.com/office/officeart/2005/8/layout/vList6"/>
    <dgm:cxn modelId="{83478CE4-9881-42DA-B354-242758DE882B}" type="presParOf" srcId="{B0ED730A-D5F1-4EDE-86FD-E5DD59FB6538}" destId="{AB14F928-80D3-41A8-AB99-C97CE6651F44}" srcOrd="1" destOrd="0" presId="urn:microsoft.com/office/officeart/2005/8/layout/vList6"/>
    <dgm:cxn modelId="{844E42AA-855E-4A25-B880-FC08D6A159C6}" type="presParOf" srcId="{B0ED730A-D5F1-4EDE-86FD-E5DD59FB6538}" destId="{BCAAC782-6058-4D51-9DB2-3505708A9DD9}" srcOrd="2" destOrd="0" presId="urn:microsoft.com/office/officeart/2005/8/layout/vList6"/>
    <dgm:cxn modelId="{7E8857D4-FEB0-4175-8689-15D7EE21EB76}" type="presParOf" srcId="{BCAAC782-6058-4D51-9DB2-3505708A9DD9}" destId="{5D03456A-3716-459D-AC44-66E498EF29BB}" srcOrd="0" destOrd="0" presId="urn:microsoft.com/office/officeart/2005/8/layout/vList6"/>
    <dgm:cxn modelId="{CA8DF01D-2146-4CD4-9A5D-002676EEBCCC}" type="presParOf" srcId="{BCAAC782-6058-4D51-9DB2-3505708A9DD9}" destId="{2207C4E3-A73F-46E6-A68D-5F90983D3977}" srcOrd="1" destOrd="0" presId="urn:microsoft.com/office/officeart/2005/8/layout/vList6"/>
  </dgm:cxnLst>
  <dgm:bg/>
  <dgm:whole/>
</dgm:dataModel>
</file>

<file path=ppt/diagrams/data13.xml><?xml version="1.0" encoding="utf-8"?>
<dgm:dataModel xmlns:dgm="http://schemas.openxmlformats.org/drawingml/2006/diagram" xmlns:a="http://schemas.openxmlformats.org/drawingml/2006/main">
  <dgm:ptLst>
    <dgm:pt modelId="{9298243B-17E0-4EB4-AF40-1E9AAF981477}" type="doc">
      <dgm:prSet loTypeId="urn:microsoft.com/office/officeart/2005/8/layout/vList2" loCatId="list" qsTypeId="urn:microsoft.com/office/officeart/2005/8/quickstyle/3d1" qsCatId="3D" csTypeId="urn:microsoft.com/office/officeart/2005/8/colors/accent2_2" csCatId="accent2" phldr="1"/>
      <dgm:spPr/>
      <dgm:t>
        <a:bodyPr/>
        <a:lstStyle/>
        <a:p>
          <a:endParaRPr kumimoji="1" lang="ja-JP" altLang="en-US"/>
        </a:p>
      </dgm:t>
    </dgm:pt>
    <dgm:pt modelId="{CB5F19AA-DAA5-4F05-9E5A-67E76B1CBDB2}">
      <dgm:prSet custT="1"/>
      <dgm:spPr/>
      <dgm:t>
        <a:bodyPr/>
        <a:lstStyle/>
        <a:p>
          <a:pPr rtl="0"/>
          <a:r>
            <a:rPr kumimoji="1" lang="ja-JP" sz="2000" b="1" dirty="0" smtClean="0"/>
            <a:t>ルネサスは </a:t>
          </a:r>
          <a:r>
            <a:rPr kumimoji="1" lang="en-US" sz="2000" b="1" dirty="0" smtClean="0"/>
            <a:t>GNU</a:t>
          </a:r>
          <a:r>
            <a:rPr kumimoji="1" lang="ja-JP" sz="2000" b="1" dirty="0" smtClean="0"/>
            <a:t> </a:t>
          </a:r>
          <a:r>
            <a:rPr kumimoji="1" lang="en-US" sz="2000" b="1" dirty="0" smtClean="0"/>
            <a:t>compiler</a:t>
          </a:r>
          <a:r>
            <a:rPr kumimoji="1" lang="ja-JP" sz="2000" b="1" dirty="0" smtClean="0"/>
            <a:t> のディストリビューション、サポートを </a:t>
          </a:r>
          <a:r>
            <a:rPr kumimoji="1" lang="en-US" sz="2000" b="1" dirty="0" smtClean="0"/>
            <a:t>KPIT</a:t>
          </a:r>
          <a:r>
            <a:rPr kumimoji="1" lang="ja-JP" sz="2000" b="1" dirty="0" smtClean="0"/>
            <a:t> に委託している</a:t>
          </a:r>
          <a:endParaRPr kumimoji="1" lang="en-US" sz="2000" b="1" dirty="0"/>
        </a:p>
      </dgm:t>
    </dgm:pt>
    <dgm:pt modelId="{D3B23BC8-7D88-481A-BD84-AE00F9CD055F}" type="parTrans" cxnId="{0D4CACA2-D5C1-4765-AC2A-5C4A7459295A}">
      <dgm:prSet/>
      <dgm:spPr/>
      <dgm:t>
        <a:bodyPr/>
        <a:lstStyle/>
        <a:p>
          <a:endParaRPr kumimoji="1" lang="ja-JP" altLang="en-US"/>
        </a:p>
      </dgm:t>
    </dgm:pt>
    <dgm:pt modelId="{652C6B76-E204-4D77-9C64-10951F7520E0}" type="sibTrans" cxnId="{0D4CACA2-D5C1-4765-AC2A-5C4A7459295A}">
      <dgm:prSet/>
      <dgm:spPr/>
      <dgm:t>
        <a:bodyPr/>
        <a:lstStyle/>
        <a:p>
          <a:endParaRPr kumimoji="1" lang="ja-JP" altLang="en-US"/>
        </a:p>
      </dgm:t>
    </dgm:pt>
    <dgm:pt modelId="{7F6008DA-5FF3-4A6A-87B0-F997436AE16E}">
      <dgm:prSet custT="1"/>
      <dgm:spPr/>
      <dgm:t>
        <a:bodyPr/>
        <a:lstStyle/>
        <a:p>
          <a:pPr rtl="0"/>
          <a:r>
            <a:rPr kumimoji="1" lang="en-US" sz="2000" b="1" dirty="0" smtClean="0"/>
            <a:t>KPIT</a:t>
          </a:r>
          <a:r>
            <a:rPr kumimoji="1" lang="ja-JP" sz="2000" b="1" dirty="0" smtClean="0"/>
            <a:t> の </a:t>
          </a:r>
          <a:r>
            <a:rPr kumimoji="1" lang="en-US" sz="2000" b="1" dirty="0" smtClean="0"/>
            <a:t>SuperH</a:t>
          </a:r>
          <a:r>
            <a:rPr kumimoji="1" lang="ja-JP" sz="2000" b="1" dirty="0" smtClean="0"/>
            <a:t> </a:t>
          </a:r>
          <a:r>
            <a:rPr kumimoji="1" lang="en-US" sz="2000" b="1" dirty="0" smtClean="0"/>
            <a:t>GCC</a:t>
          </a:r>
          <a:r>
            <a:rPr kumimoji="1" lang="ja-JP" sz="2000" b="1" dirty="0" smtClean="0"/>
            <a:t> は </a:t>
          </a:r>
          <a:r>
            <a:rPr kumimoji="1" lang="en-US" sz="2000" b="1" dirty="0" smtClean="0"/>
            <a:t>Linux</a:t>
          </a:r>
          <a:r>
            <a:rPr kumimoji="1" lang="ja-JP" sz="2000" b="1" dirty="0" smtClean="0"/>
            <a:t> ビルドに対応していなかったが</a:t>
          </a:r>
          <a:r>
            <a:rPr kumimoji="1" lang="en-US" altLang="ja-JP" sz="2000" b="1" dirty="0" smtClean="0"/>
            <a:t/>
          </a:r>
          <a:br>
            <a:rPr kumimoji="1" lang="en-US" altLang="ja-JP" sz="2000" b="1" dirty="0" smtClean="0"/>
          </a:br>
          <a:r>
            <a:rPr kumimoji="1" lang="ja-JP" sz="2000" b="1" dirty="0" smtClean="0"/>
            <a:t> </a:t>
          </a:r>
          <a:r>
            <a:rPr kumimoji="1" lang="en-US" sz="2000" b="1" dirty="0" smtClean="0"/>
            <a:t>2006-9</a:t>
          </a:r>
          <a:r>
            <a:rPr kumimoji="1" lang="ja-JP" sz="2000" b="1" dirty="0" smtClean="0"/>
            <a:t> </a:t>
          </a:r>
          <a:r>
            <a:rPr kumimoji="1" lang="en-US" sz="2000" b="1" dirty="0" smtClean="0"/>
            <a:t>V610</a:t>
          </a:r>
          <a:r>
            <a:rPr kumimoji="1" lang="ja-JP" sz="2000" b="1" dirty="0" smtClean="0"/>
            <a:t>（</a:t>
          </a:r>
          <a:r>
            <a:rPr kumimoji="1" lang="en-US" sz="2000" b="1" dirty="0" smtClean="0"/>
            <a:t>GCC</a:t>
          </a:r>
          <a:r>
            <a:rPr kumimoji="1" lang="ja-JP" sz="2000" b="1" dirty="0" smtClean="0"/>
            <a:t> </a:t>
          </a:r>
          <a:r>
            <a:rPr kumimoji="1" lang="en-US" sz="2000" b="1" dirty="0" smtClean="0"/>
            <a:t>3.4.6</a:t>
          </a:r>
          <a:r>
            <a:rPr kumimoji="1" lang="ja-JP" sz="2000" b="1" dirty="0" smtClean="0"/>
            <a:t>）から </a:t>
          </a:r>
          <a:r>
            <a:rPr kumimoji="1" lang="en-US" sz="2000" b="1" dirty="0" smtClean="0"/>
            <a:t>Linux</a:t>
          </a:r>
          <a:r>
            <a:rPr kumimoji="1" lang="ja-JP" sz="2000" b="1" dirty="0" smtClean="0"/>
            <a:t> </a:t>
          </a:r>
          <a:r>
            <a:rPr kumimoji="1" lang="en-US" sz="2000" b="1" dirty="0" smtClean="0"/>
            <a:t>target</a:t>
          </a:r>
          <a:r>
            <a:rPr kumimoji="1" lang="ja-JP" sz="2000" b="1" dirty="0" smtClean="0"/>
            <a:t> の </a:t>
          </a:r>
          <a:r>
            <a:rPr kumimoji="1" lang="en-US" sz="2000" b="1" dirty="0" smtClean="0"/>
            <a:t>GCC</a:t>
          </a:r>
          <a:r>
            <a:rPr kumimoji="1" lang="ja-JP" sz="2000" b="1" dirty="0" smtClean="0"/>
            <a:t> リリース</a:t>
          </a:r>
          <a:endParaRPr kumimoji="1" lang="en-US" sz="2000" b="1" dirty="0"/>
        </a:p>
      </dgm:t>
    </dgm:pt>
    <dgm:pt modelId="{430430A1-836A-4EFC-A2F1-EFD144455030}" type="parTrans" cxnId="{F65F0AF6-CB5F-4D1A-823B-E63136262479}">
      <dgm:prSet/>
      <dgm:spPr/>
      <dgm:t>
        <a:bodyPr/>
        <a:lstStyle/>
        <a:p>
          <a:endParaRPr kumimoji="1" lang="ja-JP" altLang="en-US"/>
        </a:p>
      </dgm:t>
    </dgm:pt>
    <dgm:pt modelId="{91AC204C-E70E-4520-A7E5-4D28BD004D84}" type="sibTrans" cxnId="{F65F0AF6-CB5F-4D1A-823B-E63136262479}">
      <dgm:prSet/>
      <dgm:spPr/>
      <dgm:t>
        <a:bodyPr/>
        <a:lstStyle/>
        <a:p>
          <a:endParaRPr kumimoji="1" lang="ja-JP" altLang="en-US"/>
        </a:p>
      </dgm:t>
    </dgm:pt>
    <dgm:pt modelId="{9757BDC3-620B-4193-BFB9-E6506210B014}">
      <dgm:prSet/>
      <dgm:spPr/>
      <dgm:t>
        <a:bodyPr/>
        <a:lstStyle/>
        <a:p>
          <a:pPr rtl="0"/>
          <a:r>
            <a:rPr kumimoji="1" lang="en-US" b="1" dirty="0" smtClean="0"/>
            <a:t>2007-4</a:t>
          </a:r>
          <a:r>
            <a:rPr kumimoji="1" lang="ja-JP" b="1" dirty="0" smtClean="0"/>
            <a:t> </a:t>
          </a:r>
          <a:r>
            <a:rPr kumimoji="1" lang="en-US" b="1" dirty="0" smtClean="0"/>
            <a:t>V710</a:t>
          </a:r>
          <a:r>
            <a:rPr kumimoji="1" lang="ja-JP" b="1" dirty="0" smtClean="0"/>
            <a:t> で最新の </a:t>
          </a:r>
          <a:r>
            <a:rPr kumimoji="1" lang="en-US" b="1" dirty="0" smtClean="0"/>
            <a:t>GCC4.2</a:t>
          </a:r>
          <a:r>
            <a:rPr kumimoji="1" lang="ja-JP" b="1" dirty="0" smtClean="0"/>
            <a:t> </a:t>
          </a:r>
          <a:r>
            <a:rPr kumimoji="1" lang="en-US" b="1" dirty="0" smtClean="0"/>
            <a:t>Linux</a:t>
          </a:r>
          <a:r>
            <a:rPr kumimoji="1" lang="ja-JP" b="1" dirty="0" smtClean="0"/>
            <a:t> </a:t>
          </a:r>
          <a:r>
            <a:rPr kumimoji="1" lang="en-US" b="1" dirty="0" smtClean="0"/>
            <a:t>target</a:t>
          </a:r>
          <a:r>
            <a:rPr kumimoji="1" lang="ja-JP" b="1" dirty="0" smtClean="0"/>
            <a:t> </a:t>
          </a:r>
          <a:r>
            <a:rPr kumimoji="1" lang="en-US" b="1" dirty="0" smtClean="0"/>
            <a:t>GCC</a:t>
          </a:r>
          <a:r>
            <a:rPr kumimoji="1" lang="ja-JP" b="1" dirty="0" smtClean="0"/>
            <a:t> </a:t>
          </a:r>
          <a:r>
            <a:rPr kumimoji="1" lang="ja-JP" b="1" dirty="0" err="1" smtClean="0"/>
            <a:t>がリ</a:t>
          </a:r>
          <a:r>
            <a:rPr kumimoji="1" lang="ja-JP" b="1" dirty="0" smtClean="0"/>
            <a:t>リースされた</a:t>
          </a:r>
          <a:r>
            <a:rPr kumimoji="1" lang="ja-JP" altLang="en-US" b="1" dirty="0" smtClean="0"/>
            <a:t>。 </a:t>
          </a:r>
          <a:r>
            <a:rPr kumimoji="1" lang="en-US" altLang="ja-JP" b="1" dirty="0" smtClean="0"/>
            <a:t/>
          </a:r>
          <a:br>
            <a:rPr kumimoji="1" lang="en-US" altLang="ja-JP" b="1" dirty="0" smtClean="0"/>
          </a:br>
          <a:r>
            <a:rPr kumimoji="1" lang="ja-JP" altLang="en-US" b="1" dirty="0" smtClean="0"/>
            <a:t>業界最先端バージョンのコンパイラに対応した</a:t>
          </a:r>
          <a:endParaRPr kumimoji="1" lang="ja-JP" b="1" dirty="0"/>
        </a:p>
      </dgm:t>
    </dgm:pt>
    <dgm:pt modelId="{BCA481A7-534F-4C45-A739-EE01374E3A94}" type="parTrans" cxnId="{0E4723B5-F4C9-462C-8B68-985E0C08FA44}">
      <dgm:prSet/>
      <dgm:spPr/>
      <dgm:t>
        <a:bodyPr/>
        <a:lstStyle/>
        <a:p>
          <a:endParaRPr kumimoji="1" lang="ja-JP" altLang="en-US"/>
        </a:p>
      </dgm:t>
    </dgm:pt>
    <dgm:pt modelId="{D2F0838C-3023-447C-93DC-EAA78AA66040}" type="sibTrans" cxnId="{0E4723B5-F4C9-462C-8B68-985E0C08FA44}">
      <dgm:prSet/>
      <dgm:spPr/>
      <dgm:t>
        <a:bodyPr/>
        <a:lstStyle/>
        <a:p>
          <a:endParaRPr kumimoji="1" lang="ja-JP" altLang="en-US"/>
        </a:p>
      </dgm:t>
    </dgm:pt>
    <dgm:pt modelId="{EA4C6615-CDCA-45F5-BA4B-84DF061F7798}" type="pres">
      <dgm:prSet presAssocID="{9298243B-17E0-4EB4-AF40-1E9AAF981477}" presName="linear" presStyleCnt="0">
        <dgm:presLayoutVars>
          <dgm:animLvl val="lvl"/>
          <dgm:resizeHandles val="exact"/>
        </dgm:presLayoutVars>
      </dgm:prSet>
      <dgm:spPr/>
      <dgm:t>
        <a:bodyPr/>
        <a:lstStyle/>
        <a:p>
          <a:endParaRPr kumimoji="1" lang="ja-JP" altLang="en-US"/>
        </a:p>
      </dgm:t>
    </dgm:pt>
    <dgm:pt modelId="{305E6847-EB51-45C4-BF91-21F4093B438A}" type="pres">
      <dgm:prSet presAssocID="{CB5F19AA-DAA5-4F05-9E5A-67E76B1CBDB2}" presName="parentText" presStyleLbl="node1" presStyleIdx="0" presStyleCnt="3" custScaleY="12548">
        <dgm:presLayoutVars>
          <dgm:chMax val="0"/>
          <dgm:bulletEnabled val="1"/>
        </dgm:presLayoutVars>
      </dgm:prSet>
      <dgm:spPr/>
      <dgm:t>
        <a:bodyPr/>
        <a:lstStyle/>
        <a:p>
          <a:endParaRPr kumimoji="1" lang="ja-JP" altLang="en-US"/>
        </a:p>
      </dgm:t>
    </dgm:pt>
    <dgm:pt modelId="{A73B4144-774C-48C1-8010-41C54FD87E19}" type="pres">
      <dgm:prSet presAssocID="{652C6B76-E204-4D77-9C64-10951F7520E0}" presName="spacer" presStyleCnt="0"/>
      <dgm:spPr/>
    </dgm:pt>
    <dgm:pt modelId="{11914B6E-55B3-4D3C-8D7C-0EAD4FADF367}" type="pres">
      <dgm:prSet presAssocID="{7F6008DA-5FF3-4A6A-87B0-F997436AE16E}" presName="parentText" presStyleLbl="node1" presStyleIdx="1" presStyleCnt="3" custScaleY="13213" custLinFactNeighborY="-54571">
        <dgm:presLayoutVars>
          <dgm:chMax val="0"/>
          <dgm:bulletEnabled val="1"/>
        </dgm:presLayoutVars>
      </dgm:prSet>
      <dgm:spPr/>
      <dgm:t>
        <a:bodyPr/>
        <a:lstStyle/>
        <a:p>
          <a:endParaRPr kumimoji="1" lang="ja-JP" altLang="en-US"/>
        </a:p>
      </dgm:t>
    </dgm:pt>
    <dgm:pt modelId="{F7D0B1E5-932F-4BCF-8C36-7261881CEEF0}" type="pres">
      <dgm:prSet presAssocID="{91AC204C-E70E-4520-A7E5-4D28BD004D84}" presName="spacer" presStyleCnt="0"/>
      <dgm:spPr/>
    </dgm:pt>
    <dgm:pt modelId="{B4E75124-4A50-47B4-857F-E17A9ECD5BF5}" type="pres">
      <dgm:prSet presAssocID="{9757BDC3-620B-4193-BFB9-E6506210B014}" presName="parentText" presStyleLbl="node1" presStyleIdx="2" presStyleCnt="3" custScaleY="12230" custLinFactNeighborY="-94259">
        <dgm:presLayoutVars>
          <dgm:chMax val="0"/>
          <dgm:bulletEnabled val="1"/>
        </dgm:presLayoutVars>
      </dgm:prSet>
      <dgm:spPr/>
      <dgm:t>
        <a:bodyPr/>
        <a:lstStyle/>
        <a:p>
          <a:endParaRPr kumimoji="1" lang="ja-JP" altLang="en-US"/>
        </a:p>
      </dgm:t>
    </dgm:pt>
  </dgm:ptLst>
  <dgm:cxnLst>
    <dgm:cxn modelId="{5A18F5E6-D9FB-484A-A571-870C97F1DFEF}" type="presOf" srcId="{CB5F19AA-DAA5-4F05-9E5A-67E76B1CBDB2}" destId="{305E6847-EB51-45C4-BF91-21F4093B438A}" srcOrd="0" destOrd="0" presId="urn:microsoft.com/office/officeart/2005/8/layout/vList2"/>
    <dgm:cxn modelId="{EFD72BE4-D188-444B-833F-FDECDE4D1503}" type="presOf" srcId="{7F6008DA-5FF3-4A6A-87B0-F997436AE16E}" destId="{11914B6E-55B3-4D3C-8D7C-0EAD4FADF367}" srcOrd="0" destOrd="0" presId="urn:microsoft.com/office/officeart/2005/8/layout/vList2"/>
    <dgm:cxn modelId="{2B1EB386-6E11-4510-97CD-BE4EAB749DAE}" type="presOf" srcId="{9298243B-17E0-4EB4-AF40-1E9AAF981477}" destId="{EA4C6615-CDCA-45F5-BA4B-84DF061F7798}" srcOrd="0" destOrd="0" presId="urn:microsoft.com/office/officeart/2005/8/layout/vList2"/>
    <dgm:cxn modelId="{9533F6D9-48E0-495C-A563-E14EBBEC95C6}" type="presOf" srcId="{9757BDC3-620B-4193-BFB9-E6506210B014}" destId="{B4E75124-4A50-47B4-857F-E17A9ECD5BF5}" srcOrd="0" destOrd="0" presId="urn:microsoft.com/office/officeart/2005/8/layout/vList2"/>
    <dgm:cxn modelId="{0D4CACA2-D5C1-4765-AC2A-5C4A7459295A}" srcId="{9298243B-17E0-4EB4-AF40-1E9AAF981477}" destId="{CB5F19AA-DAA5-4F05-9E5A-67E76B1CBDB2}" srcOrd="0" destOrd="0" parTransId="{D3B23BC8-7D88-481A-BD84-AE00F9CD055F}" sibTransId="{652C6B76-E204-4D77-9C64-10951F7520E0}"/>
    <dgm:cxn modelId="{0E4723B5-F4C9-462C-8B68-985E0C08FA44}" srcId="{9298243B-17E0-4EB4-AF40-1E9AAF981477}" destId="{9757BDC3-620B-4193-BFB9-E6506210B014}" srcOrd="2" destOrd="0" parTransId="{BCA481A7-534F-4C45-A739-EE01374E3A94}" sibTransId="{D2F0838C-3023-447C-93DC-EAA78AA66040}"/>
    <dgm:cxn modelId="{F65F0AF6-CB5F-4D1A-823B-E63136262479}" srcId="{9298243B-17E0-4EB4-AF40-1E9AAF981477}" destId="{7F6008DA-5FF3-4A6A-87B0-F997436AE16E}" srcOrd="1" destOrd="0" parTransId="{430430A1-836A-4EFC-A2F1-EFD144455030}" sibTransId="{91AC204C-E70E-4520-A7E5-4D28BD004D84}"/>
    <dgm:cxn modelId="{3EBE43E1-CAAC-4189-BB39-0F1B6F45AA62}" type="presParOf" srcId="{EA4C6615-CDCA-45F5-BA4B-84DF061F7798}" destId="{305E6847-EB51-45C4-BF91-21F4093B438A}" srcOrd="0" destOrd="0" presId="urn:microsoft.com/office/officeart/2005/8/layout/vList2"/>
    <dgm:cxn modelId="{DE8B92FA-A7B7-48A3-9090-F7A0381268DA}" type="presParOf" srcId="{EA4C6615-CDCA-45F5-BA4B-84DF061F7798}" destId="{A73B4144-774C-48C1-8010-41C54FD87E19}" srcOrd="1" destOrd="0" presId="urn:microsoft.com/office/officeart/2005/8/layout/vList2"/>
    <dgm:cxn modelId="{0BB6CEC7-C504-456B-9EE8-E4A69341E760}" type="presParOf" srcId="{EA4C6615-CDCA-45F5-BA4B-84DF061F7798}" destId="{11914B6E-55B3-4D3C-8D7C-0EAD4FADF367}" srcOrd="2" destOrd="0" presId="urn:microsoft.com/office/officeart/2005/8/layout/vList2"/>
    <dgm:cxn modelId="{6F71D038-6B3D-469E-88A4-2D4949091C65}" type="presParOf" srcId="{EA4C6615-CDCA-45F5-BA4B-84DF061F7798}" destId="{F7D0B1E5-932F-4BCF-8C36-7261881CEEF0}" srcOrd="3" destOrd="0" presId="urn:microsoft.com/office/officeart/2005/8/layout/vList2"/>
    <dgm:cxn modelId="{AF5AB8E4-7CBF-4033-A241-D99CA3F2A368}" type="presParOf" srcId="{EA4C6615-CDCA-45F5-BA4B-84DF061F7798}" destId="{B4E75124-4A50-47B4-857F-E17A9ECD5BF5}" srcOrd="4" destOrd="0" presId="urn:microsoft.com/office/officeart/2005/8/layout/vList2"/>
  </dgm:cxnLst>
  <dgm:bg/>
  <dgm:whole/>
</dgm:dataModel>
</file>

<file path=ppt/diagrams/data14.xml><?xml version="1.0" encoding="utf-8"?>
<dgm:dataModel xmlns:dgm="http://schemas.openxmlformats.org/drawingml/2006/diagram" xmlns:a="http://schemas.openxmlformats.org/drawingml/2006/main">
  <dgm:ptLst>
    <dgm:pt modelId="{9298243B-17E0-4EB4-AF40-1E9AAF981477}" type="doc">
      <dgm:prSet loTypeId="urn:microsoft.com/office/officeart/2005/8/layout/vList2" loCatId="list" qsTypeId="urn:microsoft.com/office/officeart/2005/8/quickstyle/3d1" qsCatId="3D" csTypeId="urn:microsoft.com/office/officeart/2005/8/colors/accent2_2" csCatId="accent2" phldr="1"/>
      <dgm:spPr/>
      <dgm:t>
        <a:bodyPr/>
        <a:lstStyle/>
        <a:p>
          <a:endParaRPr kumimoji="1" lang="ja-JP" altLang="en-US"/>
        </a:p>
      </dgm:t>
    </dgm:pt>
    <dgm:pt modelId="{CB5F19AA-DAA5-4F05-9E5A-67E76B1CBDB2}">
      <dgm:prSet custT="1"/>
      <dgm:spPr/>
      <dgm:t>
        <a:bodyPr/>
        <a:lstStyle/>
        <a:p>
          <a:pPr rtl="0"/>
          <a:r>
            <a:rPr kumimoji="1" lang="en-US" altLang="ja-JP" sz="2000" b="1" dirty="0" err="1" smtClean="0"/>
            <a:t>STMicro</a:t>
          </a:r>
          <a:r>
            <a:rPr kumimoji="1" lang="ja-JP" altLang="en-US" sz="2000" b="1" dirty="0" smtClean="0"/>
            <a:t> は彼ら独自の </a:t>
          </a:r>
          <a:r>
            <a:rPr kumimoji="1" lang="en-US" altLang="ja-JP" sz="2000" b="1" dirty="0" smtClean="0"/>
            <a:t>SH-4</a:t>
          </a:r>
          <a:r>
            <a:rPr kumimoji="1" lang="ja-JP" altLang="en-US" sz="2000" b="1" dirty="0" smtClean="0"/>
            <a:t> ベースの  </a:t>
          </a:r>
          <a:r>
            <a:rPr kumimoji="1" lang="en-US" altLang="ja-JP" sz="2000" b="1" dirty="0" smtClean="0"/>
            <a:t>SuperH</a:t>
          </a:r>
          <a:r>
            <a:rPr kumimoji="1" lang="ja-JP" altLang="en-US" sz="2000" b="1" dirty="0" smtClean="0"/>
            <a:t> </a:t>
          </a:r>
          <a:r>
            <a:rPr kumimoji="1" lang="en-US" altLang="ja-JP" sz="2000" b="1" dirty="0" smtClean="0"/>
            <a:t>MPU/</a:t>
          </a:r>
          <a:r>
            <a:rPr kumimoji="1" lang="ja-JP" altLang="en-US" sz="2000" b="1" dirty="0" smtClean="0"/>
            <a:t> </a:t>
          </a:r>
          <a:r>
            <a:rPr kumimoji="1" lang="en-US" altLang="ja-JP" sz="2000" b="1" dirty="0" smtClean="0"/>
            <a:t>SoC</a:t>
          </a:r>
          <a:r>
            <a:rPr kumimoji="1" lang="ja-JP" altLang="en-US" sz="2000" b="1" dirty="0" smtClean="0"/>
            <a:t> を開発し</a:t>
          </a:r>
          <a:r>
            <a:rPr kumimoji="1" lang="en-US" altLang="ja-JP" sz="2000" b="1" dirty="0" smtClean="0"/>
            <a:t/>
          </a:r>
          <a:br>
            <a:rPr kumimoji="1" lang="en-US" altLang="ja-JP" sz="2000" b="1" dirty="0" smtClean="0"/>
          </a:br>
          <a:r>
            <a:rPr kumimoji="1" lang="en-US" altLang="ja-JP" sz="2000" b="1" dirty="0" smtClean="0"/>
            <a:t>Primary</a:t>
          </a:r>
          <a:r>
            <a:rPr kumimoji="1" lang="ja-JP" altLang="en-US" sz="2000" b="1" dirty="0" smtClean="0"/>
            <a:t> </a:t>
          </a:r>
          <a:r>
            <a:rPr kumimoji="1" lang="en-US" altLang="ja-JP" sz="2000" b="1" dirty="0" smtClean="0"/>
            <a:t>OS</a:t>
          </a:r>
          <a:r>
            <a:rPr kumimoji="1" lang="ja-JP" altLang="en-US" sz="2000" b="1" dirty="0" smtClean="0"/>
            <a:t> として </a:t>
          </a:r>
          <a:r>
            <a:rPr kumimoji="1" lang="en-US" altLang="ja-JP" sz="2000" b="1" dirty="0" smtClean="0"/>
            <a:t>Linux</a:t>
          </a:r>
          <a:r>
            <a:rPr kumimoji="1" lang="ja-JP" altLang="en-US" sz="2000" b="1" dirty="0" smtClean="0"/>
            <a:t>  </a:t>
          </a:r>
          <a:r>
            <a:rPr kumimoji="1" lang="en-US" altLang="ja-JP" sz="2000" b="1" dirty="0" smtClean="0"/>
            <a:t>ST-BSP</a:t>
          </a:r>
          <a:r>
            <a:rPr kumimoji="1" lang="ja-JP" altLang="en-US" sz="2000" b="1" dirty="0" smtClean="0"/>
            <a:t> を無償でユーザー提供している</a:t>
          </a:r>
          <a:endParaRPr kumimoji="1" lang="en-US" sz="2000" b="1" dirty="0"/>
        </a:p>
      </dgm:t>
    </dgm:pt>
    <dgm:pt modelId="{D3B23BC8-7D88-481A-BD84-AE00F9CD055F}" type="parTrans" cxnId="{0D4CACA2-D5C1-4765-AC2A-5C4A7459295A}">
      <dgm:prSet/>
      <dgm:spPr/>
      <dgm:t>
        <a:bodyPr/>
        <a:lstStyle/>
        <a:p>
          <a:endParaRPr kumimoji="1" lang="ja-JP" altLang="en-US"/>
        </a:p>
      </dgm:t>
    </dgm:pt>
    <dgm:pt modelId="{652C6B76-E204-4D77-9C64-10951F7520E0}" type="sibTrans" cxnId="{0D4CACA2-D5C1-4765-AC2A-5C4A7459295A}">
      <dgm:prSet/>
      <dgm:spPr/>
      <dgm:t>
        <a:bodyPr/>
        <a:lstStyle/>
        <a:p>
          <a:endParaRPr kumimoji="1" lang="ja-JP" altLang="en-US"/>
        </a:p>
      </dgm:t>
    </dgm:pt>
    <dgm:pt modelId="{7F6008DA-5FF3-4A6A-87B0-F997436AE16E}">
      <dgm:prSet custT="1"/>
      <dgm:spPr/>
      <dgm:t>
        <a:bodyPr/>
        <a:lstStyle/>
        <a:p>
          <a:pPr rtl="0"/>
          <a:r>
            <a:rPr kumimoji="1" lang="en-US" altLang="ja-JP" sz="2000" b="1" dirty="0" smtClean="0"/>
            <a:t>ST-BSP</a:t>
          </a:r>
          <a:r>
            <a:rPr kumimoji="1" lang="ja-JP" altLang="en-US" sz="2000" b="1" dirty="0" smtClean="0"/>
            <a:t> には 最新の </a:t>
          </a:r>
          <a:r>
            <a:rPr kumimoji="1" lang="en-US" altLang="ja-JP" sz="2000" b="1" dirty="0" smtClean="0"/>
            <a:t>GCC4.1</a:t>
          </a:r>
          <a:r>
            <a:rPr kumimoji="1" lang="ja-JP" altLang="en-US" sz="2000" b="1" dirty="0" smtClean="0"/>
            <a:t> や </a:t>
          </a:r>
          <a:r>
            <a:rPr kumimoji="1" lang="en-US" altLang="ja-JP" sz="2000" b="1" dirty="0" smtClean="0"/>
            <a:t>gdb</a:t>
          </a:r>
          <a:r>
            <a:rPr kumimoji="1" lang="ja-JP" altLang="en-US" sz="2000" b="1" dirty="0" smtClean="0"/>
            <a:t>（デバッガ）、</a:t>
          </a:r>
          <a:r>
            <a:rPr kumimoji="1" lang="en-US" altLang="ja-JP" sz="2000" b="1" dirty="0" smtClean="0"/>
            <a:t>Eclipse</a:t>
          </a:r>
          <a:r>
            <a:rPr kumimoji="1" lang="ja-JP" altLang="en-US" sz="2000" b="1" dirty="0" smtClean="0"/>
            <a:t> </a:t>
          </a:r>
          <a:r>
            <a:rPr kumimoji="1" lang="en-US" altLang="ja-JP" sz="2000" b="1" dirty="0" smtClean="0"/>
            <a:t>IDE</a:t>
          </a:r>
          <a:r>
            <a:rPr kumimoji="1" lang="ja-JP" altLang="en-US" sz="2000" b="1" dirty="0" smtClean="0"/>
            <a:t> 対応</a:t>
          </a:r>
          <a:r>
            <a:rPr kumimoji="1" lang="en-US" altLang="ja-JP" sz="2000" b="1" dirty="0" smtClean="0"/>
            <a:t/>
          </a:r>
          <a:br>
            <a:rPr kumimoji="1" lang="en-US" altLang="ja-JP" sz="2000" b="1" dirty="0" smtClean="0"/>
          </a:br>
          <a:r>
            <a:rPr kumimoji="1" lang="ja-JP" altLang="en-US" sz="2000" b="1" dirty="0" smtClean="0"/>
            <a:t>などが含まれており、これらは実際に製品開発に適用できるレベル</a:t>
          </a:r>
          <a:endParaRPr kumimoji="1" lang="en-US" sz="2000" b="1" dirty="0"/>
        </a:p>
      </dgm:t>
    </dgm:pt>
    <dgm:pt modelId="{430430A1-836A-4EFC-A2F1-EFD144455030}" type="parTrans" cxnId="{F65F0AF6-CB5F-4D1A-823B-E63136262479}">
      <dgm:prSet/>
      <dgm:spPr/>
      <dgm:t>
        <a:bodyPr/>
        <a:lstStyle/>
        <a:p>
          <a:endParaRPr kumimoji="1" lang="ja-JP" altLang="en-US"/>
        </a:p>
      </dgm:t>
    </dgm:pt>
    <dgm:pt modelId="{91AC204C-E70E-4520-A7E5-4D28BD004D84}" type="sibTrans" cxnId="{F65F0AF6-CB5F-4D1A-823B-E63136262479}">
      <dgm:prSet/>
      <dgm:spPr/>
      <dgm:t>
        <a:bodyPr/>
        <a:lstStyle/>
        <a:p>
          <a:endParaRPr kumimoji="1" lang="ja-JP" altLang="en-US"/>
        </a:p>
      </dgm:t>
    </dgm:pt>
    <dgm:pt modelId="{9757BDC3-620B-4193-BFB9-E6506210B014}">
      <dgm:prSet custT="1"/>
      <dgm:spPr/>
      <dgm:t>
        <a:bodyPr/>
        <a:lstStyle/>
        <a:p>
          <a:pPr rtl="0"/>
          <a:r>
            <a:rPr kumimoji="1" lang="en-US" altLang="ja-JP" sz="2000" b="1" dirty="0" smtClean="0"/>
            <a:t>STM</a:t>
          </a:r>
          <a:r>
            <a:rPr kumimoji="1" lang="ja-JP" altLang="en-US" sz="2000" b="1" dirty="0" smtClean="0"/>
            <a:t> </a:t>
          </a:r>
          <a:r>
            <a:rPr kumimoji="1" lang="ja-JP" altLang="en-US" sz="2000" b="1" dirty="0" err="1" smtClean="0"/>
            <a:t>には</a:t>
          </a:r>
          <a:r>
            <a:rPr kumimoji="1" lang="ja-JP" altLang="en-US" sz="2000" b="1" dirty="0" smtClean="0"/>
            <a:t> </a:t>
          </a:r>
          <a:r>
            <a:rPr kumimoji="1" lang="en-US" altLang="ja-JP" sz="2000" b="1" dirty="0" smtClean="0"/>
            <a:t>SH-4</a:t>
          </a:r>
          <a:r>
            <a:rPr kumimoji="1" lang="ja-JP" altLang="en-US" sz="2000" b="1" dirty="0" smtClean="0"/>
            <a:t> </a:t>
          </a:r>
          <a:r>
            <a:rPr kumimoji="1" lang="en-US" altLang="ja-JP" sz="2000" b="1" dirty="0" smtClean="0"/>
            <a:t>(w/FPU)</a:t>
          </a:r>
          <a:r>
            <a:rPr kumimoji="1" lang="ja-JP" altLang="en-US" sz="2000" b="1" dirty="0" smtClean="0"/>
            <a:t> </a:t>
          </a:r>
          <a:r>
            <a:rPr kumimoji="1" lang="en-US" altLang="ja-JP" sz="2000" b="1" dirty="0" smtClean="0"/>
            <a:t>big/little</a:t>
          </a:r>
          <a:r>
            <a:rPr kumimoji="1" lang="ja-JP" altLang="en-US" sz="2000" b="1" dirty="0" smtClean="0"/>
            <a:t> </a:t>
          </a:r>
          <a:r>
            <a:rPr kumimoji="1" lang="en-US" altLang="ja-JP" sz="2000" b="1" dirty="0" smtClean="0"/>
            <a:t>endian</a:t>
          </a:r>
          <a:r>
            <a:rPr kumimoji="1" lang="ja-JP" altLang="en-US" sz="2000" b="1" dirty="0" smtClean="0"/>
            <a:t> のデバイスだけしかない</a:t>
          </a:r>
          <a:r>
            <a:rPr kumimoji="1" lang="en-US" altLang="ja-JP" sz="2000" b="1" dirty="0" smtClean="0"/>
            <a:t/>
          </a:r>
          <a:br>
            <a:rPr kumimoji="1" lang="en-US" altLang="ja-JP" sz="2000" b="1" dirty="0" smtClean="0"/>
          </a:br>
          <a:r>
            <a:rPr kumimoji="1" lang="ja-JP" altLang="en-US" sz="2000" b="1" dirty="0" smtClean="0"/>
            <a:t>ため、</a:t>
          </a:r>
          <a:r>
            <a:rPr kumimoji="1" lang="en-US" altLang="ja-JP" sz="2000" b="1" dirty="0" smtClean="0"/>
            <a:t>ST-BSP</a:t>
          </a:r>
          <a:r>
            <a:rPr kumimoji="1" lang="ja-JP" altLang="en-US" sz="2000" b="1" dirty="0" smtClean="0"/>
            <a:t> の </a:t>
          </a:r>
          <a:r>
            <a:rPr kumimoji="1" lang="en-US" altLang="ja-JP" sz="2000" b="1" dirty="0" smtClean="0"/>
            <a:t>GCC</a:t>
          </a:r>
          <a:r>
            <a:rPr kumimoji="1" lang="ja-JP" altLang="en-US" sz="2000" b="1" dirty="0" smtClean="0"/>
            <a:t> では </a:t>
          </a:r>
          <a:r>
            <a:rPr kumimoji="1" lang="en-US" altLang="ja-JP" sz="2000" b="1" dirty="0" smtClean="0"/>
            <a:t>SH-3</a:t>
          </a:r>
          <a:r>
            <a:rPr kumimoji="1" lang="ja-JP" altLang="en-US" sz="2000" b="1" dirty="0" err="1" smtClean="0"/>
            <a:t>、</a:t>
          </a:r>
          <a:r>
            <a:rPr kumimoji="1" lang="en-US" altLang="ja-JP" sz="2000" b="1" dirty="0" smtClean="0"/>
            <a:t>SH-3DSP</a:t>
          </a:r>
          <a:r>
            <a:rPr kumimoji="1" lang="ja-JP" altLang="en-US" sz="2000" b="1" dirty="0" err="1" smtClean="0"/>
            <a:t>、</a:t>
          </a:r>
          <a:r>
            <a:rPr kumimoji="1" lang="en-US" altLang="ja-JP" sz="2000" b="1" dirty="0" smtClean="0"/>
            <a:t>SH4AL-DSP</a:t>
          </a:r>
          <a:r>
            <a:rPr kumimoji="1" lang="ja-JP" altLang="en-US" sz="2000" b="1" dirty="0" smtClean="0"/>
            <a:t> などに</a:t>
          </a:r>
          <a:r>
            <a:rPr kumimoji="1" lang="en-US" altLang="ja-JP" sz="2000" b="1" dirty="0" smtClean="0"/>
            <a:t/>
          </a:r>
          <a:br>
            <a:rPr kumimoji="1" lang="en-US" altLang="ja-JP" sz="2000" b="1" dirty="0" smtClean="0"/>
          </a:br>
          <a:r>
            <a:rPr kumimoji="1" lang="ja-JP" altLang="en-US" sz="2000" b="1" dirty="0" smtClean="0"/>
            <a:t>は対応しない。また彼ら独自の</a:t>
          </a:r>
          <a:r>
            <a:rPr kumimoji="1" lang="en-US" altLang="ja-JP" sz="2000" b="1" dirty="0" smtClean="0"/>
            <a:t>10</a:t>
          </a:r>
          <a:r>
            <a:rPr kumimoji="1" lang="ja-JP" altLang="en-US" sz="2000" b="1" dirty="0" smtClean="0"/>
            <a:t>段パイプライン対応などが含まれる</a:t>
          </a:r>
          <a:endParaRPr kumimoji="1" lang="ja-JP" sz="2000" b="1" dirty="0"/>
        </a:p>
      </dgm:t>
    </dgm:pt>
    <dgm:pt modelId="{BCA481A7-534F-4C45-A739-EE01374E3A94}" type="parTrans" cxnId="{0E4723B5-F4C9-462C-8B68-985E0C08FA44}">
      <dgm:prSet/>
      <dgm:spPr/>
      <dgm:t>
        <a:bodyPr/>
        <a:lstStyle/>
        <a:p>
          <a:endParaRPr kumimoji="1" lang="ja-JP" altLang="en-US"/>
        </a:p>
      </dgm:t>
    </dgm:pt>
    <dgm:pt modelId="{D2F0838C-3023-447C-93DC-EAA78AA66040}" type="sibTrans" cxnId="{0E4723B5-F4C9-462C-8B68-985E0C08FA44}">
      <dgm:prSet/>
      <dgm:spPr/>
      <dgm:t>
        <a:bodyPr/>
        <a:lstStyle/>
        <a:p>
          <a:endParaRPr kumimoji="1" lang="ja-JP" altLang="en-US"/>
        </a:p>
      </dgm:t>
    </dgm:pt>
    <dgm:pt modelId="{EA4C6615-CDCA-45F5-BA4B-84DF061F7798}" type="pres">
      <dgm:prSet presAssocID="{9298243B-17E0-4EB4-AF40-1E9AAF981477}" presName="linear" presStyleCnt="0">
        <dgm:presLayoutVars>
          <dgm:animLvl val="lvl"/>
          <dgm:resizeHandles val="exact"/>
        </dgm:presLayoutVars>
      </dgm:prSet>
      <dgm:spPr/>
      <dgm:t>
        <a:bodyPr/>
        <a:lstStyle/>
        <a:p>
          <a:endParaRPr kumimoji="1" lang="ja-JP" altLang="en-US"/>
        </a:p>
      </dgm:t>
    </dgm:pt>
    <dgm:pt modelId="{305E6847-EB51-45C4-BF91-21F4093B438A}" type="pres">
      <dgm:prSet presAssocID="{CB5F19AA-DAA5-4F05-9E5A-67E76B1CBDB2}" presName="parentText" presStyleLbl="node1" presStyleIdx="0" presStyleCnt="3" custScaleY="63517" custLinFactY="-10504" custLinFactNeighborY="-100000">
        <dgm:presLayoutVars>
          <dgm:chMax val="0"/>
          <dgm:bulletEnabled val="1"/>
        </dgm:presLayoutVars>
      </dgm:prSet>
      <dgm:spPr/>
      <dgm:t>
        <a:bodyPr/>
        <a:lstStyle/>
        <a:p>
          <a:endParaRPr kumimoji="1" lang="ja-JP" altLang="en-US"/>
        </a:p>
      </dgm:t>
    </dgm:pt>
    <dgm:pt modelId="{A73B4144-774C-48C1-8010-41C54FD87E19}" type="pres">
      <dgm:prSet presAssocID="{652C6B76-E204-4D77-9C64-10951F7520E0}" presName="spacer" presStyleCnt="0"/>
      <dgm:spPr/>
    </dgm:pt>
    <dgm:pt modelId="{11914B6E-55B3-4D3C-8D7C-0EAD4FADF367}" type="pres">
      <dgm:prSet presAssocID="{7F6008DA-5FF3-4A6A-87B0-F997436AE16E}" presName="parentText" presStyleLbl="node1" presStyleIdx="1" presStyleCnt="3" custScaleY="60275" custLinFactNeighborY="-73992">
        <dgm:presLayoutVars>
          <dgm:chMax val="0"/>
          <dgm:bulletEnabled val="1"/>
        </dgm:presLayoutVars>
      </dgm:prSet>
      <dgm:spPr/>
      <dgm:t>
        <a:bodyPr/>
        <a:lstStyle/>
        <a:p>
          <a:endParaRPr kumimoji="1" lang="ja-JP" altLang="en-US"/>
        </a:p>
      </dgm:t>
    </dgm:pt>
    <dgm:pt modelId="{F7D0B1E5-932F-4BCF-8C36-7261881CEEF0}" type="pres">
      <dgm:prSet presAssocID="{91AC204C-E70E-4520-A7E5-4D28BD004D84}" presName="spacer" presStyleCnt="0"/>
      <dgm:spPr/>
    </dgm:pt>
    <dgm:pt modelId="{B4E75124-4A50-47B4-857F-E17A9ECD5BF5}" type="pres">
      <dgm:prSet presAssocID="{9757BDC3-620B-4193-BFB9-E6506210B014}" presName="parentText" presStyleLbl="node1" presStyleIdx="2" presStyleCnt="3" custScaleY="101025" custLinFactNeighborY="-94259">
        <dgm:presLayoutVars>
          <dgm:chMax val="0"/>
          <dgm:bulletEnabled val="1"/>
        </dgm:presLayoutVars>
      </dgm:prSet>
      <dgm:spPr/>
      <dgm:t>
        <a:bodyPr/>
        <a:lstStyle/>
        <a:p>
          <a:endParaRPr kumimoji="1" lang="ja-JP" altLang="en-US"/>
        </a:p>
      </dgm:t>
    </dgm:pt>
  </dgm:ptLst>
  <dgm:cxnLst>
    <dgm:cxn modelId="{C5FFBE1B-A814-47C7-AE39-77C8D0830056}" type="presOf" srcId="{9757BDC3-620B-4193-BFB9-E6506210B014}" destId="{B4E75124-4A50-47B4-857F-E17A9ECD5BF5}" srcOrd="0" destOrd="0" presId="urn:microsoft.com/office/officeart/2005/8/layout/vList2"/>
    <dgm:cxn modelId="{794E66EA-9E65-4517-9878-DA8645767785}" type="presOf" srcId="{7F6008DA-5FF3-4A6A-87B0-F997436AE16E}" destId="{11914B6E-55B3-4D3C-8D7C-0EAD4FADF367}" srcOrd="0" destOrd="0" presId="urn:microsoft.com/office/officeart/2005/8/layout/vList2"/>
    <dgm:cxn modelId="{0D4CACA2-D5C1-4765-AC2A-5C4A7459295A}" srcId="{9298243B-17E0-4EB4-AF40-1E9AAF981477}" destId="{CB5F19AA-DAA5-4F05-9E5A-67E76B1CBDB2}" srcOrd="0" destOrd="0" parTransId="{D3B23BC8-7D88-481A-BD84-AE00F9CD055F}" sibTransId="{652C6B76-E204-4D77-9C64-10951F7520E0}"/>
    <dgm:cxn modelId="{2FEF4EF4-5E78-4DD9-BF76-9D85AA2963BC}" type="presOf" srcId="{9298243B-17E0-4EB4-AF40-1E9AAF981477}" destId="{EA4C6615-CDCA-45F5-BA4B-84DF061F7798}" srcOrd="0" destOrd="0" presId="urn:microsoft.com/office/officeart/2005/8/layout/vList2"/>
    <dgm:cxn modelId="{0E4723B5-F4C9-462C-8B68-985E0C08FA44}" srcId="{9298243B-17E0-4EB4-AF40-1E9AAF981477}" destId="{9757BDC3-620B-4193-BFB9-E6506210B014}" srcOrd="2" destOrd="0" parTransId="{BCA481A7-534F-4C45-A739-EE01374E3A94}" sibTransId="{D2F0838C-3023-447C-93DC-EAA78AA66040}"/>
    <dgm:cxn modelId="{EBB5B2B3-284F-486C-BCF1-E6DDE0ABE5A6}" type="presOf" srcId="{CB5F19AA-DAA5-4F05-9E5A-67E76B1CBDB2}" destId="{305E6847-EB51-45C4-BF91-21F4093B438A}" srcOrd="0" destOrd="0" presId="urn:microsoft.com/office/officeart/2005/8/layout/vList2"/>
    <dgm:cxn modelId="{F65F0AF6-CB5F-4D1A-823B-E63136262479}" srcId="{9298243B-17E0-4EB4-AF40-1E9AAF981477}" destId="{7F6008DA-5FF3-4A6A-87B0-F997436AE16E}" srcOrd="1" destOrd="0" parTransId="{430430A1-836A-4EFC-A2F1-EFD144455030}" sibTransId="{91AC204C-E70E-4520-A7E5-4D28BD004D84}"/>
    <dgm:cxn modelId="{6970F12E-A4D2-48F4-AC1B-0BD9E28C7E42}" type="presParOf" srcId="{EA4C6615-CDCA-45F5-BA4B-84DF061F7798}" destId="{305E6847-EB51-45C4-BF91-21F4093B438A}" srcOrd="0" destOrd="0" presId="urn:microsoft.com/office/officeart/2005/8/layout/vList2"/>
    <dgm:cxn modelId="{70D8E58F-E25E-40BF-9C3B-D58DB649AC03}" type="presParOf" srcId="{EA4C6615-CDCA-45F5-BA4B-84DF061F7798}" destId="{A73B4144-774C-48C1-8010-41C54FD87E19}" srcOrd="1" destOrd="0" presId="urn:microsoft.com/office/officeart/2005/8/layout/vList2"/>
    <dgm:cxn modelId="{B47F771D-479B-462E-8B4E-5B3329209AE9}" type="presParOf" srcId="{EA4C6615-CDCA-45F5-BA4B-84DF061F7798}" destId="{11914B6E-55B3-4D3C-8D7C-0EAD4FADF367}" srcOrd="2" destOrd="0" presId="urn:microsoft.com/office/officeart/2005/8/layout/vList2"/>
    <dgm:cxn modelId="{ADECCFFD-DBDA-464B-A2A3-A45E459E72DE}" type="presParOf" srcId="{EA4C6615-CDCA-45F5-BA4B-84DF061F7798}" destId="{F7D0B1E5-932F-4BCF-8C36-7261881CEEF0}" srcOrd="3" destOrd="0" presId="urn:microsoft.com/office/officeart/2005/8/layout/vList2"/>
    <dgm:cxn modelId="{C28901EB-DEC1-4327-8C3D-E4D3C7F83281}" type="presParOf" srcId="{EA4C6615-CDCA-45F5-BA4B-84DF061F7798}" destId="{B4E75124-4A50-47B4-857F-E17A9ECD5BF5}" srcOrd="4" destOrd="0" presId="urn:microsoft.com/office/officeart/2005/8/layout/vList2"/>
  </dgm:cxnLst>
  <dgm:bg/>
  <dgm:whole/>
</dgm:dataModel>
</file>

<file path=ppt/diagrams/data15.xml><?xml version="1.0" encoding="utf-8"?>
<dgm:dataModel xmlns:dgm="http://schemas.openxmlformats.org/drawingml/2006/diagram" xmlns:a="http://schemas.openxmlformats.org/drawingml/2006/main">
  <dgm:ptLst>
    <dgm:pt modelId="{688989B0-27B9-4A16-9AD2-313F84C8B34E}"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kumimoji="1" lang="ja-JP" altLang="en-US"/>
        </a:p>
      </dgm:t>
    </dgm:pt>
    <dgm:pt modelId="{2B772EC7-0BE5-4ECD-B597-08F781BEF81B}">
      <dgm:prSet/>
      <dgm:spPr>
        <a:solidFill>
          <a:srgbClr val="FF3386"/>
        </a:solidFill>
      </dgm:spPr>
      <dgm:t>
        <a:bodyPr/>
        <a:lstStyle/>
        <a:p>
          <a:pPr rtl="0"/>
          <a:r>
            <a:rPr kumimoji="1" lang="ja-JP" dirty="0" smtClean="0"/>
            <a:t>現在 </a:t>
          </a:r>
          <a:r>
            <a:rPr kumimoji="1" lang="en-US" dirty="0" smtClean="0"/>
            <a:t>FSF</a:t>
          </a:r>
          <a:r>
            <a:rPr kumimoji="1" lang="ja-JP" dirty="0" smtClean="0"/>
            <a:t> に </a:t>
          </a:r>
          <a:r>
            <a:rPr kumimoji="1" lang="en-US" dirty="0" smtClean="0"/>
            <a:t>SuperH</a:t>
          </a:r>
          <a:r>
            <a:rPr kumimoji="1" lang="ja-JP" dirty="0" smtClean="0"/>
            <a:t> のメンテナーがいないので、</a:t>
          </a:r>
          <a:r>
            <a:rPr kumimoji="1" lang="en-US" dirty="0" smtClean="0"/>
            <a:t>ST</a:t>
          </a:r>
          <a:r>
            <a:rPr kumimoji="1" lang="ja-JP" dirty="0" smtClean="0"/>
            <a:t> はこれらの改善を還元できない</a:t>
          </a:r>
          <a:endParaRPr kumimoji="1" lang="ja-JP" dirty="0"/>
        </a:p>
      </dgm:t>
    </dgm:pt>
    <dgm:pt modelId="{AD8A31C2-9716-42E3-995B-382148B5D152}" type="parTrans" cxnId="{797ACDD7-C325-4ADF-B743-E1EBDD4E4E67}">
      <dgm:prSet/>
      <dgm:spPr/>
      <dgm:t>
        <a:bodyPr/>
        <a:lstStyle/>
        <a:p>
          <a:endParaRPr kumimoji="1" lang="ja-JP" altLang="en-US"/>
        </a:p>
      </dgm:t>
    </dgm:pt>
    <dgm:pt modelId="{3FC452BB-D3DE-437F-9CB2-FCDD481195BD}" type="sibTrans" cxnId="{797ACDD7-C325-4ADF-B743-E1EBDD4E4E67}">
      <dgm:prSet/>
      <dgm:spPr/>
      <dgm:t>
        <a:bodyPr/>
        <a:lstStyle/>
        <a:p>
          <a:endParaRPr kumimoji="1" lang="ja-JP" altLang="en-US"/>
        </a:p>
      </dgm:t>
    </dgm:pt>
    <dgm:pt modelId="{E098BF0A-49B8-4B29-A320-F7DFAA827692}" type="pres">
      <dgm:prSet presAssocID="{688989B0-27B9-4A16-9AD2-313F84C8B34E}" presName="linear" presStyleCnt="0">
        <dgm:presLayoutVars>
          <dgm:animLvl val="lvl"/>
          <dgm:resizeHandles val="exact"/>
        </dgm:presLayoutVars>
      </dgm:prSet>
      <dgm:spPr/>
      <dgm:t>
        <a:bodyPr/>
        <a:lstStyle/>
        <a:p>
          <a:endParaRPr kumimoji="1" lang="ja-JP" altLang="en-US"/>
        </a:p>
      </dgm:t>
    </dgm:pt>
    <dgm:pt modelId="{79A0C78E-2DB1-4864-BE38-E6841CDD078F}" type="pres">
      <dgm:prSet presAssocID="{2B772EC7-0BE5-4ECD-B597-08F781BEF81B}" presName="parentText" presStyleLbl="node1" presStyleIdx="0" presStyleCnt="1">
        <dgm:presLayoutVars>
          <dgm:chMax val="0"/>
          <dgm:bulletEnabled val="1"/>
        </dgm:presLayoutVars>
      </dgm:prSet>
      <dgm:spPr/>
      <dgm:t>
        <a:bodyPr/>
        <a:lstStyle/>
        <a:p>
          <a:endParaRPr kumimoji="1" lang="ja-JP" altLang="en-US"/>
        </a:p>
      </dgm:t>
    </dgm:pt>
  </dgm:ptLst>
  <dgm:cxnLst>
    <dgm:cxn modelId="{797ACDD7-C325-4ADF-B743-E1EBDD4E4E67}" srcId="{688989B0-27B9-4A16-9AD2-313F84C8B34E}" destId="{2B772EC7-0BE5-4ECD-B597-08F781BEF81B}" srcOrd="0" destOrd="0" parTransId="{AD8A31C2-9716-42E3-995B-382148B5D152}" sibTransId="{3FC452BB-D3DE-437F-9CB2-FCDD481195BD}"/>
    <dgm:cxn modelId="{893D1C5B-392B-4281-A379-6FEAEE152971}" type="presOf" srcId="{2B772EC7-0BE5-4ECD-B597-08F781BEF81B}" destId="{79A0C78E-2DB1-4864-BE38-E6841CDD078F}" srcOrd="0" destOrd="0" presId="urn:microsoft.com/office/officeart/2005/8/layout/vList2"/>
    <dgm:cxn modelId="{43572995-AF79-4AB5-99BF-F9BD257AD4C9}" type="presOf" srcId="{688989B0-27B9-4A16-9AD2-313F84C8B34E}" destId="{E098BF0A-49B8-4B29-A320-F7DFAA827692}" srcOrd="0" destOrd="0" presId="urn:microsoft.com/office/officeart/2005/8/layout/vList2"/>
    <dgm:cxn modelId="{8F12264F-BE73-468A-A780-BDAF0F0A2F47}" type="presParOf" srcId="{E098BF0A-49B8-4B29-A320-F7DFAA827692}" destId="{79A0C78E-2DB1-4864-BE38-E6841CDD078F}" srcOrd="0" destOrd="0" presId="urn:microsoft.com/office/officeart/2005/8/layout/vList2"/>
  </dgm:cxnLst>
  <dgm:bg/>
  <dgm:whole/>
</dgm:dataModel>
</file>

<file path=ppt/diagrams/data16.xml><?xml version="1.0" encoding="utf-8"?>
<dgm:dataModel xmlns:dgm="http://schemas.openxmlformats.org/drawingml/2006/diagram" xmlns:a="http://schemas.openxmlformats.org/drawingml/2006/main">
  <dgm:ptLst>
    <dgm:pt modelId="{8B881B17-3FBD-464A-97A6-DB40BF8117C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kumimoji="1" lang="ja-JP" altLang="en-US"/>
        </a:p>
      </dgm:t>
    </dgm:pt>
    <dgm:pt modelId="{4AB0C768-9059-47F6-93C4-3B402E0AE3FE}">
      <dgm:prSet phldrT="[テキスト]" custT="1"/>
      <dgm:spPr>
        <a:solidFill>
          <a:schemeClr val="accent2">
            <a:lumMod val="60000"/>
            <a:lumOff val="40000"/>
          </a:schemeClr>
        </a:solidFill>
      </dgm:spPr>
      <dgm:t>
        <a:bodyPr/>
        <a:lstStyle/>
        <a:p>
          <a:r>
            <a:rPr kumimoji="1" lang="en-US" altLang="ja-JP" sz="1600" dirty="0" smtClean="0"/>
            <a:t>ST</a:t>
          </a:r>
          <a:r>
            <a:rPr kumimoji="1" lang="ja-JP" altLang="en-US" sz="1600" dirty="0" smtClean="0"/>
            <a:t> は </a:t>
          </a:r>
          <a:r>
            <a:rPr kumimoji="1" lang="en-US" altLang="ja-JP" sz="1600" dirty="0" smtClean="0"/>
            <a:t>GNU</a:t>
          </a:r>
          <a:r>
            <a:rPr kumimoji="1" lang="ja-JP" altLang="en-US" sz="1600" dirty="0" smtClean="0"/>
            <a:t> </a:t>
          </a:r>
          <a:r>
            <a:rPr kumimoji="1" lang="en-US" altLang="ja-JP" sz="1600" dirty="0" smtClean="0"/>
            <a:t>project</a:t>
          </a:r>
          <a:r>
            <a:rPr kumimoji="1" lang="ja-JP" altLang="en-US" sz="1600" dirty="0" smtClean="0"/>
            <a:t> の </a:t>
          </a:r>
          <a:r>
            <a:rPr kumimoji="1" lang="en-US" altLang="ja-JP" sz="1600" dirty="0" smtClean="0"/>
            <a:t>GCC</a:t>
          </a:r>
          <a:r>
            <a:rPr kumimoji="1" lang="ja-JP" altLang="en-US" sz="1600" dirty="0" smtClean="0"/>
            <a:t> 開発コミュニティとの関係を重視し、現在不在となって</a:t>
          </a:r>
          <a:r>
            <a:rPr kumimoji="1" lang="en-US" altLang="ja-JP" sz="1600" dirty="0" smtClean="0"/>
            <a:t/>
          </a:r>
          <a:br>
            <a:rPr kumimoji="1" lang="en-US" altLang="ja-JP" sz="1600" dirty="0" smtClean="0"/>
          </a:br>
          <a:r>
            <a:rPr kumimoji="1" lang="ja-JP" altLang="en-US" sz="1600" dirty="0" smtClean="0"/>
            <a:t>いる </a:t>
          </a:r>
          <a:r>
            <a:rPr kumimoji="1" lang="en-US" altLang="ja-JP" sz="1600" dirty="0" smtClean="0"/>
            <a:t>GCC</a:t>
          </a:r>
          <a:r>
            <a:rPr kumimoji="1" lang="ja-JP" altLang="en-US" sz="1600" dirty="0" smtClean="0"/>
            <a:t> の</a:t>
          </a:r>
          <a:r>
            <a:rPr kumimoji="1" lang="en-US" altLang="ja-JP" sz="1600" dirty="0" smtClean="0"/>
            <a:t>SuperH</a:t>
          </a:r>
          <a:r>
            <a:rPr kumimoji="1" lang="ja-JP" altLang="en-US" sz="1600" dirty="0" smtClean="0"/>
            <a:t> メンテナーポジションを獲得するための活動を開始している</a:t>
          </a:r>
          <a:endParaRPr kumimoji="1" lang="ja-JP" altLang="en-US" sz="1600" dirty="0"/>
        </a:p>
      </dgm:t>
    </dgm:pt>
    <dgm:pt modelId="{ECF6A41B-B314-4BA4-825A-622CCFBBDA9E}" type="sibTrans" cxnId="{C7DF4BF9-887D-4035-8A4C-FA7655F192DF}">
      <dgm:prSet/>
      <dgm:spPr/>
      <dgm:t>
        <a:bodyPr/>
        <a:lstStyle/>
        <a:p>
          <a:endParaRPr kumimoji="1" lang="ja-JP" altLang="en-US"/>
        </a:p>
      </dgm:t>
    </dgm:pt>
    <dgm:pt modelId="{2251B6D3-D7F0-4D0C-A970-E6BA33C4FACB}" type="parTrans" cxnId="{C7DF4BF9-887D-4035-8A4C-FA7655F192DF}">
      <dgm:prSet/>
      <dgm:spPr/>
      <dgm:t>
        <a:bodyPr/>
        <a:lstStyle/>
        <a:p>
          <a:endParaRPr kumimoji="1" lang="ja-JP" altLang="en-US"/>
        </a:p>
      </dgm:t>
    </dgm:pt>
    <dgm:pt modelId="{309BDBE5-083A-4946-ABEA-752267DF6B56}" type="pres">
      <dgm:prSet presAssocID="{8B881B17-3FBD-464A-97A6-DB40BF8117C5}" presName="linear" presStyleCnt="0">
        <dgm:presLayoutVars>
          <dgm:animLvl val="lvl"/>
          <dgm:resizeHandles val="exact"/>
        </dgm:presLayoutVars>
      </dgm:prSet>
      <dgm:spPr/>
      <dgm:t>
        <a:bodyPr/>
        <a:lstStyle/>
        <a:p>
          <a:endParaRPr kumimoji="1" lang="ja-JP" altLang="en-US"/>
        </a:p>
      </dgm:t>
    </dgm:pt>
    <dgm:pt modelId="{395F6546-F311-4447-93F3-877E968A6F50}" type="pres">
      <dgm:prSet presAssocID="{4AB0C768-9059-47F6-93C4-3B402E0AE3FE}" presName="parentText" presStyleLbl="node1" presStyleIdx="0" presStyleCnt="1" custScaleY="46968" custLinFactNeighborY="-14649">
        <dgm:presLayoutVars>
          <dgm:chMax val="0"/>
          <dgm:bulletEnabled val="1"/>
        </dgm:presLayoutVars>
      </dgm:prSet>
      <dgm:spPr/>
      <dgm:t>
        <a:bodyPr/>
        <a:lstStyle/>
        <a:p>
          <a:endParaRPr kumimoji="1" lang="ja-JP" altLang="en-US"/>
        </a:p>
      </dgm:t>
    </dgm:pt>
  </dgm:ptLst>
  <dgm:cxnLst>
    <dgm:cxn modelId="{C7DF4BF9-887D-4035-8A4C-FA7655F192DF}" srcId="{8B881B17-3FBD-464A-97A6-DB40BF8117C5}" destId="{4AB0C768-9059-47F6-93C4-3B402E0AE3FE}" srcOrd="0" destOrd="0" parTransId="{2251B6D3-D7F0-4D0C-A970-E6BA33C4FACB}" sibTransId="{ECF6A41B-B314-4BA4-825A-622CCFBBDA9E}"/>
    <dgm:cxn modelId="{22679E78-FDA6-47D3-956F-8615D02577D8}" type="presOf" srcId="{8B881B17-3FBD-464A-97A6-DB40BF8117C5}" destId="{309BDBE5-083A-4946-ABEA-752267DF6B56}" srcOrd="0" destOrd="0" presId="urn:microsoft.com/office/officeart/2005/8/layout/vList2"/>
    <dgm:cxn modelId="{B7549446-1575-46A2-8EA8-87CD977B8D94}" type="presOf" srcId="{4AB0C768-9059-47F6-93C4-3B402E0AE3FE}" destId="{395F6546-F311-4447-93F3-877E968A6F50}" srcOrd="0" destOrd="0" presId="urn:microsoft.com/office/officeart/2005/8/layout/vList2"/>
    <dgm:cxn modelId="{9D819BB4-FA74-4B57-AB9D-68FDE6A6DEBE}" type="presParOf" srcId="{309BDBE5-083A-4946-ABEA-752267DF6B56}" destId="{395F6546-F311-4447-93F3-877E968A6F50}" srcOrd="0" destOrd="0" presId="urn:microsoft.com/office/officeart/2005/8/layout/vList2"/>
  </dgm:cxnLst>
  <dgm:bg/>
  <dgm:whole/>
</dgm:dataModel>
</file>

<file path=ppt/diagrams/data17.xml><?xml version="1.0" encoding="utf-8"?>
<dgm:dataModel xmlns:dgm="http://schemas.openxmlformats.org/drawingml/2006/diagram" xmlns:a="http://schemas.openxmlformats.org/drawingml/2006/main">
  <dgm:ptLst>
    <dgm:pt modelId="{8B881B17-3FBD-464A-97A6-DB40BF8117C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kumimoji="1" lang="ja-JP" altLang="en-US"/>
        </a:p>
      </dgm:t>
    </dgm:pt>
    <dgm:pt modelId="{4AB0C768-9059-47F6-93C4-3B402E0AE3FE}">
      <dgm:prSet phldrT="[テキスト]" custT="1"/>
      <dgm:spPr>
        <a:solidFill>
          <a:schemeClr val="accent2">
            <a:lumMod val="60000"/>
            <a:lumOff val="40000"/>
          </a:schemeClr>
        </a:solidFill>
      </dgm:spPr>
      <dgm:t>
        <a:bodyPr/>
        <a:lstStyle/>
        <a:p>
          <a:r>
            <a:rPr kumimoji="1" lang="en-US" altLang="ja-JP" sz="1600" dirty="0" smtClean="0"/>
            <a:t>ST</a:t>
          </a:r>
          <a:r>
            <a:rPr kumimoji="1" lang="ja-JP" altLang="en-US" sz="1600" dirty="0" smtClean="0"/>
            <a:t> が </a:t>
          </a:r>
          <a:r>
            <a:rPr kumimoji="1" lang="en-US" altLang="ja-JP" sz="1600" dirty="0" smtClean="0"/>
            <a:t>FSF</a:t>
          </a:r>
          <a:r>
            <a:rPr kumimoji="1" lang="ja-JP" altLang="en-US" sz="1600" dirty="0" smtClean="0"/>
            <a:t> の中で </a:t>
          </a:r>
          <a:r>
            <a:rPr kumimoji="1" lang="en-US" altLang="ja-JP" sz="1600" dirty="0" smtClean="0"/>
            <a:t>SuperH</a:t>
          </a:r>
          <a:r>
            <a:rPr kumimoji="1" lang="ja-JP" altLang="en-US" sz="1600" dirty="0" smtClean="0"/>
            <a:t> </a:t>
          </a:r>
          <a:r>
            <a:rPr kumimoji="1" lang="en-US" altLang="ja-JP" sz="1600" dirty="0" smtClean="0"/>
            <a:t>GCC</a:t>
          </a:r>
          <a:r>
            <a:rPr kumimoji="1" lang="ja-JP" altLang="en-US" sz="1600" dirty="0" smtClean="0"/>
            <a:t> メンテナーポジションを獲得できた場合には、</a:t>
          </a:r>
          <a:r>
            <a:rPr kumimoji="1" lang="en-US" altLang="ja-JP" sz="1600" dirty="0" smtClean="0"/>
            <a:t/>
          </a:r>
          <a:br>
            <a:rPr kumimoji="1" lang="en-US" altLang="ja-JP" sz="1600" dirty="0" smtClean="0"/>
          </a:br>
          <a:r>
            <a:rPr kumimoji="1" lang="ja-JP" altLang="en-US" sz="1600" dirty="0" smtClean="0"/>
            <a:t>ルネサスの </a:t>
          </a:r>
          <a:r>
            <a:rPr kumimoji="1" lang="en-US" altLang="ja-JP" sz="1600" dirty="0" smtClean="0"/>
            <a:t>SH-3/4/4A</a:t>
          </a:r>
          <a:r>
            <a:rPr kumimoji="1" lang="ja-JP" altLang="en-US" sz="1600" dirty="0" smtClean="0"/>
            <a:t>  をターゲットにした動作検証も行う責任が生じる</a:t>
          </a:r>
          <a:r>
            <a:rPr kumimoji="1" lang="en-US" altLang="ja-JP" sz="1600" dirty="0" smtClean="0"/>
            <a:t/>
          </a:r>
          <a:br>
            <a:rPr kumimoji="1" lang="en-US" altLang="ja-JP" sz="1600" dirty="0" smtClean="0"/>
          </a:br>
          <a:r>
            <a:rPr kumimoji="1" lang="ja-JP" altLang="en-US" sz="1600" dirty="0" smtClean="0"/>
            <a:t>⇒ </a:t>
          </a:r>
          <a:r>
            <a:rPr kumimoji="1" lang="en-US" altLang="ja-JP" sz="1600" dirty="0" smtClean="0"/>
            <a:t>CPU</a:t>
          </a:r>
          <a:r>
            <a:rPr kumimoji="1" lang="ja-JP" altLang="en-US" sz="1600" dirty="0" smtClean="0"/>
            <a:t> 構造の違いをどう吸収するか </a:t>
          </a:r>
          <a:r>
            <a:rPr kumimoji="1" lang="en-US" altLang="ja-JP" sz="1600" dirty="0" smtClean="0"/>
            <a:t>ST/</a:t>
          </a:r>
          <a:r>
            <a:rPr kumimoji="1" lang="ja-JP" altLang="en-US" sz="1600" dirty="0" smtClean="0"/>
            <a:t>ルネサスで詳細に議論する必要がある</a:t>
          </a:r>
          <a:endParaRPr kumimoji="1" lang="ja-JP" altLang="en-US" sz="1600" dirty="0"/>
        </a:p>
      </dgm:t>
    </dgm:pt>
    <dgm:pt modelId="{2251B6D3-D7F0-4D0C-A970-E6BA33C4FACB}" type="parTrans" cxnId="{C7DF4BF9-887D-4035-8A4C-FA7655F192DF}">
      <dgm:prSet/>
      <dgm:spPr/>
      <dgm:t>
        <a:bodyPr/>
        <a:lstStyle/>
        <a:p>
          <a:endParaRPr kumimoji="1" lang="ja-JP" altLang="en-US"/>
        </a:p>
      </dgm:t>
    </dgm:pt>
    <dgm:pt modelId="{ECF6A41B-B314-4BA4-825A-622CCFBBDA9E}" type="sibTrans" cxnId="{C7DF4BF9-887D-4035-8A4C-FA7655F192DF}">
      <dgm:prSet/>
      <dgm:spPr/>
      <dgm:t>
        <a:bodyPr/>
        <a:lstStyle/>
        <a:p>
          <a:endParaRPr kumimoji="1" lang="ja-JP" altLang="en-US"/>
        </a:p>
      </dgm:t>
    </dgm:pt>
    <dgm:pt modelId="{309BDBE5-083A-4946-ABEA-752267DF6B56}" type="pres">
      <dgm:prSet presAssocID="{8B881B17-3FBD-464A-97A6-DB40BF8117C5}" presName="linear" presStyleCnt="0">
        <dgm:presLayoutVars>
          <dgm:animLvl val="lvl"/>
          <dgm:resizeHandles val="exact"/>
        </dgm:presLayoutVars>
      </dgm:prSet>
      <dgm:spPr/>
      <dgm:t>
        <a:bodyPr/>
        <a:lstStyle/>
        <a:p>
          <a:endParaRPr kumimoji="1" lang="ja-JP" altLang="en-US"/>
        </a:p>
      </dgm:t>
    </dgm:pt>
    <dgm:pt modelId="{395F6546-F311-4447-93F3-877E968A6F50}" type="pres">
      <dgm:prSet presAssocID="{4AB0C768-9059-47F6-93C4-3B402E0AE3FE}" presName="parentText" presStyleLbl="node1" presStyleIdx="0" presStyleCnt="1" custScaleY="68239" custLinFactNeighborY="2088">
        <dgm:presLayoutVars>
          <dgm:chMax val="0"/>
          <dgm:bulletEnabled val="1"/>
        </dgm:presLayoutVars>
      </dgm:prSet>
      <dgm:spPr/>
      <dgm:t>
        <a:bodyPr/>
        <a:lstStyle/>
        <a:p>
          <a:endParaRPr kumimoji="1" lang="ja-JP" altLang="en-US"/>
        </a:p>
      </dgm:t>
    </dgm:pt>
  </dgm:ptLst>
  <dgm:cxnLst>
    <dgm:cxn modelId="{16D54FCA-F58F-41E8-BF1C-5E446F95F392}" type="presOf" srcId="{8B881B17-3FBD-464A-97A6-DB40BF8117C5}" destId="{309BDBE5-083A-4946-ABEA-752267DF6B56}" srcOrd="0" destOrd="0" presId="urn:microsoft.com/office/officeart/2005/8/layout/vList2"/>
    <dgm:cxn modelId="{C7DF4BF9-887D-4035-8A4C-FA7655F192DF}" srcId="{8B881B17-3FBD-464A-97A6-DB40BF8117C5}" destId="{4AB0C768-9059-47F6-93C4-3B402E0AE3FE}" srcOrd="0" destOrd="0" parTransId="{2251B6D3-D7F0-4D0C-A970-E6BA33C4FACB}" sibTransId="{ECF6A41B-B314-4BA4-825A-622CCFBBDA9E}"/>
    <dgm:cxn modelId="{16248B84-18B5-4B5D-BB89-3A8BF8D2EFF1}" type="presOf" srcId="{4AB0C768-9059-47F6-93C4-3B402E0AE3FE}" destId="{395F6546-F311-4447-93F3-877E968A6F50}" srcOrd="0" destOrd="0" presId="urn:microsoft.com/office/officeart/2005/8/layout/vList2"/>
    <dgm:cxn modelId="{202E6E2B-B86C-49F4-BD71-3A04D5BA2AFD}" type="presParOf" srcId="{309BDBE5-083A-4946-ABEA-752267DF6B56}" destId="{395F6546-F311-4447-93F3-877E968A6F50}" srcOrd="0" destOrd="0" presId="urn:microsoft.com/office/officeart/2005/8/layout/vList2"/>
  </dgm:cxnLst>
  <dgm:bg/>
  <dgm:whole/>
</dgm:dataModel>
</file>

<file path=ppt/diagrams/data18.xml><?xml version="1.0" encoding="utf-8"?>
<dgm:dataModel xmlns:dgm="http://schemas.openxmlformats.org/drawingml/2006/diagram" xmlns:a="http://schemas.openxmlformats.org/drawingml/2006/main">
  <dgm:ptLst>
    <dgm:pt modelId="{FD3D2FF6-0B84-499D-9062-5B98366C0B59}" type="doc">
      <dgm:prSet loTypeId="urn:microsoft.com/office/officeart/2005/8/layout/lProcess2" loCatId="list" qsTypeId="urn:microsoft.com/office/officeart/2005/8/quickstyle/simple1" qsCatId="simple" csTypeId="urn:microsoft.com/office/officeart/2005/8/colors/accent2_2" csCatId="accent2" phldr="1"/>
      <dgm:spPr/>
      <dgm:t>
        <a:bodyPr/>
        <a:lstStyle/>
        <a:p>
          <a:endParaRPr kumimoji="1" lang="ja-JP" altLang="en-US"/>
        </a:p>
      </dgm:t>
    </dgm:pt>
    <dgm:pt modelId="{DE68C28E-F0E3-45E7-B515-28B88A80FAE9}">
      <dgm:prSet custT="1"/>
      <dgm:spPr/>
      <dgm:t>
        <a:bodyPr/>
        <a:lstStyle/>
        <a:p>
          <a:pPr rtl="0"/>
          <a:r>
            <a:rPr kumimoji="1" lang="ja-JP" altLang="en-US" sz="3600" b="1" dirty="0" smtClean="0"/>
            <a:t>検 証</a:t>
          </a:r>
          <a:endParaRPr kumimoji="1" lang="en-US" sz="3600" b="1" dirty="0"/>
        </a:p>
      </dgm:t>
    </dgm:pt>
    <dgm:pt modelId="{38EBE8C0-1A0A-41AD-915B-64D33512EC93}" type="parTrans" cxnId="{987AEC24-E16D-48FA-A072-9508F1880013}">
      <dgm:prSet/>
      <dgm:spPr/>
      <dgm:t>
        <a:bodyPr/>
        <a:lstStyle/>
        <a:p>
          <a:endParaRPr kumimoji="1" lang="ja-JP" altLang="en-US"/>
        </a:p>
      </dgm:t>
    </dgm:pt>
    <dgm:pt modelId="{E9D39782-2FF3-4CD5-B054-124D9A7972D6}" type="sibTrans" cxnId="{987AEC24-E16D-48FA-A072-9508F1880013}">
      <dgm:prSet/>
      <dgm:spPr/>
      <dgm:t>
        <a:bodyPr/>
        <a:lstStyle/>
        <a:p>
          <a:endParaRPr kumimoji="1" lang="ja-JP" altLang="en-US"/>
        </a:p>
      </dgm:t>
    </dgm:pt>
    <dgm:pt modelId="{A667337C-3974-4008-B2D0-69F6DA0D7A16}">
      <dgm:prSet custT="1"/>
      <dgm:spPr/>
      <dgm:t>
        <a:bodyPr/>
        <a:lstStyle/>
        <a:p>
          <a:pPr rtl="0"/>
          <a:r>
            <a:rPr kumimoji="1" lang="en-US" sz="2000" dirty="0" smtClean="0"/>
            <a:t>Re</a:t>
          </a:r>
          <a:r>
            <a:rPr kumimoji="1" lang="en-US" altLang="ja-JP" sz="2000" dirty="0" smtClean="0"/>
            <a:t>nesas</a:t>
          </a:r>
          <a:r>
            <a:rPr kumimoji="1" lang="en-US" altLang="ja-JP" sz="2600" dirty="0" smtClean="0"/>
            <a:t/>
          </a:r>
          <a:br>
            <a:rPr kumimoji="1" lang="en-US" altLang="ja-JP" sz="2600" dirty="0" smtClean="0"/>
          </a:br>
          <a:r>
            <a:rPr kumimoji="1" lang="ja-JP" altLang="en-US" sz="2000" dirty="0" smtClean="0"/>
            <a:t>独自検証</a:t>
          </a:r>
          <a:endParaRPr lang="ja-JP" sz="2600" dirty="0"/>
        </a:p>
      </dgm:t>
    </dgm:pt>
    <dgm:pt modelId="{3A83EA66-9E12-43BE-9A91-5721D4654482}" type="parTrans" cxnId="{E7234EFF-808D-4142-B2CB-01378A1A309C}">
      <dgm:prSet/>
      <dgm:spPr/>
      <dgm:t>
        <a:bodyPr/>
        <a:lstStyle/>
        <a:p>
          <a:endParaRPr kumimoji="1" lang="ja-JP" altLang="en-US"/>
        </a:p>
      </dgm:t>
    </dgm:pt>
    <dgm:pt modelId="{EF190E6A-7031-480F-A5D4-921F86A126DE}" type="sibTrans" cxnId="{E7234EFF-808D-4142-B2CB-01378A1A309C}">
      <dgm:prSet/>
      <dgm:spPr/>
      <dgm:t>
        <a:bodyPr/>
        <a:lstStyle/>
        <a:p>
          <a:endParaRPr kumimoji="1" lang="ja-JP" altLang="en-US"/>
        </a:p>
      </dgm:t>
    </dgm:pt>
    <dgm:pt modelId="{B9AC4A9A-08F2-4608-B165-8B98D825E16B}">
      <dgm:prSet custT="1"/>
      <dgm:spPr/>
      <dgm:t>
        <a:bodyPr/>
        <a:lstStyle/>
        <a:p>
          <a:pPr rtl="0"/>
          <a:r>
            <a:rPr kumimoji="1" lang="en-US" sz="2600" dirty="0" smtClean="0"/>
            <a:t>ST</a:t>
          </a:r>
          <a:br>
            <a:rPr kumimoji="1" lang="en-US" sz="2600" dirty="0" smtClean="0"/>
          </a:br>
          <a:r>
            <a:rPr kumimoji="1" lang="ja-JP" altLang="en-US" sz="1800" dirty="0" smtClean="0"/>
            <a:t>独自検証</a:t>
          </a:r>
          <a:endParaRPr kumimoji="1" lang="en-US" sz="1800" dirty="0"/>
        </a:p>
      </dgm:t>
    </dgm:pt>
    <dgm:pt modelId="{8E237181-17F1-4687-9FEF-2FA9CBE05000}" type="parTrans" cxnId="{390C42D5-828A-4CD8-8B6A-503488EFBC3E}">
      <dgm:prSet/>
      <dgm:spPr/>
      <dgm:t>
        <a:bodyPr/>
        <a:lstStyle/>
        <a:p>
          <a:endParaRPr kumimoji="1" lang="ja-JP" altLang="en-US"/>
        </a:p>
      </dgm:t>
    </dgm:pt>
    <dgm:pt modelId="{72DF3F59-D564-47AD-8987-F29356551556}" type="sibTrans" cxnId="{390C42D5-828A-4CD8-8B6A-503488EFBC3E}">
      <dgm:prSet/>
      <dgm:spPr/>
      <dgm:t>
        <a:bodyPr/>
        <a:lstStyle/>
        <a:p>
          <a:endParaRPr kumimoji="1" lang="ja-JP" altLang="en-US"/>
        </a:p>
      </dgm:t>
    </dgm:pt>
    <dgm:pt modelId="{52E39CEF-8B22-41CF-B3B7-E7DE6EAF5266}">
      <dgm:prSet custT="1"/>
      <dgm:spPr>
        <a:solidFill>
          <a:srgbClr val="92D050"/>
        </a:solidFill>
      </dgm:spPr>
      <dgm:t>
        <a:bodyPr/>
        <a:lstStyle/>
        <a:p>
          <a:pPr rtl="0"/>
          <a:r>
            <a:rPr kumimoji="1" lang="ja-JP" altLang="en-US" sz="3600" b="1" dirty="0" smtClean="0"/>
            <a:t>統 合</a:t>
          </a:r>
          <a:endParaRPr kumimoji="1" lang="en-US" sz="3600" b="1" dirty="0"/>
        </a:p>
      </dgm:t>
    </dgm:pt>
    <dgm:pt modelId="{F41008C9-AD73-4801-8E58-51B1600A6B3A}" type="parTrans" cxnId="{C5182719-2E1C-475B-A3DB-BBF1DCBF3590}">
      <dgm:prSet/>
      <dgm:spPr/>
      <dgm:t>
        <a:bodyPr/>
        <a:lstStyle/>
        <a:p>
          <a:endParaRPr kumimoji="1" lang="ja-JP" altLang="en-US"/>
        </a:p>
      </dgm:t>
    </dgm:pt>
    <dgm:pt modelId="{E9CF625D-B06B-48C4-AF0E-523B12CBB63E}" type="sibTrans" cxnId="{C5182719-2E1C-475B-A3DB-BBF1DCBF3590}">
      <dgm:prSet/>
      <dgm:spPr/>
      <dgm:t>
        <a:bodyPr/>
        <a:lstStyle/>
        <a:p>
          <a:endParaRPr kumimoji="1" lang="ja-JP" altLang="en-US"/>
        </a:p>
      </dgm:t>
    </dgm:pt>
    <dgm:pt modelId="{7FC5DCE8-786E-4888-87AF-E68B11F63884}">
      <dgm:prSet/>
      <dgm:spPr>
        <a:solidFill>
          <a:srgbClr val="00B050"/>
        </a:solidFill>
      </dgm:spPr>
      <dgm:t>
        <a:bodyPr/>
        <a:lstStyle/>
        <a:p>
          <a:pPr rtl="0"/>
          <a:r>
            <a:rPr lang="en-US" altLang="ja-JP" dirty="0" smtClean="0"/>
            <a:t>Variant</a:t>
          </a:r>
          <a:br>
            <a:rPr lang="en-US" altLang="ja-JP" dirty="0" smtClean="0"/>
          </a:br>
          <a:r>
            <a:rPr lang="en-US" altLang="ja-JP" dirty="0" smtClean="0"/>
            <a:t>conflict</a:t>
          </a:r>
          <a:br>
            <a:rPr lang="en-US" altLang="ja-JP" dirty="0" smtClean="0"/>
          </a:br>
          <a:r>
            <a:rPr lang="ja-JP" altLang="en-US" dirty="0" smtClean="0"/>
            <a:t>の検証</a:t>
          </a:r>
          <a:endParaRPr lang="ja-JP" dirty="0"/>
        </a:p>
      </dgm:t>
    </dgm:pt>
    <dgm:pt modelId="{11817561-500D-499D-A4EE-6F3EBEF199F7}" type="parTrans" cxnId="{AF757504-203F-47CD-8467-7393E4F5B520}">
      <dgm:prSet/>
      <dgm:spPr/>
      <dgm:t>
        <a:bodyPr/>
        <a:lstStyle/>
        <a:p>
          <a:endParaRPr kumimoji="1" lang="ja-JP" altLang="en-US"/>
        </a:p>
      </dgm:t>
    </dgm:pt>
    <dgm:pt modelId="{EE63DF41-2548-4D9A-8AD2-9989993B4DD2}" type="sibTrans" cxnId="{AF757504-203F-47CD-8467-7393E4F5B520}">
      <dgm:prSet/>
      <dgm:spPr/>
      <dgm:t>
        <a:bodyPr/>
        <a:lstStyle/>
        <a:p>
          <a:endParaRPr kumimoji="1" lang="ja-JP" altLang="en-US"/>
        </a:p>
      </dgm:t>
    </dgm:pt>
    <dgm:pt modelId="{EDFC2883-3244-46FF-93B8-B6BC13344890}">
      <dgm:prSet custT="1"/>
      <dgm:spPr>
        <a:solidFill>
          <a:srgbClr val="92D050"/>
        </a:solidFill>
      </dgm:spPr>
      <dgm:t>
        <a:bodyPr/>
        <a:lstStyle/>
        <a:p>
          <a:pPr rtl="0"/>
          <a:r>
            <a:rPr kumimoji="1" lang="ja-JP" altLang="en-US" sz="1600" b="1" dirty="0" smtClean="0"/>
            <a:t>メイン</a:t>
          </a:r>
          <a:r>
            <a:rPr kumimoji="1" lang="en-US" altLang="ja-JP" sz="1600" b="1" dirty="0" smtClean="0"/>
            <a:t/>
          </a:r>
          <a:br>
            <a:rPr kumimoji="1" lang="en-US" altLang="ja-JP" sz="1600" b="1" dirty="0" smtClean="0"/>
          </a:br>
          <a:r>
            <a:rPr kumimoji="1" lang="ja-JP" altLang="en-US" sz="1600" b="1" dirty="0" smtClean="0"/>
            <a:t>ライニング</a:t>
          </a:r>
          <a:r>
            <a:rPr kumimoji="1" lang="en-US" altLang="ja-JP" sz="1600" b="1" dirty="0" smtClean="0"/>
            <a:t/>
          </a:r>
          <a:br>
            <a:rPr kumimoji="1" lang="en-US" altLang="ja-JP" sz="1600" b="1" dirty="0" smtClean="0"/>
          </a:br>
          <a:endParaRPr kumimoji="1" lang="en-US" sz="1600" b="1" dirty="0"/>
        </a:p>
      </dgm:t>
    </dgm:pt>
    <dgm:pt modelId="{605FE64C-E08D-4515-9E81-30BC235C8B87}" type="parTrans" cxnId="{F6831D06-BFE8-48A0-8E5E-E2B20E1956C8}">
      <dgm:prSet/>
      <dgm:spPr/>
      <dgm:t>
        <a:bodyPr/>
        <a:lstStyle/>
        <a:p>
          <a:endParaRPr kumimoji="1" lang="ja-JP" altLang="en-US"/>
        </a:p>
      </dgm:t>
    </dgm:pt>
    <dgm:pt modelId="{EA6D7C53-8E4D-4F06-B9B0-8239CA49730B}" type="sibTrans" cxnId="{F6831D06-BFE8-48A0-8E5E-E2B20E1956C8}">
      <dgm:prSet/>
      <dgm:spPr/>
      <dgm:t>
        <a:bodyPr/>
        <a:lstStyle/>
        <a:p>
          <a:endParaRPr kumimoji="1" lang="ja-JP" altLang="en-US"/>
        </a:p>
      </dgm:t>
    </dgm:pt>
    <dgm:pt modelId="{DA4B1A7F-453F-4A71-8978-7E0ADBAADBC4}">
      <dgm:prSet custT="1"/>
      <dgm:spPr>
        <a:solidFill>
          <a:srgbClr val="0E6E8C"/>
        </a:solidFill>
      </dgm:spPr>
      <dgm:t>
        <a:bodyPr/>
        <a:lstStyle/>
        <a:p>
          <a:pPr rtl="0"/>
          <a:r>
            <a:rPr kumimoji="1" lang="en-US" altLang="ja-JP" sz="2400" dirty="0" smtClean="0"/>
            <a:t>ST</a:t>
          </a:r>
          <a:r>
            <a:rPr kumimoji="1" lang="ja-JP" altLang="en-US" sz="2400" dirty="0" smtClean="0"/>
            <a:t>  </a:t>
          </a:r>
          <a:r>
            <a:rPr kumimoji="1" lang="en-US" altLang="ja-JP" sz="2400" dirty="0" smtClean="0"/>
            <a:t>GCC</a:t>
          </a:r>
          <a:br>
            <a:rPr kumimoji="1" lang="en-US" altLang="ja-JP" sz="2400" dirty="0" smtClean="0"/>
          </a:br>
          <a:r>
            <a:rPr kumimoji="1" lang="ja-JP" altLang="en-US" sz="1400" dirty="0" smtClean="0"/>
            <a:t>メンテナー</a:t>
          </a:r>
          <a:r>
            <a:rPr kumimoji="1" lang="en-US" altLang="ja-JP" sz="2400" dirty="0" smtClean="0"/>
            <a:t/>
          </a:r>
          <a:br>
            <a:rPr kumimoji="1" lang="en-US" altLang="ja-JP" sz="2400" dirty="0" smtClean="0"/>
          </a:br>
          <a:endParaRPr kumimoji="1" lang="en-US" sz="2400" dirty="0"/>
        </a:p>
      </dgm:t>
    </dgm:pt>
    <dgm:pt modelId="{C1C7DAF9-F0DD-4DBE-A124-97DBD384418A}" type="parTrans" cxnId="{D738B745-A2F4-43F6-A9DA-ABE47187D7AB}">
      <dgm:prSet/>
      <dgm:spPr/>
      <dgm:t>
        <a:bodyPr/>
        <a:lstStyle/>
        <a:p>
          <a:endParaRPr kumimoji="1" lang="ja-JP" altLang="en-US"/>
        </a:p>
      </dgm:t>
    </dgm:pt>
    <dgm:pt modelId="{D45D27B5-E2B7-4A32-9626-44E7FE4DCB1C}" type="sibTrans" cxnId="{D738B745-A2F4-43F6-A9DA-ABE47187D7AB}">
      <dgm:prSet/>
      <dgm:spPr/>
      <dgm:t>
        <a:bodyPr/>
        <a:lstStyle/>
        <a:p>
          <a:endParaRPr kumimoji="1" lang="ja-JP" altLang="en-US"/>
        </a:p>
      </dgm:t>
    </dgm:pt>
    <dgm:pt modelId="{568872F8-F222-487C-9919-068426861078}">
      <dgm:prSet custT="1"/>
      <dgm:spPr/>
      <dgm:t>
        <a:bodyPr/>
        <a:lstStyle/>
        <a:p>
          <a:pPr rtl="0"/>
          <a:r>
            <a:rPr kumimoji="1" lang="ja-JP" sz="2400" b="1" dirty="0" smtClean="0"/>
            <a:t>配</a:t>
          </a:r>
          <a:r>
            <a:rPr kumimoji="1" lang="ja-JP" altLang="en-US" sz="2400" b="1" dirty="0" smtClean="0"/>
            <a:t>　</a:t>
          </a:r>
          <a:r>
            <a:rPr kumimoji="1" lang="ja-JP" sz="2400" b="1" dirty="0" smtClean="0"/>
            <a:t>布</a:t>
          </a:r>
          <a:r>
            <a:rPr kumimoji="1" lang="en-US" altLang="ja-JP" sz="2400" b="1" dirty="0" smtClean="0"/>
            <a:t/>
          </a:r>
          <a:br>
            <a:rPr kumimoji="1" lang="en-US" altLang="ja-JP" sz="2400" b="1" dirty="0" smtClean="0"/>
          </a:br>
          <a:r>
            <a:rPr kumimoji="1" lang="ja-JP" altLang="en-US" sz="2400" b="1" dirty="0" smtClean="0"/>
            <a:t>サポート</a:t>
          </a:r>
          <a:endParaRPr kumimoji="1" lang="en-US" sz="2400" b="1" dirty="0"/>
        </a:p>
      </dgm:t>
    </dgm:pt>
    <dgm:pt modelId="{FF77BB90-8A58-402D-9424-7B20018AC3CA}" type="parTrans" cxnId="{3D0C3A6E-D47B-4734-8211-099F81080E14}">
      <dgm:prSet/>
      <dgm:spPr/>
      <dgm:t>
        <a:bodyPr/>
        <a:lstStyle/>
        <a:p>
          <a:endParaRPr kumimoji="1" lang="ja-JP" altLang="en-US"/>
        </a:p>
      </dgm:t>
    </dgm:pt>
    <dgm:pt modelId="{50D61B21-FD46-408A-801C-B36E9FF46EAE}" type="sibTrans" cxnId="{3D0C3A6E-D47B-4734-8211-099F81080E14}">
      <dgm:prSet/>
      <dgm:spPr/>
      <dgm:t>
        <a:bodyPr/>
        <a:lstStyle/>
        <a:p>
          <a:endParaRPr kumimoji="1" lang="ja-JP" altLang="en-US"/>
        </a:p>
      </dgm:t>
    </dgm:pt>
    <dgm:pt modelId="{F6ED4E96-E8C0-4E3B-8B9C-A3149823277F}">
      <dgm:prSet/>
      <dgm:spPr/>
      <dgm:t>
        <a:bodyPr/>
        <a:lstStyle/>
        <a:p>
          <a:pPr rtl="0"/>
          <a:r>
            <a:rPr lang="en-US" altLang="ja-JP" dirty="0" smtClean="0"/>
            <a:t>KPIT</a:t>
          </a:r>
          <a:endParaRPr lang="ja-JP" dirty="0"/>
        </a:p>
      </dgm:t>
    </dgm:pt>
    <dgm:pt modelId="{28A7BF27-8A9C-40C4-8866-78B6D1E8BA53}" type="parTrans" cxnId="{66350145-967D-4ECA-BD19-88A122E67D41}">
      <dgm:prSet/>
      <dgm:spPr/>
      <dgm:t>
        <a:bodyPr/>
        <a:lstStyle/>
        <a:p>
          <a:endParaRPr kumimoji="1" lang="ja-JP" altLang="en-US"/>
        </a:p>
      </dgm:t>
    </dgm:pt>
    <dgm:pt modelId="{F82F5FAD-5B3E-445A-B259-95122B681B60}" type="sibTrans" cxnId="{66350145-967D-4ECA-BD19-88A122E67D41}">
      <dgm:prSet/>
      <dgm:spPr/>
      <dgm:t>
        <a:bodyPr/>
        <a:lstStyle/>
        <a:p>
          <a:endParaRPr kumimoji="1" lang="ja-JP" altLang="en-US"/>
        </a:p>
      </dgm:t>
    </dgm:pt>
    <dgm:pt modelId="{E61C7375-73FD-4A67-8982-A11884F96B2C}">
      <dgm:prSet/>
      <dgm:spPr/>
      <dgm:t>
        <a:bodyPr/>
        <a:lstStyle/>
        <a:p>
          <a:pPr rtl="0"/>
          <a:r>
            <a:rPr kumimoji="1" lang="en-US" dirty="0" smtClean="0"/>
            <a:t>ST</a:t>
          </a:r>
          <a:endParaRPr kumimoji="1" lang="ja-JP" dirty="0"/>
        </a:p>
      </dgm:t>
    </dgm:pt>
    <dgm:pt modelId="{1C4AC91B-6D7B-4420-B7E7-91B9E19E0148}" type="parTrans" cxnId="{38DF16CE-0799-4286-A493-E755EFCE41D7}">
      <dgm:prSet/>
      <dgm:spPr/>
      <dgm:t>
        <a:bodyPr/>
        <a:lstStyle/>
        <a:p>
          <a:endParaRPr kumimoji="1" lang="ja-JP" altLang="en-US"/>
        </a:p>
      </dgm:t>
    </dgm:pt>
    <dgm:pt modelId="{387363A8-DAF4-4EED-BB2B-B913CD4BFF6B}" type="sibTrans" cxnId="{38DF16CE-0799-4286-A493-E755EFCE41D7}">
      <dgm:prSet/>
      <dgm:spPr/>
      <dgm:t>
        <a:bodyPr/>
        <a:lstStyle/>
        <a:p>
          <a:endParaRPr kumimoji="1" lang="ja-JP" altLang="en-US"/>
        </a:p>
      </dgm:t>
    </dgm:pt>
    <dgm:pt modelId="{D083787D-5758-4DAD-9BF8-1FF946E80796}">
      <dgm:prSet custT="1"/>
      <dgm:spPr>
        <a:solidFill>
          <a:schemeClr val="accent1">
            <a:lumMod val="75000"/>
          </a:schemeClr>
        </a:solidFill>
      </dgm:spPr>
      <dgm:t>
        <a:bodyPr/>
        <a:lstStyle/>
        <a:p>
          <a:pPr rtl="0"/>
          <a:r>
            <a:rPr kumimoji="1" lang="en-US" altLang="ja-JP" sz="3600" b="0" dirty="0" smtClean="0"/>
            <a:t>FSF</a:t>
          </a:r>
          <a:endParaRPr kumimoji="1" lang="en-US" sz="3600" b="0" dirty="0"/>
        </a:p>
      </dgm:t>
    </dgm:pt>
    <dgm:pt modelId="{7CEEF6CB-8C92-445E-97DF-D8CC1E6CA8C8}" type="parTrans" cxnId="{9FDE8E3D-4027-4322-83AE-6C5B9193B0B7}">
      <dgm:prSet/>
      <dgm:spPr/>
      <dgm:t>
        <a:bodyPr/>
        <a:lstStyle/>
        <a:p>
          <a:endParaRPr kumimoji="1" lang="ja-JP" altLang="en-US"/>
        </a:p>
      </dgm:t>
    </dgm:pt>
    <dgm:pt modelId="{19CFEA07-6974-4D07-AE79-F6A58FA77D3B}" type="sibTrans" cxnId="{9FDE8E3D-4027-4322-83AE-6C5B9193B0B7}">
      <dgm:prSet/>
      <dgm:spPr/>
      <dgm:t>
        <a:bodyPr/>
        <a:lstStyle/>
        <a:p>
          <a:endParaRPr kumimoji="1" lang="ja-JP" altLang="en-US"/>
        </a:p>
      </dgm:t>
    </dgm:pt>
    <dgm:pt modelId="{D8BDEEE5-8CBB-4338-A91E-3AF10B218E12}">
      <dgm:prSet custT="1"/>
      <dgm:spPr>
        <a:solidFill>
          <a:srgbClr val="00B0F0"/>
        </a:solidFill>
      </dgm:spPr>
      <dgm:t>
        <a:bodyPr/>
        <a:lstStyle/>
        <a:p>
          <a:pPr rtl="0"/>
          <a:r>
            <a:rPr kumimoji="1" lang="en-US" altLang="ja-JP" sz="2000" b="1" dirty="0" smtClean="0"/>
            <a:t>GCC</a:t>
          </a:r>
          <a:br>
            <a:rPr kumimoji="1" lang="en-US" altLang="ja-JP" sz="2000" b="1" dirty="0" smtClean="0"/>
          </a:br>
          <a:r>
            <a:rPr kumimoji="1" lang="en-US" altLang="ja-JP" sz="2000" b="1" dirty="0" smtClean="0"/>
            <a:t/>
          </a:r>
          <a:br>
            <a:rPr kumimoji="1" lang="en-US" altLang="ja-JP" sz="2000" b="1" dirty="0" smtClean="0"/>
          </a:br>
          <a:r>
            <a:rPr kumimoji="1" lang="en-US" altLang="ja-JP" sz="2000" b="1" dirty="0" smtClean="0"/>
            <a:t>for</a:t>
          </a:r>
          <a:br>
            <a:rPr kumimoji="1" lang="en-US" altLang="ja-JP" sz="2000" b="1" dirty="0" smtClean="0"/>
          </a:br>
          <a:r>
            <a:rPr kumimoji="1" lang="en-US" altLang="ja-JP" sz="2000" b="1" dirty="0" smtClean="0"/>
            <a:t>SuperH</a:t>
          </a:r>
          <a:endParaRPr kumimoji="1" lang="en-US" sz="2000" b="1" dirty="0"/>
        </a:p>
      </dgm:t>
    </dgm:pt>
    <dgm:pt modelId="{F9E9ACE6-C014-475B-9613-CD6E99D66D62}" type="parTrans" cxnId="{5B79B150-F8D4-4A2E-A958-2DB56249F1DC}">
      <dgm:prSet/>
      <dgm:spPr/>
      <dgm:t>
        <a:bodyPr/>
        <a:lstStyle/>
        <a:p>
          <a:endParaRPr kumimoji="1" lang="ja-JP" altLang="en-US"/>
        </a:p>
      </dgm:t>
    </dgm:pt>
    <dgm:pt modelId="{1E8A74D6-25DA-4B99-AB97-FAF3426A354B}" type="sibTrans" cxnId="{5B79B150-F8D4-4A2E-A958-2DB56249F1DC}">
      <dgm:prSet/>
      <dgm:spPr/>
      <dgm:t>
        <a:bodyPr/>
        <a:lstStyle/>
        <a:p>
          <a:endParaRPr kumimoji="1" lang="ja-JP" altLang="en-US"/>
        </a:p>
      </dgm:t>
    </dgm:pt>
    <dgm:pt modelId="{D6EC96F5-4E34-408B-B69D-D998730220FE}" type="pres">
      <dgm:prSet presAssocID="{FD3D2FF6-0B84-499D-9062-5B98366C0B59}" presName="theList" presStyleCnt="0">
        <dgm:presLayoutVars>
          <dgm:dir/>
          <dgm:animLvl val="lvl"/>
          <dgm:resizeHandles val="exact"/>
        </dgm:presLayoutVars>
      </dgm:prSet>
      <dgm:spPr/>
      <dgm:t>
        <a:bodyPr/>
        <a:lstStyle/>
        <a:p>
          <a:endParaRPr kumimoji="1" lang="ja-JP" altLang="en-US"/>
        </a:p>
      </dgm:t>
    </dgm:pt>
    <dgm:pt modelId="{16F234B4-9EF6-47AB-BD57-639535D6FDFC}" type="pres">
      <dgm:prSet presAssocID="{DE68C28E-F0E3-45E7-B515-28B88A80FAE9}" presName="compNode" presStyleCnt="0"/>
      <dgm:spPr/>
    </dgm:pt>
    <dgm:pt modelId="{AE566259-262F-4AE3-AC26-CF5B9EDD1430}" type="pres">
      <dgm:prSet presAssocID="{DE68C28E-F0E3-45E7-B515-28B88A80FAE9}" presName="aNode" presStyleLbl="bgShp" presStyleIdx="0" presStyleCnt="5"/>
      <dgm:spPr/>
      <dgm:t>
        <a:bodyPr/>
        <a:lstStyle/>
        <a:p>
          <a:endParaRPr kumimoji="1" lang="ja-JP" altLang="en-US"/>
        </a:p>
      </dgm:t>
    </dgm:pt>
    <dgm:pt modelId="{EBDB3E97-3F78-4173-8A9B-26BA0B7E1A69}" type="pres">
      <dgm:prSet presAssocID="{DE68C28E-F0E3-45E7-B515-28B88A80FAE9}" presName="textNode" presStyleLbl="bgShp" presStyleIdx="0" presStyleCnt="5"/>
      <dgm:spPr/>
      <dgm:t>
        <a:bodyPr/>
        <a:lstStyle/>
        <a:p>
          <a:endParaRPr kumimoji="1" lang="ja-JP" altLang="en-US"/>
        </a:p>
      </dgm:t>
    </dgm:pt>
    <dgm:pt modelId="{A0B56836-BE77-4FB1-8DF4-CB2E0196BA02}" type="pres">
      <dgm:prSet presAssocID="{DE68C28E-F0E3-45E7-B515-28B88A80FAE9}" presName="compChildNode" presStyleCnt="0"/>
      <dgm:spPr/>
    </dgm:pt>
    <dgm:pt modelId="{02169AD1-1035-43FC-8104-912CF1CBFFCF}" type="pres">
      <dgm:prSet presAssocID="{DE68C28E-F0E3-45E7-B515-28B88A80FAE9}" presName="theInnerList" presStyleCnt="0"/>
      <dgm:spPr/>
    </dgm:pt>
    <dgm:pt modelId="{78090BF0-A158-4561-9EE2-457876AA7F93}" type="pres">
      <dgm:prSet presAssocID="{A667337C-3974-4008-B2D0-69F6DA0D7A16}" presName="childNode" presStyleLbl="node1" presStyleIdx="0" presStyleCnt="7">
        <dgm:presLayoutVars>
          <dgm:bulletEnabled val="1"/>
        </dgm:presLayoutVars>
      </dgm:prSet>
      <dgm:spPr/>
      <dgm:t>
        <a:bodyPr/>
        <a:lstStyle/>
        <a:p>
          <a:endParaRPr kumimoji="1" lang="ja-JP" altLang="en-US"/>
        </a:p>
      </dgm:t>
    </dgm:pt>
    <dgm:pt modelId="{ED199FD1-F152-4D70-B34C-B479C2966635}" type="pres">
      <dgm:prSet presAssocID="{A667337C-3974-4008-B2D0-69F6DA0D7A16}" presName="aSpace2" presStyleCnt="0"/>
      <dgm:spPr/>
    </dgm:pt>
    <dgm:pt modelId="{284DC95E-E745-4231-A445-F7ABB229F324}" type="pres">
      <dgm:prSet presAssocID="{B9AC4A9A-08F2-4608-B165-8B98D825E16B}" presName="childNode" presStyleLbl="node1" presStyleIdx="1" presStyleCnt="7">
        <dgm:presLayoutVars>
          <dgm:bulletEnabled val="1"/>
        </dgm:presLayoutVars>
      </dgm:prSet>
      <dgm:spPr/>
      <dgm:t>
        <a:bodyPr/>
        <a:lstStyle/>
        <a:p>
          <a:endParaRPr kumimoji="1" lang="ja-JP" altLang="en-US"/>
        </a:p>
      </dgm:t>
    </dgm:pt>
    <dgm:pt modelId="{6D186A14-B349-4095-BD40-6A71F1C0552E}" type="pres">
      <dgm:prSet presAssocID="{DE68C28E-F0E3-45E7-B515-28B88A80FAE9}" presName="aSpace" presStyleCnt="0"/>
      <dgm:spPr/>
    </dgm:pt>
    <dgm:pt modelId="{35B61E15-602B-428B-9A2B-F7C76A40AD27}" type="pres">
      <dgm:prSet presAssocID="{52E39CEF-8B22-41CF-B3B7-E7DE6EAF5266}" presName="compNode" presStyleCnt="0"/>
      <dgm:spPr/>
    </dgm:pt>
    <dgm:pt modelId="{6ADFCD35-406E-44AC-AE95-CC9CBAA873E4}" type="pres">
      <dgm:prSet presAssocID="{52E39CEF-8B22-41CF-B3B7-E7DE6EAF5266}" presName="aNode" presStyleLbl="bgShp" presStyleIdx="1" presStyleCnt="5"/>
      <dgm:spPr/>
      <dgm:t>
        <a:bodyPr/>
        <a:lstStyle/>
        <a:p>
          <a:endParaRPr kumimoji="1" lang="ja-JP" altLang="en-US"/>
        </a:p>
      </dgm:t>
    </dgm:pt>
    <dgm:pt modelId="{74828F37-4116-4297-B531-597E043FE3F3}" type="pres">
      <dgm:prSet presAssocID="{52E39CEF-8B22-41CF-B3B7-E7DE6EAF5266}" presName="textNode" presStyleLbl="bgShp" presStyleIdx="1" presStyleCnt="5"/>
      <dgm:spPr/>
      <dgm:t>
        <a:bodyPr/>
        <a:lstStyle/>
        <a:p>
          <a:endParaRPr kumimoji="1" lang="ja-JP" altLang="en-US"/>
        </a:p>
      </dgm:t>
    </dgm:pt>
    <dgm:pt modelId="{24C48692-D298-4BA6-8266-4B74B43BF58C}" type="pres">
      <dgm:prSet presAssocID="{52E39CEF-8B22-41CF-B3B7-E7DE6EAF5266}" presName="compChildNode" presStyleCnt="0"/>
      <dgm:spPr/>
    </dgm:pt>
    <dgm:pt modelId="{937E9260-A4CE-4BEA-A4D4-1745FA0CFC76}" type="pres">
      <dgm:prSet presAssocID="{52E39CEF-8B22-41CF-B3B7-E7DE6EAF5266}" presName="theInnerList" presStyleCnt="0"/>
      <dgm:spPr/>
    </dgm:pt>
    <dgm:pt modelId="{857EE7EC-9B91-4FBF-B96A-7E182834CA47}" type="pres">
      <dgm:prSet presAssocID="{7FC5DCE8-786E-4888-87AF-E68B11F63884}" presName="childNode" presStyleLbl="node1" presStyleIdx="2" presStyleCnt="7">
        <dgm:presLayoutVars>
          <dgm:bulletEnabled val="1"/>
        </dgm:presLayoutVars>
      </dgm:prSet>
      <dgm:spPr/>
      <dgm:t>
        <a:bodyPr/>
        <a:lstStyle/>
        <a:p>
          <a:endParaRPr kumimoji="1" lang="ja-JP" altLang="en-US"/>
        </a:p>
      </dgm:t>
    </dgm:pt>
    <dgm:pt modelId="{9506C653-FD56-456C-987D-DCFD191458A9}" type="pres">
      <dgm:prSet presAssocID="{52E39CEF-8B22-41CF-B3B7-E7DE6EAF5266}" presName="aSpace" presStyleCnt="0"/>
      <dgm:spPr/>
    </dgm:pt>
    <dgm:pt modelId="{51D6F302-1EE8-451D-BAA2-712CF1975396}" type="pres">
      <dgm:prSet presAssocID="{EDFC2883-3244-46FF-93B8-B6BC13344890}" presName="compNode" presStyleCnt="0"/>
      <dgm:spPr/>
    </dgm:pt>
    <dgm:pt modelId="{D5BFE343-26C1-44E9-851D-D6CE1E089099}" type="pres">
      <dgm:prSet presAssocID="{EDFC2883-3244-46FF-93B8-B6BC13344890}" presName="aNode" presStyleLbl="bgShp" presStyleIdx="2" presStyleCnt="5"/>
      <dgm:spPr/>
      <dgm:t>
        <a:bodyPr/>
        <a:lstStyle/>
        <a:p>
          <a:endParaRPr kumimoji="1" lang="ja-JP" altLang="en-US"/>
        </a:p>
      </dgm:t>
    </dgm:pt>
    <dgm:pt modelId="{9ED4F127-7BED-4CD8-9D1A-E5CF51A950D7}" type="pres">
      <dgm:prSet presAssocID="{EDFC2883-3244-46FF-93B8-B6BC13344890}" presName="textNode" presStyleLbl="bgShp" presStyleIdx="2" presStyleCnt="5"/>
      <dgm:spPr/>
      <dgm:t>
        <a:bodyPr/>
        <a:lstStyle/>
        <a:p>
          <a:endParaRPr kumimoji="1" lang="ja-JP" altLang="en-US"/>
        </a:p>
      </dgm:t>
    </dgm:pt>
    <dgm:pt modelId="{EF67F1DC-0B2C-452F-90A1-E95E75AB9902}" type="pres">
      <dgm:prSet presAssocID="{EDFC2883-3244-46FF-93B8-B6BC13344890}" presName="compChildNode" presStyleCnt="0"/>
      <dgm:spPr/>
    </dgm:pt>
    <dgm:pt modelId="{ADFF3EAC-F389-444F-A16F-779D875DBFCE}" type="pres">
      <dgm:prSet presAssocID="{EDFC2883-3244-46FF-93B8-B6BC13344890}" presName="theInnerList" presStyleCnt="0"/>
      <dgm:spPr/>
    </dgm:pt>
    <dgm:pt modelId="{6738D1F6-AB55-48FC-88C5-E5E96C95F0A1}" type="pres">
      <dgm:prSet presAssocID="{DA4B1A7F-453F-4A71-8978-7E0ADBAADBC4}" presName="childNode" presStyleLbl="node1" presStyleIdx="3" presStyleCnt="7">
        <dgm:presLayoutVars>
          <dgm:bulletEnabled val="1"/>
        </dgm:presLayoutVars>
      </dgm:prSet>
      <dgm:spPr/>
      <dgm:t>
        <a:bodyPr/>
        <a:lstStyle/>
        <a:p>
          <a:endParaRPr kumimoji="1" lang="ja-JP" altLang="en-US"/>
        </a:p>
      </dgm:t>
    </dgm:pt>
    <dgm:pt modelId="{46C0DE88-D152-4636-A5C2-C1A200A124A9}" type="pres">
      <dgm:prSet presAssocID="{EDFC2883-3244-46FF-93B8-B6BC13344890}" presName="aSpace" presStyleCnt="0"/>
      <dgm:spPr/>
    </dgm:pt>
    <dgm:pt modelId="{DF367975-1BD0-416D-BE3F-33761B70F4EE}" type="pres">
      <dgm:prSet presAssocID="{D083787D-5758-4DAD-9BF8-1FF946E80796}" presName="compNode" presStyleCnt="0"/>
      <dgm:spPr/>
    </dgm:pt>
    <dgm:pt modelId="{D1621C6B-EEA8-4D5E-98AA-D20E060A8573}" type="pres">
      <dgm:prSet presAssocID="{D083787D-5758-4DAD-9BF8-1FF946E80796}" presName="aNode" presStyleLbl="bgShp" presStyleIdx="3" presStyleCnt="5"/>
      <dgm:spPr/>
      <dgm:t>
        <a:bodyPr/>
        <a:lstStyle/>
        <a:p>
          <a:endParaRPr kumimoji="1" lang="ja-JP" altLang="en-US"/>
        </a:p>
      </dgm:t>
    </dgm:pt>
    <dgm:pt modelId="{A4065456-043E-4AE9-A5BA-73AD5557E698}" type="pres">
      <dgm:prSet presAssocID="{D083787D-5758-4DAD-9BF8-1FF946E80796}" presName="textNode" presStyleLbl="bgShp" presStyleIdx="3" presStyleCnt="5"/>
      <dgm:spPr/>
      <dgm:t>
        <a:bodyPr/>
        <a:lstStyle/>
        <a:p>
          <a:endParaRPr kumimoji="1" lang="ja-JP" altLang="en-US"/>
        </a:p>
      </dgm:t>
    </dgm:pt>
    <dgm:pt modelId="{90CA5271-AF4B-465C-AFCD-7B425B4E510F}" type="pres">
      <dgm:prSet presAssocID="{D083787D-5758-4DAD-9BF8-1FF946E80796}" presName="compChildNode" presStyleCnt="0"/>
      <dgm:spPr/>
    </dgm:pt>
    <dgm:pt modelId="{446ED27E-D678-45CC-84E4-0B9ADB6D3032}" type="pres">
      <dgm:prSet presAssocID="{D083787D-5758-4DAD-9BF8-1FF946E80796}" presName="theInnerList" presStyleCnt="0"/>
      <dgm:spPr/>
    </dgm:pt>
    <dgm:pt modelId="{160CC405-5D9B-4CFC-A75B-6416CA35333E}" type="pres">
      <dgm:prSet presAssocID="{D8BDEEE5-8CBB-4338-A91E-3AF10B218E12}" presName="childNode" presStyleLbl="node1" presStyleIdx="4" presStyleCnt="7">
        <dgm:presLayoutVars>
          <dgm:bulletEnabled val="1"/>
        </dgm:presLayoutVars>
      </dgm:prSet>
      <dgm:spPr/>
      <dgm:t>
        <a:bodyPr/>
        <a:lstStyle/>
        <a:p>
          <a:endParaRPr kumimoji="1" lang="ja-JP" altLang="en-US"/>
        </a:p>
      </dgm:t>
    </dgm:pt>
    <dgm:pt modelId="{4A50C3F7-C009-4C39-AC9D-FABA3254ED4B}" type="pres">
      <dgm:prSet presAssocID="{D083787D-5758-4DAD-9BF8-1FF946E80796}" presName="aSpace" presStyleCnt="0"/>
      <dgm:spPr/>
    </dgm:pt>
    <dgm:pt modelId="{0F5084C2-5C31-440D-800D-6A66CE794583}" type="pres">
      <dgm:prSet presAssocID="{568872F8-F222-487C-9919-068426861078}" presName="compNode" presStyleCnt="0"/>
      <dgm:spPr/>
    </dgm:pt>
    <dgm:pt modelId="{6528E29F-8CC8-4BCD-A7A2-E9F73A67EEFF}" type="pres">
      <dgm:prSet presAssocID="{568872F8-F222-487C-9919-068426861078}" presName="aNode" presStyleLbl="bgShp" presStyleIdx="4" presStyleCnt="5"/>
      <dgm:spPr/>
      <dgm:t>
        <a:bodyPr/>
        <a:lstStyle/>
        <a:p>
          <a:endParaRPr kumimoji="1" lang="ja-JP" altLang="en-US"/>
        </a:p>
      </dgm:t>
    </dgm:pt>
    <dgm:pt modelId="{B417AE45-5AF7-4EF7-B1A0-2391396F8167}" type="pres">
      <dgm:prSet presAssocID="{568872F8-F222-487C-9919-068426861078}" presName="textNode" presStyleLbl="bgShp" presStyleIdx="4" presStyleCnt="5"/>
      <dgm:spPr/>
      <dgm:t>
        <a:bodyPr/>
        <a:lstStyle/>
        <a:p>
          <a:endParaRPr kumimoji="1" lang="ja-JP" altLang="en-US"/>
        </a:p>
      </dgm:t>
    </dgm:pt>
    <dgm:pt modelId="{EE9D8E14-EEDF-4CF0-9247-129E314E71A5}" type="pres">
      <dgm:prSet presAssocID="{568872F8-F222-487C-9919-068426861078}" presName="compChildNode" presStyleCnt="0"/>
      <dgm:spPr/>
    </dgm:pt>
    <dgm:pt modelId="{BFAA1F1F-3EB3-4F90-BFDC-9355FFDE15E7}" type="pres">
      <dgm:prSet presAssocID="{568872F8-F222-487C-9919-068426861078}" presName="theInnerList" presStyleCnt="0"/>
      <dgm:spPr/>
    </dgm:pt>
    <dgm:pt modelId="{B1E42E3C-D15B-4C59-80A2-6793039EDA84}" type="pres">
      <dgm:prSet presAssocID="{F6ED4E96-E8C0-4E3B-8B9C-A3149823277F}" presName="childNode" presStyleLbl="node1" presStyleIdx="5" presStyleCnt="7">
        <dgm:presLayoutVars>
          <dgm:bulletEnabled val="1"/>
        </dgm:presLayoutVars>
      </dgm:prSet>
      <dgm:spPr/>
      <dgm:t>
        <a:bodyPr/>
        <a:lstStyle/>
        <a:p>
          <a:endParaRPr kumimoji="1" lang="ja-JP" altLang="en-US"/>
        </a:p>
      </dgm:t>
    </dgm:pt>
    <dgm:pt modelId="{7D21AB68-3ACF-4316-AAB6-AC2FEB2C021C}" type="pres">
      <dgm:prSet presAssocID="{F6ED4E96-E8C0-4E3B-8B9C-A3149823277F}" presName="aSpace2" presStyleCnt="0"/>
      <dgm:spPr/>
    </dgm:pt>
    <dgm:pt modelId="{BC545717-6160-4478-AD19-0CF7E7B27B16}" type="pres">
      <dgm:prSet presAssocID="{E61C7375-73FD-4A67-8982-A11884F96B2C}" presName="childNode" presStyleLbl="node1" presStyleIdx="6" presStyleCnt="7">
        <dgm:presLayoutVars>
          <dgm:bulletEnabled val="1"/>
        </dgm:presLayoutVars>
      </dgm:prSet>
      <dgm:spPr/>
      <dgm:t>
        <a:bodyPr/>
        <a:lstStyle/>
        <a:p>
          <a:endParaRPr kumimoji="1" lang="ja-JP" altLang="en-US"/>
        </a:p>
      </dgm:t>
    </dgm:pt>
  </dgm:ptLst>
  <dgm:cxnLst>
    <dgm:cxn modelId="{38DF16CE-0799-4286-A493-E755EFCE41D7}" srcId="{568872F8-F222-487C-9919-068426861078}" destId="{E61C7375-73FD-4A67-8982-A11884F96B2C}" srcOrd="1" destOrd="0" parTransId="{1C4AC91B-6D7B-4420-B7E7-91B9E19E0148}" sibTransId="{387363A8-DAF4-4EED-BB2B-B913CD4BFF6B}"/>
    <dgm:cxn modelId="{C8960ED0-8644-49A3-A341-13D803AD5487}" type="presOf" srcId="{EDFC2883-3244-46FF-93B8-B6BC13344890}" destId="{9ED4F127-7BED-4CD8-9D1A-E5CF51A950D7}" srcOrd="1" destOrd="0" presId="urn:microsoft.com/office/officeart/2005/8/layout/lProcess2"/>
    <dgm:cxn modelId="{F6831D06-BFE8-48A0-8E5E-E2B20E1956C8}" srcId="{FD3D2FF6-0B84-499D-9062-5B98366C0B59}" destId="{EDFC2883-3244-46FF-93B8-B6BC13344890}" srcOrd="2" destOrd="0" parTransId="{605FE64C-E08D-4515-9E81-30BC235C8B87}" sibTransId="{EA6D7C53-8E4D-4F06-B9B0-8239CA49730B}"/>
    <dgm:cxn modelId="{70FFB870-81C9-4FDA-B110-7DE59DE69F87}" type="presOf" srcId="{52E39CEF-8B22-41CF-B3B7-E7DE6EAF5266}" destId="{6ADFCD35-406E-44AC-AE95-CC9CBAA873E4}" srcOrd="0" destOrd="0" presId="urn:microsoft.com/office/officeart/2005/8/layout/lProcess2"/>
    <dgm:cxn modelId="{E8D312D4-2F3A-4F5B-A03A-B51EF0FD1639}" type="presOf" srcId="{FD3D2FF6-0B84-499D-9062-5B98366C0B59}" destId="{D6EC96F5-4E34-408B-B69D-D998730220FE}" srcOrd="0" destOrd="0" presId="urn:microsoft.com/office/officeart/2005/8/layout/lProcess2"/>
    <dgm:cxn modelId="{CC9C29CD-2376-4CD6-9BDF-4CA9A3FF76B8}" type="presOf" srcId="{DA4B1A7F-453F-4A71-8978-7E0ADBAADBC4}" destId="{6738D1F6-AB55-48FC-88C5-E5E96C95F0A1}" srcOrd="0" destOrd="0" presId="urn:microsoft.com/office/officeart/2005/8/layout/lProcess2"/>
    <dgm:cxn modelId="{9FDE8E3D-4027-4322-83AE-6C5B9193B0B7}" srcId="{FD3D2FF6-0B84-499D-9062-5B98366C0B59}" destId="{D083787D-5758-4DAD-9BF8-1FF946E80796}" srcOrd="3" destOrd="0" parTransId="{7CEEF6CB-8C92-445E-97DF-D8CC1E6CA8C8}" sibTransId="{19CFEA07-6974-4D07-AE79-F6A58FA77D3B}"/>
    <dgm:cxn modelId="{66350145-967D-4ECA-BD19-88A122E67D41}" srcId="{568872F8-F222-487C-9919-068426861078}" destId="{F6ED4E96-E8C0-4E3B-8B9C-A3149823277F}" srcOrd="0" destOrd="0" parTransId="{28A7BF27-8A9C-40C4-8866-78B6D1E8BA53}" sibTransId="{F82F5FAD-5B3E-445A-B259-95122B681B60}"/>
    <dgm:cxn modelId="{390C42D5-828A-4CD8-8B6A-503488EFBC3E}" srcId="{DE68C28E-F0E3-45E7-B515-28B88A80FAE9}" destId="{B9AC4A9A-08F2-4608-B165-8B98D825E16B}" srcOrd="1" destOrd="0" parTransId="{8E237181-17F1-4687-9FEF-2FA9CBE05000}" sibTransId="{72DF3F59-D564-47AD-8987-F29356551556}"/>
    <dgm:cxn modelId="{3D0C3A6E-D47B-4734-8211-099F81080E14}" srcId="{FD3D2FF6-0B84-499D-9062-5B98366C0B59}" destId="{568872F8-F222-487C-9919-068426861078}" srcOrd="4" destOrd="0" parTransId="{FF77BB90-8A58-402D-9424-7B20018AC3CA}" sibTransId="{50D61B21-FD46-408A-801C-B36E9FF46EAE}"/>
    <dgm:cxn modelId="{5B79B150-F8D4-4A2E-A958-2DB56249F1DC}" srcId="{D083787D-5758-4DAD-9BF8-1FF946E80796}" destId="{D8BDEEE5-8CBB-4338-A91E-3AF10B218E12}" srcOrd="0" destOrd="0" parTransId="{F9E9ACE6-C014-475B-9613-CD6E99D66D62}" sibTransId="{1E8A74D6-25DA-4B99-AB97-FAF3426A354B}"/>
    <dgm:cxn modelId="{C5182719-2E1C-475B-A3DB-BBF1DCBF3590}" srcId="{FD3D2FF6-0B84-499D-9062-5B98366C0B59}" destId="{52E39CEF-8B22-41CF-B3B7-E7DE6EAF5266}" srcOrd="1" destOrd="0" parTransId="{F41008C9-AD73-4801-8E58-51B1600A6B3A}" sibTransId="{E9CF625D-B06B-48C4-AF0E-523B12CBB63E}"/>
    <dgm:cxn modelId="{0878A31B-82F3-4769-A0F6-B58154514E72}" type="presOf" srcId="{DE68C28E-F0E3-45E7-B515-28B88A80FAE9}" destId="{AE566259-262F-4AE3-AC26-CF5B9EDD1430}" srcOrd="0" destOrd="0" presId="urn:microsoft.com/office/officeart/2005/8/layout/lProcess2"/>
    <dgm:cxn modelId="{DAFC2ECC-B05D-4D0A-A6A9-D7E24D25A18E}" type="presOf" srcId="{568872F8-F222-487C-9919-068426861078}" destId="{B417AE45-5AF7-4EF7-B1A0-2391396F8167}" srcOrd="1" destOrd="0" presId="urn:microsoft.com/office/officeart/2005/8/layout/lProcess2"/>
    <dgm:cxn modelId="{9976B197-A892-4E40-B538-F01B7F555494}" type="presOf" srcId="{B9AC4A9A-08F2-4608-B165-8B98D825E16B}" destId="{284DC95E-E745-4231-A445-F7ABB229F324}" srcOrd="0" destOrd="0" presId="urn:microsoft.com/office/officeart/2005/8/layout/lProcess2"/>
    <dgm:cxn modelId="{E2CCC46B-BBAF-4848-BFB2-F79173BF5A95}" type="presOf" srcId="{F6ED4E96-E8C0-4E3B-8B9C-A3149823277F}" destId="{B1E42E3C-D15B-4C59-80A2-6793039EDA84}" srcOrd="0" destOrd="0" presId="urn:microsoft.com/office/officeart/2005/8/layout/lProcess2"/>
    <dgm:cxn modelId="{3437501A-1836-4AE6-902F-3753C58B1BF9}" type="presOf" srcId="{D8BDEEE5-8CBB-4338-A91E-3AF10B218E12}" destId="{160CC405-5D9B-4CFC-A75B-6416CA35333E}" srcOrd="0" destOrd="0" presId="urn:microsoft.com/office/officeart/2005/8/layout/lProcess2"/>
    <dgm:cxn modelId="{D738B745-A2F4-43F6-A9DA-ABE47187D7AB}" srcId="{EDFC2883-3244-46FF-93B8-B6BC13344890}" destId="{DA4B1A7F-453F-4A71-8978-7E0ADBAADBC4}" srcOrd="0" destOrd="0" parTransId="{C1C7DAF9-F0DD-4DBE-A124-97DBD384418A}" sibTransId="{D45D27B5-E2B7-4A32-9626-44E7FE4DCB1C}"/>
    <dgm:cxn modelId="{7F65C38D-9B08-4D58-99E5-B27DE569D7A1}" type="presOf" srcId="{E61C7375-73FD-4A67-8982-A11884F96B2C}" destId="{BC545717-6160-4478-AD19-0CF7E7B27B16}" srcOrd="0" destOrd="0" presId="urn:microsoft.com/office/officeart/2005/8/layout/lProcess2"/>
    <dgm:cxn modelId="{F64C1A3F-1A12-4A0C-AB54-683F90980797}" type="presOf" srcId="{D083787D-5758-4DAD-9BF8-1FF946E80796}" destId="{D1621C6B-EEA8-4D5E-98AA-D20E060A8573}" srcOrd="0" destOrd="0" presId="urn:microsoft.com/office/officeart/2005/8/layout/lProcess2"/>
    <dgm:cxn modelId="{4680077D-22FD-4E12-A58D-9051DB3B016A}" type="presOf" srcId="{7FC5DCE8-786E-4888-87AF-E68B11F63884}" destId="{857EE7EC-9B91-4FBF-B96A-7E182834CA47}" srcOrd="0" destOrd="0" presId="urn:microsoft.com/office/officeart/2005/8/layout/lProcess2"/>
    <dgm:cxn modelId="{987AEC24-E16D-48FA-A072-9508F1880013}" srcId="{FD3D2FF6-0B84-499D-9062-5B98366C0B59}" destId="{DE68C28E-F0E3-45E7-B515-28B88A80FAE9}" srcOrd="0" destOrd="0" parTransId="{38EBE8C0-1A0A-41AD-915B-64D33512EC93}" sibTransId="{E9D39782-2FF3-4CD5-B054-124D9A7972D6}"/>
    <dgm:cxn modelId="{986546BA-90A0-4E0A-A704-0AAE6A6B1DED}" type="presOf" srcId="{EDFC2883-3244-46FF-93B8-B6BC13344890}" destId="{D5BFE343-26C1-44E9-851D-D6CE1E089099}" srcOrd="0" destOrd="0" presId="urn:microsoft.com/office/officeart/2005/8/layout/lProcess2"/>
    <dgm:cxn modelId="{E4C4C10B-5965-4504-95A4-6D941718AFE8}" type="presOf" srcId="{52E39CEF-8B22-41CF-B3B7-E7DE6EAF5266}" destId="{74828F37-4116-4297-B531-597E043FE3F3}" srcOrd="1" destOrd="0" presId="urn:microsoft.com/office/officeart/2005/8/layout/lProcess2"/>
    <dgm:cxn modelId="{AF757504-203F-47CD-8467-7393E4F5B520}" srcId="{52E39CEF-8B22-41CF-B3B7-E7DE6EAF5266}" destId="{7FC5DCE8-786E-4888-87AF-E68B11F63884}" srcOrd="0" destOrd="0" parTransId="{11817561-500D-499D-A4EE-6F3EBEF199F7}" sibTransId="{EE63DF41-2548-4D9A-8AD2-9989993B4DD2}"/>
    <dgm:cxn modelId="{615C016E-897C-4956-B52E-8F8C55685EA5}" type="presOf" srcId="{D083787D-5758-4DAD-9BF8-1FF946E80796}" destId="{A4065456-043E-4AE9-A5BA-73AD5557E698}" srcOrd="1" destOrd="0" presId="urn:microsoft.com/office/officeart/2005/8/layout/lProcess2"/>
    <dgm:cxn modelId="{C25FF1AC-93BF-4EA9-AAEA-4FA0EEE353EB}" type="presOf" srcId="{A667337C-3974-4008-B2D0-69F6DA0D7A16}" destId="{78090BF0-A158-4561-9EE2-457876AA7F93}" srcOrd="0" destOrd="0" presId="urn:microsoft.com/office/officeart/2005/8/layout/lProcess2"/>
    <dgm:cxn modelId="{B277336F-F2AE-4B90-ACA4-1D000C713757}" type="presOf" srcId="{568872F8-F222-487C-9919-068426861078}" destId="{6528E29F-8CC8-4BCD-A7A2-E9F73A67EEFF}" srcOrd="0" destOrd="0" presId="urn:microsoft.com/office/officeart/2005/8/layout/lProcess2"/>
    <dgm:cxn modelId="{464651EE-3317-4A8B-B352-A0E8AA90C9A0}" type="presOf" srcId="{DE68C28E-F0E3-45E7-B515-28B88A80FAE9}" destId="{EBDB3E97-3F78-4173-8A9B-26BA0B7E1A69}" srcOrd="1" destOrd="0" presId="urn:microsoft.com/office/officeart/2005/8/layout/lProcess2"/>
    <dgm:cxn modelId="{E7234EFF-808D-4142-B2CB-01378A1A309C}" srcId="{DE68C28E-F0E3-45E7-B515-28B88A80FAE9}" destId="{A667337C-3974-4008-B2D0-69F6DA0D7A16}" srcOrd="0" destOrd="0" parTransId="{3A83EA66-9E12-43BE-9A91-5721D4654482}" sibTransId="{EF190E6A-7031-480F-A5D4-921F86A126DE}"/>
    <dgm:cxn modelId="{B3EF1B9A-3FAE-4C27-9845-A2F1ACA74FF8}" type="presParOf" srcId="{D6EC96F5-4E34-408B-B69D-D998730220FE}" destId="{16F234B4-9EF6-47AB-BD57-639535D6FDFC}" srcOrd="0" destOrd="0" presId="urn:microsoft.com/office/officeart/2005/8/layout/lProcess2"/>
    <dgm:cxn modelId="{D23308D0-8CA9-41F3-9CFA-86E65254994D}" type="presParOf" srcId="{16F234B4-9EF6-47AB-BD57-639535D6FDFC}" destId="{AE566259-262F-4AE3-AC26-CF5B9EDD1430}" srcOrd="0" destOrd="0" presId="urn:microsoft.com/office/officeart/2005/8/layout/lProcess2"/>
    <dgm:cxn modelId="{36C7237E-5D70-40ED-9731-A07C0495580E}" type="presParOf" srcId="{16F234B4-9EF6-47AB-BD57-639535D6FDFC}" destId="{EBDB3E97-3F78-4173-8A9B-26BA0B7E1A69}" srcOrd="1" destOrd="0" presId="urn:microsoft.com/office/officeart/2005/8/layout/lProcess2"/>
    <dgm:cxn modelId="{F9B0A209-6B84-4C32-BADE-137F9461E3ED}" type="presParOf" srcId="{16F234B4-9EF6-47AB-BD57-639535D6FDFC}" destId="{A0B56836-BE77-4FB1-8DF4-CB2E0196BA02}" srcOrd="2" destOrd="0" presId="urn:microsoft.com/office/officeart/2005/8/layout/lProcess2"/>
    <dgm:cxn modelId="{083A323B-D42F-41DB-AE19-F83BFB43C8C8}" type="presParOf" srcId="{A0B56836-BE77-4FB1-8DF4-CB2E0196BA02}" destId="{02169AD1-1035-43FC-8104-912CF1CBFFCF}" srcOrd="0" destOrd="0" presId="urn:microsoft.com/office/officeart/2005/8/layout/lProcess2"/>
    <dgm:cxn modelId="{C2A3E853-C81A-4705-998D-B5131367DD8B}" type="presParOf" srcId="{02169AD1-1035-43FC-8104-912CF1CBFFCF}" destId="{78090BF0-A158-4561-9EE2-457876AA7F93}" srcOrd="0" destOrd="0" presId="urn:microsoft.com/office/officeart/2005/8/layout/lProcess2"/>
    <dgm:cxn modelId="{F2DF4815-1659-407B-B9BD-9BCE1CDF1190}" type="presParOf" srcId="{02169AD1-1035-43FC-8104-912CF1CBFFCF}" destId="{ED199FD1-F152-4D70-B34C-B479C2966635}" srcOrd="1" destOrd="0" presId="urn:microsoft.com/office/officeart/2005/8/layout/lProcess2"/>
    <dgm:cxn modelId="{345890BA-B831-46E7-A3A0-ABB181B144DE}" type="presParOf" srcId="{02169AD1-1035-43FC-8104-912CF1CBFFCF}" destId="{284DC95E-E745-4231-A445-F7ABB229F324}" srcOrd="2" destOrd="0" presId="urn:microsoft.com/office/officeart/2005/8/layout/lProcess2"/>
    <dgm:cxn modelId="{D0657B2C-0848-4A7C-8B09-8946C1A4656D}" type="presParOf" srcId="{D6EC96F5-4E34-408B-B69D-D998730220FE}" destId="{6D186A14-B349-4095-BD40-6A71F1C0552E}" srcOrd="1" destOrd="0" presId="urn:microsoft.com/office/officeart/2005/8/layout/lProcess2"/>
    <dgm:cxn modelId="{40230788-60E8-4103-AD04-FC2421AC5767}" type="presParOf" srcId="{D6EC96F5-4E34-408B-B69D-D998730220FE}" destId="{35B61E15-602B-428B-9A2B-F7C76A40AD27}" srcOrd="2" destOrd="0" presId="urn:microsoft.com/office/officeart/2005/8/layout/lProcess2"/>
    <dgm:cxn modelId="{EFA839AE-B7B5-462E-80A2-6212ADCCB043}" type="presParOf" srcId="{35B61E15-602B-428B-9A2B-F7C76A40AD27}" destId="{6ADFCD35-406E-44AC-AE95-CC9CBAA873E4}" srcOrd="0" destOrd="0" presId="urn:microsoft.com/office/officeart/2005/8/layout/lProcess2"/>
    <dgm:cxn modelId="{11410EEE-68ED-4151-B857-6728A028AF00}" type="presParOf" srcId="{35B61E15-602B-428B-9A2B-F7C76A40AD27}" destId="{74828F37-4116-4297-B531-597E043FE3F3}" srcOrd="1" destOrd="0" presId="urn:microsoft.com/office/officeart/2005/8/layout/lProcess2"/>
    <dgm:cxn modelId="{AA77A24E-48C0-4174-8EC1-08958F0EA511}" type="presParOf" srcId="{35B61E15-602B-428B-9A2B-F7C76A40AD27}" destId="{24C48692-D298-4BA6-8266-4B74B43BF58C}" srcOrd="2" destOrd="0" presId="urn:microsoft.com/office/officeart/2005/8/layout/lProcess2"/>
    <dgm:cxn modelId="{78D91AFF-21CE-41E9-BB0D-77C2B7A8E699}" type="presParOf" srcId="{24C48692-D298-4BA6-8266-4B74B43BF58C}" destId="{937E9260-A4CE-4BEA-A4D4-1745FA0CFC76}" srcOrd="0" destOrd="0" presId="urn:microsoft.com/office/officeart/2005/8/layout/lProcess2"/>
    <dgm:cxn modelId="{242DCC00-36EC-4224-9259-5E6740734C3E}" type="presParOf" srcId="{937E9260-A4CE-4BEA-A4D4-1745FA0CFC76}" destId="{857EE7EC-9B91-4FBF-B96A-7E182834CA47}" srcOrd="0" destOrd="0" presId="urn:microsoft.com/office/officeart/2005/8/layout/lProcess2"/>
    <dgm:cxn modelId="{83A67B4D-80AE-4E3D-9F70-398D73913B59}" type="presParOf" srcId="{D6EC96F5-4E34-408B-B69D-D998730220FE}" destId="{9506C653-FD56-456C-987D-DCFD191458A9}" srcOrd="3" destOrd="0" presId="urn:microsoft.com/office/officeart/2005/8/layout/lProcess2"/>
    <dgm:cxn modelId="{6CB99685-250D-40AB-8EEA-9436DA4B7572}" type="presParOf" srcId="{D6EC96F5-4E34-408B-B69D-D998730220FE}" destId="{51D6F302-1EE8-451D-BAA2-712CF1975396}" srcOrd="4" destOrd="0" presId="urn:microsoft.com/office/officeart/2005/8/layout/lProcess2"/>
    <dgm:cxn modelId="{55D4F18C-818A-4FE9-8838-A6BA33AE121C}" type="presParOf" srcId="{51D6F302-1EE8-451D-BAA2-712CF1975396}" destId="{D5BFE343-26C1-44E9-851D-D6CE1E089099}" srcOrd="0" destOrd="0" presId="urn:microsoft.com/office/officeart/2005/8/layout/lProcess2"/>
    <dgm:cxn modelId="{6EA8A41D-577A-4362-803B-3D53C39410FD}" type="presParOf" srcId="{51D6F302-1EE8-451D-BAA2-712CF1975396}" destId="{9ED4F127-7BED-4CD8-9D1A-E5CF51A950D7}" srcOrd="1" destOrd="0" presId="urn:microsoft.com/office/officeart/2005/8/layout/lProcess2"/>
    <dgm:cxn modelId="{E67CCE51-D596-4EDE-B2C0-D06CFE2B8CB7}" type="presParOf" srcId="{51D6F302-1EE8-451D-BAA2-712CF1975396}" destId="{EF67F1DC-0B2C-452F-90A1-E95E75AB9902}" srcOrd="2" destOrd="0" presId="urn:microsoft.com/office/officeart/2005/8/layout/lProcess2"/>
    <dgm:cxn modelId="{CE208A34-586A-438C-8F8B-FEE6BA67CB91}" type="presParOf" srcId="{EF67F1DC-0B2C-452F-90A1-E95E75AB9902}" destId="{ADFF3EAC-F389-444F-A16F-779D875DBFCE}" srcOrd="0" destOrd="0" presId="urn:microsoft.com/office/officeart/2005/8/layout/lProcess2"/>
    <dgm:cxn modelId="{1D0B98E6-743F-44BE-B7EF-EACBA468DE3C}" type="presParOf" srcId="{ADFF3EAC-F389-444F-A16F-779D875DBFCE}" destId="{6738D1F6-AB55-48FC-88C5-E5E96C95F0A1}" srcOrd="0" destOrd="0" presId="urn:microsoft.com/office/officeart/2005/8/layout/lProcess2"/>
    <dgm:cxn modelId="{447DEF06-D1C3-4ED9-A463-A7D45B19B955}" type="presParOf" srcId="{D6EC96F5-4E34-408B-B69D-D998730220FE}" destId="{46C0DE88-D152-4636-A5C2-C1A200A124A9}" srcOrd="5" destOrd="0" presId="urn:microsoft.com/office/officeart/2005/8/layout/lProcess2"/>
    <dgm:cxn modelId="{4FAE5F16-9203-469E-8431-9EB0CCC942B0}" type="presParOf" srcId="{D6EC96F5-4E34-408B-B69D-D998730220FE}" destId="{DF367975-1BD0-416D-BE3F-33761B70F4EE}" srcOrd="6" destOrd="0" presId="urn:microsoft.com/office/officeart/2005/8/layout/lProcess2"/>
    <dgm:cxn modelId="{4FE79199-C40A-4B5F-ACE4-86AE5738225D}" type="presParOf" srcId="{DF367975-1BD0-416D-BE3F-33761B70F4EE}" destId="{D1621C6B-EEA8-4D5E-98AA-D20E060A8573}" srcOrd="0" destOrd="0" presId="urn:microsoft.com/office/officeart/2005/8/layout/lProcess2"/>
    <dgm:cxn modelId="{CC672FF1-3C75-445E-8453-4EA49F063135}" type="presParOf" srcId="{DF367975-1BD0-416D-BE3F-33761B70F4EE}" destId="{A4065456-043E-4AE9-A5BA-73AD5557E698}" srcOrd="1" destOrd="0" presId="urn:microsoft.com/office/officeart/2005/8/layout/lProcess2"/>
    <dgm:cxn modelId="{8D3466D4-E746-4061-A6FD-63998AB98606}" type="presParOf" srcId="{DF367975-1BD0-416D-BE3F-33761B70F4EE}" destId="{90CA5271-AF4B-465C-AFCD-7B425B4E510F}" srcOrd="2" destOrd="0" presId="urn:microsoft.com/office/officeart/2005/8/layout/lProcess2"/>
    <dgm:cxn modelId="{F416B5D5-9A51-4BD2-886D-06470A9006F6}" type="presParOf" srcId="{90CA5271-AF4B-465C-AFCD-7B425B4E510F}" destId="{446ED27E-D678-45CC-84E4-0B9ADB6D3032}" srcOrd="0" destOrd="0" presId="urn:microsoft.com/office/officeart/2005/8/layout/lProcess2"/>
    <dgm:cxn modelId="{76A40B40-344A-46C7-8349-49C1F8EB0232}" type="presParOf" srcId="{446ED27E-D678-45CC-84E4-0B9ADB6D3032}" destId="{160CC405-5D9B-4CFC-A75B-6416CA35333E}" srcOrd="0" destOrd="0" presId="urn:microsoft.com/office/officeart/2005/8/layout/lProcess2"/>
    <dgm:cxn modelId="{00A6BCA3-666B-45FF-8492-AFE6849DDD68}" type="presParOf" srcId="{D6EC96F5-4E34-408B-B69D-D998730220FE}" destId="{4A50C3F7-C009-4C39-AC9D-FABA3254ED4B}" srcOrd="7" destOrd="0" presId="urn:microsoft.com/office/officeart/2005/8/layout/lProcess2"/>
    <dgm:cxn modelId="{9E3DB78C-61CA-4ABD-ACC0-CE80F1054A88}" type="presParOf" srcId="{D6EC96F5-4E34-408B-B69D-D998730220FE}" destId="{0F5084C2-5C31-440D-800D-6A66CE794583}" srcOrd="8" destOrd="0" presId="urn:microsoft.com/office/officeart/2005/8/layout/lProcess2"/>
    <dgm:cxn modelId="{C6EC5EF1-0369-45CE-9286-D81D97E4E839}" type="presParOf" srcId="{0F5084C2-5C31-440D-800D-6A66CE794583}" destId="{6528E29F-8CC8-4BCD-A7A2-E9F73A67EEFF}" srcOrd="0" destOrd="0" presId="urn:microsoft.com/office/officeart/2005/8/layout/lProcess2"/>
    <dgm:cxn modelId="{1AA6603C-9D2B-4997-A783-5E812998B7F1}" type="presParOf" srcId="{0F5084C2-5C31-440D-800D-6A66CE794583}" destId="{B417AE45-5AF7-4EF7-B1A0-2391396F8167}" srcOrd="1" destOrd="0" presId="urn:microsoft.com/office/officeart/2005/8/layout/lProcess2"/>
    <dgm:cxn modelId="{F9CFD082-91C5-42CC-A5F1-D556209B3E0C}" type="presParOf" srcId="{0F5084C2-5C31-440D-800D-6A66CE794583}" destId="{EE9D8E14-EEDF-4CF0-9247-129E314E71A5}" srcOrd="2" destOrd="0" presId="urn:microsoft.com/office/officeart/2005/8/layout/lProcess2"/>
    <dgm:cxn modelId="{7997FC11-70A5-4A51-BCC2-FE27D3EE31FD}" type="presParOf" srcId="{EE9D8E14-EEDF-4CF0-9247-129E314E71A5}" destId="{BFAA1F1F-3EB3-4F90-BFDC-9355FFDE15E7}" srcOrd="0" destOrd="0" presId="urn:microsoft.com/office/officeart/2005/8/layout/lProcess2"/>
    <dgm:cxn modelId="{7B5A9C70-EBD4-43FD-9666-8AAD35267862}" type="presParOf" srcId="{BFAA1F1F-3EB3-4F90-BFDC-9355FFDE15E7}" destId="{B1E42E3C-D15B-4C59-80A2-6793039EDA84}" srcOrd="0" destOrd="0" presId="urn:microsoft.com/office/officeart/2005/8/layout/lProcess2"/>
    <dgm:cxn modelId="{DA5FF70E-BB48-4BA1-AB8B-B74E0860DB80}" type="presParOf" srcId="{BFAA1F1F-3EB3-4F90-BFDC-9355FFDE15E7}" destId="{7D21AB68-3ACF-4316-AAB6-AC2FEB2C021C}" srcOrd="1" destOrd="0" presId="urn:microsoft.com/office/officeart/2005/8/layout/lProcess2"/>
    <dgm:cxn modelId="{2458C09E-5151-4D6D-8F51-B20BDEE0C648}" type="presParOf" srcId="{BFAA1F1F-3EB3-4F90-BFDC-9355FFDE15E7}" destId="{BC545717-6160-4478-AD19-0CF7E7B27B16}" srcOrd="2" destOrd="0" presId="urn:microsoft.com/office/officeart/2005/8/layout/lProcess2"/>
  </dgm:cxnLst>
  <dgm:bg/>
  <dgm:whole/>
</dgm:dataModel>
</file>

<file path=ppt/diagrams/data19.xml><?xml version="1.0" encoding="utf-8"?>
<dgm:dataModel xmlns:dgm="http://schemas.openxmlformats.org/drawingml/2006/diagram" xmlns:a="http://schemas.openxmlformats.org/drawingml/2006/main">
  <dgm:ptLst>
    <dgm:pt modelId="{318D3EB5-E12F-421D-B71D-7D5C9CB15F6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kumimoji="1" lang="ja-JP" altLang="en-US"/>
        </a:p>
      </dgm:t>
    </dgm:pt>
    <dgm:pt modelId="{4D7502E5-0734-4868-A000-2383C600EC4E}">
      <dgm:prSet custT="1"/>
      <dgm:spPr/>
      <dgm:t>
        <a:bodyPr/>
        <a:lstStyle/>
        <a:p>
          <a:pPr rtl="0"/>
          <a:r>
            <a:rPr kumimoji="1" lang="ja-JP" sz="3600" b="1" dirty="0" smtClean="0"/>
            <a:t>成</a:t>
          </a:r>
          <a:r>
            <a:rPr kumimoji="1" lang="ja-JP" altLang="en-US" sz="3600" b="1" dirty="0" smtClean="0"/>
            <a:t>　</a:t>
          </a:r>
          <a:r>
            <a:rPr kumimoji="1" lang="ja-JP" sz="3600" b="1" dirty="0" smtClean="0"/>
            <a:t>果</a:t>
          </a:r>
          <a:endParaRPr kumimoji="1" lang="en-US" sz="3600" b="1" dirty="0"/>
        </a:p>
      </dgm:t>
    </dgm:pt>
    <dgm:pt modelId="{0F124499-28E7-4B3F-848B-33FBB98FA0D0}" type="parTrans" cxnId="{B8B20476-0507-49B6-8E06-35D983A1520E}">
      <dgm:prSet/>
      <dgm:spPr/>
      <dgm:t>
        <a:bodyPr/>
        <a:lstStyle/>
        <a:p>
          <a:endParaRPr kumimoji="1" lang="ja-JP" altLang="en-US"/>
        </a:p>
      </dgm:t>
    </dgm:pt>
    <dgm:pt modelId="{3E73D737-059D-4106-A79C-15308D8C7CC3}" type="sibTrans" cxnId="{B8B20476-0507-49B6-8E06-35D983A1520E}">
      <dgm:prSet/>
      <dgm:spPr/>
      <dgm:t>
        <a:bodyPr/>
        <a:lstStyle/>
        <a:p>
          <a:endParaRPr kumimoji="1" lang="ja-JP" altLang="en-US"/>
        </a:p>
      </dgm:t>
    </dgm:pt>
    <dgm:pt modelId="{F6A272EA-7336-40A3-AEE0-FADD4FA01A6C}">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KPIT</a:t>
          </a:r>
          <a:r>
            <a:rPr kumimoji="1" lang="ja-JP" altLang="en-US" sz="1800" dirty="0" smtClean="0">
              <a:solidFill>
                <a:schemeClr val="accent1">
                  <a:lumMod val="90000"/>
                </a:schemeClr>
              </a:solidFill>
            </a:rPr>
            <a:t> </a:t>
          </a:r>
          <a:r>
            <a:rPr kumimoji="1" lang="en-US" altLang="ja-JP" sz="1800" dirty="0" smtClean="0">
              <a:solidFill>
                <a:schemeClr val="accent1">
                  <a:lumMod val="90000"/>
                </a:schemeClr>
              </a:solidFill>
            </a:rPr>
            <a:t>Linux</a:t>
          </a:r>
          <a:r>
            <a:rPr kumimoji="1" lang="ja-JP" altLang="en-US" sz="1800" dirty="0" smtClean="0">
              <a:solidFill>
                <a:schemeClr val="accent1">
                  <a:lumMod val="90000"/>
                </a:schemeClr>
              </a:solidFill>
            </a:rPr>
            <a:t> 向け </a:t>
          </a:r>
          <a:r>
            <a:rPr kumimoji="1" lang="en-US" altLang="ja-JP" sz="1800" dirty="0" smtClean="0">
              <a:solidFill>
                <a:schemeClr val="accent1">
                  <a:lumMod val="90000"/>
                </a:schemeClr>
              </a:solidFill>
            </a:rPr>
            <a:t>GCC</a:t>
          </a:r>
          <a:r>
            <a:rPr kumimoji="1" lang="ja-JP" altLang="en-US" sz="1800" dirty="0" smtClean="0">
              <a:solidFill>
                <a:schemeClr val="accent1">
                  <a:lumMod val="90000"/>
                </a:schemeClr>
              </a:solidFill>
            </a:rPr>
            <a:t> </a:t>
          </a:r>
          <a:r>
            <a:rPr kumimoji="1" lang="en-US" altLang="ja-JP" sz="1800" dirty="0" smtClean="0">
              <a:solidFill>
                <a:schemeClr val="accent1">
                  <a:lumMod val="90000"/>
                </a:schemeClr>
              </a:solidFill>
            </a:rPr>
            <a:t>v610/v710</a:t>
          </a:r>
          <a:r>
            <a:rPr kumimoji="1" lang="ja-JP" altLang="en-US" sz="1800" dirty="0" smtClean="0">
              <a:solidFill>
                <a:schemeClr val="accent1">
                  <a:lumMod val="90000"/>
                </a:schemeClr>
              </a:solidFill>
            </a:rPr>
            <a:t> の評価を行った</a:t>
          </a:r>
          <a:endParaRPr kumimoji="1" lang="en-US" sz="1800" dirty="0">
            <a:solidFill>
              <a:schemeClr val="accent1">
                <a:lumMod val="90000"/>
              </a:schemeClr>
            </a:solidFill>
          </a:endParaRPr>
        </a:p>
      </dgm:t>
    </dgm:pt>
    <dgm:pt modelId="{2234C182-F76C-4D29-A517-5E6C3C5FE64C}" type="parTrans" cxnId="{05049663-9CD2-42D1-859E-17088F4E8D5F}">
      <dgm:prSet/>
      <dgm:spPr/>
      <dgm:t>
        <a:bodyPr/>
        <a:lstStyle/>
        <a:p>
          <a:endParaRPr kumimoji="1" lang="ja-JP" altLang="en-US"/>
        </a:p>
      </dgm:t>
    </dgm:pt>
    <dgm:pt modelId="{434227FD-00C6-41C0-88CB-9CAE21D2FAFB}" type="sibTrans" cxnId="{05049663-9CD2-42D1-859E-17088F4E8D5F}">
      <dgm:prSet/>
      <dgm:spPr/>
      <dgm:t>
        <a:bodyPr/>
        <a:lstStyle/>
        <a:p>
          <a:endParaRPr kumimoji="1" lang="ja-JP" altLang="en-US"/>
        </a:p>
      </dgm:t>
    </dgm:pt>
    <dgm:pt modelId="{90060E15-D279-48DA-9E2D-75DB6A4CA3CE}">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ST</a:t>
          </a:r>
          <a:r>
            <a:rPr kumimoji="1" lang="ja-JP" altLang="en-US" sz="1800" dirty="0" smtClean="0">
              <a:solidFill>
                <a:schemeClr val="accent1">
                  <a:lumMod val="90000"/>
                </a:schemeClr>
              </a:solidFill>
            </a:rPr>
            <a:t>と </a:t>
          </a:r>
          <a:r>
            <a:rPr kumimoji="1" lang="en-US" altLang="ja-JP" sz="1800" dirty="0" smtClean="0">
              <a:solidFill>
                <a:schemeClr val="accent1">
                  <a:lumMod val="90000"/>
                </a:schemeClr>
              </a:solidFill>
            </a:rPr>
            <a:t>SuperH</a:t>
          </a:r>
          <a:r>
            <a:rPr kumimoji="1" lang="ja-JP" altLang="en-US" sz="1800" dirty="0" smtClean="0">
              <a:solidFill>
                <a:schemeClr val="accent1">
                  <a:lumMod val="90000"/>
                </a:schemeClr>
              </a:solidFill>
            </a:rPr>
            <a:t> </a:t>
          </a:r>
          <a:r>
            <a:rPr kumimoji="1" lang="en-US" altLang="ja-JP" sz="1800" dirty="0" smtClean="0">
              <a:solidFill>
                <a:schemeClr val="accent1">
                  <a:lumMod val="90000"/>
                </a:schemeClr>
              </a:solidFill>
            </a:rPr>
            <a:t>Linux</a:t>
          </a:r>
          <a:r>
            <a:rPr kumimoji="1" lang="ja-JP" altLang="en-US" sz="1800" dirty="0" smtClean="0">
              <a:solidFill>
                <a:schemeClr val="accent1">
                  <a:lumMod val="90000"/>
                </a:schemeClr>
              </a:solidFill>
            </a:rPr>
            <a:t> 関連の開発環境整備について議論し、オープンソース部分について協調して進める方針で合意</a:t>
          </a:r>
          <a:endParaRPr kumimoji="1" lang="en-US" sz="1800" dirty="0">
            <a:solidFill>
              <a:schemeClr val="accent1">
                <a:lumMod val="90000"/>
              </a:schemeClr>
            </a:solidFill>
          </a:endParaRPr>
        </a:p>
      </dgm:t>
    </dgm:pt>
    <dgm:pt modelId="{F58B103D-E923-499E-9150-A35ED5BF4BFE}" type="parTrans" cxnId="{71A2AB7B-304E-4EBA-951D-178D8DF31801}">
      <dgm:prSet/>
      <dgm:spPr/>
      <dgm:t>
        <a:bodyPr/>
        <a:lstStyle/>
        <a:p>
          <a:endParaRPr kumimoji="1" lang="ja-JP" altLang="en-US"/>
        </a:p>
      </dgm:t>
    </dgm:pt>
    <dgm:pt modelId="{83FE883B-DAC5-4FF7-B4F2-AABD7B7F373C}" type="sibTrans" cxnId="{71A2AB7B-304E-4EBA-951D-178D8DF31801}">
      <dgm:prSet/>
      <dgm:spPr/>
      <dgm:t>
        <a:bodyPr/>
        <a:lstStyle/>
        <a:p>
          <a:endParaRPr kumimoji="1" lang="ja-JP" altLang="en-US"/>
        </a:p>
      </dgm:t>
    </dgm:pt>
    <dgm:pt modelId="{B9211FEC-A7C3-4830-9958-7FAF2629E50E}">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ST</a:t>
          </a:r>
          <a:r>
            <a:rPr kumimoji="1" lang="ja-JP" altLang="en-US" sz="1800" dirty="0" smtClean="0">
              <a:solidFill>
                <a:schemeClr val="accent1">
                  <a:lumMod val="90000"/>
                </a:schemeClr>
              </a:solidFill>
            </a:rPr>
            <a:t> の最新環境（</a:t>
          </a:r>
          <a:r>
            <a:rPr kumimoji="1" lang="en-US" altLang="ja-JP" sz="1800" dirty="0" smtClean="0">
              <a:solidFill>
                <a:schemeClr val="accent1">
                  <a:lumMod val="90000"/>
                </a:schemeClr>
              </a:solidFill>
            </a:rPr>
            <a:t>GCC4.1</a:t>
          </a:r>
          <a:r>
            <a:rPr kumimoji="1" lang="ja-JP" altLang="en-US" sz="1800" dirty="0" err="1" smtClean="0">
              <a:solidFill>
                <a:schemeClr val="accent1">
                  <a:lumMod val="90000"/>
                </a:schemeClr>
              </a:solidFill>
            </a:rPr>
            <a:t>、</a:t>
          </a:r>
          <a:r>
            <a:rPr kumimoji="1" lang="en-US" altLang="ja-JP" sz="1800" dirty="0" smtClean="0">
              <a:solidFill>
                <a:schemeClr val="accent1">
                  <a:lumMod val="90000"/>
                </a:schemeClr>
              </a:solidFill>
            </a:rPr>
            <a:t>gdb</a:t>
          </a:r>
          <a:r>
            <a:rPr kumimoji="1" lang="ja-JP" altLang="en-US" sz="1800" dirty="0" err="1" smtClean="0">
              <a:solidFill>
                <a:schemeClr val="accent1">
                  <a:lumMod val="90000"/>
                </a:schemeClr>
              </a:solidFill>
            </a:rPr>
            <a:t>、</a:t>
          </a:r>
          <a:r>
            <a:rPr kumimoji="1" lang="en-US" altLang="ja-JP" sz="1800" dirty="0" smtClean="0">
              <a:solidFill>
                <a:schemeClr val="accent1">
                  <a:lumMod val="90000"/>
                </a:schemeClr>
              </a:solidFill>
            </a:rPr>
            <a:t>Eclipse</a:t>
          </a:r>
          <a:r>
            <a:rPr kumimoji="1" lang="ja-JP" altLang="en-US" sz="1800" dirty="0" smtClean="0">
              <a:solidFill>
                <a:schemeClr val="accent1">
                  <a:lumMod val="90000"/>
                </a:schemeClr>
              </a:solidFill>
            </a:rPr>
            <a:t>）を入手して検証 </a:t>
          </a:r>
          <a:endParaRPr kumimoji="1" lang="en-US" sz="1800" dirty="0">
            <a:solidFill>
              <a:schemeClr val="accent1">
                <a:lumMod val="90000"/>
              </a:schemeClr>
            </a:solidFill>
          </a:endParaRPr>
        </a:p>
      </dgm:t>
    </dgm:pt>
    <dgm:pt modelId="{40909C99-9C60-4E12-9C70-C11D83CDB4CF}" type="parTrans" cxnId="{D32F9DFA-07DB-4E95-8C55-46C1F5BF5F95}">
      <dgm:prSet/>
      <dgm:spPr/>
      <dgm:t>
        <a:bodyPr/>
        <a:lstStyle/>
        <a:p>
          <a:endParaRPr kumimoji="1" lang="ja-JP" altLang="en-US"/>
        </a:p>
      </dgm:t>
    </dgm:pt>
    <dgm:pt modelId="{D2582FDC-D22B-475A-8FA6-12FDBE73553F}" type="sibTrans" cxnId="{D32F9DFA-07DB-4E95-8C55-46C1F5BF5F95}">
      <dgm:prSet/>
      <dgm:spPr/>
      <dgm:t>
        <a:bodyPr/>
        <a:lstStyle/>
        <a:p>
          <a:endParaRPr kumimoji="1" lang="ja-JP" altLang="en-US"/>
        </a:p>
      </dgm:t>
    </dgm:pt>
    <dgm:pt modelId="{5D711F0F-7559-4417-8489-CE2611B012A6}">
      <dgm:prSet custT="1"/>
      <dgm:spPr>
        <a:solidFill>
          <a:srgbClr val="FFFF66"/>
        </a:solidFill>
      </dgm:spPr>
      <dgm:t>
        <a:bodyPr/>
        <a:lstStyle/>
        <a:p>
          <a:pPr rtl="0"/>
          <a:r>
            <a:rPr kumimoji="1" lang="ja-JP" sz="3200" b="1" dirty="0" smtClean="0">
              <a:solidFill>
                <a:srgbClr val="CC6600"/>
              </a:solidFill>
            </a:rPr>
            <a:t>顕在化</a:t>
          </a:r>
          <a:r>
            <a:rPr kumimoji="1" lang="en-US" altLang="ja-JP" sz="3200" b="1" dirty="0" smtClean="0">
              <a:solidFill>
                <a:srgbClr val="CC6600"/>
              </a:solidFill>
            </a:rPr>
            <a:t/>
          </a:r>
          <a:br>
            <a:rPr kumimoji="1" lang="en-US" altLang="ja-JP" sz="3200" b="1" dirty="0" smtClean="0">
              <a:solidFill>
                <a:srgbClr val="CC6600"/>
              </a:solidFill>
            </a:rPr>
          </a:br>
          <a:r>
            <a:rPr kumimoji="1" lang="ja-JP" sz="3200" b="1" dirty="0" smtClean="0">
              <a:solidFill>
                <a:srgbClr val="CC6600"/>
              </a:solidFill>
            </a:rPr>
            <a:t>課</a:t>
          </a:r>
          <a:r>
            <a:rPr kumimoji="1" lang="ja-JP" altLang="en-US" sz="3200" b="1" dirty="0" smtClean="0">
              <a:solidFill>
                <a:srgbClr val="CC6600"/>
              </a:solidFill>
            </a:rPr>
            <a:t>　</a:t>
          </a:r>
          <a:r>
            <a:rPr kumimoji="1" lang="ja-JP" sz="3200" b="1" dirty="0" smtClean="0">
              <a:solidFill>
                <a:srgbClr val="CC6600"/>
              </a:solidFill>
            </a:rPr>
            <a:t>題</a:t>
          </a:r>
          <a:endParaRPr kumimoji="1" lang="en-US" sz="3200" b="1" dirty="0">
            <a:solidFill>
              <a:srgbClr val="CC6600"/>
            </a:solidFill>
          </a:endParaRPr>
        </a:p>
      </dgm:t>
    </dgm:pt>
    <dgm:pt modelId="{9B552F7F-60A2-4830-BF6B-63663B2A58F7}" type="parTrans" cxnId="{9CBB9F13-3448-48C1-B994-77369E56078F}">
      <dgm:prSet/>
      <dgm:spPr/>
      <dgm:t>
        <a:bodyPr/>
        <a:lstStyle/>
        <a:p>
          <a:endParaRPr kumimoji="1" lang="ja-JP" altLang="en-US"/>
        </a:p>
      </dgm:t>
    </dgm:pt>
    <dgm:pt modelId="{04544FC4-9875-41E8-8908-76FB62AC077F}" type="sibTrans" cxnId="{9CBB9F13-3448-48C1-B994-77369E56078F}">
      <dgm:prSet/>
      <dgm:spPr/>
      <dgm:t>
        <a:bodyPr/>
        <a:lstStyle/>
        <a:p>
          <a:endParaRPr kumimoji="1" lang="ja-JP" altLang="en-US"/>
        </a:p>
      </dgm:t>
    </dgm:pt>
    <dgm:pt modelId="{AA40CDD5-FDB3-4FA2-B36B-8041772103FB}">
      <dgm:prSet custT="1"/>
      <dgm:spPr>
        <a:solidFill>
          <a:srgbClr val="CC3300">
            <a:alpha val="89804"/>
          </a:srgbClr>
        </a:solidFill>
      </dgm:spPr>
      <dgm:t>
        <a:bodyPr/>
        <a:lstStyle/>
        <a:p>
          <a:pPr rtl="0"/>
          <a:r>
            <a:rPr kumimoji="1" lang="en-US" altLang="ja-JP" sz="1800" dirty="0" smtClean="0">
              <a:solidFill>
                <a:schemeClr val="bg1"/>
              </a:solidFill>
            </a:rPr>
            <a:t>KPIT</a:t>
          </a:r>
          <a:r>
            <a:rPr kumimoji="1" lang="ja-JP" altLang="en-US" sz="1800" dirty="0" smtClean="0">
              <a:solidFill>
                <a:schemeClr val="bg1"/>
              </a:solidFill>
            </a:rPr>
            <a:t> の </a:t>
          </a:r>
          <a:r>
            <a:rPr kumimoji="1" lang="en-US" altLang="ja-JP" sz="1800" dirty="0" smtClean="0">
              <a:solidFill>
                <a:schemeClr val="bg1"/>
              </a:solidFill>
            </a:rPr>
            <a:t>Linux</a:t>
          </a:r>
          <a:r>
            <a:rPr kumimoji="1" lang="ja-JP" altLang="en-US" sz="1800" dirty="0" smtClean="0">
              <a:solidFill>
                <a:schemeClr val="bg1"/>
              </a:solidFill>
            </a:rPr>
            <a:t> </a:t>
          </a:r>
          <a:r>
            <a:rPr kumimoji="1" lang="en-US" altLang="ja-JP" sz="1800" dirty="0" smtClean="0">
              <a:solidFill>
                <a:schemeClr val="bg1"/>
              </a:solidFill>
            </a:rPr>
            <a:t>GCC</a:t>
          </a:r>
          <a:r>
            <a:rPr kumimoji="1" lang="ja-JP" altLang="en-US" sz="1800" dirty="0" smtClean="0">
              <a:solidFill>
                <a:schemeClr val="bg1"/>
              </a:solidFill>
            </a:rPr>
            <a:t>（</a:t>
          </a:r>
          <a:r>
            <a:rPr kumimoji="1" lang="en-US" altLang="ja-JP" sz="1800" dirty="0" smtClean="0">
              <a:solidFill>
                <a:schemeClr val="bg1"/>
              </a:solidFill>
            </a:rPr>
            <a:t>v610/710)</a:t>
          </a:r>
          <a:r>
            <a:rPr kumimoji="1" lang="ja-JP" altLang="en-US" sz="1800" dirty="0" smtClean="0">
              <a:solidFill>
                <a:schemeClr val="bg1"/>
              </a:solidFill>
            </a:rPr>
            <a:t> は評価範囲が限定されているため </a:t>
          </a:r>
          <a:r>
            <a:rPr kumimoji="1" lang="en-US" altLang="ja-JP" sz="1800" dirty="0" smtClean="0">
              <a:solidFill>
                <a:schemeClr val="bg1"/>
              </a:solidFill>
            </a:rPr>
            <a:t>SH-4(A)</a:t>
          </a:r>
          <a:r>
            <a:rPr kumimoji="1" lang="ja-JP" altLang="en-US" sz="1800" dirty="0" smtClean="0">
              <a:solidFill>
                <a:schemeClr val="bg1"/>
              </a:solidFill>
            </a:rPr>
            <a:t> </a:t>
          </a:r>
          <a:r>
            <a:rPr kumimoji="1" lang="en-US" altLang="ja-JP" sz="1800" dirty="0" smtClean="0">
              <a:solidFill>
                <a:schemeClr val="bg1"/>
              </a:solidFill>
            </a:rPr>
            <a:t>FPU</a:t>
          </a:r>
          <a:r>
            <a:rPr kumimoji="1" lang="ja-JP" altLang="en-US" sz="1800" dirty="0" smtClean="0">
              <a:solidFill>
                <a:schemeClr val="bg1"/>
              </a:solidFill>
            </a:rPr>
            <a:t>付の </a:t>
          </a:r>
          <a:r>
            <a:rPr kumimoji="1" lang="en-US" altLang="ja-JP" sz="1800" dirty="0" smtClean="0">
              <a:solidFill>
                <a:schemeClr val="bg1"/>
              </a:solidFill>
            </a:rPr>
            <a:t>kernel</a:t>
          </a:r>
          <a:r>
            <a:rPr kumimoji="1" lang="ja-JP" altLang="en-US" sz="1800" dirty="0" smtClean="0">
              <a:solidFill>
                <a:schemeClr val="bg1"/>
              </a:solidFill>
            </a:rPr>
            <a:t> ビルドだけにしか対応</a:t>
          </a:r>
          <a:r>
            <a:rPr kumimoji="1" lang="en-US" altLang="ja-JP" sz="1800" dirty="0" smtClean="0">
              <a:solidFill>
                <a:schemeClr val="bg1"/>
              </a:solidFill>
            </a:rPr>
            <a:t/>
          </a:r>
          <a:br>
            <a:rPr kumimoji="1" lang="en-US" altLang="ja-JP" sz="1800" dirty="0" smtClean="0">
              <a:solidFill>
                <a:schemeClr val="bg1"/>
              </a:solidFill>
            </a:rPr>
          </a:br>
          <a:r>
            <a:rPr kumimoji="1" lang="ja-JP" altLang="en-US" sz="1800" dirty="0" smtClean="0">
              <a:solidFill>
                <a:schemeClr val="bg1"/>
              </a:solidFill>
            </a:rPr>
            <a:t>できない　⇒  製品開発に適用できるレベルではない</a:t>
          </a:r>
          <a:endParaRPr kumimoji="1" lang="en-US" sz="1400" dirty="0">
            <a:solidFill>
              <a:schemeClr val="bg1"/>
            </a:solidFill>
          </a:endParaRPr>
        </a:p>
      </dgm:t>
    </dgm:pt>
    <dgm:pt modelId="{879DB150-45AD-40EE-8534-B586542CA07C}" type="parTrans" cxnId="{AB62F632-A884-473A-AE45-4ABF846A4025}">
      <dgm:prSet/>
      <dgm:spPr/>
      <dgm:t>
        <a:bodyPr/>
        <a:lstStyle/>
        <a:p>
          <a:endParaRPr kumimoji="1" lang="ja-JP" altLang="en-US"/>
        </a:p>
      </dgm:t>
    </dgm:pt>
    <dgm:pt modelId="{A51D48D3-A559-4CFC-BC0D-81B3D72C402A}" type="sibTrans" cxnId="{AB62F632-A884-473A-AE45-4ABF846A4025}">
      <dgm:prSet/>
      <dgm:spPr/>
      <dgm:t>
        <a:bodyPr/>
        <a:lstStyle/>
        <a:p>
          <a:endParaRPr kumimoji="1" lang="ja-JP" altLang="en-US"/>
        </a:p>
      </dgm:t>
    </dgm:pt>
    <dgm:pt modelId="{64A4697D-EA94-41D3-A11C-2919136B626A}">
      <dgm:prSet custT="1"/>
      <dgm:spPr>
        <a:solidFill>
          <a:srgbClr val="92D050"/>
        </a:solidFill>
      </dgm:spPr>
      <dgm:t>
        <a:bodyPr/>
        <a:lstStyle/>
        <a:p>
          <a:pPr rtl="0"/>
          <a:r>
            <a:rPr kumimoji="1" lang="ja-JP" sz="3600" b="1" dirty="0" smtClean="0"/>
            <a:t>対</a:t>
          </a:r>
          <a:r>
            <a:rPr kumimoji="1" lang="ja-JP" altLang="en-US" sz="3600" b="1" dirty="0" smtClean="0"/>
            <a:t> </a:t>
          </a:r>
          <a:r>
            <a:rPr kumimoji="1" lang="ja-JP" sz="3600" b="1" dirty="0" smtClean="0"/>
            <a:t>応</a:t>
          </a:r>
          <a:r>
            <a:rPr kumimoji="1" lang="ja-JP" altLang="en-US" sz="3600" b="1" dirty="0" smtClean="0"/>
            <a:t> </a:t>
          </a:r>
          <a:r>
            <a:rPr kumimoji="1" lang="ja-JP" sz="3600" b="1" dirty="0" smtClean="0"/>
            <a:t>策</a:t>
          </a:r>
          <a:endParaRPr kumimoji="1" lang="en-US" sz="3600" b="1" dirty="0"/>
        </a:p>
      </dgm:t>
    </dgm:pt>
    <dgm:pt modelId="{850CE6A0-1FE8-41CA-8BAB-BD954AF533FA}" type="parTrans" cxnId="{879BD3FD-C9AB-4E4C-9111-A4892EE3A5A9}">
      <dgm:prSet/>
      <dgm:spPr/>
      <dgm:t>
        <a:bodyPr/>
        <a:lstStyle/>
        <a:p>
          <a:endParaRPr kumimoji="1" lang="ja-JP" altLang="en-US"/>
        </a:p>
      </dgm:t>
    </dgm:pt>
    <dgm:pt modelId="{B9058751-3D68-44F6-80E1-743FB9849732}" type="sibTrans" cxnId="{879BD3FD-C9AB-4E4C-9111-A4892EE3A5A9}">
      <dgm:prSet/>
      <dgm:spPr/>
      <dgm:t>
        <a:bodyPr/>
        <a:lstStyle/>
        <a:p>
          <a:endParaRPr kumimoji="1" lang="ja-JP" altLang="en-US"/>
        </a:p>
      </dgm:t>
    </dgm:pt>
    <dgm:pt modelId="{DA5D5B74-4117-476F-9BFE-F2AFD5C88BE0}">
      <dgm:prSet custT="1"/>
      <dgm:spPr>
        <a:solidFill>
          <a:srgbClr val="00B050">
            <a:alpha val="90000"/>
          </a:srgbClr>
        </a:solidFill>
      </dgm:spPr>
      <dgm:t>
        <a:bodyPr/>
        <a:lstStyle/>
        <a:p>
          <a:pPr rtl="0"/>
          <a:r>
            <a:rPr lang="en-US" altLang="ja-JP" sz="1800" b="1" dirty="0" smtClean="0">
              <a:solidFill>
                <a:schemeClr val="bg1"/>
              </a:solidFill>
            </a:rPr>
            <a:t>FSF</a:t>
          </a:r>
          <a:r>
            <a:rPr lang="ja-JP" altLang="en-US" sz="1800" b="1" dirty="0" smtClean="0">
              <a:solidFill>
                <a:schemeClr val="bg1"/>
              </a:solidFill>
            </a:rPr>
            <a:t> に </a:t>
          </a:r>
          <a:r>
            <a:rPr lang="en-US" altLang="ja-JP" sz="1800" b="1" dirty="0" smtClean="0">
              <a:solidFill>
                <a:schemeClr val="bg1"/>
              </a:solidFill>
            </a:rPr>
            <a:t>SuperH</a:t>
          </a:r>
          <a:r>
            <a:rPr lang="ja-JP" altLang="en-US" sz="1800" b="1" dirty="0" smtClean="0">
              <a:solidFill>
                <a:schemeClr val="bg1"/>
              </a:solidFill>
            </a:rPr>
            <a:t> のメンテナーを擁立する</a:t>
          </a:r>
          <a:endParaRPr lang="ja-JP" sz="1800" b="1" dirty="0">
            <a:solidFill>
              <a:schemeClr val="bg1"/>
            </a:solidFill>
          </a:endParaRPr>
        </a:p>
      </dgm:t>
    </dgm:pt>
    <dgm:pt modelId="{B43B96DD-A3D6-426B-ADF0-DC3AFF20D3B7}" type="parTrans" cxnId="{DB16B227-756E-4F16-ACDF-1826FD7A3ED7}">
      <dgm:prSet/>
      <dgm:spPr/>
      <dgm:t>
        <a:bodyPr/>
        <a:lstStyle/>
        <a:p>
          <a:endParaRPr kumimoji="1" lang="ja-JP" altLang="en-US"/>
        </a:p>
      </dgm:t>
    </dgm:pt>
    <dgm:pt modelId="{FD4E40A3-DE12-43D9-AC12-F91234A0F92C}" type="sibTrans" cxnId="{DB16B227-756E-4F16-ACDF-1826FD7A3ED7}">
      <dgm:prSet/>
      <dgm:spPr/>
      <dgm:t>
        <a:bodyPr/>
        <a:lstStyle/>
        <a:p>
          <a:endParaRPr kumimoji="1" lang="ja-JP" altLang="en-US"/>
        </a:p>
      </dgm:t>
    </dgm:pt>
    <dgm:pt modelId="{C72B56E0-159E-44CA-85D0-41F3FF9488E7}">
      <dgm:prSet custT="1"/>
      <dgm:spPr>
        <a:solidFill>
          <a:srgbClr val="CC3300">
            <a:alpha val="89804"/>
          </a:srgbClr>
        </a:solidFill>
      </dgm:spPr>
      <dgm:t>
        <a:bodyPr/>
        <a:lstStyle/>
        <a:p>
          <a:pPr rtl="0"/>
          <a:r>
            <a:rPr kumimoji="1" lang="ja-JP" altLang="en-US" sz="1400" dirty="0" smtClean="0">
              <a:solidFill>
                <a:schemeClr val="bg1"/>
              </a:solidFill>
            </a:rPr>
            <a:t> </a:t>
          </a:r>
          <a:r>
            <a:rPr kumimoji="1" lang="en-US" altLang="ja-JP" sz="1800" dirty="0" smtClean="0">
              <a:solidFill>
                <a:schemeClr val="bg1"/>
              </a:solidFill>
            </a:rPr>
            <a:t>GCC</a:t>
          </a:r>
          <a:r>
            <a:rPr kumimoji="1" lang="ja-JP" altLang="en-US" sz="1800" dirty="0" smtClean="0">
              <a:solidFill>
                <a:schemeClr val="bg1"/>
              </a:solidFill>
            </a:rPr>
            <a:t> 開発元の </a:t>
          </a:r>
          <a:r>
            <a:rPr kumimoji="1" lang="en-US" altLang="ja-JP" sz="1800" dirty="0" smtClean="0">
              <a:solidFill>
                <a:schemeClr val="bg1"/>
              </a:solidFill>
            </a:rPr>
            <a:t>FSF</a:t>
          </a:r>
          <a:r>
            <a:rPr kumimoji="1" lang="ja-JP" altLang="en-US" sz="1800" dirty="0" smtClean="0">
              <a:solidFill>
                <a:schemeClr val="bg1"/>
              </a:solidFill>
            </a:rPr>
            <a:t> </a:t>
          </a:r>
          <a:r>
            <a:rPr kumimoji="1" lang="ja-JP" altLang="en-US" sz="1800" dirty="0" err="1" smtClean="0">
              <a:solidFill>
                <a:schemeClr val="bg1"/>
              </a:solidFill>
            </a:rPr>
            <a:t>には</a:t>
          </a:r>
          <a:r>
            <a:rPr kumimoji="1" lang="ja-JP" altLang="en-US" sz="1800" dirty="0" smtClean="0">
              <a:solidFill>
                <a:schemeClr val="bg1"/>
              </a:solidFill>
            </a:rPr>
            <a:t> </a:t>
          </a:r>
          <a:r>
            <a:rPr kumimoji="1" lang="en-US" altLang="ja-JP" sz="1800" dirty="0" smtClean="0">
              <a:solidFill>
                <a:schemeClr val="bg1"/>
              </a:solidFill>
            </a:rPr>
            <a:t>SuperH</a:t>
          </a:r>
          <a:r>
            <a:rPr kumimoji="1" lang="ja-JP" altLang="en-US" sz="1800" dirty="0" smtClean="0">
              <a:solidFill>
                <a:schemeClr val="bg1"/>
              </a:solidFill>
            </a:rPr>
            <a:t> 対応のメンテナーが不在</a:t>
          </a:r>
          <a:r>
            <a:rPr kumimoji="1" lang="en-US" altLang="ja-JP" sz="1800" dirty="0" smtClean="0">
              <a:solidFill>
                <a:schemeClr val="bg1"/>
              </a:solidFill>
            </a:rPr>
            <a:t/>
          </a:r>
          <a:br>
            <a:rPr kumimoji="1" lang="en-US" altLang="ja-JP" sz="1800" dirty="0" smtClean="0">
              <a:solidFill>
                <a:schemeClr val="bg1"/>
              </a:solidFill>
            </a:rPr>
          </a:br>
          <a:r>
            <a:rPr kumimoji="1" lang="en-US" altLang="ja-JP" sz="1800" dirty="0" smtClean="0">
              <a:solidFill>
                <a:schemeClr val="bg1"/>
              </a:solidFill>
            </a:rPr>
            <a:t>GCC</a:t>
          </a:r>
          <a:r>
            <a:rPr kumimoji="1" lang="ja-JP" altLang="en-US" sz="1800" dirty="0" smtClean="0">
              <a:solidFill>
                <a:schemeClr val="bg1"/>
              </a:solidFill>
            </a:rPr>
            <a:t> リリース時に </a:t>
          </a:r>
          <a:r>
            <a:rPr kumimoji="1" lang="en-US" altLang="ja-JP" sz="1800" dirty="0" smtClean="0">
              <a:solidFill>
                <a:schemeClr val="bg1"/>
              </a:solidFill>
            </a:rPr>
            <a:t>SuperH</a:t>
          </a:r>
          <a:r>
            <a:rPr kumimoji="1" lang="ja-JP" altLang="en-US" sz="1800" dirty="0" smtClean="0">
              <a:solidFill>
                <a:schemeClr val="bg1"/>
              </a:solidFill>
            </a:rPr>
            <a:t> の検証が行われていないだけでなく</a:t>
          </a:r>
          <a:r>
            <a:rPr kumimoji="1" lang="en-US" altLang="ja-JP" sz="1800" dirty="0" smtClean="0">
              <a:solidFill>
                <a:schemeClr val="bg1"/>
              </a:solidFill>
            </a:rPr>
            <a:t>BUG</a:t>
          </a:r>
          <a:r>
            <a:rPr kumimoji="1" lang="ja-JP" altLang="en-US" sz="1800" dirty="0" smtClean="0">
              <a:solidFill>
                <a:schemeClr val="bg1"/>
              </a:solidFill>
            </a:rPr>
            <a:t> </a:t>
          </a:r>
          <a:r>
            <a:rPr kumimoji="1" lang="en-US" altLang="ja-JP" sz="1800" dirty="0" smtClean="0">
              <a:solidFill>
                <a:schemeClr val="bg1"/>
              </a:solidFill>
            </a:rPr>
            <a:t>FIX</a:t>
          </a:r>
          <a:r>
            <a:rPr kumimoji="1" lang="ja-JP" altLang="en-US" sz="1800" dirty="0" smtClean="0">
              <a:solidFill>
                <a:schemeClr val="bg1"/>
              </a:solidFill>
            </a:rPr>
            <a:t> 行ってもメインラインに戻す方法がない</a:t>
          </a:r>
          <a:endParaRPr kumimoji="1" lang="en-US" sz="1400" dirty="0">
            <a:solidFill>
              <a:schemeClr val="bg1"/>
            </a:solidFill>
          </a:endParaRPr>
        </a:p>
      </dgm:t>
    </dgm:pt>
    <dgm:pt modelId="{93A7CAAC-B511-43EE-BF9B-72DC06619195}" type="parTrans" cxnId="{37292BA9-9954-42D2-8DD9-75D3224BE634}">
      <dgm:prSet/>
      <dgm:spPr/>
    </dgm:pt>
    <dgm:pt modelId="{625B3F0E-1001-4E26-AF46-4936FE199EFC}" type="sibTrans" cxnId="{37292BA9-9954-42D2-8DD9-75D3224BE634}">
      <dgm:prSet/>
      <dgm:spPr/>
    </dgm:pt>
    <dgm:pt modelId="{2AA64953-2001-48D1-91E5-1DCC77C7DE14}">
      <dgm:prSet custT="1"/>
      <dgm:spPr>
        <a:solidFill>
          <a:srgbClr val="CC3300">
            <a:alpha val="89804"/>
          </a:srgbClr>
        </a:solidFill>
      </dgm:spPr>
      <dgm:t>
        <a:bodyPr/>
        <a:lstStyle/>
        <a:p>
          <a:pPr rtl="0"/>
          <a:r>
            <a:rPr kumimoji="1" lang="ja-JP" altLang="en-US" sz="1400" dirty="0" smtClean="0">
              <a:solidFill>
                <a:schemeClr val="bg1"/>
              </a:solidFill>
            </a:rPr>
            <a:t> </a:t>
          </a:r>
          <a:r>
            <a:rPr kumimoji="1" lang="en-US" altLang="ja-JP" sz="1800" dirty="0" smtClean="0">
              <a:solidFill>
                <a:schemeClr val="bg1"/>
              </a:solidFill>
            </a:rPr>
            <a:t>SH-4(A)</a:t>
          </a:r>
          <a:r>
            <a:rPr kumimoji="1" lang="ja-JP" altLang="en-US" sz="1800" dirty="0" smtClean="0">
              <a:solidFill>
                <a:schemeClr val="bg1"/>
              </a:solidFill>
            </a:rPr>
            <a:t> 系の品種が増えた影響で、共通バイナリーで全て</a:t>
          </a:r>
          <a:r>
            <a:rPr kumimoji="1" lang="en-US" altLang="ja-JP" sz="1800" dirty="0" smtClean="0">
              <a:solidFill>
                <a:schemeClr val="bg1"/>
              </a:solidFill>
            </a:rPr>
            <a:t/>
          </a:r>
          <a:br>
            <a:rPr kumimoji="1" lang="en-US" altLang="ja-JP" sz="1800" dirty="0" smtClean="0">
              <a:solidFill>
                <a:schemeClr val="bg1"/>
              </a:solidFill>
            </a:rPr>
          </a:br>
          <a:r>
            <a:rPr kumimoji="1" lang="ja-JP" altLang="en-US" sz="1800" dirty="0" smtClean="0">
              <a:solidFill>
                <a:schemeClr val="bg1"/>
              </a:solidFill>
            </a:rPr>
            <a:t>の構成に対して最適化を適用するのは困難になってきた</a:t>
          </a:r>
          <a:endParaRPr kumimoji="1" lang="en-US" sz="1400" dirty="0">
            <a:solidFill>
              <a:schemeClr val="bg1"/>
            </a:solidFill>
          </a:endParaRPr>
        </a:p>
      </dgm:t>
    </dgm:pt>
    <dgm:pt modelId="{54DED048-710D-42A2-84C1-6F53CD50BB0B}" type="parTrans" cxnId="{2D1B78E8-6BA3-408B-A074-5211493BF775}">
      <dgm:prSet/>
      <dgm:spPr/>
    </dgm:pt>
    <dgm:pt modelId="{AC6D8F5C-FD1D-4206-81D3-EAE5D5BD767B}" type="sibTrans" cxnId="{2D1B78E8-6BA3-408B-A074-5211493BF775}">
      <dgm:prSet/>
      <dgm:spPr/>
    </dgm:pt>
    <dgm:pt modelId="{07D4BEC4-48FB-4119-A88F-F2EAA4429F12}">
      <dgm:prSet custT="1"/>
      <dgm:spPr>
        <a:solidFill>
          <a:srgbClr val="00B050">
            <a:alpha val="90000"/>
          </a:srgbClr>
        </a:solidFill>
      </dgm:spPr>
      <dgm:t>
        <a:bodyPr/>
        <a:lstStyle/>
        <a:p>
          <a:pPr rtl="0"/>
          <a:r>
            <a:rPr lang="en-US" altLang="ja-JP" sz="1800" b="1" dirty="0" smtClean="0">
              <a:solidFill>
                <a:schemeClr val="bg1"/>
              </a:solidFill>
            </a:rPr>
            <a:t>ST/Renesas</a:t>
          </a:r>
          <a:r>
            <a:rPr lang="ja-JP" altLang="en-US" sz="1800" b="1" dirty="0" smtClean="0">
              <a:solidFill>
                <a:schemeClr val="bg1"/>
              </a:solidFill>
            </a:rPr>
            <a:t> 共同で </a:t>
          </a:r>
          <a:r>
            <a:rPr lang="en-US" altLang="ja-JP" sz="1800" b="1" dirty="0" smtClean="0">
              <a:solidFill>
                <a:schemeClr val="bg1"/>
              </a:solidFill>
            </a:rPr>
            <a:t>GCC</a:t>
          </a:r>
          <a:r>
            <a:rPr lang="ja-JP" altLang="en-US" sz="1800" b="1" dirty="0" smtClean="0">
              <a:solidFill>
                <a:schemeClr val="bg1"/>
              </a:solidFill>
            </a:rPr>
            <a:t> </a:t>
          </a:r>
          <a:r>
            <a:rPr lang="en-US" altLang="ja-JP" sz="1800" b="1" dirty="0" smtClean="0">
              <a:solidFill>
                <a:schemeClr val="bg1"/>
              </a:solidFill>
            </a:rPr>
            <a:t>for</a:t>
          </a:r>
          <a:r>
            <a:rPr lang="ja-JP" altLang="en-US" sz="1800" b="1" dirty="0" smtClean="0">
              <a:solidFill>
                <a:schemeClr val="bg1"/>
              </a:solidFill>
            </a:rPr>
            <a:t> </a:t>
          </a:r>
          <a:r>
            <a:rPr lang="en-US" altLang="ja-JP" sz="1800" b="1" dirty="0" smtClean="0">
              <a:solidFill>
                <a:schemeClr val="bg1"/>
              </a:solidFill>
            </a:rPr>
            <a:t>SuperH</a:t>
          </a:r>
          <a:r>
            <a:rPr lang="ja-JP" altLang="en-US" sz="1800" b="1" dirty="0" smtClean="0">
              <a:solidFill>
                <a:schemeClr val="bg1"/>
              </a:solidFill>
            </a:rPr>
            <a:t> コアをメンテする</a:t>
          </a:r>
          <a:endParaRPr lang="ja-JP" sz="1800" b="1" dirty="0">
            <a:solidFill>
              <a:schemeClr val="bg1"/>
            </a:solidFill>
          </a:endParaRPr>
        </a:p>
      </dgm:t>
    </dgm:pt>
    <dgm:pt modelId="{9C50C5B0-64E6-4167-97E2-C6492763C462}" type="parTrans" cxnId="{DDFF2E1D-5CE1-4D82-975E-F1DE390D5B28}">
      <dgm:prSet/>
      <dgm:spPr/>
    </dgm:pt>
    <dgm:pt modelId="{F38B56A8-1398-49C5-917C-9D773642FB1F}" type="sibTrans" cxnId="{DDFF2E1D-5CE1-4D82-975E-F1DE390D5B28}">
      <dgm:prSet/>
      <dgm:spPr/>
    </dgm:pt>
    <dgm:pt modelId="{0E6D927B-65B2-46DC-BA0A-C5037D457AB9}">
      <dgm:prSet custT="1"/>
      <dgm:spPr>
        <a:solidFill>
          <a:srgbClr val="00B050">
            <a:alpha val="90000"/>
          </a:srgbClr>
        </a:solidFill>
      </dgm:spPr>
      <dgm:t>
        <a:bodyPr/>
        <a:lstStyle/>
        <a:p>
          <a:pPr rtl="0"/>
          <a:r>
            <a:rPr lang="en-US" altLang="ja-JP" sz="1800" b="1" dirty="0" smtClean="0">
              <a:solidFill>
                <a:schemeClr val="bg1"/>
              </a:solidFill>
            </a:rPr>
            <a:t>KPIT</a:t>
          </a:r>
          <a:r>
            <a:rPr lang="ja-JP" altLang="en-US" sz="1800" b="1" dirty="0" smtClean="0">
              <a:solidFill>
                <a:schemeClr val="bg1"/>
              </a:solidFill>
            </a:rPr>
            <a:t> は </a:t>
          </a:r>
          <a:r>
            <a:rPr lang="en-US" altLang="ja-JP" sz="1800" b="1" dirty="0" smtClean="0">
              <a:solidFill>
                <a:schemeClr val="bg1"/>
              </a:solidFill>
            </a:rPr>
            <a:t>FSF</a:t>
          </a:r>
          <a:r>
            <a:rPr lang="ja-JP" altLang="en-US" sz="1800" b="1" dirty="0" smtClean="0">
              <a:solidFill>
                <a:schemeClr val="bg1"/>
              </a:solidFill>
            </a:rPr>
            <a:t> のコードを引き、修正はメンテナーに戻す</a:t>
          </a:r>
          <a:endParaRPr lang="ja-JP" sz="1800" b="1" dirty="0">
            <a:solidFill>
              <a:schemeClr val="bg1"/>
            </a:solidFill>
          </a:endParaRPr>
        </a:p>
      </dgm:t>
    </dgm:pt>
    <dgm:pt modelId="{8194FAAC-5F55-433B-A5F4-D4A3737A8DE9}" type="parTrans" cxnId="{DB9E943B-3450-46AE-B0C7-8D02236D5E4B}">
      <dgm:prSet/>
      <dgm:spPr/>
    </dgm:pt>
    <dgm:pt modelId="{A62E2E65-0462-461F-AA5B-913A99FAC6D0}" type="sibTrans" cxnId="{DB9E943B-3450-46AE-B0C7-8D02236D5E4B}">
      <dgm:prSet/>
      <dgm:spPr/>
    </dgm:pt>
    <dgm:pt modelId="{66A39B72-71C5-47DD-8F73-CDDEEF0DBE32}" type="pres">
      <dgm:prSet presAssocID="{318D3EB5-E12F-421D-B71D-7D5C9CB15F69}" presName="Name0" presStyleCnt="0">
        <dgm:presLayoutVars>
          <dgm:dir/>
          <dgm:animLvl val="lvl"/>
          <dgm:resizeHandles val="exact"/>
        </dgm:presLayoutVars>
      </dgm:prSet>
      <dgm:spPr/>
      <dgm:t>
        <a:bodyPr/>
        <a:lstStyle/>
        <a:p>
          <a:endParaRPr kumimoji="1" lang="ja-JP" altLang="en-US"/>
        </a:p>
      </dgm:t>
    </dgm:pt>
    <dgm:pt modelId="{9227E421-3F31-4F35-8940-537E43A4E052}" type="pres">
      <dgm:prSet presAssocID="{4D7502E5-0734-4868-A000-2383C600EC4E}" presName="linNode" presStyleCnt="0"/>
      <dgm:spPr/>
    </dgm:pt>
    <dgm:pt modelId="{1DE9335D-E8C8-420C-AB67-06F4B4948312}" type="pres">
      <dgm:prSet presAssocID="{4D7502E5-0734-4868-A000-2383C600EC4E}" presName="parentText" presStyleLbl="node1" presStyleIdx="0" presStyleCnt="3" custScaleX="68488" custScaleY="53470" custLinFactNeighborX="-5123">
        <dgm:presLayoutVars>
          <dgm:chMax val="1"/>
          <dgm:bulletEnabled val="1"/>
        </dgm:presLayoutVars>
      </dgm:prSet>
      <dgm:spPr/>
      <dgm:t>
        <a:bodyPr/>
        <a:lstStyle/>
        <a:p>
          <a:endParaRPr kumimoji="1" lang="ja-JP" altLang="en-US"/>
        </a:p>
      </dgm:t>
    </dgm:pt>
    <dgm:pt modelId="{323170F9-C0E0-44A0-9500-F923AC4D6C57}" type="pres">
      <dgm:prSet presAssocID="{4D7502E5-0734-4868-A000-2383C600EC4E}" presName="descendantText" presStyleLbl="alignAccFollowNode1" presStyleIdx="0" presStyleCnt="3" custScaleX="142860" custScaleY="64964" custLinFactNeighborX="-2646" custLinFactNeighborY="-43">
        <dgm:presLayoutVars>
          <dgm:bulletEnabled val="1"/>
        </dgm:presLayoutVars>
      </dgm:prSet>
      <dgm:spPr/>
      <dgm:t>
        <a:bodyPr/>
        <a:lstStyle/>
        <a:p>
          <a:endParaRPr kumimoji="1" lang="ja-JP" altLang="en-US"/>
        </a:p>
      </dgm:t>
    </dgm:pt>
    <dgm:pt modelId="{610155DA-F187-4002-AC1F-8A50315D32C6}" type="pres">
      <dgm:prSet presAssocID="{3E73D737-059D-4106-A79C-15308D8C7CC3}" presName="sp" presStyleCnt="0"/>
      <dgm:spPr/>
    </dgm:pt>
    <dgm:pt modelId="{3012E927-08C8-4903-8D07-760645C671FF}" type="pres">
      <dgm:prSet presAssocID="{5D711F0F-7559-4417-8489-CE2611B012A6}" presName="linNode" presStyleCnt="0"/>
      <dgm:spPr/>
    </dgm:pt>
    <dgm:pt modelId="{52ACD227-E72F-4EC8-903A-FA4CBCA49996}" type="pres">
      <dgm:prSet presAssocID="{5D711F0F-7559-4417-8489-CE2611B012A6}" presName="parentText" presStyleLbl="node1" presStyleIdx="1" presStyleCnt="3" custScaleX="63573" custScaleY="100327" custLinFactNeighborX="-5124">
        <dgm:presLayoutVars>
          <dgm:chMax val="1"/>
          <dgm:bulletEnabled val="1"/>
        </dgm:presLayoutVars>
      </dgm:prSet>
      <dgm:spPr/>
      <dgm:t>
        <a:bodyPr/>
        <a:lstStyle/>
        <a:p>
          <a:endParaRPr kumimoji="1" lang="ja-JP" altLang="en-US"/>
        </a:p>
      </dgm:t>
    </dgm:pt>
    <dgm:pt modelId="{025527B8-160C-430C-B67A-258B4A190FC0}" type="pres">
      <dgm:prSet presAssocID="{5D711F0F-7559-4417-8489-CE2611B012A6}" presName="descendantText" presStyleLbl="alignAccFollowNode1" presStyleIdx="1" presStyleCnt="3" custScaleX="127879" custScaleY="121717" custLinFactNeighborX="-2275">
        <dgm:presLayoutVars>
          <dgm:bulletEnabled val="1"/>
        </dgm:presLayoutVars>
      </dgm:prSet>
      <dgm:spPr/>
      <dgm:t>
        <a:bodyPr/>
        <a:lstStyle/>
        <a:p>
          <a:endParaRPr kumimoji="1" lang="ja-JP" altLang="en-US"/>
        </a:p>
      </dgm:t>
    </dgm:pt>
    <dgm:pt modelId="{B9F0188B-CF15-45A4-B368-B5243435B73A}" type="pres">
      <dgm:prSet presAssocID="{04544FC4-9875-41E8-8908-76FB62AC077F}" presName="sp" presStyleCnt="0"/>
      <dgm:spPr/>
    </dgm:pt>
    <dgm:pt modelId="{C3551A60-636C-4F3C-ADEB-0C9636E7F8BA}" type="pres">
      <dgm:prSet presAssocID="{64A4697D-EA94-41D3-A11C-2919136B626A}" presName="linNode" presStyleCnt="0"/>
      <dgm:spPr/>
    </dgm:pt>
    <dgm:pt modelId="{E625C07F-3F85-4966-B777-3754C33E0AB3}" type="pres">
      <dgm:prSet presAssocID="{64A4697D-EA94-41D3-A11C-2919136B626A}" presName="parentText" presStyleLbl="node1" presStyleIdx="2" presStyleCnt="3" custScaleX="72678" custScaleY="32595" custLinFactNeighborX="-3842" custLinFactNeighborY="-2400">
        <dgm:presLayoutVars>
          <dgm:chMax val="1"/>
          <dgm:bulletEnabled val="1"/>
        </dgm:presLayoutVars>
      </dgm:prSet>
      <dgm:spPr/>
      <dgm:t>
        <a:bodyPr/>
        <a:lstStyle/>
        <a:p>
          <a:endParaRPr kumimoji="1" lang="ja-JP" altLang="en-US"/>
        </a:p>
      </dgm:t>
    </dgm:pt>
    <dgm:pt modelId="{483C0DB3-55DB-4F8C-8B48-A8B481C110D1}" type="pres">
      <dgm:prSet presAssocID="{64A4697D-EA94-41D3-A11C-2919136B626A}" presName="descendantText" presStyleLbl="alignAccFollowNode1" presStyleIdx="2" presStyleCnt="3" custScaleX="139257" custScaleY="48448" custLinFactNeighborX="-2273" custLinFactNeighborY="-3286">
        <dgm:presLayoutVars>
          <dgm:bulletEnabled val="1"/>
        </dgm:presLayoutVars>
      </dgm:prSet>
      <dgm:spPr/>
      <dgm:t>
        <a:bodyPr/>
        <a:lstStyle/>
        <a:p>
          <a:endParaRPr kumimoji="1" lang="ja-JP" altLang="en-US"/>
        </a:p>
      </dgm:t>
    </dgm:pt>
  </dgm:ptLst>
  <dgm:cxnLst>
    <dgm:cxn modelId="{37292BA9-9954-42D2-8DD9-75D3224BE634}" srcId="{5D711F0F-7559-4417-8489-CE2611B012A6}" destId="{C72B56E0-159E-44CA-85D0-41F3FF9488E7}" srcOrd="1" destOrd="0" parTransId="{93A7CAAC-B511-43EE-BF9B-72DC06619195}" sibTransId="{625B3F0E-1001-4E26-AF46-4936FE199EFC}"/>
    <dgm:cxn modelId="{DDFF2E1D-5CE1-4D82-975E-F1DE390D5B28}" srcId="{64A4697D-EA94-41D3-A11C-2919136B626A}" destId="{07D4BEC4-48FB-4119-A88F-F2EAA4429F12}" srcOrd="1" destOrd="0" parTransId="{9C50C5B0-64E6-4167-97E2-C6492763C462}" sibTransId="{F38B56A8-1398-49C5-917C-9D773642FB1F}"/>
    <dgm:cxn modelId="{D281F454-A35E-485C-9D90-5BBFCE98679F}" type="presOf" srcId="{5D711F0F-7559-4417-8489-CE2611B012A6}" destId="{52ACD227-E72F-4EC8-903A-FA4CBCA49996}" srcOrd="0" destOrd="0" presId="urn:microsoft.com/office/officeart/2005/8/layout/vList5"/>
    <dgm:cxn modelId="{9CBB9F13-3448-48C1-B994-77369E56078F}" srcId="{318D3EB5-E12F-421D-B71D-7D5C9CB15F69}" destId="{5D711F0F-7559-4417-8489-CE2611B012A6}" srcOrd="1" destOrd="0" parTransId="{9B552F7F-60A2-4830-BF6B-63663B2A58F7}" sibTransId="{04544FC4-9875-41E8-8908-76FB62AC077F}"/>
    <dgm:cxn modelId="{A5F4CD46-54B6-4BE8-903F-B6D4F4AC7B08}" type="presOf" srcId="{2AA64953-2001-48D1-91E5-1DCC77C7DE14}" destId="{025527B8-160C-430C-B67A-258B4A190FC0}" srcOrd="0" destOrd="2" presId="urn:microsoft.com/office/officeart/2005/8/layout/vList5"/>
    <dgm:cxn modelId="{E01A6FDB-5CB3-4B93-85A6-23FBB6F2B085}" type="presOf" srcId="{4D7502E5-0734-4868-A000-2383C600EC4E}" destId="{1DE9335D-E8C8-420C-AB67-06F4B4948312}" srcOrd="0" destOrd="0" presId="urn:microsoft.com/office/officeart/2005/8/layout/vList5"/>
    <dgm:cxn modelId="{34BFAAC0-D12E-4D5D-93BC-45CEA0D9C91B}" type="presOf" srcId="{90060E15-D279-48DA-9E2D-75DB6A4CA3CE}" destId="{323170F9-C0E0-44A0-9500-F923AC4D6C57}" srcOrd="0" destOrd="1" presId="urn:microsoft.com/office/officeart/2005/8/layout/vList5"/>
    <dgm:cxn modelId="{77718216-3FB8-429F-8C0A-AD8B04CB5A38}" type="presOf" srcId="{318D3EB5-E12F-421D-B71D-7D5C9CB15F69}" destId="{66A39B72-71C5-47DD-8F73-CDDEEF0DBE32}" srcOrd="0" destOrd="0" presId="urn:microsoft.com/office/officeart/2005/8/layout/vList5"/>
    <dgm:cxn modelId="{2D1B78E8-6BA3-408B-A074-5211493BF775}" srcId="{5D711F0F-7559-4417-8489-CE2611B012A6}" destId="{2AA64953-2001-48D1-91E5-1DCC77C7DE14}" srcOrd="2" destOrd="0" parTransId="{54DED048-710D-42A2-84C1-6F53CD50BB0B}" sibTransId="{AC6D8F5C-FD1D-4206-81D3-EAE5D5BD767B}"/>
    <dgm:cxn modelId="{D32F9DFA-07DB-4E95-8C55-46C1F5BF5F95}" srcId="{4D7502E5-0734-4868-A000-2383C600EC4E}" destId="{B9211FEC-A7C3-4830-9958-7FAF2629E50E}" srcOrd="2" destOrd="0" parTransId="{40909C99-9C60-4E12-9C70-C11D83CDB4CF}" sibTransId="{D2582FDC-D22B-475A-8FA6-12FDBE73553F}"/>
    <dgm:cxn modelId="{DB9E943B-3450-46AE-B0C7-8D02236D5E4B}" srcId="{64A4697D-EA94-41D3-A11C-2919136B626A}" destId="{0E6D927B-65B2-46DC-BA0A-C5037D457AB9}" srcOrd="2" destOrd="0" parTransId="{8194FAAC-5F55-433B-A5F4-D4A3737A8DE9}" sibTransId="{A62E2E65-0462-461F-AA5B-913A99FAC6D0}"/>
    <dgm:cxn modelId="{879BD3FD-C9AB-4E4C-9111-A4892EE3A5A9}" srcId="{318D3EB5-E12F-421D-B71D-7D5C9CB15F69}" destId="{64A4697D-EA94-41D3-A11C-2919136B626A}" srcOrd="2" destOrd="0" parTransId="{850CE6A0-1FE8-41CA-8BAB-BD954AF533FA}" sibTransId="{B9058751-3D68-44F6-80E1-743FB9849732}"/>
    <dgm:cxn modelId="{DB16B227-756E-4F16-ACDF-1826FD7A3ED7}" srcId="{64A4697D-EA94-41D3-A11C-2919136B626A}" destId="{DA5D5B74-4117-476F-9BFE-F2AFD5C88BE0}" srcOrd="0" destOrd="0" parTransId="{B43B96DD-A3D6-426B-ADF0-DC3AFF20D3B7}" sibTransId="{FD4E40A3-DE12-43D9-AC12-F91234A0F92C}"/>
    <dgm:cxn modelId="{690FBE6E-79DB-47C0-BF02-4D4F2ABE194C}" type="presOf" srcId="{07D4BEC4-48FB-4119-A88F-F2EAA4429F12}" destId="{483C0DB3-55DB-4F8C-8B48-A8B481C110D1}" srcOrd="0" destOrd="1" presId="urn:microsoft.com/office/officeart/2005/8/layout/vList5"/>
    <dgm:cxn modelId="{F304D103-9483-4E4C-8331-E15FAD48E987}" type="presOf" srcId="{0E6D927B-65B2-46DC-BA0A-C5037D457AB9}" destId="{483C0DB3-55DB-4F8C-8B48-A8B481C110D1}" srcOrd="0" destOrd="2" presId="urn:microsoft.com/office/officeart/2005/8/layout/vList5"/>
    <dgm:cxn modelId="{6769ABBE-BC30-4AFF-80AA-353BAF6BA390}" type="presOf" srcId="{64A4697D-EA94-41D3-A11C-2919136B626A}" destId="{E625C07F-3F85-4966-B777-3754C33E0AB3}" srcOrd="0" destOrd="0" presId="urn:microsoft.com/office/officeart/2005/8/layout/vList5"/>
    <dgm:cxn modelId="{05049663-9CD2-42D1-859E-17088F4E8D5F}" srcId="{4D7502E5-0734-4868-A000-2383C600EC4E}" destId="{F6A272EA-7336-40A3-AEE0-FADD4FA01A6C}" srcOrd="0" destOrd="0" parTransId="{2234C182-F76C-4D29-A517-5E6C3C5FE64C}" sibTransId="{434227FD-00C6-41C0-88CB-9CAE21D2FAFB}"/>
    <dgm:cxn modelId="{05BEFEDD-2E5A-4DAC-8A41-F57AEA4990EA}" type="presOf" srcId="{AA40CDD5-FDB3-4FA2-B36B-8041772103FB}" destId="{025527B8-160C-430C-B67A-258B4A190FC0}" srcOrd="0" destOrd="0" presId="urn:microsoft.com/office/officeart/2005/8/layout/vList5"/>
    <dgm:cxn modelId="{D929F5D9-7201-4310-A838-76540BF314CB}" type="presOf" srcId="{C72B56E0-159E-44CA-85D0-41F3FF9488E7}" destId="{025527B8-160C-430C-B67A-258B4A190FC0}" srcOrd="0" destOrd="1" presId="urn:microsoft.com/office/officeart/2005/8/layout/vList5"/>
    <dgm:cxn modelId="{C31D9D96-77FA-420D-8D4E-065723DE8C39}" type="presOf" srcId="{F6A272EA-7336-40A3-AEE0-FADD4FA01A6C}" destId="{323170F9-C0E0-44A0-9500-F923AC4D6C57}" srcOrd="0" destOrd="0" presId="urn:microsoft.com/office/officeart/2005/8/layout/vList5"/>
    <dgm:cxn modelId="{B8B20476-0507-49B6-8E06-35D983A1520E}" srcId="{318D3EB5-E12F-421D-B71D-7D5C9CB15F69}" destId="{4D7502E5-0734-4868-A000-2383C600EC4E}" srcOrd="0" destOrd="0" parTransId="{0F124499-28E7-4B3F-848B-33FBB98FA0D0}" sibTransId="{3E73D737-059D-4106-A79C-15308D8C7CC3}"/>
    <dgm:cxn modelId="{71A2AB7B-304E-4EBA-951D-178D8DF31801}" srcId="{4D7502E5-0734-4868-A000-2383C600EC4E}" destId="{90060E15-D279-48DA-9E2D-75DB6A4CA3CE}" srcOrd="1" destOrd="0" parTransId="{F58B103D-E923-499E-9150-A35ED5BF4BFE}" sibTransId="{83FE883B-DAC5-4FF7-B4F2-AABD7B7F373C}"/>
    <dgm:cxn modelId="{EB173D5D-4D79-4E63-96ED-2F5A2FFE7487}" type="presOf" srcId="{B9211FEC-A7C3-4830-9958-7FAF2629E50E}" destId="{323170F9-C0E0-44A0-9500-F923AC4D6C57}" srcOrd="0" destOrd="2" presId="urn:microsoft.com/office/officeart/2005/8/layout/vList5"/>
    <dgm:cxn modelId="{5450DC62-2BA6-4FD5-83D5-E329EE083E94}" type="presOf" srcId="{DA5D5B74-4117-476F-9BFE-F2AFD5C88BE0}" destId="{483C0DB3-55DB-4F8C-8B48-A8B481C110D1}" srcOrd="0" destOrd="0" presId="urn:microsoft.com/office/officeart/2005/8/layout/vList5"/>
    <dgm:cxn modelId="{AB62F632-A884-473A-AE45-4ABF846A4025}" srcId="{5D711F0F-7559-4417-8489-CE2611B012A6}" destId="{AA40CDD5-FDB3-4FA2-B36B-8041772103FB}" srcOrd="0" destOrd="0" parTransId="{879DB150-45AD-40EE-8534-B586542CA07C}" sibTransId="{A51D48D3-A559-4CFC-BC0D-81B3D72C402A}"/>
    <dgm:cxn modelId="{17A1CE3B-8E54-4ACC-A6F6-A4E767F05BD6}" type="presParOf" srcId="{66A39B72-71C5-47DD-8F73-CDDEEF0DBE32}" destId="{9227E421-3F31-4F35-8940-537E43A4E052}" srcOrd="0" destOrd="0" presId="urn:microsoft.com/office/officeart/2005/8/layout/vList5"/>
    <dgm:cxn modelId="{1D482F7C-4FC9-4C3A-A043-09999EEA6624}" type="presParOf" srcId="{9227E421-3F31-4F35-8940-537E43A4E052}" destId="{1DE9335D-E8C8-420C-AB67-06F4B4948312}" srcOrd="0" destOrd="0" presId="urn:microsoft.com/office/officeart/2005/8/layout/vList5"/>
    <dgm:cxn modelId="{E7F23615-3E48-4BF9-8732-27BE41CABE38}" type="presParOf" srcId="{9227E421-3F31-4F35-8940-537E43A4E052}" destId="{323170F9-C0E0-44A0-9500-F923AC4D6C57}" srcOrd="1" destOrd="0" presId="urn:microsoft.com/office/officeart/2005/8/layout/vList5"/>
    <dgm:cxn modelId="{5B187D43-B393-4021-B8AE-A8F0C92DEF41}" type="presParOf" srcId="{66A39B72-71C5-47DD-8F73-CDDEEF0DBE32}" destId="{610155DA-F187-4002-AC1F-8A50315D32C6}" srcOrd="1" destOrd="0" presId="urn:microsoft.com/office/officeart/2005/8/layout/vList5"/>
    <dgm:cxn modelId="{B2ED1404-C6F5-4D39-A319-C7B78296813F}" type="presParOf" srcId="{66A39B72-71C5-47DD-8F73-CDDEEF0DBE32}" destId="{3012E927-08C8-4903-8D07-760645C671FF}" srcOrd="2" destOrd="0" presId="urn:microsoft.com/office/officeart/2005/8/layout/vList5"/>
    <dgm:cxn modelId="{924F92B8-6A50-45A7-B869-B8D835A148F9}" type="presParOf" srcId="{3012E927-08C8-4903-8D07-760645C671FF}" destId="{52ACD227-E72F-4EC8-903A-FA4CBCA49996}" srcOrd="0" destOrd="0" presId="urn:microsoft.com/office/officeart/2005/8/layout/vList5"/>
    <dgm:cxn modelId="{41AA3DBC-E767-43F2-A267-7F6A9731A6FC}" type="presParOf" srcId="{3012E927-08C8-4903-8D07-760645C671FF}" destId="{025527B8-160C-430C-B67A-258B4A190FC0}" srcOrd="1" destOrd="0" presId="urn:microsoft.com/office/officeart/2005/8/layout/vList5"/>
    <dgm:cxn modelId="{6E9875BE-B812-4FAE-8313-E0221D2DB29C}" type="presParOf" srcId="{66A39B72-71C5-47DD-8F73-CDDEEF0DBE32}" destId="{B9F0188B-CF15-45A4-B368-B5243435B73A}" srcOrd="3" destOrd="0" presId="urn:microsoft.com/office/officeart/2005/8/layout/vList5"/>
    <dgm:cxn modelId="{A13624C9-A1EE-48AE-8F29-8017475D3FDE}" type="presParOf" srcId="{66A39B72-71C5-47DD-8F73-CDDEEF0DBE32}" destId="{C3551A60-636C-4F3C-ADEB-0C9636E7F8BA}" srcOrd="4" destOrd="0" presId="urn:microsoft.com/office/officeart/2005/8/layout/vList5"/>
    <dgm:cxn modelId="{D3938C2C-F78F-4BC6-97D9-93FCF263E5D3}" type="presParOf" srcId="{C3551A60-636C-4F3C-ADEB-0C9636E7F8BA}" destId="{E625C07F-3F85-4966-B777-3754C33E0AB3}" srcOrd="0" destOrd="0" presId="urn:microsoft.com/office/officeart/2005/8/layout/vList5"/>
    <dgm:cxn modelId="{7E63D969-D7EB-42A1-BE26-6845673FDD2B}" type="presParOf" srcId="{C3551A60-636C-4F3C-ADEB-0C9636E7F8BA}" destId="{483C0DB3-55DB-4F8C-8B48-A8B481C110D1}" srcOrd="1" destOrd="0" presId="urn:microsoft.com/office/officeart/2005/8/layout/vList5"/>
  </dgm:cxnLst>
  <dgm:bg/>
  <dgm:whole/>
</dgm:dataModel>
</file>

<file path=ppt/diagrams/data20.xml><?xml version="1.0" encoding="utf-8"?>
<dgm:dataModel xmlns:dgm="http://schemas.openxmlformats.org/drawingml/2006/diagram" xmlns:a="http://schemas.openxmlformats.org/drawingml/2006/main">
  <dgm:ptLst>
    <dgm:pt modelId="{3200C5CE-C145-4DB0-BF72-418B827C369A}"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kumimoji="1" lang="ja-JP" altLang="en-US"/>
        </a:p>
      </dgm:t>
    </dgm:pt>
    <dgm:pt modelId="{267E6CD7-7ECA-4757-A44E-DA88F541382E}">
      <dgm:prSet/>
      <dgm:spPr/>
      <dgm:t>
        <a:bodyPr/>
        <a:lstStyle/>
        <a:p>
          <a:pPr algn="ctr" rtl="0"/>
          <a:r>
            <a:rPr kumimoji="1" lang="en-US" dirty="0" smtClean="0"/>
            <a:t>userland</a:t>
          </a:r>
          <a:r>
            <a:rPr kumimoji="1" lang="ja-JP" dirty="0" smtClean="0"/>
            <a:t> は </a:t>
          </a:r>
          <a:r>
            <a:rPr kumimoji="1" lang="en-US" dirty="0" smtClean="0"/>
            <a:t>posix</a:t>
          </a:r>
          <a:r>
            <a:rPr kumimoji="1" lang="ja-JP" dirty="0" smtClean="0"/>
            <a:t> </a:t>
          </a:r>
          <a:r>
            <a:rPr kumimoji="1" lang="en-US" dirty="0" smtClean="0"/>
            <a:t>OS</a:t>
          </a:r>
          <a:r>
            <a:rPr kumimoji="1" lang="ja-JP" dirty="0" smtClean="0"/>
            <a:t> （</a:t>
          </a:r>
          <a:r>
            <a:rPr kumimoji="1" lang="en-US" dirty="0" smtClean="0"/>
            <a:t>UNIX</a:t>
          </a:r>
          <a:r>
            <a:rPr kumimoji="1" lang="ja-JP" dirty="0" err="1" smtClean="0"/>
            <a:t>、</a:t>
          </a:r>
          <a:r>
            <a:rPr kumimoji="1" lang="en-US" dirty="0" smtClean="0"/>
            <a:t>Linux</a:t>
          </a:r>
          <a:r>
            <a:rPr kumimoji="1" lang="ja-JP" dirty="0" err="1" smtClean="0"/>
            <a:t>、</a:t>
          </a:r>
          <a:r>
            <a:rPr kumimoji="1" lang="en-US" dirty="0" smtClean="0"/>
            <a:t>QN</a:t>
          </a:r>
          <a:r>
            <a:rPr kumimoji="1" lang="en-US" altLang="ja-JP" dirty="0" smtClean="0"/>
            <a:t>X</a:t>
          </a:r>
          <a:r>
            <a:rPr kumimoji="1" lang="en-US" dirty="0" smtClean="0"/>
            <a:t>,…</a:t>
          </a:r>
          <a:r>
            <a:rPr kumimoji="1" lang="ja-JP" dirty="0" smtClean="0"/>
            <a:t>）上で</a:t>
          </a:r>
          <a:r>
            <a:rPr kumimoji="1" lang="en-US" altLang="ja-JP" dirty="0" smtClean="0"/>
            <a:t/>
          </a:r>
          <a:br>
            <a:rPr kumimoji="1" lang="en-US" altLang="ja-JP" dirty="0" smtClean="0"/>
          </a:br>
          <a:r>
            <a:rPr kumimoji="1" lang="ja-JP" dirty="0" smtClean="0"/>
            <a:t>動作する</a:t>
          </a:r>
          <a:r>
            <a:rPr kumimoji="1" lang="ja-JP" altLang="en-US" dirty="0" smtClean="0"/>
            <a:t>アプリケーション</a:t>
          </a:r>
          <a:r>
            <a:rPr kumimoji="1" lang="ja-JP" dirty="0" smtClean="0"/>
            <a:t>プログラム</a:t>
          </a:r>
          <a:r>
            <a:rPr kumimoji="1" lang="ja-JP" altLang="en-US" dirty="0" smtClean="0"/>
            <a:t>、ライブラリ</a:t>
          </a:r>
          <a:r>
            <a:rPr kumimoji="1" lang="en-US" altLang="ja-JP" dirty="0" smtClean="0"/>
            <a:t/>
          </a:r>
          <a:br>
            <a:rPr kumimoji="1" lang="en-US" altLang="ja-JP" dirty="0" smtClean="0"/>
          </a:br>
          <a:r>
            <a:rPr kumimoji="1" lang="ja-JP" altLang="en-US" dirty="0" smtClean="0"/>
            <a:t>などの総称である　 （上図の ④ の部分 ）</a:t>
          </a:r>
          <a:endParaRPr kumimoji="1" lang="en-US" dirty="0"/>
        </a:p>
      </dgm:t>
    </dgm:pt>
    <dgm:pt modelId="{6D8D2F3F-A2A2-474F-A23D-F6E1510083E9}" type="parTrans" cxnId="{6A517900-4DCA-4542-B9BE-46118CBAB0E6}">
      <dgm:prSet/>
      <dgm:spPr/>
      <dgm:t>
        <a:bodyPr/>
        <a:lstStyle/>
        <a:p>
          <a:endParaRPr kumimoji="1" lang="ja-JP" altLang="en-US"/>
        </a:p>
      </dgm:t>
    </dgm:pt>
    <dgm:pt modelId="{01763914-2B12-4B09-B9CB-994F47A6CE0C}" type="sibTrans" cxnId="{6A517900-4DCA-4542-B9BE-46118CBAB0E6}">
      <dgm:prSet/>
      <dgm:spPr/>
      <dgm:t>
        <a:bodyPr/>
        <a:lstStyle/>
        <a:p>
          <a:endParaRPr kumimoji="1" lang="ja-JP" altLang="en-US"/>
        </a:p>
      </dgm:t>
    </dgm:pt>
    <dgm:pt modelId="{99F7B696-078F-498E-BF15-054A3E19BE3B}">
      <dgm:prSet/>
      <dgm:spPr/>
      <dgm:t>
        <a:bodyPr/>
        <a:lstStyle/>
        <a:p>
          <a:pPr algn="ctr" rtl="0"/>
          <a:r>
            <a:rPr kumimoji="1" lang="ja-JP" dirty="0" smtClean="0"/>
            <a:t>メーラー、ブラウザー、表計算、ワープロ、メディア</a:t>
          </a:r>
          <a:r>
            <a:rPr kumimoji="1" lang="en-US" altLang="ja-JP" dirty="0" smtClean="0"/>
            <a:t/>
          </a:r>
          <a:br>
            <a:rPr kumimoji="1" lang="en-US" altLang="ja-JP" dirty="0" smtClean="0"/>
          </a:br>
          <a:r>
            <a:rPr kumimoji="1" lang="ja-JP" dirty="0" smtClean="0"/>
            <a:t>プレーヤー、メールサーバー、データベースサーバー、</a:t>
          </a:r>
          <a:r>
            <a:rPr kumimoji="1" lang="en-US" dirty="0" smtClean="0"/>
            <a:t>web</a:t>
          </a:r>
          <a:r>
            <a:rPr kumimoji="1" lang="ja-JP" dirty="0" smtClean="0"/>
            <a:t>サーバー、グラフィカルインターフェース 等</a:t>
          </a:r>
          <a:r>
            <a:rPr kumimoji="1" lang="en-US" altLang="ja-JP" dirty="0" smtClean="0"/>
            <a:t/>
          </a:r>
          <a:br>
            <a:rPr kumimoji="1" lang="en-US" altLang="ja-JP" dirty="0" smtClean="0"/>
          </a:br>
          <a:r>
            <a:rPr kumimoji="1" lang="ja-JP" altLang="en-US" dirty="0" smtClean="0"/>
            <a:t>多数</a:t>
          </a:r>
          <a:r>
            <a:rPr kumimoji="1" lang="ja-JP" dirty="0" smtClean="0"/>
            <a:t>のプログラムが</a:t>
          </a:r>
          <a:r>
            <a:rPr kumimoji="1" lang="ja-JP" altLang="en-US" dirty="0" smtClean="0"/>
            <a:t>あり、</a:t>
          </a:r>
          <a:r>
            <a:rPr kumimoji="1" lang="ja-JP" dirty="0" smtClean="0"/>
            <a:t>多く</a:t>
          </a:r>
          <a:r>
            <a:rPr kumimoji="1" lang="ja-JP" altLang="en-US" dirty="0" smtClean="0"/>
            <a:t>がオープンソース</a:t>
          </a:r>
          <a:endParaRPr kumimoji="1" lang="en-US" dirty="0"/>
        </a:p>
      </dgm:t>
    </dgm:pt>
    <dgm:pt modelId="{C0EECB23-DF2F-4D89-AA87-B099B7A6EA83}" type="parTrans" cxnId="{5A595D3E-920B-498E-AB5A-69250B17F913}">
      <dgm:prSet/>
      <dgm:spPr/>
      <dgm:t>
        <a:bodyPr/>
        <a:lstStyle/>
        <a:p>
          <a:endParaRPr kumimoji="1" lang="ja-JP" altLang="en-US"/>
        </a:p>
      </dgm:t>
    </dgm:pt>
    <dgm:pt modelId="{6E1EC332-29D9-45FC-BC37-E7CB4D519E5F}" type="sibTrans" cxnId="{5A595D3E-920B-498E-AB5A-69250B17F913}">
      <dgm:prSet/>
      <dgm:spPr/>
      <dgm:t>
        <a:bodyPr/>
        <a:lstStyle/>
        <a:p>
          <a:endParaRPr kumimoji="1" lang="ja-JP" altLang="en-US"/>
        </a:p>
      </dgm:t>
    </dgm:pt>
    <dgm:pt modelId="{09163264-D79E-4AD7-859B-DD400DD674F9}">
      <dgm:prSet/>
      <dgm:spPr/>
      <dgm:t>
        <a:bodyPr/>
        <a:lstStyle/>
        <a:p>
          <a:pPr algn="ctr" rtl="0"/>
          <a:r>
            <a:rPr kumimoji="1" lang="en-US" dirty="0" smtClean="0"/>
            <a:t>PC</a:t>
          </a:r>
          <a:r>
            <a:rPr kumimoji="1" lang="ja-JP" dirty="0" smtClean="0"/>
            <a:t>用</a:t>
          </a:r>
          <a:r>
            <a:rPr kumimoji="1" lang="en-US" dirty="0" smtClean="0"/>
            <a:t>Linux</a:t>
          </a:r>
          <a:r>
            <a:rPr kumimoji="1" lang="ja-JP" dirty="0" smtClean="0"/>
            <a:t>ディストリビューションには</a:t>
          </a:r>
          <a:r>
            <a:rPr kumimoji="1" lang="en-US" dirty="0" smtClean="0"/>
            <a:t>2000</a:t>
          </a:r>
          <a:r>
            <a:rPr kumimoji="1" lang="ja-JP" dirty="0" smtClean="0"/>
            <a:t>以上の</a:t>
          </a:r>
          <a:r>
            <a:rPr kumimoji="1" lang="en-US" dirty="0" smtClean="0"/>
            <a:t>userland</a:t>
          </a:r>
          <a:r>
            <a:rPr kumimoji="1" lang="ja-JP" dirty="0" smtClean="0"/>
            <a:t> プログラムが最初からバンドルされている</a:t>
          </a:r>
          <a:r>
            <a:rPr kumimoji="1" lang="ja-JP" altLang="en-US" dirty="0" smtClean="0"/>
            <a:t>　</a:t>
          </a:r>
          <a:r>
            <a:rPr kumimoji="1" lang="en-US" altLang="ja-JP" dirty="0" smtClean="0"/>
            <a:t/>
          </a:r>
          <a:br>
            <a:rPr kumimoji="1" lang="en-US" altLang="ja-JP" dirty="0" smtClean="0"/>
          </a:br>
          <a:r>
            <a:rPr kumimoji="1" lang="ja-JP" altLang="en-US" dirty="0" smtClean="0"/>
            <a:t>（ </a:t>
          </a:r>
          <a:r>
            <a:rPr kumimoji="1" lang="en-US" altLang="ja-JP" dirty="0" smtClean="0"/>
            <a:t>Fedora7</a:t>
          </a:r>
          <a:r>
            <a:rPr kumimoji="1" lang="ja-JP" altLang="en-US" dirty="0" smtClean="0"/>
            <a:t> では約 </a:t>
          </a:r>
          <a:r>
            <a:rPr kumimoji="1" lang="en-US" altLang="ja-JP" dirty="0" smtClean="0"/>
            <a:t>8000</a:t>
          </a:r>
          <a:r>
            <a:rPr kumimoji="1" lang="ja-JP" altLang="en-US" dirty="0" smtClean="0"/>
            <a:t> のプログラムが利用可能 ）</a:t>
          </a:r>
          <a:endParaRPr kumimoji="1" lang="en-US" dirty="0"/>
        </a:p>
      </dgm:t>
    </dgm:pt>
    <dgm:pt modelId="{F973B349-3AF9-4CA7-AFCC-CF8078E7517D}" type="parTrans" cxnId="{A5B2DA2A-4772-483A-A7F4-5F80392F7052}">
      <dgm:prSet/>
      <dgm:spPr/>
      <dgm:t>
        <a:bodyPr/>
        <a:lstStyle/>
        <a:p>
          <a:endParaRPr kumimoji="1" lang="ja-JP" altLang="en-US"/>
        </a:p>
      </dgm:t>
    </dgm:pt>
    <dgm:pt modelId="{675670CB-38DA-45A4-B5C1-07A92A68EEC5}" type="sibTrans" cxnId="{A5B2DA2A-4772-483A-A7F4-5F80392F7052}">
      <dgm:prSet/>
      <dgm:spPr/>
      <dgm:t>
        <a:bodyPr/>
        <a:lstStyle/>
        <a:p>
          <a:endParaRPr kumimoji="1" lang="ja-JP" altLang="en-US"/>
        </a:p>
      </dgm:t>
    </dgm:pt>
    <dgm:pt modelId="{65CBDAFF-7EF5-4F86-9969-F48E3FA63DAC}">
      <dgm:prSet/>
      <dgm:spPr/>
      <dgm:t>
        <a:bodyPr/>
        <a:lstStyle/>
        <a:p>
          <a:pPr algn="ctr" rtl="0"/>
          <a:r>
            <a:rPr kumimoji="1" lang="ja-JP" dirty="0" smtClean="0"/>
            <a:t>組み込み機器向けの </a:t>
          </a:r>
          <a:r>
            <a:rPr kumimoji="1" lang="en-US" dirty="0" smtClean="0"/>
            <a:t>Linux</a:t>
          </a:r>
          <a:r>
            <a:rPr kumimoji="1" lang="ja-JP" dirty="0" smtClean="0"/>
            <a:t> </a:t>
          </a:r>
          <a:r>
            <a:rPr kumimoji="1" lang="en-US" dirty="0" smtClean="0"/>
            <a:t>BSP</a:t>
          </a:r>
          <a:r>
            <a:rPr kumimoji="1" lang="ja-JP" dirty="0" smtClean="0"/>
            <a:t> </a:t>
          </a:r>
          <a:r>
            <a:rPr kumimoji="1" lang="ja-JP" altLang="en-US" dirty="0" err="1" smtClean="0"/>
            <a:t>にも</a:t>
          </a:r>
          <a:r>
            <a:rPr kumimoji="1" lang="ja-JP" altLang="en-US" dirty="0" smtClean="0"/>
            <a:t>基本的な</a:t>
          </a:r>
          <a:r>
            <a:rPr kumimoji="1" lang="ja-JP" dirty="0" smtClean="0"/>
            <a:t> </a:t>
          </a:r>
          <a:r>
            <a:rPr kumimoji="1" lang="en-US" dirty="0" smtClean="0"/>
            <a:t>userland</a:t>
          </a:r>
          <a:r>
            <a:rPr kumimoji="1" lang="ja-JP" dirty="0" smtClean="0"/>
            <a:t> </a:t>
          </a:r>
          <a:r>
            <a:rPr kumimoji="1" lang="en-US" altLang="ja-JP" dirty="0" smtClean="0"/>
            <a:t/>
          </a:r>
          <a:br>
            <a:rPr kumimoji="1" lang="en-US" altLang="ja-JP" dirty="0" smtClean="0"/>
          </a:br>
          <a:r>
            <a:rPr kumimoji="1" lang="ja-JP" dirty="0" smtClean="0"/>
            <a:t>プログラムをバンドル</a:t>
          </a:r>
          <a:r>
            <a:rPr kumimoji="1" lang="ja-JP" altLang="en-US" dirty="0" smtClean="0"/>
            <a:t>され</a:t>
          </a:r>
          <a:r>
            <a:rPr kumimoji="1" lang="ja-JP" dirty="0" smtClean="0"/>
            <a:t>る</a:t>
          </a:r>
          <a:r>
            <a:rPr kumimoji="1" lang="ja-JP" altLang="en-US" dirty="0" smtClean="0"/>
            <a:t>が、</a:t>
          </a:r>
          <a:r>
            <a:rPr kumimoji="1" lang="en-US" altLang="ja-JP" dirty="0" smtClean="0"/>
            <a:t>SuperH</a:t>
          </a:r>
          <a:r>
            <a:rPr kumimoji="1" lang="ja-JP" altLang="en-US" dirty="0" smtClean="0"/>
            <a:t> で実行可能な</a:t>
          </a:r>
          <a:r>
            <a:rPr kumimoji="1" lang="en-US" altLang="ja-JP" dirty="0" smtClean="0"/>
            <a:t/>
          </a:r>
          <a:br>
            <a:rPr kumimoji="1" lang="en-US" altLang="ja-JP" dirty="0" smtClean="0"/>
          </a:br>
          <a:r>
            <a:rPr kumimoji="1" lang="ja-JP" altLang="en-US" dirty="0" smtClean="0"/>
            <a:t>プログラムをクロスビルドするにはスキルが必要</a:t>
          </a:r>
          <a:endParaRPr kumimoji="1" lang="ja-JP" dirty="0"/>
        </a:p>
      </dgm:t>
    </dgm:pt>
    <dgm:pt modelId="{55EB7DF0-6808-44AD-B55C-BE07F9B4EF8E}" type="parTrans" cxnId="{AA1FB0F4-D0D3-4B4E-91D4-19C525BB4421}">
      <dgm:prSet/>
      <dgm:spPr/>
      <dgm:t>
        <a:bodyPr/>
        <a:lstStyle/>
        <a:p>
          <a:endParaRPr kumimoji="1" lang="ja-JP" altLang="en-US"/>
        </a:p>
      </dgm:t>
    </dgm:pt>
    <dgm:pt modelId="{731F62A7-12A0-4F39-8D2D-C930240D8351}" type="sibTrans" cxnId="{AA1FB0F4-D0D3-4B4E-91D4-19C525BB4421}">
      <dgm:prSet/>
      <dgm:spPr/>
      <dgm:t>
        <a:bodyPr/>
        <a:lstStyle/>
        <a:p>
          <a:endParaRPr kumimoji="1" lang="ja-JP" altLang="en-US"/>
        </a:p>
      </dgm:t>
    </dgm:pt>
    <dgm:pt modelId="{5C92D0FF-E5A1-4AD4-83E0-7AE51F227053}" type="pres">
      <dgm:prSet presAssocID="{3200C5CE-C145-4DB0-BF72-418B827C369A}" presName="linear" presStyleCnt="0">
        <dgm:presLayoutVars>
          <dgm:animLvl val="lvl"/>
          <dgm:resizeHandles val="exact"/>
        </dgm:presLayoutVars>
      </dgm:prSet>
      <dgm:spPr/>
      <dgm:t>
        <a:bodyPr/>
        <a:lstStyle/>
        <a:p>
          <a:endParaRPr kumimoji="1" lang="ja-JP" altLang="en-US"/>
        </a:p>
      </dgm:t>
    </dgm:pt>
    <dgm:pt modelId="{9B262AE1-FB6C-45EB-B73D-4B86EB3CF378}" type="pres">
      <dgm:prSet presAssocID="{267E6CD7-7ECA-4757-A44E-DA88F541382E}" presName="parentText" presStyleLbl="node1" presStyleIdx="0" presStyleCnt="4">
        <dgm:presLayoutVars>
          <dgm:chMax val="0"/>
          <dgm:bulletEnabled val="1"/>
        </dgm:presLayoutVars>
      </dgm:prSet>
      <dgm:spPr/>
      <dgm:t>
        <a:bodyPr/>
        <a:lstStyle/>
        <a:p>
          <a:endParaRPr kumimoji="1" lang="ja-JP" altLang="en-US"/>
        </a:p>
      </dgm:t>
    </dgm:pt>
    <dgm:pt modelId="{9D7E1686-5DBF-4825-B96A-C485381C5079}" type="pres">
      <dgm:prSet presAssocID="{01763914-2B12-4B09-B9CB-994F47A6CE0C}" presName="spacer" presStyleCnt="0"/>
      <dgm:spPr/>
    </dgm:pt>
    <dgm:pt modelId="{3DC2B889-1CC9-455E-A815-4C7C35E50BBD}" type="pres">
      <dgm:prSet presAssocID="{99F7B696-078F-498E-BF15-054A3E19BE3B}" presName="parentText" presStyleLbl="node1" presStyleIdx="1" presStyleCnt="4">
        <dgm:presLayoutVars>
          <dgm:chMax val="0"/>
          <dgm:bulletEnabled val="1"/>
        </dgm:presLayoutVars>
      </dgm:prSet>
      <dgm:spPr/>
      <dgm:t>
        <a:bodyPr/>
        <a:lstStyle/>
        <a:p>
          <a:endParaRPr kumimoji="1" lang="ja-JP" altLang="en-US"/>
        </a:p>
      </dgm:t>
    </dgm:pt>
    <dgm:pt modelId="{E21F1825-0678-4BCD-8617-33D7C4819975}" type="pres">
      <dgm:prSet presAssocID="{6E1EC332-29D9-45FC-BC37-E7CB4D519E5F}" presName="spacer" presStyleCnt="0"/>
      <dgm:spPr/>
    </dgm:pt>
    <dgm:pt modelId="{47DC6673-6B63-4005-9D88-58F12794877A}" type="pres">
      <dgm:prSet presAssocID="{09163264-D79E-4AD7-859B-DD400DD674F9}" presName="parentText" presStyleLbl="node1" presStyleIdx="2" presStyleCnt="4">
        <dgm:presLayoutVars>
          <dgm:chMax val="0"/>
          <dgm:bulletEnabled val="1"/>
        </dgm:presLayoutVars>
      </dgm:prSet>
      <dgm:spPr/>
      <dgm:t>
        <a:bodyPr/>
        <a:lstStyle/>
        <a:p>
          <a:endParaRPr kumimoji="1" lang="ja-JP" altLang="en-US"/>
        </a:p>
      </dgm:t>
    </dgm:pt>
    <dgm:pt modelId="{46CAF288-2186-46E0-A8F4-8A91D36C404D}" type="pres">
      <dgm:prSet presAssocID="{675670CB-38DA-45A4-B5C1-07A92A68EEC5}" presName="spacer" presStyleCnt="0"/>
      <dgm:spPr/>
    </dgm:pt>
    <dgm:pt modelId="{E646EB2E-91AC-4EB1-BADF-D64E23863930}" type="pres">
      <dgm:prSet presAssocID="{65CBDAFF-7EF5-4F86-9969-F48E3FA63DAC}" presName="parentText" presStyleLbl="node1" presStyleIdx="3" presStyleCnt="4">
        <dgm:presLayoutVars>
          <dgm:chMax val="0"/>
          <dgm:bulletEnabled val="1"/>
        </dgm:presLayoutVars>
      </dgm:prSet>
      <dgm:spPr/>
      <dgm:t>
        <a:bodyPr/>
        <a:lstStyle/>
        <a:p>
          <a:endParaRPr kumimoji="1" lang="ja-JP" altLang="en-US"/>
        </a:p>
      </dgm:t>
    </dgm:pt>
  </dgm:ptLst>
  <dgm:cxnLst>
    <dgm:cxn modelId="{0BE18262-E3B6-4C77-9EC9-35CECD83715A}" type="presOf" srcId="{3200C5CE-C145-4DB0-BF72-418B827C369A}" destId="{5C92D0FF-E5A1-4AD4-83E0-7AE51F227053}" srcOrd="0" destOrd="0" presId="urn:microsoft.com/office/officeart/2005/8/layout/vList2"/>
    <dgm:cxn modelId="{AA1FB0F4-D0D3-4B4E-91D4-19C525BB4421}" srcId="{3200C5CE-C145-4DB0-BF72-418B827C369A}" destId="{65CBDAFF-7EF5-4F86-9969-F48E3FA63DAC}" srcOrd="3" destOrd="0" parTransId="{55EB7DF0-6808-44AD-B55C-BE07F9B4EF8E}" sibTransId="{731F62A7-12A0-4F39-8D2D-C930240D8351}"/>
    <dgm:cxn modelId="{5A595D3E-920B-498E-AB5A-69250B17F913}" srcId="{3200C5CE-C145-4DB0-BF72-418B827C369A}" destId="{99F7B696-078F-498E-BF15-054A3E19BE3B}" srcOrd="1" destOrd="0" parTransId="{C0EECB23-DF2F-4D89-AA87-B099B7A6EA83}" sibTransId="{6E1EC332-29D9-45FC-BC37-E7CB4D519E5F}"/>
    <dgm:cxn modelId="{B3C77125-F6D8-4005-86F8-9277BB7E5A69}" type="presOf" srcId="{65CBDAFF-7EF5-4F86-9969-F48E3FA63DAC}" destId="{E646EB2E-91AC-4EB1-BADF-D64E23863930}" srcOrd="0" destOrd="0" presId="urn:microsoft.com/office/officeart/2005/8/layout/vList2"/>
    <dgm:cxn modelId="{7C7CDF91-497A-4A1F-9C41-6A7BA69A57EB}" type="presOf" srcId="{99F7B696-078F-498E-BF15-054A3E19BE3B}" destId="{3DC2B889-1CC9-455E-A815-4C7C35E50BBD}" srcOrd="0" destOrd="0" presId="urn:microsoft.com/office/officeart/2005/8/layout/vList2"/>
    <dgm:cxn modelId="{751F0F8D-60C2-4E14-9104-9B82AAF79618}" type="presOf" srcId="{09163264-D79E-4AD7-859B-DD400DD674F9}" destId="{47DC6673-6B63-4005-9D88-58F12794877A}" srcOrd="0" destOrd="0" presId="urn:microsoft.com/office/officeart/2005/8/layout/vList2"/>
    <dgm:cxn modelId="{A5B2DA2A-4772-483A-A7F4-5F80392F7052}" srcId="{3200C5CE-C145-4DB0-BF72-418B827C369A}" destId="{09163264-D79E-4AD7-859B-DD400DD674F9}" srcOrd="2" destOrd="0" parTransId="{F973B349-3AF9-4CA7-AFCC-CF8078E7517D}" sibTransId="{675670CB-38DA-45A4-B5C1-07A92A68EEC5}"/>
    <dgm:cxn modelId="{A3EB1BA3-29BF-493F-8552-0F29C6E0AB74}" type="presOf" srcId="{267E6CD7-7ECA-4757-A44E-DA88F541382E}" destId="{9B262AE1-FB6C-45EB-B73D-4B86EB3CF378}" srcOrd="0" destOrd="0" presId="urn:microsoft.com/office/officeart/2005/8/layout/vList2"/>
    <dgm:cxn modelId="{6A517900-4DCA-4542-B9BE-46118CBAB0E6}" srcId="{3200C5CE-C145-4DB0-BF72-418B827C369A}" destId="{267E6CD7-7ECA-4757-A44E-DA88F541382E}" srcOrd="0" destOrd="0" parTransId="{6D8D2F3F-A2A2-474F-A23D-F6E1510083E9}" sibTransId="{01763914-2B12-4B09-B9CB-994F47A6CE0C}"/>
    <dgm:cxn modelId="{3D93D400-820E-40D0-B7E8-6D8EBFE7C90A}" type="presParOf" srcId="{5C92D0FF-E5A1-4AD4-83E0-7AE51F227053}" destId="{9B262AE1-FB6C-45EB-B73D-4B86EB3CF378}" srcOrd="0" destOrd="0" presId="urn:microsoft.com/office/officeart/2005/8/layout/vList2"/>
    <dgm:cxn modelId="{91A04A52-16A5-45EB-828C-5B89E2FAFF07}" type="presParOf" srcId="{5C92D0FF-E5A1-4AD4-83E0-7AE51F227053}" destId="{9D7E1686-5DBF-4825-B96A-C485381C5079}" srcOrd="1" destOrd="0" presId="urn:microsoft.com/office/officeart/2005/8/layout/vList2"/>
    <dgm:cxn modelId="{D519B22F-5344-4653-B324-B74100DD19ED}" type="presParOf" srcId="{5C92D0FF-E5A1-4AD4-83E0-7AE51F227053}" destId="{3DC2B889-1CC9-455E-A815-4C7C35E50BBD}" srcOrd="2" destOrd="0" presId="urn:microsoft.com/office/officeart/2005/8/layout/vList2"/>
    <dgm:cxn modelId="{9F114D6D-DE0C-4745-8411-6E42F5BE24E2}" type="presParOf" srcId="{5C92D0FF-E5A1-4AD4-83E0-7AE51F227053}" destId="{E21F1825-0678-4BCD-8617-33D7C4819975}" srcOrd="3" destOrd="0" presId="urn:microsoft.com/office/officeart/2005/8/layout/vList2"/>
    <dgm:cxn modelId="{6BD52C03-A10F-4ABE-8C40-FAAC1D882E5B}" type="presParOf" srcId="{5C92D0FF-E5A1-4AD4-83E0-7AE51F227053}" destId="{47DC6673-6B63-4005-9D88-58F12794877A}" srcOrd="4" destOrd="0" presId="urn:microsoft.com/office/officeart/2005/8/layout/vList2"/>
    <dgm:cxn modelId="{213B3402-8D6A-422B-9F5A-1EBC8289CD31}" type="presParOf" srcId="{5C92D0FF-E5A1-4AD4-83E0-7AE51F227053}" destId="{46CAF288-2186-46E0-A8F4-8A91D36C404D}" srcOrd="5" destOrd="0" presId="urn:microsoft.com/office/officeart/2005/8/layout/vList2"/>
    <dgm:cxn modelId="{C68AA724-ACD6-42FE-948D-CD8181B4971B}" type="presParOf" srcId="{5C92D0FF-E5A1-4AD4-83E0-7AE51F227053}" destId="{E646EB2E-91AC-4EB1-BADF-D64E23863930}" srcOrd="6" destOrd="0" presId="urn:microsoft.com/office/officeart/2005/8/layout/vList2"/>
  </dgm:cxnLst>
  <dgm:bg/>
  <dgm:whole/>
</dgm:dataModel>
</file>

<file path=ppt/diagrams/data21.xml><?xml version="1.0" encoding="utf-8"?>
<dgm:dataModel xmlns:dgm="http://schemas.openxmlformats.org/drawingml/2006/diagram" xmlns:a="http://schemas.openxmlformats.org/drawingml/2006/main">
  <dgm:ptLst>
    <dgm:pt modelId="{A1F81B42-2883-4EE5-B297-DFAD600837DE}" type="doc">
      <dgm:prSet loTypeId="urn:microsoft.com/office/officeart/2005/8/layout/cycle5" loCatId="cycle" qsTypeId="urn:microsoft.com/office/officeart/2005/8/quickstyle/3d3" qsCatId="3D" csTypeId="urn:microsoft.com/office/officeart/2005/8/colors/accent2_2" csCatId="accent2" phldr="1"/>
      <dgm:spPr/>
      <dgm:t>
        <a:bodyPr/>
        <a:lstStyle/>
        <a:p>
          <a:endParaRPr kumimoji="1" lang="ja-JP" altLang="en-US"/>
        </a:p>
      </dgm:t>
    </dgm:pt>
    <dgm:pt modelId="{BFDF0E5E-2EF3-477D-B7C4-95FB3F9E50FB}">
      <dgm:prSet/>
      <dgm:spPr/>
      <dgm:t>
        <a:bodyPr/>
        <a:lstStyle/>
        <a:p>
          <a:pPr rtl="0"/>
          <a:r>
            <a:rPr kumimoji="1" lang="en-US" b="1" dirty="0" smtClean="0"/>
            <a:t>userland</a:t>
          </a:r>
          <a:r>
            <a:rPr kumimoji="1" lang="ja-JP" b="1" dirty="0" smtClean="0"/>
            <a:t> は </a:t>
          </a:r>
          <a:r>
            <a:rPr kumimoji="1" lang="en-US" b="1" dirty="0" smtClean="0"/>
            <a:t>Linux</a:t>
          </a:r>
          <a:r>
            <a:rPr kumimoji="1" lang="ja-JP" b="1" dirty="0" smtClean="0"/>
            <a:t> など </a:t>
          </a:r>
          <a:r>
            <a:rPr kumimoji="1" lang="en-US" b="1" dirty="0" smtClean="0"/>
            <a:t>posix</a:t>
          </a:r>
          <a:r>
            <a:rPr kumimoji="1" lang="ja-JP" b="1" dirty="0" smtClean="0"/>
            <a:t> 互換</a:t>
          </a:r>
          <a:r>
            <a:rPr kumimoji="1" lang="en-US" b="1" dirty="0" smtClean="0"/>
            <a:t>OS</a:t>
          </a:r>
          <a:r>
            <a:rPr kumimoji="1" lang="ja-JP" b="1" dirty="0" smtClean="0"/>
            <a:t>上で動作するアプリケーションプログラム郡 （シェル、ブラウザー、メーラー、ネットワーク管理、ファイルサーバー、</a:t>
          </a:r>
          <a:r>
            <a:rPr kumimoji="1" lang="en-US" b="1" dirty="0" smtClean="0"/>
            <a:t>Web</a:t>
          </a:r>
          <a:r>
            <a:rPr kumimoji="1" lang="ja-JP" b="1" dirty="0" smtClean="0"/>
            <a:t>サーバー、データベース </a:t>
          </a:r>
          <a:r>
            <a:rPr kumimoji="1" lang="en-US" b="1" dirty="0" smtClean="0"/>
            <a:t>…</a:t>
          </a:r>
          <a:r>
            <a:rPr kumimoji="1" lang="ja-JP" b="1" dirty="0" smtClean="0"/>
            <a:t> ）</a:t>
          </a:r>
          <a:endParaRPr kumimoji="1" lang="en-US" b="1" dirty="0"/>
        </a:p>
      </dgm:t>
    </dgm:pt>
    <dgm:pt modelId="{B06C1015-1BD0-4FBF-AA3C-A22EA7B7E4FD}" type="parTrans" cxnId="{D4137E6C-DE17-44C8-85A0-CEDA3312D570}">
      <dgm:prSet/>
      <dgm:spPr/>
      <dgm:t>
        <a:bodyPr/>
        <a:lstStyle/>
        <a:p>
          <a:endParaRPr kumimoji="1" lang="ja-JP" altLang="en-US"/>
        </a:p>
      </dgm:t>
    </dgm:pt>
    <dgm:pt modelId="{DDD0EE0D-DDC2-477E-8EFB-24D1000BAF97}" type="sibTrans" cxnId="{D4137E6C-DE17-44C8-85A0-CEDA3312D570}">
      <dgm:prSet/>
      <dgm:spPr/>
      <dgm:t>
        <a:bodyPr/>
        <a:lstStyle/>
        <a:p>
          <a:endParaRPr kumimoji="1" lang="ja-JP" altLang="en-US"/>
        </a:p>
      </dgm:t>
    </dgm:pt>
    <dgm:pt modelId="{B702C0F4-C74B-44EE-87FA-925F862EDA95}">
      <dgm:prSet/>
      <dgm:spPr/>
      <dgm:t>
        <a:bodyPr/>
        <a:lstStyle/>
        <a:p>
          <a:pPr rtl="0"/>
          <a:r>
            <a:rPr kumimoji="1" lang="en-US" b="1" dirty="0" smtClean="0"/>
            <a:t>PC</a:t>
          </a:r>
          <a:r>
            <a:rPr kumimoji="1" lang="ja-JP" b="1" dirty="0" smtClean="0"/>
            <a:t>用の </a:t>
          </a:r>
          <a:r>
            <a:rPr kumimoji="1" lang="en-US" b="1" dirty="0" smtClean="0"/>
            <a:t>Linux</a:t>
          </a:r>
          <a:r>
            <a:rPr kumimoji="1" lang="ja-JP" b="1" dirty="0" smtClean="0"/>
            <a:t> </a:t>
          </a:r>
          <a:r>
            <a:rPr kumimoji="1" lang="en-US" b="1" dirty="0" smtClean="0"/>
            <a:t>Distribution</a:t>
          </a:r>
          <a:r>
            <a:rPr kumimoji="1" lang="ja-JP" b="1" dirty="0" smtClean="0"/>
            <a:t> インストールすると</a:t>
          </a:r>
          <a:r>
            <a:rPr kumimoji="1" lang="en-US" altLang="ja-JP" b="1" dirty="0" smtClean="0"/>
            <a:t/>
          </a:r>
          <a:br>
            <a:rPr kumimoji="1" lang="en-US" altLang="ja-JP" b="1" dirty="0" smtClean="0"/>
          </a:br>
          <a:r>
            <a:rPr kumimoji="1" lang="ja-JP" b="1" dirty="0" smtClean="0"/>
            <a:t> 通常は </a:t>
          </a:r>
          <a:r>
            <a:rPr kumimoji="1" lang="en-US" b="1" dirty="0" smtClean="0"/>
            <a:t>1000</a:t>
          </a:r>
          <a:r>
            <a:rPr kumimoji="1" lang="ja-JP" b="1" dirty="0" smtClean="0"/>
            <a:t>以上の </a:t>
          </a:r>
          <a:r>
            <a:rPr kumimoji="1" lang="en-US" b="1" dirty="0" smtClean="0"/>
            <a:t>Userland</a:t>
          </a:r>
          <a:r>
            <a:rPr kumimoji="1" lang="ja-JP" b="1" dirty="0" smtClean="0"/>
            <a:t> </a:t>
          </a:r>
          <a:r>
            <a:rPr kumimoji="1" lang="en-US" b="1" dirty="0" smtClean="0"/>
            <a:t>program</a:t>
          </a:r>
          <a:r>
            <a:rPr kumimoji="1" lang="ja-JP" b="1" dirty="0" smtClean="0"/>
            <a:t> が</a:t>
          </a:r>
          <a:r>
            <a:rPr kumimoji="1" lang="ja-JP" altLang="en-US" b="1" dirty="0" smtClean="0"/>
            <a:t>自動的に</a:t>
          </a:r>
          <a:r>
            <a:rPr kumimoji="1" lang="ja-JP" b="1" dirty="0" smtClean="0"/>
            <a:t>インストールされ</a:t>
          </a:r>
          <a:r>
            <a:rPr kumimoji="1" lang="ja-JP" altLang="en-US" b="1" dirty="0" smtClean="0"/>
            <a:t>利用できるようになる</a:t>
          </a:r>
          <a:r>
            <a:rPr kumimoji="1" lang="ja-JP" b="1" dirty="0" smtClean="0"/>
            <a:t> </a:t>
          </a:r>
          <a:endParaRPr kumimoji="1" lang="en-US" altLang="ja-JP" b="1" dirty="0" smtClean="0"/>
        </a:p>
        <a:p>
          <a:pPr rtl="0"/>
          <a:r>
            <a:rPr kumimoji="1" lang="ja-JP" b="1" dirty="0" smtClean="0"/>
            <a:t>（</a:t>
          </a:r>
          <a:r>
            <a:rPr kumimoji="1" lang="en-US" b="1" dirty="0" smtClean="0"/>
            <a:t>Fedra7</a:t>
          </a:r>
          <a:r>
            <a:rPr kumimoji="1" lang="ja-JP" b="1" dirty="0" smtClean="0"/>
            <a:t> では 約</a:t>
          </a:r>
          <a:r>
            <a:rPr kumimoji="1" lang="en-US" b="1" dirty="0" smtClean="0"/>
            <a:t>8000</a:t>
          </a:r>
          <a:r>
            <a:rPr kumimoji="1" lang="ja-JP" b="1" dirty="0" smtClean="0"/>
            <a:t>のプログラムが利用可能）</a:t>
          </a:r>
          <a:endParaRPr kumimoji="1" lang="en-US" b="1" dirty="0"/>
        </a:p>
      </dgm:t>
    </dgm:pt>
    <dgm:pt modelId="{7F27E57E-52E3-4AAC-88CE-D966CDE429D8}" type="parTrans" cxnId="{C6891E31-2EA0-4E6D-8AF8-1B0A33D1F274}">
      <dgm:prSet/>
      <dgm:spPr/>
      <dgm:t>
        <a:bodyPr/>
        <a:lstStyle/>
        <a:p>
          <a:endParaRPr kumimoji="1" lang="ja-JP" altLang="en-US"/>
        </a:p>
      </dgm:t>
    </dgm:pt>
    <dgm:pt modelId="{90C9719F-FE17-4590-A6FD-3EA8680BDD8A}" type="sibTrans" cxnId="{C6891E31-2EA0-4E6D-8AF8-1B0A33D1F274}">
      <dgm:prSet/>
      <dgm:spPr/>
      <dgm:t>
        <a:bodyPr/>
        <a:lstStyle/>
        <a:p>
          <a:endParaRPr kumimoji="1" lang="ja-JP" altLang="en-US"/>
        </a:p>
      </dgm:t>
    </dgm:pt>
    <dgm:pt modelId="{7844ACA1-771D-4DCA-909A-8DDC57FE2429}">
      <dgm:prSet/>
      <dgm:spPr/>
      <dgm:t>
        <a:bodyPr/>
        <a:lstStyle/>
        <a:p>
          <a:pPr rtl="0"/>
          <a:r>
            <a:rPr kumimoji="1" lang="ja-JP" b="1" dirty="0" smtClean="0"/>
            <a:t>組込みのユーザーも </a:t>
          </a:r>
          <a:r>
            <a:rPr kumimoji="1" lang="en-US" b="1" dirty="0" smtClean="0"/>
            <a:t>Linux</a:t>
          </a:r>
          <a:r>
            <a:rPr kumimoji="1" lang="ja-JP" b="1" dirty="0" smtClean="0"/>
            <a:t>を導入したら </a:t>
          </a:r>
          <a:r>
            <a:rPr kumimoji="1" lang="en-US" b="1" dirty="0" smtClean="0"/>
            <a:t>posix</a:t>
          </a:r>
          <a:r>
            <a:rPr kumimoji="1" lang="ja-JP" b="1" dirty="0" smtClean="0"/>
            <a:t> </a:t>
          </a:r>
          <a:r>
            <a:rPr kumimoji="1" lang="en-US" b="1" dirty="0" smtClean="0"/>
            <a:t>userland</a:t>
          </a:r>
          <a:r>
            <a:rPr kumimoji="1" lang="ja-JP" b="1" dirty="0" smtClean="0"/>
            <a:t> を活用したいと考えており、当然 </a:t>
          </a:r>
          <a:r>
            <a:rPr kumimoji="1" lang="en-US" b="1" dirty="0" smtClean="0"/>
            <a:t>SuperH</a:t>
          </a:r>
          <a:r>
            <a:rPr kumimoji="1" lang="ja-JP" b="1" dirty="0" smtClean="0"/>
            <a:t> の </a:t>
          </a:r>
          <a:r>
            <a:rPr kumimoji="1" lang="en-US" b="1" dirty="0" smtClean="0"/>
            <a:t>Linux</a:t>
          </a:r>
          <a:r>
            <a:rPr kumimoji="1" lang="ja-JP" b="1" dirty="0" smtClean="0"/>
            <a:t> 環境でも </a:t>
          </a:r>
          <a:r>
            <a:rPr kumimoji="1" lang="en-US" b="1" dirty="0" smtClean="0"/>
            <a:t>userland</a:t>
          </a:r>
          <a:r>
            <a:rPr kumimoji="1" lang="ja-JP" b="1" dirty="0" smtClean="0"/>
            <a:t> が動作することを期待</a:t>
          </a:r>
          <a:r>
            <a:rPr kumimoji="1" lang="en-US" altLang="ja-JP" b="1" dirty="0" smtClean="0"/>
            <a:t/>
          </a:r>
          <a:br>
            <a:rPr kumimoji="1" lang="en-US" altLang="ja-JP" b="1" dirty="0" smtClean="0"/>
          </a:br>
          <a:r>
            <a:rPr kumimoji="1" lang="ja-JP" b="1" dirty="0" smtClean="0"/>
            <a:t>（</a:t>
          </a:r>
          <a:r>
            <a:rPr kumimoji="1" lang="ja-JP" altLang="en-US" b="1" dirty="0" smtClean="0"/>
            <a:t>想定、</a:t>
          </a:r>
          <a:r>
            <a:rPr kumimoji="1" lang="ja-JP" b="1" dirty="0" smtClean="0"/>
            <a:t>要求） している</a:t>
          </a:r>
          <a:endParaRPr kumimoji="1" lang="en-US" b="1" dirty="0"/>
        </a:p>
      </dgm:t>
    </dgm:pt>
    <dgm:pt modelId="{3F79A797-DC8F-45DF-B83A-D6C37CDF6B61}" type="parTrans" cxnId="{3CB09956-8D86-40A0-A5D8-52597BC49B63}">
      <dgm:prSet/>
      <dgm:spPr/>
      <dgm:t>
        <a:bodyPr/>
        <a:lstStyle/>
        <a:p>
          <a:endParaRPr kumimoji="1" lang="ja-JP" altLang="en-US"/>
        </a:p>
      </dgm:t>
    </dgm:pt>
    <dgm:pt modelId="{6A850EC3-6030-460D-A1FD-364CA869B291}" type="sibTrans" cxnId="{3CB09956-8D86-40A0-A5D8-52597BC49B63}">
      <dgm:prSet/>
      <dgm:spPr/>
      <dgm:t>
        <a:bodyPr/>
        <a:lstStyle/>
        <a:p>
          <a:endParaRPr kumimoji="1" lang="ja-JP" altLang="en-US"/>
        </a:p>
      </dgm:t>
    </dgm:pt>
    <dgm:pt modelId="{F7058932-5467-4BA2-B630-1DC697659514}">
      <dgm:prSet/>
      <dgm:spPr/>
      <dgm:t>
        <a:bodyPr/>
        <a:lstStyle/>
        <a:p>
          <a:pPr rtl="0"/>
          <a:r>
            <a:rPr kumimoji="1" lang="ja-JP" b="1" dirty="0" smtClean="0"/>
            <a:t>本質的に アーキテクチャ非依存であるが </a:t>
          </a:r>
          <a:r>
            <a:rPr kumimoji="1" lang="en-US" b="1" dirty="0" smtClean="0"/>
            <a:t>x86</a:t>
          </a:r>
          <a:r>
            <a:rPr kumimoji="1" lang="ja-JP" b="1" dirty="0" smtClean="0"/>
            <a:t> 以外のターゲット用の </a:t>
          </a:r>
          <a:r>
            <a:rPr kumimoji="1" lang="en-US" b="1" dirty="0" smtClean="0"/>
            <a:t>binary</a:t>
          </a:r>
          <a:r>
            <a:rPr kumimoji="1" lang="ja-JP" b="1" dirty="0" smtClean="0"/>
            <a:t> を生成するために ビルドスクリプトの修正</a:t>
          </a:r>
          <a:r>
            <a:rPr kumimoji="1" lang="en-US" altLang="ja-JP" b="1" dirty="0" smtClean="0"/>
            <a:t/>
          </a:r>
          <a:br>
            <a:rPr kumimoji="1" lang="en-US" altLang="ja-JP" b="1" dirty="0" smtClean="0"/>
          </a:br>
          <a:r>
            <a:rPr kumimoji="1" lang="ja-JP" b="1" dirty="0" smtClean="0"/>
            <a:t>などが必要</a:t>
          </a:r>
          <a:r>
            <a:rPr kumimoji="1" lang="ja-JP" altLang="en-US" b="1" dirty="0" smtClean="0"/>
            <a:t>になる事が多い</a:t>
          </a:r>
          <a:endParaRPr kumimoji="1" lang="en-US" b="1" dirty="0"/>
        </a:p>
      </dgm:t>
    </dgm:pt>
    <dgm:pt modelId="{9B5E8335-B37E-4849-AA68-2BF25C7F77F7}" type="parTrans" cxnId="{CE1AE7F2-5225-446B-B132-854016D312E2}">
      <dgm:prSet/>
      <dgm:spPr/>
      <dgm:t>
        <a:bodyPr/>
        <a:lstStyle/>
        <a:p>
          <a:endParaRPr kumimoji="1" lang="ja-JP" altLang="en-US"/>
        </a:p>
      </dgm:t>
    </dgm:pt>
    <dgm:pt modelId="{D5754F62-9B86-46CF-BBAB-F44D875F535D}" type="sibTrans" cxnId="{CE1AE7F2-5225-446B-B132-854016D312E2}">
      <dgm:prSet/>
      <dgm:spPr/>
      <dgm:t>
        <a:bodyPr/>
        <a:lstStyle/>
        <a:p>
          <a:endParaRPr kumimoji="1" lang="ja-JP" altLang="en-US"/>
        </a:p>
      </dgm:t>
    </dgm:pt>
    <dgm:pt modelId="{08D99671-7296-4337-9B81-AFCBF1254F86}">
      <dgm:prSet/>
      <dgm:spPr/>
      <dgm:t>
        <a:bodyPr/>
        <a:lstStyle/>
        <a:p>
          <a:pPr rtl="0"/>
          <a:r>
            <a:rPr kumimoji="1" lang="en-US" b="1" dirty="0" smtClean="0"/>
            <a:t>x86</a:t>
          </a:r>
          <a:r>
            <a:rPr kumimoji="1" lang="ja-JP" b="1" dirty="0" smtClean="0"/>
            <a:t> </a:t>
          </a:r>
          <a:r>
            <a:rPr kumimoji="1" lang="ja-JP" b="1" dirty="0" err="1" smtClean="0"/>
            <a:t>で簡</a:t>
          </a:r>
          <a:r>
            <a:rPr kumimoji="1" lang="ja-JP" b="1" dirty="0" smtClean="0"/>
            <a:t>単にインストールできた </a:t>
          </a:r>
          <a:r>
            <a:rPr kumimoji="1" lang="en-US" b="1" dirty="0" smtClean="0"/>
            <a:t>userland</a:t>
          </a:r>
          <a:r>
            <a:rPr kumimoji="1" lang="ja-JP" b="1" dirty="0" smtClean="0"/>
            <a:t> が </a:t>
          </a:r>
          <a:r>
            <a:rPr kumimoji="1" lang="en-US" b="1" dirty="0" smtClean="0"/>
            <a:t>SuperH</a:t>
          </a:r>
          <a:r>
            <a:rPr kumimoji="1" lang="ja-JP" b="1" dirty="0" smtClean="0"/>
            <a:t> で使えない問題についてルネサスの対応</a:t>
          </a:r>
          <a:r>
            <a:rPr kumimoji="1" lang="en-US" altLang="ja-JP" b="1" dirty="0" smtClean="0"/>
            <a:t/>
          </a:r>
          <a:br>
            <a:rPr kumimoji="1" lang="en-US" altLang="ja-JP" b="1" dirty="0" smtClean="0"/>
          </a:br>
          <a:r>
            <a:rPr kumimoji="1" lang="ja-JP" b="1" dirty="0" smtClean="0"/>
            <a:t>を求め</a:t>
          </a:r>
          <a:r>
            <a:rPr kumimoji="1" lang="ja-JP" altLang="en-US" b="1" dirty="0" smtClean="0"/>
            <a:t>られる</a:t>
          </a:r>
          <a:r>
            <a:rPr kumimoji="1" lang="ja-JP" b="1" dirty="0" smtClean="0"/>
            <a:t>ケースが多い</a:t>
          </a:r>
          <a:r>
            <a:rPr kumimoji="1" lang="ja-JP" altLang="en-US" b="1" dirty="0" smtClean="0"/>
            <a:t>　（</a:t>
          </a:r>
          <a:r>
            <a:rPr kumimoji="1" lang="en-US" altLang="ja-JP" b="1" dirty="0" smtClean="0"/>
            <a:t>x86</a:t>
          </a:r>
          <a:r>
            <a:rPr kumimoji="1" lang="ja-JP" altLang="en-US" b="1" dirty="0" err="1" smtClean="0"/>
            <a:t>、</a:t>
          </a:r>
          <a:r>
            <a:rPr kumimoji="1" lang="en-US" altLang="ja-JP" b="1" dirty="0" smtClean="0"/>
            <a:t>PPC</a:t>
          </a:r>
          <a:r>
            <a:rPr kumimoji="1" lang="ja-JP" altLang="en-US" b="1" dirty="0" err="1" smtClean="0"/>
            <a:t>、</a:t>
          </a:r>
          <a:r>
            <a:rPr kumimoji="1" lang="en-US" altLang="ja-JP" b="1" dirty="0" smtClean="0"/>
            <a:t>MIPS</a:t>
          </a:r>
          <a:br>
            <a:rPr kumimoji="1" lang="en-US" altLang="ja-JP" b="1" dirty="0" smtClean="0"/>
          </a:br>
          <a:r>
            <a:rPr kumimoji="1" lang="ja-JP" altLang="en-US" b="1" dirty="0" smtClean="0"/>
            <a:t>では</a:t>
          </a:r>
          <a:r>
            <a:rPr kumimoji="1" lang="en-US" altLang="ja-JP" b="1" dirty="0" smtClean="0"/>
            <a:t>PC</a:t>
          </a:r>
          <a:r>
            <a:rPr kumimoji="1" lang="ja-JP" altLang="en-US" b="1" dirty="0" smtClean="0"/>
            <a:t>の資産を活用できるが、</a:t>
          </a:r>
          <a:r>
            <a:rPr kumimoji="1" lang="en-US" altLang="ja-JP" b="1" dirty="0" smtClean="0"/>
            <a:t>ARM</a:t>
          </a:r>
          <a:r>
            <a:rPr kumimoji="1" lang="ja-JP" altLang="en-US" b="1" dirty="0" smtClean="0"/>
            <a:t> なども</a:t>
          </a:r>
          <a:r>
            <a:rPr kumimoji="1" lang="en-US" altLang="ja-JP" b="1" dirty="0" smtClean="0"/>
            <a:t/>
          </a:r>
          <a:br>
            <a:rPr kumimoji="1" lang="en-US" altLang="ja-JP" b="1" dirty="0" smtClean="0"/>
          </a:br>
          <a:r>
            <a:rPr kumimoji="1" lang="en-US" altLang="ja-JP" b="1" dirty="0" smtClean="0"/>
            <a:t>SuperH</a:t>
          </a:r>
          <a:r>
            <a:rPr kumimoji="1" lang="ja-JP" altLang="en-US" b="1" smtClean="0"/>
            <a:t> と同じように導入は容易ではない）</a:t>
          </a:r>
          <a:endParaRPr kumimoji="1" lang="ja-JP" b="1" dirty="0"/>
        </a:p>
      </dgm:t>
    </dgm:pt>
    <dgm:pt modelId="{EE1566B7-5C42-4014-9D2B-4AB303DC7B7A}" type="parTrans" cxnId="{2BBE8FF9-93E7-44B1-9A4C-DD4007C7F5A3}">
      <dgm:prSet/>
      <dgm:spPr/>
      <dgm:t>
        <a:bodyPr/>
        <a:lstStyle/>
        <a:p>
          <a:endParaRPr kumimoji="1" lang="ja-JP" altLang="en-US"/>
        </a:p>
      </dgm:t>
    </dgm:pt>
    <dgm:pt modelId="{65355523-762E-4402-8E4F-FD16D1DCEE30}" type="sibTrans" cxnId="{2BBE8FF9-93E7-44B1-9A4C-DD4007C7F5A3}">
      <dgm:prSet/>
      <dgm:spPr/>
      <dgm:t>
        <a:bodyPr/>
        <a:lstStyle/>
        <a:p>
          <a:endParaRPr kumimoji="1" lang="ja-JP" altLang="en-US"/>
        </a:p>
      </dgm:t>
    </dgm:pt>
    <dgm:pt modelId="{596CCACB-DD5F-48DA-B297-4BA5F398987F}" type="pres">
      <dgm:prSet presAssocID="{A1F81B42-2883-4EE5-B297-DFAD600837DE}" presName="cycle" presStyleCnt="0">
        <dgm:presLayoutVars>
          <dgm:dir/>
          <dgm:resizeHandles val="exact"/>
        </dgm:presLayoutVars>
      </dgm:prSet>
      <dgm:spPr/>
      <dgm:t>
        <a:bodyPr/>
        <a:lstStyle/>
        <a:p>
          <a:endParaRPr kumimoji="1" lang="ja-JP" altLang="en-US"/>
        </a:p>
      </dgm:t>
    </dgm:pt>
    <dgm:pt modelId="{F63667CE-5DAA-46FB-AFF6-C96139A43236}" type="pres">
      <dgm:prSet presAssocID="{BFDF0E5E-2EF3-477D-B7C4-95FB3F9E50FB}" presName="node" presStyleLbl="node1" presStyleIdx="0" presStyleCnt="5" custScaleX="255239" custScaleY="137249" custRadScaleRad="92740">
        <dgm:presLayoutVars>
          <dgm:bulletEnabled val="1"/>
        </dgm:presLayoutVars>
      </dgm:prSet>
      <dgm:spPr/>
      <dgm:t>
        <a:bodyPr/>
        <a:lstStyle/>
        <a:p>
          <a:endParaRPr kumimoji="1" lang="ja-JP" altLang="en-US"/>
        </a:p>
      </dgm:t>
    </dgm:pt>
    <dgm:pt modelId="{A3740311-142A-4F76-B012-C2588C771829}" type="pres">
      <dgm:prSet presAssocID="{BFDF0E5E-2EF3-477D-B7C4-95FB3F9E50FB}" presName="spNode" presStyleCnt="0"/>
      <dgm:spPr/>
    </dgm:pt>
    <dgm:pt modelId="{21BA4943-9119-446E-B214-60A2885C4708}" type="pres">
      <dgm:prSet presAssocID="{DDD0EE0D-DDC2-477E-8EFB-24D1000BAF97}" presName="sibTrans" presStyleLbl="sibTrans1D1" presStyleIdx="0" presStyleCnt="5"/>
      <dgm:spPr/>
      <dgm:t>
        <a:bodyPr/>
        <a:lstStyle/>
        <a:p>
          <a:endParaRPr kumimoji="1" lang="ja-JP" altLang="en-US"/>
        </a:p>
      </dgm:t>
    </dgm:pt>
    <dgm:pt modelId="{346087B4-E3C2-4D3B-9EE1-F93B2E9FBD3D}" type="pres">
      <dgm:prSet presAssocID="{B702C0F4-C74B-44EE-87FA-925F862EDA95}" presName="node" presStyleLbl="node1" presStyleIdx="1" presStyleCnt="5" custScaleX="266652" custScaleY="137249" custRadScaleRad="111067" custRadScaleInc="45564">
        <dgm:presLayoutVars>
          <dgm:bulletEnabled val="1"/>
        </dgm:presLayoutVars>
      </dgm:prSet>
      <dgm:spPr/>
      <dgm:t>
        <a:bodyPr/>
        <a:lstStyle/>
        <a:p>
          <a:endParaRPr kumimoji="1" lang="ja-JP" altLang="en-US"/>
        </a:p>
      </dgm:t>
    </dgm:pt>
    <dgm:pt modelId="{CD98D3C2-1649-4DA0-A5B1-F6CC99C3658E}" type="pres">
      <dgm:prSet presAssocID="{B702C0F4-C74B-44EE-87FA-925F862EDA95}" presName="spNode" presStyleCnt="0"/>
      <dgm:spPr/>
    </dgm:pt>
    <dgm:pt modelId="{B0331842-52BA-4FAB-B495-5484C6E61F4E}" type="pres">
      <dgm:prSet presAssocID="{90C9719F-FE17-4590-A6FD-3EA8680BDD8A}" presName="sibTrans" presStyleLbl="sibTrans1D1" presStyleIdx="1" presStyleCnt="5"/>
      <dgm:spPr/>
      <dgm:t>
        <a:bodyPr/>
        <a:lstStyle/>
        <a:p>
          <a:endParaRPr kumimoji="1" lang="ja-JP" altLang="en-US"/>
        </a:p>
      </dgm:t>
    </dgm:pt>
    <dgm:pt modelId="{E541A241-99BC-4AA1-82B8-2E00C4DA4B7A}" type="pres">
      <dgm:prSet presAssocID="{7844ACA1-771D-4DCA-909A-8DDC57FE2429}" presName="node" presStyleLbl="node1" presStyleIdx="2" presStyleCnt="5" custScaleX="207751" custScaleY="137249" custRadScaleRad="112251" custRadScaleInc="-63553">
        <dgm:presLayoutVars>
          <dgm:bulletEnabled val="1"/>
        </dgm:presLayoutVars>
      </dgm:prSet>
      <dgm:spPr/>
      <dgm:t>
        <a:bodyPr/>
        <a:lstStyle/>
        <a:p>
          <a:endParaRPr kumimoji="1" lang="ja-JP" altLang="en-US"/>
        </a:p>
      </dgm:t>
    </dgm:pt>
    <dgm:pt modelId="{BB97399F-868F-4780-8B16-42F725CE3966}" type="pres">
      <dgm:prSet presAssocID="{7844ACA1-771D-4DCA-909A-8DDC57FE2429}" presName="spNode" presStyleCnt="0"/>
      <dgm:spPr/>
    </dgm:pt>
    <dgm:pt modelId="{A132EA26-D7A5-4AD7-A88A-C8FF360C0EA8}" type="pres">
      <dgm:prSet presAssocID="{6A850EC3-6030-460D-A1FD-364CA869B291}" presName="sibTrans" presStyleLbl="sibTrans1D1" presStyleIdx="2" presStyleCnt="5"/>
      <dgm:spPr/>
      <dgm:t>
        <a:bodyPr/>
        <a:lstStyle/>
        <a:p>
          <a:endParaRPr kumimoji="1" lang="ja-JP" altLang="en-US"/>
        </a:p>
      </dgm:t>
    </dgm:pt>
    <dgm:pt modelId="{C726DC15-220B-4057-A9A1-15EFCBFD17F2}" type="pres">
      <dgm:prSet presAssocID="{F7058932-5467-4BA2-B630-1DC697659514}" presName="node" presStyleLbl="node1" presStyleIdx="3" presStyleCnt="5" custScaleX="207751" custScaleY="137249" custRadScaleRad="112251" custRadScaleInc="63553">
        <dgm:presLayoutVars>
          <dgm:bulletEnabled val="1"/>
        </dgm:presLayoutVars>
      </dgm:prSet>
      <dgm:spPr/>
      <dgm:t>
        <a:bodyPr/>
        <a:lstStyle/>
        <a:p>
          <a:endParaRPr kumimoji="1" lang="ja-JP" altLang="en-US"/>
        </a:p>
      </dgm:t>
    </dgm:pt>
    <dgm:pt modelId="{B69EA7B3-DCE0-4737-8A1C-B73A245147F7}" type="pres">
      <dgm:prSet presAssocID="{F7058932-5467-4BA2-B630-1DC697659514}" presName="spNode" presStyleCnt="0"/>
      <dgm:spPr/>
    </dgm:pt>
    <dgm:pt modelId="{AAD72148-8CA9-4972-9D72-D51A122A419A}" type="pres">
      <dgm:prSet presAssocID="{D5754F62-9B86-46CF-BBAB-F44D875F535D}" presName="sibTrans" presStyleLbl="sibTrans1D1" presStyleIdx="3" presStyleCnt="5"/>
      <dgm:spPr/>
      <dgm:t>
        <a:bodyPr/>
        <a:lstStyle/>
        <a:p>
          <a:endParaRPr kumimoji="1" lang="ja-JP" altLang="en-US"/>
        </a:p>
      </dgm:t>
    </dgm:pt>
    <dgm:pt modelId="{DBA15F3A-7FC8-4AC8-8B3F-B33FFD15632A}" type="pres">
      <dgm:prSet presAssocID="{08D99671-7296-4337-9B81-AFCBF1254F86}" presName="node" presStyleLbl="node1" presStyleIdx="4" presStyleCnt="5" custScaleX="266652" custScaleY="137249" custRadScaleRad="111067" custRadScaleInc="-45564">
        <dgm:presLayoutVars>
          <dgm:bulletEnabled val="1"/>
        </dgm:presLayoutVars>
      </dgm:prSet>
      <dgm:spPr/>
      <dgm:t>
        <a:bodyPr/>
        <a:lstStyle/>
        <a:p>
          <a:endParaRPr kumimoji="1" lang="ja-JP" altLang="en-US"/>
        </a:p>
      </dgm:t>
    </dgm:pt>
    <dgm:pt modelId="{C8C57763-1F4F-45A2-BC92-D2555B94076C}" type="pres">
      <dgm:prSet presAssocID="{08D99671-7296-4337-9B81-AFCBF1254F86}" presName="spNode" presStyleCnt="0"/>
      <dgm:spPr/>
    </dgm:pt>
    <dgm:pt modelId="{2BF22585-A5B0-4A39-B7D9-28C2D9E8A0F1}" type="pres">
      <dgm:prSet presAssocID="{65355523-762E-4402-8E4F-FD16D1DCEE30}" presName="sibTrans" presStyleLbl="sibTrans1D1" presStyleIdx="4" presStyleCnt="5"/>
      <dgm:spPr/>
      <dgm:t>
        <a:bodyPr/>
        <a:lstStyle/>
        <a:p>
          <a:endParaRPr kumimoji="1" lang="ja-JP" altLang="en-US"/>
        </a:p>
      </dgm:t>
    </dgm:pt>
  </dgm:ptLst>
  <dgm:cxnLst>
    <dgm:cxn modelId="{CE1AE7F2-5225-446B-B132-854016D312E2}" srcId="{A1F81B42-2883-4EE5-B297-DFAD600837DE}" destId="{F7058932-5467-4BA2-B630-1DC697659514}" srcOrd="3" destOrd="0" parTransId="{9B5E8335-B37E-4849-AA68-2BF25C7F77F7}" sibTransId="{D5754F62-9B86-46CF-BBAB-F44D875F535D}"/>
    <dgm:cxn modelId="{3CB09956-8D86-40A0-A5D8-52597BC49B63}" srcId="{A1F81B42-2883-4EE5-B297-DFAD600837DE}" destId="{7844ACA1-771D-4DCA-909A-8DDC57FE2429}" srcOrd="2" destOrd="0" parTransId="{3F79A797-DC8F-45DF-B83A-D6C37CDF6B61}" sibTransId="{6A850EC3-6030-460D-A1FD-364CA869B291}"/>
    <dgm:cxn modelId="{960DF0DA-A65D-4B5F-87CF-A99030068F5B}" type="presOf" srcId="{7844ACA1-771D-4DCA-909A-8DDC57FE2429}" destId="{E541A241-99BC-4AA1-82B8-2E00C4DA4B7A}" srcOrd="0" destOrd="0" presId="urn:microsoft.com/office/officeart/2005/8/layout/cycle5"/>
    <dgm:cxn modelId="{2BBE8FF9-93E7-44B1-9A4C-DD4007C7F5A3}" srcId="{A1F81B42-2883-4EE5-B297-DFAD600837DE}" destId="{08D99671-7296-4337-9B81-AFCBF1254F86}" srcOrd="4" destOrd="0" parTransId="{EE1566B7-5C42-4014-9D2B-4AB303DC7B7A}" sibTransId="{65355523-762E-4402-8E4F-FD16D1DCEE30}"/>
    <dgm:cxn modelId="{3DD19A58-59D9-449F-A734-FE4CB2460711}" type="presOf" srcId="{6A850EC3-6030-460D-A1FD-364CA869B291}" destId="{A132EA26-D7A5-4AD7-A88A-C8FF360C0EA8}" srcOrd="0" destOrd="0" presId="urn:microsoft.com/office/officeart/2005/8/layout/cycle5"/>
    <dgm:cxn modelId="{69E45448-EBD2-45B4-A8BB-C13199ECD71D}" type="presOf" srcId="{B702C0F4-C74B-44EE-87FA-925F862EDA95}" destId="{346087B4-E3C2-4D3B-9EE1-F93B2E9FBD3D}" srcOrd="0" destOrd="0" presId="urn:microsoft.com/office/officeart/2005/8/layout/cycle5"/>
    <dgm:cxn modelId="{D2FFA679-89A6-4361-BF48-9A96CD61CDF9}" type="presOf" srcId="{D5754F62-9B86-46CF-BBAB-F44D875F535D}" destId="{AAD72148-8CA9-4972-9D72-D51A122A419A}" srcOrd="0" destOrd="0" presId="urn:microsoft.com/office/officeart/2005/8/layout/cycle5"/>
    <dgm:cxn modelId="{6DF490BD-5EE0-4DF7-BB71-DE3E90B53491}" type="presOf" srcId="{BFDF0E5E-2EF3-477D-B7C4-95FB3F9E50FB}" destId="{F63667CE-5DAA-46FB-AFF6-C96139A43236}" srcOrd="0" destOrd="0" presId="urn:microsoft.com/office/officeart/2005/8/layout/cycle5"/>
    <dgm:cxn modelId="{E32E2638-E29D-45E0-9365-D3A66095A2DC}" type="presOf" srcId="{F7058932-5467-4BA2-B630-1DC697659514}" destId="{C726DC15-220B-4057-A9A1-15EFCBFD17F2}" srcOrd="0" destOrd="0" presId="urn:microsoft.com/office/officeart/2005/8/layout/cycle5"/>
    <dgm:cxn modelId="{F9285365-98CF-4C1F-9E2F-74514594EA09}" type="presOf" srcId="{DDD0EE0D-DDC2-477E-8EFB-24D1000BAF97}" destId="{21BA4943-9119-446E-B214-60A2885C4708}" srcOrd="0" destOrd="0" presId="urn:microsoft.com/office/officeart/2005/8/layout/cycle5"/>
    <dgm:cxn modelId="{D4137E6C-DE17-44C8-85A0-CEDA3312D570}" srcId="{A1F81B42-2883-4EE5-B297-DFAD600837DE}" destId="{BFDF0E5E-2EF3-477D-B7C4-95FB3F9E50FB}" srcOrd="0" destOrd="0" parTransId="{B06C1015-1BD0-4FBF-AA3C-A22EA7B7E4FD}" sibTransId="{DDD0EE0D-DDC2-477E-8EFB-24D1000BAF97}"/>
    <dgm:cxn modelId="{E96D6836-AEFB-418F-8A54-688ED0D20C99}" type="presOf" srcId="{65355523-762E-4402-8E4F-FD16D1DCEE30}" destId="{2BF22585-A5B0-4A39-B7D9-28C2D9E8A0F1}" srcOrd="0" destOrd="0" presId="urn:microsoft.com/office/officeart/2005/8/layout/cycle5"/>
    <dgm:cxn modelId="{4A36996A-7791-430F-A2D0-5E0E54C2E76F}" type="presOf" srcId="{A1F81B42-2883-4EE5-B297-DFAD600837DE}" destId="{596CCACB-DD5F-48DA-B297-4BA5F398987F}" srcOrd="0" destOrd="0" presId="urn:microsoft.com/office/officeart/2005/8/layout/cycle5"/>
    <dgm:cxn modelId="{44518A79-D4BC-42AC-BD71-BED1B4687631}" type="presOf" srcId="{90C9719F-FE17-4590-A6FD-3EA8680BDD8A}" destId="{B0331842-52BA-4FAB-B495-5484C6E61F4E}" srcOrd="0" destOrd="0" presId="urn:microsoft.com/office/officeart/2005/8/layout/cycle5"/>
    <dgm:cxn modelId="{C1FC0665-7892-4240-9A84-83F7FEF80299}" type="presOf" srcId="{08D99671-7296-4337-9B81-AFCBF1254F86}" destId="{DBA15F3A-7FC8-4AC8-8B3F-B33FFD15632A}" srcOrd="0" destOrd="0" presId="urn:microsoft.com/office/officeart/2005/8/layout/cycle5"/>
    <dgm:cxn modelId="{C6891E31-2EA0-4E6D-8AF8-1B0A33D1F274}" srcId="{A1F81B42-2883-4EE5-B297-DFAD600837DE}" destId="{B702C0F4-C74B-44EE-87FA-925F862EDA95}" srcOrd="1" destOrd="0" parTransId="{7F27E57E-52E3-4AAC-88CE-D966CDE429D8}" sibTransId="{90C9719F-FE17-4590-A6FD-3EA8680BDD8A}"/>
    <dgm:cxn modelId="{CAC09EE3-FB7C-48B6-8C61-9981EB7A4C6B}" type="presParOf" srcId="{596CCACB-DD5F-48DA-B297-4BA5F398987F}" destId="{F63667CE-5DAA-46FB-AFF6-C96139A43236}" srcOrd="0" destOrd="0" presId="urn:microsoft.com/office/officeart/2005/8/layout/cycle5"/>
    <dgm:cxn modelId="{A48A7A5A-CB4C-4B2B-AFF4-94E8173F580F}" type="presParOf" srcId="{596CCACB-DD5F-48DA-B297-4BA5F398987F}" destId="{A3740311-142A-4F76-B012-C2588C771829}" srcOrd="1" destOrd="0" presId="urn:microsoft.com/office/officeart/2005/8/layout/cycle5"/>
    <dgm:cxn modelId="{C0463BCE-A67D-4E54-A07F-9D2B7EEB04A4}" type="presParOf" srcId="{596CCACB-DD5F-48DA-B297-4BA5F398987F}" destId="{21BA4943-9119-446E-B214-60A2885C4708}" srcOrd="2" destOrd="0" presId="urn:microsoft.com/office/officeart/2005/8/layout/cycle5"/>
    <dgm:cxn modelId="{EA358756-7FC5-4DB0-BC67-63D3C40D79CE}" type="presParOf" srcId="{596CCACB-DD5F-48DA-B297-4BA5F398987F}" destId="{346087B4-E3C2-4D3B-9EE1-F93B2E9FBD3D}" srcOrd="3" destOrd="0" presId="urn:microsoft.com/office/officeart/2005/8/layout/cycle5"/>
    <dgm:cxn modelId="{75FB2333-9467-4B26-AA01-BD399290A61C}" type="presParOf" srcId="{596CCACB-DD5F-48DA-B297-4BA5F398987F}" destId="{CD98D3C2-1649-4DA0-A5B1-F6CC99C3658E}" srcOrd="4" destOrd="0" presId="urn:microsoft.com/office/officeart/2005/8/layout/cycle5"/>
    <dgm:cxn modelId="{D4B6F6B8-8709-4501-A687-DAF80E977E11}" type="presParOf" srcId="{596CCACB-DD5F-48DA-B297-4BA5F398987F}" destId="{B0331842-52BA-4FAB-B495-5484C6E61F4E}" srcOrd="5" destOrd="0" presId="urn:microsoft.com/office/officeart/2005/8/layout/cycle5"/>
    <dgm:cxn modelId="{0D7095D4-2189-45F0-A405-233A6B761FE0}" type="presParOf" srcId="{596CCACB-DD5F-48DA-B297-4BA5F398987F}" destId="{E541A241-99BC-4AA1-82B8-2E00C4DA4B7A}" srcOrd="6" destOrd="0" presId="urn:microsoft.com/office/officeart/2005/8/layout/cycle5"/>
    <dgm:cxn modelId="{352E2853-E259-4215-93A4-FA7A52B28A59}" type="presParOf" srcId="{596CCACB-DD5F-48DA-B297-4BA5F398987F}" destId="{BB97399F-868F-4780-8B16-42F725CE3966}" srcOrd="7" destOrd="0" presId="urn:microsoft.com/office/officeart/2005/8/layout/cycle5"/>
    <dgm:cxn modelId="{44A44E05-5F85-4BAE-B008-F403EA8A17EF}" type="presParOf" srcId="{596CCACB-DD5F-48DA-B297-4BA5F398987F}" destId="{A132EA26-D7A5-4AD7-A88A-C8FF360C0EA8}" srcOrd="8" destOrd="0" presId="urn:microsoft.com/office/officeart/2005/8/layout/cycle5"/>
    <dgm:cxn modelId="{B8FE1A81-A051-4DD4-A951-BB6C707C30B5}" type="presParOf" srcId="{596CCACB-DD5F-48DA-B297-4BA5F398987F}" destId="{C726DC15-220B-4057-A9A1-15EFCBFD17F2}" srcOrd="9" destOrd="0" presId="urn:microsoft.com/office/officeart/2005/8/layout/cycle5"/>
    <dgm:cxn modelId="{47054DD2-67FE-4945-A3E1-B6D91C2BD86A}" type="presParOf" srcId="{596CCACB-DD5F-48DA-B297-4BA5F398987F}" destId="{B69EA7B3-DCE0-4737-8A1C-B73A245147F7}" srcOrd="10" destOrd="0" presId="urn:microsoft.com/office/officeart/2005/8/layout/cycle5"/>
    <dgm:cxn modelId="{66DDA15C-7270-40A9-BDB5-0FE590021654}" type="presParOf" srcId="{596CCACB-DD5F-48DA-B297-4BA5F398987F}" destId="{AAD72148-8CA9-4972-9D72-D51A122A419A}" srcOrd="11" destOrd="0" presId="urn:microsoft.com/office/officeart/2005/8/layout/cycle5"/>
    <dgm:cxn modelId="{056777CC-5774-49BA-B9EC-7DA50010775A}" type="presParOf" srcId="{596CCACB-DD5F-48DA-B297-4BA5F398987F}" destId="{DBA15F3A-7FC8-4AC8-8B3F-B33FFD15632A}" srcOrd="12" destOrd="0" presId="urn:microsoft.com/office/officeart/2005/8/layout/cycle5"/>
    <dgm:cxn modelId="{628B31E1-C218-4227-A66A-683BF2DAFBE7}" type="presParOf" srcId="{596CCACB-DD5F-48DA-B297-4BA5F398987F}" destId="{C8C57763-1F4F-45A2-BC92-D2555B94076C}" srcOrd="13" destOrd="0" presId="urn:microsoft.com/office/officeart/2005/8/layout/cycle5"/>
    <dgm:cxn modelId="{072A7DF5-22F7-4C98-99B4-C89974C25B98}" type="presParOf" srcId="{596CCACB-DD5F-48DA-B297-4BA5F398987F}" destId="{2BF22585-A5B0-4A39-B7D9-28C2D9E8A0F1}" srcOrd="14" destOrd="0" presId="urn:microsoft.com/office/officeart/2005/8/layout/cycle5"/>
  </dgm:cxnLst>
  <dgm:bg/>
  <dgm:whole/>
</dgm:dataModel>
</file>

<file path=ppt/diagrams/data22.xml><?xml version="1.0" encoding="utf-8"?>
<dgm:dataModel xmlns:dgm="http://schemas.openxmlformats.org/drawingml/2006/diagram" xmlns:a="http://schemas.openxmlformats.org/drawingml/2006/main">
  <dgm:ptLst>
    <dgm:pt modelId="{318D3EB5-E12F-421D-B71D-7D5C9CB15F6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kumimoji="1" lang="ja-JP" altLang="en-US"/>
        </a:p>
      </dgm:t>
    </dgm:pt>
    <dgm:pt modelId="{4D7502E5-0734-4868-A000-2383C600EC4E}">
      <dgm:prSet custT="1"/>
      <dgm:spPr/>
      <dgm:t>
        <a:bodyPr/>
        <a:lstStyle/>
        <a:p>
          <a:pPr rtl="0"/>
          <a:r>
            <a:rPr kumimoji="1" lang="ja-JP" sz="3600" b="1" dirty="0" smtClean="0"/>
            <a:t>成</a:t>
          </a:r>
          <a:r>
            <a:rPr kumimoji="1" lang="ja-JP" altLang="en-US" sz="3600" b="1" dirty="0" smtClean="0"/>
            <a:t>　</a:t>
          </a:r>
          <a:r>
            <a:rPr kumimoji="1" lang="ja-JP" sz="3600" b="1" dirty="0" smtClean="0"/>
            <a:t>果</a:t>
          </a:r>
          <a:endParaRPr kumimoji="1" lang="en-US" sz="3600" b="1" dirty="0"/>
        </a:p>
      </dgm:t>
    </dgm:pt>
    <dgm:pt modelId="{0F124499-28E7-4B3F-848B-33FBB98FA0D0}" type="parTrans" cxnId="{B8B20476-0507-49B6-8E06-35D983A1520E}">
      <dgm:prSet/>
      <dgm:spPr/>
      <dgm:t>
        <a:bodyPr/>
        <a:lstStyle/>
        <a:p>
          <a:endParaRPr kumimoji="1" lang="ja-JP" altLang="en-US"/>
        </a:p>
      </dgm:t>
    </dgm:pt>
    <dgm:pt modelId="{3E73D737-059D-4106-A79C-15308D8C7CC3}" type="sibTrans" cxnId="{B8B20476-0507-49B6-8E06-35D983A1520E}">
      <dgm:prSet/>
      <dgm:spPr/>
      <dgm:t>
        <a:bodyPr/>
        <a:lstStyle/>
        <a:p>
          <a:endParaRPr kumimoji="1" lang="ja-JP" altLang="en-US"/>
        </a:p>
      </dgm:t>
    </dgm:pt>
    <dgm:pt modelId="{F6A272EA-7336-40A3-AEE0-FADD4FA01A6C}">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Fedora project</a:t>
          </a:r>
          <a:r>
            <a:rPr kumimoji="1" lang="ja-JP" altLang="en-US" sz="1800" dirty="0" smtClean="0">
              <a:solidFill>
                <a:schemeClr val="accent1">
                  <a:lumMod val="90000"/>
                </a:schemeClr>
              </a:solidFill>
            </a:rPr>
            <a:t> の </a:t>
          </a:r>
          <a:r>
            <a:rPr kumimoji="1" lang="en-US" altLang="ja-JP" sz="1800" dirty="0" smtClean="0">
              <a:solidFill>
                <a:schemeClr val="accent1">
                  <a:lumMod val="90000"/>
                </a:schemeClr>
              </a:solidFill>
            </a:rPr>
            <a:t>x86</a:t>
          </a:r>
          <a:r>
            <a:rPr kumimoji="1" lang="ja-JP" altLang="en-US" sz="1800" dirty="0" smtClean="0">
              <a:solidFill>
                <a:schemeClr val="accent1">
                  <a:lumMod val="90000"/>
                </a:schemeClr>
              </a:solidFill>
            </a:rPr>
            <a:t> 用のパッケージソースコードから</a:t>
          </a:r>
          <a:r>
            <a:rPr kumimoji="1" lang="en-US" altLang="ja-JP" sz="1800" dirty="0" smtClean="0">
              <a:solidFill>
                <a:schemeClr val="accent1">
                  <a:lumMod val="90000"/>
                </a:schemeClr>
              </a:solidFill>
            </a:rPr>
            <a:t/>
          </a:r>
          <a:br>
            <a:rPr kumimoji="1" lang="en-US" altLang="ja-JP" sz="1800" dirty="0" smtClean="0">
              <a:solidFill>
                <a:schemeClr val="accent1">
                  <a:lumMod val="90000"/>
                </a:schemeClr>
              </a:solidFill>
            </a:rPr>
          </a:br>
          <a:r>
            <a:rPr kumimoji="1" lang="en-US" altLang="ja-JP" sz="1800" dirty="0" smtClean="0">
              <a:solidFill>
                <a:schemeClr val="accent1">
                  <a:lumMod val="90000"/>
                </a:schemeClr>
              </a:solidFill>
            </a:rPr>
            <a:t>SuperH</a:t>
          </a:r>
          <a:r>
            <a:rPr kumimoji="1" lang="ja-JP" altLang="en-US" sz="1800" dirty="0" smtClean="0">
              <a:solidFill>
                <a:schemeClr val="accent1">
                  <a:lumMod val="90000"/>
                </a:schemeClr>
              </a:solidFill>
            </a:rPr>
            <a:t> 用の </a:t>
          </a:r>
          <a:r>
            <a:rPr kumimoji="1" lang="en-US" altLang="ja-JP" sz="1800" dirty="0" smtClean="0">
              <a:solidFill>
                <a:schemeClr val="accent1">
                  <a:lumMod val="90000"/>
                </a:schemeClr>
              </a:solidFill>
            </a:rPr>
            <a:t>binary</a:t>
          </a:r>
          <a:r>
            <a:rPr kumimoji="1" lang="ja-JP" altLang="en-US" sz="1800" dirty="0" smtClean="0">
              <a:solidFill>
                <a:schemeClr val="accent1">
                  <a:lumMod val="90000"/>
                </a:schemeClr>
              </a:solidFill>
            </a:rPr>
            <a:t> を手動生成する手順を確立した</a:t>
          </a:r>
          <a:endParaRPr kumimoji="1" lang="en-US" sz="1800" dirty="0">
            <a:solidFill>
              <a:schemeClr val="accent1">
                <a:lumMod val="90000"/>
              </a:schemeClr>
            </a:solidFill>
          </a:endParaRPr>
        </a:p>
      </dgm:t>
    </dgm:pt>
    <dgm:pt modelId="{2234C182-F76C-4D29-A517-5E6C3C5FE64C}" type="parTrans" cxnId="{05049663-9CD2-42D1-859E-17088F4E8D5F}">
      <dgm:prSet/>
      <dgm:spPr/>
      <dgm:t>
        <a:bodyPr/>
        <a:lstStyle/>
        <a:p>
          <a:endParaRPr kumimoji="1" lang="ja-JP" altLang="en-US"/>
        </a:p>
      </dgm:t>
    </dgm:pt>
    <dgm:pt modelId="{434227FD-00C6-41C0-88CB-9CAE21D2FAFB}" type="sibTrans" cxnId="{05049663-9CD2-42D1-859E-17088F4E8D5F}">
      <dgm:prSet/>
      <dgm:spPr/>
      <dgm:t>
        <a:bodyPr/>
        <a:lstStyle/>
        <a:p>
          <a:endParaRPr kumimoji="1" lang="ja-JP" altLang="en-US"/>
        </a:p>
      </dgm:t>
    </dgm:pt>
    <dgm:pt modelId="{5D711F0F-7559-4417-8489-CE2611B012A6}">
      <dgm:prSet custT="1"/>
      <dgm:spPr>
        <a:solidFill>
          <a:srgbClr val="FFFF66"/>
        </a:solidFill>
      </dgm:spPr>
      <dgm:t>
        <a:bodyPr/>
        <a:lstStyle/>
        <a:p>
          <a:pPr rtl="0"/>
          <a:r>
            <a:rPr kumimoji="1" lang="ja-JP" sz="3200" b="1" dirty="0" smtClean="0">
              <a:solidFill>
                <a:srgbClr val="CC6600"/>
              </a:solidFill>
            </a:rPr>
            <a:t>顕在化</a:t>
          </a:r>
          <a:r>
            <a:rPr kumimoji="1" lang="en-US" altLang="ja-JP" sz="3200" b="1" dirty="0" smtClean="0">
              <a:solidFill>
                <a:srgbClr val="CC6600"/>
              </a:solidFill>
            </a:rPr>
            <a:t/>
          </a:r>
          <a:br>
            <a:rPr kumimoji="1" lang="en-US" altLang="ja-JP" sz="3200" b="1" dirty="0" smtClean="0">
              <a:solidFill>
                <a:srgbClr val="CC6600"/>
              </a:solidFill>
            </a:rPr>
          </a:br>
          <a:r>
            <a:rPr kumimoji="1" lang="ja-JP" sz="3200" b="1" dirty="0" smtClean="0">
              <a:solidFill>
                <a:srgbClr val="CC6600"/>
              </a:solidFill>
            </a:rPr>
            <a:t>課</a:t>
          </a:r>
          <a:r>
            <a:rPr kumimoji="1" lang="ja-JP" altLang="en-US" sz="3200" b="1" dirty="0" smtClean="0">
              <a:solidFill>
                <a:srgbClr val="CC6600"/>
              </a:solidFill>
            </a:rPr>
            <a:t>　</a:t>
          </a:r>
          <a:r>
            <a:rPr kumimoji="1" lang="ja-JP" sz="3200" b="1" dirty="0" smtClean="0">
              <a:solidFill>
                <a:srgbClr val="CC6600"/>
              </a:solidFill>
            </a:rPr>
            <a:t>題</a:t>
          </a:r>
          <a:endParaRPr kumimoji="1" lang="en-US" sz="3200" b="1" dirty="0">
            <a:solidFill>
              <a:srgbClr val="CC6600"/>
            </a:solidFill>
          </a:endParaRPr>
        </a:p>
      </dgm:t>
    </dgm:pt>
    <dgm:pt modelId="{9B552F7F-60A2-4830-BF6B-63663B2A58F7}" type="parTrans" cxnId="{9CBB9F13-3448-48C1-B994-77369E56078F}">
      <dgm:prSet/>
      <dgm:spPr/>
      <dgm:t>
        <a:bodyPr/>
        <a:lstStyle/>
        <a:p>
          <a:endParaRPr kumimoji="1" lang="ja-JP" altLang="en-US"/>
        </a:p>
      </dgm:t>
    </dgm:pt>
    <dgm:pt modelId="{04544FC4-9875-41E8-8908-76FB62AC077F}" type="sibTrans" cxnId="{9CBB9F13-3448-48C1-B994-77369E56078F}">
      <dgm:prSet/>
      <dgm:spPr/>
      <dgm:t>
        <a:bodyPr/>
        <a:lstStyle/>
        <a:p>
          <a:endParaRPr kumimoji="1" lang="ja-JP" altLang="en-US"/>
        </a:p>
      </dgm:t>
    </dgm:pt>
    <dgm:pt modelId="{AA40CDD5-FDB3-4FA2-B36B-8041772103FB}">
      <dgm:prSet custT="1"/>
      <dgm:spPr>
        <a:solidFill>
          <a:srgbClr val="CC3300">
            <a:alpha val="89804"/>
          </a:srgbClr>
        </a:solidFill>
      </dgm:spPr>
      <dgm:t>
        <a:bodyPr/>
        <a:lstStyle/>
        <a:p>
          <a:pPr rtl="0"/>
          <a:r>
            <a:rPr kumimoji="1" lang="ja-JP" altLang="en-US" sz="1800" dirty="0" smtClean="0">
              <a:solidFill>
                <a:schemeClr val="bg1"/>
              </a:solidFill>
            </a:rPr>
            <a:t> 各パッケージはセキュリティ対応などで夫々独立に頻繁に更新されており、</a:t>
          </a:r>
          <a:r>
            <a:rPr kumimoji="1" lang="en-US" altLang="ja-JP" sz="1800" dirty="0" smtClean="0">
              <a:solidFill>
                <a:schemeClr val="bg1"/>
              </a:solidFill>
            </a:rPr>
            <a:t>BSP</a:t>
          </a:r>
          <a:r>
            <a:rPr kumimoji="1" lang="ja-JP" altLang="en-US" sz="1800" dirty="0" smtClean="0">
              <a:solidFill>
                <a:schemeClr val="bg1"/>
              </a:solidFill>
            </a:rPr>
            <a:t>構築時にはその都度パッケージバージョンとライブラリの整合性などを検証する必要がある</a:t>
          </a:r>
          <a:endParaRPr kumimoji="1" lang="en-US" sz="1800" dirty="0">
            <a:solidFill>
              <a:schemeClr val="bg1"/>
            </a:solidFill>
          </a:endParaRPr>
        </a:p>
      </dgm:t>
    </dgm:pt>
    <dgm:pt modelId="{879DB150-45AD-40EE-8534-B586542CA07C}" type="parTrans" cxnId="{AB62F632-A884-473A-AE45-4ABF846A4025}">
      <dgm:prSet/>
      <dgm:spPr/>
      <dgm:t>
        <a:bodyPr/>
        <a:lstStyle/>
        <a:p>
          <a:endParaRPr kumimoji="1" lang="ja-JP" altLang="en-US"/>
        </a:p>
      </dgm:t>
    </dgm:pt>
    <dgm:pt modelId="{A51D48D3-A559-4CFC-BC0D-81B3D72C402A}" type="sibTrans" cxnId="{AB62F632-A884-473A-AE45-4ABF846A4025}">
      <dgm:prSet/>
      <dgm:spPr/>
      <dgm:t>
        <a:bodyPr/>
        <a:lstStyle/>
        <a:p>
          <a:endParaRPr kumimoji="1" lang="ja-JP" altLang="en-US"/>
        </a:p>
      </dgm:t>
    </dgm:pt>
    <dgm:pt modelId="{64A4697D-EA94-41D3-A11C-2919136B626A}">
      <dgm:prSet custT="1"/>
      <dgm:spPr>
        <a:solidFill>
          <a:srgbClr val="92D050"/>
        </a:solidFill>
      </dgm:spPr>
      <dgm:t>
        <a:bodyPr/>
        <a:lstStyle/>
        <a:p>
          <a:pPr rtl="0"/>
          <a:r>
            <a:rPr kumimoji="1" lang="ja-JP" sz="3600" b="1" dirty="0" smtClean="0"/>
            <a:t>対</a:t>
          </a:r>
          <a:r>
            <a:rPr kumimoji="1" lang="ja-JP" altLang="en-US" sz="3600" b="1" dirty="0" smtClean="0"/>
            <a:t> </a:t>
          </a:r>
          <a:r>
            <a:rPr kumimoji="1" lang="ja-JP" sz="3600" b="1" dirty="0" smtClean="0"/>
            <a:t>応</a:t>
          </a:r>
          <a:r>
            <a:rPr kumimoji="1" lang="ja-JP" altLang="en-US" sz="3600" b="1" dirty="0" smtClean="0"/>
            <a:t> </a:t>
          </a:r>
          <a:r>
            <a:rPr kumimoji="1" lang="ja-JP" sz="3600" b="1" dirty="0" smtClean="0"/>
            <a:t>策</a:t>
          </a:r>
          <a:endParaRPr kumimoji="1" lang="en-US" sz="3600" b="1" dirty="0"/>
        </a:p>
      </dgm:t>
    </dgm:pt>
    <dgm:pt modelId="{850CE6A0-1FE8-41CA-8BAB-BD954AF533FA}" type="parTrans" cxnId="{879BD3FD-C9AB-4E4C-9111-A4892EE3A5A9}">
      <dgm:prSet/>
      <dgm:spPr/>
      <dgm:t>
        <a:bodyPr/>
        <a:lstStyle/>
        <a:p>
          <a:endParaRPr kumimoji="1" lang="ja-JP" altLang="en-US"/>
        </a:p>
      </dgm:t>
    </dgm:pt>
    <dgm:pt modelId="{B9058751-3D68-44F6-80E1-743FB9849732}" type="sibTrans" cxnId="{879BD3FD-C9AB-4E4C-9111-A4892EE3A5A9}">
      <dgm:prSet/>
      <dgm:spPr/>
      <dgm:t>
        <a:bodyPr/>
        <a:lstStyle/>
        <a:p>
          <a:endParaRPr kumimoji="1" lang="ja-JP" altLang="en-US"/>
        </a:p>
      </dgm:t>
    </dgm:pt>
    <dgm:pt modelId="{DA5D5B74-4117-476F-9BFE-F2AFD5C88BE0}">
      <dgm:prSet custT="1"/>
      <dgm:spPr>
        <a:solidFill>
          <a:srgbClr val="00B050">
            <a:alpha val="90000"/>
          </a:srgbClr>
        </a:solidFill>
      </dgm:spPr>
      <dgm:t>
        <a:bodyPr/>
        <a:lstStyle/>
        <a:p>
          <a:pPr rtl="0"/>
          <a:r>
            <a:rPr lang="en-US" altLang="ja-JP" sz="1500" b="1" dirty="0" smtClean="0">
              <a:solidFill>
                <a:schemeClr val="bg1"/>
              </a:solidFill>
            </a:rPr>
            <a:t>SuperH</a:t>
          </a:r>
          <a:r>
            <a:rPr lang="ja-JP" altLang="en-US" sz="1500" b="1" dirty="0" smtClean="0">
              <a:solidFill>
                <a:schemeClr val="bg1"/>
              </a:solidFill>
            </a:rPr>
            <a:t> の </a:t>
          </a:r>
          <a:r>
            <a:rPr lang="en-US" altLang="ja-JP" sz="1500" b="1" dirty="0" smtClean="0">
              <a:solidFill>
                <a:schemeClr val="bg1"/>
              </a:solidFill>
            </a:rPr>
            <a:t>Community</a:t>
          </a:r>
          <a:r>
            <a:rPr lang="ja-JP" altLang="en-US" sz="1500" b="1" dirty="0" smtClean="0">
              <a:solidFill>
                <a:schemeClr val="bg1"/>
              </a:solidFill>
            </a:rPr>
            <a:t> </a:t>
          </a:r>
          <a:r>
            <a:rPr lang="en-US" altLang="ja-JP" sz="1500" b="1" dirty="0" smtClean="0">
              <a:solidFill>
                <a:schemeClr val="bg1"/>
              </a:solidFill>
            </a:rPr>
            <a:t>Distribution</a:t>
          </a:r>
          <a:r>
            <a:rPr lang="ja-JP" altLang="en-US" sz="1500" b="1" dirty="0" smtClean="0">
              <a:solidFill>
                <a:schemeClr val="bg1"/>
              </a:solidFill>
            </a:rPr>
            <a:t>（</a:t>
          </a:r>
          <a:r>
            <a:rPr lang="en-US" altLang="ja-JP" sz="1500" b="1" dirty="0" err="1" smtClean="0">
              <a:solidFill>
                <a:schemeClr val="bg1"/>
              </a:solidFill>
            </a:rPr>
            <a:t>gentoo</a:t>
          </a:r>
          <a:r>
            <a:rPr lang="en-US" altLang="ja-JP" sz="1500" b="1" dirty="0" smtClean="0">
              <a:solidFill>
                <a:schemeClr val="bg1"/>
              </a:solidFill>
            </a:rPr>
            <a:t>)</a:t>
          </a:r>
          <a:r>
            <a:rPr lang="ja-JP" altLang="en-US" sz="1500" b="1" dirty="0" smtClean="0">
              <a:solidFill>
                <a:schemeClr val="bg1"/>
              </a:solidFill>
            </a:rPr>
            <a:t>  が顧客用 </a:t>
          </a:r>
          <a:r>
            <a:rPr lang="en-US" altLang="ja-JP" sz="1500" b="1" dirty="0" smtClean="0">
              <a:solidFill>
                <a:schemeClr val="bg1"/>
              </a:solidFill>
            </a:rPr>
            <a:t>BSP</a:t>
          </a:r>
          <a:r>
            <a:rPr lang="ja-JP" altLang="en-US" sz="1500" b="1" dirty="0" smtClean="0">
              <a:solidFill>
                <a:schemeClr val="bg1"/>
              </a:solidFill>
            </a:rPr>
            <a:t> に使えるレベルかどうかを検証、 可能</a:t>
          </a:r>
          <a:r>
            <a:rPr lang="ja-JP" altLang="en-US" sz="1500" b="1" u="sng" dirty="0" smtClean="0">
              <a:solidFill>
                <a:schemeClr val="bg1"/>
              </a:solidFill>
            </a:rPr>
            <a:t>なら </a:t>
          </a:r>
          <a:r>
            <a:rPr lang="en-US" altLang="ja-JP" sz="1500" b="1" u="sng" dirty="0" err="1" smtClean="0">
              <a:solidFill>
                <a:schemeClr val="bg1"/>
              </a:solidFill>
            </a:rPr>
            <a:t>gentoo</a:t>
          </a:r>
          <a:r>
            <a:rPr lang="ja-JP" altLang="en-US" sz="1500" b="1" u="sng" dirty="0" smtClean="0">
              <a:solidFill>
                <a:schemeClr val="bg1"/>
              </a:solidFill>
            </a:rPr>
            <a:t> を活用</a:t>
          </a:r>
          <a:r>
            <a:rPr lang="ja-JP" altLang="en-US" sz="1500" b="1" dirty="0" smtClean="0">
              <a:solidFill>
                <a:schemeClr val="bg1"/>
              </a:solidFill>
            </a:rPr>
            <a:t>する</a:t>
          </a:r>
          <a:endParaRPr lang="ja-JP" sz="1500" b="1" dirty="0">
            <a:solidFill>
              <a:schemeClr val="bg1"/>
            </a:solidFill>
          </a:endParaRPr>
        </a:p>
      </dgm:t>
    </dgm:pt>
    <dgm:pt modelId="{B43B96DD-A3D6-426B-ADF0-DC3AFF20D3B7}" type="parTrans" cxnId="{DB16B227-756E-4F16-ACDF-1826FD7A3ED7}">
      <dgm:prSet/>
      <dgm:spPr/>
      <dgm:t>
        <a:bodyPr/>
        <a:lstStyle/>
        <a:p>
          <a:endParaRPr kumimoji="1" lang="ja-JP" altLang="en-US"/>
        </a:p>
      </dgm:t>
    </dgm:pt>
    <dgm:pt modelId="{FD4E40A3-DE12-43D9-AC12-F91234A0F92C}" type="sibTrans" cxnId="{DB16B227-756E-4F16-ACDF-1826FD7A3ED7}">
      <dgm:prSet/>
      <dgm:spPr/>
      <dgm:t>
        <a:bodyPr/>
        <a:lstStyle/>
        <a:p>
          <a:endParaRPr kumimoji="1" lang="ja-JP" altLang="en-US"/>
        </a:p>
      </dgm:t>
    </dgm:pt>
    <dgm:pt modelId="{7F8086B0-DFB5-4D84-83B5-2821068DCF32}">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Community</a:t>
          </a:r>
          <a:r>
            <a:rPr kumimoji="1" lang="ja-JP" altLang="en-US" sz="1800" dirty="0" smtClean="0">
              <a:solidFill>
                <a:schemeClr val="accent1">
                  <a:lumMod val="90000"/>
                </a:schemeClr>
              </a:solidFill>
            </a:rPr>
            <a:t> </a:t>
          </a:r>
          <a:r>
            <a:rPr kumimoji="1" lang="en-US" altLang="ja-JP" sz="1800" dirty="0" smtClean="0">
              <a:solidFill>
                <a:schemeClr val="accent1">
                  <a:lumMod val="90000"/>
                </a:schemeClr>
              </a:solidFill>
            </a:rPr>
            <a:t>Distribution</a:t>
          </a:r>
          <a:r>
            <a:rPr kumimoji="1" lang="ja-JP" altLang="en-US" sz="1800" dirty="0" smtClean="0">
              <a:solidFill>
                <a:schemeClr val="accent1">
                  <a:lumMod val="90000"/>
                </a:schemeClr>
              </a:solidFill>
            </a:rPr>
            <a:t> で </a:t>
          </a:r>
          <a:r>
            <a:rPr kumimoji="1" lang="en-US" altLang="ja-JP" sz="1800" dirty="0" smtClean="0">
              <a:solidFill>
                <a:schemeClr val="accent1">
                  <a:lumMod val="90000"/>
                </a:schemeClr>
              </a:solidFill>
            </a:rPr>
            <a:t>SuperH</a:t>
          </a:r>
          <a:r>
            <a:rPr kumimoji="1" lang="ja-JP" altLang="en-US" sz="1800" dirty="0" smtClean="0">
              <a:solidFill>
                <a:schemeClr val="accent1">
                  <a:lumMod val="90000"/>
                </a:schemeClr>
              </a:solidFill>
            </a:rPr>
            <a:t> 用の パッケージを提供</a:t>
          </a:r>
          <a:r>
            <a:rPr kumimoji="1" lang="en-US" altLang="ja-JP" sz="1800" dirty="0" smtClean="0">
              <a:solidFill>
                <a:schemeClr val="accent1">
                  <a:lumMod val="90000"/>
                </a:schemeClr>
              </a:solidFill>
            </a:rPr>
            <a:t/>
          </a:r>
          <a:br>
            <a:rPr kumimoji="1" lang="en-US" altLang="ja-JP" sz="1800" dirty="0" smtClean="0">
              <a:solidFill>
                <a:schemeClr val="accent1">
                  <a:lumMod val="90000"/>
                </a:schemeClr>
              </a:solidFill>
            </a:rPr>
          </a:br>
          <a:r>
            <a:rPr kumimoji="1" lang="ja-JP" altLang="en-US" sz="1800" dirty="0" smtClean="0">
              <a:solidFill>
                <a:schemeClr val="accent1">
                  <a:lumMod val="90000"/>
                </a:schemeClr>
              </a:solidFill>
            </a:rPr>
            <a:t>する </a:t>
          </a:r>
          <a:r>
            <a:rPr kumimoji="1" lang="en-US" altLang="ja-JP" sz="1800" dirty="0" err="1" smtClean="0">
              <a:solidFill>
                <a:schemeClr val="accent1">
                  <a:lumMod val="90000"/>
                </a:schemeClr>
              </a:solidFill>
            </a:rPr>
            <a:t>gentoo</a:t>
          </a:r>
          <a:r>
            <a:rPr kumimoji="1" lang="ja-JP" altLang="en-US" sz="1800" dirty="0" smtClean="0">
              <a:solidFill>
                <a:schemeClr val="accent1">
                  <a:lumMod val="90000"/>
                </a:schemeClr>
              </a:solidFill>
            </a:rPr>
            <a:t> を見つけた （現状 </a:t>
          </a:r>
          <a:r>
            <a:rPr kumimoji="1" lang="en-US" altLang="ja-JP" sz="1800" dirty="0" smtClean="0">
              <a:solidFill>
                <a:schemeClr val="accent1">
                  <a:lumMod val="90000"/>
                </a:schemeClr>
              </a:solidFill>
            </a:rPr>
            <a:t>SuperH</a:t>
          </a:r>
          <a:r>
            <a:rPr kumimoji="1" lang="ja-JP" altLang="en-US" sz="1800" dirty="0" smtClean="0">
              <a:solidFill>
                <a:schemeClr val="accent1">
                  <a:lumMod val="90000"/>
                </a:schemeClr>
              </a:solidFill>
            </a:rPr>
            <a:t> は </a:t>
          </a:r>
          <a:r>
            <a:rPr kumimoji="1" lang="en-US" altLang="ja-JP" sz="1800" dirty="0" err="1" smtClean="0">
              <a:solidFill>
                <a:schemeClr val="accent1">
                  <a:lumMod val="90000"/>
                </a:schemeClr>
              </a:solidFill>
            </a:rPr>
            <a:t>gentoo</a:t>
          </a:r>
          <a:r>
            <a:rPr kumimoji="1" lang="ja-JP" altLang="en-US" sz="1800" dirty="0" smtClean="0">
              <a:solidFill>
                <a:schemeClr val="accent1">
                  <a:lumMod val="90000"/>
                </a:schemeClr>
              </a:solidFill>
            </a:rPr>
            <a:t> だけ）</a:t>
          </a:r>
          <a:endParaRPr kumimoji="1" lang="en-US" sz="1800" dirty="0">
            <a:solidFill>
              <a:schemeClr val="accent1">
                <a:lumMod val="90000"/>
              </a:schemeClr>
            </a:solidFill>
          </a:endParaRPr>
        </a:p>
      </dgm:t>
    </dgm:pt>
    <dgm:pt modelId="{02EC1C44-CF7C-47E7-B1C6-06C923A87843}" type="parTrans" cxnId="{4A726E27-715F-495F-82D1-F254BA5BC037}">
      <dgm:prSet/>
      <dgm:spPr/>
    </dgm:pt>
    <dgm:pt modelId="{C7788913-A846-4012-B128-6889B1424A63}" type="sibTrans" cxnId="{4A726E27-715F-495F-82D1-F254BA5BC037}">
      <dgm:prSet/>
      <dgm:spPr/>
    </dgm:pt>
    <dgm:pt modelId="{C6E10144-DF3A-4190-9122-242D8494096E}">
      <dgm:prSet custT="1"/>
      <dgm:spPr>
        <a:solidFill>
          <a:srgbClr val="CC3300">
            <a:alpha val="89804"/>
          </a:srgbClr>
        </a:solidFill>
      </dgm:spPr>
      <dgm:t>
        <a:bodyPr/>
        <a:lstStyle/>
        <a:p>
          <a:pPr rtl="0"/>
          <a:r>
            <a:rPr kumimoji="1" lang="ja-JP" altLang="en-US" sz="1800" dirty="0" smtClean="0">
              <a:solidFill>
                <a:schemeClr val="bg1"/>
              </a:solidFill>
            </a:rPr>
            <a:t>顧客の</a:t>
          </a:r>
          <a:r>
            <a:rPr kumimoji="1" lang="en-US" altLang="ja-JP" sz="1800" dirty="0" smtClean="0">
              <a:solidFill>
                <a:schemeClr val="bg1"/>
              </a:solidFill>
            </a:rPr>
            <a:t>Linux</a:t>
          </a:r>
          <a:r>
            <a:rPr kumimoji="1" lang="ja-JP" altLang="en-US" sz="1800" dirty="0" smtClean="0">
              <a:solidFill>
                <a:schemeClr val="bg1"/>
              </a:solidFill>
            </a:rPr>
            <a:t>用途が多様化してきたため、提供を求められるパッケージの種類が増えており、個々の対応が負担に</a:t>
          </a:r>
          <a:endParaRPr kumimoji="1" lang="en-US" sz="1800" dirty="0">
            <a:solidFill>
              <a:schemeClr val="bg1"/>
            </a:solidFill>
          </a:endParaRPr>
        </a:p>
      </dgm:t>
    </dgm:pt>
    <dgm:pt modelId="{E4876869-EB63-4092-9D17-531C6DB43E2F}" type="parTrans" cxnId="{8BA3F002-59DE-4231-A816-847700188A7C}">
      <dgm:prSet/>
      <dgm:spPr/>
    </dgm:pt>
    <dgm:pt modelId="{D9938EBB-32A8-498C-B078-AA50A7DA0190}" type="sibTrans" cxnId="{8BA3F002-59DE-4231-A816-847700188A7C}">
      <dgm:prSet/>
      <dgm:spPr/>
    </dgm:pt>
    <dgm:pt modelId="{E379CFAF-ECC6-4435-8FF8-A8A515D3EA49}">
      <dgm:prSet custT="1"/>
      <dgm:spPr>
        <a:solidFill>
          <a:srgbClr val="CC3300">
            <a:alpha val="89804"/>
          </a:srgbClr>
        </a:solidFill>
      </dgm:spPr>
      <dgm:t>
        <a:bodyPr/>
        <a:lstStyle/>
        <a:p>
          <a:pPr rtl="0"/>
          <a:r>
            <a:rPr kumimoji="1" lang="en-US" altLang="ja-JP" sz="1800" dirty="0" smtClean="0">
              <a:solidFill>
                <a:schemeClr val="bg1"/>
              </a:solidFill>
            </a:rPr>
            <a:t>Java</a:t>
          </a:r>
          <a:r>
            <a:rPr kumimoji="1" lang="ja-JP" altLang="en-US" sz="1800" dirty="0" smtClean="0">
              <a:solidFill>
                <a:schemeClr val="bg1"/>
              </a:solidFill>
            </a:rPr>
            <a:t> アプリケーション、</a:t>
          </a:r>
          <a:r>
            <a:rPr kumimoji="1" lang="en-US" altLang="ja-JP" sz="1800" dirty="0" smtClean="0">
              <a:solidFill>
                <a:schemeClr val="bg1"/>
              </a:solidFill>
            </a:rPr>
            <a:t>C++</a:t>
          </a:r>
          <a:r>
            <a:rPr kumimoji="1" lang="ja-JP" altLang="en-US" sz="1800" dirty="0" smtClean="0">
              <a:solidFill>
                <a:schemeClr val="bg1"/>
              </a:solidFill>
            </a:rPr>
            <a:t>アプリケーション等大規模</a:t>
          </a:r>
          <a:r>
            <a:rPr kumimoji="1" lang="en-US" altLang="ja-JP" sz="1800" dirty="0" smtClean="0">
              <a:solidFill>
                <a:schemeClr val="bg1"/>
              </a:solidFill>
            </a:rPr>
            <a:t/>
          </a:r>
          <a:br>
            <a:rPr kumimoji="1" lang="en-US" altLang="ja-JP" sz="1800" dirty="0" smtClean="0">
              <a:solidFill>
                <a:schemeClr val="bg1"/>
              </a:solidFill>
            </a:rPr>
          </a:br>
          <a:r>
            <a:rPr kumimoji="1" lang="ja-JP" altLang="en-US" sz="1800" dirty="0" smtClean="0">
              <a:solidFill>
                <a:schemeClr val="bg1"/>
              </a:solidFill>
            </a:rPr>
            <a:t>プログラムでは </a:t>
          </a:r>
          <a:r>
            <a:rPr kumimoji="1" lang="en-US" altLang="ja-JP" sz="1800" dirty="0" smtClean="0">
              <a:solidFill>
                <a:schemeClr val="bg1"/>
              </a:solidFill>
            </a:rPr>
            <a:t>Makefile</a:t>
          </a:r>
          <a:r>
            <a:rPr kumimoji="1" lang="ja-JP" altLang="en-US" sz="1800" dirty="0" smtClean="0">
              <a:solidFill>
                <a:schemeClr val="bg1"/>
              </a:solidFill>
            </a:rPr>
            <a:t> 記述と</a:t>
          </a:r>
          <a:r>
            <a:rPr kumimoji="1" lang="en-US" altLang="ja-JP" sz="1800" dirty="0" smtClean="0">
              <a:solidFill>
                <a:schemeClr val="bg1"/>
              </a:solidFill>
            </a:rPr>
            <a:t>toolchain</a:t>
          </a:r>
          <a:r>
            <a:rPr kumimoji="1" lang="ja-JP" altLang="en-US" sz="1800" dirty="0" smtClean="0">
              <a:solidFill>
                <a:schemeClr val="bg1"/>
              </a:solidFill>
            </a:rPr>
            <a:t> の両方の原因</a:t>
          </a:r>
          <a:r>
            <a:rPr kumimoji="1" lang="en-US" altLang="ja-JP" sz="1800" dirty="0" smtClean="0">
              <a:solidFill>
                <a:schemeClr val="bg1"/>
              </a:solidFill>
            </a:rPr>
            <a:t/>
          </a:r>
          <a:br>
            <a:rPr kumimoji="1" lang="en-US" altLang="ja-JP" sz="1800" dirty="0" smtClean="0">
              <a:solidFill>
                <a:schemeClr val="bg1"/>
              </a:solidFill>
            </a:rPr>
          </a:br>
          <a:r>
            <a:rPr kumimoji="1" lang="ja-JP" altLang="en-US" sz="1800" dirty="0" smtClean="0">
              <a:solidFill>
                <a:schemeClr val="bg1"/>
              </a:solidFill>
            </a:rPr>
            <a:t>からクロスコンパイルが出来ないものがまだ残っている</a:t>
          </a:r>
          <a:endParaRPr kumimoji="1" lang="en-US" sz="1800" dirty="0">
            <a:solidFill>
              <a:schemeClr val="bg1"/>
            </a:solidFill>
          </a:endParaRPr>
        </a:p>
      </dgm:t>
    </dgm:pt>
    <dgm:pt modelId="{A3FBE64F-A43E-43B0-994F-731F5C092F81}" type="parTrans" cxnId="{806D9F3B-16A4-490F-B392-97F5742271BD}">
      <dgm:prSet/>
      <dgm:spPr/>
    </dgm:pt>
    <dgm:pt modelId="{5E79D569-83BB-46BC-8428-28CCBE048C9D}" type="sibTrans" cxnId="{806D9F3B-16A4-490F-B392-97F5742271BD}">
      <dgm:prSet/>
      <dgm:spPr/>
    </dgm:pt>
    <dgm:pt modelId="{2780F741-5C45-424B-941E-6195FBEC6741}">
      <dgm:prSet custT="1"/>
      <dgm:spPr>
        <a:solidFill>
          <a:srgbClr val="00B050">
            <a:alpha val="90000"/>
          </a:srgbClr>
        </a:solidFill>
      </dgm:spPr>
      <dgm:t>
        <a:bodyPr/>
        <a:lstStyle/>
        <a:p>
          <a:pPr rtl="0"/>
          <a:r>
            <a:rPr lang="ja-JP" altLang="en-US" sz="1500" b="1" dirty="0" smtClean="0">
              <a:solidFill>
                <a:schemeClr val="bg1"/>
              </a:solidFill>
            </a:rPr>
            <a:t>クロスコンパイル起因の問題を解消するため、高速に </a:t>
          </a:r>
          <a:r>
            <a:rPr lang="en-US" altLang="ja-JP" sz="1500" b="1" dirty="0" smtClean="0">
              <a:solidFill>
                <a:schemeClr val="bg1"/>
              </a:solidFill>
            </a:rPr>
            <a:t>Native</a:t>
          </a:r>
          <a:r>
            <a:rPr lang="ja-JP" altLang="en-US" sz="1500" b="1" dirty="0" smtClean="0">
              <a:solidFill>
                <a:schemeClr val="bg1"/>
              </a:solidFill>
            </a:rPr>
            <a:t> ビルドが出来る </a:t>
          </a:r>
          <a:r>
            <a:rPr lang="en-US" altLang="ja-JP" sz="1500" b="1" u="sng" dirty="0" smtClean="0">
              <a:solidFill>
                <a:schemeClr val="bg1"/>
              </a:solidFill>
            </a:rPr>
            <a:t>PC</a:t>
          </a:r>
          <a:r>
            <a:rPr lang="ja-JP" altLang="en-US" sz="1500" b="1" u="sng" dirty="0" smtClean="0">
              <a:solidFill>
                <a:schemeClr val="bg1"/>
              </a:solidFill>
            </a:rPr>
            <a:t>用の </a:t>
          </a:r>
          <a:r>
            <a:rPr lang="en-US" altLang="ja-JP" sz="1500" b="1" u="sng" dirty="0" smtClean="0">
              <a:solidFill>
                <a:schemeClr val="bg1"/>
              </a:solidFill>
            </a:rPr>
            <a:t>SH</a:t>
          </a:r>
          <a:r>
            <a:rPr lang="ja-JP" altLang="en-US" sz="1500" b="1" u="sng" dirty="0" smtClean="0">
              <a:solidFill>
                <a:schemeClr val="bg1"/>
              </a:solidFill>
            </a:rPr>
            <a:t> エミュレータ（</a:t>
          </a:r>
          <a:r>
            <a:rPr lang="en-US" altLang="ja-JP" sz="1500" b="1" u="sng" dirty="0" smtClean="0">
              <a:solidFill>
                <a:schemeClr val="bg1"/>
              </a:solidFill>
            </a:rPr>
            <a:t>QEMU</a:t>
          </a:r>
          <a:r>
            <a:rPr lang="ja-JP" altLang="en-US" sz="1500" b="1" u="sng" dirty="0" smtClean="0">
              <a:solidFill>
                <a:schemeClr val="bg1"/>
              </a:solidFill>
            </a:rPr>
            <a:t>）を開発し活用</a:t>
          </a:r>
          <a:r>
            <a:rPr lang="ja-JP" altLang="en-US" sz="1500" b="1" dirty="0" smtClean="0">
              <a:solidFill>
                <a:schemeClr val="bg1"/>
              </a:solidFill>
            </a:rPr>
            <a:t>する</a:t>
          </a:r>
          <a:endParaRPr lang="ja-JP" sz="1800" b="1" dirty="0">
            <a:solidFill>
              <a:schemeClr val="bg1"/>
            </a:solidFill>
          </a:endParaRPr>
        </a:p>
      </dgm:t>
    </dgm:pt>
    <dgm:pt modelId="{D65F80D7-6CCB-4715-BB96-FB3E035974B4}" type="parTrans" cxnId="{1BC2A279-44C9-42F8-91A3-1BDFA28BD1D6}">
      <dgm:prSet/>
      <dgm:spPr/>
    </dgm:pt>
    <dgm:pt modelId="{E4139F22-EB15-4B11-A027-7001DF40725B}" type="sibTrans" cxnId="{1BC2A279-44C9-42F8-91A3-1BDFA28BD1D6}">
      <dgm:prSet/>
      <dgm:spPr/>
    </dgm:pt>
    <dgm:pt modelId="{66A39B72-71C5-47DD-8F73-CDDEEF0DBE32}" type="pres">
      <dgm:prSet presAssocID="{318D3EB5-E12F-421D-B71D-7D5C9CB15F69}" presName="Name0" presStyleCnt="0">
        <dgm:presLayoutVars>
          <dgm:dir/>
          <dgm:animLvl val="lvl"/>
          <dgm:resizeHandles val="exact"/>
        </dgm:presLayoutVars>
      </dgm:prSet>
      <dgm:spPr/>
      <dgm:t>
        <a:bodyPr/>
        <a:lstStyle/>
        <a:p>
          <a:endParaRPr kumimoji="1" lang="ja-JP" altLang="en-US"/>
        </a:p>
      </dgm:t>
    </dgm:pt>
    <dgm:pt modelId="{9227E421-3F31-4F35-8940-537E43A4E052}" type="pres">
      <dgm:prSet presAssocID="{4D7502E5-0734-4868-A000-2383C600EC4E}" presName="linNode" presStyleCnt="0"/>
      <dgm:spPr/>
    </dgm:pt>
    <dgm:pt modelId="{1DE9335D-E8C8-420C-AB67-06F4B4948312}" type="pres">
      <dgm:prSet presAssocID="{4D7502E5-0734-4868-A000-2383C600EC4E}" presName="parentText" presStyleLbl="node1" presStyleIdx="0" presStyleCnt="3" custScaleX="68488" custScaleY="53470" custLinFactNeighborX="-5123">
        <dgm:presLayoutVars>
          <dgm:chMax val="1"/>
          <dgm:bulletEnabled val="1"/>
        </dgm:presLayoutVars>
      </dgm:prSet>
      <dgm:spPr/>
      <dgm:t>
        <a:bodyPr/>
        <a:lstStyle/>
        <a:p>
          <a:endParaRPr kumimoji="1" lang="ja-JP" altLang="en-US"/>
        </a:p>
      </dgm:t>
    </dgm:pt>
    <dgm:pt modelId="{323170F9-C0E0-44A0-9500-F923AC4D6C57}" type="pres">
      <dgm:prSet presAssocID="{4D7502E5-0734-4868-A000-2383C600EC4E}" presName="descendantText" presStyleLbl="alignAccFollowNode1" presStyleIdx="0" presStyleCnt="3" custScaleX="142860" custScaleY="64964" custLinFactNeighborX="-2646" custLinFactNeighborY="-43">
        <dgm:presLayoutVars>
          <dgm:bulletEnabled val="1"/>
        </dgm:presLayoutVars>
      </dgm:prSet>
      <dgm:spPr/>
      <dgm:t>
        <a:bodyPr/>
        <a:lstStyle/>
        <a:p>
          <a:endParaRPr kumimoji="1" lang="ja-JP" altLang="en-US"/>
        </a:p>
      </dgm:t>
    </dgm:pt>
    <dgm:pt modelId="{610155DA-F187-4002-AC1F-8A50315D32C6}" type="pres">
      <dgm:prSet presAssocID="{3E73D737-059D-4106-A79C-15308D8C7CC3}" presName="sp" presStyleCnt="0"/>
      <dgm:spPr/>
    </dgm:pt>
    <dgm:pt modelId="{3012E927-08C8-4903-8D07-760645C671FF}" type="pres">
      <dgm:prSet presAssocID="{5D711F0F-7559-4417-8489-CE2611B012A6}" presName="linNode" presStyleCnt="0"/>
      <dgm:spPr/>
    </dgm:pt>
    <dgm:pt modelId="{52ACD227-E72F-4EC8-903A-FA4CBCA49996}" type="pres">
      <dgm:prSet presAssocID="{5D711F0F-7559-4417-8489-CE2611B012A6}" presName="parentText" presStyleLbl="node1" presStyleIdx="1" presStyleCnt="3" custScaleX="63573" custScaleY="100327" custLinFactNeighborX="-5124">
        <dgm:presLayoutVars>
          <dgm:chMax val="1"/>
          <dgm:bulletEnabled val="1"/>
        </dgm:presLayoutVars>
      </dgm:prSet>
      <dgm:spPr/>
      <dgm:t>
        <a:bodyPr/>
        <a:lstStyle/>
        <a:p>
          <a:endParaRPr kumimoji="1" lang="ja-JP" altLang="en-US"/>
        </a:p>
      </dgm:t>
    </dgm:pt>
    <dgm:pt modelId="{025527B8-160C-430C-B67A-258B4A190FC0}" type="pres">
      <dgm:prSet presAssocID="{5D711F0F-7559-4417-8489-CE2611B012A6}" presName="descendantText" presStyleLbl="alignAccFollowNode1" presStyleIdx="1" presStyleCnt="3" custScaleX="127879" custScaleY="121717" custLinFactNeighborX="-2275">
        <dgm:presLayoutVars>
          <dgm:bulletEnabled val="1"/>
        </dgm:presLayoutVars>
      </dgm:prSet>
      <dgm:spPr/>
      <dgm:t>
        <a:bodyPr/>
        <a:lstStyle/>
        <a:p>
          <a:endParaRPr kumimoji="1" lang="ja-JP" altLang="en-US"/>
        </a:p>
      </dgm:t>
    </dgm:pt>
    <dgm:pt modelId="{B9F0188B-CF15-45A4-B368-B5243435B73A}" type="pres">
      <dgm:prSet presAssocID="{04544FC4-9875-41E8-8908-76FB62AC077F}" presName="sp" presStyleCnt="0"/>
      <dgm:spPr/>
    </dgm:pt>
    <dgm:pt modelId="{C3551A60-636C-4F3C-ADEB-0C9636E7F8BA}" type="pres">
      <dgm:prSet presAssocID="{64A4697D-EA94-41D3-A11C-2919136B626A}" presName="linNode" presStyleCnt="0"/>
      <dgm:spPr/>
    </dgm:pt>
    <dgm:pt modelId="{E625C07F-3F85-4966-B777-3754C33E0AB3}" type="pres">
      <dgm:prSet presAssocID="{64A4697D-EA94-41D3-A11C-2919136B626A}" presName="parentText" presStyleLbl="node1" presStyleIdx="2" presStyleCnt="3" custScaleX="72678" custScaleY="32595" custLinFactNeighborX="-3842" custLinFactNeighborY="-2400">
        <dgm:presLayoutVars>
          <dgm:chMax val="1"/>
          <dgm:bulletEnabled val="1"/>
        </dgm:presLayoutVars>
      </dgm:prSet>
      <dgm:spPr/>
      <dgm:t>
        <a:bodyPr/>
        <a:lstStyle/>
        <a:p>
          <a:endParaRPr kumimoji="1" lang="ja-JP" altLang="en-US"/>
        </a:p>
      </dgm:t>
    </dgm:pt>
    <dgm:pt modelId="{483C0DB3-55DB-4F8C-8B48-A8B481C110D1}" type="pres">
      <dgm:prSet presAssocID="{64A4697D-EA94-41D3-A11C-2919136B626A}" presName="descendantText" presStyleLbl="alignAccFollowNode1" presStyleIdx="2" presStyleCnt="3" custScaleX="139257" custScaleY="48448" custLinFactNeighborX="-2273" custLinFactNeighborY="-3286">
        <dgm:presLayoutVars>
          <dgm:bulletEnabled val="1"/>
        </dgm:presLayoutVars>
      </dgm:prSet>
      <dgm:spPr/>
      <dgm:t>
        <a:bodyPr/>
        <a:lstStyle/>
        <a:p>
          <a:endParaRPr kumimoji="1" lang="ja-JP" altLang="en-US"/>
        </a:p>
      </dgm:t>
    </dgm:pt>
  </dgm:ptLst>
  <dgm:cxnLst>
    <dgm:cxn modelId="{07ADA622-355A-4A6C-A9D4-77B28B78069D}" type="presOf" srcId="{7F8086B0-DFB5-4D84-83B5-2821068DCF32}" destId="{323170F9-C0E0-44A0-9500-F923AC4D6C57}" srcOrd="0" destOrd="1" presId="urn:microsoft.com/office/officeart/2005/8/layout/vList5"/>
    <dgm:cxn modelId="{806D9F3B-16A4-490F-B392-97F5742271BD}" srcId="{5D711F0F-7559-4417-8489-CE2611B012A6}" destId="{E379CFAF-ECC6-4435-8FF8-A8A515D3EA49}" srcOrd="1" destOrd="0" parTransId="{A3FBE64F-A43E-43B0-994F-731F5C092F81}" sibTransId="{5E79D569-83BB-46BC-8428-28CCBE048C9D}"/>
    <dgm:cxn modelId="{7E4D6C1F-4964-4BBC-BE62-6FEB7C0705B4}" type="presOf" srcId="{AA40CDD5-FDB3-4FA2-B36B-8041772103FB}" destId="{025527B8-160C-430C-B67A-258B4A190FC0}" srcOrd="0" destOrd="0" presId="urn:microsoft.com/office/officeart/2005/8/layout/vList5"/>
    <dgm:cxn modelId="{1BC2A279-44C9-42F8-91A3-1BDFA28BD1D6}" srcId="{64A4697D-EA94-41D3-A11C-2919136B626A}" destId="{2780F741-5C45-424B-941E-6195FBEC6741}" srcOrd="1" destOrd="0" parTransId="{D65F80D7-6CCB-4715-BB96-FB3E035974B4}" sibTransId="{E4139F22-EB15-4B11-A027-7001DF40725B}"/>
    <dgm:cxn modelId="{42ECF392-FA3E-4E94-B84C-FE6879A3543F}" type="presOf" srcId="{2780F741-5C45-424B-941E-6195FBEC6741}" destId="{483C0DB3-55DB-4F8C-8B48-A8B481C110D1}" srcOrd="0" destOrd="1" presId="urn:microsoft.com/office/officeart/2005/8/layout/vList5"/>
    <dgm:cxn modelId="{9CBB9F13-3448-48C1-B994-77369E56078F}" srcId="{318D3EB5-E12F-421D-B71D-7D5C9CB15F69}" destId="{5D711F0F-7559-4417-8489-CE2611B012A6}" srcOrd="1" destOrd="0" parTransId="{9B552F7F-60A2-4830-BF6B-63663B2A58F7}" sibTransId="{04544FC4-9875-41E8-8908-76FB62AC077F}"/>
    <dgm:cxn modelId="{4F035CC1-54AD-4F87-B115-54DD2323176F}" type="presOf" srcId="{64A4697D-EA94-41D3-A11C-2919136B626A}" destId="{E625C07F-3F85-4966-B777-3754C33E0AB3}" srcOrd="0" destOrd="0" presId="urn:microsoft.com/office/officeart/2005/8/layout/vList5"/>
    <dgm:cxn modelId="{D3CC7361-F7E0-4738-A775-35D909CEE2FD}" type="presOf" srcId="{4D7502E5-0734-4868-A000-2383C600EC4E}" destId="{1DE9335D-E8C8-420C-AB67-06F4B4948312}" srcOrd="0" destOrd="0" presId="urn:microsoft.com/office/officeart/2005/8/layout/vList5"/>
    <dgm:cxn modelId="{879BD3FD-C9AB-4E4C-9111-A4892EE3A5A9}" srcId="{318D3EB5-E12F-421D-B71D-7D5C9CB15F69}" destId="{64A4697D-EA94-41D3-A11C-2919136B626A}" srcOrd="2" destOrd="0" parTransId="{850CE6A0-1FE8-41CA-8BAB-BD954AF533FA}" sibTransId="{B9058751-3D68-44F6-80E1-743FB9849732}"/>
    <dgm:cxn modelId="{8BA3F002-59DE-4231-A816-847700188A7C}" srcId="{5D711F0F-7559-4417-8489-CE2611B012A6}" destId="{C6E10144-DF3A-4190-9122-242D8494096E}" srcOrd="2" destOrd="0" parTransId="{E4876869-EB63-4092-9D17-531C6DB43E2F}" sibTransId="{D9938EBB-32A8-498C-B078-AA50A7DA0190}"/>
    <dgm:cxn modelId="{A9D5C85B-4855-4539-BC43-A8A71708FE7A}" type="presOf" srcId="{C6E10144-DF3A-4190-9122-242D8494096E}" destId="{025527B8-160C-430C-B67A-258B4A190FC0}" srcOrd="0" destOrd="2" presId="urn:microsoft.com/office/officeart/2005/8/layout/vList5"/>
    <dgm:cxn modelId="{C5A38FAB-AD11-4A36-929E-F1D10AE6C77F}" type="presOf" srcId="{F6A272EA-7336-40A3-AEE0-FADD4FA01A6C}" destId="{323170F9-C0E0-44A0-9500-F923AC4D6C57}" srcOrd="0" destOrd="0" presId="urn:microsoft.com/office/officeart/2005/8/layout/vList5"/>
    <dgm:cxn modelId="{DB16B227-756E-4F16-ACDF-1826FD7A3ED7}" srcId="{64A4697D-EA94-41D3-A11C-2919136B626A}" destId="{DA5D5B74-4117-476F-9BFE-F2AFD5C88BE0}" srcOrd="0" destOrd="0" parTransId="{B43B96DD-A3D6-426B-ADF0-DC3AFF20D3B7}" sibTransId="{FD4E40A3-DE12-43D9-AC12-F91234A0F92C}"/>
    <dgm:cxn modelId="{89F78797-A524-4FE5-8ED0-BDBF30250B08}" type="presOf" srcId="{E379CFAF-ECC6-4435-8FF8-A8A515D3EA49}" destId="{025527B8-160C-430C-B67A-258B4A190FC0}" srcOrd="0" destOrd="1" presId="urn:microsoft.com/office/officeart/2005/8/layout/vList5"/>
    <dgm:cxn modelId="{9E53ADDD-A766-4A47-96C5-A7AA3DBAD1CF}" type="presOf" srcId="{5D711F0F-7559-4417-8489-CE2611B012A6}" destId="{52ACD227-E72F-4EC8-903A-FA4CBCA49996}" srcOrd="0" destOrd="0" presId="urn:microsoft.com/office/officeart/2005/8/layout/vList5"/>
    <dgm:cxn modelId="{FF17D9D3-1177-469A-8E3C-FA56B3B6FCC8}" type="presOf" srcId="{318D3EB5-E12F-421D-B71D-7D5C9CB15F69}" destId="{66A39B72-71C5-47DD-8F73-CDDEEF0DBE32}" srcOrd="0" destOrd="0" presId="urn:microsoft.com/office/officeart/2005/8/layout/vList5"/>
    <dgm:cxn modelId="{05049663-9CD2-42D1-859E-17088F4E8D5F}" srcId="{4D7502E5-0734-4868-A000-2383C600EC4E}" destId="{F6A272EA-7336-40A3-AEE0-FADD4FA01A6C}" srcOrd="0" destOrd="0" parTransId="{2234C182-F76C-4D29-A517-5E6C3C5FE64C}" sibTransId="{434227FD-00C6-41C0-88CB-9CAE21D2FAFB}"/>
    <dgm:cxn modelId="{4A726E27-715F-495F-82D1-F254BA5BC037}" srcId="{4D7502E5-0734-4868-A000-2383C600EC4E}" destId="{7F8086B0-DFB5-4D84-83B5-2821068DCF32}" srcOrd="1" destOrd="0" parTransId="{02EC1C44-CF7C-47E7-B1C6-06C923A87843}" sibTransId="{C7788913-A846-4012-B128-6889B1424A63}"/>
    <dgm:cxn modelId="{69C19614-A1E7-4747-B6C8-1B8731981753}" type="presOf" srcId="{DA5D5B74-4117-476F-9BFE-F2AFD5C88BE0}" destId="{483C0DB3-55DB-4F8C-8B48-A8B481C110D1}" srcOrd="0" destOrd="0" presId="urn:microsoft.com/office/officeart/2005/8/layout/vList5"/>
    <dgm:cxn modelId="{B8B20476-0507-49B6-8E06-35D983A1520E}" srcId="{318D3EB5-E12F-421D-B71D-7D5C9CB15F69}" destId="{4D7502E5-0734-4868-A000-2383C600EC4E}" srcOrd="0" destOrd="0" parTransId="{0F124499-28E7-4B3F-848B-33FBB98FA0D0}" sibTransId="{3E73D737-059D-4106-A79C-15308D8C7CC3}"/>
    <dgm:cxn modelId="{AB62F632-A884-473A-AE45-4ABF846A4025}" srcId="{5D711F0F-7559-4417-8489-CE2611B012A6}" destId="{AA40CDD5-FDB3-4FA2-B36B-8041772103FB}" srcOrd="0" destOrd="0" parTransId="{879DB150-45AD-40EE-8534-B586542CA07C}" sibTransId="{A51D48D3-A559-4CFC-BC0D-81B3D72C402A}"/>
    <dgm:cxn modelId="{99FD3001-CF5D-4949-B1E9-077E8BDD49F4}" type="presParOf" srcId="{66A39B72-71C5-47DD-8F73-CDDEEF0DBE32}" destId="{9227E421-3F31-4F35-8940-537E43A4E052}" srcOrd="0" destOrd="0" presId="urn:microsoft.com/office/officeart/2005/8/layout/vList5"/>
    <dgm:cxn modelId="{2039955E-CFB4-4CEE-BD53-2CA697F449BE}" type="presParOf" srcId="{9227E421-3F31-4F35-8940-537E43A4E052}" destId="{1DE9335D-E8C8-420C-AB67-06F4B4948312}" srcOrd="0" destOrd="0" presId="urn:microsoft.com/office/officeart/2005/8/layout/vList5"/>
    <dgm:cxn modelId="{EB7CCF2B-007D-4C2F-9E6C-AB1AC30C5F9A}" type="presParOf" srcId="{9227E421-3F31-4F35-8940-537E43A4E052}" destId="{323170F9-C0E0-44A0-9500-F923AC4D6C57}" srcOrd="1" destOrd="0" presId="urn:microsoft.com/office/officeart/2005/8/layout/vList5"/>
    <dgm:cxn modelId="{09F451F0-AE31-41A4-AEE5-430F5A825CD9}" type="presParOf" srcId="{66A39B72-71C5-47DD-8F73-CDDEEF0DBE32}" destId="{610155DA-F187-4002-AC1F-8A50315D32C6}" srcOrd="1" destOrd="0" presId="urn:microsoft.com/office/officeart/2005/8/layout/vList5"/>
    <dgm:cxn modelId="{33331E67-D720-4592-BACD-3AB59753F55F}" type="presParOf" srcId="{66A39B72-71C5-47DD-8F73-CDDEEF0DBE32}" destId="{3012E927-08C8-4903-8D07-760645C671FF}" srcOrd="2" destOrd="0" presId="urn:microsoft.com/office/officeart/2005/8/layout/vList5"/>
    <dgm:cxn modelId="{ED69E54C-B590-4BB5-9418-6E405411311F}" type="presParOf" srcId="{3012E927-08C8-4903-8D07-760645C671FF}" destId="{52ACD227-E72F-4EC8-903A-FA4CBCA49996}" srcOrd="0" destOrd="0" presId="urn:microsoft.com/office/officeart/2005/8/layout/vList5"/>
    <dgm:cxn modelId="{83D08E84-5B33-45B6-97B1-C154D6207A3A}" type="presParOf" srcId="{3012E927-08C8-4903-8D07-760645C671FF}" destId="{025527B8-160C-430C-B67A-258B4A190FC0}" srcOrd="1" destOrd="0" presId="urn:microsoft.com/office/officeart/2005/8/layout/vList5"/>
    <dgm:cxn modelId="{02645FAE-CE0F-4D91-8450-4D406B591982}" type="presParOf" srcId="{66A39B72-71C5-47DD-8F73-CDDEEF0DBE32}" destId="{B9F0188B-CF15-45A4-B368-B5243435B73A}" srcOrd="3" destOrd="0" presId="urn:microsoft.com/office/officeart/2005/8/layout/vList5"/>
    <dgm:cxn modelId="{98485EB7-9504-4BF6-B015-6E4122AA2CDA}" type="presParOf" srcId="{66A39B72-71C5-47DD-8F73-CDDEEF0DBE32}" destId="{C3551A60-636C-4F3C-ADEB-0C9636E7F8BA}" srcOrd="4" destOrd="0" presId="urn:microsoft.com/office/officeart/2005/8/layout/vList5"/>
    <dgm:cxn modelId="{1A49F3DA-2F05-4A5A-BB4A-C5EEA6931358}" type="presParOf" srcId="{C3551A60-636C-4F3C-ADEB-0C9636E7F8BA}" destId="{E625C07F-3F85-4966-B777-3754C33E0AB3}" srcOrd="0" destOrd="0" presId="urn:microsoft.com/office/officeart/2005/8/layout/vList5"/>
    <dgm:cxn modelId="{5631B413-E61E-4CE3-880B-97E1FD27716A}" type="presParOf" srcId="{C3551A60-636C-4F3C-ADEB-0C9636E7F8BA}" destId="{483C0DB3-55DB-4F8C-8B48-A8B481C110D1}" srcOrd="1" destOrd="0" presId="urn:microsoft.com/office/officeart/2005/8/layout/vList5"/>
  </dgm:cxnLst>
  <dgm:bg/>
  <dgm:whole/>
</dgm:dataModel>
</file>

<file path=ppt/diagrams/data23.xml><?xml version="1.0" encoding="utf-8"?>
<dgm:dataModel xmlns:dgm="http://schemas.openxmlformats.org/drawingml/2006/diagram" xmlns:a="http://schemas.openxmlformats.org/drawingml/2006/main">
  <dgm:ptLst>
    <dgm:pt modelId="{D2ADF242-E288-446D-B01A-C3BD650BD82B}" type="doc">
      <dgm:prSet loTypeId="urn:microsoft.com/office/officeart/2005/8/layout/hList3" loCatId="list" qsTypeId="urn:microsoft.com/office/officeart/2005/8/quickstyle/simple5" qsCatId="simple" csTypeId="urn:microsoft.com/office/officeart/2005/8/colors/accent2_4" csCatId="accent2" phldr="1"/>
      <dgm:spPr/>
      <dgm:t>
        <a:bodyPr/>
        <a:lstStyle/>
        <a:p>
          <a:endParaRPr kumimoji="1" lang="ja-JP" altLang="en-US"/>
        </a:p>
      </dgm:t>
    </dgm:pt>
    <dgm:pt modelId="{6714369E-5B90-4681-835A-0EB2A4FC6259}">
      <dgm:prSet custT="1"/>
      <dgm:spPr/>
      <dgm:t>
        <a:bodyPr/>
        <a:lstStyle/>
        <a:p>
          <a:pPr rtl="0"/>
          <a:r>
            <a:rPr kumimoji="1" lang="en-US" sz="1600" b="0" dirty="0" smtClean="0"/>
            <a:t>VoIP</a:t>
          </a:r>
          <a:r>
            <a:rPr kumimoji="1" lang="ja-JP" sz="1600" b="0" dirty="0" err="1" smtClean="0"/>
            <a:t>、</a:t>
          </a:r>
          <a:r>
            <a:rPr kumimoji="1" lang="en-US" sz="1600" b="0" dirty="0" smtClean="0"/>
            <a:t>Video</a:t>
          </a:r>
          <a:r>
            <a:rPr kumimoji="1" lang="ja-JP" altLang="en-US" sz="1600" b="0" dirty="0" smtClean="0"/>
            <a:t>再生</a:t>
          </a:r>
          <a:r>
            <a:rPr kumimoji="1" lang="ja-JP" sz="1600" b="0" dirty="0" smtClean="0"/>
            <a:t>、</a:t>
          </a:r>
          <a:r>
            <a:rPr kumimoji="1" lang="en-US" sz="1600" b="0" dirty="0" smtClean="0"/>
            <a:t>Adobe</a:t>
          </a:r>
          <a:r>
            <a:rPr kumimoji="1" lang="ja-JP" sz="1600" b="0" dirty="0" smtClean="0"/>
            <a:t> </a:t>
          </a:r>
          <a:r>
            <a:rPr kumimoji="1" lang="en-US" sz="1600" b="0" dirty="0" smtClean="0"/>
            <a:t>F</a:t>
          </a:r>
          <a:r>
            <a:rPr kumimoji="1" lang="en-US" altLang="ja-JP" sz="1600" b="0" dirty="0" smtClean="0"/>
            <a:t>l</a:t>
          </a:r>
          <a:r>
            <a:rPr kumimoji="1" lang="en-US" sz="1600" b="0" dirty="0" smtClean="0"/>
            <a:t>ash</a:t>
          </a:r>
          <a:r>
            <a:rPr kumimoji="1" lang="ja-JP" sz="1600" b="0" dirty="0" smtClean="0"/>
            <a:t> アニメーションなどマルチメディアストリームデータを</a:t>
          </a:r>
          <a:r>
            <a:rPr kumimoji="1" lang="en-US" sz="1600" b="0" dirty="0" smtClean="0"/>
            <a:t/>
          </a:r>
          <a:br>
            <a:rPr kumimoji="1" lang="en-US" sz="1600" b="0" dirty="0" smtClean="0"/>
          </a:br>
          <a:r>
            <a:rPr kumimoji="1" lang="ja-JP" sz="1600" b="0" dirty="0" smtClean="0"/>
            <a:t>扱うアプリケーションで </a:t>
          </a:r>
          <a:r>
            <a:rPr kumimoji="1" lang="en-US" sz="1600" b="0" dirty="0" smtClean="0"/>
            <a:t>SuperH</a:t>
          </a:r>
          <a:r>
            <a:rPr kumimoji="1" lang="ja-JP" sz="1600" b="0" dirty="0" smtClean="0"/>
            <a:t> </a:t>
          </a:r>
          <a:r>
            <a:rPr kumimoji="1" lang="en-US" sz="1600" b="0" dirty="0" smtClean="0"/>
            <a:t>Linux</a:t>
          </a:r>
          <a:r>
            <a:rPr kumimoji="1" lang="ja-JP" sz="1600" b="0" dirty="0" smtClean="0"/>
            <a:t> の性能が目標値まで達成できず、採用内定していた</a:t>
          </a:r>
          <a:r>
            <a:rPr kumimoji="1" lang="en-US" altLang="ja-JP" sz="1600" b="0" dirty="0" smtClean="0"/>
            <a:t/>
          </a:r>
          <a:br>
            <a:rPr kumimoji="1" lang="en-US" altLang="ja-JP" sz="1600" b="0" dirty="0" smtClean="0"/>
          </a:br>
          <a:r>
            <a:rPr kumimoji="1" lang="ja-JP" sz="1600" b="0" dirty="0" smtClean="0"/>
            <a:t>デバイスが </a:t>
          </a:r>
          <a:r>
            <a:rPr kumimoji="1" lang="en-US" sz="1600" b="0" dirty="0" smtClean="0"/>
            <a:t>FreeScale</a:t>
          </a:r>
          <a:r>
            <a:rPr kumimoji="1" lang="ja-JP" sz="1600" b="0" dirty="0" smtClean="0"/>
            <a:t> </a:t>
          </a:r>
          <a:r>
            <a:rPr kumimoji="1" lang="en-US" sz="1600" b="0" dirty="0" smtClean="0"/>
            <a:t>iMX31</a:t>
          </a:r>
          <a:r>
            <a:rPr kumimoji="1" lang="ja-JP" sz="1600" b="0" dirty="0" smtClean="0"/>
            <a:t> などに他決する事例が散見される</a:t>
          </a:r>
          <a:r>
            <a:rPr kumimoji="1" lang="ja-JP" altLang="en-US" sz="1600" b="0" dirty="0" smtClean="0"/>
            <a:t>、</a:t>
          </a:r>
          <a:r>
            <a:rPr kumimoji="1" lang="ja-JP" sz="1600" b="0" dirty="0" smtClean="0"/>
            <a:t>失注原因はどこにあるか</a:t>
          </a:r>
          <a:endParaRPr kumimoji="1" lang="en-US" sz="1600" b="0" dirty="0"/>
        </a:p>
      </dgm:t>
    </dgm:pt>
    <dgm:pt modelId="{64485DA0-BABE-49D6-A033-7BB767C8ED3B}" type="parTrans" cxnId="{951661E1-E409-4B78-862F-E8C7BBB7FC87}">
      <dgm:prSet/>
      <dgm:spPr/>
      <dgm:t>
        <a:bodyPr/>
        <a:lstStyle/>
        <a:p>
          <a:endParaRPr kumimoji="1" lang="ja-JP" altLang="en-US"/>
        </a:p>
      </dgm:t>
    </dgm:pt>
    <dgm:pt modelId="{50FF6F19-C378-4443-AA49-265E51F59F50}" type="sibTrans" cxnId="{951661E1-E409-4B78-862F-E8C7BBB7FC87}">
      <dgm:prSet/>
      <dgm:spPr/>
      <dgm:t>
        <a:bodyPr/>
        <a:lstStyle/>
        <a:p>
          <a:endParaRPr kumimoji="1" lang="ja-JP" altLang="en-US"/>
        </a:p>
      </dgm:t>
    </dgm:pt>
    <dgm:pt modelId="{425B78CF-BADB-4C7D-9402-69263019E59F}">
      <dgm:prSet custT="1"/>
      <dgm:spPr>
        <a:solidFill>
          <a:srgbClr val="00B050"/>
        </a:solidFill>
      </dgm:spPr>
      <dgm:t>
        <a:bodyPr/>
        <a:lstStyle/>
        <a:p>
          <a:pPr rtl="0"/>
          <a:r>
            <a:rPr kumimoji="1" lang="ja-JP" altLang="en-US" sz="2000" dirty="0" smtClean="0"/>
            <a:t>元々 </a:t>
          </a:r>
          <a:r>
            <a:rPr kumimoji="1" lang="en-US" sz="2000" dirty="0" smtClean="0"/>
            <a:t>CPU</a:t>
          </a:r>
          <a:r>
            <a:rPr kumimoji="1" lang="ja-JP" sz="2000" dirty="0" smtClean="0"/>
            <a:t>の</a:t>
          </a:r>
          <a:r>
            <a:rPr kumimoji="1" lang="en-US" altLang="ja-JP" sz="2000" dirty="0" smtClean="0"/>
            <a:t/>
          </a:r>
          <a:br>
            <a:rPr kumimoji="1" lang="en-US" altLang="ja-JP" sz="2000" dirty="0" smtClean="0"/>
          </a:br>
          <a:r>
            <a:rPr kumimoji="1" lang="ja-JP" sz="2000" dirty="0" smtClean="0"/>
            <a:t>処理能力</a:t>
          </a:r>
          <a:r>
            <a:rPr kumimoji="1" lang="ja-JP" altLang="en-US" sz="2000" dirty="0" smtClean="0"/>
            <a:t>が</a:t>
          </a:r>
          <a:r>
            <a:rPr kumimoji="1" lang="ja-JP" sz="2000" dirty="0" smtClean="0"/>
            <a:t>不足</a:t>
          </a:r>
          <a:r>
            <a:rPr kumimoji="1" lang="en-US" altLang="ja-JP" sz="2000" dirty="0" smtClean="0"/>
            <a:t/>
          </a:r>
          <a:br>
            <a:rPr kumimoji="1" lang="en-US" altLang="ja-JP" sz="2000" dirty="0" smtClean="0"/>
          </a:br>
          <a:r>
            <a:rPr kumimoji="1" lang="ja-JP" altLang="en-US" sz="2000" dirty="0" smtClean="0"/>
            <a:t>（</a:t>
          </a:r>
          <a:r>
            <a:rPr kumimoji="1" lang="en-US" altLang="ja-JP" sz="2000" dirty="0" smtClean="0"/>
            <a:t>MIPS</a:t>
          </a:r>
          <a:r>
            <a:rPr kumimoji="1" lang="ja-JP" altLang="en-US" sz="2000" dirty="0" smtClean="0"/>
            <a:t> 値）</a:t>
          </a:r>
          <a:endParaRPr kumimoji="1" lang="en-US" sz="2000" dirty="0"/>
        </a:p>
      </dgm:t>
    </dgm:pt>
    <dgm:pt modelId="{864A4EFF-C5CB-43AF-BA9A-3DB8D59B9283}" type="parTrans" cxnId="{2C664827-AF71-42C1-B05C-BDD437D722DA}">
      <dgm:prSet/>
      <dgm:spPr/>
      <dgm:t>
        <a:bodyPr/>
        <a:lstStyle/>
        <a:p>
          <a:endParaRPr kumimoji="1" lang="ja-JP" altLang="en-US"/>
        </a:p>
      </dgm:t>
    </dgm:pt>
    <dgm:pt modelId="{BE6BA74E-E992-4A34-83D5-771F910E600C}" type="sibTrans" cxnId="{2C664827-AF71-42C1-B05C-BDD437D722DA}">
      <dgm:prSet/>
      <dgm:spPr/>
      <dgm:t>
        <a:bodyPr/>
        <a:lstStyle/>
        <a:p>
          <a:endParaRPr kumimoji="1" lang="ja-JP" altLang="en-US"/>
        </a:p>
      </dgm:t>
    </dgm:pt>
    <dgm:pt modelId="{8875E591-C8C0-4874-BED9-6BA7ED23876F}">
      <dgm:prSet custT="1"/>
      <dgm:spPr>
        <a:solidFill>
          <a:srgbClr val="FF9933"/>
        </a:solidFill>
      </dgm:spPr>
      <dgm:t>
        <a:bodyPr/>
        <a:lstStyle/>
        <a:p>
          <a:pPr rtl="0"/>
          <a:r>
            <a:rPr kumimoji="1" lang="ja-JP" sz="1800" dirty="0" smtClean="0"/>
            <a:t>ハードウエア</a:t>
          </a:r>
          <a:r>
            <a:rPr kumimoji="1" lang="en-US" altLang="ja-JP" sz="1800" dirty="0" smtClean="0"/>
            <a:t/>
          </a:r>
          <a:br>
            <a:rPr kumimoji="1" lang="en-US" altLang="ja-JP" sz="1800" dirty="0" smtClean="0"/>
          </a:br>
          <a:r>
            <a:rPr kumimoji="1" lang="ja-JP" sz="1800" dirty="0" smtClean="0"/>
            <a:t>アクセラレータ</a:t>
          </a:r>
          <a:r>
            <a:rPr kumimoji="1" lang="en-US" altLang="ja-JP" sz="1800" dirty="0" smtClean="0"/>
            <a:t/>
          </a:r>
          <a:br>
            <a:rPr kumimoji="1" lang="en-US" altLang="ja-JP" sz="1800" dirty="0" smtClean="0"/>
          </a:br>
          <a:r>
            <a:rPr kumimoji="1" lang="ja-JP" altLang="en-US" sz="1800" dirty="0" smtClean="0"/>
            <a:t>を活用していない </a:t>
          </a:r>
          <a:r>
            <a:rPr kumimoji="1" lang="en-US" altLang="ja-JP" sz="1800" dirty="0" smtClean="0"/>
            <a:t/>
          </a:r>
          <a:br>
            <a:rPr kumimoji="1" lang="en-US" altLang="ja-JP" sz="1800" dirty="0" smtClean="0"/>
          </a:br>
          <a:r>
            <a:rPr kumimoji="1" lang="ja-JP" altLang="en-US" sz="1400" dirty="0" smtClean="0"/>
            <a:t>（デバイスドライバー）</a:t>
          </a:r>
          <a:endParaRPr kumimoji="1" lang="en-US" sz="1400" dirty="0"/>
        </a:p>
      </dgm:t>
    </dgm:pt>
    <dgm:pt modelId="{B3308E1C-1C66-4ACF-B88E-DD79071E73B1}" type="parTrans" cxnId="{EFE729EE-A5BF-4D99-BD70-C480881AC895}">
      <dgm:prSet/>
      <dgm:spPr/>
      <dgm:t>
        <a:bodyPr/>
        <a:lstStyle/>
        <a:p>
          <a:endParaRPr kumimoji="1" lang="ja-JP" altLang="en-US"/>
        </a:p>
      </dgm:t>
    </dgm:pt>
    <dgm:pt modelId="{310B5EE9-BE2C-4957-8B6E-E56774C29DA8}" type="sibTrans" cxnId="{EFE729EE-A5BF-4D99-BD70-C480881AC895}">
      <dgm:prSet/>
      <dgm:spPr/>
      <dgm:t>
        <a:bodyPr/>
        <a:lstStyle/>
        <a:p>
          <a:endParaRPr kumimoji="1" lang="ja-JP" altLang="en-US"/>
        </a:p>
      </dgm:t>
    </dgm:pt>
    <dgm:pt modelId="{9F343679-A26E-4EF0-9B75-F08B7902E27D}">
      <dgm:prSet custT="1"/>
      <dgm:spPr>
        <a:solidFill>
          <a:srgbClr val="FF66FF"/>
        </a:solidFill>
      </dgm:spPr>
      <dgm:t>
        <a:bodyPr/>
        <a:lstStyle/>
        <a:p>
          <a:pPr rtl="0"/>
          <a:r>
            <a:rPr kumimoji="1" lang="ja-JP" sz="1800" dirty="0" smtClean="0"/>
            <a:t>アプリケーションの書き方が悪い</a:t>
          </a:r>
          <a:r>
            <a:rPr kumimoji="1" lang="en-US" altLang="ja-JP" sz="1800" dirty="0" smtClean="0"/>
            <a:t/>
          </a:r>
          <a:br>
            <a:rPr kumimoji="1" lang="en-US" altLang="ja-JP" sz="1800" dirty="0" smtClean="0"/>
          </a:br>
          <a:r>
            <a:rPr kumimoji="1" lang="ja-JP" altLang="en-US" sz="1800" dirty="0" smtClean="0"/>
            <a:t>（</a:t>
          </a:r>
          <a:r>
            <a:rPr kumimoji="1" lang="ja-JP" altLang="en-US" sz="1600" dirty="0" smtClean="0"/>
            <a:t>プログラミング</a:t>
          </a:r>
          <a:r>
            <a:rPr kumimoji="1" lang="ja-JP" altLang="en-US" sz="1800" dirty="0" smtClean="0"/>
            <a:t>）</a:t>
          </a:r>
          <a:endParaRPr kumimoji="1" lang="en-US" sz="1800" dirty="0"/>
        </a:p>
      </dgm:t>
    </dgm:pt>
    <dgm:pt modelId="{A771434D-9247-48FB-B8B7-F49709E06A43}" type="parTrans" cxnId="{97097C34-87D9-4DEE-A58D-E737508058E9}">
      <dgm:prSet/>
      <dgm:spPr/>
      <dgm:t>
        <a:bodyPr/>
        <a:lstStyle/>
        <a:p>
          <a:endParaRPr kumimoji="1" lang="ja-JP" altLang="en-US"/>
        </a:p>
      </dgm:t>
    </dgm:pt>
    <dgm:pt modelId="{B325D516-FEE3-46F9-8E98-454091F033C9}" type="sibTrans" cxnId="{97097C34-87D9-4DEE-A58D-E737508058E9}">
      <dgm:prSet/>
      <dgm:spPr/>
      <dgm:t>
        <a:bodyPr/>
        <a:lstStyle/>
        <a:p>
          <a:endParaRPr kumimoji="1" lang="ja-JP" altLang="en-US"/>
        </a:p>
      </dgm:t>
    </dgm:pt>
    <dgm:pt modelId="{AC2F6CE0-6C9F-4BEF-BDDF-F9773F9AF539}">
      <dgm:prSet custT="1"/>
      <dgm:spPr>
        <a:solidFill>
          <a:srgbClr val="00B0F0"/>
        </a:solidFill>
      </dgm:spPr>
      <dgm:t>
        <a:bodyPr/>
        <a:lstStyle/>
        <a:p>
          <a:pPr rtl="0"/>
          <a:r>
            <a:rPr kumimoji="1" lang="en-US" altLang="ja-JP" sz="1800" dirty="0" smtClean="0"/>
            <a:t>OS</a:t>
          </a:r>
          <a:r>
            <a:rPr kumimoji="1" lang="ja-JP" altLang="en-US" sz="1800" dirty="0" smtClean="0"/>
            <a:t>が</a:t>
          </a:r>
          <a:r>
            <a:rPr kumimoji="1" lang="ja-JP" sz="1800" dirty="0" smtClean="0"/>
            <a:t> </a:t>
          </a:r>
          <a:r>
            <a:rPr kumimoji="1" lang="en-US" altLang="ja-JP" sz="1800" dirty="0" smtClean="0"/>
            <a:t>CPU</a:t>
          </a:r>
          <a:r>
            <a:rPr kumimoji="1" lang="ja-JP" sz="1800" dirty="0" smtClean="0"/>
            <a:t>性能を</a:t>
          </a:r>
          <a:r>
            <a:rPr kumimoji="1" lang="en-US" altLang="ja-JP" sz="1800" dirty="0" smtClean="0"/>
            <a:t/>
          </a:r>
          <a:br>
            <a:rPr kumimoji="1" lang="en-US" altLang="ja-JP" sz="1800" dirty="0" smtClean="0"/>
          </a:br>
          <a:r>
            <a:rPr kumimoji="1" lang="ja-JP" sz="1800" dirty="0" smtClean="0"/>
            <a:t>引き出せていない</a:t>
          </a:r>
          <a:r>
            <a:rPr kumimoji="1" lang="en-US" altLang="ja-JP" sz="2000" dirty="0" smtClean="0"/>
            <a:t/>
          </a:r>
          <a:br>
            <a:rPr kumimoji="1" lang="en-US" altLang="ja-JP" sz="2000" dirty="0" smtClean="0"/>
          </a:br>
          <a:r>
            <a:rPr kumimoji="1" lang="ja-JP" altLang="en-US" sz="2000" dirty="0" smtClean="0"/>
            <a:t>（</a:t>
          </a:r>
          <a:r>
            <a:rPr kumimoji="1" lang="en-US" sz="2000" dirty="0" smtClean="0"/>
            <a:t>Linux</a:t>
          </a:r>
          <a:r>
            <a:rPr kumimoji="1" lang="ja-JP" sz="2000" dirty="0" smtClean="0"/>
            <a:t> </a:t>
          </a:r>
          <a:r>
            <a:rPr kumimoji="1" lang="en-US" sz="2000" dirty="0" smtClean="0"/>
            <a:t>kernel</a:t>
          </a:r>
          <a:r>
            <a:rPr kumimoji="1" lang="ja-JP" sz="2000" dirty="0" smtClean="0"/>
            <a:t> </a:t>
          </a:r>
          <a:r>
            <a:rPr kumimoji="1" lang="ja-JP" altLang="en-US" sz="2000" dirty="0" smtClean="0"/>
            <a:t>）</a:t>
          </a:r>
          <a:endParaRPr kumimoji="1" lang="en-US" sz="2000" dirty="0"/>
        </a:p>
      </dgm:t>
    </dgm:pt>
    <dgm:pt modelId="{F571CAE4-81CA-4A8A-A7AD-BE9F0A752E24}" type="parTrans" cxnId="{0AAB7227-AB0D-4A7F-8640-AC60624D16EF}">
      <dgm:prSet/>
      <dgm:spPr/>
      <dgm:t>
        <a:bodyPr/>
        <a:lstStyle/>
        <a:p>
          <a:endParaRPr kumimoji="1" lang="ja-JP" altLang="en-US"/>
        </a:p>
      </dgm:t>
    </dgm:pt>
    <dgm:pt modelId="{F3706D5B-0E14-4649-99FD-3A4E1D1C62D6}" type="sibTrans" cxnId="{0AAB7227-AB0D-4A7F-8640-AC60624D16EF}">
      <dgm:prSet/>
      <dgm:spPr/>
      <dgm:t>
        <a:bodyPr/>
        <a:lstStyle/>
        <a:p>
          <a:endParaRPr kumimoji="1" lang="ja-JP" altLang="en-US"/>
        </a:p>
      </dgm:t>
    </dgm:pt>
    <dgm:pt modelId="{6FB7D8F3-12C7-46C7-AE74-876FB31A55A3}" type="pres">
      <dgm:prSet presAssocID="{D2ADF242-E288-446D-B01A-C3BD650BD82B}" presName="composite" presStyleCnt="0">
        <dgm:presLayoutVars>
          <dgm:chMax val="1"/>
          <dgm:dir/>
          <dgm:resizeHandles val="exact"/>
        </dgm:presLayoutVars>
      </dgm:prSet>
      <dgm:spPr/>
      <dgm:t>
        <a:bodyPr/>
        <a:lstStyle/>
        <a:p>
          <a:endParaRPr kumimoji="1" lang="ja-JP" altLang="en-US"/>
        </a:p>
      </dgm:t>
    </dgm:pt>
    <dgm:pt modelId="{4333E14D-31F1-4490-AFC5-77B81500163F}" type="pres">
      <dgm:prSet presAssocID="{6714369E-5B90-4681-835A-0EB2A4FC6259}" presName="roof" presStyleLbl="dkBgShp" presStyleIdx="0" presStyleCnt="2" custScaleY="163158"/>
      <dgm:spPr/>
      <dgm:t>
        <a:bodyPr/>
        <a:lstStyle/>
        <a:p>
          <a:endParaRPr kumimoji="1" lang="ja-JP" altLang="en-US"/>
        </a:p>
      </dgm:t>
    </dgm:pt>
    <dgm:pt modelId="{5951A440-5A9B-4AA8-B0F4-D1CAFEDB439E}" type="pres">
      <dgm:prSet presAssocID="{6714369E-5B90-4681-835A-0EB2A4FC6259}" presName="pillars" presStyleCnt="0"/>
      <dgm:spPr/>
    </dgm:pt>
    <dgm:pt modelId="{EE3DF82D-98F3-4FC5-A1A5-F12A479E1EC5}" type="pres">
      <dgm:prSet presAssocID="{6714369E-5B90-4681-835A-0EB2A4FC6259}" presName="pillar1" presStyleLbl="node1" presStyleIdx="0" presStyleCnt="4">
        <dgm:presLayoutVars>
          <dgm:bulletEnabled val="1"/>
        </dgm:presLayoutVars>
      </dgm:prSet>
      <dgm:spPr/>
      <dgm:t>
        <a:bodyPr/>
        <a:lstStyle/>
        <a:p>
          <a:endParaRPr kumimoji="1" lang="ja-JP" altLang="en-US"/>
        </a:p>
      </dgm:t>
    </dgm:pt>
    <dgm:pt modelId="{7D65FE84-AFC1-4FF4-9DA7-663CA5FFDF1F}" type="pres">
      <dgm:prSet presAssocID="{AC2F6CE0-6C9F-4BEF-BDDF-F9773F9AF539}" presName="pillarX" presStyleLbl="node1" presStyleIdx="1" presStyleCnt="4">
        <dgm:presLayoutVars>
          <dgm:bulletEnabled val="1"/>
        </dgm:presLayoutVars>
      </dgm:prSet>
      <dgm:spPr/>
      <dgm:t>
        <a:bodyPr/>
        <a:lstStyle/>
        <a:p>
          <a:endParaRPr kumimoji="1" lang="ja-JP" altLang="en-US"/>
        </a:p>
      </dgm:t>
    </dgm:pt>
    <dgm:pt modelId="{2AF33D83-F85B-43BF-8B7A-87E1DC1DC586}" type="pres">
      <dgm:prSet presAssocID="{8875E591-C8C0-4874-BED9-6BA7ED23876F}" presName="pillarX" presStyleLbl="node1" presStyleIdx="2" presStyleCnt="4">
        <dgm:presLayoutVars>
          <dgm:bulletEnabled val="1"/>
        </dgm:presLayoutVars>
      </dgm:prSet>
      <dgm:spPr/>
      <dgm:t>
        <a:bodyPr/>
        <a:lstStyle/>
        <a:p>
          <a:endParaRPr kumimoji="1" lang="ja-JP" altLang="en-US"/>
        </a:p>
      </dgm:t>
    </dgm:pt>
    <dgm:pt modelId="{337387B3-34D4-4A2D-8166-C66B6D7CC83F}" type="pres">
      <dgm:prSet presAssocID="{9F343679-A26E-4EF0-9B75-F08B7902E27D}" presName="pillarX" presStyleLbl="node1" presStyleIdx="3" presStyleCnt="4">
        <dgm:presLayoutVars>
          <dgm:bulletEnabled val="1"/>
        </dgm:presLayoutVars>
      </dgm:prSet>
      <dgm:spPr/>
      <dgm:t>
        <a:bodyPr/>
        <a:lstStyle/>
        <a:p>
          <a:endParaRPr kumimoji="1" lang="ja-JP" altLang="en-US"/>
        </a:p>
      </dgm:t>
    </dgm:pt>
    <dgm:pt modelId="{67123E98-D323-4C9D-B4D9-9D3337AA4105}" type="pres">
      <dgm:prSet presAssocID="{6714369E-5B90-4681-835A-0EB2A4FC6259}" presName="base" presStyleLbl="dkBgShp" presStyleIdx="1" presStyleCnt="2"/>
      <dgm:spPr/>
    </dgm:pt>
  </dgm:ptLst>
  <dgm:cxnLst>
    <dgm:cxn modelId="{A613C220-5C4F-41E0-A0CB-3CCDADCA0068}" type="presOf" srcId="{AC2F6CE0-6C9F-4BEF-BDDF-F9773F9AF539}" destId="{7D65FE84-AFC1-4FF4-9DA7-663CA5FFDF1F}" srcOrd="0" destOrd="0" presId="urn:microsoft.com/office/officeart/2005/8/layout/hList3"/>
    <dgm:cxn modelId="{65BCC9F7-B2E6-4ABA-AD19-DD8E0463E536}" type="presOf" srcId="{9F343679-A26E-4EF0-9B75-F08B7902E27D}" destId="{337387B3-34D4-4A2D-8166-C66B6D7CC83F}" srcOrd="0" destOrd="0" presId="urn:microsoft.com/office/officeart/2005/8/layout/hList3"/>
    <dgm:cxn modelId="{B0B3D599-4716-49C9-8E93-7F4BE335A84C}" type="presOf" srcId="{425B78CF-BADB-4C7D-9402-69263019E59F}" destId="{EE3DF82D-98F3-4FC5-A1A5-F12A479E1EC5}" srcOrd="0" destOrd="0" presId="urn:microsoft.com/office/officeart/2005/8/layout/hList3"/>
    <dgm:cxn modelId="{0AAB7227-AB0D-4A7F-8640-AC60624D16EF}" srcId="{6714369E-5B90-4681-835A-0EB2A4FC6259}" destId="{AC2F6CE0-6C9F-4BEF-BDDF-F9773F9AF539}" srcOrd="1" destOrd="0" parTransId="{F571CAE4-81CA-4A8A-A7AD-BE9F0A752E24}" sibTransId="{F3706D5B-0E14-4649-99FD-3A4E1D1C62D6}"/>
    <dgm:cxn modelId="{97097C34-87D9-4DEE-A58D-E737508058E9}" srcId="{6714369E-5B90-4681-835A-0EB2A4FC6259}" destId="{9F343679-A26E-4EF0-9B75-F08B7902E27D}" srcOrd="3" destOrd="0" parTransId="{A771434D-9247-48FB-B8B7-F49709E06A43}" sibTransId="{B325D516-FEE3-46F9-8E98-454091F033C9}"/>
    <dgm:cxn modelId="{2C664827-AF71-42C1-B05C-BDD437D722DA}" srcId="{6714369E-5B90-4681-835A-0EB2A4FC6259}" destId="{425B78CF-BADB-4C7D-9402-69263019E59F}" srcOrd="0" destOrd="0" parTransId="{864A4EFF-C5CB-43AF-BA9A-3DB8D59B9283}" sibTransId="{BE6BA74E-E992-4A34-83D5-771F910E600C}"/>
    <dgm:cxn modelId="{CFC31079-2537-421C-806D-C4C4174C50F3}" type="presOf" srcId="{D2ADF242-E288-446D-B01A-C3BD650BD82B}" destId="{6FB7D8F3-12C7-46C7-AE74-876FB31A55A3}" srcOrd="0" destOrd="0" presId="urn:microsoft.com/office/officeart/2005/8/layout/hList3"/>
    <dgm:cxn modelId="{EFE729EE-A5BF-4D99-BD70-C480881AC895}" srcId="{6714369E-5B90-4681-835A-0EB2A4FC6259}" destId="{8875E591-C8C0-4874-BED9-6BA7ED23876F}" srcOrd="2" destOrd="0" parTransId="{B3308E1C-1C66-4ACF-B88E-DD79071E73B1}" sibTransId="{310B5EE9-BE2C-4957-8B6E-E56774C29DA8}"/>
    <dgm:cxn modelId="{28870EBE-ED44-46A3-A2AD-9A88FB467894}" type="presOf" srcId="{6714369E-5B90-4681-835A-0EB2A4FC6259}" destId="{4333E14D-31F1-4490-AFC5-77B81500163F}" srcOrd="0" destOrd="0" presId="urn:microsoft.com/office/officeart/2005/8/layout/hList3"/>
    <dgm:cxn modelId="{8A77BAFF-40DC-4919-822B-5DC63BD9AEF7}" type="presOf" srcId="{8875E591-C8C0-4874-BED9-6BA7ED23876F}" destId="{2AF33D83-F85B-43BF-8B7A-87E1DC1DC586}" srcOrd="0" destOrd="0" presId="urn:microsoft.com/office/officeart/2005/8/layout/hList3"/>
    <dgm:cxn modelId="{951661E1-E409-4B78-862F-E8C7BBB7FC87}" srcId="{D2ADF242-E288-446D-B01A-C3BD650BD82B}" destId="{6714369E-5B90-4681-835A-0EB2A4FC6259}" srcOrd="0" destOrd="0" parTransId="{64485DA0-BABE-49D6-A033-7BB767C8ED3B}" sibTransId="{50FF6F19-C378-4443-AA49-265E51F59F50}"/>
    <dgm:cxn modelId="{EEAA225E-51A3-49DA-AC20-D23DE509B9D9}" type="presParOf" srcId="{6FB7D8F3-12C7-46C7-AE74-876FB31A55A3}" destId="{4333E14D-31F1-4490-AFC5-77B81500163F}" srcOrd="0" destOrd="0" presId="urn:microsoft.com/office/officeart/2005/8/layout/hList3"/>
    <dgm:cxn modelId="{93C24A95-F605-432D-AB1A-06FB8F3F331B}" type="presParOf" srcId="{6FB7D8F3-12C7-46C7-AE74-876FB31A55A3}" destId="{5951A440-5A9B-4AA8-B0F4-D1CAFEDB439E}" srcOrd="1" destOrd="0" presId="urn:microsoft.com/office/officeart/2005/8/layout/hList3"/>
    <dgm:cxn modelId="{61A69F31-0215-4376-BD66-3F090431A373}" type="presParOf" srcId="{5951A440-5A9B-4AA8-B0F4-D1CAFEDB439E}" destId="{EE3DF82D-98F3-4FC5-A1A5-F12A479E1EC5}" srcOrd="0" destOrd="0" presId="urn:microsoft.com/office/officeart/2005/8/layout/hList3"/>
    <dgm:cxn modelId="{9F3CA1AF-0698-4764-A8B6-31353C9F3515}" type="presParOf" srcId="{5951A440-5A9B-4AA8-B0F4-D1CAFEDB439E}" destId="{7D65FE84-AFC1-4FF4-9DA7-663CA5FFDF1F}" srcOrd="1" destOrd="0" presId="urn:microsoft.com/office/officeart/2005/8/layout/hList3"/>
    <dgm:cxn modelId="{E3435CCC-0113-450F-999E-0E60FEBCAD70}" type="presParOf" srcId="{5951A440-5A9B-4AA8-B0F4-D1CAFEDB439E}" destId="{2AF33D83-F85B-43BF-8B7A-87E1DC1DC586}" srcOrd="2" destOrd="0" presId="urn:microsoft.com/office/officeart/2005/8/layout/hList3"/>
    <dgm:cxn modelId="{F1EB2F57-9BB1-4B42-B286-57B0020E6626}" type="presParOf" srcId="{5951A440-5A9B-4AA8-B0F4-D1CAFEDB439E}" destId="{337387B3-34D4-4A2D-8166-C66B6D7CC83F}" srcOrd="3" destOrd="0" presId="urn:microsoft.com/office/officeart/2005/8/layout/hList3"/>
    <dgm:cxn modelId="{675415D7-0827-4889-81E1-4B5F91CA9D1B}" type="presParOf" srcId="{6FB7D8F3-12C7-46C7-AE74-876FB31A55A3}" destId="{67123E98-D323-4C9D-B4D9-9D3337AA4105}" srcOrd="2" destOrd="0" presId="urn:microsoft.com/office/officeart/2005/8/layout/hList3"/>
  </dgm:cxnLst>
  <dgm:bg/>
  <dgm:whole/>
</dgm:dataModel>
</file>

<file path=ppt/diagrams/data24.xml><?xml version="1.0" encoding="utf-8"?>
<dgm:dataModel xmlns:dgm="http://schemas.openxmlformats.org/drawingml/2006/diagram" xmlns:a="http://schemas.openxmlformats.org/drawingml/2006/main">
  <dgm:ptLst>
    <dgm:pt modelId="{9CC31ED8-F5BF-46D1-A494-02DF806079E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kumimoji="1" lang="ja-JP" altLang="en-US"/>
        </a:p>
      </dgm:t>
    </dgm:pt>
    <dgm:pt modelId="{98FB08B2-1C68-4396-BFC2-C6451803CDB1}">
      <dgm:prSet/>
      <dgm:spPr>
        <a:solidFill>
          <a:schemeClr val="bg1">
            <a:lumMod val="65000"/>
          </a:schemeClr>
        </a:solidFill>
      </dgm:spPr>
      <dgm:t>
        <a:bodyPr/>
        <a:lstStyle/>
        <a:p>
          <a:pPr rtl="0"/>
          <a:r>
            <a:rPr kumimoji="1" lang="ja-JP" dirty="0" smtClean="0"/>
            <a:t>多くの問題は </a:t>
          </a:r>
          <a:r>
            <a:rPr kumimoji="1" lang="en-US" dirty="0" smtClean="0"/>
            <a:t>CPU/Memory</a:t>
          </a:r>
          <a:r>
            <a:rPr kumimoji="1" lang="ja-JP" dirty="0" smtClean="0"/>
            <a:t> </a:t>
          </a:r>
          <a:r>
            <a:rPr kumimoji="1" lang="en-US" dirty="0" smtClean="0"/>
            <a:t>clock</a:t>
          </a:r>
          <a:r>
            <a:rPr kumimoji="1" lang="ja-JP" dirty="0" smtClean="0"/>
            <a:t> を上げれば解決するので</a:t>
          </a:r>
          <a:r>
            <a:rPr kumimoji="1" lang="ja-JP" altLang="en-US" dirty="0" smtClean="0"/>
            <a:t>失注すると</a:t>
          </a:r>
          <a:r>
            <a:rPr kumimoji="1" lang="ja-JP" dirty="0" smtClean="0"/>
            <a:t>すぐにクロックアップ要求になりがちだが、本当にデバイスの性能を引き出せているのか？</a:t>
          </a:r>
          <a:r>
            <a:rPr kumimoji="1" lang="ja-JP" altLang="en-US" dirty="0" smtClean="0"/>
            <a:t>　誰が正しく現象を分析してソフトを最適化できるのだろうか ？</a:t>
          </a:r>
          <a:endParaRPr kumimoji="1" lang="en-US" dirty="0"/>
        </a:p>
      </dgm:t>
    </dgm:pt>
    <dgm:pt modelId="{865FFCED-2966-4DE2-AADE-FD6032885A0D}" type="parTrans" cxnId="{D3DB941B-E028-48F1-9348-057B01CEF41E}">
      <dgm:prSet/>
      <dgm:spPr/>
      <dgm:t>
        <a:bodyPr/>
        <a:lstStyle/>
        <a:p>
          <a:endParaRPr kumimoji="1" lang="ja-JP" altLang="en-US"/>
        </a:p>
      </dgm:t>
    </dgm:pt>
    <dgm:pt modelId="{61AF0279-0E9B-40A1-9A98-023D2529F98E}" type="sibTrans" cxnId="{D3DB941B-E028-48F1-9348-057B01CEF41E}">
      <dgm:prSet/>
      <dgm:spPr/>
      <dgm:t>
        <a:bodyPr/>
        <a:lstStyle/>
        <a:p>
          <a:endParaRPr kumimoji="1" lang="ja-JP" altLang="en-US"/>
        </a:p>
      </dgm:t>
    </dgm:pt>
    <dgm:pt modelId="{A091CEF4-E09F-416A-B021-26917652B7D0}">
      <dgm:prSet/>
      <dgm:spPr>
        <a:solidFill>
          <a:schemeClr val="bg1">
            <a:lumMod val="65000"/>
          </a:schemeClr>
        </a:solidFill>
      </dgm:spPr>
      <dgm:t>
        <a:bodyPr/>
        <a:lstStyle/>
        <a:p>
          <a:pPr rtl="0"/>
          <a:r>
            <a:rPr kumimoji="1" lang="ja-JP" dirty="0" smtClean="0"/>
            <a:t>特に </a:t>
          </a:r>
          <a:r>
            <a:rPr kumimoji="1" lang="en-US" dirty="0" smtClean="0"/>
            <a:t>uITRON</a:t>
          </a:r>
          <a:r>
            <a:rPr kumimoji="1" lang="ja-JP" dirty="0" smtClean="0"/>
            <a:t> では充分な性能が達成できているのに </a:t>
          </a:r>
          <a:r>
            <a:rPr kumimoji="1" lang="en-US" dirty="0" smtClean="0"/>
            <a:t>Linux</a:t>
          </a:r>
          <a:r>
            <a:rPr kumimoji="1" lang="ja-JP" dirty="0" smtClean="0"/>
            <a:t> を使った実装では同等レベルの性能が達成できな</a:t>
          </a:r>
          <a:r>
            <a:rPr kumimoji="1" lang="ja-JP" altLang="en-US" dirty="0" smtClean="0"/>
            <a:t>かった</a:t>
          </a:r>
          <a:r>
            <a:rPr kumimoji="1" lang="en-US" altLang="ja-JP" dirty="0" smtClean="0"/>
            <a:t/>
          </a:r>
          <a:br>
            <a:rPr kumimoji="1" lang="en-US" altLang="ja-JP" dirty="0" smtClean="0"/>
          </a:br>
          <a:r>
            <a:rPr kumimoji="1" lang="ja-JP" altLang="en-US" dirty="0" smtClean="0"/>
            <a:t>ケースでは、性能が出ない理由を</a:t>
          </a:r>
          <a:r>
            <a:rPr kumimoji="1" lang="ja-JP" dirty="0" smtClean="0"/>
            <a:t> </a:t>
          </a:r>
          <a:r>
            <a:rPr kumimoji="1" lang="ja-JP" altLang="en-US" dirty="0" smtClean="0"/>
            <a:t>（内部の動きを分析せずに）</a:t>
          </a:r>
          <a:r>
            <a:rPr kumimoji="1" lang="en-US" dirty="0" smtClean="0"/>
            <a:t>Linux</a:t>
          </a:r>
          <a:r>
            <a:rPr kumimoji="1" lang="ja-JP" dirty="0" smtClean="0"/>
            <a:t> </a:t>
          </a:r>
          <a:r>
            <a:rPr kumimoji="1" lang="en-US" dirty="0" smtClean="0"/>
            <a:t>OS</a:t>
          </a:r>
          <a:r>
            <a:rPr kumimoji="1" lang="ja-JP" dirty="0" smtClean="0"/>
            <a:t> のせいにしていないだろうか？</a:t>
          </a:r>
          <a:endParaRPr kumimoji="1" lang="en-US" dirty="0"/>
        </a:p>
      </dgm:t>
    </dgm:pt>
    <dgm:pt modelId="{25E5CCAE-3911-4A95-85E7-F434B720FC28}" type="parTrans" cxnId="{71F24AE1-2E61-477D-843C-E2144909AE79}">
      <dgm:prSet/>
      <dgm:spPr/>
      <dgm:t>
        <a:bodyPr/>
        <a:lstStyle/>
        <a:p>
          <a:endParaRPr kumimoji="1" lang="ja-JP" altLang="en-US"/>
        </a:p>
      </dgm:t>
    </dgm:pt>
    <dgm:pt modelId="{102C9A1C-EF76-40AA-88E4-1CDA85751CBA}" type="sibTrans" cxnId="{71F24AE1-2E61-477D-843C-E2144909AE79}">
      <dgm:prSet/>
      <dgm:spPr/>
      <dgm:t>
        <a:bodyPr/>
        <a:lstStyle/>
        <a:p>
          <a:endParaRPr kumimoji="1" lang="ja-JP" altLang="en-US"/>
        </a:p>
      </dgm:t>
    </dgm:pt>
    <dgm:pt modelId="{C93AE5FC-A2A5-4861-A15F-1185B387DD74}">
      <dgm:prSet/>
      <dgm:spPr>
        <a:solidFill>
          <a:schemeClr val="bg1">
            <a:lumMod val="65000"/>
          </a:schemeClr>
        </a:solidFill>
      </dgm:spPr>
      <dgm:t>
        <a:bodyPr/>
        <a:lstStyle/>
        <a:p>
          <a:pPr rtl="0"/>
          <a:r>
            <a:rPr kumimoji="1" lang="en-US" dirty="0" smtClean="0"/>
            <a:t>Trinity/Convergence</a:t>
          </a:r>
          <a:r>
            <a:rPr kumimoji="1" lang="ja-JP" dirty="0" smtClean="0"/>
            <a:t> などのソリューションプロバイダーはアプリケーションの中身のノウハウは持っているが、</a:t>
          </a:r>
          <a:r>
            <a:rPr kumimoji="1" lang="en-US" altLang="ja-JP" dirty="0" smtClean="0"/>
            <a:t/>
          </a:r>
          <a:br>
            <a:rPr kumimoji="1" lang="en-US" altLang="ja-JP" dirty="0" smtClean="0"/>
          </a:br>
          <a:r>
            <a:rPr kumimoji="1" lang="ja-JP" dirty="0" smtClean="0"/>
            <a:t>土俵となるハードウエア、</a:t>
          </a:r>
          <a:r>
            <a:rPr kumimoji="1" lang="en-US" dirty="0" smtClean="0"/>
            <a:t>OS</a:t>
          </a:r>
          <a:r>
            <a:rPr kumimoji="1" lang="ja-JP" dirty="0" smtClean="0"/>
            <a:t> などには詳しくないので</a:t>
          </a:r>
          <a:r>
            <a:rPr kumimoji="1" lang="ja-JP" altLang="en-US" dirty="0" smtClean="0"/>
            <a:t>は</a:t>
          </a:r>
          <a:r>
            <a:rPr kumimoji="1" lang="ja-JP" dirty="0" smtClean="0"/>
            <a:t> ？</a:t>
          </a:r>
          <a:r>
            <a:rPr kumimoji="1" lang="ja-JP" altLang="en-US" dirty="0" smtClean="0"/>
            <a:t>　どんな </a:t>
          </a:r>
          <a:r>
            <a:rPr kumimoji="1" lang="en-US" altLang="ja-JP" dirty="0" smtClean="0"/>
            <a:t>OS</a:t>
          </a:r>
          <a:r>
            <a:rPr kumimoji="1" lang="ja-JP" altLang="en-US" dirty="0" smtClean="0"/>
            <a:t> の上にでも 移植可能です</a:t>
          </a:r>
          <a:r>
            <a:rPr kumimoji="1" lang="en-US" altLang="ja-JP" dirty="0" smtClean="0"/>
            <a:t>…..</a:t>
          </a:r>
          <a:r>
            <a:rPr kumimoji="1" lang="ja-JP" altLang="en-US" dirty="0" smtClean="0"/>
            <a:t>　は怪しい</a:t>
          </a:r>
          <a:endParaRPr kumimoji="1" lang="en-US" dirty="0"/>
        </a:p>
      </dgm:t>
    </dgm:pt>
    <dgm:pt modelId="{003A56C4-D7CC-4BF3-AE9F-F9616A156CB1}" type="parTrans" cxnId="{097CFF09-004F-4BD3-87C9-C464C35EFF9B}">
      <dgm:prSet/>
      <dgm:spPr/>
      <dgm:t>
        <a:bodyPr/>
        <a:lstStyle/>
        <a:p>
          <a:endParaRPr kumimoji="1" lang="ja-JP" altLang="en-US"/>
        </a:p>
      </dgm:t>
    </dgm:pt>
    <dgm:pt modelId="{21523642-4A4B-4588-BED8-F0D113E4F3C2}" type="sibTrans" cxnId="{097CFF09-004F-4BD3-87C9-C464C35EFF9B}">
      <dgm:prSet/>
      <dgm:spPr/>
      <dgm:t>
        <a:bodyPr/>
        <a:lstStyle/>
        <a:p>
          <a:endParaRPr kumimoji="1" lang="ja-JP" altLang="en-US"/>
        </a:p>
      </dgm:t>
    </dgm:pt>
    <dgm:pt modelId="{15F64329-4485-4493-B1D7-694BD36D3FFD}" type="pres">
      <dgm:prSet presAssocID="{9CC31ED8-F5BF-46D1-A494-02DF806079E6}" presName="linear" presStyleCnt="0">
        <dgm:presLayoutVars>
          <dgm:animLvl val="lvl"/>
          <dgm:resizeHandles val="exact"/>
        </dgm:presLayoutVars>
      </dgm:prSet>
      <dgm:spPr/>
      <dgm:t>
        <a:bodyPr/>
        <a:lstStyle/>
        <a:p>
          <a:endParaRPr kumimoji="1" lang="ja-JP" altLang="en-US"/>
        </a:p>
      </dgm:t>
    </dgm:pt>
    <dgm:pt modelId="{20E11ED9-C231-4B97-ADD3-E6E20C4FE6F9}" type="pres">
      <dgm:prSet presAssocID="{98FB08B2-1C68-4396-BFC2-C6451803CDB1}" presName="parentText" presStyleLbl="node1" presStyleIdx="0" presStyleCnt="3" custScaleY="125537">
        <dgm:presLayoutVars>
          <dgm:chMax val="0"/>
          <dgm:bulletEnabled val="1"/>
        </dgm:presLayoutVars>
      </dgm:prSet>
      <dgm:spPr/>
      <dgm:t>
        <a:bodyPr/>
        <a:lstStyle/>
        <a:p>
          <a:endParaRPr kumimoji="1" lang="ja-JP" altLang="en-US"/>
        </a:p>
      </dgm:t>
    </dgm:pt>
    <dgm:pt modelId="{5CAB0D5A-812F-4524-843D-76FD651873F6}" type="pres">
      <dgm:prSet presAssocID="{61AF0279-0E9B-40A1-9A98-023D2529F98E}" presName="spacer" presStyleCnt="0"/>
      <dgm:spPr/>
    </dgm:pt>
    <dgm:pt modelId="{8D46B742-9B32-49A1-B821-873CEE0BA2ED}" type="pres">
      <dgm:prSet presAssocID="{A091CEF4-E09F-416A-B021-26917652B7D0}" presName="parentText" presStyleLbl="node1" presStyleIdx="1" presStyleCnt="3" custScaleY="125537">
        <dgm:presLayoutVars>
          <dgm:chMax val="0"/>
          <dgm:bulletEnabled val="1"/>
        </dgm:presLayoutVars>
      </dgm:prSet>
      <dgm:spPr/>
      <dgm:t>
        <a:bodyPr/>
        <a:lstStyle/>
        <a:p>
          <a:endParaRPr kumimoji="1" lang="ja-JP" altLang="en-US"/>
        </a:p>
      </dgm:t>
    </dgm:pt>
    <dgm:pt modelId="{0C5924BA-92EB-4B3E-A3F1-1C017A3D20C1}" type="pres">
      <dgm:prSet presAssocID="{102C9A1C-EF76-40AA-88E4-1CDA85751CBA}" presName="spacer" presStyleCnt="0"/>
      <dgm:spPr/>
    </dgm:pt>
    <dgm:pt modelId="{FF4CFC44-228A-4A2F-BC20-E7AF771B2D41}" type="pres">
      <dgm:prSet presAssocID="{C93AE5FC-A2A5-4861-A15F-1185B387DD74}" presName="parentText" presStyleLbl="node1" presStyleIdx="2" presStyleCnt="3" custScaleY="125537">
        <dgm:presLayoutVars>
          <dgm:chMax val="0"/>
          <dgm:bulletEnabled val="1"/>
        </dgm:presLayoutVars>
      </dgm:prSet>
      <dgm:spPr/>
      <dgm:t>
        <a:bodyPr/>
        <a:lstStyle/>
        <a:p>
          <a:endParaRPr kumimoji="1" lang="ja-JP" altLang="en-US"/>
        </a:p>
      </dgm:t>
    </dgm:pt>
  </dgm:ptLst>
  <dgm:cxnLst>
    <dgm:cxn modelId="{D2352099-F846-4A4A-A1DD-1818E00C9521}" type="presOf" srcId="{98FB08B2-1C68-4396-BFC2-C6451803CDB1}" destId="{20E11ED9-C231-4B97-ADD3-E6E20C4FE6F9}" srcOrd="0" destOrd="0" presId="urn:microsoft.com/office/officeart/2005/8/layout/vList2"/>
    <dgm:cxn modelId="{5D280E50-F947-4028-84DC-131A811F5838}" type="presOf" srcId="{A091CEF4-E09F-416A-B021-26917652B7D0}" destId="{8D46B742-9B32-49A1-B821-873CEE0BA2ED}" srcOrd="0" destOrd="0" presId="urn:microsoft.com/office/officeart/2005/8/layout/vList2"/>
    <dgm:cxn modelId="{4E21F683-1E53-4D2A-9518-9F1006717898}" type="presOf" srcId="{9CC31ED8-F5BF-46D1-A494-02DF806079E6}" destId="{15F64329-4485-4493-B1D7-694BD36D3FFD}" srcOrd="0" destOrd="0" presId="urn:microsoft.com/office/officeart/2005/8/layout/vList2"/>
    <dgm:cxn modelId="{097CFF09-004F-4BD3-87C9-C464C35EFF9B}" srcId="{9CC31ED8-F5BF-46D1-A494-02DF806079E6}" destId="{C93AE5FC-A2A5-4861-A15F-1185B387DD74}" srcOrd="2" destOrd="0" parTransId="{003A56C4-D7CC-4BF3-AE9F-F9616A156CB1}" sibTransId="{21523642-4A4B-4588-BED8-F0D113E4F3C2}"/>
    <dgm:cxn modelId="{8B0EAE21-3AD8-4A23-8D81-D2C665EE0530}" type="presOf" srcId="{C93AE5FC-A2A5-4861-A15F-1185B387DD74}" destId="{FF4CFC44-228A-4A2F-BC20-E7AF771B2D41}" srcOrd="0" destOrd="0" presId="urn:microsoft.com/office/officeart/2005/8/layout/vList2"/>
    <dgm:cxn modelId="{71F24AE1-2E61-477D-843C-E2144909AE79}" srcId="{9CC31ED8-F5BF-46D1-A494-02DF806079E6}" destId="{A091CEF4-E09F-416A-B021-26917652B7D0}" srcOrd="1" destOrd="0" parTransId="{25E5CCAE-3911-4A95-85E7-F434B720FC28}" sibTransId="{102C9A1C-EF76-40AA-88E4-1CDA85751CBA}"/>
    <dgm:cxn modelId="{D3DB941B-E028-48F1-9348-057B01CEF41E}" srcId="{9CC31ED8-F5BF-46D1-A494-02DF806079E6}" destId="{98FB08B2-1C68-4396-BFC2-C6451803CDB1}" srcOrd="0" destOrd="0" parTransId="{865FFCED-2966-4DE2-AADE-FD6032885A0D}" sibTransId="{61AF0279-0E9B-40A1-9A98-023D2529F98E}"/>
    <dgm:cxn modelId="{45C4CC4A-7865-4695-B4AB-394AABCD2381}" type="presParOf" srcId="{15F64329-4485-4493-B1D7-694BD36D3FFD}" destId="{20E11ED9-C231-4B97-ADD3-E6E20C4FE6F9}" srcOrd="0" destOrd="0" presId="urn:microsoft.com/office/officeart/2005/8/layout/vList2"/>
    <dgm:cxn modelId="{6B1BADFD-0F14-4CB6-BBC5-250925F0CFC1}" type="presParOf" srcId="{15F64329-4485-4493-B1D7-694BD36D3FFD}" destId="{5CAB0D5A-812F-4524-843D-76FD651873F6}" srcOrd="1" destOrd="0" presId="urn:microsoft.com/office/officeart/2005/8/layout/vList2"/>
    <dgm:cxn modelId="{33152007-E2F3-4D6D-AC7E-CA78172027CA}" type="presParOf" srcId="{15F64329-4485-4493-B1D7-694BD36D3FFD}" destId="{8D46B742-9B32-49A1-B821-873CEE0BA2ED}" srcOrd="2" destOrd="0" presId="urn:microsoft.com/office/officeart/2005/8/layout/vList2"/>
    <dgm:cxn modelId="{AFA850F9-E51A-406E-BFC3-F8BBB8BBBECB}" type="presParOf" srcId="{15F64329-4485-4493-B1D7-694BD36D3FFD}" destId="{0C5924BA-92EB-4B3E-A3F1-1C017A3D20C1}" srcOrd="3" destOrd="0" presId="urn:microsoft.com/office/officeart/2005/8/layout/vList2"/>
    <dgm:cxn modelId="{FE5F4506-BBA5-429D-8811-CF4650AFFFB0}" type="presParOf" srcId="{15F64329-4485-4493-B1D7-694BD36D3FFD}" destId="{FF4CFC44-228A-4A2F-BC20-E7AF771B2D41}" srcOrd="4" destOrd="0" presId="urn:microsoft.com/office/officeart/2005/8/layout/vList2"/>
  </dgm:cxnLst>
  <dgm:bg/>
  <dgm:whole/>
</dgm:dataModel>
</file>

<file path=ppt/diagrams/data25.xml><?xml version="1.0" encoding="utf-8"?>
<dgm:dataModel xmlns:dgm="http://schemas.openxmlformats.org/drawingml/2006/diagram" xmlns:a="http://schemas.openxmlformats.org/drawingml/2006/main">
  <dgm:ptLst>
    <dgm:pt modelId="{ABBA8CE5-A6F2-432C-8B99-8706C9B13916}"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kumimoji="1" lang="ja-JP" altLang="en-US"/>
        </a:p>
      </dgm:t>
    </dgm:pt>
    <dgm:pt modelId="{C8EBBF23-49EB-44C9-9CB8-D6C9539C968B}">
      <dgm:prSet/>
      <dgm:spPr>
        <a:solidFill>
          <a:schemeClr val="accent5">
            <a:lumMod val="50000"/>
          </a:schemeClr>
        </a:solidFill>
      </dgm:spPr>
      <dgm:t>
        <a:bodyPr/>
        <a:lstStyle/>
        <a:p>
          <a:pPr rtl="0"/>
          <a:r>
            <a:rPr kumimoji="1" lang="en-US" b="1" dirty="0" smtClean="0"/>
            <a:t>uITRON</a:t>
          </a:r>
          <a:endParaRPr lang="ja-JP" dirty="0"/>
        </a:p>
      </dgm:t>
    </dgm:pt>
    <dgm:pt modelId="{F60A306D-1C66-451B-9230-9CDBBD7C9FC9}" type="parTrans" cxnId="{2BFBBEC5-A1E3-4E58-9824-702AF845F27B}">
      <dgm:prSet/>
      <dgm:spPr/>
      <dgm:t>
        <a:bodyPr/>
        <a:lstStyle/>
        <a:p>
          <a:endParaRPr kumimoji="1" lang="ja-JP" altLang="en-US"/>
        </a:p>
      </dgm:t>
    </dgm:pt>
    <dgm:pt modelId="{F6D392FF-90A8-4316-8D78-0A286DEDBD2C}" type="sibTrans" cxnId="{2BFBBEC5-A1E3-4E58-9824-702AF845F27B}">
      <dgm:prSet/>
      <dgm:spPr/>
      <dgm:t>
        <a:bodyPr/>
        <a:lstStyle/>
        <a:p>
          <a:endParaRPr kumimoji="1" lang="ja-JP" altLang="en-US"/>
        </a:p>
      </dgm:t>
    </dgm:pt>
    <dgm:pt modelId="{8B0D4F88-1C56-44BC-B40F-892098CA8B3E}">
      <dgm:prSet/>
      <dgm:spPr/>
      <dgm:t>
        <a:bodyPr/>
        <a:lstStyle/>
        <a:p>
          <a:pPr rtl="0"/>
          <a:r>
            <a:rPr kumimoji="1" lang="ja-JP" dirty="0" smtClean="0">
              <a:solidFill>
                <a:srgbClr val="FF0000"/>
              </a:solidFill>
              <a:latin typeface="+mj-ea"/>
              <a:ea typeface="+mj-ea"/>
            </a:rPr>
            <a:t>シングルユーザー</a:t>
          </a:r>
          <a:r>
            <a:rPr kumimoji="1" lang="ja-JP" dirty="0" smtClean="0">
              <a:latin typeface="+mj-ea"/>
              <a:ea typeface="+mj-ea"/>
            </a:rPr>
            <a:t>マルチタスク</a:t>
          </a:r>
          <a:endParaRPr kumimoji="1" lang="en-US" dirty="0">
            <a:latin typeface="+mj-ea"/>
            <a:ea typeface="+mj-ea"/>
          </a:endParaRPr>
        </a:p>
      </dgm:t>
    </dgm:pt>
    <dgm:pt modelId="{91AF4C85-3781-4866-B457-BC9B48A94CFE}" type="parTrans" cxnId="{2F48A72C-54A2-449D-B6AB-E79CC174C0D7}">
      <dgm:prSet/>
      <dgm:spPr/>
      <dgm:t>
        <a:bodyPr/>
        <a:lstStyle/>
        <a:p>
          <a:endParaRPr kumimoji="1" lang="ja-JP" altLang="en-US"/>
        </a:p>
      </dgm:t>
    </dgm:pt>
    <dgm:pt modelId="{2A7EAEB4-AA9C-427F-9A98-40B3641FCA30}" type="sibTrans" cxnId="{2F48A72C-54A2-449D-B6AB-E79CC174C0D7}">
      <dgm:prSet/>
      <dgm:spPr/>
      <dgm:t>
        <a:bodyPr/>
        <a:lstStyle/>
        <a:p>
          <a:endParaRPr kumimoji="1" lang="ja-JP" altLang="en-US"/>
        </a:p>
      </dgm:t>
    </dgm:pt>
    <dgm:pt modelId="{D8AC5D52-EDAA-400C-A16A-DBAF7B3201E3}">
      <dgm:prSet/>
      <dgm:spPr/>
      <dgm:t>
        <a:bodyPr/>
        <a:lstStyle/>
        <a:p>
          <a:pPr rtl="0"/>
          <a:r>
            <a:rPr kumimoji="1" lang="ja-JP" dirty="0" smtClean="0">
              <a:latin typeface="+mj-ea"/>
              <a:ea typeface="+mj-ea"/>
            </a:rPr>
            <a:t>実行タスクには関連性がある事が前提</a:t>
          </a:r>
          <a:endParaRPr kumimoji="1" lang="en-US" dirty="0">
            <a:latin typeface="+mj-ea"/>
            <a:ea typeface="+mj-ea"/>
          </a:endParaRPr>
        </a:p>
      </dgm:t>
    </dgm:pt>
    <dgm:pt modelId="{21889E1D-A0D9-4FA5-BB9E-04A21DDD50E7}" type="parTrans" cxnId="{1FE49826-D3A6-44DB-BA1B-B873CD9F0ECE}">
      <dgm:prSet/>
      <dgm:spPr/>
      <dgm:t>
        <a:bodyPr/>
        <a:lstStyle/>
        <a:p>
          <a:endParaRPr kumimoji="1" lang="ja-JP" altLang="en-US"/>
        </a:p>
      </dgm:t>
    </dgm:pt>
    <dgm:pt modelId="{8DB988EB-62D6-4B22-AF52-887E6E8EF77C}" type="sibTrans" cxnId="{1FE49826-D3A6-44DB-BA1B-B873CD9F0ECE}">
      <dgm:prSet/>
      <dgm:spPr/>
      <dgm:t>
        <a:bodyPr/>
        <a:lstStyle/>
        <a:p>
          <a:endParaRPr kumimoji="1" lang="ja-JP" altLang="en-US"/>
        </a:p>
      </dgm:t>
    </dgm:pt>
    <dgm:pt modelId="{5E8B308A-EFDA-4BE2-987A-817EE95CB51F}">
      <dgm:prSet/>
      <dgm:spPr/>
      <dgm:t>
        <a:bodyPr/>
        <a:lstStyle/>
        <a:p>
          <a:pPr rtl="0"/>
          <a:r>
            <a:rPr kumimoji="1" lang="ja-JP" dirty="0" smtClean="0">
              <a:latin typeface="+mj-ea"/>
              <a:ea typeface="+mj-ea"/>
            </a:rPr>
            <a:t>仮想メモリー空間サポートなし</a:t>
          </a:r>
          <a:endParaRPr kumimoji="1" lang="en-US" dirty="0">
            <a:latin typeface="+mj-ea"/>
            <a:ea typeface="+mj-ea"/>
          </a:endParaRPr>
        </a:p>
      </dgm:t>
    </dgm:pt>
    <dgm:pt modelId="{C989A23A-37DA-4B95-8531-2FD28F120627}" type="parTrans" cxnId="{489264A1-FD38-49A9-BD02-888EEB27A96A}">
      <dgm:prSet/>
      <dgm:spPr/>
      <dgm:t>
        <a:bodyPr/>
        <a:lstStyle/>
        <a:p>
          <a:endParaRPr kumimoji="1" lang="ja-JP" altLang="en-US"/>
        </a:p>
      </dgm:t>
    </dgm:pt>
    <dgm:pt modelId="{A47C10AC-D3B5-454C-8761-36D55EA24DDE}" type="sibTrans" cxnId="{489264A1-FD38-49A9-BD02-888EEB27A96A}">
      <dgm:prSet/>
      <dgm:spPr/>
      <dgm:t>
        <a:bodyPr/>
        <a:lstStyle/>
        <a:p>
          <a:endParaRPr kumimoji="1" lang="ja-JP" altLang="en-US"/>
        </a:p>
      </dgm:t>
    </dgm:pt>
    <dgm:pt modelId="{835266F4-B319-4249-9754-1EF93C89CB50}">
      <dgm:prSet/>
      <dgm:spPr/>
      <dgm:t>
        <a:bodyPr/>
        <a:lstStyle/>
        <a:p>
          <a:pPr rtl="0"/>
          <a:r>
            <a:rPr kumimoji="1" lang="ja-JP" dirty="0" smtClean="0">
              <a:latin typeface="+mj-ea"/>
              <a:ea typeface="+mj-ea"/>
            </a:rPr>
            <a:t>プロセス間でメモリー共有（＝非保護）</a:t>
          </a:r>
          <a:endParaRPr kumimoji="1" lang="en-US" dirty="0">
            <a:latin typeface="+mj-ea"/>
            <a:ea typeface="+mj-ea"/>
          </a:endParaRPr>
        </a:p>
      </dgm:t>
    </dgm:pt>
    <dgm:pt modelId="{E43BA354-785D-4408-B212-D4289AC31531}" type="parTrans" cxnId="{3F3F2C50-AB60-4AAC-AFED-8F4A183912BC}">
      <dgm:prSet/>
      <dgm:spPr/>
      <dgm:t>
        <a:bodyPr/>
        <a:lstStyle/>
        <a:p>
          <a:endParaRPr kumimoji="1" lang="ja-JP" altLang="en-US"/>
        </a:p>
      </dgm:t>
    </dgm:pt>
    <dgm:pt modelId="{63C55A46-2F57-4ACA-B253-CDE003E801AA}" type="sibTrans" cxnId="{3F3F2C50-AB60-4AAC-AFED-8F4A183912BC}">
      <dgm:prSet/>
      <dgm:spPr/>
      <dgm:t>
        <a:bodyPr/>
        <a:lstStyle/>
        <a:p>
          <a:endParaRPr kumimoji="1" lang="ja-JP" altLang="en-US"/>
        </a:p>
      </dgm:t>
    </dgm:pt>
    <dgm:pt modelId="{30A10AA9-5C0B-4BF9-B0AB-C533454CC448}">
      <dgm:prSet/>
      <dgm:spPr/>
      <dgm:t>
        <a:bodyPr/>
        <a:lstStyle/>
        <a:p>
          <a:pPr rtl="0"/>
          <a:r>
            <a:rPr kumimoji="1" lang="ja-JP" dirty="0" smtClean="0">
              <a:latin typeface="+mj-ea"/>
              <a:ea typeface="+mj-ea"/>
            </a:rPr>
            <a:t>カーネル空間とユーザー空間の区別なし</a:t>
          </a:r>
          <a:endParaRPr kumimoji="1" lang="en-US" dirty="0">
            <a:latin typeface="+mj-ea"/>
            <a:ea typeface="+mj-ea"/>
          </a:endParaRPr>
        </a:p>
      </dgm:t>
    </dgm:pt>
    <dgm:pt modelId="{769BA3D9-1C65-450E-9E93-BA95534FEBFA}" type="parTrans" cxnId="{E1A91532-0945-4643-B8D8-D07504249439}">
      <dgm:prSet/>
      <dgm:spPr/>
      <dgm:t>
        <a:bodyPr/>
        <a:lstStyle/>
        <a:p>
          <a:endParaRPr kumimoji="1" lang="ja-JP" altLang="en-US"/>
        </a:p>
      </dgm:t>
    </dgm:pt>
    <dgm:pt modelId="{02B675F0-EBFD-4D67-9E2F-9FA5FC5FF2FE}" type="sibTrans" cxnId="{E1A91532-0945-4643-B8D8-D07504249439}">
      <dgm:prSet/>
      <dgm:spPr/>
      <dgm:t>
        <a:bodyPr/>
        <a:lstStyle/>
        <a:p>
          <a:endParaRPr kumimoji="1" lang="ja-JP" altLang="en-US"/>
        </a:p>
      </dgm:t>
    </dgm:pt>
    <dgm:pt modelId="{F9EAEAFE-9E8C-471F-82F2-DE4871D76A80}">
      <dgm:prSet/>
      <dgm:spPr/>
      <dgm:t>
        <a:bodyPr/>
        <a:lstStyle/>
        <a:p>
          <a:pPr rtl="0"/>
          <a:r>
            <a:rPr kumimoji="1" lang="ja-JP" dirty="0" smtClean="0">
              <a:latin typeface="+mj-ea"/>
              <a:ea typeface="+mj-ea"/>
            </a:rPr>
            <a:t>プログラムでタスク実行順序を手動スケジューリング可能</a:t>
          </a:r>
          <a:endParaRPr kumimoji="1" lang="en-US" dirty="0">
            <a:latin typeface="+mj-ea"/>
            <a:ea typeface="+mj-ea"/>
          </a:endParaRPr>
        </a:p>
      </dgm:t>
    </dgm:pt>
    <dgm:pt modelId="{693EC277-3B7D-4F6D-B2D8-DFB78A82814A}" type="parTrans" cxnId="{CC0F6D57-6512-4A46-AEBF-FCF44A36E499}">
      <dgm:prSet/>
      <dgm:spPr/>
      <dgm:t>
        <a:bodyPr/>
        <a:lstStyle/>
        <a:p>
          <a:endParaRPr kumimoji="1" lang="ja-JP" altLang="en-US"/>
        </a:p>
      </dgm:t>
    </dgm:pt>
    <dgm:pt modelId="{0527746C-0512-4DDC-8D81-985AAA1442B3}" type="sibTrans" cxnId="{CC0F6D57-6512-4A46-AEBF-FCF44A36E499}">
      <dgm:prSet/>
      <dgm:spPr/>
      <dgm:t>
        <a:bodyPr/>
        <a:lstStyle/>
        <a:p>
          <a:endParaRPr kumimoji="1" lang="ja-JP" altLang="en-US"/>
        </a:p>
      </dgm:t>
    </dgm:pt>
    <dgm:pt modelId="{3E983DFA-7D8B-47B5-9F93-7C6F27BDA6F1}">
      <dgm:prSet/>
      <dgm:spPr>
        <a:solidFill>
          <a:srgbClr val="FF9933"/>
        </a:solidFill>
      </dgm:spPr>
      <dgm:t>
        <a:bodyPr/>
        <a:lstStyle/>
        <a:p>
          <a:pPr rtl="0"/>
          <a:r>
            <a:rPr kumimoji="1" lang="en-US" b="1" dirty="0" smtClean="0"/>
            <a:t>Linux</a:t>
          </a:r>
          <a:endParaRPr lang="ja-JP" dirty="0"/>
        </a:p>
      </dgm:t>
    </dgm:pt>
    <dgm:pt modelId="{3F8CCCFB-7798-4426-8672-B9E83804BE5D}" type="parTrans" cxnId="{BCD0BF6F-6709-47F2-A655-DEC68DC4521E}">
      <dgm:prSet/>
      <dgm:spPr/>
      <dgm:t>
        <a:bodyPr/>
        <a:lstStyle/>
        <a:p>
          <a:endParaRPr kumimoji="1" lang="ja-JP" altLang="en-US"/>
        </a:p>
      </dgm:t>
    </dgm:pt>
    <dgm:pt modelId="{9BCAAC2B-B496-4FFF-A8CC-CCB25D6E6C6A}" type="sibTrans" cxnId="{BCD0BF6F-6709-47F2-A655-DEC68DC4521E}">
      <dgm:prSet/>
      <dgm:spPr/>
      <dgm:t>
        <a:bodyPr/>
        <a:lstStyle/>
        <a:p>
          <a:endParaRPr kumimoji="1" lang="ja-JP" altLang="en-US"/>
        </a:p>
      </dgm:t>
    </dgm:pt>
    <dgm:pt modelId="{C113EB73-7526-4E48-969C-A8F19CDECD91}">
      <dgm:prSet custT="1"/>
      <dgm:spPr>
        <a:solidFill>
          <a:srgbClr val="FFD85D">
            <a:alpha val="89804"/>
          </a:srgbClr>
        </a:solidFill>
      </dgm:spPr>
      <dgm:t>
        <a:bodyPr/>
        <a:lstStyle/>
        <a:p>
          <a:pPr rtl="0"/>
          <a:r>
            <a:rPr kumimoji="1" lang="ja-JP" sz="1400" dirty="0" smtClean="0">
              <a:solidFill>
                <a:srgbClr val="FF0000"/>
              </a:solidFill>
              <a:latin typeface="+mj-ea"/>
              <a:ea typeface="+mj-ea"/>
            </a:rPr>
            <a:t>マルチユーザー</a:t>
          </a:r>
          <a:r>
            <a:rPr kumimoji="1" lang="ja-JP" sz="1400" dirty="0" smtClean="0">
              <a:latin typeface="+mj-ea"/>
              <a:ea typeface="+mj-ea"/>
            </a:rPr>
            <a:t>マルチタスク</a:t>
          </a:r>
          <a:endParaRPr kumimoji="1" lang="en-US" sz="1400" dirty="0">
            <a:latin typeface="+mj-ea"/>
            <a:ea typeface="+mj-ea"/>
          </a:endParaRPr>
        </a:p>
      </dgm:t>
    </dgm:pt>
    <dgm:pt modelId="{812CA60A-F8EB-4ABE-9BE7-DEFADC802944}" type="parTrans" cxnId="{10A45C10-FB0B-4016-9A2E-93E31CD81999}">
      <dgm:prSet/>
      <dgm:spPr/>
      <dgm:t>
        <a:bodyPr/>
        <a:lstStyle/>
        <a:p>
          <a:endParaRPr kumimoji="1" lang="ja-JP" altLang="en-US"/>
        </a:p>
      </dgm:t>
    </dgm:pt>
    <dgm:pt modelId="{C50626A2-EC28-49F0-A207-BE9B01D8975B}" type="sibTrans" cxnId="{10A45C10-FB0B-4016-9A2E-93E31CD81999}">
      <dgm:prSet/>
      <dgm:spPr/>
      <dgm:t>
        <a:bodyPr/>
        <a:lstStyle/>
        <a:p>
          <a:endParaRPr kumimoji="1" lang="ja-JP" altLang="en-US"/>
        </a:p>
      </dgm:t>
    </dgm:pt>
    <dgm:pt modelId="{75D85CD0-4B50-4CEF-A96E-1CB3954C7FDC}">
      <dgm:prSet custT="1"/>
      <dgm:spPr>
        <a:solidFill>
          <a:srgbClr val="FFD85D">
            <a:alpha val="89804"/>
          </a:srgbClr>
        </a:solidFill>
      </dgm:spPr>
      <dgm:t>
        <a:bodyPr/>
        <a:lstStyle/>
        <a:p>
          <a:pPr rtl="0"/>
          <a:r>
            <a:rPr kumimoji="1" lang="ja-JP" sz="1400" dirty="0" smtClean="0">
              <a:latin typeface="+mj-ea"/>
              <a:ea typeface="+mj-ea"/>
            </a:rPr>
            <a:t>実行タスク間には脈略がないことを想定</a:t>
          </a:r>
          <a:endParaRPr kumimoji="1" lang="en-US" sz="1400" dirty="0">
            <a:latin typeface="+mj-ea"/>
            <a:ea typeface="+mj-ea"/>
          </a:endParaRPr>
        </a:p>
      </dgm:t>
    </dgm:pt>
    <dgm:pt modelId="{129EA033-0B02-4ABE-A4AD-924BC9E7D483}" type="parTrans" cxnId="{7200A91B-228B-44A4-99D9-DF59C49B675D}">
      <dgm:prSet/>
      <dgm:spPr/>
      <dgm:t>
        <a:bodyPr/>
        <a:lstStyle/>
        <a:p>
          <a:endParaRPr kumimoji="1" lang="ja-JP" altLang="en-US"/>
        </a:p>
      </dgm:t>
    </dgm:pt>
    <dgm:pt modelId="{FB414C4E-54C7-40D3-B958-4EB41D528CE8}" type="sibTrans" cxnId="{7200A91B-228B-44A4-99D9-DF59C49B675D}">
      <dgm:prSet/>
      <dgm:spPr/>
      <dgm:t>
        <a:bodyPr/>
        <a:lstStyle/>
        <a:p>
          <a:endParaRPr kumimoji="1" lang="ja-JP" altLang="en-US"/>
        </a:p>
      </dgm:t>
    </dgm:pt>
    <dgm:pt modelId="{34A98A11-9BBE-415F-BD65-22B5E2DE86E6}">
      <dgm:prSet custT="1"/>
      <dgm:spPr>
        <a:solidFill>
          <a:srgbClr val="FFD85D">
            <a:alpha val="89804"/>
          </a:srgbClr>
        </a:solidFill>
      </dgm:spPr>
      <dgm:t>
        <a:bodyPr/>
        <a:lstStyle/>
        <a:p>
          <a:pPr rtl="0"/>
          <a:r>
            <a:rPr kumimoji="1" lang="ja-JP" sz="1400" dirty="0" smtClean="0">
              <a:latin typeface="+mj-ea"/>
              <a:ea typeface="+mj-ea"/>
            </a:rPr>
            <a:t>ユーザープロセスは</a:t>
          </a:r>
          <a:r>
            <a:rPr kumimoji="1" lang="ja-JP" sz="1400" dirty="0" smtClean="0">
              <a:solidFill>
                <a:srgbClr val="FF0000"/>
              </a:solidFill>
              <a:latin typeface="+mj-ea"/>
              <a:ea typeface="+mj-ea"/>
            </a:rPr>
            <a:t>基本的には仮想メモリー</a:t>
          </a:r>
          <a:r>
            <a:rPr kumimoji="1" lang="ja-JP" sz="1400" dirty="0" smtClean="0">
              <a:latin typeface="+mj-ea"/>
              <a:ea typeface="+mj-ea"/>
            </a:rPr>
            <a:t>を使用</a:t>
          </a:r>
          <a:endParaRPr kumimoji="1" lang="en-US" sz="1400" dirty="0">
            <a:latin typeface="+mj-ea"/>
            <a:ea typeface="+mj-ea"/>
          </a:endParaRPr>
        </a:p>
      </dgm:t>
    </dgm:pt>
    <dgm:pt modelId="{BEAF1BD8-A178-4B59-8F50-F22A4E198A1C}" type="parTrans" cxnId="{74472316-ACB2-4F98-A05D-4E20ACF3F3F0}">
      <dgm:prSet/>
      <dgm:spPr/>
      <dgm:t>
        <a:bodyPr/>
        <a:lstStyle/>
        <a:p>
          <a:endParaRPr kumimoji="1" lang="ja-JP" altLang="en-US"/>
        </a:p>
      </dgm:t>
    </dgm:pt>
    <dgm:pt modelId="{A72AF7DB-BB82-4243-A8D2-6A9D569102E8}" type="sibTrans" cxnId="{74472316-ACB2-4F98-A05D-4E20ACF3F3F0}">
      <dgm:prSet/>
      <dgm:spPr/>
      <dgm:t>
        <a:bodyPr/>
        <a:lstStyle/>
        <a:p>
          <a:endParaRPr kumimoji="1" lang="ja-JP" altLang="en-US"/>
        </a:p>
      </dgm:t>
    </dgm:pt>
    <dgm:pt modelId="{F6FCF312-A1A0-4DE5-8984-307AA11A9C3A}">
      <dgm:prSet custT="1"/>
      <dgm:spPr>
        <a:solidFill>
          <a:srgbClr val="FFD85D">
            <a:alpha val="89804"/>
          </a:srgbClr>
        </a:solidFill>
      </dgm:spPr>
      <dgm:t>
        <a:bodyPr/>
        <a:lstStyle/>
        <a:p>
          <a:pPr rtl="0"/>
          <a:r>
            <a:rPr kumimoji="1" lang="ja-JP" sz="1400" dirty="0" smtClean="0">
              <a:latin typeface="+mj-ea"/>
              <a:ea typeface="+mj-ea"/>
            </a:rPr>
            <a:t>プロセス間で</a:t>
          </a:r>
          <a:r>
            <a:rPr kumimoji="1" lang="ja-JP" altLang="en-US" sz="1400" dirty="0" smtClean="0">
              <a:latin typeface="+mj-ea"/>
              <a:ea typeface="+mj-ea"/>
            </a:rPr>
            <a:t>は</a:t>
          </a:r>
          <a:r>
            <a:rPr kumimoji="1" lang="ja-JP" sz="1400" dirty="0" smtClean="0">
              <a:latin typeface="+mj-ea"/>
              <a:ea typeface="+mj-ea"/>
            </a:rPr>
            <a:t>メモリー</a:t>
          </a:r>
          <a:r>
            <a:rPr kumimoji="1" lang="ja-JP" altLang="en-US" sz="1400" dirty="0" smtClean="0">
              <a:latin typeface="+mj-ea"/>
              <a:ea typeface="+mj-ea"/>
            </a:rPr>
            <a:t>は完全</a:t>
          </a:r>
          <a:r>
            <a:rPr kumimoji="1" lang="ja-JP" sz="1400" dirty="0" smtClean="0">
              <a:latin typeface="+mj-ea"/>
              <a:ea typeface="+mj-ea"/>
            </a:rPr>
            <a:t>独立（＝保護）</a:t>
          </a:r>
          <a:endParaRPr kumimoji="1" lang="en-US" sz="1400" dirty="0">
            <a:latin typeface="+mj-ea"/>
            <a:ea typeface="+mj-ea"/>
          </a:endParaRPr>
        </a:p>
      </dgm:t>
    </dgm:pt>
    <dgm:pt modelId="{D6775E38-573E-4917-BA0E-87C4867B1050}" type="parTrans" cxnId="{8AE6241B-6E44-4C36-AB1B-853A3210D931}">
      <dgm:prSet/>
      <dgm:spPr/>
      <dgm:t>
        <a:bodyPr/>
        <a:lstStyle/>
        <a:p>
          <a:endParaRPr kumimoji="1" lang="ja-JP" altLang="en-US"/>
        </a:p>
      </dgm:t>
    </dgm:pt>
    <dgm:pt modelId="{BFF80BD0-A652-4A3C-9747-F8283A9B2EC4}" type="sibTrans" cxnId="{8AE6241B-6E44-4C36-AB1B-853A3210D931}">
      <dgm:prSet/>
      <dgm:spPr/>
      <dgm:t>
        <a:bodyPr/>
        <a:lstStyle/>
        <a:p>
          <a:endParaRPr kumimoji="1" lang="ja-JP" altLang="en-US"/>
        </a:p>
      </dgm:t>
    </dgm:pt>
    <dgm:pt modelId="{4FF3D234-2C2C-42FE-9470-8E8754DA2097}">
      <dgm:prSet custT="1"/>
      <dgm:spPr>
        <a:solidFill>
          <a:srgbClr val="FFD85D">
            <a:alpha val="89804"/>
          </a:srgbClr>
        </a:solidFill>
      </dgm:spPr>
      <dgm:t>
        <a:bodyPr/>
        <a:lstStyle/>
        <a:p>
          <a:pPr rtl="0"/>
          <a:r>
            <a:rPr kumimoji="1" lang="ja-JP" sz="1400" dirty="0" smtClean="0">
              <a:latin typeface="+mj-ea"/>
              <a:ea typeface="+mj-ea"/>
            </a:rPr>
            <a:t>カーネル空間とユーザー空間は完全に独立 （</a:t>
          </a:r>
          <a:r>
            <a:rPr kumimoji="1" lang="en-US" sz="1400" dirty="0" smtClean="0">
              <a:solidFill>
                <a:srgbClr val="FF0000"/>
              </a:solidFill>
              <a:latin typeface="+mj-ea"/>
              <a:ea typeface="+mj-ea"/>
            </a:rPr>
            <a:t>context</a:t>
          </a:r>
          <a:r>
            <a:rPr kumimoji="1" lang="ja-JP" sz="1400" dirty="0" smtClean="0">
              <a:solidFill>
                <a:srgbClr val="FF0000"/>
              </a:solidFill>
              <a:latin typeface="+mj-ea"/>
              <a:ea typeface="+mj-ea"/>
            </a:rPr>
            <a:t> </a:t>
          </a:r>
          <a:r>
            <a:rPr kumimoji="1" lang="en-US" sz="1400" dirty="0" smtClean="0">
              <a:solidFill>
                <a:srgbClr val="FF0000"/>
              </a:solidFill>
              <a:latin typeface="+mj-ea"/>
              <a:ea typeface="+mj-ea"/>
            </a:rPr>
            <a:t>switch</a:t>
          </a:r>
          <a:r>
            <a:rPr kumimoji="1" lang="ja-JP" sz="1400" dirty="0" smtClean="0">
              <a:latin typeface="+mj-ea"/>
              <a:ea typeface="+mj-ea"/>
            </a:rPr>
            <a:t> 必要）</a:t>
          </a:r>
          <a:endParaRPr kumimoji="1" lang="en-US" sz="1400" dirty="0">
            <a:latin typeface="+mj-ea"/>
            <a:ea typeface="+mj-ea"/>
          </a:endParaRPr>
        </a:p>
      </dgm:t>
    </dgm:pt>
    <dgm:pt modelId="{F54EAF9D-483F-4118-933E-A4021FE670F8}" type="parTrans" cxnId="{914E5793-6794-43EE-AFD3-1104A1BA5060}">
      <dgm:prSet/>
      <dgm:spPr/>
      <dgm:t>
        <a:bodyPr/>
        <a:lstStyle/>
        <a:p>
          <a:endParaRPr kumimoji="1" lang="ja-JP" altLang="en-US"/>
        </a:p>
      </dgm:t>
    </dgm:pt>
    <dgm:pt modelId="{5D397CD1-1473-4496-9D20-931213A807CF}" type="sibTrans" cxnId="{914E5793-6794-43EE-AFD3-1104A1BA5060}">
      <dgm:prSet/>
      <dgm:spPr/>
      <dgm:t>
        <a:bodyPr/>
        <a:lstStyle/>
        <a:p>
          <a:endParaRPr kumimoji="1" lang="ja-JP" altLang="en-US"/>
        </a:p>
      </dgm:t>
    </dgm:pt>
    <dgm:pt modelId="{1D2B7702-B766-4147-B4F9-E8AA7962D2A0}">
      <dgm:prSet custT="1"/>
      <dgm:spPr>
        <a:solidFill>
          <a:srgbClr val="FFD85D">
            <a:alpha val="89804"/>
          </a:srgbClr>
        </a:solidFill>
      </dgm:spPr>
      <dgm:t>
        <a:bodyPr/>
        <a:lstStyle/>
        <a:p>
          <a:pPr rtl="0"/>
          <a:r>
            <a:rPr kumimoji="1" lang="ja-JP" sz="1400" dirty="0" smtClean="0">
              <a:latin typeface="+mj-ea"/>
              <a:ea typeface="+mj-ea"/>
            </a:rPr>
            <a:t>プロセス実行順序は</a:t>
          </a:r>
          <a:r>
            <a:rPr kumimoji="1" lang="ja-JP" sz="1400" dirty="0" smtClean="0">
              <a:solidFill>
                <a:srgbClr val="FF0000"/>
              </a:solidFill>
              <a:latin typeface="+mj-ea"/>
              <a:ea typeface="+mj-ea"/>
            </a:rPr>
            <a:t>自動スケジューリング</a:t>
          </a:r>
          <a:r>
            <a:rPr kumimoji="1" lang="ja-JP" sz="1400" dirty="0" smtClean="0">
              <a:latin typeface="+mj-ea"/>
              <a:ea typeface="+mj-ea"/>
            </a:rPr>
            <a:t>、</a:t>
          </a:r>
          <a:r>
            <a:rPr kumimoji="1" lang="ja-JP" sz="1400" dirty="0" smtClean="0">
              <a:solidFill>
                <a:srgbClr val="FF0000"/>
              </a:solidFill>
              <a:latin typeface="+mj-ea"/>
              <a:ea typeface="+mj-ea"/>
            </a:rPr>
            <a:t>優先度も自動調整</a:t>
          </a:r>
          <a:endParaRPr kumimoji="1" lang="en-US" sz="1400" dirty="0">
            <a:solidFill>
              <a:srgbClr val="FF0000"/>
            </a:solidFill>
            <a:latin typeface="+mj-ea"/>
            <a:ea typeface="+mj-ea"/>
          </a:endParaRPr>
        </a:p>
      </dgm:t>
    </dgm:pt>
    <dgm:pt modelId="{649079FB-E716-4FAD-BED8-FC9660AE7184}" type="parTrans" cxnId="{A993FA07-3271-45E3-9CDD-678619C19AFD}">
      <dgm:prSet/>
      <dgm:spPr/>
      <dgm:t>
        <a:bodyPr/>
        <a:lstStyle/>
        <a:p>
          <a:endParaRPr kumimoji="1" lang="ja-JP" altLang="en-US"/>
        </a:p>
      </dgm:t>
    </dgm:pt>
    <dgm:pt modelId="{0DA5FAA8-1EF4-4F4A-B3CF-CC3C0A95B6C9}" type="sibTrans" cxnId="{A993FA07-3271-45E3-9CDD-678619C19AFD}">
      <dgm:prSet/>
      <dgm:spPr/>
      <dgm:t>
        <a:bodyPr/>
        <a:lstStyle/>
        <a:p>
          <a:endParaRPr kumimoji="1" lang="ja-JP" altLang="en-US"/>
        </a:p>
      </dgm:t>
    </dgm:pt>
    <dgm:pt modelId="{7498342E-14E8-4381-8348-6327AC46E639}" type="pres">
      <dgm:prSet presAssocID="{ABBA8CE5-A6F2-432C-8B99-8706C9B13916}" presName="Name0" presStyleCnt="0">
        <dgm:presLayoutVars>
          <dgm:dir/>
          <dgm:animLvl val="lvl"/>
          <dgm:resizeHandles val="exact"/>
        </dgm:presLayoutVars>
      </dgm:prSet>
      <dgm:spPr/>
      <dgm:t>
        <a:bodyPr/>
        <a:lstStyle/>
        <a:p>
          <a:endParaRPr kumimoji="1" lang="ja-JP" altLang="en-US"/>
        </a:p>
      </dgm:t>
    </dgm:pt>
    <dgm:pt modelId="{89A3BD2E-988F-4039-B103-7DF8A52BC0CD}" type="pres">
      <dgm:prSet presAssocID="{C8EBBF23-49EB-44C9-9CB8-D6C9539C968B}" presName="linNode" presStyleCnt="0"/>
      <dgm:spPr/>
    </dgm:pt>
    <dgm:pt modelId="{5F902194-54C7-4AE8-B7FD-9CE005C158E4}" type="pres">
      <dgm:prSet presAssocID="{C8EBBF23-49EB-44C9-9CB8-D6C9539C968B}" presName="parentText" presStyleLbl="node1" presStyleIdx="0" presStyleCnt="2" custScaleX="82149" custLinFactNeighborX="-3740">
        <dgm:presLayoutVars>
          <dgm:chMax val="1"/>
          <dgm:bulletEnabled val="1"/>
        </dgm:presLayoutVars>
      </dgm:prSet>
      <dgm:spPr/>
      <dgm:t>
        <a:bodyPr/>
        <a:lstStyle/>
        <a:p>
          <a:endParaRPr kumimoji="1" lang="ja-JP" altLang="en-US"/>
        </a:p>
      </dgm:t>
    </dgm:pt>
    <dgm:pt modelId="{2858D659-C890-4F1D-A802-615E7AB48E1B}" type="pres">
      <dgm:prSet presAssocID="{C8EBBF23-49EB-44C9-9CB8-D6C9539C968B}" presName="descendantText" presStyleLbl="alignAccFollowNode1" presStyleIdx="0" presStyleCnt="2" custScaleX="104918" custLinFactNeighborX="-2277">
        <dgm:presLayoutVars>
          <dgm:bulletEnabled val="1"/>
        </dgm:presLayoutVars>
      </dgm:prSet>
      <dgm:spPr/>
      <dgm:t>
        <a:bodyPr/>
        <a:lstStyle/>
        <a:p>
          <a:endParaRPr kumimoji="1" lang="ja-JP" altLang="en-US"/>
        </a:p>
      </dgm:t>
    </dgm:pt>
    <dgm:pt modelId="{0CF8DA5A-8059-4122-A03F-EF0E89427161}" type="pres">
      <dgm:prSet presAssocID="{F6D392FF-90A8-4316-8D78-0A286DEDBD2C}" presName="sp" presStyleCnt="0"/>
      <dgm:spPr/>
    </dgm:pt>
    <dgm:pt modelId="{15B751D5-B844-4F99-A35A-47502C857C81}" type="pres">
      <dgm:prSet presAssocID="{3E983DFA-7D8B-47B5-9F93-7C6F27BDA6F1}" presName="linNode" presStyleCnt="0"/>
      <dgm:spPr/>
    </dgm:pt>
    <dgm:pt modelId="{40355385-6850-4DA5-9DAB-F01B1F5EDBDE}" type="pres">
      <dgm:prSet presAssocID="{3E983DFA-7D8B-47B5-9F93-7C6F27BDA6F1}" presName="parentText" presStyleLbl="node1" presStyleIdx="1" presStyleCnt="2" custScaleX="82149" custLinFactNeighborX="-3740">
        <dgm:presLayoutVars>
          <dgm:chMax val="1"/>
          <dgm:bulletEnabled val="1"/>
        </dgm:presLayoutVars>
      </dgm:prSet>
      <dgm:spPr/>
      <dgm:t>
        <a:bodyPr/>
        <a:lstStyle/>
        <a:p>
          <a:endParaRPr kumimoji="1" lang="ja-JP" altLang="en-US"/>
        </a:p>
      </dgm:t>
    </dgm:pt>
    <dgm:pt modelId="{ADDBDB71-5028-46AC-8446-D9C6AA89F233}" type="pres">
      <dgm:prSet presAssocID="{3E983DFA-7D8B-47B5-9F93-7C6F27BDA6F1}" presName="descendantText" presStyleLbl="alignAccFollowNode1" presStyleIdx="1" presStyleCnt="2" custScaleX="105123" custLinFactNeighborX="-2277">
        <dgm:presLayoutVars>
          <dgm:bulletEnabled val="1"/>
        </dgm:presLayoutVars>
      </dgm:prSet>
      <dgm:spPr/>
      <dgm:t>
        <a:bodyPr/>
        <a:lstStyle/>
        <a:p>
          <a:endParaRPr kumimoji="1" lang="ja-JP" altLang="en-US"/>
        </a:p>
      </dgm:t>
    </dgm:pt>
  </dgm:ptLst>
  <dgm:cxnLst>
    <dgm:cxn modelId="{10A45C10-FB0B-4016-9A2E-93E31CD81999}" srcId="{3E983DFA-7D8B-47B5-9F93-7C6F27BDA6F1}" destId="{C113EB73-7526-4E48-969C-A8F19CDECD91}" srcOrd="0" destOrd="0" parTransId="{812CA60A-F8EB-4ABE-9BE7-DEFADC802944}" sibTransId="{C50626A2-EC28-49F0-A207-BE9B01D8975B}"/>
    <dgm:cxn modelId="{2BFBBEC5-A1E3-4E58-9824-702AF845F27B}" srcId="{ABBA8CE5-A6F2-432C-8B99-8706C9B13916}" destId="{C8EBBF23-49EB-44C9-9CB8-D6C9539C968B}" srcOrd="0" destOrd="0" parTransId="{F60A306D-1C66-451B-9230-9CDBBD7C9FC9}" sibTransId="{F6D392FF-90A8-4316-8D78-0A286DEDBD2C}"/>
    <dgm:cxn modelId="{1FE49826-D3A6-44DB-BA1B-B873CD9F0ECE}" srcId="{C8EBBF23-49EB-44C9-9CB8-D6C9539C968B}" destId="{D8AC5D52-EDAA-400C-A16A-DBAF7B3201E3}" srcOrd="1" destOrd="0" parTransId="{21889E1D-A0D9-4FA5-BB9E-04A21DDD50E7}" sibTransId="{8DB988EB-62D6-4B22-AF52-887E6E8EF77C}"/>
    <dgm:cxn modelId="{66A068C4-6171-4AED-ABE5-0A4814E2F9BE}" type="presOf" srcId="{30A10AA9-5C0B-4BF9-B0AB-C533454CC448}" destId="{2858D659-C890-4F1D-A802-615E7AB48E1B}" srcOrd="0" destOrd="4" presId="urn:microsoft.com/office/officeart/2005/8/layout/vList5"/>
    <dgm:cxn modelId="{FD10EDE7-1DBA-471C-8DB4-A14E403962C1}" type="presOf" srcId="{5E8B308A-EFDA-4BE2-987A-817EE95CB51F}" destId="{2858D659-C890-4F1D-A802-615E7AB48E1B}" srcOrd="0" destOrd="2" presId="urn:microsoft.com/office/officeart/2005/8/layout/vList5"/>
    <dgm:cxn modelId="{DCC787A7-A7C3-41E1-BE7E-5902C59C5B2C}" type="presOf" srcId="{D8AC5D52-EDAA-400C-A16A-DBAF7B3201E3}" destId="{2858D659-C890-4F1D-A802-615E7AB48E1B}" srcOrd="0" destOrd="1" presId="urn:microsoft.com/office/officeart/2005/8/layout/vList5"/>
    <dgm:cxn modelId="{DCAAD07C-2DF8-4A34-AB80-8FC195A3A92F}" type="presOf" srcId="{ABBA8CE5-A6F2-432C-8B99-8706C9B13916}" destId="{7498342E-14E8-4381-8348-6327AC46E639}" srcOrd="0" destOrd="0" presId="urn:microsoft.com/office/officeart/2005/8/layout/vList5"/>
    <dgm:cxn modelId="{8AE6241B-6E44-4C36-AB1B-853A3210D931}" srcId="{3E983DFA-7D8B-47B5-9F93-7C6F27BDA6F1}" destId="{F6FCF312-A1A0-4DE5-8984-307AA11A9C3A}" srcOrd="3" destOrd="0" parTransId="{D6775E38-573E-4917-BA0E-87C4867B1050}" sibTransId="{BFF80BD0-A652-4A3C-9747-F8283A9B2EC4}"/>
    <dgm:cxn modelId="{E1A91532-0945-4643-B8D8-D07504249439}" srcId="{C8EBBF23-49EB-44C9-9CB8-D6C9539C968B}" destId="{30A10AA9-5C0B-4BF9-B0AB-C533454CC448}" srcOrd="4" destOrd="0" parTransId="{769BA3D9-1C65-450E-9E93-BA95534FEBFA}" sibTransId="{02B675F0-EBFD-4D67-9E2F-9FA5FC5FF2FE}"/>
    <dgm:cxn modelId="{1FE68BB3-F19F-4EF9-8388-A63719E18C97}" type="presOf" srcId="{34A98A11-9BBE-415F-BD65-22B5E2DE86E6}" destId="{ADDBDB71-5028-46AC-8446-D9C6AA89F233}" srcOrd="0" destOrd="2" presId="urn:microsoft.com/office/officeart/2005/8/layout/vList5"/>
    <dgm:cxn modelId="{02C14F41-523C-4154-9CE5-A99FFF4E45B1}" type="presOf" srcId="{835266F4-B319-4249-9754-1EF93C89CB50}" destId="{2858D659-C890-4F1D-A802-615E7AB48E1B}" srcOrd="0" destOrd="3" presId="urn:microsoft.com/office/officeart/2005/8/layout/vList5"/>
    <dgm:cxn modelId="{7200A91B-228B-44A4-99D9-DF59C49B675D}" srcId="{3E983DFA-7D8B-47B5-9F93-7C6F27BDA6F1}" destId="{75D85CD0-4B50-4CEF-A96E-1CB3954C7FDC}" srcOrd="1" destOrd="0" parTransId="{129EA033-0B02-4ABE-A4AD-924BC9E7D483}" sibTransId="{FB414C4E-54C7-40D3-B958-4EB41D528CE8}"/>
    <dgm:cxn modelId="{22C3983C-6B96-4F32-92E6-50D449D6582A}" type="presOf" srcId="{F9EAEAFE-9E8C-471F-82F2-DE4871D76A80}" destId="{2858D659-C890-4F1D-A802-615E7AB48E1B}" srcOrd="0" destOrd="5" presId="urn:microsoft.com/office/officeart/2005/8/layout/vList5"/>
    <dgm:cxn modelId="{8589377A-0EF8-4811-BFF5-F39682281FEB}" type="presOf" srcId="{1D2B7702-B766-4147-B4F9-E8AA7962D2A0}" destId="{ADDBDB71-5028-46AC-8446-D9C6AA89F233}" srcOrd="0" destOrd="5" presId="urn:microsoft.com/office/officeart/2005/8/layout/vList5"/>
    <dgm:cxn modelId="{74472316-ACB2-4F98-A05D-4E20ACF3F3F0}" srcId="{3E983DFA-7D8B-47B5-9F93-7C6F27BDA6F1}" destId="{34A98A11-9BBE-415F-BD65-22B5E2DE86E6}" srcOrd="2" destOrd="0" parTransId="{BEAF1BD8-A178-4B59-8F50-F22A4E198A1C}" sibTransId="{A72AF7DB-BB82-4243-A8D2-6A9D569102E8}"/>
    <dgm:cxn modelId="{489264A1-FD38-49A9-BD02-888EEB27A96A}" srcId="{C8EBBF23-49EB-44C9-9CB8-D6C9539C968B}" destId="{5E8B308A-EFDA-4BE2-987A-817EE95CB51F}" srcOrd="2" destOrd="0" parTransId="{C989A23A-37DA-4B95-8531-2FD28F120627}" sibTransId="{A47C10AC-D3B5-454C-8761-36D55EA24DDE}"/>
    <dgm:cxn modelId="{0261BC37-EB02-4646-91A3-04856C8A170F}" type="presOf" srcId="{4FF3D234-2C2C-42FE-9470-8E8754DA2097}" destId="{ADDBDB71-5028-46AC-8446-D9C6AA89F233}" srcOrd="0" destOrd="4" presId="urn:microsoft.com/office/officeart/2005/8/layout/vList5"/>
    <dgm:cxn modelId="{409D6502-69A4-4098-8F48-CA3FC83607B8}" type="presOf" srcId="{C113EB73-7526-4E48-969C-A8F19CDECD91}" destId="{ADDBDB71-5028-46AC-8446-D9C6AA89F233}" srcOrd="0" destOrd="0" presId="urn:microsoft.com/office/officeart/2005/8/layout/vList5"/>
    <dgm:cxn modelId="{914E5793-6794-43EE-AFD3-1104A1BA5060}" srcId="{3E983DFA-7D8B-47B5-9F93-7C6F27BDA6F1}" destId="{4FF3D234-2C2C-42FE-9470-8E8754DA2097}" srcOrd="4" destOrd="0" parTransId="{F54EAF9D-483F-4118-933E-A4021FE670F8}" sibTransId="{5D397CD1-1473-4496-9D20-931213A807CF}"/>
    <dgm:cxn modelId="{A993FA07-3271-45E3-9CDD-678619C19AFD}" srcId="{3E983DFA-7D8B-47B5-9F93-7C6F27BDA6F1}" destId="{1D2B7702-B766-4147-B4F9-E8AA7962D2A0}" srcOrd="5" destOrd="0" parTransId="{649079FB-E716-4FAD-BED8-FC9660AE7184}" sibTransId="{0DA5FAA8-1EF4-4F4A-B3CF-CC3C0A95B6C9}"/>
    <dgm:cxn modelId="{DACF9093-E4AA-4859-B5FC-E23AC3C3FA5F}" type="presOf" srcId="{F6FCF312-A1A0-4DE5-8984-307AA11A9C3A}" destId="{ADDBDB71-5028-46AC-8446-D9C6AA89F233}" srcOrd="0" destOrd="3" presId="urn:microsoft.com/office/officeart/2005/8/layout/vList5"/>
    <dgm:cxn modelId="{0300C6FF-F007-4733-B1DF-C4746F3A0309}" type="presOf" srcId="{C8EBBF23-49EB-44C9-9CB8-D6C9539C968B}" destId="{5F902194-54C7-4AE8-B7FD-9CE005C158E4}" srcOrd="0" destOrd="0" presId="urn:microsoft.com/office/officeart/2005/8/layout/vList5"/>
    <dgm:cxn modelId="{0E063EB8-8A57-4CE9-AF9F-541BA3407E1B}" type="presOf" srcId="{3E983DFA-7D8B-47B5-9F93-7C6F27BDA6F1}" destId="{40355385-6850-4DA5-9DAB-F01B1F5EDBDE}" srcOrd="0" destOrd="0" presId="urn:microsoft.com/office/officeart/2005/8/layout/vList5"/>
    <dgm:cxn modelId="{99CCD25B-FDD4-4324-8C00-D133B2D1B2FF}" type="presOf" srcId="{75D85CD0-4B50-4CEF-A96E-1CB3954C7FDC}" destId="{ADDBDB71-5028-46AC-8446-D9C6AA89F233}" srcOrd="0" destOrd="1" presId="urn:microsoft.com/office/officeart/2005/8/layout/vList5"/>
    <dgm:cxn modelId="{6DEDCF96-3A4A-4F03-BC3A-B66A6C1EDC90}" type="presOf" srcId="{8B0D4F88-1C56-44BC-B40F-892098CA8B3E}" destId="{2858D659-C890-4F1D-A802-615E7AB48E1B}" srcOrd="0" destOrd="0" presId="urn:microsoft.com/office/officeart/2005/8/layout/vList5"/>
    <dgm:cxn modelId="{2F48A72C-54A2-449D-B6AB-E79CC174C0D7}" srcId="{C8EBBF23-49EB-44C9-9CB8-D6C9539C968B}" destId="{8B0D4F88-1C56-44BC-B40F-892098CA8B3E}" srcOrd="0" destOrd="0" parTransId="{91AF4C85-3781-4866-B457-BC9B48A94CFE}" sibTransId="{2A7EAEB4-AA9C-427F-9A98-40B3641FCA30}"/>
    <dgm:cxn modelId="{CC0F6D57-6512-4A46-AEBF-FCF44A36E499}" srcId="{C8EBBF23-49EB-44C9-9CB8-D6C9539C968B}" destId="{F9EAEAFE-9E8C-471F-82F2-DE4871D76A80}" srcOrd="5" destOrd="0" parTransId="{693EC277-3B7D-4F6D-B2D8-DFB78A82814A}" sibTransId="{0527746C-0512-4DDC-8D81-985AAA1442B3}"/>
    <dgm:cxn modelId="{3F3F2C50-AB60-4AAC-AFED-8F4A183912BC}" srcId="{C8EBBF23-49EB-44C9-9CB8-D6C9539C968B}" destId="{835266F4-B319-4249-9754-1EF93C89CB50}" srcOrd="3" destOrd="0" parTransId="{E43BA354-785D-4408-B212-D4289AC31531}" sibTransId="{63C55A46-2F57-4ACA-B253-CDE003E801AA}"/>
    <dgm:cxn modelId="{BCD0BF6F-6709-47F2-A655-DEC68DC4521E}" srcId="{ABBA8CE5-A6F2-432C-8B99-8706C9B13916}" destId="{3E983DFA-7D8B-47B5-9F93-7C6F27BDA6F1}" srcOrd="1" destOrd="0" parTransId="{3F8CCCFB-7798-4426-8672-B9E83804BE5D}" sibTransId="{9BCAAC2B-B496-4FFF-A8CC-CCB25D6E6C6A}"/>
    <dgm:cxn modelId="{A0A905D4-1F96-45CA-B638-04BF8E4D3141}" type="presParOf" srcId="{7498342E-14E8-4381-8348-6327AC46E639}" destId="{89A3BD2E-988F-4039-B103-7DF8A52BC0CD}" srcOrd="0" destOrd="0" presId="urn:microsoft.com/office/officeart/2005/8/layout/vList5"/>
    <dgm:cxn modelId="{D38F5B45-315F-4CA4-911C-98918C2482ED}" type="presParOf" srcId="{89A3BD2E-988F-4039-B103-7DF8A52BC0CD}" destId="{5F902194-54C7-4AE8-B7FD-9CE005C158E4}" srcOrd="0" destOrd="0" presId="urn:microsoft.com/office/officeart/2005/8/layout/vList5"/>
    <dgm:cxn modelId="{96125A30-C02C-4900-8D5C-8F8279A393E0}" type="presParOf" srcId="{89A3BD2E-988F-4039-B103-7DF8A52BC0CD}" destId="{2858D659-C890-4F1D-A802-615E7AB48E1B}" srcOrd="1" destOrd="0" presId="urn:microsoft.com/office/officeart/2005/8/layout/vList5"/>
    <dgm:cxn modelId="{916827F2-0684-4C41-97AE-BA6A35A0B4D5}" type="presParOf" srcId="{7498342E-14E8-4381-8348-6327AC46E639}" destId="{0CF8DA5A-8059-4122-A03F-EF0E89427161}" srcOrd="1" destOrd="0" presId="urn:microsoft.com/office/officeart/2005/8/layout/vList5"/>
    <dgm:cxn modelId="{C0C63D80-D25F-4E68-92DF-CCCB17B9232E}" type="presParOf" srcId="{7498342E-14E8-4381-8348-6327AC46E639}" destId="{15B751D5-B844-4F99-A35A-47502C857C81}" srcOrd="2" destOrd="0" presId="urn:microsoft.com/office/officeart/2005/8/layout/vList5"/>
    <dgm:cxn modelId="{5E3D4E11-95F6-4375-A424-4A9C128D0A26}" type="presParOf" srcId="{15B751D5-B844-4F99-A35A-47502C857C81}" destId="{40355385-6850-4DA5-9DAB-F01B1F5EDBDE}" srcOrd="0" destOrd="0" presId="urn:microsoft.com/office/officeart/2005/8/layout/vList5"/>
    <dgm:cxn modelId="{B64D59DF-AD96-4C30-8A19-DAA84DB9CA3F}" type="presParOf" srcId="{15B751D5-B844-4F99-A35A-47502C857C81}" destId="{ADDBDB71-5028-46AC-8446-D9C6AA89F233}" srcOrd="1" destOrd="0" presId="urn:microsoft.com/office/officeart/2005/8/layout/vList5"/>
  </dgm:cxnLst>
  <dgm:bg/>
  <dgm:whole/>
</dgm:dataModel>
</file>

<file path=ppt/diagrams/data26.xml><?xml version="1.0" encoding="utf-8"?>
<dgm:dataModel xmlns:dgm="http://schemas.openxmlformats.org/drawingml/2006/diagram" xmlns:a="http://schemas.openxmlformats.org/drawingml/2006/main">
  <dgm:ptLst>
    <dgm:pt modelId="{AC3838C8-C64D-4A65-BA21-4BDED53A873F}" type="doc">
      <dgm:prSet loTypeId="urn:microsoft.com/office/officeart/2005/8/layout/hList9" loCatId="list" qsTypeId="urn:microsoft.com/office/officeart/2005/8/quickstyle/simple5" qsCatId="simple" csTypeId="urn:microsoft.com/office/officeart/2005/8/colors/colorful4" csCatId="colorful" phldr="1"/>
      <dgm:spPr/>
      <dgm:t>
        <a:bodyPr/>
        <a:lstStyle/>
        <a:p>
          <a:endParaRPr kumimoji="1" lang="ja-JP" altLang="en-US"/>
        </a:p>
      </dgm:t>
    </dgm:pt>
    <dgm:pt modelId="{3F0178DE-C577-4F08-8988-19A241B7770B}">
      <dgm:prSet phldrT="[テキスト]"/>
      <dgm:spPr/>
      <dgm:t>
        <a:bodyPr/>
        <a:lstStyle/>
        <a:p>
          <a:r>
            <a:rPr kumimoji="1" lang="en-US" altLang="ja-JP" dirty="0" smtClean="0"/>
            <a:t>capture</a:t>
          </a:r>
          <a:br>
            <a:rPr kumimoji="1" lang="en-US" altLang="ja-JP" dirty="0" smtClean="0"/>
          </a:br>
          <a:r>
            <a:rPr kumimoji="1" lang="en-US" altLang="ja-JP" dirty="0" smtClean="0"/>
            <a:t>process</a:t>
          </a:r>
          <a:endParaRPr kumimoji="1" lang="ja-JP" altLang="en-US" dirty="0"/>
        </a:p>
      </dgm:t>
    </dgm:pt>
    <dgm:pt modelId="{78BE784A-6F1C-4A25-9965-7B29B142CED5}" type="parTrans" cxnId="{A24B7E61-70D6-43CA-9CC3-E9D33CD41E77}">
      <dgm:prSet/>
      <dgm:spPr/>
      <dgm:t>
        <a:bodyPr/>
        <a:lstStyle/>
        <a:p>
          <a:endParaRPr kumimoji="1" lang="ja-JP" altLang="en-US"/>
        </a:p>
      </dgm:t>
    </dgm:pt>
    <dgm:pt modelId="{25745837-2DB5-41CE-86E7-6068FF2C5C27}" type="sibTrans" cxnId="{A24B7E61-70D6-43CA-9CC3-E9D33CD41E77}">
      <dgm:prSet/>
      <dgm:spPr/>
      <dgm:t>
        <a:bodyPr/>
        <a:lstStyle/>
        <a:p>
          <a:endParaRPr kumimoji="1" lang="ja-JP" altLang="en-US"/>
        </a:p>
      </dgm:t>
    </dgm:pt>
    <dgm:pt modelId="{A0CCE81E-C0E6-4F9A-87AF-AB74B0162958}">
      <dgm:prSet phldrT="[テキスト]"/>
      <dgm:spPr/>
      <dgm:t>
        <a:bodyPr/>
        <a:lstStyle/>
        <a:p>
          <a:r>
            <a:rPr kumimoji="1" lang="en-US" altLang="ja-JP" dirty="0" smtClean="0"/>
            <a:t>virtual</a:t>
          </a:r>
          <a:br>
            <a:rPr kumimoji="1" lang="en-US" altLang="ja-JP" dirty="0" smtClean="0"/>
          </a:br>
          <a:r>
            <a:rPr kumimoji="1" lang="en-US" altLang="ja-JP" dirty="0" smtClean="0"/>
            <a:t>memory</a:t>
          </a:r>
          <a:endParaRPr kumimoji="1" lang="ja-JP" altLang="en-US" dirty="0"/>
        </a:p>
      </dgm:t>
    </dgm:pt>
    <dgm:pt modelId="{3FE6E7C8-57C7-43A0-82A4-B6A7BAC1ACE3}" type="parTrans" cxnId="{D9EF48BC-3EC4-4918-A0FF-67E6911CB22B}">
      <dgm:prSet/>
      <dgm:spPr/>
      <dgm:t>
        <a:bodyPr/>
        <a:lstStyle/>
        <a:p>
          <a:endParaRPr kumimoji="1" lang="ja-JP" altLang="en-US"/>
        </a:p>
      </dgm:t>
    </dgm:pt>
    <dgm:pt modelId="{350F6C59-089C-4BF4-95E7-8FE6189584B1}" type="sibTrans" cxnId="{D9EF48BC-3EC4-4918-A0FF-67E6911CB22B}">
      <dgm:prSet/>
      <dgm:spPr/>
      <dgm:t>
        <a:bodyPr/>
        <a:lstStyle/>
        <a:p>
          <a:endParaRPr kumimoji="1" lang="ja-JP" altLang="en-US"/>
        </a:p>
      </dgm:t>
    </dgm:pt>
    <dgm:pt modelId="{0191D30A-1C6A-41E5-A48E-1EFA81F98056}">
      <dgm:prSet phldrT="[テキスト]"/>
      <dgm:spPr>
        <a:solidFill>
          <a:schemeClr val="accent3">
            <a:lumMod val="65000"/>
          </a:schemeClr>
        </a:solidFill>
      </dgm:spPr>
      <dgm:t>
        <a:bodyPr/>
        <a:lstStyle/>
        <a:p>
          <a:r>
            <a:rPr kumimoji="1" lang="en-US" altLang="ja-JP" dirty="0" smtClean="0"/>
            <a:t>encode</a:t>
          </a:r>
          <a:br>
            <a:rPr kumimoji="1" lang="en-US" altLang="ja-JP" dirty="0" smtClean="0"/>
          </a:br>
          <a:r>
            <a:rPr kumimoji="1" lang="en-US" altLang="ja-JP" dirty="0" smtClean="0"/>
            <a:t>process</a:t>
          </a:r>
          <a:endParaRPr kumimoji="1" lang="ja-JP" altLang="en-US" dirty="0"/>
        </a:p>
      </dgm:t>
    </dgm:pt>
    <dgm:pt modelId="{1D2449CF-53F1-4054-9ACA-FA54E79A7353}" type="parTrans" cxnId="{411B0763-2A81-4A7F-AD42-B5EFC31529F9}">
      <dgm:prSet/>
      <dgm:spPr/>
      <dgm:t>
        <a:bodyPr/>
        <a:lstStyle/>
        <a:p>
          <a:endParaRPr kumimoji="1" lang="ja-JP" altLang="en-US"/>
        </a:p>
      </dgm:t>
    </dgm:pt>
    <dgm:pt modelId="{1F63C277-8817-40FB-A681-5C7BA4C1A18D}" type="sibTrans" cxnId="{411B0763-2A81-4A7F-AD42-B5EFC31529F9}">
      <dgm:prSet/>
      <dgm:spPr/>
      <dgm:t>
        <a:bodyPr/>
        <a:lstStyle/>
        <a:p>
          <a:endParaRPr kumimoji="1" lang="ja-JP" altLang="en-US"/>
        </a:p>
      </dgm:t>
    </dgm:pt>
    <dgm:pt modelId="{64C46685-201B-4245-89E0-2C0E53A3360F}">
      <dgm:prSet phldrT="[テキスト]"/>
      <dgm:spPr>
        <a:solidFill>
          <a:schemeClr val="accent1">
            <a:lumMod val="75000"/>
          </a:schemeClr>
        </a:solidFill>
      </dgm:spPr>
      <dgm:t>
        <a:bodyPr/>
        <a:lstStyle/>
        <a:p>
          <a:r>
            <a:rPr kumimoji="1" lang="en-US" altLang="ja-JP" dirty="0" smtClean="0"/>
            <a:t>scale</a:t>
          </a:r>
          <a:br>
            <a:rPr kumimoji="1" lang="en-US" altLang="ja-JP" dirty="0" smtClean="0"/>
          </a:br>
          <a:r>
            <a:rPr kumimoji="1" lang="en-US" altLang="ja-JP" dirty="0" smtClean="0"/>
            <a:t>process</a:t>
          </a:r>
          <a:endParaRPr kumimoji="1" lang="ja-JP" altLang="en-US" dirty="0"/>
        </a:p>
      </dgm:t>
    </dgm:pt>
    <dgm:pt modelId="{20D456E9-6393-47A3-A391-C3FF0ECB071F}" type="parTrans" cxnId="{A76715F7-6611-44EB-AF9E-152B4731D928}">
      <dgm:prSet/>
      <dgm:spPr/>
      <dgm:t>
        <a:bodyPr/>
        <a:lstStyle/>
        <a:p>
          <a:endParaRPr kumimoji="1" lang="ja-JP" altLang="en-US"/>
        </a:p>
      </dgm:t>
    </dgm:pt>
    <dgm:pt modelId="{F96BDD4A-C7CF-4E33-9F5E-BB2E9CD3226A}" type="sibTrans" cxnId="{A76715F7-6611-44EB-AF9E-152B4731D928}">
      <dgm:prSet/>
      <dgm:spPr/>
      <dgm:t>
        <a:bodyPr/>
        <a:lstStyle/>
        <a:p>
          <a:endParaRPr kumimoji="1" lang="ja-JP" altLang="en-US"/>
        </a:p>
      </dgm:t>
    </dgm:pt>
    <dgm:pt modelId="{634C51CE-6F44-44B8-8CB3-22CD218EFFD8}">
      <dgm:prSet/>
      <dgm:spPr/>
      <dgm:t>
        <a:bodyPr/>
        <a:lstStyle/>
        <a:p>
          <a:r>
            <a:rPr kumimoji="1" lang="en-US" altLang="ja-JP" dirty="0" smtClean="0"/>
            <a:t>virtual</a:t>
          </a:r>
          <a:br>
            <a:rPr kumimoji="1" lang="en-US" altLang="ja-JP" dirty="0" smtClean="0"/>
          </a:br>
          <a:r>
            <a:rPr kumimoji="1" lang="en-US" altLang="ja-JP" dirty="0" smtClean="0"/>
            <a:t>memory</a:t>
          </a:r>
          <a:endParaRPr kumimoji="1" lang="ja-JP" altLang="en-US" dirty="0"/>
        </a:p>
      </dgm:t>
    </dgm:pt>
    <dgm:pt modelId="{5139539C-AD0E-4354-80AA-6FDD7DC757EF}" type="parTrans" cxnId="{C7739BC5-0BBD-4B63-A5E8-4D3B43563ED0}">
      <dgm:prSet/>
      <dgm:spPr/>
      <dgm:t>
        <a:bodyPr/>
        <a:lstStyle/>
        <a:p>
          <a:endParaRPr kumimoji="1" lang="ja-JP" altLang="en-US"/>
        </a:p>
      </dgm:t>
    </dgm:pt>
    <dgm:pt modelId="{769FC47B-7AA8-444C-BC3F-79B91B913A86}" type="sibTrans" cxnId="{C7739BC5-0BBD-4B63-A5E8-4D3B43563ED0}">
      <dgm:prSet/>
      <dgm:spPr/>
      <dgm:t>
        <a:bodyPr/>
        <a:lstStyle/>
        <a:p>
          <a:endParaRPr kumimoji="1" lang="ja-JP" altLang="en-US"/>
        </a:p>
      </dgm:t>
    </dgm:pt>
    <dgm:pt modelId="{0B338B19-1D67-4B69-A783-650591D041FB}">
      <dgm:prSet/>
      <dgm:spPr/>
      <dgm:t>
        <a:bodyPr/>
        <a:lstStyle/>
        <a:p>
          <a:r>
            <a:rPr kumimoji="1" lang="en-US" altLang="ja-JP" dirty="0" smtClean="0"/>
            <a:t>virtual</a:t>
          </a:r>
          <a:br>
            <a:rPr kumimoji="1" lang="en-US" altLang="ja-JP" dirty="0" smtClean="0"/>
          </a:br>
          <a:r>
            <a:rPr kumimoji="1" lang="en-US" altLang="ja-JP" dirty="0" smtClean="0"/>
            <a:t>memory</a:t>
          </a:r>
          <a:endParaRPr kumimoji="1" lang="ja-JP" altLang="en-US" dirty="0"/>
        </a:p>
      </dgm:t>
    </dgm:pt>
    <dgm:pt modelId="{2118B9D8-5FB8-483D-A07B-FE07089C8AB2}" type="parTrans" cxnId="{EA97DEE4-9BE7-4C37-A472-0169FE424294}">
      <dgm:prSet/>
      <dgm:spPr/>
      <dgm:t>
        <a:bodyPr/>
        <a:lstStyle/>
        <a:p>
          <a:endParaRPr kumimoji="1" lang="ja-JP" altLang="en-US"/>
        </a:p>
      </dgm:t>
    </dgm:pt>
    <dgm:pt modelId="{AFF522E8-370D-449E-AA39-72DB6585D8B2}" type="sibTrans" cxnId="{EA97DEE4-9BE7-4C37-A472-0169FE424294}">
      <dgm:prSet/>
      <dgm:spPr/>
      <dgm:t>
        <a:bodyPr/>
        <a:lstStyle/>
        <a:p>
          <a:endParaRPr kumimoji="1" lang="ja-JP" altLang="en-US"/>
        </a:p>
      </dgm:t>
    </dgm:pt>
    <dgm:pt modelId="{D87E7179-7A4E-434A-B203-BDA6653F6AB6}" type="pres">
      <dgm:prSet presAssocID="{AC3838C8-C64D-4A65-BA21-4BDED53A873F}" presName="list" presStyleCnt="0">
        <dgm:presLayoutVars>
          <dgm:dir/>
          <dgm:animLvl val="lvl"/>
        </dgm:presLayoutVars>
      </dgm:prSet>
      <dgm:spPr/>
      <dgm:t>
        <a:bodyPr/>
        <a:lstStyle/>
        <a:p>
          <a:endParaRPr kumimoji="1" lang="ja-JP" altLang="en-US"/>
        </a:p>
      </dgm:t>
    </dgm:pt>
    <dgm:pt modelId="{DADB6DB8-FD27-40BA-A05B-1BECC33BBAA5}" type="pres">
      <dgm:prSet presAssocID="{3F0178DE-C577-4F08-8988-19A241B7770B}" presName="posSpace" presStyleCnt="0"/>
      <dgm:spPr/>
    </dgm:pt>
    <dgm:pt modelId="{96DA079D-8827-4E12-9483-E204155C2CB0}" type="pres">
      <dgm:prSet presAssocID="{3F0178DE-C577-4F08-8988-19A241B7770B}" presName="vertFlow" presStyleCnt="0"/>
      <dgm:spPr/>
    </dgm:pt>
    <dgm:pt modelId="{E2B98950-D000-46FB-AF91-6190A5530569}" type="pres">
      <dgm:prSet presAssocID="{3F0178DE-C577-4F08-8988-19A241B7770B}" presName="topSpace" presStyleCnt="0"/>
      <dgm:spPr/>
    </dgm:pt>
    <dgm:pt modelId="{D7E3249E-43D3-4485-8D7A-5CE3DE0FB674}" type="pres">
      <dgm:prSet presAssocID="{3F0178DE-C577-4F08-8988-19A241B7770B}" presName="firstComp" presStyleCnt="0"/>
      <dgm:spPr/>
    </dgm:pt>
    <dgm:pt modelId="{09C16CA8-8709-4F92-A3B0-C72F477E7A44}" type="pres">
      <dgm:prSet presAssocID="{3F0178DE-C577-4F08-8988-19A241B7770B}" presName="firstChild" presStyleLbl="bgAccFollowNode1" presStyleIdx="0" presStyleCnt="3"/>
      <dgm:spPr/>
      <dgm:t>
        <a:bodyPr/>
        <a:lstStyle/>
        <a:p>
          <a:endParaRPr kumimoji="1" lang="ja-JP" altLang="en-US"/>
        </a:p>
      </dgm:t>
    </dgm:pt>
    <dgm:pt modelId="{26DB9AC8-6809-4F09-BFD0-B4055B69F4A1}" type="pres">
      <dgm:prSet presAssocID="{3F0178DE-C577-4F08-8988-19A241B7770B}" presName="firstChildTx" presStyleLbl="bgAccFollowNode1" presStyleIdx="0" presStyleCnt="3">
        <dgm:presLayoutVars>
          <dgm:bulletEnabled val="1"/>
        </dgm:presLayoutVars>
      </dgm:prSet>
      <dgm:spPr/>
      <dgm:t>
        <a:bodyPr/>
        <a:lstStyle/>
        <a:p>
          <a:endParaRPr kumimoji="1" lang="ja-JP" altLang="en-US"/>
        </a:p>
      </dgm:t>
    </dgm:pt>
    <dgm:pt modelId="{CA26ECD8-1320-42AF-951E-FA8110E38439}" type="pres">
      <dgm:prSet presAssocID="{3F0178DE-C577-4F08-8988-19A241B7770B}" presName="negSpace" presStyleCnt="0"/>
      <dgm:spPr/>
    </dgm:pt>
    <dgm:pt modelId="{400BBFAF-140F-4A0B-96BE-6C4639EA9E20}" type="pres">
      <dgm:prSet presAssocID="{3F0178DE-C577-4F08-8988-19A241B7770B}" presName="circle" presStyleLbl="node1" presStyleIdx="0" presStyleCnt="3"/>
      <dgm:spPr/>
      <dgm:t>
        <a:bodyPr/>
        <a:lstStyle/>
        <a:p>
          <a:endParaRPr kumimoji="1" lang="ja-JP" altLang="en-US"/>
        </a:p>
      </dgm:t>
    </dgm:pt>
    <dgm:pt modelId="{26B75093-1167-447A-8F17-BB9A7667AA63}" type="pres">
      <dgm:prSet presAssocID="{25745837-2DB5-41CE-86E7-6068FF2C5C27}" presName="transSpace" presStyleCnt="0"/>
      <dgm:spPr/>
    </dgm:pt>
    <dgm:pt modelId="{E0FB5835-F764-4872-BD03-9B5585BDABE0}" type="pres">
      <dgm:prSet presAssocID="{0191D30A-1C6A-41E5-A48E-1EFA81F98056}" presName="posSpace" presStyleCnt="0"/>
      <dgm:spPr/>
    </dgm:pt>
    <dgm:pt modelId="{CA4867C0-C421-4E19-90FB-1C562654C65A}" type="pres">
      <dgm:prSet presAssocID="{0191D30A-1C6A-41E5-A48E-1EFA81F98056}" presName="vertFlow" presStyleCnt="0"/>
      <dgm:spPr/>
    </dgm:pt>
    <dgm:pt modelId="{DF13108C-51C2-4584-8B6C-57CCE3F992D8}" type="pres">
      <dgm:prSet presAssocID="{0191D30A-1C6A-41E5-A48E-1EFA81F98056}" presName="topSpace" presStyleCnt="0"/>
      <dgm:spPr/>
    </dgm:pt>
    <dgm:pt modelId="{E0CDD8AC-F749-440F-ABA9-F26CED464EFF}" type="pres">
      <dgm:prSet presAssocID="{0191D30A-1C6A-41E5-A48E-1EFA81F98056}" presName="firstComp" presStyleCnt="0"/>
      <dgm:spPr/>
    </dgm:pt>
    <dgm:pt modelId="{FCB4CCC7-D718-4B8A-AC52-D904718CB820}" type="pres">
      <dgm:prSet presAssocID="{0191D30A-1C6A-41E5-A48E-1EFA81F98056}" presName="firstChild" presStyleLbl="bgAccFollowNode1" presStyleIdx="1" presStyleCnt="3"/>
      <dgm:spPr/>
      <dgm:t>
        <a:bodyPr/>
        <a:lstStyle/>
        <a:p>
          <a:endParaRPr kumimoji="1" lang="ja-JP" altLang="en-US"/>
        </a:p>
      </dgm:t>
    </dgm:pt>
    <dgm:pt modelId="{7C211A0F-593D-4A3C-BC05-61BC8AD5DE8A}" type="pres">
      <dgm:prSet presAssocID="{0191D30A-1C6A-41E5-A48E-1EFA81F98056}" presName="firstChildTx" presStyleLbl="bgAccFollowNode1" presStyleIdx="1" presStyleCnt="3">
        <dgm:presLayoutVars>
          <dgm:bulletEnabled val="1"/>
        </dgm:presLayoutVars>
      </dgm:prSet>
      <dgm:spPr/>
      <dgm:t>
        <a:bodyPr/>
        <a:lstStyle/>
        <a:p>
          <a:endParaRPr kumimoji="1" lang="ja-JP" altLang="en-US"/>
        </a:p>
      </dgm:t>
    </dgm:pt>
    <dgm:pt modelId="{1B7A6F38-905A-49A7-AFC9-F2C575188116}" type="pres">
      <dgm:prSet presAssocID="{0191D30A-1C6A-41E5-A48E-1EFA81F98056}" presName="negSpace" presStyleCnt="0"/>
      <dgm:spPr/>
    </dgm:pt>
    <dgm:pt modelId="{78DAF169-814C-47F3-AD56-4DB97A780056}" type="pres">
      <dgm:prSet presAssocID="{0191D30A-1C6A-41E5-A48E-1EFA81F98056}" presName="circle" presStyleLbl="node1" presStyleIdx="1" presStyleCnt="3"/>
      <dgm:spPr/>
      <dgm:t>
        <a:bodyPr/>
        <a:lstStyle/>
        <a:p>
          <a:endParaRPr kumimoji="1" lang="ja-JP" altLang="en-US"/>
        </a:p>
      </dgm:t>
    </dgm:pt>
    <dgm:pt modelId="{B4B789A3-893A-4B63-818F-8398E0F7D8BD}" type="pres">
      <dgm:prSet presAssocID="{1F63C277-8817-40FB-A681-5C7BA4C1A18D}" presName="transSpace" presStyleCnt="0"/>
      <dgm:spPr/>
    </dgm:pt>
    <dgm:pt modelId="{DBBE834E-911C-4BC8-BD1A-AD75DA790ECB}" type="pres">
      <dgm:prSet presAssocID="{64C46685-201B-4245-89E0-2C0E53A3360F}" presName="posSpace" presStyleCnt="0"/>
      <dgm:spPr/>
    </dgm:pt>
    <dgm:pt modelId="{BEC3706D-0468-4C66-AF77-B841F13C9B1F}" type="pres">
      <dgm:prSet presAssocID="{64C46685-201B-4245-89E0-2C0E53A3360F}" presName="vertFlow" presStyleCnt="0"/>
      <dgm:spPr/>
    </dgm:pt>
    <dgm:pt modelId="{E47049B5-7B0B-41FB-B9A2-865DDF7C3294}" type="pres">
      <dgm:prSet presAssocID="{64C46685-201B-4245-89E0-2C0E53A3360F}" presName="topSpace" presStyleCnt="0"/>
      <dgm:spPr/>
    </dgm:pt>
    <dgm:pt modelId="{28FC4870-2542-4DDE-A663-07943EAE81DD}" type="pres">
      <dgm:prSet presAssocID="{64C46685-201B-4245-89E0-2C0E53A3360F}" presName="firstComp" presStyleCnt="0"/>
      <dgm:spPr/>
    </dgm:pt>
    <dgm:pt modelId="{D6AF5357-5775-47B4-B4A1-CE246533AFBA}" type="pres">
      <dgm:prSet presAssocID="{64C46685-201B-4245-89E0-2C0E53A3360F}" presName="firstChild" presStyleLbl="bgAccFollowNode1" presStyleIdx="2" presStyleCnt="3"/>
      <dgm:spPr/>
      <dgm:t>
        <a:bodyPr/>
        <a:lstStyle/>
        <a:p>
          <a:endParaRPr kumimoji="1" lang="ja-JP" altLang="en-US"/>
        </a:p>
      </dgm:t>
    </dgm:pt>
    <dgm:pt modelId="{6574FB75-A320-4EAF-9886-6C51AC6D39E2}" type="pres">
      <dgm:prSet presAssocID="{64C46685-201B-4245-89E0-2C0E53A3360F}" presName="firstChildTx" presStyleLbl="bgAccFollowNode1" presStyleIdx="2" presStyleCnt="3">
        <dgm:presLayoutVars>
          <dgm:bulletEnabled val="1"/>
        </dgm:presLayoutVars>
      </dgm:prSet>
      <dgm:spPr/>
      <dgm:t>
        <a:bodyPr/>
        <a:lstStyle/>
        <a:p>
          <a:endParaRPr kumimoji="1" lang="ja-JP" altLang="en-US"/>
        </a:p>
      </dgm:t>
    </dgm:pt>
    <dgm:pt modelId="{24EF99D5-05E5-40B7-8970-DFD0830B7826}" type="pres">
      <dgm:prSet presAssocID="{64C46685-201B-4245-89E0-2C0E53A3360F}" presName="negSpace" presStyleCnt="0"/>
      <dgm:spPr/>
    </dgm:pt>
    <dgm:pt modelId="{8BBF9963-F163-417B-AC06-F414CAF66533}" type="pres">
      <dgm:prSet presAssocID="{64C46685-201B-4245-89E0-2C0E53A3360F}" presName="circle" presStyleLbl="node1" presStyleIdx="2" presStyleCnt="3"/>
      <dgm:spPr/>
      <dgm:t>
        <a:bodyPr/>
        <a:lstStyle/>
        <a:p>
          <a:endParaRPr kumimoji="1" lang="ja-JP" altLang="en-US"/>
        </a:p>
      </dgm:t>
    </dgm:pt>
  </dgm:ptLst>
  <dgm:cxnLst>
    <dgm:cxn modelId="{D203F152-2F9D-47F0-BBD7-2CADB363505D}" type="presOf" srcId="{634C51CE-6F44-44B8-8CB3-22CD218EFFD8}" destId="{FCB4CCC7-D718-4B8A-AC52-D904718CB820}" srcOrd="0" destOrd="0" presId="urn:microsoft.com/office/officeart/2005/8/layout/hList9"/>
    <dgm:cxn modelId="{BD7B0B98-D9D3-448D-8CFD-4F437A3C6E11}" type="presOf" srcId="{634C51CE-6F44-44B8-8CB3-22CD218EFFD8}" destId="{7C211A0F-593D-4A3C-BC05-61BC8AD5DE8A}" srcOrd="1" destOrd="0" presId="urn:microsoft.com/office/officeart/2005/8/layout/hList9"/>
    <dgm:cxn modelId="{A24B7E61-70D6-43CA-9CC3-E9D33CD41E77}" srcId="{AC3838C8-C64D-4A65-BA21-4BDED53A873F}" destId="{3F0178DE-C577-4F08-8988-19A241B7770B}" srcOrd="0" destOrd="0" parTransId="{78BE784A-6F1C-4A25-9965-7B29B142CED5}" sibTransId="{25745837-2DB5-41CE-86E7-6068FF2C5C27}"/>
    <dgm:cxn modelId="{6620988B-02CC-4026-85E7-348F55B30192}" type="presOf" srcId="{A0CCE81E-C0E6-4F9A-87AF-AB74B0162958}" destId="{09C16CA8-8709-4F92-A3B0-C72F477E7A44}" srcOrd="0" destOrd="0" presId="urn:microsoft.com/office/officeart/2005/8/layout/hList9"/>
    <dgm:cxn modelId="{EA97DEE4-9BE7-4C37-A472-0169FE424294}" srcId="{64C46685-201B-4245-89E0-2C0E53A3360F}" destId="{0B338B19-1D67-4B69-A783-650591D041FB}" srcOrd="0" destOrd="0" parTransId="{2118B9D8-5FB8-483D-A07B-FE07089C8AB2}" sibTransId="{AFF522E8-370D-449E-AA39-72DB6585D8B2}"/>
    <dgm:cxn modelId="{411B0763-2A81-4A7F-AD42-B5EFC31529F9}" srcId="{AC3838C8-C64D-4A65-BA21-4BDED53A873F}" destId="{0191D30A-1C6A-41E5-A48E-1EFA81F98056}" srcOrd="1" destOrd="0" parTransId="{1D2449CF-53F1-4054-9ACA-FA54E79A7353}" sibTransId="{1F63C277-8817-40FB-A681-5C7BA4C1A18D}"/>
    <dgm:cxn modelId="{97993B26-AA0E-4CE5-8126-95101CA42493}" type="presOf" srcId="{0B338B19-1D67-4B69-A783-650591D041FB}" destId="{6574FB75-A320-4EAF-9886-6C51AC6D39E2}" srcOrd="1" destOrd="0" presId="urn:microsoft.com/office/officeart/2005/8/layout/hList9"/>
    <dgm:cxn modelId="{B317D4ED-B3F3-4C4E-A823-8A4F41C8F2FF}" type="presOf" srcId="{3F0178DE-C577-4F08-8988-19A241B7770B}" destId="{400BBFAF-140F-4A0B-96BE-6C4639EA9E20}" srcOrd="0" destOrd="0" presId="urn:microsoft.com/office/officeart/2005/8/layout/hList9"/>
    <dgm:cxn modelId="{4CE94827-3E10-4DAF-B805-DBA27FFAF709}" type="presOf" srcId="{A0CCE81E-C0E6-4F9A-87AF-AB74B0162958}" destId="{26DB9AC8-6809-4F09-BFD0-B4055B69F4A1}" srcOrd="1" destOrd="0" presId="urn:microsoft.com/office/officeart/2005/8/layout/hList9"/>
    <dgm:cxn modelId="{A16DE05A-EA63-4169-8C75-795EFB0A3D6F}" type="presOf" srcId="{64C46685-201B-4245-89E0-2C0E53A3360F}" destId="{8BBF9963-F163-417B-AC06-F414CAF66533}" srcOrd="0" destOrd="0" presId="urn:microsoft.com/office/officeart/2005/8/layout/hList9"/>
    <dgm:cxn modelId="{A76715F7-6611-44EB-AF9E-152B4731D928}" srcId="{AC3838C8-C64D-4A65-BA21-4BDED53A873F}" destId="{64C46685-201B-4245-89E0-2C0E53A3360F}" srcOrd="2" destOrd="0" parTransId="{20D456E9-6393-47A3-A391-C3FF0ECB071F}" sibTransId="{F96BDD4A-C7CF-4E33-9F5E-BB2E9CD3226A}"/>
    <dgm:cxn modelId="{659A3CD0-1C8B-4F73-9B71-DCBDD6360EE4}" type="presOf" srcId="{AC3838C8-C64D-4A65-BA21-4BDED53A873F}" destId="{D87E7179-7A4E-434A-B203-BDA6653F6AB6}" srcOrd="0" destOrd="0" presId="urn:microsoft.com/office/officeart/2005/8/layout/hList9"/>
    <dgm:cxn modelId="{C7739BC5-0BBD-4B63-A5E8-4D3B43563ED0}" srcId="{0191D30A-1C6A-41E5-A48E-1EFA81F98056}" destId="{634C51CE-6F44-44B8-8CB3-22CD218EFFD8}" srcOrd="0" destOrd="0" parTransId="{5139539C-AD0E-4354-80AA-6FDD7DC757EF}" sibTransId="{769FC47B-7AA8-444C-BC3F-79B91B913A86}"/>
    <dgm:cxn modelId="{D9EF48BC-3EC4-4918-A0FF-67E6911CB22B}" srcId="{3F0178DE-C577-4F08-8988-19A241B7770B}" destId="{A0CCE81E-C0E6-4F9A-87AF-AB74B0162958}" srcOrd="0" destOrd="0" parTransId="{3FE6E7C8-57C7-43A0-82A4-B6A7BAC1ACE3}" sibTransId="{350F6C59-089C-4BF4-95E7-8FE6189584B1}"/>
    <dgm:cxn modelId="{4C8112AA-62D7-4371-9369-0546122BABF7}" type="presOf" srcId="{0191D30A-1C6A-41E5-A48E-1EFA81F98056}" destId="{78DAF169-814C-47F3-AD56-4DB97A780056}" srcOrd="0" destOrd="0" presId="urn:microsoft.com/office/officeart/2005/8/layout/hList9"/>
    <dgm:cxn modelId="{03F45F3B-8737-4E4C-ACBC-3E5696945CC4}" type="presOf" srcId="{0B338B19-1D67-4B69-A783-650591D041FB}" destId="{D6AF5357-5775-47B4-B4A1-CE246533AFBA}" srcOrd="0" destOrd="0" presId="urn:microsoft.com/office/officeart/2005/8/layout/hList9"/>
    <dgm:cxn modelId="{01A52C70-F202-4D59-B843-DDDEB313C2C9}" type="presParOf" srcId="{D87E7179-7A4E-434A-B203-BDA6653F6AB6}" destId="{DADB6DB8-FD27-40BA-A05B-1BECC33BBAA5}" srcOrd="0" destOrd="0" presId="urn:microsoft.com/office/officeart/2005/8/layout/hList9"/>
    <dgm:cxn modelId="{198B01EE-463B-4FBB-8D14-412C839EFEB1}" type="presParOf" srcId="{D87E7179-7A4E-434A-B203-BDA6653F6AB6}" destId="{96DA079D-8827-4E12-9483-E204155C2CB0}" srcOrd="1" destOrd="0" presId="urn:microsoft.com/office/officeart/2005/8/layout/hList9"/>
    <dgm:cxn modelId="{DF27B2D2-6BE4-4ED1-BD7B-497A89AAE768}" type="presParOf" srcId="{96DA079D-8827-4E12-9483-E204155C2CB0}" destId="{E2B98950-D000-46FB-AF91-6190A5530569}" srcOrd="0" destOrd="0" presId="urn:microsoft.com/office/officeart/2005/8/layout/hList9"/>
    <dgm:cxn modelId="{2CCBFD05-2B74-4639-AB2D-D681F7B11710}" type="presParOf" srcId="{96DA079D-8827-4E12-9483-E204155C2CB0}" destId="{D7E3249E-43D3-4485-8D7A-5CE3DE0FB674}" srcOrd="1" destOrd="0" presId="urn:microsoft.com/office/officeart/2005/8/layout/hList9"/>
    <dgm:cxn modelId="{32E994B3-EE32-4B92-88FF-9BB895543282}" type="presParOf" srcId="{D7E3249E-43D3-4485-8D7A-5CE3DE0FB674}" destId="{09C16CA8-8709-4F92-A3B0-C72F477E7A44}" srcOrd="0" destOrd="0" presId="urn:microsoft.com/office/officeart/2005/8/layout/hList9"/>
    <dgm:cxn modelId="{6713A759-1DEE-4267-90D6-8FFAC246D1D2}" type="presParOf" srcId="{D7E3249E-43D3-4485-8D7A-5CE3DE0FB674}" destId="{26DB9AC8-6809-4F09-BFD0-B4055B69F4A1}" srcOrd="1" destOrd="0" presId="urn:microsoft.com/office/officeart/2005/8/layout/hList9"/>
    <dgm:cxn modelId="{E2272CF8-0AB1-4649-8A51-F8176CAC89C2}" type="presParOf" srcId="{D87E7179-7A4E-434A-B203-BDA6653F6AB6}" destId="{CA26ECD8-1320-42AF-951E-FA8110E38439}" srcOrd="2" destOrd="0" presId="urn:microsoft.com/office/officeart/2005/8/layout/hList9"/>
    <dgm:cxn modelId="{E4EF2BE9-5DD3-4019-9601-79264D937904}" type="presParOf" srcId="{D87E7179-7A4E-434A-B203-BDA6653F6AB6}" destId="{400BBFAF-140F-4A0B-96BE-6C4639EA9E20}" srcOrd="3" destOrd="0" presId="urn:microsoft.com/office/officeart/2005/8/layout/hList9"/>
    <dgm:cxn modelId="{FF460929-31A4-47C5-85AE-ED95427E89C9}" type="presParOf" srcId="{D87E7179-7A4E-434A-B203-BDA6653F6AB6}" destId="{26B75093-1167-447A-8F17-BB9A7667AA63}" srcOrd="4" destOrd="0" presId="urn:microsoft.com/office/officeart/2005/8/layout/hList9"/>
    <dgm:cxn modelId="{C92F93DF-EAD3-49F5-AA5F-77131EC614A9}" type="presParOf" srcId="{D87E7179-7A4E-434A-B203-BDA6653F6AB6}" destId="{E0FB5835-F764-4872-BD03-9B5585BDABE0}" srcOrd="5" destOrd="0" presId="urn:microsoft.com/office/officeart/2005/8/layout/hList9"/>
    <dgm:cxn modelId="{12479001-572D-40AB-BEEE-044184D62A1B}" type="presParOf" srcId="{D87E7179-7A4E-434A-B203-BDA6653F6AB6}" destId="{CA4867C0-C421-4E19-90FB-1C562654C65A}" srcOrd="6" destOrd="0" presId="urn:microsoft.com/office/officeart/2005/8/layout/hList9"/>
    <dgm:cxn modelId="{C5722BA6-A9A8-46E8-A3EE-190CAE8A0A1E}" type="presParOf" srcId="{CA4867C0-C421-4E19-90FB-1C562654C65A}" destId="{DF13108C-51C2-4584-8B6C-57CCE3F992D8}" srcOrd="0" destOrd="0" presId="urn:microsoft.com/office/officeart/2005/8/layout/hList9"/>
    <dgm:cxn modelId="{C04F502B-35EA-49D6-A571-B3C016C8B858}" type="presParOf" srcId="{CA4867C0-C421-4E19-90FB-1C562654C65A}" destId="{E0CDD8AC-F749-440F-ABA9-F26CED464EFF}" srcOrd="1" destOrd="0" presId="urn:microsoft.com/office/officeart/2005/8/layout/hList9"/>
    <dgm:cxn modelId="{CC36E7A3-A5E4-4D88-82E4-CD055E4640A7}" type="presParOf" srcId="{E0CDD8AC-F749-440F-ABA9-F26CED464EFF}" destId="{FCB4CCC7-D718-4B8A-AC52-D904718CB820}" srcOrd="0" destOrd="0" presId="urn:microsoft.com/office/officeart/2005/8/layout/hList9"/>
    <dgm:cxn modelId="{1A7C2C1B-2F62-49AF-B033-EADF7B21C53E}" type="presParOf" srcId="{E0CDD8AC-F749-440F-ABA9-F26CED464EFF}" destId="{7C211A0F-593D-4A3C-BC05-61BC8AD5DE8A}" srcOrd="1" destOrd="0" presId="urn:microsoft.com/office/officeart/2005/8/layout/hList9"/>
    <dgm:cxn modelId="{AA7A3EE0-50D8-480D-BFE7-16EA879430AA}" type="presParOf" srcId="{D87E7179-7A4E-434A-B203-BDA6653F6AB6}" destId="{1B7A6F38-905A-49A7-AFC9-F2C575188116}" srcOrd="7" destOrd="0" presId="urn:microsoft.com/office/officeart/2005/8/layout/hList9"/>
    <dgm:cxn modelId="{C7B9B57D-A4BF-4DDD-BCD5-9144908F01E6}" type="presParOf" srcId="{D87E7179-7A4E-434A-B203-BDA6653F6AB6}" destId="{78DAF169-814C-47F3-AD56-4DB97A780056}" srcOrd="8" destOrd="0" presId="urn:microsoft.com/office/officeart/2005/8/layout/hList9"/>
    <dgm:cxn modelId="{C5022712-011A-49EC-9CCB-C9F93CDDF384}" type="presParOf" srcId="{D87E7179-7A4E-434A-B203-BDA6653F6AB6}" destId="{B4B789A3-893A-4B63-818F-8398E0F7D8BD}" srcOrd="9" destOrd="0" presId="urn:microsoft.com/office/officeart/2005/8/layout/hList9"/>
    <dgm:cxn modelId="{4EEF37F9-FD84-4785-B04C-3B63E7CF276A}" type="presParOf" srcId="{D87E7179-7A4E-434A-B203-BDA6653F6AB6}" destId="{DBBE834E-911C-4BC8-BD1A-AD75DA790ECB}" srcOrd="10" destOrd="0" presId="urn:microsoft.com/office/officeart/2005/8/layout/hList9"/>
    <dgm:cxn modelId="{51E1E8E7-A487-4EAB-B32D-C3E23B9F7819}" type="presParOf" srcId="{D87E7179-7A4E-434A-B203-BDA6653F6AB6}" destId="{BEC3706D-0468-4C66-AF77-B841F13C9B1F}" srcOrd="11" destOrd="0" presId="urn:microsoft.com/office/officeart/2005/8/layout/hList9"/>
    <dgm:cxn modelId="{393B4613-5541-4396-8448-8416823CCF89}" type="presParOf" srcId="{BEC3706D-0468-4C66-AF77-B841F13C9B1F}" destId="{E47049B5-7B0B-41FB-B9A2-865DDF7C3294}" srcOrd="0" destOrd="0" presId="urn:microsoft.com/office/officeart/2005/8/layout/hList9"/>
    <dgm:cxn modelId="{B57F1A84-80FA-4BC4-92C0-6049264D7A0E}" type="presParOf" srcId="{BEC3706D-0468-4C66-AF77-B841F13C9B1F}" destId="{28FC4870-2542-4DDE-A663-07943EAE81DD}" srcOrd="1" destOrd="0" presId="urn:microsoft.com/office/officeart/2005/8/layout/hList9"/>
    <dgm:cxn modelId="{ABD5745E-ADC0-46CF-9076-F1825AB02C4B}" type="presParOf" srcId="{28FC4870-2542-4DDE-A663-07943EAE81DD}" destId="{D6AF5357-5775-47B4-B4A1-CE246533AFBA}" srcOrd="0" destOrd="0" presId="urn:microsoft.com/office/officeart/2005/8/layout/hList9"/>
    <dgm:cxn modelId="{DFEDCE94-BF4D-4A4A-94A7-76327EC883BF}" type="presParOf" srcId="{28FC4870-2542-4DDE-A663-07943EAE81DD}" destId="{6574FB75-A320-4EAF-9886-6C51AC6D39E2}" srcOrd="1" destOrd="0" presId="urn:microsoft.com/office/officeart/2005/8/layout/hList9"/>
    <dgm:cxn modelId="{BDA5BC72-F8AE-4DEB-A377-5F76FDC7FC4E}" type="presParOf" srcId="{D87E7179-7A4E-434A-B203-BDA6653F6AB6}" destId="{24EF99D5-05E5-40B7-8970-DFD0830B7826}" srcOrd="12" destOrd="0" presId="urn:microsoft.com/office/officeart/2005/8/layout/hList9"/>
    <dgm:cxn modelId="{C907B19C-A07C-4D9E-918D-713B21D936AA}" type="presParOf" srcId="{D87E7179-7A4E-434A-B203-BDA6653F6AB6}" destId="{8BBF9963-F163-417B-AC06-F414CAF66533}" srcOrd="13" destOrd="0" presId="urn:microsoft.com/office/officeart/2005/8/layout/hList9"/>
  </dgm:cxnLst>
  <dgm:bg/>
  <dgm:whole/>
</dgm:dataModel>
</file>

<file path=ppt/diagrams/data27.xml><?xml version="1.0" encoding="utf-8"?>
<dgm:dataModel xmlns:dgm="http://schemas.openxmlformats.org/drawingml/2006/diagram" xmlns:a="http://schemas.openxmlformats.org/drawingml/2006/main">
  <dgm:ptLst>
    <dgm:pt modelId="{EA8501EC-CED6-46F5-871E-2A914B09CD38}" type="doc">
      <dgm:prSet loTypeId="urn:microsoft.com/office/officeart/2005/8/layout/hierarchy4" loCatId="list" qsTypeId="urn:microsoft.com/office/officeart/2005/8/quickstyle/3d1" qsCatId="3D" csTypeId="urn:microsoft.com/office/officeart/2005/8/colors/colorful5" csCatId="colorful" phldr="1"/>
      <dgm:spPr/>
      <dgm:t>
        <a:bodyPr/>
        <a:lstStyle/>
        <a:p>
          <a:endParaRPr kumimoji="1" lang="ja-JP" altLang="en-US"/>
        </a:p>
      </dgm:t>
    </dgm:pt>
    <dgm:pt modelId="{DA379DB7-DA39-4791-A20E-C01B048740EC}">
      <dgm:prSet phldrT="[テキスト]"/>
      <dgm:spPr>
        <a:solidFill>
          <a:srgbClr val="92D050"/>
        </a:solidFill>
      </dgm:spPr>
      <dgm:t>
        <a:bodyPr/>
        <a:lstStyle/>
        <a:p>
          <a:r>
            <a:rPr kumimoji="1" lang="en-US" altLang="ja-JP" dirty="0" smtClean="0"/>
            <a:t>kernel</a:t>
          </a:r>
          <a:br>
            <a:rPr kumimoji="1" lang="en-US" altLang="ja-JP" dirty="0" smtClean="0"/>
          </a:br>
          <a:r>
            <a:rPr kumimoji="1" lang="ja-JP" altLang="en-US" dirty="0" smtClean="0"/>
            <a:t>（</a:t>
          </a:r>
          <a:r>
            <a:rPr kumimoji="1" lang="en-US" altLang="ja-JP" dirty="0" smtClean="0"/>
            <a:t>physical</a:t>
          </a:r>
          <a:r>
            <a:rPr kumimoji="1" lang="ja-JP" altLang="en-US" dirty="0" smtClean="0"/>
            <a:t> </a:t>
          </a:r>
          <a:r>
            <a:rPr kumimoji="1" lang="en-US" altLang="ja-JP" dirty="0" smtClean="0"/>
            <a:t>memory</a:t>
          </a:r>
          <a:r>
            <a:rPr kumimoji="1" lang="ja-JP" altLang="en-US" dirty="0" smtClean="0"/>
            <a:t>）</a:t>
          </a:r>
          <a:endParaRPr kumimoji="1" lang="ja-JP" altLang="en-US" dirty="0"/>
        </a:p>
      </dgm:t>
    </dgm:pt>
    <dgm:pt modelId="{92498405-4078-452A-915B-8EE6A29DB03D}" type="parTrans" cxnId="{CD334C3F-9FDC-48BD-8BB7-E17A00253773}">
      <dgm:prSet/>
      <dgm:spPr/>
      <dgm:t>
        <a:bodyPr/>
        <a:lstStyle/>
        <a:p>
          <a:endParaRPr kumimoji="1" lang="ja-JP" altLang="en-US"/>
        </a:p>
      </dgm:t>
    </dgm:pt>
    <dgm:pt modelId="{912DE049-A3E5-4DBD-A51B-4ECD179FFAAE}" type="sibTrans" cxnId="{CD334C3F-9FDC-48BD-8BB7-E17A00253773}">
      <dgm:prSet/>
      <dgm:spPr/>
      <dgm:t>
        <a:bodyPr/>
        <a:lstStyle/>
        <a:p>
          <a:endParaRPr kumimoji="1" lang="ja-JP" altLang="en-US"/>
        </a:p>
      </dgm:t>
    </dgm:pt>
    <dgm:pt modelId="{9A87DC69-D5E3-4D9E-9613-F2E80F7C086B}">
      <dgm:prSet phldrT="[テキスト]"/>
      <dgm:spPr>
        <a:solidFill>
          <a:srgbClr val="00B0F0"/>
        </a:solidFill>
      </dgm:spPr>
      <dgm:t>
        <a:bodyPr/>
        <a:lstStyle/>
        <a:p>
          <a:r>
            <a:rPr kumimoji="1" lang="en-US" altLang="ja-JP" dirty="0" smtClean="0"/>
            <a:t>capture</a:t>
          </a:r>
          <a:br>
            <a:rPr kumimoji="1" lang="en-US" altLang="ja-JP" dirty="0" smtClean="0"/>
          </a:br>
          <a:r>
            <a:rPr kumimoji="1" lang="en-US" altLang="ja-JP" dirty="0" smtClean="0"/>
            <a:t>hardware</a:t>
          </a:r>
          <a:endParaRPr kumimoji="1" lang="ja-JP" altLang="en-US" dirty="0"/>
        </a:p>
      </dgm:t>
    </dgm:pt>
    <dgm:pt modelId="{B6EB2D82-E845-4D9B-90AF-15C5C5D1B7F1}" type="parTrans" cxnId="{AF4F8409-EA5B-4E1C-B710-68589E46F8F5}">
      <dgm:prSet/>
      <dgm:spPr/>
      <dgm:t>
        <a:bodyPr/>
        <a:lstStyle/>
        <a:p>
          <a:endParaRPr kumimoji="1" lang="ja-JP" altLang="en-US"/>
        </a:p>
      </dgm:t>
    </dgm:pt>
    <dgm:pt modelId="{2B4A0B8D-8AA9-438A-A2ED-F7CEDC01D442}" type="sibTrans" cxnId="{AF4F8409-EA5B-4E1C-B710-68589E46F8F5}">
      <dgm:prSet/>
      <dgm:spPr/>
      <dgm:t>
        <a:bodyPr/>
        <a:lstStyle/>
        <a:p>
          <a:endParaRPr kumimoji="1" lang="ja-JP" altLang="en-US"/>
        </a:p>
      </dgm:t>
    </dgm:pt>
    <dgm:pt modelId="{C8CEFBF7-3E82-48A5-BF99-C02340A96AB2}">
      <dgm:prSet phldrT="[テキスト]"/>
      <dgm:spPr>
        <a:solidFill>
          <a:srgbClr val="00B0F0"/>
        </a:solidFill>
      </dgm:spPr>
      <dgm:t>
        <a:bodyPr/>
        <a:lstStyle/>
        <a:p>
          <a:r>
            <a:rPr kumimoji="1" lang="en-US" altLang="ja-JP" dirty="0" smtClean="0"/>
            <a:t>scale</a:t>
          </a:r>
          <a:br>
            <a:rPr kumimoji="1" lang="en-US" altLang="ja-JP" dirty="0" smtClean="0"/>
          </a:br>
          <a:r>
            <a:rPr kumimoji="1" lang="en-US" altLang="ja-JP" dirty="0" smtClean="0"/>
            <a:t>hardware</a:t>
          </a:r>
          <a:endParaRPr kumimoji="1" lang="ja-JP" altLang="en-US" dirty="0"/>
        </a:p>
      </dgm:t>
    </dgm:pt>
    <dgm:pt modelId="{57F61B4D-0F14-42A0-893C-7D97D68D8FF1}" type="parTrans" cxnId="{C78393FB-147B-4703-AA90-02268D9AE04F}">
      <dgm:prSet/>
      <dgm:spPr/>
      <dgm:t>
        <a:bodyPr/>
        <a:lstStyle/>
        <a:p>
          <a:endParaRPr kumimoji="1" lang="ja-JP" altLang="en-US"/>
        </a:p>
      </dgm:t>
    </dgm:pt>
    <dgm:pt modelId="{979BDCBA-02BF-4048-AC9C-A499CA79D96F}" type="sibTrans" cxnId="{C78393FB-147B-4703-AA90-02268D9AE04F}">
      <dgm:prSet/>
      <dgm:spPr/>
      <dgm:t>
        <a:bodyPr/>
        <a:lstStyle/>
        <a:p>
          <a:endParaRPr kumimoji="1" lang="ja-JP" altLang="en-US"/>
        </a:p>
      </dgm:t>
    </dgm:pt>
    <dgm:pt modelId="{69041C48-1054-4267-AF81-A67EA0E4BE62}">
      <dgm:prSet phldrT="[テキスト]"/>
      <dgm:spPr>
        <a:solidFill>
          <a:srgbClr val="00B0F0"/>
        </a:solidFill>
      </dgm:spPr>
      <dgm:t>
        <a:bodyPr/>
        <a:lstStyle/>
        <a:p>
          <a:r>
            <a:rPr kumimoji="1" lang="en-US" altLang="ja-JP" dirty="0" smtClean="0"/>
            <a:t>encode</a:t>
          </a:r>
          <a:br>
            <a:rPr kumimoji="1" lang="en-US" altLang="ja-JP" dirty="0" smtClean="0"/>
          </a:br>
          <a:r>
            <a:rPr kumimoji="1" lang="en-US" altLang="ja-JP" dirty="0" smtClean="0"/>
            <a:t>hardware</a:t>
          </a:r>
          <a:endParaRPr kumimoji="1" lang="ja-JP" altLang="en-US" dirty="0"/>
        </a:p>
      </dgm:t>
    </dgm:pt>
    <dgm:pt modelId="{5B59AD9B-E485-424F-82AC-636DAE6BC90F}" type="parTrans" cxnId="{C8A0FA62-8FC1-49BB-8BAB-DABCC6B60A20}">
      <dgm:prSet/>
      <dgm:spPr/>
      <dgm:t>
        <a:bodyPr/>
        <a:lstStyle/>
        <a:p>
          <a:endParaRPr kumimoji="1" lang="ja-JP" altLang="en-US"/>
        </a:p>
      </dgm:t>
    </dgm:pt>
    <dgm:pt modelId="{1D0D759F-D6EC-4164-85E9-8CFD2B7007DB}" type="sibTrans" cxnId="{C8A0FA62-8FC1-49BB-8BAB-DABCC6B60A20}">
      <dgm:prSet/>
      <dgm:spPr/>
      <dgm:t>
        <a:bodyPr/>
        <a:lstStyle/>
        <a:p>
          <a:endParaRPr kumimoji="1" lang="ja-JP" altLang="en-US"/>
        </a:p>
      </dgm:t>
    </dgm:pt>
    <dgm:pt modelId="{18C7A576-7286-4F47-87D9-C4DEEC7FE85C}" type="pres">
      <dgm:prSet presAssocID="{EA8501EC-CED6-46F5-871E-2A914B09CD38}" presName="Name0" presStyleCnt="0">
        <dgm:presLayoutVars>
          <dgm:chPref val="1"/>
          <dgm:dir/>
          <dgm:animOne val="branch"/>
          <dgm:animLvl val="lvl"/>
          <dgm:resizeHandles/>
        </dgm:presLayoutVars>
      </dgm:prSet>
      <dgm:spPr/>
      <dgm:t>
        <a:bodyPr/>
        <a:lstStyle/>
        <a:p>
          <a:endParaRPr kumimoji="1" lang="ja-JP" altLang="en-US"/>
        </a:p>
      </dgm:t>
    </dgm:pt>
    <dgm:pt modelId="{A26D9095-780B-4C9E-BDE3-FCE8891586F9}" type="pres">
      <dgm:prSet presAssocID="{DA379DB7-DA39-4791-A20E-C01B048740EC}" presName="vertOne" presStyleCnt="0"/>
      <dgm:spPr/>
    </dgm:pt>
    <dgm:pt modelId="{BB563C4C-7FAB-48D5-908E-5245766D1877}" type="pres">
      <dgm:prSet presAssocID="{DA379DB7-DA39-4791-A20E-C01B048740EC}" presName="txOne" presStyleLbl="node0" presStyleIdx="0" presStyleCnt="1" custScaleY="70518" custLinFactNeighborX="-783">
        <dgm:presLayoutVars>
          <dgm:chPref val="3"/>
        </dgm:presLayoutVars>
      </dgm:prSet>
      <dgm:spPr/>
      <dgm:t>
        <a:bodyPr/>
        <a:lstStyle/>
        <a:p>
          <a:endParaRPr kumimoji="1" lang="ja-JP" altLang="en-US"/>
        </a:p>
      </dgm:t>
    </dgm:pt>
    <dgm:pt modelId="{FAC3DBD6-D6D2-454C-BB57-CFBCBA78C106}" type="pres">
      <dgm:prSet presAssocID="{DA379DB7-DA39-4791-A20E-C01B048740EC}" presName="parTransOne" presStyleCnt="0"/>
      <dgm:spPr/>
    </dgm:pt>
    <dgm:pt modelId="{0E2C2ED7-AD49-4B06-96F0-658469875083}" type="pres">
      <dgm:prSet presAssocID="{DA379DB7-DA39-4791-A20E-C01B048740EC}" presName="horzOne" presStyleCnt="0"/>
      <dgm:spPr/>
    </dgm:pt>
    <dgm:pt modelId="{D5D41F74-1F71-452E-A8C4-D174E595247B}" type="pres">
      <dgm:prSet presAssocID="{9A87DC69-D5E3-4D9E-9613-F2E80F7C086B}" presName="vertTwo" presStyleCnt="0"/>
      <dgm:spPr/>
    </dgm:pt>
    <dgm:pt modelId="{5521192A-1DBA-48D8-8DC5-DCB21AA5163C}" type="pres">
      <dgm:prSet presAssocID="{9A87DC69-D5E3-4D9E-9613-F2E80F7C086B}" presName="txTwo" presStyleLbl="node2" presStyleIdx="0" presStyleCnt="3">
        <dgm:presLayoutVars>
          <dgm:chPref val="3"/>
        </dgm:presLayoutVars>
      </dgm:prSet>
      <dgm:spPr/>
      <dgm:t>
        <a:bodyPr/>
        <a:lstStyle/>
        <a:p>
          <a:endParaRPr kumimoji="1" lang="ja-JP" altLang="en-US"/>
        </a:p>
      </dgm:t>
    </dgm:pt>
    <dgm:pt modelId="{64ABE9A5-CB85-42D6-B86D-9164B2EED938}" type="pres">
      <dgm:prSet presAssocID="{9A87DC69-D5E3-4D9E-9613-F2E80F7C086B}" presName="horzTwo" presStyleCnt="0"/>
      <dgm:spPr/>
    </dgm:pt>
    <dgm:pt modelId="{FF326CA5-9644-471B-BB81-6516577BD13A}" type="pres">
      <dgm:prSet presAssocID="{2B4A0B8D-8AA9-438A-A2ED-F7CEDC01D442}" presName="sibSpaceTwo" presStyleCnt="0"/>
      <dgm:spPr/>
    </dgm:pt>
    <dgm:pt modelId="{35578D14-C0E0-4B38-B4F6-47AB86C7E5BC}" type="pres">
      <dgm:prSet presAssocID="{69041C48-1054-4267-AF81-A67EA0E4BE62}" presName="vertTwo" presStyleCnt="0"/>
      <dgm:spPr/>
    </dgm:pt>
    <dgm:pt modelId="{EEA0A748-F7D5-44FE-B5C9-BB61F5EEC141}" type="pres">
      <dgm:prSet presAssocID="{69041C48-1054-4267-AF81-A67EA0E4BE62}" presName="txTwo" presStyleLbl="node2" presStyleIdx="1" presStyleCnt="3">
        <dgm:presLayoutVars>
          <dgm:chPref val="3"/>
        </dgm:presLayoutVars>
      </dgm:prSet>
      <dgm:spPr/>
      <dgm:t>
        <a:bodyPr/>
        <a:lstStyle/>
        <a:p>
          <a:endParaRPr kumimoji="1" lang="ja-JP" altLang="en-US"/>
        </a:p>
      </dgm:t>
    </dgm:pt>
    <dgm:pt modelId="{6699591F-9F39-4153-AD51-65EB6AF43DF7}" type="pres">
      <dgm:prSet presAssocID="{69041C48-1054-4267-AF81-A67EA0E4BE62}" presName="horzTwo" presStyleCnt="0"/>
      <dgm:spPr/>
    </dgm:pt>
    <dgm:pt modelId="{77B5C00D-1DB8-46F9-B971-2CEBB00F4842}" type="pres">
      <dgm:prSet presAssocID="{1D0D759F-D6EC-4164-85E9-8CFD2B7007DB}" presName="sibSpaceTwo" presStyleCnt="0"/>
      <dgm:spPr/>
    </dgm:pt>
    <dgm:pt modelId="{7BC23004-285B-43BD-988C-63948F526143}" type="pres">
      <dgm:prSet presAssocID="{C8CEFBF7-3E82-48A5-BF99-C02340A96AB2}" presName="vertTwo" presStyleCnt="0"/>
      <dgm:spPr/>
    </dgm:pt>
    <dgm:pt modelId="{3D5416B3-6CD5-4B25-92B8-2C3E769B442E}" type="pres">
      <dgm:prSet presAssocID="{C8CEFBF7-3E82-48A5-BF99-C02340A96AB2}" presName="txTwo" presStyleLbl="node2" presStyleIdx="2" presStyleCnt="3">
        <dgm:presLayoutVars>
          <dgm:chPref val="3"/>
        </dgm:presLayoutVars>
      </dgm:prSet>
      <dgm:spPr/>
      <dgm:t>
        <a:bodyPr/>
        <a:lstStyle/>
        <a:p>
          <a:endParaRPr kumimoji="1" lang="ja-JP" altLang="en-US"/>
        </a:p>
      </dgm:t>
    </dgm:pt>
    <dgm:pt modelId="{6436A727-7169-48AC-8055-684C52DE70CE}" type="pres">
      <dgm:prSet presAssocID="{C8CEFBF7-3E82-48A5-BF99-C02340A96AB2}" presName="horzTwo" presStyleCnt="0"/>
      <dgm:spPr/>
    </dgm:pt>
  </dgm:ptLst>
  <dgm:cxnLst>
    <dgm:cxn modelId="{B1B85A0B-124D-4396-86AC-C796AD4BD1D9}" type="presOf" srcId="{69041C48-1054-4267-AF81-A67EA0E4BE62}" destId="{EEA0A748-F7D5-44FE-B5C9-BB61F5EEC141}" srcOrd="0" destOrd="0" presId="urn:microsoft.com/office/officeart/2005/8/layout/hierarchy4"/>
    <dgm:cxn modelId="{C8A0FA62-8FC1-49BB-8BAB-DABCC6B60A20}" srcId="{DA379DB7-DA39-4791-A20E-C01B048740EC}" destId="{69041C48-1054-4267-AF81-A67EA0E4BE62}" srcOrd="1" destOrd="0" parTransId="{5B59AD9B-E485-424F-82AC-636DAE6BC90F}" sibTransId="{1D0D759F-D6EC-4164-85E9-8CFD2B7007DB}"/>
    <dgm:cxn modelId="{CD334C3F-9FDC-48BD-8BB7-E17A00253773}" srcId="{EA8501EC-CED6-46F5-871E-2A914B09CD38}" destId="{DA379DB7-DA39-4791-A20E-C01B048740EC}" srcOrd="0" destOrd="0" parTransId="{92498405-4078-452A-915B-8EE6A29DB03D}" sibTransId="{912DE049-A3E5-4DBD-A51B-4ECD179FFAAE}"/>
    <dgm:cxn modelId="{75F25942-602B-408B-8148-965BFB6C584F}" type="presOf" srcId="{EA8501EC-CED6-46F5-871E-2A914B09CD38}" destId="{18C7A576-7286-4F47-87D9-C4DEEC7FE85C}" srcOrd="0" destOrd="0" presId="urn:microsoft.com/office/officeart/2005/8/layout/hierarchy4"/>
    <dgm:cxn modelId="{7E7738E1-1FA6-4AF9-AA67-983479A64D75}" type="presOf" srcId="{DA379DB7-DA39-4791-A20E-C01B048740EC}" destId="{BB563C4C-7FAB-48D5-908E-5245766D1877}" srcOrd="0" destOrd="0" presId="urn:microsoft.com/office/officeart/2005/8/layout/hierarchy4"/>
    <dgm:cxn modelId="{E504CFBE-0F79-473C-AD23-FA175192BE48}" type="presOf" srcId="{C8CEFBF7-3E82-48A5-BF99-C02340A96AB2}" destId="{3D5416B3-6CD5-4B25-92B8-2C3E769B442E}" srcOrd="0" destOrd="0" presId="urn:microsoft.com/office/officeart/2005/8/layout/hierarchy4"/>
    <dgm:cxn modelId="{79A3023B-05C5-42E5-AA49-59C5863A735D}" type="presOf" srcId="{9A87DC69-D5E3-4D9E-9613-F2E80F7C086B}" destId="{5521192A-1DBA-48D8-8DC5-DCB21AA5163C}" srcOrd="0" destOrd="0" presId="urn:microsoft.com/office/officeart/2005/8/layout/hierarchy4"/>
    <dgm:cxn modelId="{AF4F8409-EA5B-4E1C-B710-68589E46F8F5}" srcId="{DA379DB7-DA39-4791-A20E-C01B048740EC}" destId="{9A87DC69-D5E3-4D9E-9613-F2E80F7C086B}" srcOrd="0" destOrd="0" parTransId="{B6EB2D82-E845-4D9B-90AF-15C5C5D1B7F1}" sibTransId="{2B4A0B8D-8AA9-438A-A2ED-F7CEDC01D442}"/>
    <dgm:cxn modelId="{C78393FB-147B-4703-AA90-02268D9AE04F}" srcId="{DA379DB7-DA39-4791-A20E-C01B048740EC}" destId="{C8CEFBF7-3E82-48A5-BF99-C02340A96AB2}" srcOrd="2" destOrd="0" parTransId="{57F61B4D-0F14-42A0-893C-7D97D68D8FF1}" sibTransId="{979BDCBA-02BF-4048-AC9C-A499CA79D96F}"/>
    <dgm:cxn modelId="{1F6147B4-6528-44BD-BA84-0974C87BE774}" type="presParOf" srcId="{18C7A576-7286-4F47-87D9-C4DEEC7FE85C}" destId="{A26D9095-780B-4C9E-BDE3-FCE8891586F9}" srcOrd="0" destOrd="0" presId="urn:microsoft.com/office/officeart/2005/8/layout/hierarchy4"/>
    <dgm:cxn modelId="{29D36FD1-FDA4-41D5-A5F4-70BD8BED063B}" type="presParOf" srcId="{A26D9095-780B-4C9E-BDE3-FCE8891586F9}" destId="{BB563C4C-7FAB-48D5-908E-5245766D1877}" srcOrd="0" destOrd="0" presId="urn:microsoft.com/office/officeart/2005/8/layout/hierarchy4"/>
    <dgm:cxn modelId="{BF9A41AC-2C1F-4D9F-B623-637996D4AC95}" type="presParOf" srcId="{A26D9095-780B-4C9E-BDE3-FCE8891586F9}" destId="{FAC3DBD6-D6D2-454C-BB57-CFBCBA78C106}" srcOrd="1" destOrd="0" presId="urn:microsoft.com/office/officeart/2005/8/layout/hierarchy4"/>
    <dgm:cxn modelId="{E37F497E-D058-47A2-8017-69FB0C9F15ED}" type="presParOf" srcId="{A26D9095-780B-4C9E-BDE3-FCE8891586F9}" destId="{0E2C2ED7-AD49-4B06-96F0-658469875083}" srcOrd="2" destOrd="0" presId="urn:microsoft.com/office/officeart/2005/8/layout/hierarchy4"/>
    <dgm:cxn modelId="{63079FD9-E2BC-4FA0-9C7A-4D3E353D9C7E}" type="presParOf" srcId="{0E2C2ED7-AD49-4B06-96F0-658469875083}" destId="{D5D41F74-1F71-452E-A8C4-D174E595247B}" srcOrd="0" destOrd="0" presId="urn:microsoft.com/office/officeart/2005/8/layout/hierarchy4"/>
    <dgm:cxn modelId="{9D9E24D0-A61B-4142-8E2F-7A40820A9D5B}" type="presParOf" srcId="{D5D41F74-1F71-452E-A8C4-D174E595247B}" destId="{5521192A-1DBA-48D8-8DC5-DCB21AA5163C}" srcOrd="0" destOrd="0" presId="urn:microsoft.com/office/officeart/2005/8/layout/hierarchy4"/>
    <dgm:cxn modelId="{4EE6C21B-BAFC-4F5D-8471-1A3BD44B22E7}" type="presParOf" srcId="{D5D41F74-1F71-452E-A8C4-D174E595247B}" destId="{64ABE9A5-CB85-42D6-B86D-9164B2EED938}" srcOrd="1" destOrd="0" presId="urn:microsoft.com/office/officeart/2005/8/layout/hierarchy4"/>
    <dgm:cxn modelId="{E81797C5-F529-4B54-AB8C-61DCB5B8B727}" type="presParOf" srcId="{0E2C2ED7-AD49-4B06-96F0-658469875083}" destId="{FF326CA5-9644-471B-BB81-6516577BD13A}" srcOrd="1" destOrd="0" presId="urn:microsoft.com/office/officeart/2005/8/layout/hierarchy4"/>
    <dgm:cxn modelId="{F05CA69A-D1B0-4355-A37A-A3375AAEAA79}" type="presParOf" srcId="{0E2C2ED7-AD49-4B06-96F0-658469875083}" destId="{35578D14-C0E0-4B38-B4F6-47AB86C7E5BC}" srcOrd="2" destOrd="0" presId="urn:microsoft.com/office/officeart/2005/8/layout/hierarchy4"/>
    <dgm:cxn modelId="{3A239D6C-D09F-4EA2-B17C-A4AC9905C1BA}" type="presParOf" srcId="{35578D14-C0E0-4B38-B4F6-47AB86C7E5BC}" destId="{EEA0A748-F7D5-44FE-B5C9-BB61F5EEC141}" srcOrd="0" destOrd="0" presId="urn:microsoft.com/office/officeart/2005/8/layout/hierarchy4"/>
    <dgm:cxn modelId="{FBC054E1-33F4-4C51-AE7F-17B3733B2FF9}" type="presParOf" srcId="{35578D14-C0E0-4B38-B4F6-47AB86C7E5BC}" destId="{6699591F-9F39-4153-AD51-65EB6AF43DF7}" srcOrd="1" destOrd="0" presId="urn:microsoft.com/office/officeart/2005/8/layout/hierarchy4"/>
    <dgm:cxn modelId="{CF2C1EF3-CDE6-4D0F-80F5-CF3817ED461E}" type="presParOf" srcId="{0E2C2ED7-AD49-4B06-96F0-658469875083}" destId="{77B5C00D-1DB8-46F9-B971-2CEBB00F4842}" srcOrd="3" destOrd="0" presId="urn:microsoft.com/office/officeart/2005/8/layout/hierarchy4"/>
    <dgm:cxn modelId="{AC9F999D-6A70-4BF7-8278-B91D16CF9E23}" type="presParOf" srcId="{0E2C2ED7-AD49-4B06-96F0-658469875083}" destId="{7BC23004-285B-43BD-988C-63948F526143}" srcOrd="4" destOrd="0" presId="urn:microsoft.com/office/officeart/2005/8/layout/hierarchy4"/>
    <dgm:cxn modelId="{6F4D8FD8-A4A1-471F-9684-AF51B9750FA3}" type="presParOf" srcId="{7BC23004-285B-43BD-988C-63948F526143}" destId="{3D5416B3-6CD5-4B25-92B8-2C3E769B442E}" srcOrd="0" destOrd="0" presId="urn:microsoft.com/office/officeart/2005/8/layout/hierarchy4"/>
    <dgm:cxn modelId="{BF4D3717-5581-460E-ACD6-544703129E0D}" type="presParOf" srcId="{7BC23004-285B-43BD-988C-63948F526143}" destId="{6436A727-7169-48AC-8055-684C52DE70CE}" srcOrd="1" destOrd="0" presId="urn:microsoft.com/office/officeart/2005/8/layout/hierarchy4"/>
  </dgm:cxnLst>
  <dgm:bg/>
  <dgm:whole/>
</dgm:dataModel>
</file>

<file path=ppt/diagrams/data28.xml><?xml version="1.0" encoding="utf-8"?>
<dgm:dataModel xmlns:dgm="http://schemas.openxmlformats.org/drawingml/2006/diagram" xmlns:a="http://schemas.openxmlformats.org/drawingml/2006/main">
  <dgm:ptLst>
    <dgm:pt modelId="{AABCBBDC-F0CD-4AA9-964E-293AC419A77A}" type="doc">
      <dgm:prSet loTypeId="urn:microsoft.com/office/officeart/2005/8/layout/vList2" loCatId="list" qsTypeId="urn:microsoft.com/office/officeart/2005/8/quickstyle/simple5" qsCatId="simple" csTypeId="urn:microsoft.com/office/officeart/2005/8/colors/accent2_3" csCatId="accent2" phldr="1"/>
      <dgm:spPr/>
      <dgm:t>
        <a:bodyPr/>
        <a:lstStyle/>
        <a:p>
          <a:endParaRPr kumimoji="1" lang="ja-JP" altLang="en-US"/>
        </a:p>
      </dgm:t>
    </dgm:pt>
    <dgm:pt modelId="{D5CEB67A-0345-420E-A89A-31AA1AA575AB}">
      <dgm:prSet/>
      <dgm:spPr>
        <a:solidFill>
          <a:srgbClr val="FF66FF"/>
        </a:solidFill>
      </dgm:spPr>
      <dgm:t>
        <a:bodyPr/>
        <a:lstStyle/>
        <a:p>
          <a:pPr rtl="0"/>
          <a:r>
            <a:rPr kumimoji="1" lang="en-US" dirty="0" smtClean="0"/>
            <a:t>kernel</a:t>
          </a:r>
          <a:r>
            <a:rPr kumimoji="1" lang="ja-JP" dirty="0" smtClean="0"/>
            <a:t> 以下の構造を</a:t>
          </a:r>
          <a:r>
            <a:rPr kumimoji="1" lang="ja-JP" altLang="en-US" dirty="0" smtClean="0"/>
            <a:t>よく</a:t>
          </a:r>
          <a:r>
            <a:rPr kumimoji="1" lang="ja-JP" dirty="0" smtClean="0"/>
            <a:t>考えずに処理ごとにプロセス分割した場合　①プロ</a:t>
          </a:r>
          <a:r>
            <a:rPr kumimoji="1" lang="ja-JP" altLang="en-US" dirty="0" smtClean="0"/>
            <a:t>セス</a:t>
          </a:r>
          <a:r>
            <a:rPr kumimoji="1" lang="en-US" dirty="0" smtClean="0"/>
            <a:t>Context</a:t>
          </a:r>
          <a:r>
            <a:rPr kumimoji="1" lang="ja-JP" dirty="0" smtClean="0"/>
            <a:t> </a:t>
          </a:r>
          <a:r>
            <a:rPr kumimoji="1" lang="en-US" dirty="0" smtClean="0"/>
            <a:t>SW</a:t>
          </a:r>
          <a:r>
            <a:rPr kumimoji="1" lang="ja-JP" dirty="0" smtClean="0"/>
            <a:t> </a:t>
          </a:r>
          <a:r>
            <a:rPr kumimoji="1" lang="ja-JP" dirty="0" err="1" smtClean="0"/>
            <a:t>、</a:t>
          </a:r>
          <a:r>
            <a:rPr kumimoji="1" lang="ja-JP" dirty="0" smtClean="0"/>
            <a:t>②プロセスメモリーコピー が大量に発生</a:t>
          </a:r>
          <a:r>
            <a:rPr kumimoji="1" lang="ja-JP" altLang="en-US" dirty="0" smtClean="0"/>
            <a:t>してオーバーヘッドになる</a:t>
          </a:r>
          <a:endParaRPr kumimoji="1" lang="ja-JP" dirty="0"/>
        </a:p>
      </dgm:t>
    </dgm:pt>
    <dgm:pt modelId="{9AC68B60-35F7-4BA6-8E32-D87BCB513D18}" type="parTrans" cxnId="{ACD1D4CD-A81F-49F3-BC4D-E4B2C8EE6A7B}">
      <dgm:prSet/>
      <dgm:spPr/>
      <dgm:t>
        <a:bodyPr/>
        <a:lstStyle/>
        <a:p>
          <a:endParaRPr kumimoji="1" lang="ja-JP" altLang="en-US"/>
        </a:p>
      </dgm:t>
    </dgm:pt>
    <dgm:pt modelId="{CAFE18B1-AA38-46CD-A0D1-4B464F59AE86}" type="sibTrans" cxnId="{ACD1D4CD-A81F-49F3-BC4D-E4B2C8EE6A7B}">
      <dgm:prSet/>
      <dgm:spPr/>
      <dgm:t>
        <a:bodyPr/>
        <a:lstStyle/>
        <a:p>
          <a:endParaRPr kumimoji="1" lang="ja-JP" altLang="en-US"/>
        </a:p>
      </dgm:t>
    </dgm:pt>
    <dgm:pt modelId="{9842FE6C-1F1A-4064-A5BA-1CB4A87EEB2E}" type="pres">
      <dgm:prSet presAssocID="{AABCBBDC-F0CD-4AA9-964E-293AC419A77A}" presName="linear" presStyleCnt="0">
        <dgm:presLayoutVars>
          <dgm:animLvl val="lvl"/>
          <dgm:resizeHandles val="exact"/>
        </dgm:presLayoutVars>
      </dgm:prSet>
      <dgm:spPr/>
      <dgm:t>
        <a:bodyPr/>
        <a:lstStyle/>
        <a:p>
          <a:endParaRPr kumimoji="1" lang="ja-JP" altLang="en-US"/>
        </a:p>
      </dgm:t>
    </dgm:pt>
    <dgm:pt modelId="{4E83503A-B1B2-485F-9891-B7101C7BB670}" type="pres">
      <dgm:prSet presAssocID="{D5CEB67A-0345-420E-A89A-31AA1AA575AB}" presName="parentText" presStyleLbl="node1" presStyleIdx="0" presStyleCnt="1">
        <dgm:presLayoutVars>
          <dgm:chMax val="0"/>
          <dgm:bulletEnabled val="1"/>
        </dgm:presLayoutVars>
      </dgm:prSet>
      <dgm:spPr/>
      <dgm:t>
        <a:bodyPr/>
        <a:lstStyle/>
        <a:p>
          <a:endParaRPr kumimoji="1" lang="ja-JP" altLang="en-US"/>
        </a:p>
      </dgm:t>
    </dgm:pt>
  </dgm:ptLst>
  <dgm:cxnLst>
    <dgm:cxn modelId="{EF6A5010-1B8D-417C-A14F-39CA7ED05353}" type="presOf" srcId="{D5CEB67A-0345-420E-A89A-31AA1AA575AB}" destId="{4E83503A-B1B2-485F-9891-B7101C7BB670}" srcOrd="0" destOrd="0" presId="urn:microsoft.com/office/officeart/2005/8/layout/vList2"/>
    <dgm:cxn modelId="{43030697-A171-4F28-929F-B935F8E8C3EC}" type="presOf" srcId="{AABCBBDC-F0CD-4AA9-964E-293AC419A77A}" destId="{9842FE6C-1F1A-4064-A5BA-1CB4A87EEB2E}" srcOrd="0" destOrd="0" presId="urn:microsoft.com/office/officeart/2005/8/layout/vList2"/>
    <dgm:cxn modelId="{ACD1D4CD-A81F-49F3-BC4D-E4B2C8EE6A7B}" srcId="{AABCBBDC-F0CD-4AA9-964E-293AC419A77A}" destId="{D5CEB67A-0345-420E-A89A-31AA1AA575AB}" srcOrd="0" destOrd="0" parTransId="{9AC68B60-35F7-4BA6-8E32-D87BCB513D18}" sibTransId="{CAFE18B1-AA38-46CD-A0D1-4B464F59AE86}"/>
    <dgm:cxn modelId="{D1C0D2A4-26A1-4191-8DCB-70726EACFB4E}" type="presParOf" srcId="{9842FE6C-1F1A-4064-A5BA-1CB4A87EEB2E}" destId="{4E83503A-B1B2-485F-9891-B7101C7BB670}" srcOrd="0" destOrd="0" presId="urn:microsoft.com/office/officeart/2005/8/layout/vList2"/>
  </dgm:cxnLst>
  <dgm:bg/>
  <dgm:whole/>
</dgm:dataModel>
</file>

<file path=ppt/diagrams/data29.xml><?xml version="1.0" encoding="utf-8"?>
<dgm:dataModel xmlns:dgm="http://schemas.openxmlformats.org/drawingml/2006/diagram" xmlns:a="http://schemas.openxmlformats.org/drawingml/2006/main">
  <dgm:ptLst>
    <dgm:pt modelId="{AC3838C8-C64D-4A65-BA21-4BDED53A873F}" type="doc">
      <dgm:prSet loTypeId="urn:microsoft.com/office/officeart/2005/8/layout/hList9" loCatId="list" qsTypeId="urn:microsoft.com/office/officeart/2005/8/quickstyle/simple5" qsCatId="simple" csTypeId="urn:microsoft.com/office/officeart/2005/8/colors/colorful4" csCatId="colorful" phldr="1"/>
      <dgm:spPr/>
      <dgm:t>
        <a:bodyPr/>
        <a:lstStyle/>
        <a:p>
          <a:endParaRPr kumimoji="1" lang="ja-JP" altLang="en-US"/>
        </a:p>
      </dgm:t>
    </dgm:pt>
    <dgm:pt modelId="{3F0178DE-C577-4F08-8988-19A241B7770B}">
      <dgm:prSet phldrT="[テキスト]"/>
      <dgm:spPr/>
      <dgm:t>
        <a:bodyPr/>
        <a:lstStyle/>
        <a:p>
          <a:r>
            <a:rPr kumimoji="1" lang="en-US" altLang="ja-JP" dirty="0" smtClean="0"/>
            <a:t>capture</a:t>
          </a:r>
          <a:br>
            <a:rPr kumimoji="1" lang="en-US" altLang="ja-JP" dirty="0" smtClean="0"/>
          </a:br>
          <a:r>
            <a:rPr kumimoji="1" lang="en-US" altLang="ja-JP" dirty="0" smtClean="0"/>
            <a:t>process</a:t>
          </a:r>
          <a:endParaRPr kumimoji="1" lang="ja-JP" altLang="en-US" dirty="0"/>
        </a:p>
      </dgm:t>
    </dgm:pt>
    <dgm:pt modelId="{78BE784A-6F1C-4A25-9965-7B29B142CED5}" type="parTrans" cxnId="{A24B7E61-70D6-43CA-9CC3-E9D33CD41E77}">
      <dgm:prSet/>
      <dgm:spPr/>
      <dgm:t>
        <a:bodyPr/>
        <a:lstStyle/>
        <a:p>
          <a:endParaRPr kumimoji="1" lang="ja-JP" altLang="en-US"/>
        </a:p>
      </dgm:t>
    </dgm:pt>
    <dgm:pt modelId="{25745837-2DB5-41CE-86E7-6068FF2C5C27}" type="sibTrans" cxnId="{A24B7E61-70D6-43CA-9CC3-E9D33CD41E77}">
      <dgm:prSet/>
      <dgm:spPr/>
      <dgm:t>
        <a:bodyPr/>
        <a:lstStyle/>
        <a:p>
          <a:endParaRPr kumimoji="1" lang="ja-JP" altLang="en-US"/>
        </a:p>
      </dgm:t>
    </dgm:pt>
    <dgm:pt modelId="{A0CCE81E-C0E6-4F9A-87AF-AB74B0162958}">
      <dgm:prSet phldrT="[テキスト]"/>
      <dgm:spPr/>
      <dgm:t>
        <a:bodyPr/>
        <a:lstStyle/>
        <a:p>
          <a:r>
            <a:rPr kumimoji="1" lang="en-US" altLang="ja-JP" dirty="0" smtClean="0"/>
            <a:t>mapped</a:t>
          </a:r>
          <a:br>
            <a:rPr kumimoji="1" lang="en-US" altLang="ja-JP" dirty="0" smtClean="0"/>
          </a:br>
          <a:r>
            <a:rPr kumimoji="1" lang="en-US" altLang="ja-JP" dirty="0" smtClean="0"/>
            <a:t>memory</a:t>
          </a:r>
          <a:endParaRPr kumimoji="1" lang="ja-JP" altLang="en-US" dirty="0"/>
        </a:p>
      </dgm:t>
    </dgm:pt>
    <dgm:pt modelId="{3FE6E7C8-57C7-43A0-82A4-B6A7BAC1ACE3}" type="parTrans" cxnId="{D9EF48BC-3EC4-4918-A0FF-67E6911CB22B}">
      <dgm:prSet/>
      <dgm:spPr/>
      <dgm:t>
        <a:bodyPr/>
        <a:lstStyle/>
        <a:p>
          <a:endParaRPr kumimoji="1" lang="ja-JP" altLang="en-US"/>
        </a:p>
      </dgm:t>
    </dgm:pt>
    <dgm:pt modelId="{350F6C59-089C-4BF4-95E7-8FE6189584B1}" type="sibTrans" cxnId="{D9EF48BC-3EC4-4918-A0FF-67E6911CB22B}">
      <dgm:prSet/>
      <dgm:spPr/>
      <dgm:t>
        <a:bodyPr/>
        <a:lstStyle/>
        <a:p>
          <a:endParaRPr kumimoji="1" lang="ja-JP" altLang="en-US"/>
        </a:p>
      </dgm:t>
    </dgm:pt>
    <dgm:pt modelId="{0191D30A-1C6A-41E5-A48E-1EFA81F98056}">
      <dgm:prSet phldrT="[テキスト]"/>
      <dgm:spPr>
        <a:solidFill>
          <a:schemeClr val="accent3">
            <a:lumMod val="65000"/>
          </a:schemeClr>
        </a:solidFill>
      </dgm:spPr>
      <dgm:t>
        <a:bodyPr/>
        <a:lstStyle/>
        <a:p>
          <a:r>
            <a:rPr kumimoji="1" lang="en-US" altLang="ja-JP" dirty="0" smtClean="0"/>
            <a:t>encode</a:t>
          </a:r>
          <a:br>
            <a:rPr kumimoji="1" lang="en-US" altLang="ja-JP" dirty="0" smtClean="0"/>
          </a:br>
          <a:r>
            <a:rPr kumimoji="1" lang="en-US" altLang="ja-JP" dirty="0" smtClean="0"/>
            <a:t>process</a:t>
          </a:r>
          <a:endParaRPr kumimoji="1" lang="ja-JP" altLang="en-US" dirty="0"/>
        </a:p>
      </dgm:t>
    </dgm:pt>
    <dgm:pt modelId="{1D2449CF-53F1-4054-9ACA-FA54E79A7353}" type="parTrans" cxnId="{411B0763-2A81-4A7F-AD42-B5EFC31529F9}">
      <dgm:prSet/>
      <dgm:spPr/>
      <dgm:t>
        <a:bodyPr/>
        <a:lstStyle/>
        <a:p>
          <a:endParaRPr kumimoji="1" lang="ja-JP" altLang="en-US"/>
        </a:p>
      </dgm:t>
    </dgm:pt>
    <dgm:pt modelId="{1F63C277-8817-40FB-A681-5C7BA4C1A18D}" type="sibTrans" cxnId="{411B0763-2A81-4A7F-AD42-B5EFC31529F9}">
      <dgm:prSet/>
      <dgm:spPr/>
      <dgm:t>
        <a:bodyPr/>
        <a:lstStyle/>
        <a:p>
          <a:endParaRPr kumimoji="1" lang="ja-JP" altLang="en-US"/>
        </a:p>
      </dgm:t>
    </dgm:pt>
    <dgm:pt modelId="{64C46685-201B-4245-89E0-2C0E53A3360F}">
      <dgm:prSet phldrT="[テキスト]"/>
      <dgm:spPr>
        <a:solidFill>
          <a:schemeClr val="accent1">
            <a:lumMod val="75000"/>
          </a:schemeClr>
        </a:solidFill>
      </dgm:spPr>
      <dgm:t>
        <a:bodyPr/>
        <a:lstStyle/>
        <a:p>
          <a:r>
            <a:rPr kumimoji="1" lang="en-US" altLang="ja-JP" dirty="0" smtClean="0"/>
            <a:t>scale</a:t>
          </a:r>
          <a:br>
            <a:rPr kumimoji="1" lang="en-US" altLang="ja-JP" dirty="0" smtClean="0"/>
          </a:br>
          <a:r>
            <a:rPr kumimoji="1" lang="en-US" altLang="ja-JP" dirty="0" smtClean="0"/>
            <a:t>process</a:t>
          </a:r>
          <a:endParaRPr kumimoji="1" lang="ja-JP" altLang="en-US" dirty="0"/>
        </a:p>
      </dgm:t>
    </dgm:pt>
    <dgm:pt modelId="{20D456E9-6393-47A3-A391-C3FF0ECB071F}" type="parTrans" cxnId="{A76715F7-6611-44EB-AF9E-152B4731D928}">
      <dgm:prSet/>
      <dgm:spPr/>
      <dgm:t>
        <a:bodyPr/>
        <a:lstStyle/>
        <a:p>
          <a:endParaRPr kumimoji="1" lang="ja-JP" altLang="en-US"/>
        </a:p>
      </dgm:t>
    </dgm:pt>
    <dgm:pt modelId="{F96BDD4A-C7CF-4E33-9F5E-BB2E9CD3226A}" type="sibTrans" cxnId="{A76715F7-6611-44EB-AF9E-152B4731D928}">
      <dgm:prSet/>
      <dgm:spPr/>
      <dgm:t>
        <a:bodyPr/>
        <a:lstStyle/>
        <a:p>
          <a:endParaRPr kumimoji="1" lang="ja-JP" altLang="en-US"/>
        </a:p>
      </dgm:t>
    </dgm:pt>
    <dgm:pt modelId="{634C51CE-6F44-44B8-8CB3-22CD218EFFD8}">
      <dgm:prSet/>
      <dgm:spPr/>
      <dgm:t>
        <a:bodyPr/>
        <a:lstStyle/>
        <a:p>
          <a:r>
            <a:rPr kumimoji="1" lang="en-US" altLang="ja-JP" dirty="0" smtClean="0"/>
            <a:t>mapped</a:t>
          </a:r>
          <a:br>
            <a:rPr kumimoji="1" lang="en-US" altLang="ja-JP" dirty="0" smtClean="0"/>
          </a:br>
          <a:r>
            <a:rPr kumimoji="1" lang="en-US" altLang="ja-JP" dirty="0" smtClean="0"/>
            <a:t>memory</a:t>
          </a:r>
          <a:endParaRPr kumimoji="1" lang="ja-JP" altLang="en-US" dirty="0"/>
        </a:p>
      </dgm:t>
    </dgm:pt>
    <dgm:pt modelId="{5139539C-AD0E-4354-80AA-6FDD7DC757EF}" type="parTrans" cxnId="{C7739BC5-0BBD-4B63-A5E8-4D3B43563ED0}">
      <dgm:prSet/>
      <dgm:spPr/>
      <dgm:t>
        <a:bodyPr/>
        <a:lstStyle/>
        <a:p>
          <a:endParaRPr kumimoji="1" lang="ja-JP" altLang="en-US"/>
        </a:p>
      </dgm:t>
    </dgm:pt>
    <dgm:pt modelId="{769FC47B-7AA8-444C-BC3F-79B91B913A86}" type="sibTrans" cxnId="{C7739BC5-0BBD-4B63-A5E8-4D3B43563ED0}">
      <dgm:prSet/>
      <dgm:spPr/>
      <dgm:t>
        <a:bodyPr/>
        <a:lstStyle/>
        <a:p>
          <a:endParaRPr kumimoji="1" lang="ja-JP" altLang="en-US"/>
        </a:p>
      </dgm:t>
    </dgm:pt>
    <dgm:pt modelId="{0B338B19-1D67-4B69-A783-650591D041FB}">
      <dgm:prSet/>
      <dgm:spPr/>
      <dgm:t>
        <a:bodyPr/>
        <a:lstStyle/>
        <a:p>
          <a:r>
            <a:rPr kumimoji="1" lang="en-US" altLang="ja-JP" dirty="0" smtClean="0"/>
            <a:t>mapped</a:t>
          </a:r>
          <a:br>
            <a:rPr kumimoji="1" lang="en-US" altLang="ja-JP" dirty="0" smtClean="0"/>
          </a:br>
          <a:r>
            <a:rPr kumimoji="1" lang="en-US" altLang="ja-JP" dirty="0" smtClean="0"/>
            <a:t>memory</a:t>
          </a:r>
          <a:endParaRPr kumimoji="1" lang="ja-JP" altLang="en-US" dirty="0"/>
        </a:p>
      </dgm:t>
    </dgm:pt>
    <dgm:pt modelId="{2118B9D8-5FB8-483D-A07B-FE07089C8AB2}" type="parTrans" cxnId="{EA97DEE4-9BE7-4C37-A472-0169FE424294}">
      <dgm:prSet/>
      <dgm:spPr/>
      <dgm:t>
        <a:bodyPr/>
        <a:lstStyle/>
        <a:p>
          <a:endParaRPr kumimoji="1" lang="ja-JP" altLang="en-US"/>
        </a:p>
      </dgm:t>
    </dgm:pt>
    <dgm:pt modelId="{AFF522E8-370D-449E-AA39-72DB6585D8B2}" type="sibTrans" cxnId="{EA97DEE4-9BE7-4C37-A472-0169FE424294}">
      <dgm:prSet/>
      <dgm:spPr/>
      <dgm:t>
        <a:bodyPr/>
        <a:lstStyle/>
        <a:p>
          <a:endParaRPr kumimoji="1" lang="ja-JP" altLang="en-US"/>
        </a:p>
      </dgm:t>
    </dgm:pt>
    <dgm:pt modelId="{D87E7179-7A4E-434A-B203-BDA6653F6AB6}" type="pres">
      <dgm:prSet presAssocID="{AC3838C8-C64D-4A65-BA21-4BDED53A873F}" presName="list" presStyleCnt="0">
        <dgm:presLayoutVars>
          <dgm:dir/>
          <dgm:animLvl val="lvl"/>
        </dgm:presLayoutVars>
      </dgm:prSet>
      <dgm:spPr/>
      <dgm:t>
        <a:bodyPr/>
        <a:lstStyle/>
        <a:p>
          <a:endParaRPr kumimoji="1" lang="ja-JP" altLang="en-US"/>
        </a:p>
      </dgm:t>
    </dgm:pt>
    <dgm:pt modelId="{DADB6DB8-FD27-40BA-A05B-1BECC33BBAA5}" type="pres">
      <dgm:prSet presAssocID="{3F0178DE-C577-4F08-8988-19A241B7770B}" presName="posSpace" presStyleCnt="0"/>
      <dgm:spPr/>
    </dgm:pt>
    <dgm:pt modelId="{96DA079D-8827-4E12-9483-E204155C2CB0}" type="pres">
      <dgm:prSet presAssocID="{3F0178DE-C577-4F08-8988-19A241B7770B}" presName="vertFlow" presStyleCnt="0"/>
      <dgm:spPr/>
    </dgm:pt>
    <dgm:pt modelId="{E2B98950-D000-46FB-AF91-6190A5530569}" type="pres">
      <dgm:prSet presAssocID="{3F0178DE-C577-4F08-8988-19A241B7770B}" presName="topSpace" presStyleCnt="0"/>
      <dgm:spPr/>
    </dgm:pt>
    <dgm:pt modelId="{D7E3249E-43D3-4485-8D7A-5CE3DE0FB674}" type="pres">
      <dgm:prSet presAssocID="{3F0178DE-C577-4F08-8988-19A241B7770B}" presName="firstComp" presStyleCnt="0"/>
      <dgm:spPr/>
    </dgm:pt>
    <dgm:pt modelId="{09C16CA8-8709-4F92-A3B0-C72F477E7A44}" type="pres">
      <dgm:prSet presAssocID="{3F0178DE-C577-4F08-8988-19A241B7770B}" presName="firstChild" presStyleLbl="bgAccFollowNode1" presStyleIdx="0" presStyleCnt="3"/>
      <dgm:spPr/>
      <dgm:t>
        <a:bodyPr/>
        <a:lstStyle/>
        <a:p>
          <a:endParaRPr kumimoji="1" lang="ja-JP" altLang="en-US"/>
        </a:p>
      </dgm:t>
    </dgm:pt>
    <dgm:pt modelId="{26DB9AC8-6809-4F09-BFD0-B4055B69F4A1}" type="pres">
      <dgm:prSet presAssocID="{3F0178DE-C577-4F08-8988-19A241B7770B}" presName="firstChildTx" presStyleLbl="bgAccFollowNode1" presStyleIdx="0" presStyleCnt="3">
        <dgm:presLayoutVars>
          <dgm:bulletEnabled val="1"/>
        </dgm:presLayoutVars>
      </dgm:prSet>
      <dgm:spPr/>
      <dgm:t>
        <a:bodyPr/>
        <a:lstStyle/>
        <a:p>
          <a:endParaRPr kumimoji="1" lang="ja-JP" altLang="en-US"/>
        </a:p>
      </dgm:t>
    </dgm:pt>
    <dgm:pt modelId="{CA26ECD8-1320-42AF-951E-FA8110E38439}" type="pres">
      <dgm:prSet presAssocID="{3F0178DE-C577-4F08-8988-19A241B7770B}" presName="negSpace" presStyleCnt="0"/>
      <dgm:spPr/>
    </dgm:pt>
    <dgm:pt modelId="{400BBFAF-140F-4A0B-96BE-6C4639EA9E20}" type="pres">
      <dgm:prSet presAssocID="{3F0178DE-C577-4F08-8988-19A241B7770B}" presName="circle" presStyleLbl="node1" presStyleIdx="0" presStyleCnt="3"/>
      <dgm:spPr/>
      <dgm:t>
        <a:bodyPr/>
        <a:lstStyle/>
        <a:p>
          <a:endParaRPr kumimoji="1" lang="ja-JP" altLang="en-US"/>
        </a:p>
      </dgm:t>
    </dgm:pt>
    <dgm:pt modelId="{26B75093-1167-447A-8F17-BB9A7667AA63}" type="pres">
      <dgm:prSet presAssocID="{25745837-2DB5-41CE-86E7-6068FF2C5C27}" presName="transSpace" presStyleCnt="0"/>
      <dgm:spPr/>
    </dgm:pt>
    <dgm:pt modelId="{E0FB5835-F764-4872-BD03-9B5585BDABE0}" type="pres">
      <dgm:prSet presAssocID="{0191D30A-1C6A-41E5-A48E-1EFA81F98056}" presName="posSpace" presStyleCnt="0"/>
      <dgm:spPr/>
    </dgm:pt>
    <dgm:pt modelId="{CA4867C0-C421-4E19-90FB-1C562654C65A}" type="pres">
      <dgm:prSet presAssocID="{0191D30A-1C6A-41E5-A48E-1EFA81F98056}" presName="vertFlow" presStyleCnt="0"/>
      <dgm:spPr/>
    </dgm:pt>
    <dgm:pt modelId="{DF13108C-51C2-4584-8B6C-57CCE3F992D8}" type="pres">
      <dgm:prSet presAssocID="{0191D30A-1C6A-41E5-A48E-1EFA81F98056}" presName="topSpace" presStyleCnt="0"/>
      <dgm:spPr/>
    </dgm:pt>
    <dgm:pt modelId="{E0CDD8AC-F749-440F-ABA9-F26CED464EFF}" type="pres">
      <dgm:prSet presAssocID="{0191D30A-1C6A-41E5-A48E-1EFA81F98056}" presName="firstComp" presStyleCnt="0"/>
      <dgm:spPr/>
    </dgm:pt>
    <dgm:pt modelId="{FCB4CCC7-D718-4B8A-AC52-D904718CB820}" type="pres">
      <dgm:prSet presAssocID="{0191D30A-1C6A-41E5-A48E-1EFA81F98056}" presName="firstChild" presStyleLbl="bgAccFollowNode1" presStyleIdx="1" presStyleCnt="3"/>
      <dgm:spPr/>
      <dgm:t>
        <a:bodyPr/>
        <a:lstStyle/>
        <a:p>
          <a:endParaRPr kumimoji="1" lang="ja-JP" altLang="en-US"/>
        </a:p>
      </dgm:t>
    </dgm:pt>
    <dgm:pt modelId="{7C211A0F-593D-4A3C-BC05-61BC8AD5DE8A}" type="pres">
      <dgm:prSet presAssocID="{0191D30A-1C6A-41E5-A48E-1EFA81F98056}" presName="firstChildTx" presStyleLbl="bgAccFollowNode1" presStyleIdx="1" presStyleCnt="3">
        <dgm:presLayoutVars>
          <dgm:bulletEnabled val="1"/>
        </dgm:presLayoutVars>
      </dgm:prSet>
      <dgm:spPr/>
      <dgm:t>
        <a:bodyPr/>
        <a:lstStyle/>
        <a:p>
          <a:endParaRPr kumimoji="1" lang="ja-JP" altLang="en-US"/>
        </a:p>
      </dgm:t>
    </dgm:pt>
    <dgm:pt modelId="{1B7A6F38-905A-49A7-AFC9-F2C575188116}" type="pres">
      <dgm:prSet presAssocID="{0191D30A-1C6A-41E5-A48E-1EFA81F98056}" presName="negSpace" presStyleCnt="0"/>
      <dgm:spPr/>
    </dgm:pt>
    <dgm:pt modelId="{78DAF169-814C-47F3-AD56-4DB97A780056}" type="pres">
      <dgm:prSet presAssocID="{0191D30A-1C6A-41E5-A48E-1EFA81F98056}" presName="circle" presStyleLbl="node1" presStyleIdx="1" presStyleCnt="3"/>
      <dgm:spPr/>
      <dgm:t>
        <a:bodyPr/>
        <a:lstStyle/>
        <a:p>
          <a:endParaRPr kumimoji="1" lang="ja-JP" altLang="en-US"/>
        </a:p>
      </dgm:t>
    </dgm:pt>
    <dgm:pt modelId="{B4B789A3-893A-4B63-818F-8398E0F7D8BD}" type="pres">
      <dgm:prSet presAssocID="{1F63C277-8817-40FB-A681-5C7BA4C1A18D}" presName="transSpace" presStyleCnt="0"/>
      <dgm:spPr/>
    </dgm:pt>
    <dgm:pt modelId="{DBBE834E-911C-4BC8-BD1A-AD75DA790ECB}" type="pres">
      <dgm:prSet presAssocID="{64C46685-201B-4245-89E0-2C0E53A3360F}" presName="posSpace" presStyleCnt="0"/>
      <dgm:spPr/>
    </dgm:pt>
    <dgm:pt modelId="{BEC3706D-0468-4C66-AF77-B841F13C9B1F}" type="pres">
      <dgm:prSet presAssocID="{64C46685-201B-4245-89E0-2C0E53A3360F}" presName="vertFlow" presStyleCnt="0"/>
      <dgm:spPr/>
    </dgm:pt>
    <dgm:pt modelId="{E47049B5-7B0B-41FB-B9A2-865DDF7C3294}" type="pres">
      <dgm:prSet presAssocID="{64C46685-201B-4245-89E0-2C0E53A3360F}" presName="topSpace" presStyleCnt="0"/>
      <dgm:spPr/>
    </dgm:pt>
    <dgm:pt modelId="{28FC4870-2542-4DDE-A663-07943EAE81DD}" type="pres">
      <dgm:prSet presAssocID="{64C46685-201B-4245-89E0-2C0E53A3360F}" presName="firstComp" presStyleCnt="0"/>
      <dgm:spPr/>
    </dgm:pt>
    <dgm:pt modelId="{D6AF5357-5775-47B4-B4A1-CE246533AFBA}" type="pres">
      <dgm:prSet presAssocID="{64C46685-201B-4245-89E0-2C0E53A3360F}" presName="firstChild" presStyleLbl="bgAccFollowNode1" presStyleIdx="2" presStyleCnt="3"/>
      <dgm:spPr/>
      <dgm:t>
        <a:bodyPr/>
        <a:lstStyle/>
        <a:p>
          <a:endParaRPr kumimoji="1" lang="ja-JP" altLang="en-US"/>
        </a:p>
      </dgm:t>
    </dgm:pt>
    <dgm:pt modelId="{6574FB75-A320-4EAF-9886-6C51AC6D39E2}" type="pres">
      <dgm:prSet presAssocID="{64C46685-201B-4245-89E0-2C0E53A3360F}" presName="firstChildTx" presStyleLbl="bgAccFollowNode1" presStyleIdx="2" presStyleCnt="3">
        <dgm:presLayoutVars>
          <dgm:bulletEnabled val="1"/>
        </dgm:presLayoutVars>
      </dgm:prSet>
      <dgm:spPr/>
      <dgm:t>
        <a:bodyPr/>
        <a:lstStyle/>
        <a:p>
          <a:endParaRPr kumimoji="1" lang="ja-JP" altLang="en-US"/>
        </a:p>
      </dgm:t>
    </dgm:pt>
    <dgm:pt modelId="{24EF99D5-05E5-40B7-8970-DFD0830B7826}" type="pres">
      <dgm:prSet presAssocID="{64C46685-201B-4245-89E0-2C0E53A3360F}" presName="negSpace" presStyleCnt="0"/>
      <dgm:spPr/>
    </dgm:pt>
    <dgm:pt modelId="{8BBF9963-F163-417B-AC06-F414CAF66533}" type="pres">
      <dgm:prSet presAssocID="{64C46685-201B-4245-89E0-2C0E53A3360F}" presName="circle" presStyleLbl="node1" presStyleIdx="2" presStyleCnt="3"/>
      <dgm:spPr/>
      <dgm:t>
        <a:bodyPr/>
        <a:lstStyle/>
        <a:p>
          <a:endParaRPr kumimoji="1" lang="ja-JP" altLang="en-US"/>
        </a:p>
      </dgm:t>
    </dgm:pt>
  </dgm:ptLst>
  <dgm:cxnLst>
    <dgm:cxn modelId="{506E9DAC-492F-41BC-ACFE-7542973F0B12}" type="presOf" srcId="{3F0178DE-C577-4F08-8988-19A241B7770B}" destId="{400BBFAF-140F-4A0B-96BE-6C4639EA9E20}" srcOrd="0" destOrd="0" presId="urn:microsoft.com/office/officeart/2005/8/layout/hList9"/>
    <dgm:cxn modelId="{A19DCCBB-F98D-48C5-990E-BEF6CF86F24A}" type="presOf" srcId="{A0CCE81E-C0E6-4F9A-87AF-AB74B0162958}" destId="{26DB9AC8-6809-4F09-BFD0-B4055B69F4A1}" srcOrd="1" destOrd="0" presId="urn:microsoft.com/office/officeart/2005/8/layout/hList9"/>
    <dgm:cxn modelId="{A24B7E61-70D6-43CA-9CC3-E9D33CD41E77}" srcId="{AC3838C8-C64D-4A65-BA21-4BDED53A873F}" destId="{3F0178DE-C577-4F08-8988-19A241B7770B}" srcOrd="0" destOrd="0" parTransId="{78BE784A-6F1C-4A25-9965-7B29B142CED5}" sibTransId="{25745837-2DB5-41CE-86E7-6068FF2C5C27}"/>
    <dgm:cxn modelId="{D3ADE530-08ED-4C76-9EA7-2D00D389409D}" type="presOf" srcId="{0191D30A-1C6A-41E5-A48E-1EFA81F98056}" destId="{78DAF169-814C-47F3-AD56-4DB97A780056}" srcOrd="0" destOrd="0" presId="urn:microsoft.com/office/officeart/2005/8/layout/hList9"/>
    <dgm:cxn modelId="{EA97DEE4-9BE7-4C37-A472-0169FE424294}" srcId="{64C46685-201B-4245-89E0-2C0E53A3360F}" destId="{0B338B19-1D67-4B69-A783-650591D041FB}" srcOrd="0" destOrd="0" parTransId="{2118B9D8-5FB8-483D-A07B-FE07089C8AB2}" sibTransId="{AFF522E8-370D-449E-AA39-72DB6585D8B2}"/>
    <dgm:cxn modelId="{411B0763-2A81-4A7F-AD42-B5EFC31529F9}" srcId="{AC3838C8-C64D-4A65-BA21-4BDED53A873F}" destId="{0191D30A-1C6A-41E5-A48E-1EFA81F98056}" srcOrd="1" destOrd="0" parTransId="{1D2449CF-53F1-4054-9ACA-FA54E79A7353}" sibTransId="{1F63C277-8817-40FB-A681-5C7BA4C1A18D}"/>
    <dgm:cxn modelId="{6B22B755-6287-4FB7-BDA7-849C39913B20}" type="presOf" srcId="{64C46685-201B-4245-89E0-2C0E53A3360F}" destId="{8BBF9963-F163-417B-AC06-F414CAF66533}" srcOrd="0" destOrd="0" presId="urn:microsoft.com/office/officeart/2005/8/layout/hList9"/>
    <dgm:cxn modelId="{9DE4F31F-07B8-40C7-9D79-3ED2CCD7BDC3}" type="presOf" srcId="{634C51CE-6F44-44B8-8CB3-22CD218EFFD8}" destId="{7C211A0F-593D-4A3C-BC05-61BC8AD5DE8A}" srcOrd="1" destOrd="0" presId="urn:microsoft.com/office/officeart/2005/8/layout/hList9"/>
    <dgm:cxn modelId="{A76715F7-6611-44EB-AF9E-152B4731D928}" srcId="{AC3838C8-C64D-4A65-BA21-4BDED53A873F}" destId="{64C46685-201B-4245-89E0-2C0E53A3360F}" srcOrd="2" destOrd="0" parTransId="{20D456E9-6393-47A3-A391-C3FF0ECB071F}" sibTransId="{F96BDD4A-C7CF-4E33-9F5E-BB2E9CD3226A}"/>
    <dgm:cxn modelId="{1923384A-E8B5-4A07-B2BD-643CF1B09CA8}" type="presOf" srcId="{AC3838C8-C64D-4A65-BA21-4BDED53A873F}" destId="{D87E7179-7A4E-434A-B203-BDA6653F6AB6}" srcOrd="0" destOrd="0" presId="urn:microsoft.com/office/officeart/2005/8/layout/hList9"/>
    <dgm:cxn modelId="{96514028-8B5A-4D33-836C-C4F4F30FA389}" type="presOf" srcId="{634C51CE-6F44-44B8-8CB3-22CD218EFFD8}" destId="{FCB4CCC7-D718-4B8A-AC52-D904718CB820}" srcOrd="0" destOrd="0" presId="urn:microsoft.com/office/officeart/2005/8/layout/hList9"/>
    <dgm:cxn modelId="{C7739BC5-0BBD-4B63-A5E8-4D3B43563ED0}" srcId="{0191D30A-1C6A-41E5-A48E-1EFA81F98056}" destId="{634C51CE-6F44-44B8-8CB3-22CD218EFFD8}" srcOrd="0" destOrd="0" parTransId="{5139539C-AD0E-4354-80AA-6FDD7DC757EF}" sibTransId="{769FC47B-7AA8-444C-BC3F-79B91B913A86}"/>
    <dgm:cxn modelId="{D9EF48BC-3EC4-4918-A0FF-67E6911CB22B}" srcId="{3F0178DE-C577-4F08-8988-19A241B7770B}" destId="{A0CCE81E-C0E6-4F9A-87AF-AB74B0162958}" srcOrd="0" destOrd="0" parTransId="{3FE6E7C8-57C7-43A0-82A4-B6A7BAC1ACE3}" sibTransId="{350F6C59-089C-4BF4-95E7-8FE6189584B1}"/>
    <dgm:cxn modelId="{3427E1BB-7B6B-4ED7-B49C-4E4F2A2B0C0D}" type="presOf" srcId="{0B338B19-1D67-4B69-A783-650591D041FB}" destId="{6574FB75-A320-4EAF-9886-6C51AC6D39E2}" srcOrd="1" destOrd="0" presId="urn:microsoft.com/office/officeart/2005/8/layout/hList9"/>
    <dgm:cxn modelId="{F501037E-89C3-403F-99D3-DB0CABCAAF9A}" type="presOf" srcId="{0B338B19-1D67-4B69-A783-650591D041FB}" destId="{D6AF5357-5775-47B4-B4A1-CE246533AFBA}" srcOrd="0" destOrd="0" presId="urn:microsoft.com/office/officeart/2005/8/layout/hList9"/>
    <dgm:cxn modelId="{220C7D79-AA25-447D-9019-7C91F48166B0}" type="presOf" srcId="{A0CCE81E-C0E6-4F9A-87AF-AB74B0162958}" destId="{09C16CA8-8709-4F92-A3B0-C72F477E7A44}" srcOrd="0" destOrd="0" presId="urn:microsoft.com/office/officeart/2005/8/layout/hList9"/>
    <dgm:cxn modelId="{DA7E4963-2A51-4932-8D18-F186A8995712}" type="presParOf" srcId="{D87E7179-7A4E-434A-B203-BDA6653F6AB6}" destId="{DADB6DB8-FD27-40BA-A05B-1BECC33BBAA5}" srcOrd="0" destOrd="0" presId="urn:microsoft.com/office/officeart/2005/8/layout/hList9"/>
    <dgm:cxn modelId="{7F7BD3F3-B102-4B94-ACBA-8EC3E3789366}" type="presParOf" srcId="{D87E7179-7A4E-434A-B203-BDA6653F6AB6}" destId="{96DA079D-8827-4E12-9483-E204155C2CB0}" srcOrd="1" destOrd="0" presId="urn:microsoft.com/office/officeart/2005/8/layout/hList9"/>
    <dgm:cxn modelId="{10A3DD3C-1998-48D9-A76B-5694705FD0DC}" type="presParOf" srcId="{96DA079D-8827-4E12-9483-E204155C2CB0}" destId="{E2B98950-D000-46FB-AF91-6190A5530569}" srcOrd="0" destOrd="0" presId="urn:microsoft.com/office/officeart/2005/8/layout/hList9"/>
    <dgm:cxn modelId="{7953A528-B663-41F2-9EB0-02D3CA2CEDEC}" type="presParOf" srcId="{96DA079D-8827-4E12-9483-E204155C2CB0}" destId="{D7E3249E-43D3-4485-8D7A-5CE3DE0FB674}" srcOrd="1" destOrd="0" presId="urn:microsoft.com/office/officeart/2005/8/layout/hList9"/>
    <dgm:cxn modelId="{748089C1-4A42-40AF-B2E3-94BE4AAB672C}" type="presParOf" srcId="{D7E3249E-43D3-4485-8D7A-5CE3DE0FB674}" destId="{09C16CA8-8709-4F92-A3B0-C72F477E7A44}" srcOrd="0" destOrd="0" presId="urn:microsoft.com/office/officeart/2005/8/layout/hList9"/>
    <dgm:cxn modelId="{1DE6D2A2-B867-4720-AB90-24AAB8C6D5E8}" type="presParOf" srcId="{D7E3249E-43D3-4485-8D7A-5CE3DE0FB674}" destId="{26DB9AC8-6809-4F09-BFD0-B4055B69F4A1}" srcOrd="1" destOrd="0" presId="urn:microsoft.com/office/officeart/2005/8/layout/hList9"/>
    <dgm:cxn modelId="{ED0BD5D4-6E39-45CC-B433-1ED122933E02}" type="presParOf" srcId="{D87E7179-7A4E-434A-B203-BDA6653F6AB6}" destId="{CA26ECD8-1320-42AF-951E-FA8110E38439}" srcOrd="2" destOrd="0" presId="urn:microsoft.com/office/officeart/2005/8/layout/hList9"/>
    <dgm:cxn modelId="{5404E5A3-D176-4C30-9595-7E903ED9F275}" type="presParOf" srcId="{D87E7179-7A4E-434A-B203-BDA6653F6AB6}" destId="{400BBFAF-140F-4A0B-96BE-6C4639EA9E20}" srcOrd="3" destOrd="0" presId="urn:microsoft.com/office/officeart/2005/8/layout/hList9"/>
    <dgm:cxn modelId="{49496A40-0F09-4E26-AD8D-293E55C5A3DA}" type="presParOf" srcId="{D87E7179-7A4E-434A-B203-BDA6653F6AB6}" destId="{26B75093-1167-447A-8F17-BB9A7667AA63}" srcOrd="4" destOrd="0" presId="urn:microsoft.com/office/officeart/2005/8/layout/hList9"/>
    <dgm:cxn modelId="{D85FE6A1-A834-4B51-AE3C-234C2ABB089D}" type="presParOf" srcId="{D87E7179-7A4E-434A-B203-BDA6653F6AB6}" destId="{E0FB5835-F764-4872-BD03-9B5585BDABE0}" srcOrd="5" destOrd="0" presId="urn:microsoft.com/office/officeart/2005/8/layout/hList9"/>
    <dgm:cxn modelId="{E00FA3F8-DBE4-4D02-9646-F884B8D04111}" type="presParOf" srcId="{D87E7179-7A4E-434A-B203-BDA6653F6AB6}" destId="{CA4867C0-C421-4E19-90FB-1C562654C65A}" srcOrd="6" destOrd="0" presId="urn:microsoft.com/office/officeart/2005/8/layout/hList9"/>
    <dgm:cxn modelId="{19470E88-1B92-4D47-83F8-F24A82A04F3A}" type="presParOf" srcId="{CA4867C0-C421-4E19-90FB-1C562654C65A}" destId="{DF13108C-51C2-4584-8B6C-57CCE3F992D8}" srcOrd="0" destOrd="0" presId="urn:microsoft.com/office/officeart/2005/8/layout/hList9"/>
    <dgm:cxn modelId="{8B5B091D-EEAA-4802-A66A-82D720E75E46}" type="presParOf" srcId="{CA4867C0-C421-4E19-90FB-1C562654C65A}" destId="{E0CDD8AC-F749-440F-ABA9-F26CED464EFF}" srcOrd="1" destOrd="0" presId="urn:microsoft.com/office/officeart/2005/8/layout/hList9"/>
    <dgm:cxn modelId="{E725232C-EC02-4DD7-ABA1-DFF2B4D71FE0}" type="presParOf" srcId="{E0CDD8AC-F749-440F-ABA9-F26CED464EFF}" destId="{FCB4CCC7-D718-4B8A-AC52-D904718CB820}" srcOrd="0" destOrd="0" presId="urn:microsoft.com/office/officeart/2005/8/layout/hList9"/>
    <dgm:cxn modelId="{C6511D66-AA3D-4119-BE67-15AF87A31451}" type="presParOf" srcId="{E0CDD8AC-F749-440F-ABA9-F26CED464EFF}" destId="{7C211A0F-593D-4A3C-BC05-61BC8AD5DE8A}" srcOrd="1" destOrd="0" presId="urn:microsoft.com/office/officeart/2005/8/layout/hList9"/>
    <dgm:cxn modelId="{F7EFAA78-1F2A-47E3-98ED-69F14B2083D5}" type="presParOf" srcId="{D87E7179-7A4E-434A-B203-BDA6653F6AB6}" destId="{1B7A6F38-905A-49A7-AFC9-F2C575188116}" srcOrd="7" destOrd="0" presId="urn:microsoft.com/office/officeart/2005/8/layout/hList9"/>
    <dgm:cxn modelId="{25E01943-806E-47A7-9723-3A52DA23792A}" type="presParOf" srcId="{D87E7179-7A4E-434A-B203-BDA6653F6AB6}" destId="{78DAF169-814C-47F3-AD56-4DB97A780056}" srcOrd="8" destOrd="0" presId="urn:microsoft.com/office/officeart/2005/8/layout/hList9"/>
    <dgm:cxn modelId="{638F7CBE-056B-4D68-AFC1-6423B2DD2B21}" type="presParOf" srcId="{D87E7179-7A4E-434A-B203-BDA6653F6AB6}" destId="{B4B789A3-893A-4B63-818F-8398E0F7D8BD}" srcOrd="9" destOrd="0" presId="urn:microsoft.com/office/officeart/2005/8/layout/hList9"/>
    <dgm:cxn modelId="{365CA367-1A3D-400A-95F2-CB795A06751F}" type="presParOf" srcId="{D87E7179-7A4E-434A-B203-BDA6653F6AB6}" destId="{DBBE834E-911C-4BC8-BD1A-AD75DA790ECB}" srcOrd="10" destOrd="0" presId="urn:microsoft.com/office/officeart/2005/8/layout/hList9"/>
    <dgm:cxn modelId="{FF51C137-129B-42AE-8DF7-F74B6B97BFEE}" type="presParOf" srcId="{D87E7179-7A4E-434A-B203-BDA6653F6AB6}" destId="{BEC3706D-0468-4C66-AF77-B841F13C9B1F}" srcOrd="11" destOrd="0" presId="urn:microsoft.com/office/officeart/2005/8/layout/hList9"/>
    <dgm:cxn modelId="{B1B22D0B-B411-48C7-83E6-C4387AF961E5}" type="presParOf" srcId="{BEC3706D-0468-4C66-AF77-B841F13C9B1F}" destId="{E47049B5-7B0B-41FB-B9A2-865DDF7C3294}" srcOrd="0" destOrd="0" presId="urn:microsoft.com/office/officeart/2005/8/layout/hList9"/>
    <dgm:cxn modelId="{E63E2546-2FC8-4E1E-9ADF-8C327B8B9214}" type="presParOf" srcId="{BEC3706D-0468-4C66-AF77-B841F13C9B1F}" destId="{28FC4870-2542-4DDE-A663-07943EAE81DD}" srcOrd="1" destOrd="0" presId="urn:microsoft.com/office/officeart/2005/8/layout/hList9"/>
    <dgm:cxn modelId="{9CC12852-12F9-4722-A7B1-40579A78A801}" type="presParOf" srcId="{28FC4870-2542-4DDE-A663-07943EAE81DD}" destId="{D6AF5357-5775-47B4-B4A1-CE246533AFBA}" srcOrd="0" destOrd="0" presId="urn:microsoft.com/office/officeart/2005/8/layout/hList9"/>
    <dgm:cxn modelId="{D3C5E026-0B39-4B4C-8B64-512773B0B066}" type="presParOf" srcId="{28FC4870-2542-4DDE-A663-07943EAE81DD}" destId="{6574FB75-A320-4EAF-9886-6C51AC6D39E2}" srcOrd="1" destOrd="0" presId="urn:microsoft.com/office/officeart/2005/8/layout/hList9"/>
    <dgm:cxn modelId="{C404F878-CC8F-4D68-AB18-F3D2DA28AF5F}" type="presParOf" srcId="{D87E7179-7A4E-434A-B203-BDA6653F6AB6}" destId="{24EF99D5-05E5-40B7-8970-DFD0830B7826}" srcOrd="12" destOrd="0" presId="urn:microsoft.com/office/officeart/2005/8/layout/hList9"/>
    <dgm:cxn modelId="{E75B03C1-60E5-4F1D-8388-50B26D5260D4}" type="presParOf" srcId="{D87E7179-7A4E-434A-B203-BDA6653F6AB6}" destId="{8BBF9963-F163-417B-AC06-F414CAF66533}" srcOrd="13" destOrd="0" presId="urn:microsoft.com/office/officeart/2005/8/layout/hList9"/>
  </dgm:cxnLst>
  <dgm:bg/>
  <dgm:whole/>
</dgm:dataModel>
</file>

<file path=ppt/diagrams/data30.xml><?xml version="1.0" encoding="utf-8"?>
<dgm:dataModel xmlns:dgm="http://schemas.openxmlformats.org/drawingml/2006/diagram" xmlns:a="http://schemas.openxmlformats.org/drawingml/2006/main">
  <dgm:ptLst>
    <dgm:pt modelId="{EA8501EC-CED6-46F5-871E-2A914B09CD38}" type="doc">
      <dgm:prSet loTypeId="urn:microsoft.com/office/officeart/2005/8/layout/hierarchy4" loCatId="list" qsTypeId="urn:microsoft.com/office/officeart/2005/8/quickstyle/3d1" qsCatId="3D" csTypeId="urn:microsoft.com/office/officeart/2005/8/colors/colorful5" csCatId="colorful" phldr="1"/>
      <dgm:spPr/>
      <dgm:t>
        <a:bodyPr/>
        <a:lstStyle/>
        <a:p>
          <a:endParaRPr kumimoji="1" lang="ja-JP" altLang="en-US"/>
        </a:p>
      </dgm:t>
    </dgm:pt>
    <dgm:pt modelId="{DA379DB7-DA39-4791-A20E-C01B048740EC}">
      <dgm:prSet phldrT="[テキスト]"/>
      <dgm:spPr>
        <a:solidFill>
          <a:srgbClr val="92D050"/>
        </a:solidFill>
      </dgm:spPr>
      <dgm:t>
        <a:bodyPr/>
        <a:lstStyle/>
        <a:p>
          <a:r>
            <a:rPr kumimoji="1" lang="en-US" altLang="ja-JP" dirty="0" smtClean="0"/>
            <a:t>kernel</a:t>
          </a:r>
          <a:br>
            <a:rPr kumimoji="1" lang="en-US" altLang="ja-JP" dirty="0" smtClean="0"/>
          </a:br>
          <a:r>
            <a:rPr kumimoji="1" lang="ja-JP" altLang="en-US" dirty="0" smtClean="0"/>
            <a:t>（</a:t>
          </a:r>
          <a:r>
            <a:rPr kumimoji="1" lang="en-US" altLang="ja-JP" dirty="0" smtClean="0"/>
            <a:t>direct</a:t>
          </a:r>
          <a:r>
            <a:rPr kumimoji="1" lang="ja-JP" altLang="en-US" dirty="0" smtClean="0"/>
            <a:t> </a:t>
          </a:r>
          <a:r>
            <a:rPr kumimoji="1" lang="en-US" altLang="ja-JP" dirty="0" smtClean="0"/>
            <a:t>map</a:t>
          </a:r>
          <a:r>
            <a:rPr kumimoji="1" lang="ja-JP" altLang="en-US" dirty="0" smtClean="0"/>
            <a:t> </a:t>
          </a:r>
          <a:r>
            <a:rPr kumimoji="1" lang="en-US" altLang="ja-JP" dirty="0" smtClean="0"/>
            <a:t>to</a:t>
          </a:r>
          <a:r>
            <a:rPr kumimoji="1" lang="ja-JP" altLang="en-US" dirty="0" smtClean="0"/>
            <a:t> </a:t>
          </a:r>
          <a:r>
            <a:rPr kumimoji="1" lang="en-US" altLang="ja-JP" dirty="0" smtClean="0"/>
            <a:t>user</a:t>
          </a:r>
          <a:r>
            <a:rPr kumimoji="1" lang="ja-JP" altLang="en-US" dirty="0" smtClean="0"/>
            <a:t> </a:t>
          </a:r>
          <a:r>
            <a:rPr kumimoji="1" lang="en-US" altLang="ja-JP" dirty="0" smtClean="0"/>
            <a:t>process</a:t>
          </a:r>
          <a:r>
            <a:rPr kumimoji="1" lang="ja-JP" altLang="en-US" dirty="0" smtClean="0"/>
            <a:t> </a:t>
          </a:r>
          <a:r>
            <a:rPr kumimoji="1" lang="en-US" altLang="ja-JP" dirty="0" smtClean="0"/>
            <a:t>memory</a:t>
          </a:r>
          <a:r>
            <a:rPr kumimoji="1" lang="ja-JP" altLang="en-US" dirty="0" smtClean="0"/>
            <a:t>）</a:t>
          </a:r>
          <a:endParaRPr kumimoji="1" lang="ja-JP" altLang="en-US" dirty="0"/>
        </a:p>
      </dgm:t>
    </dgm:pt>
    <dgm:pt modelId="{92498405-4078-452A-915B-8EE6A29DB03D}" type="parTrans" cxnId="{CD334C3F-9FDC-48BD-8BB7-E17A00253773}">
      <dgm:prSet/>
      <dgm:spPr/>
      <dgm:t>
        <a:bodyPr/>
        <a:lstStyle/>
        <a:p>
          <a:endParaRPr kumimoji="1" lang="ja-JP" altLang="en-US"/>
        </a:p>
      </dgm:t>
    </dgm:pt>
    <dgm:pt modelId="{912DE049-A3E5-4DBD-A51B-4ECD179FFAAE}" type="sibTrans" cxnId="{CD334C3F-9FDC-48BD-8BB7-E17A00253773}">
      <dgm:prSet/>
      <dgm:spPr/>
      <dgm:t>
        <a:bodyPr/>
        <a:lstStyle/>
        <a:p>
          <a:endParaRPr kumimoji="1" lang="ja-JP" altLang="en-US"/>
        </a:p>
      </dgm:t>
    </dgm:pt>
    <dgm:pt modelId="{9A87DC69-D5E3-4D9E-9613-F2E80F7C086B}">
      <dgm:prSet phldrT="[テキスト]"/>
      <dgm:spPr>
        <a:solidFill>
          <a:srgbClr val="00B0F0"/>
        </a:solidFill>
      </dgm:spPr>
      <dgm:t>
        <a:bodyPr/>
        <a:lstStyle/>
        <a:p>
          <a:r>
            <a:rPr kumimoji="1" lang="en-US" altLang="ja-JP" dirty="0" smtClean="0"/>
            <a:t>capture</a:t>
          </a:r>
          <a:br>
            <a:rPr kumimoji="1" lang="en-US" altLang="ja-JP" dirty="0" smtClean="0"/>
          </a:br>
          <a:r>
            <a:rPr kumimoji="1" lang="en-US" altLang="ja-JP" dirty="0" smtClean="0"/>
            <a:t>hardware</a:t>
          </a:r>
          <a:endParaRPr kumimoji="1" lang="ja-JP" altLang="en-US" dirty="0"/>
        </a:p>
      </dgm:t>
    </dgm:pt>
    <dgm:pt modelId="{B6EB2D82-E845-4D9B-90AF-15C5C5D1B7F1}" type="parTrans" cxnId="{AF4F8409-EA5B-4E1C-B710-68589E46F8F5}">
      <dgm:prSet/>
      <dgm:spPr/>
      <dgm:t>
        <a:bodyPr/>
        <a:lstStyle/>
        <a:p>
          <a:endParaRPr kumimoji="1" lang="ja-JP" altLang="en-US"/>
        </a:p>
      </dgm:t>
    </dgm:pt>
    <dgm:pt modelId="{2B4A0B8D-8AA9-438A-A2ED-F7CEDC01D442}" type="sibTrans" cxnId="{AF4F8409-EA5B-4E1C-B710-68589E46F8F5}">
      <dgm:prSet/>
      <dgm:spPr/>
      <dgm:t>
        <a:bodyPr/>
        <a:lstStyle/>
        <a:p>
          <a:endParaRPr kumimoji="1" lang="ja-JP" altLang="en-US"/>
        </a:p>
      </dgm:t>
    </dgm:pt>
    <dgm:pt modelId="{C8CEFBF7-3E82-48A5-BF99-C02340A96AB2}">
      <dgm:prSet phldrT="[テキスト]"/>
      <dgm:spPr>
        <a:solidFill>
          <a:srgbClr val="00B0F0"/>
        </a:solidFill>
      </dgm:spPr>
      <dgm:t>
        <a:bodyPr/>
        <a:lstStyle/>
        <a:p>
          <a:r>
            <a:rPr kumimoji="1" lang="en-US" altLang="ja-JP" dirty="0" smtClean="0"/>
            <a:t>scale</a:t>
          </a:r>
          <a:br>
            <a:rPr kumimoji="1" lang="en-US" altLang="ja-JP" dirty="0" smtClean="0"/>
          </a:br>
          <a:r>
            <a:rPr kumimoji="1" lang="en-US" altLang="ja-JP" dirty="0" smtClean="0"/>
            <a:t>hardware</a:t>
          </a:r>
          <a:endParaRPr kumimoji="1" lang="ja-JP" altLang="en-US" dirty="0"/>
        </a:p>
      </dgm:t>
    </dgm:pt>
    <dgm:pt modelId="{57F61B4D-0F14-42A0-893C-7D97D68D8FF1}" type="parTrans" cxnId="{C78393FB-147B-4703-AA90-02268D9AE04F}">
      <dgm:prSet/>
      <dgm:spPr/>
      <dgm:t>
        <a:bodyPr/>
        <a:lstStyle/>
        <a:p>
          <a:endParaRPr kumimoji="1" lang="ja-JP" altLang="en-US"/>
        </a:p>
      </dgm:t>
    </dgm:pt>
    <dgm:pt modelId="{979BDCBA-02BF-4048-AC9C-A499CA79D96F}" type="sibTrans" cxnId="{C78393FB-147B-4703-AA90-02268D9AE04F}">
      <dgm:prSet/>
      <dgm:spPr/>
      <dgm:t>
        <a:bodyPr/>
        <a:lstStyle/>
        <a:p>
          <a:endParaRPr kumimoji="1" lang="ja-JP" altLang="en-US"/>
        </a:p>
      </dgm:t>
    </dgm:pt>
    <dgm:pt modelId="{69041C48-1054-4267-AF81-A67EA0E4BE62}">
      <dgm:prSet phldrT="[テキスト]"/>
      <dgm:spPr>
        <a:solidFill>
          <a:srgbClr val="00B0F0"/>
        </a:solidFill>
      </dgm:spPr>
      <dgm:t>
        <a:bodyPr/>
        <a:lstStyle/>
        <a:p>
          <a:r>
            <a:rPr kumimoji="1" lang="en-US" altLang="ja-JP" dirty="0" smtClean="0"/>
            <a:t>encode</a:t>
          </a:r>
          <a:br>
            <a:rPr kumimoji="1" lang="en-US" altLang="ja-JP" dirty="0" smtClean="0"/>
          </a:br>
          <a:r>
            <a:rPr kumimoji="1" lang="en-US" altLang="ja-JP" dirty="0" smtClean="0"/>
            <a:t>hardware</a:t>
          </a:r>
          <a:endParaRPr kumimoji="1" lang="ja-JP" altLang="en-US" dirty="0"/>
        </a:p>
      </dgm:t>
    </dgm:pt>
    <dgm:pt modelId="{5B59AD9B-E485-424F-82AC-636DAE6BC90F}" type="parTrans" cxnId="{C8A0FA62-8FC1-49BB-8BAB-DABCC6B60A20}">
      <dgm:prSet/>
      <dgm:spPr/>
      <dgm:t>
        <a:bodyPr/>
        <a:lstStyle/>
        <a:p>
          <a:endParaRPr kumimoji="1" lang="ja-JP" altLang="en-US"/>
        </a:p>
      </dgm:t>
    </dgm:pt>
    <dgm:pt modelId="{1D0D759F-D6EC-4164-85E9-8CFD2B7007DB}" type="sibTrans" cxnId="{C8A0FA62-8FC1-49BB-8BAB-DABCC6B60A20}">
      <dgm:prSet/>
      <dgm:spPr/>
      <dgm:t>
        <a:bodyPr/>
        <a:lstStyle/>
        <a:p>
          <a:endParaRPr kumimoji="1" lang="ja-JP" altLang="en-US"/>
        </a:p>
      </dgm:t>
    </dgm:pt>
    <dgm:pt modelId="{18C7A576-7286-4F47-87D9-C4DEEC7FE85C}" type="pres">
      <dgm:prSet presAssocID="{EA8501EC-CED6-46F5-871E-2A914B09CD38}" presName="Name0" presStyleCnt="0">
        <dgm:presLayoutVars>
          <dgm:chPref val="1"/>
          <dgm:dir/>
          <dgm:animOne val="branch"/>
          <dgm:animLvl val="lvl"/>
          <dgm:resizeHandles/>
        </dgm:presLayoutVars>
      </dgm:prSet>
      <dgm:spPr/>
      <dgm:t>
        <a:bodyPr/>
        <a:lstStyle/>
        <a:p>
          <a:endParaRPr kumimoji="1" lang="ja-JP" altLang="en-US"/>
        </a:p>
      </dgm:t>
    </dgm:pt>
    <dgm:pt modelId="{A26D9095-780B-4C9E-BDE3-FCE8891586F9}" type="pres">
      <dgm:prSet presAssocID="{DA379DB7-DA39-4791-A20E-C01B048740EC}" presName="vertOne" presStyleCnt="0"/>
      <dgm:spPr/>
    </dgm:pt>
    <dgm:pt modelId="{BB563C4C-7FAB-48D5-908E-5245766D1877}" type="pres">
      <dgm:prSet presAssocID="{DA379DB7-DA39-4791-A20E-C01B048740EC}" presName="txOne" presStyleLbl="node0" presStyleIdx="0" presStyleCnt="1" custScaleY="70518" custLinFactNeighborX="-783">
        <dgm:presLayoutVars>
          <dgm:chPref val="3"/>
        </dgm:presLayoutVars>
      </dgm:prSet>
      <dgm:spPr/>
      <dgm:t>
        <a:bodyPr/>
        <a:lstStyle/>
        <a:p>
          <a:endParaRPr kumimoji="1" lang="ja-JP" altLang="en-US"/>
        </a:p>
      </dgm:t>
    </dgm:pt>
    <dgm:pt modelId="{FAC3DBD6-D6D2-454C-BB57-CFBCBA78C106}" type="pres">
      <dgm:prSet presAssocID="{DA379DB7-DA39-4791-A20E-C01B048740EC}" presName="parTransOne" presStyleCnt="0"/>
      <dgm:spPr/>
    </dgm:pt>
    <dgm:pt modelId="{0E2C2ED7-AD49-4B06-96F0-658469875083}" type="pres">
      <dgm:prSet presAssocID="{DA379DB7-DA39-4791-A20E-C01B048740EC}" presName="horzOne" presStyleCnt="0"/>
      <dgm:spPr/>
    </dgm:pt>
    <dgm:pt modelId="{D5D41F74-1F71-452E-A8C4-D174E595247B}" type="pres">
      <dgm:prSet presAssocID="{9A87DC69-D5E3-4D9E-9613-F2E80F7C086B}" presName="vertTwo" presStyleCnt="0"/>
      <dgm:spPr/>
    </dgm:pt>
    <dgm:pt modelId="{5521192A-1DBA-48D8-8DC5-DCB21AA5163C}" type="pres">
      <dgm:prSet presAssocID="{9A87DC69-D5E3-4D9E-9613-F2E80F7C086B}" presName="txTwo" presStyleLbl="node2" presStyleIdx="0" presStyleCnt="3">
        <dgm:presLayoutVars>
          <dgm:chPref val="3"/>
        </dgm:presLayoutVars>
      </dgm:prSet>
      <dgm:spPr/>
      <dgm:t>
        <a:bodyPr/>
        <a:lstStyle/>
        <a:p>
          <a:endParaRPr kumimoji="1" lang="ja-JP" altLang="en-US"/>
        </a:p>
      </dgm:t>
    </dgm:pt>
    <dgm:pt modelId="{64ABE9A5-CB85-42D6-B86D-9164B2EED938}" type="pres">
      <dgm:prSet presAssocID="{9A87DC69-D5E3-4D9E-9613-F2E80F7C086B}" presName="horzTwo" presStyleCnt="0"/>
      <dgm:spPr/>
    </dgm:pt>
    <dgm:pt modelId="{FF326CA5-9644-471B-BB81-6516577BD13A}" type="pres">
      <dgm:prSet presAssocID="{2B4A0B8D-8AA9-438A-A2ED-F7CEDC01D442}" presName="sibSpaceTwo" presStyleCnt="0"/>
      <dgm:spPr/>
    </dgm:pt>
    <dgm:pt modelId="{35578D14-C0E0-4B38-B4F6-47AB86C7E5BC}" type="pres">
      <dgm:prSet presAssocID="{69041C48-1054-4267-AF81-A67EA0E4BE62}" presName="vertTwo" presStyleCnt="0"/>
      <dgm:spPr/>
    </dgm:pt>
    <dgm:pt modelId="{EEA0A748-F7D5-44FE-B5C9-BB61F5EEC141}" type="pres">
      <dgm:prSet presAssocID="{69041C48-1054-4267-AF81-A67EA0E4BE62}" presName="txTwo" presStyleLbl="node2" presStyleIdx="1" presStyleCnt="3">
        <dgm:presLayoutVars>
          <dgm:chPref val="3"/>
        </dgm:presLayoutVars>
      </dgm:prSet>
      <dgm:spPr/>
      <dgm:t>
        <a:bodyPr/>
        <a:lstStyle/>
        <a:p>
          <a:endParaRPr kumimoji="1" lang="ja-JP" altLang="en-US"/>
        </a:p>
      </dgm:t>
    </dgm:pt>
    <dgm:pt modelId="{6699591F-9F39-4153-AD51-65EB6AF43DF7}" type="pres">
      <dgm:prSet presAssocID="{69041C48-1054-4267-AF81-A67EA0E4BE62}" presName="horzTwo" presStyleCnt="0"/>
      <dgm:spPr/>
    </dgm:pt>
    <dgm:pt modelId="{77B5C00D-1DB8-46F9-B971-2CEBB00F4842}" type="pres">
      <dgm:prSet presAssocID="{1D0D759F-D6EC-4164-85E9-8CFD2B7007DB}" presName="sibSpaceTwo" presStyleCnt="0"/>
      <dgm:spPr/>
    </dgm:pt>
    <dgm:pt modelId="{7BC23004-285B-43BD-988C-63948F526143}" type="pres">
      <dgm:prSet presAssocID="{C8CEFBF7-3E82-48A5-BF99-C02340A96AB2}" presName="vertTwo" presStyleCnt="0"/>
      <dgm:spPr/>
    </dgm:pt>
    <dgm:pt modelId="{3D5416B3-6CD5-4B25-92B8-2C3E769B442E}" type="pres">
      <dgm:prSet presAssocID="{C8CEFBF7-3E82-48A5-BF99-C02340A96AB2}" presName="txTwo" presStyleLbl="node2" presStyleIdx="2" presStyleCnt="3">
        <dgm:presLayoutVars>
          <dgm:chPref val="3"/>
        </dgm:presLayoutVars>
      </dgm:prSet>
      <dgm:spPr/>
      <dgm:t>
        <a:bodyPr/>
        <a:lstStyle/>
        <a:p>
          <a:endParaRPr kumimoji="1" lang="ja-JP" altLang="en-US"/>
        </a:p>
      </dgm:t>
    </dgm:pt>
    <dgm:pt modelId="{6436A727-7169-48AC-8055-684C52DE70CE}" type="pres">
      <dgm:prSet presAssocID="{C8CEFBF7-3E82-48A5-BF99-C02340A96AB2}" presName="horzTwo" presStyleCnt="0"/>
      <dgm:spPr/>
    </dgm:pt>
  </dgm:ptLst>
  <dgm:cxnLst>
    <dgm:cxn modelId="{C78393FB-147B-4703-AA90-02268D9AE04F}" srcId="{DA379DB7-DA39-4791-A20E-C01B048740EC}" destId="{C8CEFBF7-3E82-48A5-BF99-C02340A96AB2}" srcOrd="2" destOrd="0" parTransId="{57F61B4D-0F14-42A0-893C-7D97D68D8FF1}" sibTransId="{979BDCBA-02BF-4048-AC9C-A499CA79D96F}"/>
    <dgm:cxn modelId="{46FA8801-1E6C-4C01-8D39-178292681A5D}" type="presOf" srcId="{DA379DB7-DA39-4791-A20E-C01B048740EC}" destId="{BB563C4C-7FAB-48D5-908E-5245766D1877}" srcOrd="0" destOrd="0" presId="urn:microsoft.com/office/officeart/2005/8/layout/hierarchy4"/>
    <dgm:cxn modelId="{E30A5B2E-7D1E-43A4-BEB8-A634406DF39B}" type="presOf" srcId="{C8CEFBF7-3E82-48A5-BF99-C02340A96AB2}" destId="{3D5416B3-6CD5-4B25-92B8-2C3E769B442E}" srcOrd="0" destOrd="0" presId="urn:microsoft.com/office/officeart/2005/8/layout/hierarchy4"/>
    <dgm:cxn modelId="{AF4F8409-EA5B-4E1C-B710-68589E46F8F5}" srcId="{DA379DB7-DA39-4791-A20E-C01B048740EC}" destId="{9A87DC69-D5E3-4D9E-9613-F2E80F7C086B}" srcOrd="0" destOrd="0" parTransId="{B6EB2D82-E845-4D9B-90AF-15C5C5D1B7F1}" sibTransId="{2B4A0B8D-8AA9-438A-A2ED-F7CEDC01D442}"/>
    <dgm:cxn modelId="{CD334C3F-9FDC-48BD-8BB7-E17A00253773}" srcId="{EA8501EC-CED6-46F5-871E-2A914B09CD38}" destId="{DA379DB7-DA39-4791-A20E-C01B048740EC}" srcOrd="0" destOrd="0" parTransId="{92498405-4078-452A-915B-8EE6A29DB03D}" sibTransId="{912DE049-A3E5-4DBD-A51B-4ECD179FFAAE}"/>
    <dgm:cxn modelId="{CFB342D3-32D5-4159-82CA-2ACB61AE9AAA}" type="presOf" srcId="{EA8501EC-CED6-46F5-871E-2A914B09CD38}" destId="{18C7A576-7286-4F47-87D9-C4DEEC7FE85C}" srcOrd="0" destOrd="0" presId="urn:microsoft.com/office/officeart/2005/8/layout/hierarchy4"/>
    <dgm:cxn modelId="{C8A0FA62-8FC1-49BB-8BAB-DABCC6B60A20}" srcId="{DA379DB7-DA39-4791-A20E-C01B048740EC}" destId="{69041C48-1054-4267-AF81-A67EA0E4BE62}" srcOrd="1" destOrd="0" parTransId="{5B59AD9B-E485-424F-82AC-636DAE6BC90F}" sibTransId="{1D0D759F-D6EC-4164-85E9-8CFD2B7007DB}"/>
    <dgm:cxn modelId="{71F90BC2-A815-4226-A5D7-B482F4594B0A}" type="presOf" srcId="{69041C48-1054-4267-AF81-A67EA0E4BE62}" destId="{EEA0A748-F7D5-44FE-B5C9-BB61F5EEC141}" srcOrd="0" destOrd="0" presId="urn:microsoft.com/office/officeart/2005/8/layout/hierarchy4"/>
    <dgm:cxn modelId="{5DB18BCD-F30F-4D4B-BF80-258CF9B94BC3}" type="presOf" srcId="{9A87DC69-D5E3-4D9E-9613-F2E80F7C086B}" destId="{5521192A-1DBA-48D8-8DC5-DCB21AA5163C}" srcOrd="0" destOrd="0" presId="urn:microsoft.com/office/officeart/2005/8/layout/hierarchy4"/>
    <dgm:cxn modelId="{ECD2442B-A523-4E52-89D4-D48200A02413}" type="presParOf" srcId="{18C7A576-7286-4F47-87D9-C4DEEC7FE85C}" destId="{A26D9095-780B-4C9E-BDE3-FCE8891586F9}" srcOrd="0" destOrd="0" presId="urn:microsoft.com/office/officeart/2005/8/layout/hierarchy4"/>
    <dgm:cxn modelId="{3A156F87-D18A-4BF9-AE92-6E627BE2969B}" type="presParOf" srcId="{A26D9095-780B-4C9E-BDE3-FCE8891586F9}" destId="{BB563C4C-7FAB-48D5-908E-5245766D1877}" srcOrd="0" destOrd="0" presId="urn:microsoft.com/office/officeart/2005/8/layout/hierarchy4"/>
    <dgm:cxn modelId="{28B0F41F-1654-4C3E-BE11-BAD9C2341D8D}" type="presParOf" srcId="{A26D9095-780B-4C9E-BDE3-FCE8891586F9}" destId="{FAC3DBD6-D6D2-454C-BB57-CFBCBA78C106}" srcOrd="1" destOrd="0" presId="urn:microsoft.com/office/officeart/2005/8/layout/hierarchy4"/>
    <dgm:cxn modelId="{F9AD5592-4415-4CC1-97D7-415CAD91CC29}" type="presParOf" srcId="{A26D9095-780B-4C9E-BDE3-FCE8891586F9}" destId="{0E2C2ED7-AD49-4B06-96F0-658469875083}" srcOrd="2" destOrd="0" presId="urn:microsoft.com/office/officeart/2005/8/layout/hierarchy4"/>
    <dgm:cxn modelId="{936CA31B-745C-45E3-B43D-733482132307}" type="presParOf" srcId="{0E2C2ED7-AD49-4B06-96F0-658469875083}" destId="{D5D41F74-1F71-452E-A8C4-D174E595247B}" srcOrd="0" destOrd="0" presId="urn:microsoft.com/office/officeart/2005/8/layout/hierarchy4"/>
    <dgm:cxn modelId="{DE15B9CE-4B01-47C9-8508-30793E17152B}" type="presParOf" srcId="{D5D41F74-1F71-452E-A8C4-D174E595247B}" destId="{5521192A-1DBA-48D8-8DC5-DCB21AA5163C}" srcOrd="0" destOrd="0" presId="urn:microsoft.com/office/officeart/2005/8/layout/hierarchy4"/>
    <dgm:cxn modelId="{9E2A6D86-91AE-42E3-9545-A69AF3328150}" type="presParOf" srcId="{D5D41F74-1F71-452E-A8C4-D174E595247B}" destId="{64ABE9A5-CB85-42D6-B86D-9164B2EED938}" srcOrd="1" destOrd="0" presId="urn:microsoft.com/office/officeart/2005/8/layout/hierarchy4"/>
    <dgm:cxn modelId="{13FCFAB5-2872-4B14-8353-9519C614DBFE}" type="presParOf" srcId="{0E2C2ED7-AD49-4B06-96F0-658469875083}" destId="{FF326CA5-9644-471B-BB81-6516577BD13A}" srcOrd="1" destOrd="0" presId="urn:microsoft.com/office/officeart/2005/8/layout/hierarchy4"/>
    <dgm:cxn modelId="{1E016C27-8F48-46DC-9149-D3F509C62BDE}" type="presParOf" srcId="{0E2C2ED7-AD49-4B06-96F0-658469875083}" destId="{35578D14-C0E0-4B38-B4F6-47AB86C7E5BC}" srcOrd="2" destOrd="0" presId="urn:microsoft.com/office/officeart/2005/8/layout/hierarchy4"/>
    <dgm:cxn modelId="{7E7AFD2C-8784-4A80-90FE-177999E90953}" type="presParOf" srcId="{35578D14-C0E0-4B38-B4F6-47AB86C7E5BC}" destId="{EEA0A748-F7D5-44FE-B5C9-BB61F5EEC141}" srcOrd="0" destOrd="0" presId="urn:microsoft.com/office/officeart/2005/8/layout/hierarchy4"/>
    <dgm:cxn modelId="{A6AEA86F-8F02-43D4-BCB7-89BDF5188740}" type="presParOf" srcId="{35578D14-C0E0-4B38-B4F6-47AB86C7E5BC}" destId="{6699591F-9F39-4153-AD51-65EB6AF43DF7}" srcOrd="1" destOrd="0" presId="urn:microsoft.com/office/officeart/2005/8/layout/hierarchy4"/>
    <dgm:cxn modelId="{060C39A3-E6E1-44B6-92F7-6BA38EB31E30}" type="presParOf" srcId="{0E2C2ED7-AD49-4B06-96F0-658469875083}" destId="{77B5C00D-1DB8-46F9-B971-2CEBB00F4842}" srcOrd="3" destOrd="0" presId="urn:microsoft.com/office/officeart/2005/8/layout/hierarchy4"/>
    <dgm:cxn modelId="{72B01D7B-AE0E-4E3A-932F-2EA0A1B0BE8C}" type="presParOf" srcId="{0E2C2ED7-AD49-4B06-96F0-658469875083}" destId="{7BC23004-285B-43BD-988C-63948F526143}" srcOrd="4" destOrd="0" presId="urn:microsoft.com/office/officeart/2005/8/layout/hierarchy4"/>
    <dgm:cxn modelId="{718A54AE-AB77-4D21-B24C-245B43D4104C}" type="presParOf" srcId="{7BC23004-285B-43BD-988C-63948F526143}" destId="{3D5416B3-6CD5-4B25-92B8-2C3E769B442E}" srcOrd="0" destOrd="0" presId="urn:microsoft.com/office/officeart/2005/8/layout/hierarchy4"/>
    <dgm:cxn modelId="{28446A81-20FF-4EB1-B0B1-8BD9829309D7}" type="presParOf" srcId="{7BC23004-285B-43BD-988C-63948F526143}" destId="{6436A727-7169-48AC-8055-684C52DE70CE}" srcOrd="1" destOrd="0" presId="urn:microsoft.com/office/officeart/2005/8/layout/hierarchy4"/>
  </dgm:cxnLst>
  <dgm:bg/>
  <dgm:whole/>
</dgm:dataModel>
</file>

<file path=ppt/diagrams/data31.xml><?xml version="1.0" encoding="utf-8"?>
<dgm:dataModel xmlns:dgm="http://schemas.openxmlformats.org/drawingml/2006/diagram" xmlns:a="http://schemas.openxmlformats.org/drawingml/2006/main">
  <dgm:ptLst>
    <dgm:pt modelId="{C1187C9B-7344-4784-BD62-1CB758A12313}" type="doc">
      <dgm:prSet loTypeId="urn:microsoft.com/office/officeart/2005/8/layout/vList2" loCatId="list" qsTypeId="urn:microsoft.com/office/officeart/2005/8/quickstyle/3d1" qsCatId="3D" csTypeId="urn:microsoft.com/office/officeart/2005/8/colors/colorful5" csCatId="colorful" phldr="1"/>
      <dgm:spPr/>
      <dgm:t>
        <a:bodyPr/>
        <a:lstStyle/>
        <a:p>
          <a:endParaRPr kumimoji="1" lang="ja-JP" altLang="en-US"/>
        </a:p>
      </dgm:t>
    </dgm:pt>
    <dgm:pt modelId="{18FD4B79-8817-434A-A215-F48A7CD15661}">
      <dgm:prSet/>
      <dgm:spPr>
        <a:solidFill>
          <a:srgbClr val="FFC000"/>
        </a:solidFill>
      </dgm:spPr>
      <dgm:t>
        <a:bodyPr/>
        <a:lstStyle/>
        <a:p>
          <a:pPr rtl="0"/>
          <a:r>
            <a:rPr kumimoji="1" lang="ja-JP" altLang="en-US" dirty="0" smtClean="0"/>
            <a:t>　　　</a:t>
          </a:r>
          <a:r>
            <a:rPr kumimoji="1" lang="ja-JP" dirty="0" smtClean="0"/>
            <a:t>共通 </a:t>
          </a:r>
          <a:r>
            <a:rPr kumimoji="1" lang="en-US" dirty="0" smtClean="0"/>
            <a:t>buffer</a:t>
          </a:r>
          <a:r>
            <a:rPr kumimoji="1" lang="ja-JP" dirty="0" smtClean="0"/>
            <a:t> </a:t>
          </a:r>
          <a:r>
            <a:rPr kumimoji="1" lang="en-US" dirty="0" smtClean="0"/>
            <a:t>memory</a:t>
          </a:r>
          <a:r>
            <a:rPr kumimoji="1" lang="ja-JP" dirty="0" smtClean="0"/>
            <a:t>（</a:t>
          </a:r>
          <a:r>
            <a:rPr kumimoji="1" lang="en-US" dirty="0" smtClean="0"/>
            <a:t>physical)</a:t>
          </a:r>
          <a:endParaRPr lang="ja-JP" dirty="0"/>
        </a:p>
      </dgm:t>
    </dgm:pt>
    <dgm:pt modelId="{517C030C-05C3-477A-A0BB-BE9643E4452B}" type="parTrans" cxnId="{5D463080-AFA4-4E28-9B64-17E1D6A5619D}">
      <dgm:prSet/>
      <dgm:spPr/>
      <dgm:t>
        <a:bodyPr/>
        <a:lstStyle/>
        <a:p>
          <a:endParaRPr kumimoji="1" lang="ja-JP" altLang="en-US"/>
        </a:p>
      </dgm:t>
    </dgm:pt>
    <dgm:pt modelId="{05EA9885-E9EF-405E-A461-CCE5142E8140}" type="sibTrans" cxnId="{5D463080-AFA4-4E28-9B64-17E1D6A5619D}">
      <dgm:prSet/>
      <dgm:spPr/>
      <dgm:t>
        <a:bodyPr/>
        <a:lstStyle/>
        <a:p>
          <a:endParaRPr kumimoji="1" lang="ja-JP" altLang="en-US"/>
        </a:p>
      </dgm:t>
    </dgm:pt>
    <dgm:pt modelId="{4CAF32DC-F564-4B3C-ADD1-988808F45F59}">
      <dgm:prSet/>
      <dgm:spPr/>
      <dgm:t>
        <a:bodyPr/>
        <a:lstStyle/>
        <a:p>
          <a:pPr rtl="0"/>
          <a:r>
            <a:rPr kumimoji="1" lang="ja-JP" altLang="en-US" dirty="0" smtClean="0"/>
            <a:t>　　</a:t>
          </a:r>
          <a:r>
            <a:rPr kumimoji="1" lang="en-US" dirty="0" smtClean="0"/>
            <a:t>Linux</a:t>
          </a:r>
          <a:r>
            <a:rPr kumimoji="1" lang="ja-JP" dirty="0" smtClean="0"/>
            <a:t> </a:t>
          </a:r>
          <a:r>
            <a:rPr kumimoji="1" lang="en-US" dirty="0" smtClean="0"/>
            <a:t>media</a:t>
          </a:r>
          <a:r>
            <a:rPr kumimoji="1" lang="ja-JP" dirty="0" smtClean="0"/>
            <a:t> </a:t>
          </a:r>
          <a:r>
            <a:rPr kumimoji="1" lang="en-US" dirty="0" smtClean="0"/>
            <a:t>framework</a:t>
          </a:r>
          <a:r>
            <a:rPr kumimoji="1" lang="ja-JP" dirty="0" smtClean="0"/>
            <a:t> （</a:t>
          </a:r>
          <a:r>
            <a:rPr kumimoji="1" lang="en-US" dirty="0" smtClean="0"/>
            <a:t>Gstreamer</a:t>
          </a:r>
          <a:r>
            <a:rPr kumimoji="1" lang="ja-JP" dirty="0" smtClean="0"/>
            <a:t> 等） </a:t>
          </a:r>
          <a:endParaRPr kumimoji="1" lang="ja-JP" dirty="0"/>
        </a:p>
      </dgm:t>
    </dgm:pt>
    <dgm:pt modelId="{76914647-1E01-49D8-BD9A-27E71F3E8302}" type="parTrans" cxnId="{51858F00-07C0-4DC9-9DCA-46D15A4BA27F}">
      <dgm:prSet/>
      <dgm:spPr/>
      <dgm:t>
        <a:bodyPr/>
        <a:lstStyle/>
        <a:p>
          <a:endParaRPr kumimoji="1" lang="ja-JP" altLang="en-US"/>
        </a:p>
      </dgm:t>
    </dgm:pt>
    <dgm:pt modelId="{695939EE-FCEB-4377-AD24-31FADBF5AF0D}" type="sibTrans" cxnId="{51858F00-07C0-4DC9-9DCA-46D15A4BA27F}">
      <dgm:prSet/>
      <dgm:spPr/>
      <dgm:t>
        <a:bodyPr/>
        <a:lstStyle/>
        <a:p>
          <a:endParaRPr kumimoji="1" lang="ja-JP" altLang="en-US"/>
        </a:p>
      </dgm:t>
    </dgm:pt>
    <dgm:pt modelId="{F5AE4EC7-14E8-4CCE-A8F5-47FCCCC51D0F}" type="pres">
      <dgm:prSet presAssocID="{C1187C9B-7344-4784-BD62-1CB758A12313}" presName="linear" presStyleCnt="0">
        <dgm:presLayoutVars>
          <dgm:animLvl val="lvl"/>
          <dgm:resizeHandles val="exact"/>
        </dgm:presLayoutVars>
      </dgm:prSet>
      <dgm:spPr/>
      <dgm:t>
        <a:bodyPr/>
        <a:lstStyle/>
        <a:p>
          <a:endParaRPr kumimoji="1" lang="ja-JP" altLang="en-US"/>
        </a:p>
      </dgm:t>
    </dgm:pt>
    <dgm:pt modelId="{F3FC1AC5-24AE-4000-992A-23AC5B935DA9}" type="pres">
      <dgm:prSet presAssocID="{18FD4B79-8817-434A-A215-F48A7CD15661}" presName="parentText" presStyleLbl="node1" presStyleIdx="0" presStyleCnt="2">
        <dgm:presLayoutVars>
          <dgm:chMax val="0"/>
          <dgm:bulletEnabled val="1"/>
        </dgm:presLayoutVars>
      </dgm:prSet>
      <dgm:spPr/>
      <dgm:t>
        <a:bodyPr/>
        <a:lstStyle/>
        <a:p>
          <a:endParaRPr kumimoji="1" lang="ja-JP" altLang="en-US"/>
        </a:p>
      </dgm:t>
    </dgm:pt>
    <dgm:pt modelId="{ECB10F56-E112-4EB7-8F66-9CC04AF52B1C}" type="pres">
      <dgm:prSet presAssocID="{05EA9885-E9EF-405E-A461-CCE5142E8140}" presName="spacer" presStyleCnt="0"/>
      <dgm:spPr/>
    </dgm:pt>
    <dgm:pt modelId="{F6BCD888-4967-40E3-92AD-859CDD963171}" type="pres">
      <dgm:prSet presAssocID="{4CAF32DC-F564-4B3C-ADD1-988808F45F59}" presName="parentText" presStyleLbl="node1" presStyleIdx="1" presStyleCnt="2">
        <dgm:presLayoutVars>
          <dgm:chMax val="0"/>
          <dgm:bulletEnabled val="1"/>
        </dgm:presLayoutVars>
      </dgm:prSet>
      <dgm:spPr/>
      <dgm:t>
        <a:bodyPr/>
        <a:lstStyle/>
        <a:p>
          <a:endParaRPr kumimoji="1" lang="ja-JP" altLang="en-US"/>
        </a:p>
      </dgm:t>
    </dgm:pt>
  </dgm:ptLst>
  <dgm:cxnLst>
    <dgm:cxn modelId="{5D463080-AFA4-4E28-9B64-17E1D6A5619D}" srcId="{C1187C9B-7344-4784-BD62-1CB758A12313}" destId="{18FD4B79-8817-434A-A215-F48A7CD15661}" srcOrd="0" destOrd="0" parTransId="{517C030C-05C3-477A-A0BB-BE9643E4452B}" sibTransId="{05EA9885-E9EF-405E-A461-CCE5142E8140}"/>
    <dgm:cxn modelId="{4ACB1216-7BA0-4EC3-8499-374B2031E995}" type="presOf" srcId="{C1187C9B-7344-4784-BD62-1CB758A12313}" destId="{F5AE4EC7-14E8-4CCE-A8F5-47FCCCC51D0F}" srcOrd="0" destOrd="0" presId="urn:microsoft.com/office/officeart/2005/8/layout/vList2"/>
    <dgm:cxn modelId="{0632749F-C22D-45AD-871E-9D354D3110F0}" type="presOf" srcId="{18FD4B79-8817-434A-A215-F48A7CD15661}" destId="{F3FC1AC5-24AE-4000-992A-23AC5B935DA9}" srcOrd="0" destOrd="0" presId="urn:microsoft.com/office/officeart/2005/8/layout/vList2"/>
    <dgm:cxn modelId="{51858F00-07C0-4DC9-9DCA-46D15A4BA27F}" srcId="{C1187C9B-7344-4784-BD62-1CB758A12313}" destId="{4CAF32DC-F564-4B3C-ADD1-988808F45F59}" srcOrd="1" destOrd="0" parTransId="{76914647-1E01-49D8-BD9A-27E71F3E8302}" sibTransId="{695939EE-FCEB-4377-AD24-31FADBF5AF0D}"/>
    <dgm:cxn modelId="{983FDEEC-99A1-4605-B704-35A3003AAC9C}" type="presOf" srcId="{4CAF32DC-F564-4B3C-ADD1-988808F45F59}" destId="{F6BCD888-4967-40E3-92AD-859CDD963171}" srcOrd="0" destOrd="0" presId="urn:microsoft.com/office/officeart/2005/8/layout/vList2"/>
    <dgm:cxn modelId="{6F761BD0-CF47-4B50-9AF4-B9AF80AFB7AE}" type="presParOf" srcId="{F5AE4EC7-14E8-4CCE-A8F5-47FCCCC51D0F}" destId="{F3FC1AC5-24AE-4000-992A-23AC5B935DA9}" srcOrd="0" destOrd="0" presId="urn:microsoft.com/office/officeart/2005/8/layout/vList2"/>
    <dgm:cxn modelId="{4C6D714C-7102-44E0-AA55-3A05AC500179}" type="presParOf" srcId="{F5AE4EC7-14E8-4CCE-A8F5-47FCCCC51D0F}" destId="{ECB10F56-E112-4EB7-8F66-9CC04AF52B1C}" srcOrd="1" destOrd="0" presId="urn:microsoft.com/office/officeart/2005/8/layout/vList2"/>
    <dgm:cxn modelId="{BF13F7A3-C4F2-4A4E-921B-2079728AB8B8}" type="presParOf" srcId="{F5AE4EC7-14E8-4CCE-A8F5-47FCCCC51D0F}" destId="{F6BCD888-4967-40E3-92AD-859CDD963171}" srcOrd="2" destOrd="0" presId="urn:microsoft.com/office/officeart/2005/8/layout/vList2"/>
  </dgm:cxnLst>
  <dgm:bg/>
  <dgm:whole/>
</dgm:dataModel>
</file>

<file path=ppt/diagrams/data32.xml><?xml version="1.0" encoding="utf-8"?>
<dgm:dataModel xmlns:dgm="http://schemas.openxmlformats.org/drawingml/2006/diagram" xmlns:a="http://schemas.openxmlformats.org/drawingml/2006/main">
  <dgm:ptLst>
    <dgm:pt modelId="{F39FFDC7-30D4-4E58-8282-C55D156AF417}" type="doc">
      <dgm:prSet loTypeId="urn:microsoft.com/office/officeart/2005/8/layout/hList3" loCatId="list" qsTypeId="urn:microsoft.com/office/officeart/2005/8/quickstyle/simple5" qsCatId="simple" csTypeId="urn:microsoft.com/office/officeart/2005/8/colors/accent2_4" csCatId="accent2" phldr="1"/>
      <dgm:spPr/>
      <dgm:t>
        <a:bodyPr/>
        <a:lstStyle/>
        <a:p>
          <a:endParaRPr kumimoji="1" lang="ja-JP" altLang="en-US"/>
        </a:p>
      </dgm:t>
    </dgm:pt>
    <dgm:pt modelId="{225A3B3E-FB57-4597-A3C6-E66F8E43D0FB}">
      <dgm:prSet phldrT="[テキスト]"/>
      <dgm:spPr/>
      <dgm:t>
        <a:bodyPr/>
        <a:lstStyle/>
        <a:p>
          <a:r>
            <a:rPr kumimoji="1" lang="en-US" altLang="ja-JP" dirty="0" smtClean="0"/>
            <a:t>SH-</a:t>
          </a:r>
          <a:r>
            <a:rPr kumimoji="1" lang="en-US" altLang="ja-JP" dirty="0" err="1" smtClean="0"/>
            <a:t>MobileR</a:t>
          </a:r>
          <a:r>
            <a:rPr kumimoji="1" lang="en-US" altLang="ja-JP" dirty="0" smtClean="0"/>
            <a:t>(2)</a:t>
          </a:r>
          <a:r>
            <a:rPr kumimoji="1" lang="ja-JP" altLang="en-US" dirty="0" smtClean="0"/>
            <a:t> 非携帯向け </a:t>
          </a:r>
          <a:r>
            <a:rPr kumimoji="1" lang="en-US" altLang="ja-JP" dirty="0" smtClean="0"/>
            <a:t>SDK</a:t>
          </a:r>
        </a:p>
        <a:p>
          <a:r>
            <a:rPr kumimoji="1" lang="en-US" altLang="ja-JP" dirty="0" err="1" smtClean="0"/>
            <a:t>MigoR</a:t>
          </a:r>
          <a:r>
            <a:rPr kumimoji="1" lang="ja-JP" altLang="en-US" dirty="0" smtClean="0"/>
            <a:t> </a:t>
          </a:r>
          <a:r>
            <a:rPr kumimoji="1" lang="en-US" altLang="ja-JP" dirty="0" smtClean="0"/>
            <a:t>platform</a:t>
          </a:r>
          <a:r>
            <a:rPr kumimoji="1" lang="ja-JP" altLang="en-US" dirty="0" smtClean="0"/>
            <a:t> </a:t>
          </a:r>
          <a:r>
            <a:rPr kumimoji="1" lang="en-US" altLang="ja-JP" dirty="0" smtClean="0"/>
            <a:t>based</a:t>
          </a:r>
          <a:r>
            <a:rPr kumimoji="1" lang="ja-JP" altLang="en-US" dirty="0" smtClean="0"/>
            <a:t> </a:t>
          </a:r>
          <a:r>
            <a:rPr kumimoji="1" lang="en-US" altLang="ja-JP" dirty="0" smtClean="0"/>
            <a:t>W/W</a:t>
          </a:r>
          <a:r>
            <a:rPr kumimoji="1" lang="ja-JP" altLang="en-US" dirty="0" smtClean="0"/>
            <a:t> </a:t>
          </a:r>
          <a:r>
            <a:rPr kumimoji="1" lang="en-US" altLang="ja-JP" dirty="0" smtClean="0"/>
            <a:t>solution</a:t>
          </a:r>
          <a:endParaRPr kumimoji="1" lang="ja-JP" altLang="en-US" dirty="0"/>
        </a:p>
      </dgm:t>
    </dgm:pt>
    <dgm:pt modelId="{3273E64E-BC18-4F2C-9B76-0AB2B9831F25}" type="parTrans" cxnId="{ACBB71D8-17AE-45EA-94F0-3987528B3500}">
      <dgm:prSet/>
      <dgm:spPr/>
      <dgm:t>
        <a:bodyPr/>
        <a:lstStyle/>
        <a:p>
          <a:endParaRPr kumimoji="1" lang="ja-JP" altLang="en-US"/>
        </a:p>
      </dgm:t>
    </dgm:pt>
    <dgm:pt modelId="{A0750C10-8BFD-47FA-AFF2-BA15DA307D29}" type="sibTrans" cxnId="{ACBB71D8-17AE-45EA-94F0-3987528B3500}">
      <dgm:prSet/>
      <dgm:spPr/>
      <dgm:t>
        <a:bodyPr/>
        <a:lstStyle/>
        <a:p>
          <a:endParaRPr kumimoji="1" lang="ja-JP" altLang="en-US"/>
        </a:p>
      </dgm:t>
    </dgm:pt>
    <dgm:pt modelId="{EE417F44-61FD-4F5A-8FA9-2C1677718B1D}">
      <dgm:prSet custT="1"/>
      <dgm:spPr>
        <a:solidFill>
          <a:srgbClr val="EEB500"/>
        </a:solidFill>
      </dgm:spPr>
      <dgm:t>
        <a:bodyPr/>
        <a:lstStyle/>
        <a:p>
          <a:r>
            <a:rPr kumimoji="1" lang="en-US" altLang="ja-JP" sz="2800" dirty="0" smtClean="0"/>
            <a:t>kernel</a:t>
          </a:r>
          <a:r>
            <a:rPr kumimoji="1" lang="ja-JP" altLang="en-US" sz="2800" dirty="0" smtClean="0"/>
            <a:t> 最適化</a:t>
          </a:r>
          <a:endParaRPr kumimoji="1" lang="ja-JP" altLang="en-US" sz="2800" dirty="0"/>
        </a:p>
      </dgm:t>
    </dgm:pt>
    <dgm:pt modelId="{A9F8D36D-05F1-4D77-B474-9AC772ADAF0B}" type="parTrans" cxnId="{A9E617F1-285A-40AA-9E98-EE1F505563E9}">
      <dgm:prSet/>
      <dgm:spPr/>
      <dgm:t>
        <a:bodyPr/>
        <a:lstStyle/>
        <a:p>
          <a:endParaRPr kumimoji="1" lang="ja-JP" altLang="en-US"/>
        </a:p>
      </dgm:t>
    </dgm:pt>
    <dgm:pt modelId="{42418AA9-1E9B-41FF-AB0B-0034EDB4737A}" type="sibTrans" cxnId="{A9E617F1-285A-40AA-9E98-EE1F505563E9}">
      <dgm:prSet/>
      <dgm:spPr/>
      <dgm:t>
        <a:bodyPr/>
        <a:lstStyle/>
        <a:p>
          <a:endParaRPr kumimoji="1" lang="ja-JP" altLang="en-US"/>
        </a:p>
      </dgm:t>
    </dgm:pt>
    <dgm:pt modelId="{984EE7B6-2906-4807-9032-E017EBD86068}">
      <dgm:prSet custT="1"/>
      <dgm:spPr>
        <a:solidFill>
          <a:schemeClr val="accent1">
            <a:lumMod val="50000"/>
          </a:schemeClr>
        </a:solidFill>
      </dgm:spPr>
      <dgm:t>
        <a:bodyPr/>
        <a:lstStyle/>
        <a:p>
          <a:r>
            <a:rPr kumimoji="1" lang="ja-JP" altLang="en-US" sz="2400" dirty="0" smtClean="0"/>
            <a:t>ミドルウエア</a:t>
          </a:r>
          <a:r>
            <a:rPr kumimoji="1" lang="en-US" altLang="ja-JP" sz="2400" dirty="0" smtClean="0"/>
            <a:t/>
          </a:r>
          <a:br>
            <a:rPr kumimoji="1" lang="en-US" altLang="ja-JP" sz="2400" dirty="0" smtClean="0"/>
          </a:br>
          <a:r>
            <a:rPr kumimoji="1" lang="ja-JP" altLang="en-US" sz="2400" dirty="0" smtClean="0"/>
            <a:t>フレームワーク</a:t>
          </a:r>
          <a:endParaRPr kumimoji="1" lang="ja-JP" altLang="en-US" sz="2400" dirty="0"/>
        </a:p>
      </dgm:t>
    </dgm:pt>
    <dgm:pt modelId="{8025357F-0D39-4999-A1E0-D9461E91E328}" type="parTrans" cxnId="{6D220BFE-173A-45B4-BE19-406F9D6D8943}">
      <dgm:prSet/>
      <dgm:spPr/>
      <dgm:t>
        <a:bodyPr/>
        <a:lstStyle/>
        <a:p>
          <a:endParaRPr kumimoji="1" lang="ja-JP" altLang="en-US"/>
        </a:p>
      </dgm:t>
    </dgm:pt>
    <dgm:pt modelId="{336CCCA7-5F32-4F1F-A65D-7CBC53D15DC0}" type="sibTrans" cxnId="{6D220BFE-173A-45B4-BE19-406F9D6D8943}">
      <dgm:prSet/>
      <dgm:spPr/>
      <dgm:t>
        <a:bodyPr/>
        <a:lstStyle/>
        <a:p>
          <a:endParaRPr kumimoji="1" lang="ja-JP" altLang="en-US"/>
        </a:p>
      </dgm:t>
    </dgm:pt>
    <dgm:pt modelId="{22293240-F8F4-4349-A6EB-2B427A112AD6}">
      <dgm:prSet custT="1"/>
      <dgm:spPr/>
      <dgm:t>
        <a:bodyPr/>
        <a:lstStyle/>
        <a:p>
          <a:r>
            <a:rPr kumimoji="1" lang="ja-JP" altLang="en-US" sz="2400" dirty="0" smtClean="0"/>
            <a:t>デモ</a:t>
          </a:r>
          <a:r>
            <a:rPr kumimoji="1" lang="en-US" altLang="ja-JP" sz="2400" dirty="0" smtClean="0"/>
            <a:t/>
          </a:r>
          <a:br>
            <a:rPr kumimoji="1" lang="en-US" altLang="ja-JP" sz="2400" dirty="0" smtClean="0"/>
          </a:br>
          <a:r>
            <a:rPr kumimoji="1" lang="ja-JP" altLang="en-US" sz="2400" dirty="0" smtClean="0"/>
            <a:t>アプリケーション</a:t>
          </a:r>
          <a:endParaRPr kumimoji="1" lang="ja-JP" altLang="en-US" sz="2400" dirty="0"/>
        </a:p>
      </dgm:t>
    </dgm:pt>
    <dgm:pt modelId="{2F5A6D21-1225-4C9B-B892-868B05C699D4}" type="parTrans" cxnId="{175ACAB4-A892-4490-AA1D-CA901E6FF808}">
      <dgm:prSet/>
      <dgm:spPr/>
      <dgm:t>
        <a:bodyPr/>
        <a:lstStyle/>
        <a:p>
          <a:endParaRPr kumimoji="1" lang="ja-JP" altLang="en-US"/>
        </a:p>
      </dgm:t>
    </dgm:pt>
    <dgm:pt modelId="{AEB1B230-6BDC-4C45-A352-5678419EE783}" type="sibTrans" cxnId="{175ACAB4-A892-4490-AA1D-CA901E6FF808}">
      <dgm:prSet/>
      <dgm:spPr/>
      <dgm:t>
        <a:bodyPr/>
        <a:lstStyle/>
        <a:p>
          <a:endParaRPr kumimoji="1" lang="ja-JP" altLang="en-US"/>
        </a:p>
      </dgm:t>
    </dgm:pt>
    <dgm:pt modelId="{0CA41FC7-0B76-46E7-9FD2-74FE5869D20B}">
      <dgm:prSet custT="1"/>
      <dgm:spPr>
        <a:solidFill>
          <a:srgbClr val="EEB500"/>
        </a:solidFill>
      </dgm:spPr>
      <dgm:t>
        <a:bodyPr/>
        <a:lstStyle/>
        <a:p>
          <a:r>
            <a:rPr kumimoji="1" lang="en-US" altLang="ja-JP" sz="2000" dirty="0" smtClean="0">
              <a:solidFill>
                <a:srgbClr val="FF0000"/>
              </a:solidFill>
            </a:rPr>
            <a:t>Power</a:t>
          </a:r>
          <a:r>
            <a:rPr kumimoji="1" lang="ja-JP" altLang="en-US" sz="2000" dirty="0" smtClean="0">
              <a:solidFill>
                <a:srgbClr val="FF0000"/>
              </a:solidFill>
            </a:rPr>
            <a:t> </a:t>
          </a:r>
          <a:r>
            <a:rPr kumimoji="1" lang="en-US" altLang="ja-JP" sz="2000" dirty="0" smtClean="0">
              <a:solidFill>
                <a:srgbClr val="FF0000"/>
              </a:solidFill>
            </a:rPr>
            <a:t>Management</a:t>
          </a:r>
          <a:endParaRPr kumimoji="1" lang="ja-JP" altLang="en-US" sz="2000" dirty="0">
            <a:solidFill>
              <a:srgbClr val="FF0000"/>
            </a:solidFill>
          </a:endParaRPr>
        </a:p>
      </dgm:t>
    </dgm:pt>
    <dgm:pt modelId="{F8A3DE5C-896B-4384-8E04-621954C61931}" type="parTrans" cxnId="{6550664F-6FA3-49BA-AFE8-45E462B2929F}">
      <dgm:prSet/>
      <dgm:spPr/>
      <dgm:t>
        <a:bodyPr/>
        <a:lstStyle/>
        <a:p>
          <a:endParaRPr kumimoji="1" lang="ja-JP" altLang="en-US"/>
        </a:p>
      </dgm:t>
    </dgm:pt>
    <dgm:pt modelId="{53786415-2A36-4149-AD2A-F3EDBEA47F06}" type="sibTrans" cxnId="{6550664F-6FA3-49BA-AFE8-45E462B2929F}">
      <dgm:prSet/>
      <dgm:spPr/>
      <dgm:t>
        <a:bodyPr/>
        <a:lstStyle/>
        <a:p>
          <a:endParaRPr kumimoji="1" lang="ja-JP" altLang="en-US"/>
        </a:p>
      </dgm:t>
    </dgm:pt>
    <dgm:pt modelId="{EE8D7906-63D3-435F-8B20-C56A990274DA}">
      <dgm:prSet custT="1"/>
      <dgm:spPr>
        <a:solidFill>
          <a:schemeClr val="accent1">
            <a:lumMod val="50000"/>
          </a:schemeClr>
        </a:solidFill>
      </dgm:spPr>
      <dgm:t>
        <a:bodyPr/>
        <a:lstStyle/>
        <a:p>
          <a:r>
            <a:rPr kumimoji="1" lang="en-US" altLang="ja-JP" sz="2000" dirty="0" smtClean="0"/>
            <a:t>Gstreamer</a:t>
          </a:r>
          <a:endParaRPr kumimoji="1" lang="ja-JP" altLang="en-US" sz="2000" dirty="0"/>
        </a:p>
      </dgm:t>
    </dgm:pt>
    <dgm:pt modelId="{4836617E-4C22-4E75-8F70-1A83F08D9DF9}" type="parTrans" cxnId="{C4353B9F-925F-4EEA-8465-9F7F3D18B5F8}">
      <dgm:prSet/>
      <dgm:spPr/>
      <dgm:t>
        <a:bodyPr/>
        <a:lstStyle/>
        <a:p>
          <a:endParaRPr kumimoji="1" lang="ja-JP" altLang="en-US"/>
        </a:p>
      </dgm:t>
    </dgm:pt>
    <dgm:pt modelId="{61645276-D8F9-4D42-AE26-A07E198B9545}" type="sibTrans" cxnId="{C4353B9F-925F-4EEA-8465-9F7F3D18B5F8}">
      <dgm:prSet/>
      <dgm:spPr/>
      <dgm:t>
        <a:bodyPr/>
        <a:lstStyle/>
        <a:p>
          <a:endParaRPr kumimoji="1" lang="ja-JP" altLang="en-US"/>
        </a:p>
      </dgm:t>
    </dgm:pt>
    <dgm:pt modelId="{D5759378-5793-4E5A-BF56-B8E5D7C4FA2E}">
      <dgm:prSet custT="1"/>
      <dgm:spPr>
        <a:solidFill>
          <a:schemeClr val="accent1">
            <a:lumMod val="50000"/>
          </a:schemeClr>
        </a:solidFill>
      </dgm:spPr>
      <dgm:t>
        <a:bodyPr/>
        <a:lstStyle/>
        <a:p>
          <a:r>
            <a:rPr kumimoji="1" lang="en-US" altLang="ja-JP" sz="1800" dirty="0" smtClean="0"/>
            <a:t>OpenMAX IL</a:t>
          </a:r>
          <a:r>
            <a:rPr kumimoji="1" lang="ja-JP" altLang="en-US" sz="1800" dirty="0" smtClean="0"/>
            <a:t>（</a:t>
          </a:r>
          <a:r>
            <a:rPr kumimoji="1" lang="en-US" altLang="ja-JP" sz="1800" dirty="0" smtClean="0"/>
            <a:t>VPU</a:t>
          </a:r>
          <a:r>
            <a:rPr kumimoji="1" lang="ja-JP" altLang="en-US" sz="1800" dirty="0" smtClean="0"/>
            <a:t>）</a:t>
          </a:r>
          <a:endParaRPr kumimoji="1" lang="ja-JP" altLang="en-US" sz="1800" dirty="0"/>
        </a:p>
      </dgm:t>
    </dgm:pt>
    <dgm:pt modelId="{E18602BA-5A48-44D5-98E4-62B0B208BDEC}" type="parTrans" cxnId="{6B4A622D-387B-4D5E-AA5C-5DAD336CFC9C}">
      <dgm:prSet/>
      <dgm:spPr/>
      <dgm:t>
        <a:bodyPr/>
        <a:lstStyle/>
        <a:p>
          <a:endParaRPr kumimoji="1" lang="ja-JP" altLang="en-US"/>
        </a:p>
      </dgm:t>
    </dgm:pt>
    <dgm:pt modelId="{8046DFF0-73AD-4D3D-9519-2571306DA1B5}" type="sibTrans" cxnId="{6B4A622D-387B-4D5E-AA5C-5DAD336CFC9C}">
      <dgm:prSet/>
      <dgm:spPr/>
      <dgm:t>
        <a:bodyPr/>
        <a:lstStyle/>
        <a:p>
          <a:endParaRPr kumimoji="1" lang="ja-JP" altLang="en-US"/>
        </a:p>
      </dgm:t>
    </dgm:pt>
    <dgm:pt modelId="{201A9983-78B0-454E-8B57-A433737293A1}">
      <dgm:prSet custT="1"/>
      <dgm:spPr/>
      <dgm:t>
        <a:bodyPr/>
        <a:lstStyle/>
        <a:p>
          <a:r>
            <a:rPr kumimoji="1" lang="en-US" altLang="ja-JP" sz="2000" dirty="0" smtClean="0"/>
            <a:t>V2IP</a:t>
          </a:r>
          <a:r>
            <a:rPr kumimoji="1" lang="ja-JP" altLang="en-US" sz="2000" dirty="0" smtClean="0"/>
            <a:t>  </a:t>
          </a:r>
          <a:r>
            <a:rPr kumimoji="1" lang="en-US" altLang="ja-JP" sz="2000" dirty="0" smtClean="0"/>
            <a:t>(Video</a:t>
          </a:r>
          <a:r>
            <a:rPr kumimoji="1" lang="ja-JP" altLang="en-US" sz="2000" dirty="0" smtClean="0"/>
            <a:t> </a:t>
          </a:r>
          <a:r>
            <a:rPr kumimoji="1" lang="en-US" altLang="ja-JP" sz="2000" dirty="0" smtClean="0"/>
            <a:t>Phone)</a:t>
          </a:r>
          <a:endParaRPr kumimoji="1" lang="ja-JP" altLang="en-US" sz="2000" dirty="0"/>
        </a:p>
      </dgm:t>
    </dgm:pt>
    <dgm:pt modelId="{FD49B3B3-82F8-4660-867D-E00B60A6343B}" type="parTrans" cxnId="{2081E734-8B05-47DE-8171-4F4EC4B2F7E4}">
      <dgm:prSet/>
      <dgm:spPr/>
      <dgm:t>
        <a:bodyPr/>
        <a:lstStyle/>
        <a:p>
          <a:endParaRPr kumimoji="1" lang="ja-JP" altLang="en-US"/>
        </a:p>
      </dgm:t>
    </dgm:pt>
    <dgm:pt modelId="{63C7A9B8-5CAA-4A12-B0F7-0EE17C831F68}" type="sibTrans" cxnId="{2081E734-8B05-47DE-8171-4F4EC4B2F7E4}">
      <dgm:prSet/>
      <dgm:spPr/>
      <dgm:t>
        <a:bodyPr/>
        <a:lstStyle/>
        <a:p>
          <a:endParaRPr kumimoji="1" lang="ja-JP" altLang="en-US"/>
        </a:p>
      </dgm:t>
    </dgm:pt>
    <dgm:pt modelId="{2795820B-B785-408D-9F76-B5A4BA0A7D51}">
      <dgm:prSet custT="1"/>
      <dgm:spPr>
        <a:solidFill>
          <a:srgbClr val="EEB500"/>
        </a:solidFill>
      </dgm:spPr>
      <dgm:t>
        <a:bodyPr/>
        <a:lstStyle/>
        <a:p>
          <a:r>
            <a:rPr kumimoji="1" lang="en-US" altLang="ja-JP" sz="2000" dirty="0" smtClean="0">
              <a:solidFill>
                <a:srgbClr val="FF0000"/>
              </a:solidFill>
            </a:rPr>
            <a:t>SH-X2</a:t>
          </a:r>
          <a:r>
            <a:rPr kumimoji="1" lang="ja-JP" altLang="en-US" sz="2000" dirty="0" smtClean="0">
              <a:solidFill>
                <a:srgbClr val="FF0000"/>
              </a:solidFill>
            </a:rPr>
            <a:t> </a:t>
          </a:r>
          <a:r>
            <a:rPr kumimoji="1" lang="en-US" altLang="ja-JP" sz="2000" dirty="0" smtClean="0">
              <a:solidFill>
                <a:srgbClr val="FF0000"/>
              </a:solidFill>
            </a:rPr>
            <a:t>core</a:t>
          </a:r>
          <a:r>
            <a:rPr kumimoji="1" lang="ja-JP" altLang="en-US" sz="2000" dirty="0" smtClean="0">
              <a:solidFill>
                <a:srgbClr val="FF0000"/>
              </a:solidFill>
            </a:rPr>
            <a:t> </a:t>
          </a:r>
          <a:r>
            <a:rPr kumimoji="1" lang="en-US" altLang="ja-JP" sz="2000" dirty="0" smtClean="0">
              <a:solidFill>
                <a:srgbClr val="FF0000"/>
              </a:solidFill>
            </a:rPr>
            <a:t>support</a:t>
          </a:r>
          <a:endParaRPr kumimoji="1" lang="ja-JP" altLang="en-US" sz="2000" dirty="0">
            <a:solidFill>
              <a:srgbClr val="FF0000"/>
            </a:solidFill>
          </a:endParaRPr>
        </a:p>
      </dgm:t>
    </dgm:pt>
    <dgm:pt modelId="{F842EFCB-9F0D-4DB5-AEFD-D98A4286816B}" type="parTrans" cxnId="{42FA110C-64D6-443D-8C00-FF48093E36D9}">
      <dgm:prSet/>
      <dgm:spPr/>
      <dgm:t>
        <a:bodyPr/>
        <a:lstStyle/>
        <a:p>
          <a:endParaRPr kumimoji="1" lang="ja-JP" altLang="en-US"/>
        </a:p>
      </dgm:t>
    </dgm:pt>
    <dgm:pt modelId="{2E1EBE14-830F-4E79-8825-F08152EF0436}" type="sibTrans" cxnId="{42FA110C-64D6-443D-8C00-FF48093E36D9}">
      <dgm:prSet/>
      <dgm:spPr/>
      <dgm:t>
        <a:bodyPr/>
        <a:lstStyle/>
        <a:p>
          <a:endParaRPr kumimoji="1" lang="ja-JP" altLang="en-US"/>
        </a:p>
      </dgm:t>
    </dgm:pt>
    <dgm:pt modelId="{1C6FAB56-996B-4680-970E-74813C3F8343}">
      <dgm:prSet custT="1"/>
      <dgm:spPr/>
      <dgm:t>
        <a:bodyPr/>
        <a:lstStyle/>
        <a:p>
          <a:r>
            <a:rPr kumimoji="1" lang="en-US" altLang="ja-JP" sz="2000" dirty="0" smtClean="0">
              <a:solidFill>
                <a:srgbClr val="FF0000"/>
              </a:solidFill>
            </a:rPr>
            <a:t>Java</a:t>
          </a:r>
          <a:r>
            <a:rPr kumimoji="1" lang="ja-JP" altLang="en-US" sz="2000" dirty="0" smtClean="0">
              <a:solidFill>
                <a:srgbClr val="FF0000"/>
              </a:solidFill>
            </a:rPr>
            <a:t> </a:t>
          </a:r>
          <a:r>
            <a:rPr kumimoji="1" lang="en-US" altLang="ja-JP" sz="2000" dirty="0" smtClean="0">
              <a:solidFill>
                <a:srgbClr val="FF0000"/>
              </a:solidFill>
            </a:rPr>
            <a:t>CDC/PP</a:t>
          </a:r>
          <a:endParaRPr kumimoji="1" lang="ja-JP" altLang="en-US" sz="2000" dirty="0">
            <a:solidFill>
              <a:srgbClr val="FF0000"/>
            </a:solidFill>
          </a:endParaRPr>
        </a:p>
      </dgm:t>
    </dgm:pt>
    <dgm:pt modelId="{81E34E79-2C76-4FEE-90E6-D83EE4C32741}" type="parTrans" cxnId="{73350356-34F9-40A7-8E96-8BDF54F1CBE0}">
      <dgm:prSet/>
      <dgm:spPr/>
      <dgm:t>
        <a:bodyPr/>
        <a:lstStyle/>
        <a:p>
          <a:endParaRPr kumimoji="1" lang="ja-JP" altLang="en-US"/>
        </a:p>
      </dgm:t>
    </dgm:pt>
    <dgm:pt modelId="{41D89B0F-855C-4799-B879-668781E1C5D0}" type="sibTrans" cxnId="{73350356-34F9-40A7-8E96-8BDF54F1CBE0}">
      <dgm:prSet/>
      <dgm:spPr/>
      <dgm:t>
        <a:bodyPr/>
        <a:lstStyle/>
        <a:p>
          <a:endParaRPr kumimoji="1" lang="ja-JP" altLang="en-US"/>
        </a:p>
      </dgm:t>
    </dgm:pt>
    <dgm:pt modelId="{A7F48C8E-C37C-4A64-B117-7A629AE484BF}">
      <dgm:prSet custT="1"/>
      <dgm:spPr/>
      <dgm:t>
        <a:bodyPr/>
        <a:lstStyle/>
        <a:p>
          <a:r>
            <a:rPr kumimoji="1" lang="en-US" altLang="ja-JP" sz="2000" dirty="0" smtClean="0"/>
            <a:t>Browser</a:t>
          </a:r>
          <a:r>
            <a:rPr kumimoji="1" lang="ja-JP" altLang="en-US" sz="2000" dirty="0" smtClean="0"/>
            <a:t> （</a:t>
          </a:r>
          <a:r>
            <a:rPr kumimoji="1" lang="en-US" altLang="ja-JP" sz="2000" dirty="0" smtClean="0"/>
            <a:t>Opera)</a:t>
          </a:r>
          <a:endParaRPr kumimoji="1" lang="ja-JP" altLang="en-US" sz="2000" dirty="0"/>
        </a:p>
      </dgm:t>
    </dgm:pt>
    <dgm:pt modelId="{D8D7EC49-F493-4163-A76B-F7CD3E8DE5C8}" type="parTrans" cxnId="{4121BE17-F423-4921-ABD5-B6DD31A10C8A}">
      <dgm:prSet/>
      <dgm:spPr/>
      <dgm:t>
        <a:bodyPr/>
        <a:lstStyle/>
        <a:p>
          <a:endParaRPr kumimoji="1" lang="ja-JP" altLang="en-US"/>
        </a:p>
      </dgm:t>
    </dgm:pt>
    <dgm:pt modelId="{EAAF685D-F3D5-4389-B1A1-BE63B0333647}" type="sibTrans" cxnId="{4121BE17-F423-4921-ABD5-B6DD31A10C8A}">
      <dgm:prSet/>
      <dgm:spPr/>
      <dgm:t>
        <a:bodyPr/>
        <a:lstStyle/>
        <a:p>
          <a:endParaRPr kumimoji="1" lang="ja-JP" altLang="en-US"/>
        </a:p>
      </dgm:t>
    </dgm:pt>
    <dgm:pt modelId="{0728A6A0-5DE0-47B2-8619-BEDA34E34651}">
      <dgm:prSet custT="1"/>
      <dgm:spPr>
        <a:solidFill>
          <a:schemeClr val="accent1">
            <a:lumMod val="50000"/>
          </a:schemeClr>
        </a:solidFill>
      </dgm:spPr>
      <dgm:t>
        <a:bodyPr/>
        <a:lstStyle/>
        <a:p>
          <a:r>
            <a:rPr kumimoji="1" lang="en-US" altLang="ja-JP" sz="2000" dirty="0" smtClean="0"/>
            <a:t>Codec</a:t>
          </a:r>
          <a:r>
            <a:rPr kumimoji="1" lang="ja-JP" altLang="en-US" sz="2000" dirty="0" smtClean="0"/>
            <a:t> </a:t>
          </a:r>
          <a:r>
            <a:rPr kumimoji="1" lang="en-US" altLang="ja-JP" sz="2000" dirty="0" smtClean="0"/>
            <a:t>middleware</a:t>
          </a:r>
          <a:endParaRPr kumimoji="1" lang="ja-JP" altLang="en-US" sz="2000" dirty="0"/>
        </a:p>
      </dgm:t>
    </dgm:pt>
    <dgm:pt modelId="{65BB167F-9CDC-4FE7-BD93-D89E24380028}" type="parTrans" cxnId="{DCD920E9-5EAB-4B88-8170-62402B426E6F}">
      <dgm:prSet/>
      <dgm:spPr/>
      <dgm:t>
        <a:bodyPr/>
        <a:lstStyle/>
        <a:p>
          <a:endParaRPr kumimoji="1" lang="ja-JP" altLang="en-US"/>
        </a:p>
      </dgm:t>
    </dgm:pt>
    <dgm:pt modelId="{885403EE-91EC-40BA-AC0E-3EF1C6C6E0BC}" type="sibTrans" cxnId="{DCD920E9-5EAB-4B88-8170-62402B426E6F}">
      <dgm:prSet/>
      <dgm:spPr/>
      <dgm:t>
        <a:bodyPr/>
        <a:lstStyle/>
        <a:p>
          <a:endParaRPr kumimoji="1" lang="ja-JP" altLang="en-US"/>
        </a:p>
      </dgm:t>
    </dgm:pt>
    <dgm:pt modelId="{38C36812-26B0-408C-94D9-321D7A7D634E}">
      <dgm:prSet custT="1"/>
      <dgm:spPr>
        <a:solidFill>
          <a:srgbClr val="EEB500"/>
        </a:solidFill>
      </dgm:spPr>
      <dgm:t>
        <a:bodyPr/>
        <a:lstStyle/>
        <a:p>
          <a:r>
            <a:rPr kumimoji="1" lang="en-US" altLang="ja-JP" sz="2000" dirty="0" smtClean="0">
              <a:solidFill>
                <a:srgbClr val="FF0000"/>
              </a:solidFill>
            </a:rPr>
            <a:t>DirectFB</a:t>
          </a:r>
          <a:r>
            <a:rPr kumimoji="1" lang="ja-JP" altLang="en-US" sz="2000" dirty="0" smtClean="0">
              <a:solidFill>
                <a:srgbClr val="FF0000"/>
              </a:solidFill>
            </a:rPr>
            <a:t> </a:t>
          </a:r>
          <a:endParaRPr kumimoji="1" lang="ja-JP" altLang="en-US" sz="2000" dirty="0">
            <a:solidFill>
              <a:srgbClr val="FF0000"/>
            </a:solidFill>
          </a:endParaRPr>
        </a:p>
      </dgm:t>
    </dgm:pt>
    <dgm:pt modelId="{450A1833-6155-453D-A35A-B6D4A6C76E49}" type="parTrans" cxnId="{E194BD0C-A1CE-4E44-8AFD-E9F40760BF17}">
      <dgm:prSet/>
      <dgm:spPr/>
      <dgm:t>
        <a:bodyPr/>
        <a:lstStyle/>
        <a:p>
          <a:endParaRPr kumimoji="1" lang="ja-JP" altLang="en-US"/>
        </a:p>
      </dgm:t>
    </dgm:pt>
    <dgm:pt modelId="{3642DA35-259E-4D8C-83D5-D28AF7A0F88A}" type="sibTrans" cxnId="{E194BD0C-A1CE-4E44-8AFD-E9F40760BF17}">
      <dgm:prSet/>
      <dgm:spPr/>
      <dgm:t>
        <a:bodyPr/>
        <a:lstStyle/>
        <a:p>
          <a:endParaRPr kumimoji="1" lang="ja-JP" altLang="en-US"/>
        </a:p>
      </dgm:t>
    </dgm:pt>
    <dgm:pt modelId="{4C71F8F0-460B-4D69-AAA5-5B55C447E514}">
      <dgm:prSet custT="1"/>
      <dgm:spPr>
        <a:solidFill>
          <a:srgbClr val="EEB500"/>
        </a:solidFill>
      </dgm:spPr>
      <dgm:t>
        <a:bodyPr/>
        <a:lstStyle/>
        <a:p>
          <a:r>
            <a:rPr kumimoji="1" lang="en-US" altLang="ja-JP" sz="1600" dirty="0" smtClean="0"/>
            <a:t>mainline platform support</a:t>
          </a:r>
          <a:endParaRPr kumimoji="1" lang="ja-JP" altLang="en-US" sz="1600" dirty="0"/>
        </a:p>
      </dgm:t>
    </dgm:pt>
    <dgm:pt modelId="{02C2F080-45F5-4F86-80B5-B1A277663BB1}" type="parTrans" cxnId="{6AA33814-44EB-4C97-9C52-A26C017EE332}">
      <dgm:prSet/>
      <dgm:spPr/>
      <dgm:t>
        <a:bodyPr/>
        <a:lstStyle/>
        <a:p>
          <a:endParaRPr kumimoji="1" lang="ja-JP" altLang="en-US"/>
        </a:p>
      </dgm:t>
    </dgm:pt>
    <dgm:pt modelId="{A3F2EFD1-DFCD-41D6-B877-87E642694727}" type="sibTrans" cxnId="{6AA33814-44EB-4C97-9C52-A26C017EE332}">
      <dgm:prSet/>
      <dgm:spPr/>
      <dgm:t>
        <a:bodyPr/>
        <a:lstStyle/>
        <a:p>
          <a:endParaRPr kumimoji="1" lang="ja-JP" altLang="en-US"/>
        </a:p>
      </dgm:t>
    </dgm:pt>
    <dgm:pt modelId="{5EFA517B-24FD-4460-8F9A-67E6C15ECCD5}">
      <dgm:prSet custT="1"/>
      <dgm:spPr>
        <a:solidFill>
          <a:srgbClr val="EEB500"/>
        </a:solidFill>
      </dgm:spPr>
      <dgm:t>
        <a:bodyPr/>
        <a:lstStyle/>
        <a:p>
          <a:r>
            <a:rPr kumimoji="1" lang="en-US" altLang="ja-JP" sz="2000" dirty="0" err="1" smtClean="0">
              <a:solidFill>
                <a:srgbClr val="FF0000"/>
              </a:solidFill>
            </a:rPr>
            <a:t>tickless</a:t>
          </a:r>
          <a:r>
            <a:rPr kumimoji="1" lang="en-US" altLang="ja-JP" sz="2000" dirty="0" smtClean="0">
              <a:solidFill>
                <a:srgbClr val="FF0000"/>
              </a:solidFill>
            </a:rPr>
            <a:t> count</a:t>
          </a:r>
          <a:endParaRPr kumimoji="1" lang="ja-JP" altLang="en-US" sz="2000" dirty="0">
            <a:solidFill>
              <a:srgbClr val="FF0000"/>
            </a:solidFill>
          </a:endParaRPr>
        </a:p>
      </dgm:t>
    </dgm:pt>
    <dgm:pt modelId="{F1FE3AAA-F900-4F47-83AF-DE046E1B75C1}" type="parTrans" cxnId="{082A5635-E523-4570-A8CE-84FDBD995EDF}">
      <dgm:prSet/>
      <dgm:spPr/>
      <dgm:t>
        <a:bodyPr/>
        <a:lstStyle/>
        <a:p>
          <a:endParaRPr kumimoji="1" lang="ja-JP" altLang="en-US"/>
        </a:p>
      </dgm:t>
    </dgm:pt>
    <dgm:pt modelId="{04E255F9-66C9-44C3-9D81-40255BD02E9B}" type="sibTrans" cxnId="{082A5635-E523-4570-A8CE-84FDBD995EDF}">
      <dgm:prSet/>
      <dgm:spPr/>
      <dgm:t>
        <a:bodyPr/>
        <a:lstStyle/>
        <a:p>
          <a:endParaRPr kumimoji="1" lang="ja-JP" altLang="en-US"/>
        </a:p>
      </dgm:t>
    </dgm:pt>
    <dgm:pt modelId="{D146E862-2EFC-4778-9EE9-7215AD8639A3}">
      <dgm:prSet custT="1"/>
      <dgm:spPr/>
      <dgm:t>
        <a:bodyPr/>
        <a:lstStyle/>
        <a:p>
          <a:r>
            <a:rPr kumimoji="1" lang="en-US" altLang="ja-JP" sz="1800" dirty="0" smtClean="0"/>
            <a:t>Portable</a:t>
          </a:r>
          <a:r>
            <a:rPr kumimoji="1" lang="ja-JP" altLang="en-US" sz="1800" dirty="0" smtClean="0"/>
            <a:t> </a:t>
          </a:r>
          <a:r>
            <a:rPr kumimoji="1" lang="en-US" altLang="ja-JP" sz="1800" dirty="0" smtClean="0"/>
            <a:t>Media</a:t>
          </a:r>
          <a:r>
            <a:rPr kumimoji="1" lang="ja-JP" altLang="en-US" sz="1800" dirty="0" smtClean="0"/>
            <a:t> </a:t>
          </a:r>
          <a:r>
            <a:rPr kumimoji="1" lang="en-US" altLang="ja-JP" sz="1800" dirty="0" smtClean="0"/>
            <a:t>Player</a:t>
          </a:r>
          <a:endParaRPr kumimoji="1" lang="ja-JP" altLang="en-US" sz="1800" dirty="0"/>
        </a:p>
      </dgm:t>
    </dgm:pt>
    <dgm:pt modelId="{2D56B084-0820-493E-B6A3-F0DC1F568E8A}" type="parTrans" cxnId="{139B0B06-B69D-4C7D-B675-193068D4830A}">
      <dgm:prSet/>
      <dgm:spPr/>
      <dgm:t>
        <a:bodyPr/>
        <a:lstStyle/>
        <a:p>
          <a:endParaRPr kumimoji="1" lang="ja-JP" altLang="en-US"/>
        </a:p>
      </dgm:t>
    </dgm:pt>
    <dgm:pt modelId="{6AE58918-708C-40A7-915F-3C0B47FAC9A3}" type="sibTrans" cxnId="{139B0B06-B69D-4C7D-B675-193068D4830A}">
      <dgm:prSet/>
      <dgm:spPr/>
      <dgm:t>
        <a:bodyPr/>
        <a:lstStyle/>
        <a:p>
          <a:endParaRPr kumimoji="1" lang="ja-JP" altLang="en-US"/>
        </a:p>
      </dgm:t>
    </dgm:pt>
    <dgm:pt modelId="{4EF7E451-B609-4C7D-923E-84D60D76F741}" type="pres">
      <dgm:prSet presAssocID="{F39FFDC7-30D4-4E58-8282-C55D156AF417}" presName="composite" presStyleCnt="0">
        <dgm:presLayoutVars>
          <dgm:chMax val="1"/>
          <dgm:dir/>
          <dgm:resizeHandles val="exact"/>
        </dgm:presLayoutVars>
      </dgm:prSet>
      <dgm:spPr/>
      <dgm:t>
        <a:bodyPr/>
        <a:lstStyle/>
        <a:p>
          <a:endParaRPr kumimoji="1" lang="ja-JP" altLang="en-US"/>
        </a:p>
      </dgm:t>
    </dgm:pt>
    <dgm:pt modelId="{B9B98737-15AD-439C-97BA-8E9579AAB472}" type="pres">
      <dgm:prSet presAssocID="{225A3B3E-FB57-4597-A3C6-E66F8E43D0FB}" presName="roof" presStyleLbl="dkBgShp" presStyleIdx="0" presStyleCnt="2"/>
      <dgm:spPr/>
      <dgm:t>
        <a:bodyPr/>
        <a:lstStyle/>
        <a:p>
          <a:endParaRPr kumimoji="1" lang="ja-JP" altLang="en-US"/>
        </a:p>
      </dgm:t>
    </dgm:pt>
    <dgm:pt modelId="{8C58821C-9D67-4C9A-B035-A1A806229E5F}" type="pres">
      <dgm:prSet presAssocID="{225A3B3E-FB57-4597-A3C6-E66F8E43D0FB}" presName="pillars" presStyleCnt="0"/>
      <dgm:spPr/>
    </dgm:pt>
    <dgm:pt modelId="{82C66D8F-AD24-4FE8-84DE-FC97D7D993BE}" type="pres">
      <dgm:prSet presAssocID="{225A3B3E-FB57-4597-A3C6-E66F8E43D0FB}" presName="pillar1" presStyleLbl="node1" presStyleIdx="0" presStyleCnt="3">
        <dgm:presLayoutVars>
          <dgm:bulletEnabled val="1"/>
        </dgm:presLayoutVars>
      </dgm:prSet>
      <dgm:spPr/>
      <dgm:t>
        <a:bodyPr/>
        <a:lstStyle/>
        <a:p>
          <a:endParaRPr kumimoji="1" lang="ja-JP" altLang="en-US"/>
        </a:p>
      </dgm:t>
    </dgm:pt>
    <dgm:pt modelId="{CC4BA5AA-6928-48F7-9DFD-8E8521B6EB0B}" type="pres">
      <dgm:prSet presAssocID="{984EE7B6-2906-4807-9032-E017EBD86068}" presName="pillarX" presStyleLbl="node1" presStyleIdx="1" presStyleCnt="3">
        <dgm:presLayoutVars>
          <dgm:bulletEnabled val="1"/>
        </dgm:presLayoutVars>
      </dgm:prSet>
      <dgm:spPr/>
      <dgm:t>
        <a:bodyPr/>
        <a:lstStyle/>
        <a:p>
          <a:endParaRPr kumimoji="1" lang="ja-JP" altLang="en-US"/>
        </a:p>
      </dgm:t>
    </dgm:pt>
    <dgm:pt modelId="{3EFF9D9E-219C-4381-AD6D-381DB33B208D}" type="pres">
      <dgm:prSet presAssocID="{22293240-F8F4-4349-A6EB-2B427A112AD6}" presName="pillarX" presStyleLbl="node1" presStyleIdx="2" presStyleCnt="3">
        <dgm:presLayoutVars>
          <dgm:bulletEnabled val="1"/>
        </dgm:presLayoutVars>
      </dgm:prSet>
      <dgm:spPr/>
      <dgm:t>
        <a:bodyPr/>
        <a:lstStyle/>
        <a:p>
          <a:endParaRPr kumimoji="1" lang="ja-JP" altLang="en-US"/>
        </a:p>
      </dgm:t>
    </dgm:pt>
    <dgm:pt modelId="{A3DC257F-46AE-4E91-9838-27411E631A0B}" type="pres">
      <dgm:prSet presAssocID="{225A3B3E-FB57-4597-A3C6-E66F8E43D0FB}" presName="base" presStyleLbl="dkBgShp" presStyleIdx="1" presStyleCnt="2"/>
      <dgm:spPr/>
    </dgm:pt>
  </dgm:ptLst>
  <dgm:cxnLst>
    <dgm:cxn modelId="{C4353B9F-925F-4EEA-8465-9F7F3D18B5F8}" srcId="{984EE7B6-2906-4807-9032-E017EBD86068}" destId="{EE8D7906-63D3-435F-8B20-C56A990274DA}" srcOrd="0" destOrd="0" parTransId="{4836617E-4C22-4E75-8F70-1A83F08D9DF9}" sibTransId="{61645276-D8F9-4D42-AE26-A07E198B9545}"/>
    <dgm:cxn modelId="{ACBB71D8-17AE-45EA-94F0-3987528B3500}" srcId="{F39FFDC7-30D4-4E58-8282-C55D156AF417}" destId="{225A3B3E-FB57-4597-A3C6-E66F8E43D0FB}" srcOrd="0" destOrd="0" parTransId="{3273E64E-BC18-4F2C-9B76-0AB2B9831F25}" sibTransId="{A0750C10-8BFD-47FA-AFF2-BA15DA307D29}"/>
    <dgm:cxn modelId="{964D354A-7520-438D-8DDE-ADE60EB1B74F}" type="presOf" srcId="{D146E862-2EFC-4778-9EE9-7215AD8639A3}" destId="{3EFF9D9E-219C-4381-AD6D-381DB33B208D}" srcOrd="0" destOrd="2" presId="urn:microsoft.com/office/officeart/2005/8/layout/hList3"/>
    <dgm:cxn modelId="{6AA33814-44EB-4C97-9C52-A26C017EE332}" srcId="{EE417F44-61FD-4F5A-8FA9-2C1677718B1D}" destId="{4C71F8F0-460B-4D69-AAA5-5B55C447E514}" srcOrd="3" destOrd="0" parTransId="{02C2F080-45F5-4F86-80B5-B1A277663BB1}" sibTransId="{A3F2EFD1-DFCD-41D6-B877-87E642694727}"/>
    <dgm:cxn modelId="{C34C657B-7BB4-4DA4-B976-EAAAD4A13FD4}" type="presOf" srcId="{22293240-F8F4-4349-A6EB-2B427A112AD6}" destId="{3EFF9D9E-219C-4381-AD6D-381DB33B208D}" srcOrd="0" destOrd="0" presId="urn:microsoft.com/office/officeart/2005/8/layout/hList3"/>
    <dgm:cxn modelId="{D8A5ABBF-4FE8-4A49-908E-0EFB36D7342A}" type="presOf" srcId="{984EE7B6-2906-4807-9032-E017EBD86068}" destId="{CC4BA5AA-6928-48F7-9DFD-8E8521B6EB0B}" srcOrd="0" destOrd="0" presId="urn:microsoft.com/office/officeart/2005/8/layout/hList3"/>
    <dgm:cxn modelId="{175ACAB4-A892-4490-AA1D-CA901E6FF808}" srcId="{225A3B3E-FB57-4597-A3C6-E66F8E43D0FB}" destId="{22293240-F8F4-4349-A6EB-2B427A112AD6}" srcOrd="2" destOrd="0" parTransId="{2F5A6D21-1225-4C9B-B892-868B05C699D4}" sibTransId="{AEB1B230-6BDC-4C45-A352-5678419EE783}"/>
    <dgm:cxn modelId="{E194BD0C-A1CE-4E44-8AFD-E9F40760BF17}" srcId="{984EE7B6-2906-4807-9032-E017EBD86068}" destId="{38C36812-26B0-408C-94D9-321D7A7D634E}" srcOrd="2" destOrd="0" parTransId="{450A1833-6155-453D-A35A-B6D4A6C76E49}" sibTransId="{3642DA35-259E-4D8C-83D5-D28AF7A0F88A}"/>
    <dgm:cxn modelId="{F221465A-BC53-4E2B-B5D9-4F2E4677AD4D}" type="presOf" srcId="{225A3B3E-FB57-4597-A3C6-E66F8E43D0FB}" destId="{B9B98737-15AD-439C-97BA-8E9579AAB472}" srcOrd="0" destOrd="0" presId="urn:microsoft.com/office/officeart/2005/8/layout/hList3"/>
    <dgm:cxn modelId="{6050F4D2-26E6-4A48-A1CB-79D79022FE57}" type="presOf" srcId="{EE8D7906-63D3-435F-8B20-C56A990274DA}" destId="{CC4BA5AA-6928-48F7-9DFD-8E8521B6EB0B}" srcOrd="0" destOrd="1" presId="urn:microsoft.com/office/officeart/2005/8/layout/hList3"/>
    <dgm:cxn modelId="{6B4A622D-387B-4D5E-AA5C-5DAD336CFC9C}" srcId="{984EE7B6-2906-4807-9032-E017EBD86068}" destId="{D5759378-5793-4E5A-BF56-B8E5D7C4FA2E}" srcOrd="1" destOrd="0" parTransId="{E18602BA-5A48-44D5-98E4-62B0B208BDEC}" sibTransId="{8046DFF0-73AD-4D3D-9519-2571306DA1B5}"/>
    <dgm:cxn modelId="{139B0B06-B69D-4C7D-B675-193068D4830A}" srcId="{22293240-F8F4-4349-A6EB-2B427A112AD6}" destId="{D146E862-2EFC-4778-9EE9-7215AD8639A3}" srcOrd="1" destOrd="0" parTransId="{2D56B084-0820-493E-B6A3-F0DC1F568E8A}" sibTransId="{6AE58918-708C-40A7-915F-3C0B47FAC9A3}"/>
    <dgm:cxn modelId="{6550664F-6FA3-49BA-AFE8-45E462B2929F}" srcId="{EE417F44-61FD-4F5A-8FA9-2C1677718B1D}" destId="{0CA41FC7-0B76-46E7-9FD2-74FE5869D20B}" srcOrd="0" destOrd="0" parTransId="{F8A3DE5C-896B-4384-8E04-621954C61931}" sibTransId="{53786415-2A36-4149-AD2A-F3EDBEA47F06}"/>
    <dgm:cxn modelId="{6D220BFE-173A-45B4-BE19-406F9D6D8943}" srcId="{225A3B3E-FB57-4597-A3C6-E66F8E43D0FB}" destId="{984EE7B6-2906-4807-9032-E017EBD86068}" srcOrd="1" destOrd="0" parTransId="{8025357F-0D39-4999-A1E0-D9461E91E328}" sibTransId="{336CCCA7-5F32-4F1F-A65D-7CBC53D15DC0}"/>
    <dgm:cxn modelId="{549D962C-3EA6-4B38-9E39-222B986F99B0}" type="presOf" srcId="{A7F48C8E-C37C-4A64-B117-7A629AE484BF}" destId="{3EFF9D9E-219C-4381-AD6D-381DB33B208D}" srcOrd="0" destOrd="4" presId="urn:microsoft.com/office/officeart/2005/8/layout/hList3"/>
    <dgm:cxn modelId="{C02AE397-CEF2-495A-9F0B-368A755A940A}" type="presOf" srcId="{EE417F44-61FD-4F5A-8FA9-2C1677718B1D}" destId="{82C66D8F-AD24-4FE8-84DE-FC97D7D993BE}" srcOrd="0" destOrd="0" presId="urn:microsoft.com/office/officeart/2005/8/layout/hList3"/>
    <dgm:cxn modelId="{A9E617F1-285A-40AA-9E98-EE1F505563E9}" srcId="{225A3B3E-FB57-4597-A3C6-E66F8E43D0FB}" destId="{EE417F44-61FD-4F5A-8FA9-2C1677718B1D}" srcOrd="0" destOrd="0" parTransId="{A9F8D36D-05F1-4D77-B474-9AC772ADAF0B}" sibTransId="{42418AA9-1E9B-41FF-AB0B-0034EDB4737A}"/>
    <dgm:cxn modelId="{DED8F063-6614-42C6-8036-61CE1EAB67D2}" type="presOf" srcId="{5EFA517B-24FD-4460-8F9A-67E6C15ECCD5}" destId="{82C66D8F-AD24-4FE8-84DE-FC97D7D993BE}" srcOrd="0" destOrd="2" presId="urn:microsoft.com/office/officeart/2005/8/layout/hList3"/>
    <dgm:cxn modelId="{AF676C92-AD4A-4006-978E-C8BD4F1DA21D}" type="presOf" srcId="{2795820B-B785-408D-9F76-B5A4BA0A7D51}" destId="{82C66D8F-AD24-4FE8-84DE-FC97D7D993BE}" srcOrd="0" destOrd="3" presId="urn:microsoft.com/office/officeart/2005/8/layout/hList3"/>
    <dgm:cxn modelId="{F236AF70-E402-48D1-9035-BF607628179D}" type="presOf" srcId="{38C36812-26B0-408C-94D9-321D7A7D634E}" destId="{CC4BA5AA-6928-48F7-9DFD-8E8521B6EB0B}" srcOrd="0" destOrd="3" presId="urn:microsoft.com/office/officeart/2005/8/layout/hList3"/>
    <dgm:cxn modelId="{96BD701F-04B8-4CA6-91EB-B55206088B25}" type="presOf" srcId="{0CA41FC7-0B76-46E7-9FD2-74FE5869D20B}" destId="{82C66D8F-AD24-4FE8-84DE-FC97D7D993BE}" srcOrd="0" destOrd="1" presId="urn:microsoft.com/office/officeart/2005/8/layout/hList3"/>
    <dgm:cxn modelId="{DCD920E9-5EAB-4B88-8170-62402B426E6F}" srcId="{984EE7B6-2906-4807-9032-E017EBD86068}" destId="{0728A6A0-5DE0-47B2-8619-BEDA34E34651}" srcOrd="3" destOrd="0" parTransId="{65BB167F-9CDC-4FE7-BD93-D89E24380028}" sibTransId="{885403EE-91EC-40BA-AC0E-3EF1C6C6E0BC}"/>
    <dgm:cxn modelId="{35A0B89E-2B6E-4558-A0A2-5CDAA4A5CC2B}" type="presOf" srcId="{D5759378-5793-4E5A-BF56-B8E5D7C4FA2E}" destId="{CC4BA5AA-6928-48F7-9DFD-8E8521B6EB0B}" srcOrd="0" destOrd="2" presId="urn:microsoft.com/office/officeart/2005/8/layout/hList3"/>
    <dgm:cxn modelId="{4F1F4E83-3EF3-40A0-B2D6-E8FC88929445}" type="presOf" srcId="{0728A6A0-5DE0-47B2-8619-BEDA34E34651}" destId="{CC4BA5AA-6928-48F7-9DFD-8E8521B6EB0B}" srcOrd="0" destOrd="4" presId="urn:microsoft.com/office/officeart/2005/8/layout/hList3"/>
    <dgm:cxn modelId="{2081E734-8B05-47DE-8171-4F4EC4B2F7E4}" srcId="{22293240-F8F4-4349-A6EB-2B427A112AD6}" destId="{201A9983-78B0-454E-8B57-A433737293A1}" srcOrd="0" destOrd="0" parTransId="{FD49B3B3-82F8-4660-867D-E00B60A6343B}" sibTransId="{63C7A9B8-5CAA-4A12-B0F7-0EE17C831F68}"/>
    <dgm:cxn modelId="{4121BE17-F423-4921-ABD5-B6DD31A10C8A}" srcId="{22293240-F8F4-4349-A6EB-2B427A112AD6}" destId="{A7F48C8E-C37C-4A64-B117-7A629AE484BF}" srcOrd="3" destOrd="0" parTransId="{D8D7EC49-F493-4163-A76B-F7CD3E8DE5C8}" sibTransId="{EAAF685D-F3D5-4389-B1A1-BE63B0333647}"/>
    <dgm:cxn modelId="{68D438E0-7003-46B3-A23F-0CBD42EDA167}" type="presOf" srcId="{F39FFDC7-30D4-4E58-8282-C55D156AF417}" destId="{4EF7E451-B609-4C7D-923E-84D60D76F741}" srcOrd="0" destOrd="0" presId="urn:microsoft.com/office/officeart/2005/8/layout/hList3"/>
    <dgm:cxn modelId="{624DC51C-FF86-48B6-8142-BA0C7EF04979}" type="presOf" srcId="{201A9983-78B0-454E-8B57-A433737293A1}" destId="{3EFF9D9E-219C-4381-AD6D-381DB33B208D}" srcOrd="0" destOrd="1" presId="urn:microsoft.com/office/officeart/2005/8/layout/hList3"/>
    <dgm:cxn modelId="{082A5635-E523-4570-A8CE-84FDBD995EDF}" srcId="{EE417F44-61FD-4F5A-8FA9-2C1677718B1D}" destId="{5EFA517B-24FD-4460-8F9A-67E6C15ECCD5}" srcOrd="1" destOrd="0" parTransId="{F1FE3AAA-F900-4F47-83AF-DE046E1B75C1}" sibTransId="{04E255F9-66C9-44C3-9D81-40255BD02E9B}"/>
    <dgm:cxn modelId="{725A5C13-1232-4453-B7BE-B033679A0827}" type="presOf" srcId="{4C71F8F0-460B-4D69-AAA5-5B55C447E514}" destId="{82C66D8F-AD24-4FE8-84DE-FC97D7D993BE}" srcOrd="0" destOrd="4" presId="urn:microsoft.com/office/officeart/2005/8/layout/hList3"/>
    <dgm:cxn modelId="{7AD8C1DF-6912-42F1-B8CE-1CE8B1D6BC30}" type="presOf" srcId="{1C6FAB56-996B-4680-970E-74813C3F8343}" destId="{3EFF9D9E-219C-4381-AD6D-381DB33B208D}" srcOrd="0" destOrd="3" presId="urn:microsoft.com/office/officeart/2005/8/layout/hList3"/>
    <dgm:cxn modelId="{42FA110C-64D6-443D-8C00-FF48093E36D9}" srcId="{EE417F44-61FD-4F5A-8FA9-2C1677718B1D}" destId="{2795820B-B785-408D-9F76-B5A4BA0A7D51}" srcOrd="2" destOrd="0" parTransId="{F842EFCB-9F0D-4DB5-AEFD-D98A4286816B}" sibTransId="{2E1EBE14-830F-4E79-8825-F08152EF0436}"/>
    <dgm:cxn modelId="{73350356-34F9-40A7-8E96-8BDF54F1CBE0}" srcId="{22293240-F8F4-4349-A6EB-2B427A112AD6}" destId="{1C6FAB56-996B-4680-970E-74813C3F8343}" srcOrd="2" destOrd="0" parTransId="{81E34E79-2C76-4FEE-90E6-D83EE4C32741}" sibTransId="{41D89B0F-855C-4799-B879-668781E1C5D0}"/>
    <dgm:cxn modelId="{BF5B2D02-044A-4D57-808F-1812C0B71FF5}" type="presParOf" srcId="{4EF7E451-B609-4C7D-923E-84D60D76F741}" destId="{B9B98737-15AD-439C-97BA-8E9579AAB472}" srcOrd="0" destOrd="0" presId="urn:microsoft.com/office/officeart/2005/8/layout/hList3"/>
    <dgm:cxn modelId="{851B7E74-614B-4AE7-B857-0BDE30A65D67}" type="presParOf" srcId="{4EF7E451-B609-4C7D-923E-84D60D76F741}" destId="{8C58821C-9D67-4C9A-B035-A1A806229E5F}" srcOrd="1" destOrd="0" presId="urn:microsoft.com/office/officeart/2005/8/layout/hList3"/>
    <dgm:cxn modelId="{8521F245-0053-4F39-A469-3597F3795115}" type="presParOf" srcId="{8C58821C-9D67-4C9A-B035-A1A806229E5F}" destId="{82C66D8F-AD24-4FE8-84DE-FC97D7D993BE}" srcOrd="0" destOrd="0" presId="urn:microsoft.com/office/officeart/2005/8/layout/hList3"/>
    <dgm:cxn modelId="{D9BB6F49-3A4D-4592-BDF0-37E4558B09B9}" type="presParOf" srcId="{8C58821C-9D67-4C9A-B035-A1A806229E5F}" destId="{CC4BA5AA-6928-48F7-9DFD-8E8521B6EB0B}" srcOrd="1" destOrd="0" presId="urn:microsoft.com/office/officeart/2005/8/layout/hList3"/>
    <dgm:cxn modelId="{8991787A-016F-4A44-A669-1038C7318C1A}" type="presParOf" srcId="{8C58821C-9D67-4C9A-B035-A1A806229E5F}" destId="{3EFF9D9E-219C-4381-AD6D-381DB33B208D}" srcOrd="2" destOrd="0" presId="urn:microsoft.com/office/officeart/2005/8/layout/hList3"/>
    <dgm:cxn modelId="{64F3EAD6-BD91-4E3E-A4D2-D57F2BFD5F23}" type="presParOf" srcId="{4EF7E451-B609-4C7D-923E-84D60D76F741}" destId="{A3DC257F-46AE-4E91-9838-27411E631A0B}" srcOrd="2" destOrd="0" presId="urn:microsoft.com/office/officeart/2005/8/layout/hList3"/>
  </dgm:cxnLst>
  <dgm:bg/>
  <dgm:whole/>
</dgm:dataModel>
</file>

<file path=ppt/diagrams/data33.xml><?xml version="1.0" encoding="utf-8"?>
<dgm:dataModel xmlns:dgm="http://schemas.openxmlformats.org/drawingml/2006/diagram" xmlns:a="http://schemas.openxmlformats.org/drawingml/2006/main">
  <dgm:ptLst>
    <dgm:pt modelId="{B488AA2B-E715-4076-9DDF-7780332AA946}" type="doc">
      <dgm:prSet loTypeId="urn:microsoft.com/office/officeart/2005/8/layout/vList2" loCatId="list" qsTypeId="urn:microsoft.com/office/officeart/2005/8/quickstyle/3d1" qsCatId="3D" csTypeId="urn:microsoft.com/office/officeart/2005/8/colors/accent2_2" csCatId="accent2" phldr="1"/>
      <dgm:spPr/>
      <dgm:t>
        <a:bodyPr/>
        <a:lstStyle/>
        <a:p>
          <a:endParaRPr kumimoji="1" lang="ja-JP" altLang="en-US"/>
        </a:p>
      </dgm:t>
    </dgm:pt>
    <dgm:pt modelId="{D75D25E0-4545-43ED-9018-0CB3F6A020F7}">
      <dgm:prSet/>
      <dgm:spPr>
        <a:solidFill>
          <a:srgbClr val="0066FF"/>
        </a:solidFill>
      </dgm:spPr>
      <dgm:t>
        <a:bodyPr/>
        <a:lstStyle/>
        <a:p>
          <a:pPr rtl="0"/>
          <a:r>
            <a:rPr kumimoji="1" lang="en-US" dirty="0" smtClean="0"/>
            <a:t>Gstreamer</a:t>
          </a:r>
          <a:r>
            <a:rPr kumimoji="1" lang="ja-JP" dirty="0" smtClean="0"/>
            <a:t> </a:t>
          </a:r>
          <a:r>
            <a:rPr kumimoji="1" lang="en-US" dirty="0" smtClean="0"/>
            <a:t>+</a:t>
          </a:r>
          <a:r>
            <a:rPr kumimoji="1" lang="ja-JP" dirty="0" smtClean="0"/>
            <a:t> </a:t>
          </a:r>
          <a:r>
            <a:rPr kumimoji="1" lang="en-US" dirty="0" smtClean="0"/>
            <a:t>OpenMAX</a:t>
          </a:r>
          <a:r>
            <a:rPr kumimoji="1" lang="ja-JP" dirty="0" smtClean="0"/>
            <a:t> </a:t>
          </a:r>
          <a:r>
            <a:rPr kumimoji="1" lang="en-US" dirty="0" smtClean="0"/>
            <a:t>IL</a:t>
          </a:r>
          <a:r>
            <a:rPr kumimoji="1" lang="ja-JP" dirty="0" smtClean="0"/>
            <a:t> によるシステム最適化検討 （</a:t>
          </a:r>
          <a:r>
            <a:rPr kumimoji="1" lang="en-US" dirty="0" smtClean="0"/>
            <a:t>S</a:t>
          </a:r>
          <a:r>
            <a:rPr kumimoji="1" lang="ja-JP" dirty="0" smtClean="0"/>
            <a:t>シ活 有償ミドルウエアライセンス販売のためのフレームワーク設計）</a:t>
          </a:r>
          <a:endParaRPr kumimoji="1" lang="en-US" dirty="0"/>
        </a:p>
      </dgm:t>
    </dgm:pt>
    <dgm:pt modelId="{4C613C2B-FF83-4404-B687-FE42595CB972}" type="parTrans" cxnId="{9C995B2C-34A1-4E2F-90FC-EE0907D871AF}">
      <dgm:prSet/>
      <dgm:spPr/>
      <dgm:t>
        <a:bodyPr/>
        <a:lstStyle/>
        <a:p>
          <a:endParaRPr kumimoji="1" lang="ja-JP" altLang="en-US"/>
        </a:p>
      </dgm:t>
    </dgm:pt>
    <dgm:pt modelId="{A309FE0E-7CC0-4E09-A762-4E6640F2FA61}" type="sibTrans" cxnId="{9C995B2C-34A1-4E2F-90FC-EE0907D871AF}">
      <dgm:prSet/>
      <dgm:spPr/>
      <dgm:t>
        <a:bodyPr/>
        <a:lstStyle/>
        <a:p>
          <a:endParaRPr kumimoji="1" lang="ja-JP" altLang="en-US"/>
        </a:p>
      </dgm:t>
    </dgm:pt>
    <dgm:pt modelId="{4351C0C0-B26B-44C6-8B9F-D9A043DF6469}">
      <dgm:prSet/>
      <dgm:spPr>
        <a:solidFill>
          <a:srgbClr val="0066FF"/>
        </a:solidFill>
      </dgm:spPr>
      <dgm:t>
        <a:bodyPr/>
        <a:lstStyle/>
        <a:p>
          <a:pPr rtl="0"/>
          <a:r>
            <a:rPr kumimoji="1" lang="en-US" dirty="0" smtClean="0"/>
            <a:t>Linux</a:t>
          </a:r>
          <a:r>
            <a:rPr kumimoji="1" lang="ja-JP" dirty="0" smtClean="0"/>
            <a:t> 実装メディアハンドリングのチャンピオンデータの取得 ⇒ </a:t>
          </a:r>
          <a:r>
            <a:rPr kumimoji="1" lang="en-US" dirty="0" smtClean="0"/>
            <a:t>whitepaper</a:t>
          </a:r>
          <a:r>
            <a:rPr kumimoji="1" lang="ja-JP" dirty="0" smtClean="0"/>
            <a:t>化</a:t>
          </a:r>
          <a:endParaRPr kumimoji="1" lang="en-US" dirty="0"/>
        </a:p>
      </dgm:t>
    </dgm:pt>
    <dgm:pt modelId="{6D25DE7E-DA64-43FE-8247-7E12654A6FFF}" type="parTrans" cxnId="{70A20AB4-7BF6-4E33-9429-B103424B947C}">
      <dgm:prSet/>
      <dgm:spPr/>
      <dgm:t>
        <a:bodyPr/>
        <a:lstStyle/>
        <a:p>
          <a:endParaRPr kumimoji="1" lang="ja-JP" altLang="en-US"/>
        </a:p>
      </dgm:t>
    </dgm:pt>
    <dgm:pt modelId="{70F57429-3608-4945-A87F-AF9BBBB05BDC}" type="sibTrans" cxnId="{70A20AB4-7BF6-4E33-9429-B103424B947C}">
      <dgm:prSet/>
      <dgm:spPr/>
      <dgm:t>
        <a:bodyPr/>
        <a:lstStyle/>
        <a:p>
          <a:endParaRPr kumimoji="1" lang="ja-JP" altLang="en-US"/>
        </a:p>
      </dgm:t>
    </dgm:pt>
    <dgm:pt modelId="{6DC5E45E-6C5F-491C-B7CC-D8F8C3E02300}">
      <dgm:prSet/>
      <dgm:spPr>
        <a:solidFill>
          <a:srgbClr val="0066FF"/>
        </a:solidFill>
      </dgm:spPr>
      <dgm:t>
        <a:bodyPr/>
        <a:lstStyle/>
        <a:p>
          <a:pPr rtl="0"/>
          <a:r>
            <a:rPr kumimoji="1" lang="ja-JP" dirty="0" smtClean="0"/>
            <a:t>動態デモによる顧客 </a:t>
          </a:r>
          <a:r>
            <a:rPr kumimoji="1" lang="en-US" dirty="0" smtClean="0"/>
            <a:t>N</a:t>
          </a:r>
          <a:r>
            <a:rPr kumimoji="1" lang="ja-JP" dirty="0" smtClean="0"/>
            <a:t>倍化、デモ活用による新規応用アプリケーション開拓</a:t>
          </a:r>
          <a:endParaRPr kumimoji="1" lang="en-US" dirty="0"/>
        </a:p>
      </dgm:t>
    </dgm:pt>
    <dgm:pt modelId="{F89A2097-EF7C-4EB2-928B-406F1FE646A1}" type="parTrans" cxnId="{5EAA852F-F050-4B86-933F-4D0CDAC7F64F}">
      <dgm:prSet/>
      <dgm:spPr/>
      <dgm:t>
        <a:bodyPr/>
        <a:lstStyle/>
        <a:p>
          <a:endParaRPr kumimoji="1" lang="ja-JP" altLang="en-US"/>
        </a:p>
      </dgm:t>
    </dgm:pt>
    <dgm:pt modelId="{A32DF8C0-A522-4EDB-970F-B56832C68D64}" type="sibTrans" cxnId="{5EAA852F-F050-4B86-933F-4D0CDAC7F64F}">
      <dgm:prSet/>
      <dgm:spPr/>
      <dgm:t>
        <a:bodyPr/>
        <a:lstStyle/>
        <a:p>
          <a:endParaRPr kumimoji="1" lang="ja-JP" altLang="en-US"/>
        </a:p>
      </dgm:t>
    </dgm:pt>
    <dgm:pt modelId="{E6AAB0CC-DF89-495D-8820-62AD2F873D03}">
      <dgm:prSet/>
      <dgm:spPr>
        <a:solidFill>
          <a:srgbClr val="0066FF"/>
        </a:solidFill>
      </dgm:spPr>
      <dgm:t>
        <a:bodyPr/>
        <a:lstStyle/>
        <a:p>
          <a:pPr rtl="0"/>
          <a:r>
            <a:rPr kumimoji="1" lang="en-US" dirty="0" smtClean="0"/>
            <a:t>SI</a:t>
          </a:r>
          <a:r>
            <a:rPr kumimoji="1" lang="ja-JP" dirty="0" smtClean="0"/>
            <a:t> ベンダーに対するレファレンスインプリの提供 （ソリューションベース）</a:t>
          </a:r>
          <a:endParaRPr kumimoji="1" lang="ja-JP" dirty="0"/>
        </a:p>
      </dgm:t>
    </dgm:pt>
    <dgm:pt modelId="{8E020BA2-37F9-4731-BDB4-BD67F8CC7856}" type="parTrans" cxnId="{C5C49BB1-C2D8-4C15-8989-E65C375F7DA1}">
      <dgm:prSet/>
      <dgm:spPr/>
      <dgm:t>
        <a:bodyPr/>
        <a:lstStyle/>
        <a:p>
          <a:endParaRPr kumimoji="1" lang="ja-JP" altLang="en-US"/>
        </a:p>
      </dgm:t>
    </dgm:pt>
    <dgm:pt modelId="{438DB179-C314-494F-899B-807D903396C2}" type="sibTrans" cxnId="{C5C49BB1-C2D8-4C15-8989-E65C375F7DA1}">
      <dgm:prSet/>
      <dgm:spPr/>
      <dgm:t>
        <a:bodyPr/>
        <a:lstStyle/>
        <a:p>
          <a:endParaRPr kumimoji="1" lang="ja-JP" altLang="en-US"/>
        </a:p>
      </dgm:t>
    </dgm:pt>
    <dgm:pt modelId="{88967A71-B5D0-4C93-9AAE-095FF6C35B4F}">
      <dgm:prSet/>
      <dgm:spPr>
        <a:solidFill>
          <a:srgbClr val="0066FF"/>
        </a:solidFill>
      </dgm:spPr>
      <dgm:t>
        <a:bodyPr/>
        <a:lstStyle/>
        <a:p>
          <a:pPr rtl="0"/>
          <a:r>
            <a:rPr kumimoji="1" lang="ja-JP" altLang="en-US" dirty="0" smtClean="0"/>
            <a:t>最先端 パワーマネージメントスキームの適用による 電池駆動アプリケーションへの適用性検証</a:t>
          </a:r>
          <a:endParaRPr kumimoji="1" lang="en-US" dirty="0"/>
        </a:p>
      </dgm:t>
    </dgm:pt>
    <dgm:pt modelId="{3707B85B-DE01-45F3-87E0-6595F20AFCDB}" type="parTrans" cxnId="{1EF26343-1C35-48BD-BC29-18EE821264CF}">
      <dgm:prSet/>
      <dgm:spPr/>
      <dgm:t>
        <a:bodyPr/>
        <a:lstStyle/>
        <a:p>
          <a:endParaRPr kumimoji="1" lang="ja-JP" altLang="en-US"/>
        </a:p>
      </dgm:t>
    </dgm:pt>
    <dgm:pt modelId="{EB3961DF-03DD-4EE0-AD9A-E35FE1A41C9B}" type="sibTrans" cxnId="{1EF26343-1C35-48BD-BC29-18EE821264CF}">
      <dgm:prSet/>
      <dgm:spPr/>
      <dgm:t>
        <a:bodyPr/>
        <a:lstStyle/>
        <a:p>
          <a:endParaRPr kumimoji="1" lang="ja-JP" altLang="en-US"/>
        </a:p>
      </dgm:t>
    </dgm:pt>
    <dgm:pt modelId="{CA68DB15-0CAF-4FF9-8347-6DD9FA9279AA}" type="pres">
      <dgm:prSet presAssocID="{B488AA2B-E715-4076-9DDF-7780332AA946}" presName="linear" presStyleCnt="0">
        <dgm:presLayoutVars>
          <dgm:animLvl val="lvl"/>
          <dgm:resizeHandles val="exact"/>
        </dgm:presLayoutVars>
      </dgm:prSet>
      <dgm:spPr/>
      <dgm:t>
        <a:bodyPr/>
        <a:lstStyle/>
        <a:p>
          <a:endParaRPr kumimoji="1" lang="ja-JP" altLang="en-US"/>
        </a:p>
      </dgm:t>
    </dgm:pt>
    <dgm:pt modelId="{88F59DBF-748F-414C-982A-12999FE13322}" type="pres">
      <dgm:prSet presAssocID="{D75D25E0-4545-43ED-9018-0CB3F6A020F7}" presName="parentText" presStyleLbl="node1" presStyleIdx="0" presStyleCnt="5">
        <dgm:presLayoutVars>
          <dgm:chMax val="0"/>
          <dgm:bulletEnabled val="1"/>
        </dgm:presLayoutVars>
      </dgm:prSet>
      <dgm:spPr/>
      <dgm:t>
        <a:bodyPr/>
        <a:lstStyle/>
        <a:p>
          <a:endParaRPr kumimoji="1" lang="ja-JP" altLang="en-US"/>
        </a:p>
      </dgm:t>
    </dgm:pt>
    <dgm:pt modelId="{9D7BE9C3-58B4-4B6B-ADD9-419F6D120C24}" type="pres">
      <dgm:prSet presAssocID="{A309FE0E-7CC0-4E09-A762-4E6640F2FA61}" presName="spacer" presStyleCnt="0"/>
      <dgm:spPr/>
    </dgm:pt>
    <dgm:pt modelId="{05C08FF9-647A-421F-BD2D-6810442F4B91}" type="pres">
      <dgm:prSet presAssocID="{88967A71-B5D0-4C93-9AAE-095FF6C35B4F}" presName="parentText" presStyleLbl="node1" presStyleIdx="1" presStyleCnt="5">
        <dgm:presLayoutVars>
          <dgm:chMax val="0"/>
          <dgm:bulletEnabled val="1"/>
        </dgm:presLayoutVars>
      </dgm:prSet>
      <dgm:spPr/>
      <dgm:t>
        <a:bodyPr/>
        <a:lstStyle/>
        <a:p>
          <a:endParaRPr kumimoji="1" lang="ja-JP" altLang="en-US"/>
        </a:p>
      </dgm:t>
    </dgm:pt>
    <dgm:pt modelId="{8DFCCDD8-CF8D-4505-9BCF-BD27C3033F07}" type="pres">
      <dgm:prSet presAssocID="{EB3961DF-03DD-4EE0-AD9A-E35FE1A41C9B}" presName="spacer" presStyleCnt="0"/>
      <dgm:spPr/>
    </dgm:pt>
    <dgm:pt modelId="{6FD3CF60-5E46-42A1-9989-6644D89D5090}" type="pres">
      <dgm:prSet presAssocID="{4351C0C0-B26B-44C6-8B9F-D9A043DF6469}" presName="parentText" presStyleLbl="node1" presStyleIdx="2" presStyleCnt="5">
        <dgm:presLayoutVars>
          <dgm:chMax val="0"/>
          <dgm:bulletEnabled val="1"/>
        </dgm:presLayoutVars>
      </dgm:prSet>
      <dgm:spPr/>
      <dgm:t>
        <a:bodyPr/>
        <a:lstStyle/>
        <a:p>
          <a:endParaRPr kumimoji="1" lang="ja-JP" altLang="en-US"/>
        </a:p>
      </dgm:t>
    </dgm:pt>
    <dgm:pt modelId="{14567F50-1876-4E89-B1AD-DC055A88521C}" type="pres">
      <dgm:prSet presAssocID="{70F57429-3608-4945-A87F-AF9BBBB05BDC}" presName="spacer" presStyleCnt="0"/>
      <dgm:spPr/>
    </dgm:pt>
    <dgm:pt modelId="{C14780A4-BB11-434C-A7DC-922D14F86FB2}" type="pres">
      <dgm:prSet presAssocID="{6DC5E45E-6C5F-491C-B7CC-D8F8C3E02300}" presName="parentText" presStyleLbl="node1" presStyleIdx="3" presStyleCnt="5">
        <dgm:presLayoutVars>
          <dgm:chMax val="0"/>
          <dgm:bulletEnabled val="1"/>
        </dgm:presLayoutVars>
      </dgm:prSet>
      <dgm:spPr/>
      <dgm:t>
        <a:bodyPr/>
        <a:lstStyle/>
        <a:p>
          <a:endParaRPr kumimoji="1" lang="ja-JP" altLang="en-US"/>
        </a:p>
      </dgm:t>
    </dgm:pt>
    <dgm:pt modelId="{C25AB4F6-A900-4C9F-9C03-D693587CCA98}" type="pres">
      <dgm:prSet presAssocID="{A32DF8C0-A522-4EDB-970F-B56832C68D64}" presName="spacer" presStyleCnt="0"/>
      <dgm:spPr/>
    </dgm:pt>
    <dgm:pt modelId="{B530F00E-601B-4918-B0A0-B49D60BCE836}" type="pres">
      <dgm:prSet presAssocID="{E6AAB0CC-DF89-495D-8820-62AD2F873D03}" presName="parentText" presStyleLbl="node1" presStyleIdx="4" presStyleCnt="5">
        <dgm:presLayoutVars>
          <dgm:chMax val="0"/>
          <dgm:bulletEnabled val="1"/>
        </dgm:presLayoutVars>
      </dgm:prSet>
      <dgm:spPr/>
      <dgm:t>
        <a:bodyPr/>
        <a:lstStyle/>
        <a:p>
          <a:endParaRPr kumimoji="1" lang="ja-JP" altLang="en-US"/>
        </a:p>
      </dgm:t>
    </dgm:pt>
  </dgm:ptLst>
  <dgm:cxnLst>
    <dgm:cxn modelId="{70A20AB4-7BF6-4E33-9429-B103424B947C}" srcId="{B488AA2B-E715-4076-9DDF-7780332AA946}" destId="{4351C0C0-B26B-44C6-8B9F-D9A043DF6469}" srcOrd="2" destOrd="0" parTransId="{6D25DE7E-DA64-43FE-8247-7E12654A6FFF}" sibTransId="{70F57429-3608-4945-A87F-AF9BBBB05BDC}"/>
    <dgm:cxn modelId="{2CEC8F38-2F9C-4E77-BA76-432A6FAD43F5}" type="presOf" srcId="{88967A71-B5D0-4C93-9AAE-095FF6C35B4F}" destId="{05C08FF9-647A-421F-BD2D-6810442F4B91}" srcOrd="0" destOrd="0" presId="urn:microsoft.com/office/officeart/2005/8/layout/vList2"/>
    <dgm:cxn modelId="{82E0CC1E-A37E-4B75-B7A9-6D28CF4821BD}" type="presOf" srcId="{D75D25E0-4545-43ED-9018-0CB3F6A020F7}" destId="{88F59DBF-748F-414C-982A-12999FE13322}" srcOrd="0" destOrd="0" presId="urn:microsoft.com/office/officeart/2005/8/layout/vList2"/>
    <dgm:cxn modelId="{5EAA852F-F050-4B86-933F-4D0CDAC7F64F}" srcId="{B488AA2B-E715-4076-9DDF-7780332AA946}" destId="{6DC5E45E-6C5F-491C-B7CC-D8F8C3E02300}" srcOrd="3" destOrd="0" parTransId="{F89A2097-EF7C-4EB2-928B-406F1FE646A1}" sibTransId="{A32DF8C0-A522-4EDB-970F-B56832C68D64}"/>
    <dgm:cxn modelId="{D28FB140-874D-4E91-8B24-C3F5BA70FE7C}" type="presOf" srcId="{E6AAB0CC-DF89-495D-8820-62AD2F873D03}" destId="{B530F00E-601B-4918-B0A0-B49D60BCE836}" srcOrd="0" destOrd="0" presId="urn:microsoft.com/office/officeart/2005/8/layout/vList2"/>
    <dgm:cxn modelId="{3CFCFFD1-28E7-4FAD-8307-92BC41C3CF8C}" type="presOf" srcId="{6DC5E45E-6C5F-491C-B7CC-D8F8C3E02300}" destId="{C14780A4-BB11-434C-A7DC-922D14F86FB2}" srcOrd="0" destOrd="0" presId="urn:microsoft.com/office/officeart/2005/8/layout/vList2"/>
    <dgm:cxn modelId="{7D133704-17BC-4888-84B3-4D57946E0890}" type="presOf" srcId="{4351C0C0-B26B-44C6-8B9F-D9A043DF6469}" destId="{6FD3CF60-5E46-42A1-9989-6644D89D5090}" srcOrd="0" destOrd="0" presId="urn:microsoft.com/office/officeart/2005/8/layout/vList2"/>
    <dgm:cxn modelId="{1EF26343-1C35-48BD-BC29-18EE821264CF}" srcId="{B488AA2B-E715-4076-9DDF-7780332AA946}" destId="{88967A71-B5D0-4C93-9AAE-095FF6C35B4F}" srcOrd="1" destOrd="0" parTransId="{3707B85B-DE01-45F3-87E0-6595F20AFCDB}" sibTransId="{EB3961DF-03DD-4EE0-AD9A-E35FE1A41C9B}"/>
    <dgm:cxn modelId="{9C995B2C-34A1-4E2F-90FC-EE0907D871AF}" srcId="{B488AA2B-E715-4076-9DDF-7780332AA946}" destId="{D75D25E0-4545-43ED-9018-0CB3F6A020F7}" srcOrd="0" destOrd="0" parTransId="{4C613C2B-FF83-4404-B687-FE42595CB972}" sibTransId="{A309FE0E-7CC0-4E09-A762-4E6640F2FA61}"/>
    <dgm:cxn modelId="{C5C49BB1-C2D8-4C15-8989-E65C375F7DA1}" srcId="{B488AA2B-E715-4076-9DDF-7780332AA946}" destId="{E6AAB0CC-DF89-495D-8820-62AD2F873D03}" srcOrd="4" destOrd="0" parTransId="{8E020BA2-37F9-4731-BDB4-BD67F8CC7856}" sibTransId="{438DB179-C314-494F-899B-807D903396C2}"/>
    <dgm:cxn modelId="{E95DD366-A607-4AF0-A35D-AA72FC968E2A}" type="presOf" srcId="{B488AA2B-E715-4076-9DDF-7780332AA946}" destId="{CA68DB15-0CAF-4FF9-8347-6DD9FA9279AA}" srcOrd="0" destOrd="0" presId="urn:microsoft.com/office/officeart/2005/8/layout/vList2"/>
    <dgm:cxn modelId="{E7C8F3A2-BDA5-40DA-A325-D81ADE50309C}" type="presParOf" srcId="{CA68DB15-0CAF-4FF9-8347-6DD9FA9279AA}" destId="{88F59DBF-748F-414C-982A-12999FE13322}" srcOrd="0" destOrd="0" presId="urn:microsoft.com/office/officeart/2005/8/layout/vList2"/>
    <dgm:cxn modelId="{50A96270-2A5A-4C57-970B-FCAD5DE7F14D}" type="presParOf" srcId="{CA68DB15-0CAF-4FF9-8347-6DD9FA9279AA}" destId="{9D7BE9C3-58B4-4B6B-ADD9-419F6D120C24}" srcOrd="1" destOrd="0" presId="urn:microsoft.com/office/officeart/2005/8/layout/vList2"/>
    <dgm:cxn modelId="{61F51F10-F6A4-44F3-89BB-F027354EDC8B}" type="presParOf" srcId="{CA68DB15-0CAF-4FF9-8347-6DD9FA9279AA}" destId="{05C08FF9-647A-421F-BD2D-6810442F4B91}" srcOrd="2" destOrd="0" presId="urn:microsoft.com/office/officeart/2005/8/layout/vList2"/>
    <dgm:cxn modelId="{2EF48BC1-A9F0-49F8-972A-EADB48F16DEB}" type="presParOf" srcId="{CA68DB15-0CAF-4FF9-8347-6DD9FA9279AA}" destId="{8DFCCDD8-CF8D-4505-9BCF-BD27C3033F07}" srcOrd="3" destOrd="0" presId="urn:microsoft.com/office/officeart/2005/8/layout/vList2"/>
    <dgm:cxn modelId="{7A5781C2-ADCB-447E-897A-DC4C1AC85B48}" type="presParOf" srcId="{CA68DB15-0CAF-4FF9-8347-6DD9FA9279AA}" destId="{6FD3CF60-5E46-42A1-9989-6644D89D5090}" srcOrd="4" destOrd="0" presId="urn:microsoft.com/office/officeart/2005/8/layout/vList2"/>
    <dgm:cxn modelId="{1CAF208C-E091-4FAA-8F6C-FAA4C09A7101}" type="presParOf" srcId="{CA68DB15-0CAF-4FF9-8347-6DD9FA9279AA}" destId="{14567F50-1876-4E89-B1AD-DC055A88521C}" srcOrd="5" destOrd="0" presId="urn:microsoft.com/office/officeart/2005/8/layout/vList2"/>
    <dgm:cxn modelId="{967BA512-CD31-4122-9F24-7A0FE65AAD3F}" type="presParOf" srcId="{CA68DB15-0CAF-4FF9-8347-6DD9FA9279AA}" destId="{C14780A4-BB11-434C-A7DC-922D14F86FB2}" srcOrd="6" destOrd="0" presId="urn:microsoft.com/office/officeart/2005/8/layout/vList2"/>
    <dgm:cxn modelId="{6C40B74F-B34B-4D04-B739-0A8772E2AD51}" type="presParOf" srcId="{CA68DB15-0CAF-4FF9-8347-6DD9FA9279AA}" destId="{C25AB4F6-A900-4C9F-9C03-D693587CCA98}" srcOrd="7" destOrd="0" presId="urn:microsoft.com/office/officeart/2005/8/layout/vList2"/>
    <dgm:cxn modelId="{CADB7AEA-671B-48CB-91F6-86F079E83C0F}" type="presParOf" srcId="{CA68DB15-0CAF-4FF9-8347-6DD9FA9279AA}" destId="{B530F00E-601B-4918-B0A0-B49D60BCE836}" srcOrd="8" destOrd="0" presId="urn:microsoft.com/office/officeart/2005/8/layout/vList2"/>
  </dgm:cxnLst>
  <dgm:bg/>
  <dgm:whole/>
</dgm:dataModel>
</file>

<file path=ppt/diagrams/data34.xml><?xml version="1.0" encoding="utf-8"?>
<dgm:dataModel xmlns:dgm="http://schemas.openxmlformats.org/drawingml/2006/diagram" xmlns:a="http://schemas.openxmlformats.org/drawingml/2006/main">
  <dgm:ptLst>
    <dgm:pt modelId="{318D3EB5-E12F-421D-B71D-7D5C9CB15F6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kumimoji="1" lang="ja-JP" altLang="en-US"/>
        </a:p>
      </dgm:t>
    </dgm:pt>
    <dgm:pt modelId="{4D7502E5-0734-4868-A000-2383C600EC4E}">
      <dgm:prSet custT="1"/>
      <dgm:spPr/>
      <dgm:t>
        <a:bodyPr/>
        <a:lstStyle/>
        <a:p>
          <a:pPr rtl="0"/>
          <a:r>
            <a:rPr kumimoji="1" lang="ja-JP" sz="3600" b="1" dirty="0" smtClean="0"/>
            <a:t>成</a:t>
          </a:r>
          <a:r>
            <a:rPr kumimoji="1" lang="ja-JP" altLang="en-US" sz="3600" b="1" dirty="0" smtClean="0"/>
            <a:t>　</a:t>
          </a:r>
          <a:r>
            <a:rPr kumimoji="1" lang="ja-JP" sz="3600" b="1" dirty="0" smtClean="0"/>
            <a:t>果</a:t>
          </a:r>
          <a:endParaRPr kumimoji="1" lang="en-US" sz="3600" b="1" dirty="0"/>
        </a:p>
      </dgm:t>
    </dgm:pt>
    <dgm:pt modelId="{0F124499-28E7-4B3F-848B-33FBB98FA0D0}" type="parTrans" cxnId="{B8B20476-0507-49B6-8E06-35D983A1520E}">
      <dgm:prSet/>
      <dgm:spPr/>
      <dgm:t>
        <a:bodyPr/>
        <a:lstStyle/>
        <a:p>
          <a:endParaRPr kumimoji="1" lang="ja-JP" altLang="en-US"/>
        </a:p>
      </dgm:t>
    </dgm:pt>
    <dgm:pt modelId="{3E73D737-059D-4106-A79C-15308D8C7CC3}" type="sibTrans" cxnId="{B8B20476-0507-49B6-8E06-35D983A1520E}">
      <dgm:prSet/>
      <dgm:spPr/>
      <dgm:t>
        <a:bodyPr/>
        <a:lstStyle/>
        <a:p>
          <a:endParaRPr kumimoji="1" lang="ja-JP" altLang="en-US"/>
        </a:p>
      </dgm:t>
    </dgm:pt>
    <dgm:pt modelId="{5D711F0F-7559-4417-8489-CE2611B012A6}">
      <dgm:prSet custT="1"/>
      <dgm:spPr>
        <a:solidFill>
          <a:srgbClr val="FFFF66"/>
        </a:solidFill>
      </dgm:spPr>
      <dgm:t>
        <a:bodyPr/>
        <a:lstStyle/>
        <a:p>
          <a:pPr rtl="0"/>
          <a:r>
            <a:rPr kumimoji="1" lang="ja-JP" sz="3200" b="1" dirty="0" smtClean="0">
              <a:solidFill>
                <a:srgbClr val="CC6600"/>
              </a:solidFill>
            </a:rPr>
            <a:t>顕在化</a:t>
          </a:r>
          <a:r>
            <a:rPr kumimoji="1" lang="en-US" altLang="ja-JP" sz="3200" b="1" dirty="0" smtClean="0">
              <a:solidFill>
                <a:srgbClr val="CC6600"/>
              </a:solidFill>
            </a:rPr>
            <a:t/>
          </a:r>
          <a:br>
            <a:rPr kumimoji="1" lang="en-US" altLang="ja-JP" sz="3200" b="1" dirty="0" smtClean="0">
              <a:solidFill>
                <a:srgbClr val="CC6600"/>
              </a:solidFill>
            </a:rPr>
          </a:br>
          <a:r>
            <a:rPr kumimoji="1" lang="ja-JP" sz="3200" b="1" dirty="0" smtClean="0">
              <a:solidFill>
                <a:srgbClr val="CC6600"/>
              </a:solidFill>
            </a:rPr>
            <a:t>課</a:t>
          </a:r>
          <a:r>
            <a:rPr kumimoji="1" lang="ja-JP" altLang="en-US" sz="3200" b="1" dirty="0" smtClean="0">
              <a:solidFill>
                <a:srgbClr val="CC6600"/>
              </a:solidFill>
            </a:rPr>
            <a:t>　</a:t>
          </a:r>
          <a:r>
            <a:rPr kumimoji="1" lang="ja-JP" sz="3200" b="1" dirty="0" smtClean="0">
              <a:solidFill>
                <a:srgbClr val="CC6600"/>
              </a:solidFill>
            </a:rPr>
            <a:t>題</a:t>
          </a:r>
          <a:endParaRPr kumimoji="1" lang="en-US" sz="3200" b="1" dirty="0">
            <a:solidFill>
              <a:srgbClr val="CC6600"/>
            </a:solidFill>
          </a:endParaRPr>
        </a:p>
      </dgm:t>
    </dgm:pt>
    <dgm:pt modelId="{9B552F7F-60A2-4830-BF6B-63663B2A58F7}" type="parTrans" cxnId="{9CBB9F13-3448-48C1-B994-77369E56078F}">
      <dgm:prSet/>
      <dgm:spPr/>
      <dgm:t>
        <a:bodyPr/>
        <a:lstStyle/>
        <a:p>
          <a:endParaRPr kumimoji="1" lang="ja-JP" altLang="en-US"/>
        </a:p>
      </dgm:t>
    </dgm:pt>
    <dgm:pt modelId="{04544FC4-9875-41E8-8908-76FB62AC077F}" type="sibTrans" cxnId="{9CBB9F13-3448-48C1-B994-77369E56078F}">
      <dgm:prSet/>
      <dgm:spPr/>
      <dgm:t>
        <a:bodyPr/>
        <a:lstStyle/>
        <a:p>
          <a:endParaRPr kumimoji="1" lang="ja-JP" altLang="en-US"/>
        </a:p>
      </dgm:t>
    </dgm:pt>
    <dgm:pt modelId="{AA40CDD5-FDB3-4FA2-B36B-8041772103FB}">
      <dgm:prSet custT="1"/>
      <dgm:spPr>
        <a:solidFill>
          <a:srgbClr val="CC3300">
            <a:alpha val="89804"/>
          </a:srgbClr>
        </a:solidFill>
      </dgm:spPr>
      <dgm:t>
        <a:bodyPr/>
        <a:lstStyle/>
        <a:p>
          <a:pPr rtl="0"/>
          <a:r>
            <a:rPr kumimoji="1" lang="ja-JP" altLang="en-US" sz="1800" dirty="0" smtClean="0">
              <a:solidFill>
                <a:schemeClr val="bg1"/>
              </a:solidFill>
            </a:rPr>
            <a:t> マルチメディア系のアプリケーションを単純に </a:t>
          </a:r>
          <a:r>
            <a:rPr kumimoji="1" lang="en-US" altLang="ja-JP" sz="1800" dirty="0" smtClean="0">
              <a:solidFill>
                <a:schemeClr val="bg1"/>
              </a:solidFill>
            </a:rPr>
            <a:t>Linux</a:t>
          </a:r>
          <a:r>
            <a:rPr kumimoji="1" lang="ja-JP" altLang="en-US" sz="1800" dirty="0" smtClean="0">
              <a:solidFill>
                <a:schemeClr val="bg1"/>
              </a:solidFill>
            </a:rPr>
            <a:t> のプロセス単位に展開した場合、プロセス間の </a:t>
          </a:r>
          <a:r>
            <a:rPr kumimoji="1" lang="en-US" altLang="ja-JP" sz="1800" dirty="0" smtClean="0">
              <a:solidFill>
                <a:schemeClr val="bg1"/>
              </a:solidFill>
            </a:rPr>
            <a:t>context</a:t>
          </a:r>
          <a:r>
            <a:rPr kumimoji="1" lang="ja-JP" altLang="en-US" sz="1800" dirty="0" smtClean="0">
              <a:solidFill>
                <a:schemeClr val="bg1"/>
              </a:solidFill>
            </a:rPr>
            <a:t> </a:t>
          </a:r>
          <a:r>
            <a:rPr kumimoji="1" lang="en-US" altLang="ja-JP" sz="1800" dirty="0" smtClean="0">
              <a:solidFill>
                <a:schemeClr val="bg1"/>
              </a:solidFill>
            </a:rPr>
            <a:t>SW</a:t>
          </a:r>
          <a:r>
            <a:rPr kumimoji="1" lang="ja-JP" altLang="en-US" sz="1800" dirty="0" smtClean="0">
              <a:solidFill>
                <a:schemeClr val="bg1"/>
              </a:solidFill>
            </a:rPr>
            <a:t> と 仮想メモリー間のメモリーコピーのオーバーヘッドが</a:t>
          </a:r>
          <a:r>
            <a:rPr kumimoji="1" lang="en-US" altLang="ja-JP" sz="1800" dirty="0" smtClean="0">
              <a:solidFill>
                <a:schemeClr val="bg1"/>
              </a:solidFill>
            </a:rPr>
            <a:t/>
          </a:r>
          <a:br>
            <a:rPr kumimoji="1" lang="en-US" altLang="ja-JP" sz="1800" dirty="0" smtClean="0">
              <a:solidFill>
                <a:schemeClr val="bg1"/>
              </a:solidFill>
            </a:rPr>
          </a:br>
          <a:r>
            <a:rPr kumimoji="1" lang="ja-JP" altLang="en-US" sz="1800" dirty="0" smtClean="0">
              <a:solidFill>
                <a:schemeClr val="bg1"/>
              </a:solidFill>
            </a:rPr>
            <a:t>極端に大きくなり、全く性能が出ないことがわかった</a:t>
          </a:r>
          <a:endParaRPr kumimoji="1" lang="en-US" sz="1800" dirty="0">
            <a:solidFill>
              <a:schemeClr val="bg1"/>
            </a:solidFill>
          </a:endParaRPr>
        </a:p>
      </dgm:t>
    </dgm:pt>
    <dgm:pt modelId="{879DB150-45AD-40EE-8534-B586542CA07C}" type="parTrans" cxnId="{AB62F632-A884-473A-AE45-4ABF846A4025}">
      <dgm:prSet/>
      <dgm:spPr/>
      <dgm:t>
        <a:bodyPr/>
        <a:lstStyle/>
        <a:p>
          <a:endParaRPr kumimoji="1" lang="ja-JP" altLang="en-US"/>
        </a:p>
      </dgm:t>
    </dgm:pt>
    <dgm:pt modelId="{A51D48D3-A559-4CFC-BC0D-81B3D72C402A}" type="sibTrans" cxnId="{AB62F632-A884-473A-AE45-4ABF846A4025}">
      <dgm:prSet/>
      <dgm:spPr/>
      <dgm:t>
        <a:bodyPr/>
        <a:lstStyle/>
        <a:p>
          <a:endParaRPr kumimoji="1" lang="ja-JP" altLang="en-US"/>
        </a:p>
      </dgm:t>
    </dgm:pt>
    <dgm:pt modelId="{64A4697D-EA94-41D3-A11C-2919136B626A}">
      <dgm:prSet custT="1"/>
      <dgm:spPr>
        <a:solidFill>
          <a:srgbClr val="92D050"/>
        </a:solidFill>
      </dgm:spPr>
      <dgm:t>
        <a:bodyPr/>
        <a:lstStyle/>
        <a:p>
          <a:pPr rtl="0"/>
          <a:r>
            <a:rPr kumimoji="1" lang="ja-JP" sz="3600" b="1" dirty="0" smtClean="0"/>
            <a:t>対</a:t>
          </a:r>
          <a:r>
            <a:rPr kumimoji="1" lang="ja-JP" altLang="en-US" sz="3600" b="1" dirty="0" smtClean="0"/>
            <a:t> </a:t>
          </a:r>
          <a:r>
            <a:rPr kumimoji="1" lang="ja-JP" sz="3600" b="1" dirty="0" smtClean="0"/>
            <a:t>応</a:t>
          </a:r>
          <a:r>
            <a:rPr kumimoji="1" lang="ja-JP" altLang="en-US" sz="3600" b="1" dirty="0" smtClean="0"/>
            <a:t> </a:t>
          </a:r>
          <a:r>
            <a:rPr kumimoji="1" lang="ja-JP" sz="3600" b="1" dirty="0" smtClean="0"/>
            <a:t>策</a:t>
          </a:r>
          <a:endParaRPr kumimoji="1" lang="en-US" sz="3600" b="1" dirty="0"/>
        </a:p>
      </dgm:t>
    </dgm:pt>
    <dgm:pt modelId="{850CE6A0-1FE8-41CA-8BAB-BD954AF533FA}" type="parTrans" cxnId="{879BD3FD-C9AB-4E4C-9111-A4892EE3A5A9}">
      <dgm:prSet/>
      <dgm:spPr/>
      <dgm:t>
        <a:bodyPr/>
        <a:lstStyle/>
        <a:p>
          <a:endParaRPr kumimoji="1" lang="ja-JP" altLang="en-US"/>
        </a:p>
      </dgm:t>
    </dgm:pt>
    <dgm:pt modelId="{B9058751-3D68-44F6-80E1-743FB9849732}" type="sibTrans" cxnId="{879BD3FD-C9AB-4E4C-9111-A4892EE3A5A9}">
      <dgm:prSet/>
      <dgm:spPr/>
      <dgm:t>
        <a:bodyPr/>
        <a:lstStyle/>
        <a:p>
          <a:endParaRPr kumimoji="1" lang="ja-JP" altLang="en-US"/>
        </a:p>
      </dgm:t>
    </dgm:pt>
    <dgm:pt modelId="{7F8086B0-DFB5-4D84-83B5-2821068DCF32}">
      <dgm:prSet custT="1"/>
      <dgm:spPr>
        <a:solidFill>
          <a:schemeClr val="accent2">
            <a:lumMod val="75000"/>
            <a:alpha val="90000"/>
          </a:schemeClr>
        </a:solidFill>
      </dgm:spPr>
      <dgm:t>
        <a:bodyPr/>
        <a:lstStyle/>
        <a:p>
          <a:pPr rtl="0"/>
          <a:r>
            <a:rPr kumimoji="1" lang="en-US" altLang="ja-JP" sz="1800" dirty="0" smtClean="0">
              <a:solidFill>
                <a:schemeClr val="accent1">
                  <a:lumMod val="90000"/>
                </a:schemeClr>
              </a:solidFill>
            </a:rPr>
            <a:t>Linux</a:t>
          </a:r>
          <a:r>
            <a:rPr kumimoji="1" lang="ja-JP" altLang="en-US" sz="1800" dirty="0" smtClean="0">
              <a:solidFill>
                <a:schemeClr val="accent1">
                  <a:lumMod val="90000"/>
                </a:schemeClr>
              </a:solidFill>
            </a:rPr>
            <a:t> </a:t>
          </a:r>
          <a:r>
            <a:rPr kumimoji="1" lang="en-US" altLang="ja-JP" sz="1800" dirty="0" smtClean="0">
              <a:solidFill>
                <a:schemeClr val="accent1">
                  <a:lumMod val="90000"/>
                </a:schemeClr>
              </a:solidFill>
            </a:rPr>
            <a:t>application</a:t>
          </a:r>
          <a:r>
            <a:rPr kumimoji="1" lang="ja-JP" altLang="en-US" sz="1800" dirty="0" smtClean="0">
              <a:solidFill>
                <a:schemeClr val="accent1">
                  <a:lumMod val="90000"/>
                </a:schemeClr>
              </a:solidFill>
            </a:rPr>
            <a:t> で思うような性能が出ないケースを分析、</a:t>
          </a:r>
          <a:r>
            <a:rPr kumimoji="1" lang="en-US" altLang="ja-JP" sz="1800" dirty="0" smtClean="0">
              <a:solidFill>
                <a:schemeClr val="accent1">
                  <a:lumMod val="90000"/>
                </a:schemeClr>
              </a:solidFill>
            </a:rPr>
            <a:t/>
          </a:r>
          <a:br>
            <a:rPr kumimoji="1" lang="en-US" altLang="ja-JP" sz="1800" dirty="0" smtClean="0">
              <a:solidFill>
                <a:schemeClr val="accent1">
                  <a:lumMod val="90000"/>
                </a:schemeClr>
              </a:solidFill>
            </a:rPr>
          </a:br>
          <a:r>
            <a:rPr kumimoji="1" lang="en-US" altLang="ja-JP" sz="1800" dirty="0" smtClean="0">
              <a:solidFill>
                <a:schemeClr val="accent1">
                  <a:lumMod val="90000"/>
                </a:schemeClr>
              </a:solidFill>
            </a:rPr>
            <a:t>uITRON</a:t>
          </a:r>
          <a:r>
            <a:rPr kumimoji="1" lang="ja-JP" altLang="en-US" sz="1800" dirty="0" smtClean="0">
              <a:solidFill>
                <a:schemeClr val="accent1">
                  <a:lumMod val="90000"/>
                </a:schemeClr>
              </a:solidFill>
            </a:rPr>
            <a:t> 系のプロセス連結型構造では全く性能が出ないことを確認した （ </a:t>
          </a:r>
          <a:r>
            <a:rPr kumimoji="1" lang="en-US" altLang="ja-JP" sz="1800" dirty="0" smtClean="0">
              <a:solidFill>
                <a:schemeClr val="accent1">
                  <a:lumMod val="90000"/>
                </a:schemeClr>
              </a:solidFill>
            </a:rPr>
            <a:t>uITRON</a:t>
          </a:r>
          <a:r>
            <a:rPr kumimoji="1" lang="ja-JP" altLang="en-US" sz="1800" dirty="0" smtClean="0">
              <a:solidFill>
                <a:schemeClr val="accent1">
                  <a:lumMod val="90000"/>
                </a:schemeClr>
              </a:solidFill>
            </a:rPr>
            <a:t> と </a:t>
          </a:r>
          <a:r>
            <a:rPr kumimoji="1" lang="en-US" altLang="ja-JP" sz="1800" dirty="0" smtClean="0">
              <a:solidFill>
                <a:schemeClr val="accent1">
                  <a:lumMod val="90000"/>
                </a:schemeClr>
              </a:solidFill>
            </a:rPr>
            <a:t>Linux</a:t>
          </a:r>
          <a:r>
            <a:rPr kumimoji="1" lang="ja-JP" altLang="en-US" sz="1800" dirty="0" smtClean="0">
              <a:solidFill>
                <a:schemeClr val="accent1">
                  <a:lumMod val="90000"/>
                </a:schemeClr>
              </a:solidFill>
            </a:rPr>
            <a:t> ではアプリ互換性なし）</a:t>
          </a:r>
          <a:endParaRPr kumimoji="1" lang="en-US" sz="1800" dirty="0">
            <a:solidFill>
              <a:schemeClr val="accent1">
                <a:lumMod val="90000"/>
              </a:schemeClr>
            </a:solidFill>
          </a:endParaRPr>
        </a:p>
      </dgm:t>
    </dgm:pt>
    <dgm:pt modelId="{02EC1C44-CF7C-47E7-B1C6-06C923A87843}" type="parTrans" cxnId="{4A726E27-715F-495F-82D1-F254BA5BC037}">
      <dgm:prSet/>
      <dgm:spPr/>
      <dgm:t>
        <a:bodyPr/>
        <a:lstStyle/>
        <a:p>
          <a:endParaRPr kumimoji="1" lang="ja-JP" altLang="en-US"/>
        </a:p>
      </dgm:t>
    </dgm:pt>
    <dgm:pt modelId="{C7788913-A846-4012-B128-6889B1424A63}" type="sibTrans" cxnId="{4A726E27-715F-495F-82D1-F254BA5BC037}">
      <dgm:prSet/>
      <dgm:spPr/>
      <dgm:t>
        <a:bodyPr/>
        <a:lstStyle/>
        <a:p>
          <a:endParaRPr kumimoji="1" lang="ja-JP" altLang="en-US"/>
        </a:p>
      </dgm:t>
    </dgm:pt>
    <dgm:pt modelId="{2780F741-5C45-424B-941E-6195FBEC6741}">
      <dgm:prSet custT="1"/>
      <dgm:spPr>
        <a:solidFill>
          <a:srgbClr val="00B050">
            <a:alpha val="90000"/>
          </a:srgbClr>
        </a:solidFill>
      </dgm:spPr>
      <dgm:t>
        <a:bodyPr/>
        <a:lstStyle/>
        <a:p>
          <a:pPr rtl="0"/>
          <a:r>
            <a:rPr lang="ja-JP" altLang="en-US" sz="1800" b="1" dirty="0" smtClean="0">
              <a:solidFill>
                <a:schemeClr val="bg1"/>
              </a:solidFill>
            </a:rPr>
            <a:t>（従来 </a:t>
          </a:r>
          <a:r>
            <a:rPr lang="en-US" altLang="ja-JP" sz="1800" b="1" dirty="0" smtClean="0">
              <a:solidFill>
                <a:schemeClr val="bg1"/>
              </a:solidFill>
            </a:rPr>
            <a:t>kernel/driver/tool</a:t>
          </a:r>
          <a:r>
            <a:rPr lang="ja-JP" altLang="en-US" sz="1800" b="1" dirty="0" smtClean="0">
              <a:solidFill>
                <a:schemeClr val="bg1"/>
              </a:solidFill>
            </a:rPr>
            <a:t> だったが）</a:t>
          </a:r>
          <a:r>
            <a:rPr lang="en-US" altLang="ja-JP" sz="1800" b="1" dirty="0" smtClean="0">
              <a:solidFill>
                <a:schemeClr val="bg1"/>
              </a:solidFill>
            </a:rPr>
            <a:t>LCC</a:t>
          </a:r>
          <a:r>
            <a:rPr lang="ja-JP" altLang="en-US" sz="1800" b="1" dirty="0" smtClean="0">
              <a:solidFill>
                <a:schemeClr val="bg1"/>
              </a:solidFill>
            </a:rPr>
            <a:t>内で</a:t>
          </a:r>
          <a:r>
            <a:rPr lang="en-US" altLang="ja-JP" sz="1800" b="1" dirty="0" smtClean="0">
              <a:solidFill>
                <a:schemeClr val="bg1"/>
              </a:solidFill>
            </a:rPr>
            <a:t>SI</a:t>
          </a:r>
          <a:r>
            <a:rPr lang="ja-JP" altLang="en-US" sz="1800" b="1" dirty="0" smtClean="0">
              <a:solidFill>
                <a:schemeClr val="bg1"/>
              </a:solidFill>
            </a:rPr>
            <a:t>会社などが参照可能な最適実装を行いチャンピオンデータを計る</a:t>
          </a:r>
          <a:endParaRPr lang="ja-JP" sz="1800" b="1" dirty="0">
            <a:solidFill>
              <a:schemeClr val="bg1"/>
            </a:solidFill>
          </a:endParaRPr>
        </a:p>
      </dgm:t>
    </dgm:pt>
    <dgm:pt modelId="{D65F80D7-6CCB-4715-BB96-FB3E035974B4}" type="parTrans" cxnId="{1BC2A279-44C9-42F8-91A3-1BDFA28BD1D6}">
      <dgm:prSet/>
      <dgm:spPr/>
      <dgm:t>
        <a:bodyPr/>
        <a:lstStyle/>
        <a:p>
          <a:endParaRPr kumimoji="1" lang="ja-JP" altLang="en-US"/>
        </a:p>
      </dgm:t>
    </dgm:pt>
    <dgm:pt modelId="{E4139F22-EB15-4B11-A027-7001DF40725B}" type="sibTrans" cxnId="{1BC2A279-44C9-42F8-91A3-1BDFA28BD1D6}">
      <dgm:prSet/>
      <dgm:spPr/>
      <dgm:t>
        <a:bodyPr/>
        <a:lstStyle/>
        <a:p>
          <a:endParaRPr kumimoji="1" lang="ja-JP" altLang="en-US"/>
        </a:p>
      </dgm:t>
    </dgm:pt>
    <dgm:pt modelId="{6C1E906B-1281-46B4-8694-9C50AE3581CD}">
      <dgm:prSet custT="1"/>
      <dgm:spPr>
        <a:solidFill>
          <a:srgbClr val="CC3300">
            <a:alpha val="89804"/>
          </a:srgbClr>
        </a:solidFill>
      </dgm:spPr>
      <dgm:t>
        <a:bodyPr/>
        <a:lstStyle/>
        <a:p>
          <a:pPr rtl="0"/>
          <a:r>
            <a:rPr kumimoji="1" lang="ja-JP" altLang="en-US" sz="1800" dirty="0" smtClean="0">
              <a:solidFill>
                <a:schemeClr val="bg1"/>
              </a:solidFill>
            </a:rPr>
            <a:t>現在ルネサスの各</a:t>
          </a:r>
          <a:r>
            <a:rPr kumimoji="1" lang="en-US" altLang="ja-JP" sz="1800" dirty="0" smtClean="0">
              <a:solidFill>
                <a:schemeClr val="bg1"/>
              </a:solidFill>
            </a:rPr>
            <a:t>FAE</a:t>
          </a:r>
          <a:r>
            <a:rPr kumimoji="1" lang="ja-JP" altLang="en-US" sz="1800" dirty="0" smtClean="0">
              <a:solidFill>
                <a:schemeClr val="bg1"/>
              </a:solidFill>
            </a:rPr>
            <a:t>が進めている</a:t>
          </a:r>
          <a:r>
            <a:rPr kumimoji="1" lang="en-US" altLang="ja-JP" sz="1800" dirty="0" smtClean="0">
              <a:solidFill>
                <a:schemeClr val="bg1"/>
              </a:solidFill>
            </a:rPr>
            <a:t>Linux</a:t>
          </a:r>
          <a:r>
            <a:rPr kumimoji="1" lang="ja-JP" altLang="en-US" sz="1800" dirty="0" smtClean="0">
              <a:solidFill>
                <a:schemeClr val="bg1"/>
              </a:solidFill>
            </a:rPr>
            <a:t> デモシステムの多くは上記のようなプロセス分割処理になっている</a:t>
          </a:r>
          <a:endParaRPr kumimoji="1" lang="en-US" sz="1800" dirty="0">
            <a:solidFill>
              <a:schemeClr val="bg1"/>
            </a:solidFill>
          </a:endParaRPr>
        </a:p>
      </dgm:t>
    </dgm:pt>
    <dgm:pt modelId="{01EC1DD1-54B3-46AD-96BC-EB1EDB9FE092}" type="parTrans" cxnId="{641B9E4B-546A-4BC2-88B2-114D92E4C495}">
      <dgm:prSet/>
      <dgm:spPr/>
      <dgm:t>
        <a:bodyPr/>
        <a:lstStyle/>
        <a:p>
          <a:endParaRPr kumimoji="1" lang="ja-JP" altLang="en-US"/>
        </a:p>
      </dgm:t>
    </dgm:pt>
    <dgm:pt modelId="{3BD2DF94-9B92-423C-BC7B-611533255DAE}" type="sibTrans" cxnId="{641B9E4B-546A-4BC2-88B2-114D92E4C495}">
      <dgm:prSet/>
      <dgm:spPr/>
      <dgm:t>
        <a:bodyPr/>
        <a:lstStyle/>
        <a:p>
          <a:endParaRPr kumimoji="1" lang="ja-JP" altLang="en-US"/>
        </a:p>
      </dgm:t>
    </dgm:pt>
    <dgm:pt modelId="{1A158391-E916-4571-9CD2-3CCF531C3014}">
      <dgm:prSet custT="1"/>
      <dgm:spPr>
        <a:solidFill>
          <a:srgbClr val="CC3300">
            <a:alpha val="89804"/>
          </a:srgbClr>
        </a:solidFill>
      </dgm:spPr>
      <dgm:t>
        <a:bodyPr/>
        <a:lstStyle/>
        <a:p>
          <a:pPr rtl="0"/>
          <a:r>
            <a:rPr kumimoji="1" lang="ja-JP" altLang="en-US" sz="1800" dirty="0" smtClean="0">
              <a:solidFill>
                <a:schemeClr val="bg1"/>
              </a:solidFill>
            </a:rPr>
            <a:t>ルネサスが付き合っているベタベタ組込み系の </a:t>
          </a:r>
          <a:r>
            <a:rPr kumimoji="1" lang="en-US" altLang="ja-JP" sz="1800" dirty="0" smtClean="0">
              <a:solidFill>
                <a:schemeClr val="bg1"/>
              </a:solidFill>
            </a:rPr>
            <a:t>SI</a:t>
          </a:r>
          <a:r>
            <a:rPr kumimoji="1" lang="ja-JP" altLang="en-US" sz="1800" dirty="0" smtClean="0">
              <a:solidFill>
                <a:schemeClr val="bg1"/>
              </a:solidFill>
            </a:rPr>
            <a:t> 会社では </a:t>
          </a:r>
          <a:r>
            <a:rPr kumimoji="1" lang="en-US" altLang="ja-JP" sz="1800" dirty="0" smtClean="0">
              <a:solidFill>
                <a:schemeClr val="bg1"/>
              </a:solidFill>
            </a:rPr>
            <a:t>Linux</a:t>
          </a:r>
          <a:r>
            <a:rPr kumimoji="1" lang="ja-JP" altLang="en-US" sz="1800" dirty="0" smtClean="0">
              <a:solidFill>
                <a:schemeClr val="bg1"/>
              </a:solidFill>
            </a:rPr>
            <a:t> メディアハンドルの正しい実装を理解していないことが多そうだ</a:t>
          </a:r>
          <a:endParaRPr kumimoji="1" lang="en-US" sz="1800" dirty="0">
            <a:solidFill>
              <a:schemeClr val="bg1"/>
            </a:solidFill>
          </a:endParaRPr>
        </a:p>
      </dgm:t>
    </dgm:pt>
    <dgm:pt modelId="{8272E1F8-8917-41C3-A2BE-B9D4E393391C}" type="parTrans" cxnId="{5329EF96-EE1D-43ED-BFE6-EE11C9F07CC4}">
      <dgm:prSet/>
      <dgm:spPr/>
      <dgm:t>
        <a:bodyPr/>
        <a:lstStyle/>
        <a:p>
          <a:endParaRPr kumimoji="1" lang="ja-JP" altLang="en-US"/>
        </a:p>
      </dgm:t>
    </dgm:pt>
    <dgm:pt modelId="{A2CD4973-5BE3-4FB3-82DB-43822B5E660F}" type="sibTrans" cxnId="{5329EF96-EE1D-43ED-BFE6-EE11C9F07CC4}">
      <dgm:prSet/>
      <dgm:spPr/>
      <dgm:t>
        <a:bodyPr/>
        <a:lstStyle/>
        <a:p>
          <a:endParaRPr kumimoji="1" lang="ja-JP" altLang="en-US"/>
        </a:p>
      </dgm:t>
    </dgm:pt>
    <dgm:pt modelId="{66A39B72-71C5-47DD-8F73-CDDEEF0DBE32}" type="pres">
      <dgm:prSet presAssocID="{318D3EB5-E12F-421D-B71D-7D5C9CB15F69}" presName="Name0" presStyleCnt="0">
        <dgm:presLayoutVars>
          <dgm:dir/>
          <dgm:animLvl val="lvl"/>
          <dgm:resizeHandles val="exact"/>
        </dgm:presLayoutVars>
      </dgm:prSet>
      <dgm:spPr/>
      <dgm:t>
        <a:bodyPr/>
        <a:lstStyle/>
        <a:p>
          <a:endParaRPr kumimoji="1" lang="ja-JP" altLang="en-US"/>
        </a:p>
      </dgm:t>
    </dgm:pt>
    <dgm:pt modelId="{9227E421-3F31-4F35-8940-537E43A4E052}" type="pres">
      <dgm:prSet presAssocID="{4D7502E5-0734-4868-A000-2383C600EC4E}" presName="linNode" presStyleCnt="0"/>
      <dgm:spPr/>
    </dgm:pt>
    <dgm:pt modelId="{1DE9335D-E8C8-420C-AB67-06F4B4948312}" type="pres">
      <dgm:prSet presAssocID="{4D7502E5-0734-4868-A000-2383C600EC4E}" presName="parentText" presStyleLbl="node1" presStyleIdx="0" presStyleCnt="3" custScaleX="68488" custScaleY="53470" custLinFactNeighborX="-5123">
        <dgm:presLayoutVars>
          <dgm:chMax val="1"/>
          <dgm:bulletEnabled val="1"/>
        </dgm:presLayoutVars>
      </dgm:prSet>
      <dgm:spPr/>
      <dgm:t>
        <a:bodyPr/>
        <a:lstStyle/>
        <a:p>
          <a:endParaRPr kumimoji="1" lang="ja-JP" altLang="en-US"/>
        </a:p>
      </dgm:t>
    </dgm:pt>
    <dgm:pt modelId="{323170F9-C0E0-44A0-9500-F923AC4D6C57}" type="pres">
      <dgm:prSet presAssocID="{4D7502E5-0734-4868-A000-2383C600EC4E}" presName="descendantText" presStyleLbl="alignAccFollowNode1" presStyleIdx="0" presStyleCnt="3" custScaleX="142860" custScaleY="64964" custLinFactNeighborX="-2646" custLinFactNeighborY="-43">
        <dgm:presLayoutVars>
          <dgm:bulletEnabled val="1"/>
        </dgm:presLayoutVars>
      </dgm:prSet>
      <dgm:spPr/>
      <dgm:t>
        <a:bodyPr/>
        <a:lstStyle/>
        <a:p>
          <a:endParaRPr kumimoji="1" lang="ja-JP" altLang="en-US"/>
        </a:p>
      </dgm:t>
    </dgm:pt>
    <dgm:pt modelId="{610155DA-F187-4002-AC1F-8A50315D32C6}" type="pres">
      <dgm:prSet presAssocID="{3E73D737-059D-4106-A79C-15308D8C7CC3}" presName="sp" presStyleCnt="0"/>
      <dgm:spPr/>
    </dgm:pt>
    <dgm:pt modelId="{3012E927-08C8-4903-8D07-760645C671FF}" type="pres">
      <dgm:prSet presAssocID="{5D711F0F-7559-4417-8489-CE2611B012A6}" presName="linNode" presStyleCnt="0"/>
      <dgm:spPr/>
    </dgm:pt>
    <dgm:pt modelId="{52ACD227-E72F-4EC8-903A-FA4CBCA49996}" type="pres">
      <dgm:prSet presAssocID="{5D711F0F-7559-4417-8489-CE2611B012A6}" presName="parentText" presStyleLbl="node1" presStyleIdx="1" presStyleCnt="3" custScaleX="63573" custScaleY="100327" custLinFactNeighborX="-5124">
        <dgm:presLayoutVars>
          <dgm:chMax val="1"/>
          <dgm:bulletEnabled val="1"/>
        </dgm:presLayoutVars>
      </dgm:prSet>
      <dgm:spPr/>
      <dgm:t>
        <a:bodyPr/>
        <a:lstStyle/>
        <a:p>
          <a:endParaRPr kumimoji="1" lang="ja-JP" altLang="en-US"/>
        </a:p>
      </dgm:t>
    </dgm:pt>
    <dgm:pt modelId="{025527B8-160C-430C-B67A-258B4A190FC0}" type="pres">
      <dgm:prSet presAssocID="{5D711F0F-7559-4417-8489-CE2611B012A6}" presName="descendantText" presStyleLbl="alignAccFollowNode1" presStyleIdx="1" presStyleCnt="3" custScaleX="127879" custScaleY="121717" custLinFactNeighborX="-2275">
        <dgm:presLayoutVars>
          <dgm:bulletEnabled val="1"/>
        </dgm:presLayoutVars>
      </dgm:prSet>
      <dgm:spPr/>
      <dgm:t>
        <a:bodyPr/>
        <a:lstStyle/>
        <a:p>
          <a:endParaRPr kumimoji="1" lang="ja-JP" altLang="en-US"/>
        </a:p>
      </dgm:t>
    </dgm:pt>
    <dgm:pt modelId="{B9F0188B-CF15-45A4-B368-B5243435B73A}" type="pres">
      <dgm:prSet presAssocID="{04544FC4-9875-41E8-8908-76FB62AC077F}" presName="sp" presStyleCnt="0"/>
      <dgm:spPr/>
    </dgm:pt>
    <dgm:pt modelId="{C3551A60-636C-4F3C-ADEB-0C9636E7F8BA}" type="pres">
      <dgm:prSet presAssocID="{64A4697D-EA94-41D3-A11C-2919136B626A}" presName="linNode" presStyleCnt="0"/>
      <dgm:spPr/>
    </dgm:pt>
    <dgm:pt modelId="{E625C07F-3F85-4966-B777-3754C33E0AB3}" type="pres">
      <dgm:prSet presAssocID="{64A4697D-EA94-41D3-A11C-2919136B626A}" presName="parentText" presStyleLbl="node1" presStyleIdx="2" presStyleCnt="3" custScaleX="72678" custScaleY="32595" custLinFactNeighborX="-3842" custLinFactNeighborY="-2400">
        <dgm:presLayoutVars>
          <dgm:chMax val="1"/>
          <dgm:bulletEnabled val="1"/>
        </dgm:presLayoutVars>
      </dgm:prSet>
      <dgm:spPr/>
      <dgm:t>
        <a:bodyPr/>
        <a:lstStyle/>
        <a:p>
          <a:endParaRPr kumimoji="1" lang="ja-JP" altLang="en-US"/>
        </a:p>
      </dgm:t>
    </dgm:pt>
    <dgm:pt modelId="{483C0DB3-55DB-4F8C-8B48-A8B481C110D1}" type="pres">
      <dgm:prSet presAssocID="{64A4697D-EA94-41D3-A11C-2919136B626A}" presName="descendantText" presStyleLbl="alignAccFollowNode1" presStyleIdx="2" presStyleCnt="3" custScaleX="139257" custScaleY="48448" custLinFactNeighborX="-2273" custLinFactNeighborY="-3286">
        <dgm:presLayoutVars>
          <dgm:bulletEnabled val="1"/>
        </dgm:presLayoutVars>
      </dgm:prSet>
      <dgm:spPr/>
      <dgm:t>
        <a:bodyPr/>
        <a:lstStyle/>
        <a:p>
          <a:endParaRPr kumimoji="1" lang="ja-JP" altLang="en-US"/>
        </a:p>
      </dgm:t>
    </dgm:pt>
  </dgm:ptLst>
  <dgm:cxnLst>
    <dgm:cxn modelId="{5EEC2BDC-2093-4A84-A7A9-46C28F1F9BB9}" type="presOf" srcId="{7F8086B0-DFB5-4D84-83B5-2821068DCF32}" destId="{323170F9-C0E0-44A0-9500-F923AC4D6C57}" srcOrd="0" destOrd="0" presId="urn:microsoft.com/office/officeart/2005/8/layout/vList5"/>
    <dgm:cxn modelId="{1BC2A279-44C9-42F8-91A3-1BDFA28BD1D6}" srcId="{64A4697D-EA94-41D3-A11C-2919136B626A}" destId="{2780F741-5C45-424B-941E-6195FBEC6741}" srcOrd="0" destOrd="0" parTransId="{D65F80D7-6CCB-4715-BB96-FB3E035974B4}" sibTransId="{E4139F22-EB15-4B11-A027-7001DF40725B}"/>
    <dgm:cxn modelId="{B6437412-B0CC-44B0-8839-562E0FB21BBD}" type="presOf" srcId="{6C1E906B-1281-46B4-8694-9C50AE3581CD}" destId="{025527B8-160C-430C-B67A-258B4A190FC0}" srcOrd="0" destOrd="1" presId="urn:microsoft.com/office/officeart/2005/8/layout/vList5"/>
    <dgm:cxn modelId="{9CBB9F13-3448-48C1-B994-77369E56078F}" srcId="{318D3EB5-E12F-421D-B71D-7D5C9CB15F69}" destId="{5D711F0F-7559-4417-8489-CE2611B012A6}" srcOrd="1" destOrd="0" parTransId="{9B552F7F-60A2-4830-BF6B-63663B2A58F7}" sibTransId="{04544FC4-9875-41E8-8908-76FB62AC077F}"/>
    <dgm:cxn modelId="{641B9E4B-546A-4BC2-88B2-114D92E4C495}" srcId="{5D711F0F-7559-4417-8489-CE2611B012A6}" destId="{6C1E906B-1281-46B4-8694-9C50AE3581CD}" srcOrd="1" destOrd="0" parTransId="{01EC1DD1-54B3-46AD-96BC-EB1EDB9FE092}" sibTransId="{3BD2DF94-9B92-423C-BC7B-611533255DAE}"/>
    <dgm:cxn modelId="{FA3A7C2A-6269-42AB-9DEA-9FAC0AE2175F}" type="presOf" srcId="{318D3EB5-E12F-421D-B71D-7D5C9CB15F69}" destId="{66A39B72-71C5-47DD-8F73-CDDEEF0DBE32}" srcOrd="0" destOrd="0" presId="urn:microsoft.com/office/officeart/2005/8/layout/vList5"/>
    <dgm:cxn modelId="{CC97C724-5FF0-438A-871B-B776DB5F296C}" type="presOf" srcId="{2780F741-5C45-424B-941E-6195FBEC6741}" destId="{483C0DB3-55DB-4F8C-8B48-A8B481C110D1}" srcOrd="0" destOrd="0" presId="urn:microsoft.com/office/officeart/2005/8/layout/vList5"/>
    <dgm:cxn modelId="{EED91E4C-A65D-4756-B642-0790E2C1BB54}" type="presOf" srcId="{5D711F0F-7559-4417-8489-CE2611B012A6}" destId="{52ACD227-E72F-4EC8-903A-FA4CBCA49996}" srcOrd="0" destOrd="0" presId="urn:microsoft.com/office/officeart/2005/8/layout/vList5"/>
    <dgm:cxn modelId="{5329EF96-EE1D-43ED-BFE6-EE11C9F07CC4}" srcId="{5D711F0F-7559-4417-8489-CE2611B012A6}" destId="{1A158391-E916-4571-9CD2-3CCF531C3014}" srcOrd="2" destOrd="0" parTransId="{8272E1F8-8917-41C3-A2BE-B9D4E393391C}" sibTransId="{A2CD4973-5BE3-4FB3-82DB-43822B5E660F}"/>
    <dgm:cxn modelId="{879BD3FD-C9AB-4E4C-9111-A4892EE3A5A9}" srcId="{318D3EB5-E12F-421D-B71D-7D5C9CB15F69}" destId="{64A4697D-EA94-41D3-A11C-2919136B626A}" srcOrd="2" destOrd="0" parTransId="{850CE6A0-1FE8-41CA-8BAB-BD954AF533FA}" sibTransId="{B9058751-3D68-44F6-80E1-743FB9849732}"/>
    <dgm:cxn modelId="{1F994AD6-6049-4A38-AAF3-DE6772E39298}" type="presOf" srcId="{4D7502E5-0734-4868-A000-2383C600EC4E}" destId="{1DE9335D-E8C8-420C-AB67-06F4B4948312}" srcOrd="0" destOrd="0" presId="urn:microsoft.com/office/officeart/2005/8/layout/vList5"/>
    <dgm:cxn modelId="{28B5A95F-A722-4BF8-85BF-3C624224078C}" type="presOf" srcId="{64A4697D-EA94-41D3-A11C-2919136B626A}" destId="{E625C07F-3F85-4966-B777-3754C33E0AB3}" srcOrd="0" destOrd="0" presId="urn:microsoft.com/office/officeart/2005/8/layout/vList5"/>
    <dgm:cxn modelId="{03CF4A6A-DA53-416D-9A27-0183FD597CFF}" type="presOf" srcId="{1A158391-E916-4571-9CD2-3CCF531C3014}" destId="{025527B8-160C-430C-B67A-258B4A190FC0}" srcOrd="0" destOrd="2" presId="urn:microsoft.com/office/officeart/2005/8/layout/vList5"/>
    <dgm:cxn modelId="{F4905A0D-7980-42CB-9DCB-29B59C196795}" type="presOf" srcId="{AA40CDD5-FDB3-4FA2-B36B-8041772103FB}" destId="{025527B8-160C-430C-B67A-258B4A190FC0}" srcOrd="0" destOrd="0" presId="urn:microsoft.com/office/officeart/2005/8/layout/vList5"/>
    <dgm:cxn modelId="{4A726E27-715F-495F-82D1-F254BA5BC037}" srcId="{4D7502E5-0734-4868-A000-2383C600EC4E}" destId="{7F8086B0-DFB5-4D84-83B5-2821068DCF32}" srcOrd="0" destOrd="0" parTransId="{02EC1C44-CF7C-47E7-B1C6-06C923A87843}" sibTransId="{C7788913-A846-4012-B128-6889B1424A63}"/>
    <dgm:cxn modelId="{B8B20476-0507-49B6-8E06-35D983A1520E}" srcId="{318D3EB5-E12F-421D-B71D-7D5C9CB15F69}" destId="{4D7502E5-0734-4868-A000-2383C600EC4E}" srcOrd="0" destOrd="0" parTransId="{0F124499-28E7-4B3F-848B-33FBB98FA0D0}" sibTransId="{3E73D737-059D-4106-A79C-15308D8C7CC3}"/>
    <dgm:cxn modelId="{AB62F632-A884-473A-AE45-4ABF846A4025}" srcId="{5D711F0F-7559-4417-8489-CE2611B012A6}" destId="{AA40CDD5-FDB3-4FA2-B36B-8041772103FB}" srcOrd="0" destOrd="0" parTransId="{879DB150-45AD-40EE-8534-B586542CA07C}" sibTransId="{A51D48D3-A559-4CFC-BC0D-81B3D72C402A}"/>
    <dgm:cxn modelId="{F8DD63ED-9382-4E87-9E66-979DAD075DC6}" type="presParOf" srcId="{66A39B72-71C5-47DD-8F73-CDDEEF0DBE32}" destId="{9227E421-3F31-4F35-8940-537E43A4E052}" srcOrd="0" destOrd="0" presId="urn:microsoft.com/office/officeart/2005/8/layout/vList5"/>
    <dgm:cxn modelId="{0B77F7F9-993C-48F4-A7FA-4696F9CB953B}" type="presParOf" srcId="{9227E421-3F31-4F35-8940-537E43A4E052}" destId="{1DE9335D-E8C8-420C-AB67-06F4B4948312}" srcOrd="0" destOrd="0" presId="urn:microsoft.com/office/officeart/2005/8/layout/vList5"/>
    <dgm:cxn modelId="{FD4DB13E-4779-4F90-A7BC-623149DBA0AA}" type="presParOf" srcId="{9227E421-3F31-4F35-8940-537E43A4E052}" destId="{323170F9-C0E0-44A0-9500-F923AC4D6C57}" srcOrd="1" destOrd="0" presId="urn:microsoft.com/office/officeart/2005/8/layout/vList5"/>
    <dgm:cxn modelId="{2495455F-EF45-4BAF-9694-B95CD987C9A4}" type="presParOf" srcId="{66A39B72-71C5-47DD-8F73-CDDEEF0DBE32}" destId="{610155DA-F187-4002-AC1F-8A50315D32C6}" srcOrd="1" destOrd="0" presId="urn:microsoft.com/office/officeart/2005/8/layout/vList5"/>
    <dgm:cxn modelId="{1869CE13-2EF5-4699-83DF-3BAD9BBC4C5E}" type="presParOf" srcId="{66A39B72-71C5-47DD-8F73-CDDEEF0DBE32}" destId="{3012E927-08C8-4903-8D07-760645C671FF}" srcOrd="2" destOrd="0" presId="urn:microsoft.com/office/officeart/2005/8/layout/vList5"/>
    <dgm:cxn modelId="{062EE76D-A907-477E-8402-62DAE836503D}" type="presParOf" srcId="{3012E927-08C8-4903-8D07-760645C671FF}" destId="{52ACD227-E72F-4EC8-903A-FA4CBCA49996}" srcOrd="0" destOrd="0" presId="urn:microsoft.com/office/officeart/2005/8/layout/vList5"/>
    <dgm:cxn modelId="{992907C9-5608-46C1-818E-DC6D9B194A1F}" type="presParOf" srcId="{3012E927-08C8-4903-8D07-760645C671FF}" destId="{025527B8-160C-430C-B67A-258B4A190FC0}" srcOrd="1" destOrd="0" presId="urn:microsoft.com/office/officeart/2005/8/layout/vList5"/>
    <dgm:cxn modelId="{2790C77D-3954-46B8-8606-04FA45A9064A}" type="presParOf" srcId="{66A39B72-71C5-47DD-8F73-CDDEEF0DBE32}" destId="{B9F0188B-CF15-45A4-B368-B5243435B73A}" srcOrd="3" destOrd="0" presId="urn:microsoft.com/office/officeart/2005/8/layout/vList5"/>
    <dgm:cxn modelId="{EC890B3A-6880-4DAE-93AE-77C2DC2485BF}" type="presParOf" srcId="{66A39B72-71C5-47DD-8F73-CDDEEF0DBE32}" destId="{C3551A60-636C-4F3C-ADEB-0C9636E7F8BA}" srcOrd="4" destOrd="0" presId="urn:microsoft.com/office/officeart/2005/8/layout/vList5"/>
    <dgm:cxn modelId="{0D388853-2921-4FA6-BE42-09C9D8BC6D0E}" type="presParOf" srcId="{C3551A60-636C-4F3C-ADEB-0C9636E7F8BA}" destId="{E625C07F-3F85-4966-B777-3754C33E0AB3}" srcOrd="0" destOrd="0" presId="urn:microsoft.com/office/officeart/2005/8/layout/vList5"/>
    <dgm:cxn modelId="{ADE48B9A-27AA-42C1-B2EE-8918F7CA7B0A}" type="presParOf" srcId="{C3551A60-636C-4F3C-ADEB-0C9636E7F8BA}" destId="{483C0DB3-55DB-4F8C-8B48-A8B481C110D1}" srcOrd="1" destOrd="0" presId="urn:microsoft.com/office/officeart/2005/8/layout/vList5"/>
  </dgm:cxnLst>
  <dgm:bg/>
  <dgm:whole/>
</dgm:dataModel>
</file>

<file path=ppt/diagrams/data35.xml><?xml version="1.0" encoding="utf-8"?>
<dgm:dataModel xmlns:dgm="http://schemas.openxmlformats.org/drawingml/2006/diagram" xmlns:a="http://schemas.openxmlformats.org/drawingml/2006/main">
  <dgm:ptLst>
    <dgm:pt modelId="{0EABA58C-3E71-445C-BE72-15FB3F2D9E6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kumimoji="1" lang="ja-JP" altLang="en-US"/>
        </a:p>
      </dgm:t>
    </dgm:pt>
    <dgm:pt modelId="{669AE162-B44D-4C9F-9470-54118102595B}">
      <dgm:prSet custT="1"/>
      <dgm:spPr>
        <a:solidFill>
          <a:schemeClr val="accent3">
            <a:lumMod val="65000"/>
          </a:schemeClr>
        </a:solidFill>
      </dgm:spPr>
      <dgm:t>
        <a:bodyPr/>
        <a:lstStyle/>
        <a:p>
          <a:pPr rtl="0"/>
          <a:r>
            <a:rPr kumimoji="1" lang="ja-JP" sz="2000" b="1" dirty="0" smtClean="0"/>
            <a:t>ルネサスの </a:t>
          </a:r>
          <a:r>
            <a:rPr kumimoji="1" lang="en-US" sz="2000" b="1" dirty="0" smtClean="0"/>
            <a:t>Linux</a:t>
          </a:r>
          <a:r>
            <a:rPr kumimoji="1" lang="ja-JP" sz="2000" b="1" dirty="0" smtClean="0"/>
            <a:t> 対応は、開発コミュニティとの連携をベースに </a:t>
          </a:r>
          <a:r>
            <a:rPr kumimoji="1" lang="en-US" sz="2000" b="1" dirty="0" smtClean="0"/>
            <a:t>SuperH</a:t>
          </a:r>
          <a:r>
            <a:rPr kumimoji="1" lang="ja-JP" sz="2000" b="1" dirty="0" smtClean="0"/>
            <a:t> でも </a:t>
          </a:r>
          <a:r>
            <a:rPr kumimoji="1" lang="en-US" sz="2000" b="1" dirty="0" smtClean="0"/>
            <a:t>IA32</a:t>
          </a:r>
          <a:r>
            <a:rPr kumimoji="1" lang="ja-JP" sz="2000" b="1" dirty="0" err="1" smtClean="0"/>
            <a:t>、</a:t>
          </a:r>
          <a:r>
            <a:rPr kumimoji="1" lang="en-US" sz="2000" b="1" dirty="0" smtClean="0"/>
            <a:t>PPC</a:t>
          </a:r>
          <a:r>
            <a:rPr kumimoji="1" lang="ja-JP" sz="2000" b="1" dirty="0" err="1" smtClean="0"/>
            <a:t>、</a:t>
          </a:r>
          <a:r>
            <a:rPr kumimoji="1" lang="en-US" sz="2000" b="1" dirty="0" smtClean="0"/>
            <a:t>MIPS</a:t>
          </a:r>
          <a:r>
            <a:rPr kumimoji="1" lang="ja-JP" sz="2000" b="1" dirty="0" smtClean="0"/>
            <a:t> などと</a:t>
          </a:r>
          <a:r>
            <a:rPr kumimoji="1" lang="ja-JP" altLang="en-US" sz="2000" b="1" dirty="0" smtClean="0"/>
            <a:t>同様</a:t>
          </a:r>
          <a:r>
            <a:rPr kumimoji="1" lang="ja-JP" sz="2000" b="1" dirty="0" smtClean="0"/>
            <a:t>に “あたりまえに” </a:t>
          </a:r>
          <a:r>
            <a:rPr kumimoji="1" lang="en-US" sz="2000" b="1" dirty="0" smtClean="0"/>
            <a:t>Linux</a:t>
          </a:r>
          <a:r>
            <a:rPr kumimoji="1" lang="ja-JP" sz="2000" b="1" dirty="0" smtClean="0"/>
            <a:t> が使える環境の構築を目指す </a:t>
          </a:r>
          <a:r>
            <a:rPr kumimoji="1" lang="ja-JP" altLang="en-US" sz="2000" b="1" dirty="0" smtClean="0"/>
            <a:t>　　　　　　　　</a:t>
          </a:r>
          <a:r>
            <a:rPr kumimoji="1" lang="ja-JP" sz="2000" b="1" dirty="0" smtClean="0"/>
            <a:t>（本格志向）</a:t>
          </a:r>
          <a:endParaRPr kumimoji="1" lang="en-US" sz="2000" b="1" dirty="0"/>
        </a:p>
      </dgm:t>
    </dgm:pt>
    <dgm:pt modelId="{440FD4FF-DA2E-48D9-BC83-D43B18BBACF5}" type="parTrans" cxnId="{E0AC216A-A34F-4EBA-9553-D4392909B31C}">
      <dgm:prSet/>
      <dgm:spPr/>
      <dgm:t>
        <a:bodyPr/>
        <a:lstStyle/>
        <a:p>
          <a:endParaRPr kumimoji="1" lang="ja-JP" altLang="en-US"/>
        </a:p>
      </dgm:t>
    </dgm:pt>
    <dgm:pt modelId="{77F4741E-0AE7-4AE1-AA2B-CE75038D1D8E}" type="sibTrans" cxnId="{E0AC216A-A34F-4EBA-9553-D4392909B31C}">
      <dgm:prSet/>
      <dgm:spPr/>
      <dgm:t>
        <a:bodyPr/>
        <a:lstStyle/>
        <a:p>
          <a:endParaRPr kumimoji="1" lang="ja-JP" altLang="en-US"/>
        </a:p>
      </dgm:t>
    </dgm:pt>
    <dgm:pt modelId="{D93EF288-CC6C-4E5F-B98E-D821A81D0C5D}">
      <dgm:prSet custT="1"/>
      <dgm:spPr>
        <a:solidFill>
          <a:srgbClr val="FF9933"/>
        </a:solidFill>
      </dgm:spPr>
      <dgm:t>
        <a:bodyPr/>
        <a:lstStyle/>
        <a:p>
          <a:pPr rtl="0"/>
          <a:r>
            <a:rPr kumimoji="1" lang="en-US" sz="2000" b="1" dirty="0" smtClean="0"/>
            <a:t>kernel</a:t>
          </a:r>
          <a:r>
            <a:rPr kumimoji="1" lang="ja-JP" sz="2000" b="1" dirty="0" smtClean="0"/>
            <a:t> 開発は軌道に乗ったが、</a:t>
          </a:r>
          <a:r>
            <a:rPr kumimoji="1" lang="en-US" sz="2000" b="1" dirty="0" err="1" smtClean="0"/>
            <a:t>tool_chain</a:t>
          </a:r>
          <a:r>
            <a:rPr kumimoji="1" lang="ja-JP" sz="2000" b="1" dirty="0" smtClean="0"/>
            <a:t> と </a:t>
          </a:r>
          <a:r>
            <a:rPr kumimoji="1" lang="en-US" sz="2000" b="1" dirty="0" smtClean="0"/>
            <a:t>userland</a:t>
          </a:r>
          <a:r>
            <a:rPr kumimoji="1" lang="ja-JP" sz="2000" b="1" dirty="0" smtClean="0"/>
            <a:t> の整備は</a:t>
          </a:r>
          <a:r>
            <a:rPr kumimoji="1" lang="en-US" altLang="ja-JP" sz="2000" b="1" smtClean="0"/>
            <a:t/>
          </a:r>
          <a:br>
            <a:rPr kumimoji="1" lang="en-US" altLang="ja-JP" sz="2000" b="1" smtClean="0"/>
          </a:br>
          <a:r>
            <a:rPr kumimoji="1" lang="ja-JP" sz="2000" b="1" smtClean="0"/>
            <a:t>これから</a:t>
          </a:r>
          <a:r>
            <a:rPr kumimoji="1" lang="en-US" sz="2000" b="1" dirty="0" smtClean="0"/>
            <a:t>.....</a:t>
          </a:r>
          <a:r>
            <a:rPr kumimoji="1" lang="ja-JP" sz="2000" b="1" dirty="0" smtClean="0"/>
            <a:t>　全部をルネサスの力で進めるのは困難なので “仲間” を</a:t>
          </a:r>
          <a:r>
            <a:rPr kumimoji="1" lang="en-US" altLang="ja-JP" sz="2000" b="1" dirty="0" smtClean="0"/>
            <a:t/>
          </a:r>
          <a:br>
            <a:rPr kumimoji="1" lang="en-US" altLang="ja-JP" sz="2000" b="1" dirty="0" smtClean="0"/>
          </a:br>
          <a:r>
            <a:rPr kumimoji="1" lang="ja-JP" sz="2000" b="1" dirty="0" smtClean="0"/>
            <a:t>見つけて互恵の精神で協力して長期的な繁栄を目指す</a:t>
          </a:r>
          <a:r>
            <a:rPr kumimoji="1" lang="ja-JP" altLang="en-US" sz="2000" b="1" dirty="0" smtClean="0"/>
            <a:t>（開発効率の改善）</a:t>
          </a:r>
          <a:endParaRPr kumimoji="1" lang="en-US" sz="2000" b="1" dirty="0"/>
        </a:p>
      </dgm:t>
    </dgm:pt>
    <dgm:pt modelId="{B867FF4D-13F7-4E32-9F0B-3CEC78DE89C5}" type="parTrans" cxnId="{5F0096B3-B4F5-4543-BA1A-8BC3E3A7BC18}">
      <dgm:prSet/>
      <dgm:spPr/>
      <dgm:t>
        <a:bodyPr/>
        <a:lstStyle/>
        <a:p>
          <a:endParaRPr kumimoji="1" lang="ja-JP" altLang="en-US"/>
        </a:p>
      </dgm:t>
    </dgm:pt>
    <dgm:pt modelId="{A1D28A48-E046-4729-AB1B-C4543393873C}" type="sibTrans" cxnId="{5F0096B3-B4F5-4543-BA1A-8BC3E3A7BC18}">
      <dgm:prSet/>
      <dgm:spPr/>
      <dgm:t>
        <a:bodyPr/>
        <a:lstStyle/>
        <a:p>
          <a:endParaRPr kumimoji="1" lang="ja-JP" altLang="en-US"/>
        </a:p>
      </dgm:t>
    </dgm:pt>
    <dgm:pt modelId="{9FFFC6E2-C6B9-40BA-B04C-2193CC0B4607}">
      <dgm:prSet custT="1"/>
      <dgm:spPr>
        <a:solidFill>
          <a:schemeClr val="accent2">
            <a:lumMod val="60000"/>
            <a:lumOff val="40000"/>
          </a:schemeClr>
        </a:solidFill>
      </dgm:spPr>
      <dgm:t>
        <a:bodyPr/>
        <a:lstStyle/>
        <a:p>
          <a:pPr rtl="0"/>
          <a:r>
            <a:rPr kumimoji="1" lang="en-US" sz="2000" b="1" dirty="0" smtClean="0"/>
            <a:t>Linux</a:t>
          </a:r>
          <a:r>
            <a:rPr kumimoji="1" lang="ja-JP" sz="2000" b="1" dirty="0" smtClean="0"/>
            <a:t> をビジネスの武器として強力にプロモートするにはまだ基盤が</a:t>
          </a:r>
          <a:r>
            <a:rPr kumimoji="1" lang="en-US" altLang="ja-JP" sz="2000" b="1" dirty="0" smtClean="0"/>
            <a:t/>
          </a:r>
          <a:br>
            <a:rPr kumimoji="1" lang="en-US" altLang="ja-JP" sz="2000" b="1" dirty="0" smtClean="0"/>
          </a:br>
          <a:r>
            <a:rPr kumimoji="1" lang="ja-JP" sz="2000" b="1" dirty="0" smtClean="0"/>
            <a:t>弱いので、当面は（</a:t>
          </a:r>
          <a:r>
            <a:rPr kumimoji="1" lang="en-US" sz="2000" b="1" dirty="0" smtClean="0"/>
            <a:t>6</a:t>
          </a:r>
          <a:r>
            <a:rPr kumimoji="1" lang="ja-JP" sz="2000" b="1" dirty="0" smtClean="0"/>
            <a:t>ヶ月イメージ）環境整備を進めながら</a:t>
          </a:r>
          <a:r>
            <a:rPr kumimoji="1" lang="en-US" sz="2000" b="1" dirty="0" smtClean="0"/>
            <a:t>α</a:t>
          </a:r>
          <a:r>
            <a:rPr kumimoji="1" lang="ja-JP" sz="2000" b="1" dirty="0" smtClean="0"/>
            <a:t>案件を</a:t>
          </a:r>
          <a:r>
            <a:rPr kumimoji="1" lang="en-US" altLang="ja-JP" sz="2000" b="1" dirty="0" smtClean="0"/>
            <a:t/>
          </a:r>
          <a:br>
            <a:rPr kumimoji="1" lang="en-US" altLang="ja-JP" sz="2000" b="1" dirty="0" smtClean="0"/>
          </a:br>
          <a:r>
            <a:rPr kumimoji="1" lang="ja-JP" sz="2000" b="1" dirty="0" smtClean="0"/>
            <a:t>こなして顧客ニーズの抽出、課題解決を進めていく</a:t>
          </a:r>
          <a:r>
            <a:rPr kumimoji="1" lang="ja-JP" altLang="en-US" sz="2000" b="1" dirty="0" smtClean="0"/>
            <a:t>　 （環境整備先行）</a:t>
          </a:r>
          <a:endParaRPr kumimoji="1" lang="en-US" sz="2000" b="1" dirty="0"/>
        </a:p>
      </dgm:t>
    </dgm:pt>
    <dgm:pt modelId="{5DEB4188-82EA-46D5-927E-4594F89D09BD}" type="parTrans" cxnId="{1471F465-E325-4726-B363-9ED4850BC58A}">
      <dgm:prSet/>
      <dgm:spPr/>
      <dgm:t>
        <a:bodyPr/>
        <a:lstStyle/>
        <a:p>
          <a:endParaRPr kumimoji="1" lang="ja-JP" altLang="en-US"/>
        </a:p>
      </dgm:t>
    </dgm:pt>
    <dgm:pt modelId="{8D85EDD2-B50E-4B8F-9151-23C4D9646EF1}" type="sibTrans" cxnId="{1471F465-E325-4726-B363-9ED4850BC58A}">
      <dgm:prSet/>
      <dgm:spPr/>
      <dgm:t>
        <a:bodyPr/>
        <a:lstStyle/>
        <a:p>
          <a:endParaRPr kumimoji="1" lang="ja-JP" altLang="en-US"/>
        </a:p>
      </dgm:t>
    </dgm:pt>
    <dgm:pt modelId="{508B182B-ED81-40E5-8F3D-B1E62FCBAA9F}">
      <dgm:prSet custT="1"/>
      <dgm:spPr>
        <a:solidFill>
          <a:schemeClr val="accent1">
            <a:lumMod val="50000"/>
          </a:schemeClr>
        </a:solidFill>
      </dgm:spPr>
      <dgm:t>
        <a:bodyPr/>
        <a:lstStyle/>
        <a:p>
          <a:pPr rtl="0"/>
          <a:r>
            <a:rPr kumimoji="1" lang="ja-JP" sz="2000" b="1" dirty="0" smtClean="0"/>
            <a:t>現時点で </a:t>
          </a:r>
          <a:r>
            <a:rPr kumimoji="1" lang="en-US" sz="2000" b="1" dirty="0" smtClean="0"/>
            <a:t>W/W</a:t>
          </a:r>
          <a:r>
            <a:rPr kumimoji="1" lang="ja-JP" sz="2000" b="1" dirty="0" smtClean="0"/>
            <a:t> で最もリナックスサポート要求が多く寄せられている </a:t>
          </a:r>
          <a:r>
            <a:rPr kumimoji="1" lang="en-US" sz="2000" b="1" dirty="0" smtClean="0"/>
            <a:t>SH-</a:t>
          </a:r>
          <a:r>
            <a:rPr kumimoji="1" lang="en-US" sz="2000" b="1" dirty="0" err="1" smtClean="0"/>
            <a:t>MobileR</a:t>
          </a:r>
          <a:r>
            <a:rPr kumimoji="1" lang="ja-JP" sz="2000" b="1" dirty="0" smtClean="0"/>
            <a:t>系の非携帯応用については、セミターンキーのデモアプリまで搭載したソリューションを現時点での最高の英知を集めて開発し、</a:t>
          </a:r>
          <a:r>
            <a:rPr kumimoji="1" lang="en-US" altLang="ja-JP" sz="2000" b="1" dirty="0" smtClean="0"/>
            <a:t/>
          </a:r>
          <a:br>
            <a:rPr kumimoji="1" lang="en-US" altLang="ja-JP" sz="2000" b="1" dirty="0" smtClean="0"/>
          </a:br>
          <a:r>
            <a:rPr kumimoji="1" lang="ja-JP" sz="2000" b="1" dirty="0" smtClean="0"/>
            <a:t>顧客拡大の起爆剤としてプロモート</a:t>
          </a:r>
          <a:r>
            <a:rPr kumimoji="1" lang="ja-JP" altLang="en-US" sz="2000" b="1" dirty="0" smtClean="0"/>
            <a:t>する　 （パイロットプロジェクト）</a:t>
          </a:r>
          <a:endParaRPr kumimoji="1" lang="en-US" sz="2000" b="1" dirty="0"/>
        </a:p>
      </dgm:t>
    </dgm:pt>
    <dgm:pt modelId="{E2D5AA27-B339-4B0A-81B7-536000676D3C}" type="parTrans" cxnId="{F731E26F-63C9-4EDB-B9B3-CA79C5BAD613}">
      <dgm:prSet/>
      <dgm:spPr/>
      <dgm:t>
        <a:bodyPr/>
        <a:lstStyle/>
        <a:p>
          <a:endParaRPr kumimoji="1" lang="ja-JP" altLang="en-US"/>
        </a:p>
      </dgm:t>
    </dgm:pt>
    <dgm:pt modelId="{9C7D8FC2-C60C-4375-A2ED-7B3558297D1F}" type="sibTrans" cxnId="{F731E26F-63C9-4EDB-B9B3-CA79C5BAD613}">
      <dgm:prSet/>
      <dgm:spPr/>
      <dgm:t>
        <a:bodyPr/>
        <a:lstStyle/>
        <a:p>
          <a:endParaRPr kumimoji="1" lang="ja-JP" altLang="en-US"/>
        </a:p>
      </dgm:t>
    </dgm:pt>
    <dgm:pt modelId="{ED62126B-F46A-4616-BA2B-D6A3C2DBD3FA}" type="pres">
      <dgm:prSet presAssocID="{0EABA58C-3E71-445C-BE72-15FB3F2D9E62}" presName="linear" presStyleCnt="0">
        <dgm:presLayoutVars>
          <dgm:animLvl val="lvl"/>
          <dgm:resizeHandles val="exact"/>
        </dgm:presLayoutVars>
      </dgm:prSet>
      <dgm:spPr/>
      <dgm:t>
        <a:bodyPr/>
        <a:lstStyle/>
        <a:p>
          <a:endParaRPr kumimoji="1" lang="ja-JP" altLang="en-US"/>
        </a:p>
      </dgm:t>
    </dgm:pt>
    <dgm:pt modelId="{40A6BA07-BD8B-45D7-A9C6-20DAD4F2200B}" type="pres">
      <dgm:prSet presAssocID="{669AE162-B44D-4C9F-9470-54118102595B}" presName="parentText" presStyleLbl="node1" presStyleIdx="0" presStyleCnt="4" custScaleY="85884">
        <dgm:presLayoutVars>
          <dgm:chMax val="0"/>
          <dgm:bulletEnabled val="1"/>
        </dgm:presLayoutVars>
      </dgm:prSet>
      <dgm:spPr/>
      <dgm:t>
        <a:bodyPr/>
        <a:lstStyle/>
        <a:p>
          <a:endParaRPr kumimoji="1" lang="ja-JP" altLang="en-US"/>
        </a:p>
      </dgm:t>
    </dgm:pt>
    <dgm:pt modelId="{A1C8E52E-A9CC-46AD-8FD6-2AB3D291EB81}" type="pres">
      <dgm:prSet presAssocID="{77F4741E-0AE7-4AE1-AA2B-CE75038D1D8E}" presName="spacer" presStyleCnt="0"/>
      <dgm:spPr/>
    </dgm:pt>
    <dgm:pt modelId="{33B8EA7E-164F-4238-950E-A656DA1380BC}" type="pres">
      <dgm:prSet presAssocID="{D93EF288-CC6C-4E5F-B98E-D821A81D0C5D}" presName="parentText" presStyleLbl="node1" presStyleIdx="1" presStyleCnt="4">
        <dgm:presLayoutVars>
          <dgm:chMax val="0"/>
          <dgm:bulletEnabled val="1"/>
        </dgm:presLayoutVars>
      </dgm:prSet>
      <dgm:spPr/>
      <dgm:t>
        <a:bodyPr/>
        <a:lstStyle/>
        <a:p>
          <a:endParaRPr kumimoji="1" lang="ja-JP" altLang="en-US"/>
        </a:p>
      </dgm:t>
    </dgm:pt>
    <dgm:pt modelId="{98CA8F84-D53A-4A13-8993-CF91A42DD379}" type="pres">
      <dgm:prSet presAssocID="{A1D28A48-E046-4729-AB1B-C4543393873C}" presName="spacer" presStyleCnt="0"/>
      <dgm:spPr/>
    </dgm:pt>
    <dgm:pt modelId="{1D806BFF-B9C5-4F3D-A0E9-B657FFF136B7}" type="pres">
      <dgm:prSet presAssocID="{9FFFC6E2-C6B9-40BA-B04C-2193CC0B4607}" presName="parentText" presStyleLbl="node1" presStyleIdx="2" presStyleCnt="4">
        <dgm:presLayoutVars>
          <dgm:chMax val="0"/>
          <dgm:bulletEnabled val="1"/>
        </dgm:presLayoutVars>
      </dgm:prSet>
      <dgm:spPr/>
      <dgm:t>
        <a:bodyPr/>
        <a:lstStyle/>
        <a:p>
          <a:endParaRPr kumimoji="1" lang="ja-JP" altLang="en-US"/>
        </a:p>
      </dgm:t>
    </dgm:pt>
    <dgm:pt modelId="{8B1CC030-E04A-48E1-86CF-F60AA200A09B}" type="pres">
      <dgm:prSet presAssocID="{8D85EDD2-B50E-4B8F-9151-23C4D9646EF1}" presName="spacer" presStyleCnt="0"/>
      <dgm:spPr/>
    </dgm:pt>
    <dgm:pt modelId="{F7A3EE06-E431-4A39-8299-874C7340E30B}" type="pres">
      <dgm:prSet presAssocID="{508B182B-ED81-40E5-8F3D-B1E62FCBAA9F}" presName="parentText" presStyleLbl="node1" presStyleIdx="3" presStyleCnt="4">
        <dgm:presLayoutVars>
          <dgm:chMax val="0"/>
          <dgm:bulletEnabled val="1"/>
        </dgm:presLayoutVars>
      </dgm:prSet>
      <dgm:spPr/>
      <dgm:t>
        <a:bodyPr/>
        <a:lstStyle/>
        <a:p>
          <a:endParaRPr kumimoji="1" lang="ja-JP" altLang="en-US"/>
        </a:p>
      </dgm:t>
    </dgm:pt>
  </dgm:ptLst>
  <dgm:cxnLst>
    <dgm:cxn modelId="{9BCB176C-CDBE-4AF6-9615-A4F83E85323F}" type="presOf" srcId="{508B182B-ED81-40E5-8F3D-B1E62FCBAA9F}" destId="{F7A3EE06-E431-4A39-8299-874C7340E30B}" srcOrd="0" destOrd="0" presId="urn:microsoft.com/office/officeart/2005/8/layout/vList2"/>
    <dgm:cxn modelId="{E0AC216A-A34F-4EBA-9553-D4392909B31C}" srcId="{0EABA58C-3E71-445C-BE72-15FB3F2D9E62}" destId="{669AE162-B44D-4C9F-9470-54118102595B}" srcOrd="0" destOrd="0" parTransId="{440FD4FF-DA2E-48D9-BC83-D43B18BBACF5}" sibTransId="{77F4741E-0AE7-4AE1-AA2B-CE75038D1D8E}"/>
    <dgm:cxn modelId="{F731E26F-63C9-4EDB-B9B3-CA79C5BAD613}" srcId="{0EABA58C-3E71-445C-BE72-15FB3F2D9E62}" destId="{508B182B-ED81-40E5-8F3D-B1E62FCBAA9F}" srcOrd="3" destOrd="0" parTransId="{E2D5AA27-B339-4B0A-81B7-536000676D3C}" sibTransId="{9C7D8FC2-C60C-4375-A2ED-7B3558297D1F}"/>
    <dgm:cxn modelId="{23808968-40CF-4C0D-B07C-7D6E2B9C9576}" type="presOf" srcId="{0EABA58C-3E71-445C-BE72-15FB3F2D9E62}" destId="{ED62126B-F46A-4616-BA2B-D6A3C2DBD3FA}" srcOrd="0" destOrd="0" presId="urn:microsoft.com/office/officeart/2005/8/layout/vList2"/>
    <dgm:cxn modelId="{43F83D5E-2E43-4B7D-90B5-4BDD03ED51E7}" type="presOf" srcId="{D93EF288-CC6C-4E5F-B98E-D821A81D0C5D}" destId="{33B8EA7E-164F-4238-950E-A656DA1380BC}" srcOrd="0" destOrd="0" presId="urn:microsoft.com/office/officeart/2005/8/layout/vList2"/>
    <dgm:cxn modelId="{5F0096B3-B4F5-4543-BA1A-8BC3E3A7BC18}" srcId="{0EABA58C-3E71-445C-BE72-15FB3F2D9E62}" destId="{D93EF288-CC6C-4E5F-B98E-D821A81D0C5D}" srcOrd="1" destOrd="0" parTransId="{B867FF4D-13F7-4E32-9F0B-3CEC78DE89C5}" sibTransId="{A1D28A48-E046-4729-AB1B-C4543393873C}"/>
    <dgm:cxn modelId="{F9C8B4E2-6A90-45EE-A936-338F771F0810}" type="presOf" srcId="{9FFFC6E2-C6B9-40BA-B04C-2193CC0B4607}" destId="{1D806BFF-B9C5-4F3D-A0E9-B657FFF136B7}" srcOrd="0" destOrd="0" presId="urn:microsoft.com/office/officeart/2005/8/layout/vList2"/>
    <dgm:cxn modelId="{1471F465-E325-4726-B363-9ED4850BC58A}" srcId="{0EABA58C-3E71-445C-BE72-15FB3F2D9E62}" destId="{9FFFC6E2-C6B9-40BA-B04C-2193CC0B4607}" srcOrd="2" destOrd="0" parTransId="{5DEB4188-82EA-46D5-927E-4594F89D09BD}" sibTransId="{8D85EDD2-B50E-4B8F-9151-23C4D9646EF1}"/>
    <dgm:cxn modelId="{DA8F33EF-4FBC-4F31-BA01-C5B60A8CD14F}" type="presOf" srcId="{669AE162-B44D-4C9F-9470-54118102595B}" destId="{40A6BA07-BD8B-45D7-A9C6-20DAD4F2200B}" srcOrd="0" destOrd="0" presId="urn:microsoft.com/office/officeart/2005/8/layout/vList2"/>
    <dgm:cxn modelId="{66EF6526-FDA3-46A3-A39F-FCB9D7B41861}" type="presParOf" srcId="{ED62126B-F46A-4616-BA2B-D6A3C2DBD3FA}" destId="{40A6BA07-BD8B-45D7-A9C6-20DAD4F2200B}" srcOrd="0" destOrd="0" presId="urn:microsoft.com/office/officeart/2005/8/layout/vList2"/>
    <dgm:cxn modelId="{A3474E4C-E64B-4BAB-9594-1F651BC4A32C}" type="presParOf" srcId="{ED62126B-F46A-4616-BA2B-D6A3C2DBD3FA}" destId="{A1C8E52E-A9CC-46AD-8FD6-2AB3D291EB81}" srcOrd="1" destOrd="0" presId="urn:microsoft.com/office/officeart/2005/8/layout/vList2"/>
    <dgm:cxn modelId="{49E93BF8-46B4-4837-8186-843D0C1A3712}" type="presParOf" srcId="{ED62126B-F46A-4616-BA2B-D6A3C2DBD3FA}" destId="{33B8EA7E-164F-4238-950E-A656DA1380BC}" srcOrd="2" destOrd="0" presId="urn:microsoft.com/office/officeart/2005/8/layout/vList2"/>
    <dgm:cxn modelId="{168C87C9-35FD-49C1-BD98-061D66CA9730}" type="presParOf" srcId="{ED62126B-F46A-4616-BA2B-D6A3C2DBD3FA}" destId="{98CA8F84-D53A-4A13-8993-CF91A42DD379}" srcOrd="3" destOrd="0" presId="urn:microsoft.com/office/officeart/2005/8/layout/vList2"/>
    <dgm:cxn modelId="{98A6BD61-7B3D-4817-BF65-3BD67C1E7D3D}" type="presParOf" srcId="{ED62126B-F46A-4616-BA2B-D6A3C2DBD3FA}" destId="{1D806BFF-B9C5-4F3D-A0E9-B657FFF136B7}" srcOrd="4" destOrd="0" presId="urn:microsoft.com/office/officeart/2005/8/layout/vList2"/>
    <dgm:cxn modelId="{BEA3B926-F861-40D8-9C3C-349B5303FF2A}" type="presParOf" srcId="{ED62126B-F46A-4616-BA2B-D6A3C2DBD3FA}" destId="{8B1CC030-E04A-48E1-86CF-F60AA200A09B}" srcOrd="5" destOrd="0" presId="urn:microsoft.com/office/officeart/2005/8/layout/vList2"/>
    <dgm:cxn modelId="{1EC96A8E-B5BE-4648-9D4D-AC6DBEADF71B}" type="presParOf" srcId="{ED62126B-F46A-4616-BA2B-D6A3C2DBD3FA}" destId="{F7A3EE06-E431-4A39-8299-874C7340E30B}" srcOrd="6"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kumimoji="1" lang="ja-JP" altLang="en-US"/>
          </a:p>
        </p:txBody>
      </p:sp>
      <p:sp>
        <p:nvSpPr>
          <p:cNvPr id="3" name="日付プレースホルダ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5D1A02C7-4F53-4FEF-8BB7-78B78136E6EB}" type="datetimeFigureOut">
              <a:rPr kumimoji="1" lang="ja-JP" altLang="en-US" smtClean="0"/>
              <a:pPr/>
              <a:t>2007/5/21</a:t>
            </a:fld>
            <a:endParaRPr kumimoji="1" lang="ja-JP" altLang="en-US"/>
          </a:p>
        </p:txBody>
      </p:sp>
      <p:sp>
        <p:nvSpPr>
          <p:cNvPr id="4" name="スライド イメージ プレースホル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ja-JP" altLang="en-US"/>
          </a:p>
        </p:txBody>
      </p:sp>
      <p:sp>
        <p:nvSpPr>
          <p:cNvPr id="5" name="ノート プレースホルダ 4"/>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kumimoji="1" lang="ja-JP" altLang="en-US"/>
          </a:p>
        </p:txBody>
      </p:sp>
      <p:sp>
        <p:nvSpPr>
          <p:cNvPr id="7" name="スライド番号プレースホルダ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6011B862-6CED-4133-AB0E-33856F716E63}"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6011B862-6CED-4133-AB0E-33856F716E63}" type="slidenum">
              <a:rPr kumimoji="1" lang="ja-JP" altLang="en-US" smtClean="0"/>
              <a:pPr/>
              <a:t>15</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6011B862-6CED-4133-AB0E-33856F716E63}" type="slidenum">
              <a:rPr kumimoji="1" lang="ja-JP" altLang="en-US" smtClean="0"/>
              <a:pPr/>
              <a:t>56</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544770" name="Picture 2" descr="cover_02_a4"/>
          <p:cNvPicPr>
            <a:picLocks noChangeAspect="1" noChangeArrowheads="1"/>
          </p:cNvPicPr>
          <p:nvPr/>
        </p:nvPicPr>
        <p:blipFill>
          <a:blip r:embed="rId2"/>
          <a:srcRect/>
          <a:stretch>
            <a:fillRect/>
          </a:stretch>
        </p:blipFill>
        <p:spPr bwMode="auto">
          <a:xfrm>
            <a:off x="1" y="5911850"/>
            <a:ext cx="9145466" cy="946150"/>
          </a:xfrm>
          <a:prstGeom prst="rect">
            <a:avLst/>
          </a:prstGeom>
          <a:noFill/>
        </p:spPr>
      </p:pic>
      <p:pic>
        <p:nvPicPr>
          <p:cNvPr id="544771" name="Picture 3" descr="cover_01_a4"/>
          <p:cNvPicPr>
            <a:picLocks noChangeAspect="1" noChangeArrowheads="1"/>
          </p:cNvPicPr>
          <p:nvPr/>
        </p:nvPicPr>
        <p:blipFill>
          <a:blip r:embed="rId3"/>
          <a:srcRect/>
          <a:stretch>
            <a:fillRect/>
          </a:stretch>
        </p:blipFill>
        <p:spPr bwMode="auto">
          <a:xfrm>
            <a:off x="1" y="0"/>
            <a:ext cx="9145466" cy="1568450"/>
          </a:xfrm>
          <a:prstGeom prst="rect">
            <a:avLst/>
          </a:prstGeom>
          <a:noFill/>
        </p:spPr>
      </p:pic>
      <p:sp>
        <p:nvSpPr>
          <p:cNvPr id="544773" name="Rectangle 5"/>
          <p:cNvSpPr>
            <a:spLocks noGrp="1" noChangeArrowheads="1"/>
          </p:cNvSpPr>
          <p:nvPr>
            <p:ph type="ctrTitle"/>
          </p:nvPr>
        </p:nvSpPr>
        <p:spPr>
          <a:xfrm>
            <a:off x="498391" y="1773238"/>
            <a:ext cx="8305531" cy="503237"/>
          </a:xfrm>
        </p:spPr>
        <p:txBody>
          <a:bodyPr/>
          <a:lstStyle>
            <a:lvl1pPr>
              <a:defRPr sz="3600" baseline="0">
                <a:latin typeface="HGPｺﾞｼｯｸM" pitchFamily="50" charset="-128"/>
                <a:ea typeface="HGPｺﾞｼｯｸM" pitchFamily="50" charset="-128"/>
              </a:defRPr>
            </a:lvl1pPr>
          </a:lstStyle>
          <a:p>
            <a:r>
              <a:rPr lang="ja-JP" altLang="en-US" dirty="0" smtClean="0"/>
              <a:t>マスタ タイトルの書式設定</a:t>
            </a:r>
            <a:endParaRPr lang="ja-JP" altLang="en-US" dirty="0"/>
          </a:p>
        </p:txBody>
      </p:sp>
      <p:sp>
        <p:nvSpPr>
          <p:cNvPr id="544774" name="Rectangle 6"/>
          <p:cNvSpPr>
            <a:spLocks noGrp="1" noChangeArrowheads="1"/>
          </p:cNvSpPr>
          <p:nvPr>
            <p:ph type="subTitle" idx="1"/>
          </p:nvPr>
        </p:nvSpPr>
        <p:spPr>
          <a:xfrm>
            <a:off x="481311" y="2287584"/>
            <a:ext cx="8305531" cy="712788"/>
          </a:xfrm>
        </p:spPr>
        <p:txBody>
          <a:bodyPr/>
          <a:lstStyle>
            <a:lvl1pPr marL="0" indent="0">
              <a:defRPr sz="2400" baseline="0">
                <a:latin typeface="HGPｺﾞｼｯｸM" pitchFamily="50" charset="-128"/>
                <a:ea typeface="HGPｺﾞｼｯｸM" pitchFamily="50" charset="-128"/>
              </a:defRPr>
            </a:lvl1pPr>
          </a:lstStyle>
          <a:p>
            <a:r>
              <a:rPr lang="ja-JP" altLang="en-US" dirty="0" smtClean="0"/>
              <a:t>マスタ サブタイトルの書式設定</a:t>
            </a:r>
            <a:endParaRPr lang="ja-JP" altLang="en-US" dirty="0"/>
          </a:p>
        </p:txBody>
      </p:sp>
      <p:sp>
        <p:nvSpPr>
          <p:cNvPr id="544776" name="Text Box 8"/>
          <p:cNvSpPr txBox="1">
            <a:spLocks noChangeArrowheads="1"/>
          </p:cNvSpPr>
          <p:nvPr/>
        </p:nvSpPr>
        <p:spPr bwMode="auto">
          <a:xfrm>
            <a:off x="480800" y="6480176"/>
            <a:ext cx="3166246" cy="214313"/>
          </a:xfrm>
          <a:prstGeom prst="rect">
            <a:avLst/>
          </a:prstGeom>
          <a:noFill/>
          <a:ln w="9525">
            <a:noFill/>
            <a:miter lim="800000"/>
            <a:headEnd/>
            <a:tailEnd/>
          </a:ln>
          <a:effectLst/>
        </p:spPr>
        <p:txBody>
          <a:bodyPr>
            <a:spAutoFit/>
          </a:bodyPr>
          <a:lstStyle/>
          <a:p>
            <a:pPr eaLnBrk="1" hangingPunct="1">
              <a:spcBef>
                <a:spcPct val="50000"/>
              </a:spcBef>
            </a:pPr>
            <a:r>
              <a:rPr kumimoji="1" lang="en-US" altLang="ja-JP" sz="800" dirty="0">
                <a:latin typeface="Arial"/>
                <a:ea typeface="Osaka" charset="-128"/>
              </a:rPr>
              <a:t>©</a:t>
            </a:r>
            <a:r>
              <a:rPr kumimoji="1" lang="en-US" altLang="ja-JP" sz="800" dirty="0" smtClean="0">
                <a:latin typeface="Arial" charset="0"/>
                <a:ea typeface="Osaka" charset="-128"/>
              </a:rPr>
              <a:t>2007. </a:t>
            </a:r>
            <a:r>
              <a:rPr kumimoji="1" lang="en-US" altLang="ja-JP" sz="800" dirty="0">
                <a:latin typeface="Arial" charset="0"/>
                <a:ea typeface="Osaka" charset="-128"/>
              </a:rPr>
              <a:t>Renesas Solutions Corp., All rights reserved.</a:t>
            </a:r>
          </a:p>
        </p:txBody>
      </p:sp>
      <p:sp>
        <p:nvSpPr>
          <p:cNvPr id="9" name="テキスト プレースホルダ 8"/>
          <p:cNvSpPr>
            <a:spLocks noGrp="1"/>
          </p:cNvSpPr>
          <p:nvPr>
            <p:ph type="body" sz="quarter" idx="10" hasCustomPrompt="1"/>
          </p:nvPr>
        </p:nvSpPr>
        <p:spPr>
          <a:xfrm>
            <a:off x="500086" y="5072081"/>
            <a:ext cx="7500938" cy="1000125"/>
          </a:xfrm>
        </p:spPr>
        <p:txBody>
          <a:bodyPr/>
          <a:lstStyle>
            <a:lvl1pPr marL="0" indent="0">
              <a:tabLst>
                <a:tab pos="3051175" algn="l"/>
              </a:tabLst>
              <a:defRPr sz="2000">
                <a:latin typeface="HGPｺﾞｼｯｸM" pitchFamily="50" charset="-128"/>
                <a:ea typeface="HGPｺﾞｼｯｸM" pitchFamily="50" charset="-128"/>
              </a:defRPr>
            </a:lvl1pPr>
          </a:lstStyle>
          <a:p>
            <a:pPr lvl="0"/>
            <a:r>
              <a:rPr kumimoji="1" lang="ja-JP" altLang="en-US" dirty="0" smtClean="0"/>
              <a:t>株式会社ルネサスソリューションズ システムビジネス本部</a:t>
            </a:r>
            <a:r>
              <a:rPr kumimoji="1" lang="en-US" altLang="ja-JP" dirty="0" smtClean="0"/>
              <a:t/>
            </a:r>
            <a:br>
              <a:rPr kumimoji="1" lang="en-US" altLang="ja-JP" dirty="0" smtClean="0"/>
            </a:br>
            <a:r>
              <a:rPr kumimoji="1" lang="ja-JP" altLang="en-US" dirty="0" smtClean="0"/>
              <a:t>宗像尚郎 （ </a:t>
            </a:r>
            <a:r>
              <a:rPr kumimoji="1" lang="en-US" altLang="ja-JP" dirty="0" smtClean="0"/>
              <a:t>munakata.hisao@renesas.com</a:t>
            </a:r>
            <a:r>
              <a:rPr kumimoji="1" lang="ja-JP" altLang="en-US" dirty="0" smtClean="0"/>
              <a:t> ）</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2" y="188915"/>
            <a:ext cx="8545664" cy="454004"/>
          </a:xfrm>
        </p:spPr>
        <p:txBody>
          <a:bodyPr/>
          <a:lstStyle>
            <a:lvl1pPr>
              <a:defRPr b="1">
                <a:solidFill>
                  <a:schemeClr val="accent2">
                    <a:lumMod val="75000"/>
                  </a:schemeClr>
                </a:solidFill>
                <a:latin typeface="HGPｺﾞｼｯｸM" pitchFamily="50" charset="-128"/>
                <a:ea typeface="HGPｺﾞｼｯｸM" pitchFamily="50" charset="-128"/>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14282" y="785794"/>
            <a:ext cx="8715436" cy="5572164"/>
          </a:xfrm>
        </p:spPr>
        <p:txBody>
          <a:bodyPr/>
          <a:lstStyle>
            <a:lvl1pPr>
              <a:buFontTx/>
              <a:buBlip>
                <a:blip r:embed="rId2"/>
              </a:buBlip>
              <a:defRPr sz="2400" b="1">
                <a:solidFill>
                  <a:schemeClr val="accent6">
                    <a:lumMod val="75000"/>
                  </a:schemeClr>
                </a:solidFill>
                <a:latin typeface="HGPｺﾞｼｯｸM" pitchFamily="50" charset="-128"/>
                <a:ea typeface="HGPｺﾞｼｯｸM" pitchFamily="50" charset="-128"/>
              </a:defRPr>
            </a:lvl1pPr>
            <a:lvl2pPr marL="623888" indent="-358775">
              <a:buFontTx/>
              <a:buBlip>
                <a:blip r:embed="rId2"/>
              </a:buBlip>
              <a:defRPr sz="2000">
                <a:latin typeface="HGPｺﾞｼｯｸM" pitchFamily="50" charset="-128"/>
                <a:ea typeface="HGPｺﾞｼｯｸM" pitchFamily="50" charset="-128"/>
              </a:defRPr>
            </a:lvl2pPr>
            <a:lvl3pPr marL="803275" indent="-265113">
              <a:buFontTx/>
              <a:buBlip>
                <a:blip r:embed="rId2"/>
              </a:buBlip>
              <a:defRPr sz="2000">
                <a:latin typeface="HGPｺﾞｼｯｸM" pitchFamily="50" charset="-128"/>
                <a:ea typeface="HGPｺﾞｼｯｸM" pitchFamily="50" charset="-128"/>
              </a:defRPr>
            </a:lvl3pPr>
            <a:lvl4pPr marL="1076325" indent="-273050">
              <a:buFontTx/>
              <a:buBlip>
                <a:blip r:embed="rId2"/>
              </a:buBlip>
              <a:defRPr>
                <a:latin typeface="HGPｺﾞｼｯｸM" pitchFamily="50" charset="-128"/>
                <a:ea typeface="HGPｺﾞｼｯｸM" pitchFamily="50" charset="-128"/>
              </a:defRPr>
            </a:lvl4pPr>
            <a:lvl5pPr marL="1435100" indent="-273050">
              <a:buFontTx/>
              <a:buBlip>
                <a:blip r:embed="rId2"/>
              </a:buBlip>
              <a:defRPr>
                <a:latin typeface="HGPｺﾞｼｯｸM" pitchFamily="50" charset="-128"/>
                <a:ea typeface="HGPｺﾞｼｯｸM" pitchFamily="50" charset="-128"/>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5" name="スライド番号プレースホルダ 4"/>
          <p:cNvSpPr>
            <a:spLocks noGrp="1"/>
          </p:cNvSpPr>
          <p:nvPr>
            <p:ph type="sldNum" sz="quarter" idx="11"/>
          </p:nvPr>
        </p:nvSpPr>
        <p:spPr>
          <a:xfrm>
            <a:off x="-32" y="6465972"/>
            <a:ext cx="648384" cy="279400"/>
          </a:xfrm>
        </p:spPr>
        <p:txBody>
          <a:bodyPr/>
          <a:lstStyle>
            <a:lvl1pPr>
              <a:defRPr/>
            </a:lvl1pPr>
          </a:lstStyle>
          <a:p>
            <a:fld id="{3C769892-84FE-4883-951B-E83857899C30}" type="slidenum">
              <a:rPr kumimoji="1" lang="ja-JP" altLang="en-US" smtClean="0"/>
              <a:pPr/>
              <a:t>&lt;#&gt;</a:t>
            </a:fld>
            <a:endParaRPr kumimoji="1" lang="ja-JP"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セクション見出し">
    <p:spTree>
      <p:nvGrpSpPr>
        <p:cNvPr id="1" name=""/>
        <p:cNvGrpSpPr/>
        <p:nvPr/>
      </p:nvGrpSpPr>
      <p:grpSpPr>
        <a:xfrm>
          <a:off x="0" y="0"/>
          <a:ext cx="0" cy="0"/>
          <a:chOff x="0" y="0"/>
          <a:chExt cx="0" cy="0"/>
        </a:xfrm>
      </p:grpSpPr>
      <p:sp>
        <p:nvSpPr>
          <p:cNvPr id="5" name="スライド番号プレースホルダ 4"/>
          <p:cNvSpPr>
            <a:spLocks noGrp="1"/>
          </p:cNvSpPr>
          <p:nvPr>
            <p:ph type="sldNum" sz="quarter" idx="11"/>
          </p:nvPr>
        </p:nvSpPr>
        <p:spPr>
          <a:xfrm>
            <a:off x="1956" y="6460617"/>
            <a:ext cx="648384" cy="279400"/>
          </a:xfrm>
        </p:spPr>
        <p:txBody>
          <a:bodyPr/>
          <a:lstStyle>
            <a:lvl1pPr>
              <a:defRPr/>
            </a:lvl1pPr>
          </a:lstStyle>
          <a:p>
            <a:fld id="{3C769892-84FE-4883-951B-E83857899C30}" type="slidenum">
              <a:rPr kumimoji="1" lang="ja-JP" altLang="en-US" smtClean="0"/>
              <a:pPr/>
              <a:t>&lt;#&gt;</a:t>
            </a:fld>
            <a:endParaRPr kumimoji="1" lang="ja-JP" altLang="en-US" dirty="0"/>
          </a:p>
        </p:txBody>
      </p:sp>
      <p:sp>
        <p:nvSpPr>
          <p:cNvPr id="8" name="テキスト プレースホルダ 7"/>
          <p:cNvSpPr>
            <a:spLocks noGrp="1"/>
          </p:cNvSpPr>
          <p:nvPr>
            <p:ph type="body" sz="quarter" idx="12" hasCustomPrompt="1"/>
          </p:nvPr>
        </p:nvSpPr>
        <p:spPr>
          <a:xfrm>
            <a:off x="214313" y="6072188"/>
            <a:ext cx="8715375" cy="285750"/>
          </a:xfrm>
        </p:spPr>
        <p:txBody>
          <a:bodyPr/>
          <a:lstStyle>
            <a:lvl1pPr>
              <a:defRPr sz="1400" b="1" baseline="0">
                <a:solidFill>
                  <a:srgbClr val="C00000"/>
                </a:solidFill>
                <a:latin typeface="HGPｺﾞｼｯｸM" pitchFamily="50" charset="-128"/>
                <a:ea typeface="HGPｺﾞｼｯｸM" pitchFamily="50" charset="-128"/>
              </a:defRPr>
            </a:lvl1pPr>
          </a:lstStyle>
          <a:p>
            <a:pPr lvl="0"/>
            <a:r>
              <a:rPr kumimoji="1" lang="ja-JP" altLang="en-US" dirty="0" smtClean="0"/>
              <a:t>  引用の設定</a:t>
            </a:r>
          </a:p>
        </p:txBody>
      </p:sp>
      <p:sp>
        <p:nvSpPr>
          <p:cNvPr id="6" name="タイトル 1"/>
          <p:cNvSpPr>
            <a:spLocks noGrp="1"/>
          </p:cNvSpPr>
          <p:nvPr>
            <p:ph type="title"/>
          </p:nvPr>
        </p:nvSpPr>
        <p:spPr>
          <a:xfrm>
            <a:off x="214282" y="188915"/>
            <a:ext cx="8545664" cy="454004"/>
          </a:xfrm>
        </p:spPr>
        <p:txBody>
          <a:bodyPr/>
          <a:lstStyle>
            <a:lvl1pPr>
              <a:defRPr b="1">
                <a:solidFill>
                  <a:schemeClr val="accent2">
                    <a:lumMod val="75000"/>
                  </a:schemeClr>
                </a:solidFill>
                <a:latin typeface="HGPｺﾞｼｯｸM" pitchFamily="50" charset="-128"/>
                <a:ea typeface="HGPｺﾞｼｯｸM" pitchFamily="50" charset="-128"/>
              </a:defRPr>
            </a:lvl1pPr>
          </a:lstStyle>
          <a:p>
            <a:r>
              <a:rPr lang="ja-JP" altLang="en-US" dirty="0" smtClean="0"/>
              <a:t>マスタ タイトルの書式設定</a:t>
            </a:r>
            <a:endParaRPr lang="ja-JP"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4677" y="1268413"/>
            <a:ext cx="4076541"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81940" y="1268413"/>
            <a:ext cx="4078007"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4"/>
          <p:cNvSpPr>
            <a:spLocks noGrp="1"/>
          </p:cNvSpPr>
          <p:nvPr>
            <p:ph type="dt" sz="half" idx="10"/>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7" y="274638"/>
            <a:ext cx="8229307"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347" y="1535113"/>
            <a:ext cx="403989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347" y="2174875"/>
            <a:ext cx="403989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294" y="1535113"/>
            <a:ext cx="404136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294" y="2174875"/>
            <a:ext cx="40413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6"/>
          <p:cNvSpPr>
            <a:spLocks noGrp="1"/>
          </p:cNvSpPr>
          <p:nvPr>
            <p:ph type="dt" sz="half" idx="10"/>
          </p:nvPr>
        </p:nvSpPr>
        <p:spPr/>
        <p:txBody>
          <a:bodyPr/>
          <a:lstStyle>
            <a:lvl1pPr>
              <a:defRPr/>
            </a:lvl1pPr>
          </a:lstStyle>
          <a:p>
            <a:endParaRPr kumimoji="1" lang="ja-JP" altLang="en-US"/>
          </a:p>
        </p:txBody>
      </p:sp>
      <p:sp>
        <p:nvSpPr>
          <p:cNvPr id="8" name="スライド番号プレースホルダ 7"/>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4" name="スライド番号プレースホルダ 3"/>
          <p:cNvSpPr>
            <a:spLocks noGrp="1"/>
          </p:cNvSpPr>
          <p:nvPr>
            <p:ph type="sldNum" sz="quarter" idx="11"/>
          </p:nvPr>
        </p:nvSpPr>
        <p:spPr>
          <a:xfrm>
            <a:off x="-54896" y="6475116"/>
            <a:ext cx="648384" cy="279400"/>
          </a:xfrm>
        </p:spPr>
        <p:txBody>
          <a:bodyPr/>
          <a:lstStyle>
            <a:lvl1pPr>
              <a:defRPr/>
            </a:lvl1pPr>
          </a:lstStyle>
          <a:p>
            <a:fld id="{3C769892-84FE-4883-951B-E83857899C30}" type="slidenum">
              <a:rPr kumimoji="1" lang="ja-JP" altLang="en-US" smtClean="0"/>
              <a:pPr/>
              <a:t>&lt;#&gt;</a:t>
            </a:fld>
            <a:endParaRPr kumimoji="1" lang="ja-JP"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lvl1pPr>
          </a:lstStyle>
          <a:p>
            <a:endParaRPr kumimoji="1" lang="ja-JP" altLang="en-US"/>
          </a:p>
        </p:txBody>
      </p:sp>
      <p:sp>
        <p:nvSpPr>
          <p:cNvPr id="3" name="スライド番号プレースホルダ 2"/>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7" y="273050"/>
            <a:ext cx="300793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219" y="273051"/>
            <a:ext cx="511143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347" y="1435101"/>
            <a:ext cx="300793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4"/>
          <p:cNvSpPr>
            <a:spLocks noGrp="1"/>
          </p:cNvSpPr>
          <p:nvPr>
            <p:ph type="dt" sz="half" idx="10"/>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741" y="4800600"/>
            <a:ext cx="5485227"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741" y="612775"/>
            <a:ext cx="5485227"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ja-JP" altLang="en-US"/>
          </a:p>
        </p:txBody>
      </p:sp>
      <p:sp>
        <p:nvSpPr>
          <p:cNvPr id="4" name="テキスト プレースホルダ 3"/>
          <p:cNvSpPr>
            <a:spLocks noGrp="1"/>
          </p:cNvSpPr>
          <p:nvPr>
            <p:ph type="body" sz="half" idx="2"/>
          </p:nvPr>
        </p:nvSpPr>
        <p:spPr>
          <a:xfrm>
            <a:off x="1792741" y="5367338"/>
            <a:ext cx="5485227"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4"/>
          <p:cNvSpPr>
            <a:spLocks noGrp="1"/>
          </p:cNvSpPr>
          <p:nvPr>
            <p:ph type="dt" sz="half" idx="10"/>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endParaRPr kumimoji="1" lang="ja-JP" altLang="en-US"/>
          </a:p>
        </p:txBody>
      </p:sp>
      <p:sp>
        <p:nvSpPr>
          <p:cNvPr id="5" name="スライド番号プレースホルダ 4"/>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87229" y="188913"/>
            <a:ext cx="2072718" cy="5903912"/>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4677" y="188913"/>
            <a:ext cx="6081830" cy="5903912"/>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endParaRPr kumimoji="1" lang="ja-JP" altLang="en-US"/>
          </a:p>
        </p:txBody>
      </p:sp>
      <p:sp>
        <p:nvSpPr>
          <p:cNvPr id="5" name="スライド番号プレースホルダ 4"/>
          <p:cNvSpPr>
            <a:spLocks noGrp="1"/>
          </p:cNvSpPr>
          <p:nvPr>
            <p:ph type="sldNum" sz="quarter" idx="11"/>
          </p:nvPr>
        </p:nvSpPr>
        <p:spPr/>
        <p:txBody>
          <a:bodyPr/>
          <a:lstStyle>
            <a:lvl1pPr>
              <a:defRPr/>
            </a:lvl1pPr>
          </a:lstStyle>
          <a:p>
            <a:fld id="{3C769892-84FE-4883-951B-E83857899C30}" type="slidenum">
              <a:rPr kumimoji="1" lang="ja-JP" altLang="en-US" smtClean="0"/>
              <a:pPr/>
              <a:t>&lt;#&gt;</a:t>
            </a:fld>
            <a:endParaRPr kumimoji="1"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6020" y="2130430"/>
            <a:ext cx="7771960" cy="1470025"/>
          </a:xfrm>
          <a:prstGeom prst="rect">
            <a:avLst/>
          </a:prstGeo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2040" y="3886200"/>
            <a:ext cx="639992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9" y="274638"/>
            <a:ext cx="8229307" cy="1143000"/>
          </a:xfrm>
          <a:prstGeom prst="rect">
            <a:avLst/>
          </a:prstGeom>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457349" y="1600205"/>
            <a:ext cx="8229307" cy="4525963"/>
          </a:xfrm>
          <a:prstGeom prst="rect">
            <a:avLst/>
          </a:prstGeo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667" y="4406905"/>
            <a:ext cx="7771960" cy="1362075"/>
          </a:xfrm>
          <a:prstGeom prst="rect">
            <a:avLst/>
          </a:prstGeo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667" y="2906713"/>
            <a:ext cx="777196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9" y="274638"/>
            <a:ext cx="8229307" cy="1143000"/>
          </a:xfrm>
          <a:prstGeom prst="rect">
            <a:avLst/>
          </a:prstGeom>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57349" y="1600205"/>
            <a:ext cx="404429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2361" y="1600205"/>
            <a:ext cx="4044292"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9" y="274638"/>
            <a:ext cx="8229307" cy="1143000"/>
          </a:xfrm>
          <a:prstGeom prst="rect">
            <a:avLst/>
          </a:prstGeo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347" y="1535113"/>
            <a:ext cx="403989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347" y="2174875"/>
            <a:ext cx="403989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296" y="1535113"/>
            <a:ext cx="4041360"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296" y="2174875"/>
            <a:ext cx="4041360"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9" y="274638"/>
            <a:ext cx="8229307" cy="1143000"/>
          </a:xfrm>
          <a:prstGeom prst="rect">
            <a:avLst/>
          </a:prstGeom>
        </p:spPr>
        <p:txBody>
          <a:bodyPr/>
          <a:lstStyle/>
          <a:p>
            <a:r>
              <a:rPr lang="ja-JP" altLang="en-US" smtClean="0"/>
              <a:t>マスタ タイトルの書式設定</a:t>
            </a:r>
            <a:endParaRPr lang="ja-JP"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9" y="273050"/>
            <a:ext cx="3007933" cy="1162050"/>
          </a:xfrm>
          <a:prstGeom prst="rect">
            <a:avLst/>
          </a:prstGeo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219" y="273055"/>
            <a:ext cx="5111434"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349" y="1435103"/>
            <a:ext cx="300793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743" y="4800600"/>
            <a:ext cx="5485227" cy="566738"/>
          </a:xfrm>
          <a:prstGeom prst="rect">
            <a:avLst/>
          </a:prstGeo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743" y="612775"/>
            <a:ext cx="5485227"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ja-JP" altLang="en-US"/>
          </a:p>
        </p:txBody>
      </p:sp>
      <p:sp>
        <p:nvSpPr>
          <p:cNvPr id="4" name="テキスト プレースホルダ 3"/>
          <p:cNvSpPr>
            <a:spLocks noGrp="1"/>
          </p:cNvSpPr>
          <p:nvPr>
            <p:ph type="body" sz="half" idx="2"/>
          </p:nvPr>
        </p:nvSpPr>
        <p:spPr>
          <a:xfrm>
            <a:off x="1792743" y="5367338"/>
            <a:ext cx="5485227"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457349" y="274638"/>
            <a:ext cx="8229307" cy="1143000"/>
          </a:xfrm>
          <a:prstGeom prst="rect">
            <a:avLst/>
          </a:prstGeom>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57349" y="1600205"/>
            <a:ext cx="8229307" cy="4525963"/>
          </a:xfrm>
          <a:prstGeom prst="rect">
            <a:avLst/>
          </a:prstGeo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30060" y="274643"/>
            <a:ext cx="2056593" cy="5851525"/>
          </a:xfrm>
          <a:prstGeom prst="rect">
            <a:avLst/>
          </a:prstGeo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57347" y="274643"/>
            <a:ext cx="6031991" cy="5851525"/>
          </a:xfrm>
          <a:prstGeom prst="rect">
            <a:avLst/>
          </a:prstGeo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5.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43746" name="Picture 2" descr="bar_a4"/>
          <p:cNvPicPr>
            <a:picLocks noChangeAspect="1" noChangeArrowheads="1"/>
          </p:cNvPicPr>
          <p:nvPr/>
        </p:nvPicPr>
        <p:blipFill>
          <a:blip r:embed="rId13"/>
          <a:srcRect/>
          <a:stretch>
            <a:fillRect/>
          </a:stretch>
        </p:blipFill>
        <p:spPr bwMode="auto">
          <a:xfrm>
            <a:off x="1" y="6459538"/>
            <a:ext cx="9145466" cy="398462"/>
          </a:xfrm>
          <a:prstGeom prst="rect">
            <a:avLst/>
          </a:prstGeom>
          <a:noFill/>
        </p:spPr>
      </p:pic>
      <p:sp>
        <p:nvSpPr>
          <p:cNvPr id="543747" name="Text Box 3"/>
          <p:cNvSpPr txBox="1">
            <a:spLocks noChangeArrowheads="1"/>
          </p:cNvSpPr>
          <p:nvPr/>
        </p:nvSpPr>
        <p:spPr bwMode="auto">
          <a:xfrm>
            <a:off x="530640" y="6462714"/>
            <a:ext cx="1892419" cy="395287"/>
          </a:xfrm>
          <a:prstGeom prst="rect">
            <a:avLst/>
          </a:prstGeom>
          <a:solidFill>
            <a:srgbClr val="252525"/>
          </a:solidFill>
          <a:ln w="9525">
            <a:noFill/>
            <a:miter lim="800000"/>
            <a:headEnd/>
            <a:tailEnd/>
          </a:ln>
          <a:effectLst/>
        </p:spPr>
        <p:txBody>
          <a:bodyPr anchor="ctr" anchorCtr="1"/>
          <a:lstStyle/>
          <a:p>
            <a:pPr algn="ctr" eaLnBrk="1" hangingPunct="1">
              <a:spcBef>
                <a:spcPct val="50000"/>
              </a:spcBef>
            </a:pPr>
            <a:r>
              <a:rPr kumimoji="1" lang="en-US" altLang="ja-JP" sz="1200">
                <a:solidFill>
                  <a:schemeClr val="bg1"/>
                </a:solidFill>
                <a:latin typeface="Arial" charset="0"/>
              </a:rPr>
              <a:t>Confidential</a:t>
            </a:r>
          </a:p>
        </p:txBody>
      </p:sp>
      <p:sp>
        <p:nvSpPr>
          <p:cNvPr id="543749" name="Rectangle 5"/>
          <p:cNvSpPr>
            <a:spLocks noGrp="1" noChangeArrowheads="1"/>
          </p:cNvSpPr>
          <p:nvPr>
            <p:ph type="dt" sz="half" idx="2"/>
          </p:nvPr>
        </p:nvSpPr>
        <p:spPr bwMode="auto">
          <a:xfrm>
            <a:off x="455882" y="6207126"/>
            <a:ext cx="839934" cy="207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1" sz="1000">
                <a:latin typeface="+mn-lt"/>
              </a:defRPr>
            </a:lvl1pPr>
          </a:lstStyle>
          <a:p>
            <a:endParaRPr kumimoji="1" lang="ja-JP" altLang="en-US"/>
          </a:p>
        </p:txBody>
      </p:sp>
      <p:sp>
        <p:nvSpPr>
          <p:cNvPr id="543750" name="Rectangle 6"/>
          <p:cNvSpPr>
            <a:spLocks noChangeArrowheads="1"/>
          </p:cNvSpPr>
          <p:nvPr/>
        </p:nvSpPr>
        <p:spPr bwMode="auto">
          <a:xfrm>
            <a:off x="0" y="0"/>
            <a:ext cx="9144000" cy="76200"/>
          </a:xfrm>
          <a:prstGeom prst="rect">
            <a:avLst/>
          </a:prstGeom>
          <a:solidFill>
            <a:srgbClr val="FF0022"/>
          </a:solidFill>
          <a:ln w="9525">
            <a:noFill/>
            <a:miter lim="800000"/>
            <a:headEnd/>
            <a:tailEnd/>
          </a:ln>
          <a:effectLst/>
        </p:spPr>
        <p:txBody>
          <a:bodyPr wrap="none" anchor="ctr"/>
          <a:lstStyle/>
          <a:p>
            <a:pPr algn="ctr" eaLnBrk="1" hangingPunct="1"/>
            <a:endParaRPr kumimoji="1" lang="ja-JP" altLang="en-US" sz="1800">
              <a:latin typeface="Arial" charset="0"/>
            </a:endParaRPr>
          </a:p>
        </p:txBody>
      </p:sp>
      <p:sp>
        <p:nvSpPr>
          <p:cNvPr id="543751" name="Text Box 7"/>
          <p:cNvSpPr txBox="1">
            <a:spLocks noChangeArrowheads="1"/>
          </p:cNvSpPr>
          <p:nvPr/>
        </p:nvSpPr>
        <p:spPr bwMode="auto">
          <a:xfrm>
            <a:off x="2491952" y="6553201"/>
            <a:ext cx="3166246" cy="214313"/>
          </a:xfrm>
          <a:prstGeom prst="rect">
            <a:avLst/>
          </a:prstGeom>
          <a:noFill/>
          <a:ln w="9525">
            <a:noFill/>
            <a:miter lim="800000"/>
            <a:headEnd/>
            <a:tailEnd/>
          </a:ln>
          <a:effectLst/>
        </p:spPr>
        <p:txBody>
          <a:bodyPr>
            <a:spAutoFit/>
          </a:bodyPr>
          <a:lstStyle/>
          <a:p>
            <a:pPr eaLnBrk="1" hangingPunct="1">
              <a:spcBef>
                <a:spcPct val="50000"/>
              </a:spcBef>
            </a:pPr>
            <a:r>
              <a:rPr kumimoji="1" lang="en-US" altLang="ja-JP" sz="800" dirty="0"/>
              <a:t>©</a:t>
            </a:r>
            <a:r>
              <a:rPr kumimoji="1" lang="en-US" altLang="ja-JP" sz="800" dirty="0" smtClean="0"/>
              <a:t>2007. </a:t>
            </a:r>
            <a:r>
              <a:rPr kumimoji="1" lang="en-US" altLang="ja-JP" sz="800" dirty="0"/>
              <a:t>Renesas Solutions Corp., All rights reserved.</a:t>
            </a:r>
          </a:p>
        </p:txBody>
      </p:sp>
      <p:sp>
        <p:nvSpPr>
          <p:cNvPr id="543752" name="Rectangle 8"/>
          <p:cNvSpPr>
            <a:spLocks noGrp="1" noChangeArrowheads="1"/>
          </p:cNvSpPr>
          <p:nvPr>
            <p:ph type="sldNum" sz="quarter" idx="4"/>
          </p:nvPr>
        </p:nvSpPr>
        <p:spPr bwMode="auto">
          <a:xfrm>
            <a:off x="11100" y="6479754"/>
            <a:ext cx="648384"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1">
                <a:latin typeface="+mn-lt"/>
              </a:defRPr>
            </a:lvl1pPr>
          </a:lstStyle>
          <a:p>
            <a:fld id="{3C769892-84FE-4883-951B-E83857899C30}" type="slidenum">
              <a:rPr kumimoji="1" lang="ja-JP" altLang="en-US" smtClean="0"/>
              <a:pPr/>
              <a:t>&lt;#&gt;</a:t>
            </a:fld>
            <a:endParaRPr kumimoji="1" lang="ja-JP" altLang="en-US"/>
          </a:p>
        </p:txBody>
      </p:sp>
      <p:sp>
        <p:nvSpPr>
          <p:cNvPr id="543754" name="Rectangle 10"/>
          <p:cNvSpPr>
            <a:spLocks noGrp="1" noChangeArrowheads="1"/>
          </p:cNvSpPr>
          <p:nvPr>
            <p:ph type="title"/>
          </p:nvPr>
        </p:nvSpPr>
        <p:spPr bwMode="auto">
          <a:xfrm>
            <a:off x="464676" y="188914"/>
            <a:ext cx="8295270" cy="1152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ja-JP" altLang="en-US" smtClean="0"/>
              <a:t>ページタイトル</a:t>
            </a:r>
          </a:p>
        </p:txBody>
      </p:sp>
      <p:sp>
        <p:nvSpPr>
          <p:cNvPr id="543755" name="Rectangle 11"/>
          <p:cNvSpPr>
            <a:spLocks noGrp="1" noChangeArrowheads="1"/>
          </p:cNvSpPr>
          <p:nvPr>
            <p:ph type="body" idx="1"/>
          </p:nvPr>
        </p:nvSpPr>
        <p:spPr bwMode="auto">
          <a:xfrm>
            <a:off x="464676" y="1268413"/>
            <a:ext cx="8295270" cy="48244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ja-JP" altLang="en-US" dirty="0" smtClean="0"/>
              <a:t>本文</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fontAlgn="base" hangingPunct="1">
        <a:lnSpc>
          <a:spcPts val="3300"/>
        </a:lnSpc>
        <a:spcBef>
          <a:spcPct val="0"/>
        </a:spcBef>
        <a:spcAft>
          <a:spcPct val="0"/>
        </a:spcAft>
        <a:defRPr kumimoji="1" sz="2800">
          <a:solidFill>
            <a:schemeClr val="tx2"/>
          </a:solidFill>
          <a:latin typeface="+mj-lt"/>
          <a:ea typeface="+mj-ea"/>
          <a:cs typeface="+mj-cs"/>
        </a:defRPr>
      </a:lvl1pPr>
      <a:lvl2pPr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2pPr>
      <a:lvl3pPr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3pPr>
      <a:lvl4pPr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4pPr>
      <a:lvl5pPr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5pPr>
      <a:lvl6pPr marL="457200"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6pPr>
      <a:lvl7pPr marL="914400"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7pPr>
      <a:lvl8pPr marL="1371600"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8pPr>
      <a:lvl9pPr marL="1828800" algn="l" rtl="0" eaLnBrk="1" fontAlgn="base" hangingPunct="1">
        <a:lnSpc>
          <a:spcPts val="3300"/>
        </a:lnSpc>
        <a:spcBef>
          <a:spcPct val="0"/>
        </a:spcBef>
        <a:spcAft>
          <a:spcPct val="0"/>
        </a:spcAft>
        <a:defRPr kumimoji="1" sz="2800">
          <a:solidFill>
            <a:schemeClr val="tx2"/>
          </a:solidFill>
          <a:latin typeface="Arial Black" pitchFamily="34" charset="0"/>
          <a:ea typeface="ＭＳ Ｐゴシック" charset="-128"/>
        </a:defRPr>
      </a:lvl9pPr>
    </p:titleStyle>
    <p:bodyStyle>
      <a:lvl1pPr marL="342900" indent="-342900" algn="l" rtl="0" eaLnBrk="1" fontAlgn="base" hangingPunct="1">
        <a:lnSpc>
          <a:spcPts val="2700"/>
        </a:lnSpc>
        <a:spcBef>
          <a:spcPct val="0"/>
        </a:spcBef>
        <a:spcAft>
          <a:spcPct val="0"/>
        </a:spcAft>
        <a:defRPr kumimoji="1" sz="2200">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800">
          <a:solidFill>
            <a:schemeClr val="tx1"/>
          </a:solidFill>
          <a:latin typeface="+mn-lt"/>
          <a:ea typeface="+mn-ea"/>
        </a:defRPr>
      </a:lvl2pPr>
      <a:lvl3pPr marL="1143000" indent="-228600" algn="l" rtl="0" eaLnBrk="1" fontAlgn="base" hangingPunct="1">
        <a:spcBef>
          <a:spcPct val="20000"/>
        </a:spcBef>
        <a:spcAft>
          <a:spcPct val="0"/>
        </a:spcAft>
        <a:buChar char="•"/>
        <a:defRPr kumimoji="1" sz="2400">
          <a:solidFill>
            <a:schemeClr val="tx1"/>
          </a:solidFill>
          <a:latin typeface="+mn-lt"/>
          <a:ea typeface="+mn-ea"/>
        </a:defRPr>
      </a:lvl3pPr>
      <a:lvl4pPr marL="1600200" indent="-228600" algn="l" rtl="0" eaLnBrk="1" fontAlgn="base" hangingPunct="1">
        <a:spcBef>
          <a:spcPct val="20000"/>
        </a:spcBef>
        <a:spcAft>
          <a:spcPct val="0"/>
        </a:spcAft>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45795" name="Picture 3" descr="ending_a4"/>
          <p:cNvPicPr>
            <a:picLocks noChangeAspect="1" noChangeArrowheads="1"/>
          </p:cNvPicPr>
          <p:nvPr/>
        </p:nvPicPr>
        <p:blipFill>
          <a:blip r:embed="rId13"/>
          <a:srcRect/>
          <a:stretch>
            <a:fillRect/>
          </a:stretch>
        </p:blipFill>
        <p:spPr bwMode="auto">
          <a:xfrm>
            <a:off x="2" y="2625728"/>
            <a:ext cx="9145466" cy="1019175"/>
          </a:xfrm>
          <a:prstGeom prst="rect">
            <a:avLst/>
          </a:prstGeom>
          <a:noFill/>
        </p:spPr>
      </p:pic>
      <p:pic>
        <p:nvPicPr>
          <p:cNvPr id="545798" name="Picture 6"/>
          <p:cNvPicPr>
            <a:picLocks noChangeAspect="1" noChangeArrowheads="1"/>
          </p:cNvPicPr>
          <p:nvPr/>
        </p:nvPicPr>
        <p:blipFill>
          <a:blip r:embed="rId14">
            <a:clrChange>
              <a:clrFrom>
                <a:srgbClr val="FFFFFF"/>
              </a:clrFrom>
              <a:clrTo>
                <a:srgbClr val="FFFFFF">
                  <a:alpha val="0"/>
                </a:srgbClr>
              </a:clrTo>
            </a:clrChange>
          </a:blip>
          <a:srcRect/>
          <a:stretch>
            <a:fillRect/>
          </a:stretch>
        </p:blipFill>
        <p:spPr bwMode="auto">
          <a:xfrm>
            <a:off x="3287912" y="6232528"/>
            <a:ext cx="2518338" cy="201613"/>
          </a:xfrm>
          <a:prstGeom prst="rect">
            <a:avLst/>
          </a:prstGeom>
          <a:noFill/>
          <a:ln w="9525">
            <a:noFill/>
            <a:miter lim="800000"/>
            <a:headEnd/>
            <a:tailEnd/>
          </a:ln>
        </p:spPr>
      </p:pic>
      <p:sp>
        <p:nvSpPr>
          <p:cNvPr id="545799" name="Text Box 7"/>
          <p:cNvSpPr txBox="1">
            <a:spLocks noChangeArrowheads="1"/>
          </p:cNvSpPr>
          <p:nvPr/>
        </p:nvSpPr>
        <p:spPr bwMode="auto">
          <a:xfrm>
            <a:off x="2996206" y="6465888"/>
            <a:ext cx="3166246" cy="214312"/>
          </a:xfrm>
          <a:prstGeom prst="rect">
            <a:avLst/>
          </a:prstGeom>
          <a:noFill/>
          <a:ln w="9525">
            <a:noFill/>
            <a:miter lim="800000"/>
            <a:headEnd/>
            <a:tailEnd/>
          </a:ln>
          <a:effectLst/>
        </p:spPr>
        <p:txBody>
          <a:bodyPr>
            <a:spAutoFit/>
          </a:bodyPr>
          <a:lstStyle/>
          <a:p>
            <a:pPr algn="ctr" eaLnBrk="1" hangingPunct="1">
              <a:spcBef>
                <a:spcPct val="50000"/>
              </a:spcBef>
            </a:pPr>
            <a:r>
              <a:rPr kumimoji="1" lang="en-US" altLang="ja-JP" sz="800">
                <a:latin typeface="Arial"/>
                <a:ea typeface="Osaka" charset="-128"/>
              </a:rPr>
              <a:t>©</a:t>
            </a:r>
            <a:r>
              <a:rPr kumimoji="1" lang="en-US" altLang="ja-JP" sz="800">
                <a:latin typeface="Arial" charset="0"/>
                <a:ea typeface="Osaka" charset="-128"/>
              </a:rPr>
              <a:t>2006. Renesas Solutions Corp., All rights reserved.</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rtl="0" eaLnBrk="1" fontAlgn="base" hangingPunct="1">
        <a:spcBef>
          <a:spcPct val="0"/>
        </a:spcBef>
        <a:spcAft>
          <a:spcPct val="0"/>
        </a:spcAft>
        <a:defRPr kumimoji="1" sz="4400">
          <a:solidFill>
            <a:schemeClr val="tx2"/>
          </a:solidFill>
          <a:latin typeface="+mj-lt"/>
          <a:ea typeface="+mj-ea"/>
          <a:cs typeface="+mj-cs"/>
        </a:defRPr>
      </a:lvl1pPr>
      <a:lvl2pPr algn="ctr" rtl="0" eaLnBrk="1" fontAlgn="base" hangingPunct="1">
        <a:spcBef>
          <a:spcPct val="0"/>
        </a:spcBef>
        <a:spcAft>
          <a:spcPct val="0"/>
        </a:spcAft>
        <a:defRPr kumimoji="1" sz="4400">
          <a:solidFill>
            <a:schemeClr val="tx2"/>
          </a:solidFill>
          <a:latin typeface="Arial" charset="0"/>
          <a:ea typeface="ＭＳ Ｐゴシック" charset="-128"/>
        </a:defRPr>
      </a:lvl2pPr>
      <a:lvl3pPr algn="ctr" rtl="0" eaLnBrk="1" fontAlgn="base" hangingPunct="1">
        <a:spcBef>
          <a:spcPct val="0"/>
        </a:spcBef>
        <a:spcAft>
          <a:spcPct val="0"/>
        </a:spcAft>
        <a:defRPr kumimoji="1" sz="4400">
          <a:solidFill>
            <a:schemeClr val="tx2"/>
          </a:solidFill>
          <a:latin typeface="Arial" charset="0"/>
          <a:ea typeface="ＭＳ Ｐゴシック" charset="-128"/>
        </a:defRPr>
      </a:lvl3pPr>
      <a:lvl4pPr algn="ctr" rtl="0" eaLnBrk="1" fontAlgn="base" hangingPunct="1">
        <a:spcBef>
          <a:spcPct val="0"/>
        </a:spcBef>
        <a:spcAft>
          <a:spcPct val="0"/>
        </a:spcAft>
        <a:defRPr kumimoji="1" sz="4400">
          <a:solidFill>
            <a:schemeClr val="tx2"/>
          </a:solidFill>
          <a:latin typeface="Arial" charset="0"/>
          <a:ea typeface="ＭＳ Ｐゴシック" charset="-128"/>
        </a:defRPr>
      </a:lvl4pPr>
      <a:lvl5pPr algn="ctr" rtl="0" eaLnBrk="1" fontAlgn="base" hangingPunct="1">
        <a:spcBef>
          <a:spcPct val="0"/>
        </a:spcBef>
        <a:spcAft>
          <a:spcPct val="0"/>
        </a:spcAft>
        <a:defRPr kumimoji="1" sz="4400">
          <a:solidFill>
            <a:schemeClr val="tx2"/>
          </a:solidFill>
          <a:latin typeface="Arial" charset="0"/>
          <a:ea typeface="ＭＳ Ｐゴシック" charset="-128"/>
        </a:defRPr>
      </a:lvl5pPr>
      <a:lvl6pPr marL="457200" algn="ctr" rtl="0" eaLnBrk="1" fontAlgn="base" hangingPunct="1">
        <a:spcBef>
          <a:spcPct val="0"/>
        </a:spcBef>
        <a:spcAft>
          <a:spcPct val="0"/>
        </a:spcAft>
        <a:defRPr kumimoji="1" sz="4400">
          <a:solidFill>
            <a:schemeClr val="tx2"/>
          </a:solidFill>
          <a:latin typeface="Arial" charset="0"/>
          <a:ea typeface="ＭＳ Ｐゴシック" charset="-128"/>
        </a:defRPr>
      </a:lvl6pPr>
      <a:lvl7pPr marL="914400" algn="ctr" rtl="0" eaLnBrk="1" fontAlgn="base" hangingPunct="1">
        <a:spcBef>
          <a:spcPct val="0"/>
        </a:spcBef>
        <a:spcAft>
          <a:spcPct val="0"/>
        </a:spcAft>
        <a:defRPr kumimoji="1" sz="4400">
          <a:solidFill>
            <a:schemeClr val="tx2"/>
          </a:solidFill>
          <a:latin typeface="Arial" charset="0"/>
          <a:ea typeface="ＭＳ Ｐゴシック" charset="-128"/>
        </a:defRPr>
      </a:lvl7pPr>
      <a:lvl8pPr marL="1371600" algn="ctr" rtl="0" eaLnBrk="1" fontAlgn="base" hangingPunct="1">
        <a:spcBef>
          <a:spcPct val="0"/>
        </a:spcBef>
        <a:spcAft>
          <a:spcPct val="0"/>
        </a:spcAft>
        <a:defRPr kumimoji="1" sz="4400">
          <a:solidFill>
            <a:schemeClr val="tx2"/>
          </a:solidFill>
          <a:latin typeface="Arial" charset="0"/>
          <a:ea typeface="ＭＳ Ｐゴシック" charset="-128"/>
        </a:defRPr>
      </a:lvl8pPr>
      <a:lvl9pPr marL="1828800" algn="ctr" rtl="0" eaLnBrk="1" fontAlgn="base" hangingPunct="1">
        <a:spcBef>
          <a:spcPct val="0"/>
        </a:spcBef>
        <a:spcAft>
          <a:spcPct val="0"/>
        </a:spcAft>
        <a:defRPr kumimoji="1" sz="4400">
          <a:solidFill>
            <a:schemeClr val="tx2"/>
          </a:solidFill>
          <a:latin typeface="Arial" charset="0"/>
          <a:ea typeface="ＭＳ Ｐゴシック" charset="-128"/>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800">
          <a:solidFill>
            <a:schemeClr val="tx1"/>
          </a:solidFill>
          <a:latin typeface="+mn-lt"/>
          <a:ea typeface="+mn-ea"/>
        </a:defRPr>
      </a:lvl2pPr>
      <a:lvl3pPr marL="1143000" indent="-228600" algn="l" rtl="0" eaLnBrk="1" fontAlgn="base" hangingPunct="1">
        <a:spcBef>
          <a:spcPct val="20000"/>
        </a:spcBef>
        <a:spcAft>
          <a:spcPct val="0"/>
        </a:spcAft>
        <a:buChar char="•"/>
        <a:defRPr kumimoji="1" sz="2400">
          <a:solidFill>
            <a:schemeClr val="tx1"/>
          </a:solidFill>
          <a:latin typeface="+mn-lt"/>
          <a:ea typeface="+mn-ea"/>
        </a:defRPr>
      </a:lvl3pPr>
      <a:lvl4pPr marL="1600200" indent="-228600" algn="l" rtl="0" eaLnBrk="1" fontAlgn="base" hangingPunct="1">
        <a:spcBef>
          <a:spcPct val="20000"/>
        </a:spcBef>
        <a:spcAft>
          <a:spcPct val="0"/>
        </a:spcAft>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unakata.hisao@renesa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linuxdevices.com/articles/AT7065740528.html" TargetMode="Externa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9.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2" Type="http://schemas.openxmlformats.org/officeDocument/2006/relationships/image" Target="../media/image14.jpeg"/><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lwn.net/Articles/230831/" TargetMode="External"/><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lwn.net/Articles/230831/"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lwn.net/Articles/230831/" TargetMode="Externa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lwn.net/Articles/230831/" TargetMode="Externa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image" Target="../media/image34.jpeg"/><Relationship Id="rId7" Type="http://schemas.openxmlformats.org/officeDocument/2006/relationships/diagramQuickStyle" Target="../diagrams/quickStyle10.xml"/><Relationship Id="rId2" Type="http://schemas.openxmlformats.org/officeDocument/2006/relationships/image" Target="../media/image33.jpeg"/><Relationship Id="rId1" Type="http://schemas.openxmlformats.org/officeDocument/2006/relationships/slideLayout" Target="../slideLayouts/slideLayout6.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image" Target="../media/image35.jpeg"/></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2.xml.rels><?xml version="1.0" encoding="UTF-8" standalone="yes"?>
<Relationships xmlns="http://schemas.openxmlformats.org/package/2006/relationships"><Relationship Id="rId8" Type="http://schemas.openxmlformats.org/officeDocument/2006/relationships/diagramQuickStyle" Target="../diagrams/quickStyle15.xml"/><Relationship Id="rId3" Type="http://schemas.openxmlformats.org/officeDocument/2006/relationships/diagramLayout" Target="../diagrams/layout14.xml"/><Relationship Id="rId7" Type="http://schemas.openxmlformats.org/officeDocument/2006/relationships/diagramLayout" Target="../diagrams/layout15.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openxmlformats.org/officeDocument/2006/relationships/diagramData" Target="../diagrams/data15.xml"/><Relationship Id="rId5" Type="http://schemas.openxmlformats.org/officeDocument/2006/relationships/diagramColors" Target="../diagrams/colors14.xml"/><Relationship Id="rId4" Type="http://schemas.openxmlformats.org/officeDocument/2006/relationships/diagramQuickStyle" Target="../diagrams/quickStyle14.xml"/><Relationship Id="rId9" Type="http://schemas.openxmlformats.org/officeDocument/2006/relationships/diagramColors" Target="../diagrams/colors15.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6.xml"/><Relationship Id="rId2" Type="http://schemas.openxmlformats.org/officeDocument/2006/relationships/image" Target="../media/image37.jpeg"/><Relationship Id="rId1" Type="http://schemas.openxmlformats.org/officeDocument/2006/relationships/slideLayout" Target="../slideLayouts/slideLayout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17.xml"/><Relationship Id="rId2" Type="http://schemas.openxmlformats.org/officeDocument/2006/relationships/image" Target="../media/image38.jpeg"/><Relationship Id="rId1" Type="http://schemas.openxmlformats.org/officeDocument/2006/relationships/slideLayout" Target="../slideLayouts/slideLayout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7.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diagramColors" Target="../diagrams/colors20.xml"/><Relationship Id="rId2" Type="http://schemas.openxmlformats.org/officeDocument/2006/relationships/image" Target="../media/image39.jpeg"/><Relationship Id="rId1" Type="http://schemas.openxmlformats.org/officeDocument/2006/relationships/slideLayout" Target="../slideLayouts/slideLayout3.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2.xml.rels><?xml version="1.0" encoding="UTF-8" standalone="yes"?>
<Relationships xmlns="http://schemas.openxmlformats.org/package/2006/relationships"><Relationship Id="rId8" Type="http://schemas.openxmlformats.org/officeDocument/2006/relationships/diagramQuickStyle" Target="../diagrams/quickStyle24.xml"/><Relationship Id="rId3" Type="http://schemas.openxmlformats.org/officeDocument/2006/relationships/diagramLayout" Target="../diagrams/layout23.xml"/><Relationship Id="rId7" Type="http://schemas.openxmlformats.org/officeDocument/2006/relationships/diagramLayout" Target="../diagrams/layout24.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openxmlformats.org/officeDocument/2006/relationships/diagramData" Target="../diagrams/data24.xml"/><Relationship Id="rId5" Type="http://schemas.openxmlformats.org/officeDocument/2006/relationships/diagramColors" Target="../diagrams/colors23.xml"/><Relationship Id="rId4" Type="http://schemas.openxmlformats.org/officeDocument/2006/relationships/diagramQuickStyle" Target="../diagrams/quickStyle23.xml"/><Relationship Id="rId9" Type="http://schemas.openxmlformats.org/officeDocument/2006/relationships/diagramColors" Target="../diagrams/colors24.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4.xml.rels><?xml version="1.0" encoding="UTF-8" standalone="yes"?>
<Relationships xmlns="http://schemas.openxmlformats.org/package/2006/relationships"><Relationship Id="rId8" Type="http://schemas.openxmlformats.org/officeDocument/2006/relationships/diagramLayout" Target="../diagrams/layout27.xml"/><Relationship Id="rId13" Type="http://schemas.openxmlformats.org/officeDocument/2006/relationships/diagramQuickStyle" Target="../diagrams/quickStyle28.xml"/><Relationship Id="rId18" Type="http://schemas.openxmlformats.org/officeDocument/2006/relationships/diagramColors" Target="../diagrams/colors29.xml"/><Relationship Id="rId26" Type="http://schemas.openxmlformats.org/officeDocument/2006/relationships/diagramColors" Target="../diagrams/colors31.xml"/><Relationship Id="rId3" Type="http://schemas.openxmlformats.org/officeDocument/2006/relationships/diagramData" Target="../diagrams/data26.xml"/><Relationship Id="rId21" Type="http://schemas.openxmlformats.org/officeDocument/2006/relationships/diagramQuickStyle" Target="../diagrams/quickStyle30.xml"/><Relationship Id="rId7" Type="http://schemas.openxmlformats.org/officeDocument/2006/relationships/diagramData" Target="../diagrams/data27.xml"/><Relationship Id="rId12" Type="http://schemas.openxmlformats.org/officeDocument/2006/relationships/diagramLayout" Target="../diagrams/layout28.xml"/><Relationship Id="rId17" Type="http://schemas.openxmlformats.org/officeDocument/2006/relationships/diagramQuickStyle" Target="../diagrams/quickStyle29.xml"/><Relationship Id="rId25" Type="http://schemas.openxmlformats.org/officeDocument/2006/relationships/diagramQuickStyle" Target="../diagrams/quickStyle31.xml"/><Relationship Id="rId2" Type="http://schemas.openxmlformats.org/officeDocument/2006/relationships/image" Target="../media/image4.gif"/><Relationship Id="rId16" Type="http://schemas.openxmlformats.org/officeDocument/2006/relationships/diagramLayout" Target="../diagrams/layout29.xml"/><Relationship Id="rId20" Type="http://schemas.openxmlformats.org/officeDocument/2006/relationships/diagramLayout" Target="../diagrams/layout30.xml"/><Relationship Id="rId1" Type="http://schemas.openxmlformats.org/officeDocument/2006/relationships/slideLayout" Target="../slideLayouts/slideLayout5.xml"/><Relationship Id="rId6" Type="http://schemas.openxmlformats.org/officeDocument/2006/relationships/diagramColors" Target="../diagrams/colors26.xml"/><Relationship Id="rId11" Type="http://schemas.openxmlformats.org/officeDocument/2006/relationships/diagramData" Target="../diagrams/data28.xml"/><Relationship Id="rId24" Type="http://schemas.openxmlformats.org/officeDocument/2006/relationships/diagramLayout" Target="../diagrams/layout31.xml"/><Relationship Id="rId5" Type="http://schemas.openxmlformats.org/officeDocument/2006/relationships/diagramQuickStyle" Target="../diagrams/quickStyle26.xml"/><Relationship Id="rId15" Type="http://schemas.openxmlformats.org/officeDocument/2006/relationships/diagramData" Target="../diagrams/data29.xml"/><Relationship Id="rId23" Type="http://schemas.openxmlformats.org/officeDocument/2006/relationships/diagramData" Target="../diagrams/data31.xml"/><Relationship Id="rId10" Type="http://schemas.openxmlformats.org/officeDocument/2006/relationships/diagramColors" Target="../diagrams/colors27.xml"/><Relationship Id="rId19" Type="http://schemas.openxmlformats.org/officeDocument/2006/relationships/diagramData" Target="../diagrams/data30.xml"/><Relationship Id="rId4" Type="http://schemas.openxmlformats.org/officeDocument/2006/relationships/diagramLayout" Target="../diagrams/layout26.xml"/><Relationship Id="rId9" Type="http://schemas.openxmlformats.org/officeDocument/2006/relationships/diagramQuickStyle" Target="../diagrams/quickStyle27.xml"/><Relationship Id="rId14" Type="http://schemas.openxmlformats.org/officeDocument/2006/relationships/diagramColors" Target="../diagrams/colors28.xml"/><Relationship Id="rId22" Type="http://schemas.openxmlformats.org/officeDocument/2006/relationships/diagramColors" Target="../diagrams/colors30.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45.jpeg"/></Relationships>
</file>

<file path=ppt/slides/_rels/slide57.xml.rels><?xml version="1.0" encoding="UTF-8" standalone="yes"?>
<Relationships xmlns="http://schemas.openxmlformats.org/package/2006/relationships"><Relationship Id="rId8" Type="http://schemas.openxmlformats.org/officeDocument/2006/relationships/diagramQuickStyle" Target="../diagrams/quickStyle33.xml"/><Relationship Id="rId3" Type="http://schemas.openxmlformats.org/officeDocument/2006/relationships/diagramLayout" Target="../diagrams/layout32.xml"/><Relationship Id="rId7" Type="http://schemas.openxmlformats.org/officeDocument/2006/relationships/diagramLayout" Target="../diagrams/layout33.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openxmlformats.org/officeDocument/2006/relationships/diagramData" Target="../diagrams/data33.xml"/><Relationship Id="rId5" Type="http://schemas.openxmlformats.org/officeDocument/2006/relationships/diagramColors" Target="../diagrams/colors32.xml"/><Relationship Id="rId4" Type="http://schemas.openxmlformats.org/officeDocument/2006/relationships/diagramQuickStyle" Target="../diagrams/quickStyle32.xml"/><Relationship Id="rId9" Type="http://schemas.openxmlformats.org/officeDocument/2006/relationships/diagramColors" Target="../diagrams/colors33.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Linux</a:t>
            </a:r>
            <a:r>
              <a:rPr kumimoji="1" lang="ja-JP" altLang="en-US" dirty="0" smtClean="0"/>
              <a:t> </a:t>
            </a:r>
            <a:r>
              <a:rPr kumimoji="1" lang="en-US" altLang="ja-JP" dirty="0" smtClean="0"/>
              <a:t>Competence</a:t>
            </a:r>
            <a:r>
              <a:rPr kumimoji="1" lang="ja-JP" altLang="en-US" dirty="0" smtClean="0"/>
              <a:t> </a:t>
            </a:r>
            <a:r>
              <a:rPr kumimoji="1" lang="en-US" altLang="ja-JP" dirty="0" smtClean="0"/>
              <a:t>Center</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活動状況報告 （</a:t>
            </a:r>
            <a:r>
              <a:rPr kumimoji="1" lang="en-US" altLang="ja-JP" dirty="0" smtClean="0"/>
              <a:t>2006.9</a:t>
            </a:r>
            <a:r>
              <a:rPr kumimoji="1" lang="ja-JP" altLang="en-US" dirty="0" smtClean="0"/>
              <a:t> ～</a:t>
            </a:r>
            <a:r>
              <a:rPr lang="ja-JP" altLang="en-US" dirty="0" smtClean="0"/>
              <a:t> </a:t>
            </a:r>
            <a:r>
              <a:rPr lang="en-US" altLang="ja-JP" dirty="0" smtClean="0"/>
              <a:t>2007.4</a:t>
            </a:r>
            <a:r>
              <a:rPr kumimoji="1" lang="ja-JP" altLang="en-US" dirty="0" smtClean="0"/>
              <a:t>）</a:t>
            </a:r>
            <a:endParaRPr kumimoji="1" lang="ja-JP" altLang="en-US" dirty="0"/>
          </a:p>
        </p:txBody>
      </p:sp>
      <p:sp>
        <p:nvSpPr>
          <p:cNvPr id="4" name="テキスト ボックス 3"/>
          <p:cNvSpPr txBox="1"/>
          <p:nvPr/>
        </p:nvSpPr>
        <p:spPr>
          <a:xfrm>
            <a:off x="642910" y="4857760"/>
            <a:ext cx="6429420" cy="646331"/>
          </a:xfrm>
          <a:prstGeom prst="rect">
            <a:avLst/>
          </a:prstGeom>
          <a:noFill/>
        </p:spPr>
        <p:txBody>
          <a:bodyPr wrap="square" rtlCol="0">
            <a:spAutoFit/>
          </a:bodyPr>
          <a:lstStyle/>
          <a:p>
            <a:r>
              <a:rPr kumimoji="1" lang="ja-JP" altLang="en-US" dirty="0" smtClean="0"/>
              <a:t>宗像尚郎 （ </a:t>
            </a:r>
            <a:r>
              <a:rPr kumimoji="1" lang="en-US" altLang="ja-JP" dirty="0" smtClean="0">
                <a:hlinkClick r:id="rId2"/>
              </a:rPr>
              <a:t>munakata.hisao@renesas.com</a:t>
            </a:r>
            <a:r>
              <a:rPr kumimoji="1" lang="en-US" altLang="ja-JP" dirty="0" smtClean="0"/>
              <a:t> )</a:t>
            </a:r>
          </a:p>
          <a:p>
            <a:r>
              <a:rPr lang="en-US" altLang="ja-JP" dirty="0" smtClean="0"/>
              <a:t>RSO</a:t>
            </a:r>
            <a:r>
              <a:rPr lang="ja-JP" altLang="en-US" dirty="0" smtClean="0"/>
              <a:t>　システムビジネス本部</a:t>
            </a:r>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Agenda</a:t>
            </a:r>
            <a:endParaRPr kumimoji="1" lang="ja-JP" altLang="en-US" dirty="0"/>
          </a:p>
        </p:txBody>
      </p:sp>
      <p:sp>
        <p:nvSpPr>
          <p:cNvPr id="3" name="コンテンツ プレースホルダ 2"/>
          <p:cNvSpPr>
            <a:spLocks noGrp="1"/>
          </p:cNvSpPr>
          <p:nvPr>
            <p:ph idx="1"/>
          </p:nvPr>
        </p:nvSpPr>
        <p:spPr/>
        <p:txBody>
          <a:bodyPr/>
          <a:lstStyle/>
          <a:p>
            <a:pPr marL="457200" indent="-457200">
              <a:buAutoNum type="arabicPeriod"/>
            </a:pPr>
            <a:r>
              <a:rPr lang="ja-JP" altLang="en-US" dirty="0" smtClean="0"/>
              <a:t>現状分析と戦略策定</a:t>
            </a:r>
            <a:endParaRPr lang="en-US" altLang="ja-JP" dirty="0" smtClean="0"/>
          </a:p>
          <a:p>
            <a:pPr marL="630238" lvl="1" indent="-349250">
              <a:buAutoNum type="arabicPeriod"/>
            </a:pPr>
            <a:r>
              <a:rPr lang="ja-JP" altLang="en-US" dirty="0" smtClean="0"/>
              <a:t>リナックス市場動向 （市場規模、顧客ニーズ、ルネサスポジション）</a:t>
            </a:r>
            <a:endParaRPr lang="en-US" altLang="ja-JP" dirty="0" smtClean="0"/>
          </a:p>
          <a:p>
            <a:pPr marL="630238" lvl="1" indent="-349250">
              <a:buAutoNum type="arabicPeriod"/>
            </a:pPr>
            <a:r>
              <a:rPr lang="ja-JP" altLang="en-US" dirty="0" smtClean="0"/>
              <a:t>ルネサスビジネス状況　</a:t>
            </a:r>
            <a:endParaRPr lang="en-US" altLang="ja-JP" dirty="0" smtClean="0"/>
          </a:p>
          <a:p>
            <a:pPr marL="630238" lvl="1" indent="-349250">
              <a:buAutoNum type="arabicPeriod"/>
            </a:pPr>
            <a:r>
              <a:rPr lang="ja-JP" altLang="en-US" dirty="0" smtClean="0"/>
              <a:t>リナックス開発コミュニティの見方</a:t>
            </a:r>
            <a:endParaRPr lang="en-US" altLang="ja-JP" dirty="0" smtClean="0"/>
          </a:p>
          <a:p>
            <a:pPr marL="630238" lvl="1" indent="-349250">
              <a:buAutoNum type="arabicPeriod"/>
            </a:pPr>
            <a:r>
              <a:rPr lang="ja-JP" altLang="en-US" dirty="0" smtClean="0"/>
              <a:t>ルネサスのリナックスサポート戦略 （再設定）</a:t>
            </a:r>
            <a:endParaRPr lang="en-US" altLang="ja-JP" dirty="0" smtClean="0"/>
          </a:p>
          <a:p>
            <a:pPr marL="630238" lvl="1" indent="-349250">
              <a:buNone/>
            </a:pPr>
            <a:endParaRPr lang="en-US" altLang="ja-JP" dirty="0" smtClean="0"/>
          </a:p>
          <a:p>
            <a:pPr marL="457200" indent="-457200">
              <a:buAutoNum type="arabicPeriod"/>
            </a:pPr>
            <a:r>
              <a:rPr kumimoji="1" lang="ja-JP" altLang="en-US" dirty="0" smtClean="0"/>
              <a:t>活動経過報告 （</a:t>
            </a:r>
            <a:r>
              <a:rPr lang="ja-JP" altLang="en-US" dirty="0" smtClean="0"/>
              <a:t>これまでの活動で学習した内容</a:t>
            </a:r>
            <a:r>
              <a:rPr kumimoji="1" lang="ja-JP" altLang="en-US" dirty="0" smtClean="0"/>
              <a:t>）</a:t>
            </a:r>
            <a:endParaRPr kumimoji="1" lang="en-US" altLang="ja-JP" dirty="0" smtClean="0"/>
          </a:p>
          <a:p>
            <a:pPr marL="738188" lvl="1" indent="-457200">
              <a:buAutoNum type="arabicPeriod"/>
            </a:pPr>
            <a:r>
              <a:rPr lang="en-US" altLang="ja-JP" dirty="0" smtClean="0"/>
              <a:t>kernel</a:t>
            </a:r>
            <a:r>
              <a:rPr lang="ja-JP" altLang="en-US" dirty="0" smtClean="0"/>
              <a:t> 整備 </a:t>
            </a:r>
            <a:endParaRPr lang="en-US" altLang="ja-JP" dirty="0" smtClean="0"/>
          </a:p>
          <a:p>
            <a:pPr marL="738188" lvl="1" indent="-457200">
              <a:buAutoNum type="arabicPeriod"/>
            </a:pPr>
            <a:r>
              <a:rPr kumimoji="1" lang="en-US" altLang="ja-JP" dirty="0" smtClean="0"/>
              <a:t>toolchain</a:t>
            </a:r>
            <a:r>
              <a:rPr kumimoji="1" lang="ja-JP" altLang="en-US" dirty="0" smtClean="0"/>
              <a:t> 整備（コンパイラ、デバッガ）</a:t>
            </a:r>
            <a:endParaRPr kumimoji="1" lang="en-US" altLang="ja-JP" dirty="0" smtClean="0"/>
          </a:p>
          <a:p>
            <a:pPr marL="738188" lvl="1" indent="-457200">
              <a:buAutoNum type="arabicPeriod"/>
            </a:pPr>
            <a:r>
              <a:rPr lang="en-US" altLang="ja-JP" dirty="0" smtClean="0"/>
              <a:t>userland</a:t>
            </a:r>
            <a:r>
              <a:rPr lang="ja-JP" altLang="en-US" dirty="0" smtClean="0"/>
              <a:t> 整備（アプリケーションソフトウエア） </a:t>
            </a:r>
            <a:endParaRPr lang="en-US" altLang="ja-JP" dirty="0" smtClean="0"/>
          </a:p>
          <a:p>
            <a:pPr marL="738188" lvl="1" indent="-457200">
              <a:buAutoNum type="arabicPeriod"/>
            </a:pPr>
            <a:r>
              <a:rPr kumimoji="1" lang="ja-JP" altLang="en-US" dirty="0" smtClean="0"/>
              <a:t>システム性能 （マルチ</a:t>
            </a:r>
            <a:r>
              <a:rPr lang="ja-JP" altLang="en-US" dirty="0" smtClean="0"/>
              <a:t>メディアアプリケーション）</a:t>
            </a:r>
            <a:endParaRPr lang="en-US" altLang="ja-JP" dirty="0" smtClean="0"/>
          </a:p>
          <a:p>
            <a:pPr marL="457200" indent="-457200">
              <a:buAutoNum type="arabicPeriod"/>
            </a:pPr>
            <a:endParaRPr kumimoji="1" lang="en-US" altLang="ja-JP" dirty="0" smtClean="0"/>
          </a:p>
          <a:p>
            <a:pPr marL="457200" indent="-457200">
              <a:buAutoNum type="arabicPeriod"/>
            </a:pPr>
            <a:r>
              <a:rPr lang="ja-JP" altLang="en-US" dirty="0" smtClean="0"/>
              <a:t>まとめ</a:t>
            </a:r>
            <a:endParaRPr kumimoji="1" lang="en-US" altLang="ja-JP" dirty="0" smtClean="0"/>
          </a:p>
          <a:p>
            <a:pPr marL="457200" indent="-457200">
              <a:buNone/>
            </a:pPr>
            <a:endParaRPr kumimoji="1" lang="en-US" altLang="ja-JP" dirty="0" smtClean="0"/>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2</a:t>
            </a:fld>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出展 ： </a:t>
            </a:r>
            <a:r>
              <a:rPr kumimoji="1" lang="en-US" altLang="ja-JP" dirty="0" smtClean="0"/>
              <a:t>Linux</a:t>
            </a:r>
            <a:r>
              <a:rPr kumimoji="1" lang="ja-JP" altLang="en-US" dirty="0" smtClean="0"/>
              <a:t> </a:t>
            </a:r>
            <a:r>
              <a:rPr kumimoji="1" lang="en-US" altLang="ja-JP" dirty="0" smtClean="0"/>
              <a:t>Device</a:t>
            </a:r>
            <a:r>
              <a:rPr kumimoji="1" lang="ja-JP" altLang="en-US" dirty="0" smtClean="0"/>
              <a:t> ［ </a:t>
            </a:r>
            <a:r>
              <a:rPr lang="en-US" altLang="ja-JP" dirty="0" smtClean="0">
                <a:hlinkClick r:id="rId2"/>
              </a:rPr>
              <a:t>http://www.linuxdevices.com/articles/AT7065740528.html</a:t>
            </a:r>
            <a:r>
              <a:rPr lang="ja-JP" altLang="en-US" dirty="0" smtClean="0"/>
              <a:t> ］</a:t>
            </a:r>
            <a:endParaRPr kumimoji="1" lang="ja-JP" altLang="en-US" dirty="0"/>
          </a:p>
        </p:txBody>
      </p:sp>
      <p:sp>
        <p:nvSpPr>
          <p:cNvPr id="3" name="タイトル 2"/>
          <p:cNvSpPr>
            <a:spLocks noGrp="1"/>
          </p:cNvSpPr>
          <p:nvPr>
            <p:ph type="title"/>
          </p:nvPr>
        </p:nvSpPr>
        <p:spPr/>
        <p:txBody>
          <a:bodyPr/>
          <a:lstStyle/>
          <a:p>
            <a:r>
              <a:rPr kumimoji="1" lang="en-US" altLang="ja-JP" dirty="0" smtClean="0"/>
              <a:t>1.1.1</a:t>
            </a:r>
            <a:r>
              <a:rPr kumimoji="1" lang="ja-JP" altLang="en-US" dirty="0" smtClean="0"/>
              <a:t> </a:t>
            </a:r>
            <a:r>
              <a:rPr lang="ja-JP" altLang="en-US" dirty="0" smtClean="0"/>
              <a:t> もはや我々もリナックスを避けては通れない </a:t>
            </a:r>
            <a:r>
              <a:rPr lang="en-US" altLang="ja-JP" dirty="0" smtClean="0"/>
              <a:t>?</a:t>
            </a:r>
            <a:endParaRPr kumimoji="1" lang="ja-JP" altLang="en-US" dirty="0"/>
          </a:p>
        </p:txBody>
      </p:sp>
      <p:pic>
        <p:nvPicPr>
          <p:cNvPr id="4" name="図 3" descr="001.JPG"/>
          <p:cNvPicPr>
            <a:picLocks noChangeAspect="1"/>
          </p:cNvPicPr>
          <p:nvPr/>
        </p:nvPicPr>
        <p:blipFill>
          <a:blip r:embed="rId3"/>
          <a:stretch>
            <a:fillRect/>
          </a:stretch>
        </p:blipFill>
        <p:spPr>
          <a:xfrm>
            <a:off x="214282" y="1142984"/>
            <a:ext cx="5448300" cy="4786346"/>
          </a:xfrm>
          <a:prstGeom prst="rect">
            <a:avLst/>
          </a:prstGeom>
        </p:spPr>
      </p:pic>
      <p:sp>
        <p:nvSpPr>
          <p:cNvPr id="5" name="正方形/長方形 4"/>
          <p:cNvSpPr/>
          <p:nvPr/>
        </p:nvSpPr>
        <p:spPr>
          <a:xfrm>
            <a:off x="5715008" y="1214422"/>
            <a:ext cx="2714644" cy="1569660"/>
          </a:xfrm>
          <a:prstGeom prst="rect">
            <a:avLst/>
          </a:prstGeom>
        </p:spPr>
        <p:txBody>
          <a:bodyPr wrap="square">
            <a:spAutoFit/>
          </a:bodyPr>
          <a:lstStyle/>
          <a:p>
            <a:r>
              <a:rPr lang="en-US" sz="1600" b="1" dirty="0" smtClean="0"/>
              <a:t>Which </a:t>
            </a:r>
            <a:r>
              <a:rPr lang="en-US" sz="1600" b="1" dirty="0" err="1" smtClean="0"/>
              <a:t>OSes</a:t>
            </a:r>
            <a:r>
              <a:rPr lang="en-US" sz="1600" b="1" dirty="0" smtClean="0"/>
              <a:t> have been in your (company's) </a:t>
            </a:r>
            <a:br>
              <a:rPr lang="en-US" sz="1600" b="1" dirty="0" smtClean="0"/>
            </a:br>
            <a:r>
              <a:rPr lang="en-US" sz="1600" b="1" dirty="0" smtClean="0"/>
              <a:t>embedded designs during the past two years?</a:t>
            </a:r>
            <a:r>
              <a:rPr lang="en-US" sz="1600" dirty="0" smtClean="0"/>
              <a:t/>
            </a:r>
            <a:br>
              <a:rPr lang="en-US" sz="1600" dirty="0" smtClean="0"/>
            </a:br>
            <a:endParaRPr lang="ja-JP" altLang="en-US" sz="1600" dirty="0"/>
          </a:p>
        </p:txBody>
      </p:sp>
      <p:pic>
        <p:nvPicPr>
          <p:cNvPr id="6" name="図 5" descr="002.JPG"/>
          <p:cNvPicPr>
            <a:picLocks noChangeAspect="1"/>
          </p:cNvPicPr>
          <p:nvPr/>
        </p:nvPicPr>
        <p:blipFill>
          <a:blip r:embed="rId4"/>
          <a:stretch>
            <a:fillRect/>
          </a:stretch>
        </p:blipFill>
        <p:spPr>
          <a:xfrm>
            <a:off x="5643570" y="2857496"/>
            <a:ext cx="3222026" cy="2671767"/>
          </a:xfrm>
          <a:prstGeom prst="rect">
            <a:avLst/>
          </a:prstGeom>
        </p:spPr>
      </p:pic>
      <p:sp>
        <p:nvSpPr>
          <p:cNvPr id="7" name="円/楕円 6"/>
          <p:cNvSpPr/>
          <p:nvPr/>
        </p:nvSpPr>
        <p:spPr bwMode="auto">
          <a:xfrm>
            <a:off x="5581010" y="3446756"/>
            <a:ext cx="428628" cy="214314"/>
          </a:xfrm>
          <a:prstGeom prst="ellipse">
            <a:avLst/>
          </a:prstGeom>
          <a:noFill/>
          <a:ln w="19050" cap="flat" cmpd="sng" algn="ctr">
            <a:solidFill>
              <a:srgbClr val="FF0000"/>
            </a:solidFill>
            <a:prstDash val="dash"/>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8" name="スライド番号プレースホルダ 7"/>
          <p:cNvSpPr>
            <a:spLocks noGrp="1"/>
          </p:cNvSpPr>
          <p:nvPr>
            <p:ph type="sldNum" sz="quarter" idx="11"/>
          </p:nvPr>
        </p:nvSpPr>
        <p:spPr/>
        <p:txBody>
          <a:bodyPr/>
          <a:lstStyle/>
          <a:p>
            <a:fld id="{3C769892-84FE-4883-951B-E83857899C30}" type="slidenum">
              <a:rPr kumimoji="1" lang="ja-JP" altLang="en-US" smtClean="0"/>
              <a:pPr/>
              <a:t>3</a:t>
            </a:fld>
            <a:endParaRPr kumimoji="1" lang="ja-JP"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ja-JP" altLang="en-US" dirty="0" smtClean="0"/>
              <a:t>引用 ： ［ </a:t>
            </a:r>
            <a:r>
              <a:rPr lang="en-US" altLang="ja-JP" dirty="0" smtClean="0"/>
              <a:t>http://linuxdevices.com/files/article077/embedded_processor_current_trend.jpg</a:t>
            </a:r>
            <a:r>
              <a:rPr lang="ja-JP" altLang="en-US" dirty="0" smtClean="0"/>
              <a:t> ］</a:t>
            </a:r>
            <a:endParaRPr kumimoji="1" lang="ja-JP" altLang="en-US" dirty="0"/>
          </a:p>
        </p:txBody>
      </p:sp>
      <p:sp>
        <p:nvSpPr>
          <p:cNvPr id="3" name="タイトル 2"/>
          <p:cNvSpPr>
            <a:spLocks noGrp="1"/>
          </p:cNvSpPr>
          <p:nvPr>
            <p:ph type="title"/>
          </p:nvPr>
        </p:nvSpPr>
        <p:spPr/>
        <p:txBody>
          <a:bodyPr/>
          <a:lstStyle/>
          <a:p>
            <a:r>
              <a:rPr kumimoji="1" lang="en-US" altLang="ja-JP" dirty="0" smtClean="0"/>
              <a:t>1.1.2</a:t>
            </a:r>
            <a:r>
              <a:rPr lang="ja-JP" altLang="en-US" dirty="0" smtClean="0"/>
              <a:t>　</a:t>
            </a:r>
            <a:r>
              <a:rPr lang="en-US" altLang="ja-JP" dirty="0" smtClean="0"/>
              <a:t>SuperH</a:t>
            </a:r>
            <a:r>
              <a:rPr lang="ja-JP" altLang="en-US" dirty="0" smtClean="0"/>
              <a:t> はリナックス対応</a:t>
            </a:r>
            <a:r>
              <a:rPr lang="en-US" altLang="ja-JP" dirty="0" smtClean="0"/>
              <a:t>CPU</a:t>
            </a:r>
            <a:r>
              <a:rPr lang="ja-JP" altLang="en-US" dirty="0" smtClean="0"/>
              <a:t>の中で存在感あり</a:t>
            </a:r>
            <a:endParaRPr kumimoji="1" lang="ja-JP" altLang="en-US" dirty="0"/>
          </a:p>
        </p:txBody>
      </p:sp>
      <p:pic>
        <p:nvPicPr>
          <p:cNvPr id="6" name="図 5" descr="004.JPG"/>
          <p:cNvPicPr>
            <a:picLocks noChangeAspect="1"/>
          </p:cNvPicPr>
          <p:nvPr/>
        </p:nvPicPr>
        <p:blipFill>
          <a:blip r:embed="rId2"/>
          <a:stretch>
            <a:fillRect/>
          </a:stretch>
        </p:blipFill>
        <p:spPr>
          <a:xfrm>
            <a:off x="1123975" y="1000108"/>
            <a:ext cx="7019925" cy="4295775"/>
          </a:xfrm>
          <a:prstGeom prst="rect">
            <a:avLst/>
          </a:prstGeom>
        </p:spPr>
      </p:pic>
      <p:graphicFrame>
        <p:nvGraphicFramePr>
          <p:cNvPr id="9" name="図表 8"/>
          <p:cNvGraphicFramePr/>
          <p:nvPr/>
        </p:nvGraphicFramePr>
        <p:xfrm>
          <a:off x="357158" y="5286388"/>
          <a:ext cx="8459785" cy="584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スライド番号プレースホルダ 6"/>
          <p:cNvSpPr>
            <a:spLocks noGrp="1"/>
          </p:cNvSpPr>
          <p:nvPr>
            <p:ph type="sldNum" sz="quarter" idx="11"/>
          </p:nvPr>
        </p:nvSpPr>
        <p:spPr/>
        <p:txBody>
          <a:bodyPr/>
          <a:lstStyle/>
          <a:p>
            <a:fld id="{3C769892-84FE-4883-951B-E83857899C30}" type="slidenum">
              <a:rPr kumimoji="1" lang="ja-JP" altLang="en-US" smtClean="0"/>
              <a:pPr/>
              <a:t>4</a:t>
            </a:fld>
            <a:endParaRPr kumimoji="1" lang="ja-JP"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引用 </a:t>
            </a:r>
            <a:r>
              <a:rPr kumimoji="1" lang="en-US" altLang="ja-JP" dirty="0" smtClean="0"/>
              <a:t>:</a:t>
            </a:r>
            <a:r>
              <a:rPr kumimoji="1" lang="ja-JP" altLang="en-US" dirty="0" smtClean="0"/>
              <a:t> </a:t>
            </a:r>
            <a:r>
              <a:rPr lang="en-US" altLang="ja-JP" dirty="0" smtClean="0"/>
              <a:t>[http://www.linuxdevices.com/cgi-bin/survey/survey.cgi?view=archive&amp;id=01302007173158</a:t>
            </a:r>
            <a:r>
              <a:rPr kumimoji="1" lang="ja-JP" altLang="en-US" dirty="0" smtClean="0"/>
              <a:t> </a:t>
            </a:r>
            <a:r>
              <a:rPr kumimoji="1" lang="en-US" altLang="ja-JP" dirty="0" smtClean="0"/>
              <a:t>]</a:t>
            </a:r>
            <a:endParaRPr kumimoji="1" lang="ja-JP" altLang="en-US" dirty="0"/>
          </a:p>
        </p:txBody>
      </p:sp>
      <p:sp>
        <p:nvSpPr>
          <p:cNvPr id="3" name="タイトル 2"/>
          <p:cNvSpPr>
            <a:spLocks noGrp="1"/>
          </p:cNvSpPr>
          <p:nvPr>
            <p:ph type="title"/>
          </p:nvPr>
        </p:nvSpPr>
        <p:spPr/>
        <p:txBody>
          <a:bodyPr/>
          <a:lstStyle/>
          <a:p>
            <a:r>
              <a:rPr kumimoji="1" lang="en-US" altLang="ja-JP" dirty="0" smtClean="0"/>
              <a:t>1.1.3</a:t>
            </a:r>
            <a:r>
              <a:rPr kumimoji="1" lang="ja-JP" altLang="en-US" dirty="0" smtClean="0"/>
              <a:t> </a:t>
            </a:r>
            <a:r>
              <a:rPr lang="ja-JP" altLang="en-US" dirty="0" smtClean="0"/>
              <a:t> 顧客はリナックスでソフト開発費抑制を狙いたい</a:t>
            </a:r>
            <a:endParaRPr kumimoji="1" lang="ja-JP" altLang="en-US" dirty="0"/>
          </a:p>
        </p:txBody>
      </p:sp>
      <p:pic>
        <p:nvPicPr>
          <p:cNvPr id="4" name="図 3" descr="006.JPG"/>
          <p:cNvPicPr>
            <a:picLocks noChangeAspect="1"/>
          </p:cNvPicPr>
          <p:nvPr/>
        </p:nvPicPr>
        <p:blipFill>
          <a:blip r:embed="rId2"/>
          <a:stretch>
            <a:fillRect/>
          </a:stretch>
        </p:blipFill>
        <p:spPr>
          <a:xfrm>
            <a:off x="823939" y="1000108"/>
            <a:ext cx="7534275" cy="3848100"/>
          </a:xfrm>
          <a:prstGeom prst="rect">
            <a:avLst/>
          </a:prstGeom>
          <a:ln>
            <a:solidFill>
              <a:schemeClr val="tx1"/>
            </a:solidFill>
          </a:ln>
        </p:spPr>
      </p:pic>
      <p:grpSp>
        <p:nvGrpSpPr>
          <p:cNvPr id="5" name="グループ化 4"/>
          <p:cNvGrpSpPr/>
          <p:nvPr/>
        </p:nvGrpSpPr>
        <p:grpSpPr>
          <a:xfrm>
            <a:off x="342107" y="4987712"/>
            <a:ext cx="8459785" cy="1013056"/>
            <a:chOff x="0" y="0"/>
            <a:chExt cx="8459785" cy="584428"/>
          </a:xfrm>
          <a:scene3d>
            <a:camera prst="orthographicFront"/>
            <a:lightRig rig="threePt" dir="t">
              <a:rot lat="0" lon="0" rev="7500000"/>
            </a:lightRig>
          </a:scene3d>
        </p:grpSpPr>
        <p:sp>
          <p:nvSpPr>
            <p:cNvPr id="6" name="角丸四角形 5"/>
            <p:cNvSpPr/>
            <p:nvPr/>
          </p:nvSpPr>
          <p:spPr>
            <a:xfrm>
              <a:off x="0" y="0"/>
              <a:ext cx="8459785" cy="584428"/>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角丸四角形 4"/>
            <p:cNvSpPr/>
            <p:nvPr/>
          </p:nvSpPr>
          <p:spPr>
            <a:xfrm>
              <a:off x="28529" y="28529"/>
              <a:ext cx="8402727" cy="52737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ja-JP" altLang="en-US" sz="1600" dirty="0" smtClean="0">
                  <a:latin typeface="HGPｺﾞｼｯｸM" pitchFamily="50" charset="-128"/>
                  <a:ea typeface="HGPｺﾞｼｯｸM" pitchFamily="50" charset="-128"/>
                </a:rPr>
                <a:t>組込み機器メーカーは  ① ソフトウエアの開発コスト削減、 ② 既知の知識 （ソース、ドキュメント）</a:t>
              </a:r>
              <a:r>
                <a:rPr lang="en-US" altLang="ja-JP" sz="1600" dirty="0" smtClean="0">
                  <a:latin typeface="HGPｺﾞｼｯｸM" pitchFamily="50" charset="-128"/>
                  <a:ea typeface="HGPｺﾞｼｯｸM" pitchFamily="50" charset="-128"/>
                </a:rPr>
                <a:t/>
              </a:r>
              <a:br>
                <a:rPr lang="en-US" altLang="ja-JP" sz="1600" dirty="0" smtClean="0">
                  <a:latin typeface="HGPｺﾞｼｯｸM" pitchFamily="50" charset="-128"/>
                  <a:ea typeface="HGPｺﾞｼｯｸM" pitchFamily="50" charset="-128"/>
                </a:rPr>
              </a:br>
              <a:r>
                <a:rPr lang="ja-JP" altLang="en-US" sz="1600" dirty="0" smtClean="0">
                  <a:latin typeface="HGPｺﾞｼｯｸM" pitchFamily="50" charset="-128"/>
                  <a:ea typeface="HGPｺﾞｼｯｸM" pitchFamily="50" charset="-128"/>
                </a:rPr>
                <a:t>の有効活用、 ③ 無償で優れた開発環境 を期待してリナックスを採用したいと考えている。</a:t>
              </a:r>
              <a:endParaRPr lang="en-US" altLang="ja-JP" sz="1600" dirty="0" smtClean="0">
                <a:latin typeface="HGPｺﾞｼｯｸM" pitchFamily="50" charset="-128"/>
                <a:ea typeface="HGPｺﾞｼｯｸM" pitchFamily="50" charset="-128"/>
              </a:endParaRPr>
            </a:p>
            <a:p>
              <a:pPr lvl="0" algn="ctr" defTabSz="711200" rtl="0">
                <a:lnSpc>
                  <a:spcPct val="90000"/>
                </a:lnSpc>
                <a:spcBef>
                  <a:spcPct val="0"/>
                </a:spcBef>
                <a:spcAft>
                  <a:spcPct val="35000"/>
                </a:spcAft>
              </a:pPr>
              <a:r>
                <a:rPr kumimoji="1" lang="ja-JP" altLang="en-US" sz="1600" kern="1200" dirty="0" smtClean="0">
                  <a:latin typeface="HGPｺﾞｼｯｸM" pitchFamily="50" charset="-128"/>
                  <a:ea typeface="HGPｺﾞｼｯｸM" pitchFamily="50" charset="-128"/>
                </a:rPr>
                <a:t>⇒ </a:t>
              </a:r>
              <a:r>
                <a:rPr kumimoji="1" lang="en-US" altLang="ja-JP" sz="1600" kern="1200" dirty="0" smtClean="0">
                  <a:latin typeface="HGPｺﾞｼｯｸM" pitchFamily="50" charset="-128"/>
                  <a:ea typeface="HGPｺﾞｼｯｸM" pitchFamily="50" charset="-128"/>
                </a:rPr>
                <a:t>SuperH</a:t>
              </a:r>
              <a:r>
                <a:rPr kumimoji="1" lang="ja-JP" altLang="en-US" sz="1600" kern="1200" dirty="0" smtClean="0">
                  <a:latin typeface="HGPｺﾞｼｯｸM" pitchFamily="50" charset="-128"/>
                  <a:ea typeface="HGPｺﾞｼｯｸM" pitchFamily="50" charset="-128"/>
                </a:rPr>
                <a:t> </a:t>
              </a:r>
              <a:r>
                <a:rPr kumimoji="1" lang="en-US" altLang="ja-JP" sz="1600" kern="1200" dirty="0" smtClean="0">
                  <a:latin typeface="HGPｺﾞｼｯｸM" pitchFamily="50" charset="-128"/>
                  <a:ea typeface="HGPｺﾞｼｯｸM" pitchFamily="50" charset="-128"/>
                </a:rPr>
                <a:t>MPU</a:t>
              </a:r>
              <a:r>
                <a:rPr kumimoji="1" lang="ja-JP" altLang="en-US" sz="1600" kern="1200" dirty="0" smtClean="0">
                  <a:latin typeface="HGPｺﾞｼｯｸM" pitchFamily="50" charset="-128"/>
                  <a:ea typeface="HGPｺﾞｼｯｸM" pitchFamily="50" charset="-128"/>
                </a:rPr>
                <a:t> でリナックスを動かした場合に、実際にこれらのメリットを享受できるだろうか </a:t>
              </a:r>
              <a:r>
                <a:rPr kumimoji="1" lang="en-US" altLang="ja-JP" sz="1600" kern="1200" dirty="0" smtClean="0">
                  <a:latin typeface="HGPｺﾞｼｯｸM" pitchFamily="50" charset="-128"/>
                  <a:ea typeface="HGPｺﾞｼｯｸM" pitchFamily="50" charset="-128"/>
                </a:rPr>
                <a:t>?</a:t>
              </a:r>
              <a:endParaRPr kumimoji="1" lang="ja-JP" sz="1600" kern="1200" dirty="0">
                <a:latin typeface="HGPｺﾞｼｯｸM" pitchFamily="50" charset="-128"/>
                <a:ea typeface="HGPｺﾞｼｯｸM" pitchFamily="50" charset="-128"/>
              </a:endParaRPr>
            </a:p>
          </p:txBody>
        </p:sp>
      </p:grpSp>
      <p:sp>
        <p:nvSpPr>
          <p:cNvPr id="8" name="角丸四角形 7"/>
          <p:cNvSpPr/>
          <p:nvPr/>
        </p:nvSpPr>
        <p:spPr bwMode="auto">
          <a:xfrm>
            <a:off x="928662" y="1357298"/>
            <a:ext cx="2933124" cy="187417"/>
          </a:xfrm>
          <a:prstGeom prst="roundRect">
            <a:avLst/>
          </a:prstGeom>
          <a:noFill/>
          <a:ln w="952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9" name="角丸四角形 8"/>
          <p:cNvSpPr/>
          <p:nvPr/>
        </p:nvSpPr>
        <p:spPr bwMode="auto">
          <a:xfrm>
            <a:off x="960008" y="3643314"/>
            <a:ext cx="2933124" cy="187417"/>
          </a:xfrm>
          <a:prstGeom prst="roundRect">
            <a:avLst/>
          </a:prstGeom>
          <a:noFill/>
          <a:ln w="952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0" name="角丸四角形 9"/>
          <p:cNvSpPr/>
          <p:nvPr/>
        </p:nvSpPr>
        <p:spPr bwMode="auto">
          <a:xfrm>
            <a:off x="960422" y="2500306"/>
            <a:ext cx="2933124" cy="187417"/>
          </a:xfrm>
          <a:prstGeom prst="roundRect">
            <a:avLst/>
          </a:prstGeom>
          <a:noFill/>
          <a:ln w="952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1" name="スライド番号プレースホルダ 10"/>
          <p:cNvSpPr>
            <a:spLocks noGrp="1"/>
          </p:cNvSpPr>
          <p:nvPr>
            <p:ph type="sldNum" sz="quarter" idx="11"/>
          </p:nvPr>
        </p:nvSpPr>
        <p:spPr/>
        <p:txBody>
          <a:bodyPr/>
          <a:lstStyle/>
          <a:p>
            <a:fld id="{3C769892-84FE-4883-951B-E83857899C30}" type="slidenum">
              <a:rPr kumimoji="1" lang="ja-JP" altLang="en-US" smtClean="0"/>
              <a:pPr/>
              <a:t>5</a:t>
            </a:fld>
            <a:endParaRPr kumimoji="1" lang="ja-JP"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2" y="188915"/>
            <a:ext cx="8715436" cy="454004"/>
          </a:xfrm>
        </p:spPr>
        <p:txBody>
          <a:bodyPr/>
          <a:lstStyle/>
          <a:p>
            <a:r>
              <a:rPr kumimoji="1" lang="en-US" altLang="ja-JP" dirty="0" smtClean="0"/>
              <a:t>1.1.4</a:t>
            </a:r>
            <a:r>
              <a:rPr kumimoji="1" lang="ja-JP" altLang="en-US" dirty="0" smtClean="0"/>
              <a:t>  </a:t>
            </a:r>
            <a:r>
              <a:rPr lang="ja-JP" altLang="en-US" dirty="0" smtClean="0"/>
              <a:t>リナックス採用拡大はルネサスには追い風 （の筈）</a:t>
            </a:r>
            <a:endParaRPr kumimoji="1" lang="ja-JP" altLang="en-US" dirty="0"/>
          </a:p>
        </p:txBody>
      </p:sp>
      <p:sp>
        <p:nvSpPr>
          <p:cNvPr id="3" name="コンテンツ プレースホルダ 2"/>
          <p:cNvSpPr>
            <a:spLocks noGrp="1"/>
          </p:cNvSpPr>
          <p:nvPr>
            <p:ph idx="1"/>
          </p:nvPr>
        </p:nvSpPr>
        <p:spPr>
          <a:ln>
            <a:noFill/>
          </a:ln>
        </p:spPr>
        <p:txBody>
          <a:bodyPr/>
          <a:lstStyle/>
          <a:p>
            <a:endParaRPr kumimoji="1" lang="en-US" altLang="ja-JP" dirty="0" smtClean="0"/>
          </a:p>
          <a:p>
            <a:endParaRPr lang="en-US" altLang="ja-JP" dirty="0" smtClean="0"/>
          </a:p>
          <a:p>
            <a:r>
              <a:rPr kumimoji="1" lang="ja-JP" altLang="en-US" dirty="0" smtClean="0"/>
              <a:t>組込み機器分野でもリナックス</a:t>
            </a:r>
            <a:r>
              <a:rPr kumimoji="1" lang="en-US" altLang="ja-JP" dirty="0" smtClean="0"/>
              <a:t>OS</a:t>
            </a:r>
            <a:r>
              <a:rPr kumimoji="1" lang="ja-JP" altLang="en-US" dirty="0" smtClean="0"/>
              <a:t>の搭載が顕著に増加して</a:t>
            </a:r>
            <a:r>
              <a:rPr lang="ja-JP" altLang="en-US" dirty="0" smtClean="0"/>
              <a:t>いる</a:t>
            </a:r>
            <a:r>
              <a:rPr kumimoji="1" lang="en-US" altLang="ja-JP" dirty="0" smtClean="0"/>
              <a:t/>
            </a:r>
            <a:br>
              <a:rPr kumimoji="1" lang="en-US" altLang="ja-JP" dirty="0" smtClean="0"/>
            </a:br>
            <a:r>
              <a:rPr kumimoji="1" lang="ja-JP" altLang="en-US" dirty="0" smtClean="0"/>
              <a:t>リナックス対応強化</a:t>
            </a:r>
            <a:r>
              <a:rPr lang="ja-JP" altLang="en-US" dirty="0" smtClean="0"/>
              <a:t>はルネサス</a:t>
            </a:r>
            <a:r>
              <a:rPr lang="en-US" altLang="ja-JP" dirty="0" smtClean="0"/>
              <a:t>32bit</a:t>
            </a:r>
            <a:r>
              <a:rPr lang="ja-JP" altLang="en-US" dirty="0" smtClean="0"/>
              <a:t> </a:t>
            </a:r>
            <a:r>
              <a:rPr lang="en-US" altLang="ja-JP" dirty="0" smtClean="0"/>
              <a:t>MCU</a:t>
            </a:r>
            <a:r>
              <a:rPr lang="ja-JP" altLang="en-US" dirty="0" smtClean="0"/>
              <a:t>拡販施策として妥当</a:t>
            </a:r>
            <a:endParaRPr kumimoji="1" lang="en-US" altLang="ja-JP" dirty="0" smtClean="0"/>
          </a:p>
          <a:p>
            <a:pPr>
              <a:buNone/>
            </a:pPr>
            <a:endParaRPr lang="en-US" altLang="ja-JP" dirty="0" smtClean="0"/>
          </a:p>
          <a:p>
            <a:r>
              <a:rPr lang="ja-JP" altLang="en-US" dirty="0" smtClean="0"/>
              <a:t>海外で </a:t>
            </a:r>
            <a:r>
              <a:rPr lang="en-US" altLang="ja-JP" dirty="0" smtClean="0"/>
              <a:t>SuperH</a:t>
            </a:r>
            <a:r>
              <a:rPr lang="ja-JP" altLang="en-US" dirty="0" smtClean="0"/>
              <a:t> リナックス適用実績をアピール（</a:t>
            </a:r>
            <a:r>
              <a:rPr lang="en-US" altLang="ja-JP" dirty="0" smtClean="0"/>
              <a:t>=</a:t>
            </a:r>
            <a:r>
              <a:rPr lang="ja-JP" altLang="en-US" dirty="0" smtClean="0"/>
              <a:t>実証）すれば</a:t>
            </a:r>
            <a:r>
              <a:rPr lang="en-US" altLang="ja-JP" dirty="0" smtClean="0"/>
              <a:t/>
            </a:r>
            <a:br>
              <a:rPr lang="en-US" altLang="ja-JP" dirty="0" smtClean="0"/>
            </a:br>
            <a:r>
              <a:rPr lang="ja-JP" altLang="en-US" dirty="0" smtClean="0"/>
              <a:t>アーキテクチャ特殊性を消すことで参入障壁を下げられるはず</a:t>
            </a:r>
            <a:r>
              <a:rPr lang="en-US" altLang="ja-JP" dirty="0" smtClean="0"/>
              <a:t/>
            </a:r>
            <a:br>
              <a:rPr lang="en-US" altLang="ja-JP" dirty="0" smtClean="0"/>
            </a:br>
            <a:r>
              <a:rPr lang="ja-JP" altLang="en-US" dirty="0" smtClean="0"/>
              <a:t>（ </a:t>
            </a:r>
            <a:r>
              <a:rPr lang="en-US" altLang="ja-JP" dirty="0" smtClean="0"/>
              <a:t>ARM/MIPS/PPC</a:t>
            </a:r>
            <a:r>
              <a:rPr lang="ja-JP" altLang="en-US" dirty="0" smtClean="0"/>
              <a:t> と同じ土俵に乗るだけ、差別化要因ではない）</a:t>
            </a:r>
            <a:endParaRPr lang="en-US" altLang="ja-JP" dirty="0" smtClean="0"/>
          </a:p>
          <a:p>
            <a:endParaRPr kumimoji="1" lang="en-US" altLang="ja-JP" dirty="0" smtClean="0"/>
          </a:p>
          <a:p>
            <a:endParaRPr lang="en-US" altLang="ja-JP" dirty="0" smtClean="0"/>
          </a:p>
        </p:txBody>
      </p:sp>
      <p:grpSp>
        <p:nvGrpSpPr>
          <p:cNvPr id="6" name="グループ化 5"/>
          <p:cNvGrpSpPr/>
          <p:nvPr/>
        </p:nvGrpSpPr>
        <p:grpSpPr>
          <a:xfrm>
            <a:off x="342107" y="4000504"/>
            <a:ext cx="8459785" cy="1643074"/>
            <a:chOff x="0" y="0"/>
            <a:chExt cx="8459785" cy="584428"/>
          </a:xfrm>
          <a:solidFill>
            <a:srgbClr val="0070C0"/>
          </a:solidFill>
          <a:scene3d>
            <a:camera prst="orthographicFront"/>
            <a:lightRig rig="threePt" dir="t">
              <a:rot lat="0" lon="0" rev="7500000"/>
            </a:lightRig>
          </a:scene3d>
        </p:grpSpPr>
        <p:sp>
          <p:nvSpPr>
            <p:cNvPr id="7" name="角丸四角形 6"/>
            <p:cNvSpPr/>
            <p:nvPr/>
          </p:nvSpPr>
          <p:spPr>
            <a:xfrm>
              <a:off x="0" y="0"/>
              <a:ext cx="8459785" cy="584428"/>
            </a:xfrm>
            <a:prstGeom prst="roundRect">
              <a:avLst/>
            </a:prstGeom>
            <a:grpFill/>
            <a:scene3d>
              <a:camera prst="orthographicFront">
                <a:rot lat="0" lon="0" rev="0"/>
              </a:camera>
              <a:lightRig rig="threePt" dir="t">
                <a:rot lat="0" lon="0" rev="1200000"/>
              </a:lightRig>
            </a:scene3d>
            <a:sp3d>
              <a:bevelT w="63500" h="25400"/>
            </a:sp3d>
          </p:spPr>
          <p:style>
            <a:lnRef idx="0">
              <a:schemeClr val="accent6"/>
            </a:lnRef>
            <a:fillRef idx="3">
              <a:schemeClr val="accent6"/>
            </a:fillRef>
            <a:effectRef idx="3">
              <a:schemeClr val="accent6"/>
            </a:effectRef>
            <a:fontRef idx="minor">
              <a:schemeClr val="lt1"/>
            </a:fontRef>
          </p:style>
        </p:sp>
        <p:sp>
          <p:nvSpPr>
            <p:cNvPr id="8" name="角丸四角形 4"/>
            <p:cNvSpPr/>
            <p:nvPr/>
          </p:nvSpPr>
          <p:spPr>
            <a:xfrm>
              <a:off x="300803" y="28529"/>
              <a:ext cx="7858180" cy="527370"/>
            </a:xfrm>
            <a:prstGeom prst="rect">
              <a:avLst/>
            </a:prstGeom>
            <a:grpFill/>
            <a:scene3d>
              <a:camera prst="orthographicFront">
                <a:rot lat="0" lon="0" rev="0"/>
              </a:camera>
              <a:lightRig rig="threePt" dir="t">
                <a:rot lat="0" lon="0" rev="1200000"/>
              </a:lightRig>
            </a:scene3d>
            <a:sp3d>
              <a:bevelT w="63500" h="25400"/>
            </a:sp3d>
          </p:spPr>
          <p:style>
            <a:lnRef idx="0">
              <a:schemeClr val="accent6"/>
            </a:lnRef>
            <a:fillRef idx="3">
              <a:schemeClr val="accent6"/>
            </a:fillRef>
            <a:effectRef idx="3">
              <a:schemeClr val="accent6"/>
            </a:effectRef>
            <a:fontRef idx="minor">
              <a:schemeClr val="lt1"/>
            </a:fontRef>
          </p:style>
          <p:txBody>
            <a:bodyPr spcFirstLastPara="0" vert="horz" wrap="square" lIns="60960" tIns="60960" rIns="60960" bIns="60960" numCol="1" spcCol="1270" anchor="ctr" anchorCtr="0">
              <a:noAutofit/>
            </a:bodyPr>
            <a:lstStyle/>
            <a:p>
              <a:pPr algn="dist" defTabSz="711200">
                <a:lnSpc>
                  <a:spcPct val="90000"/>
                </a:lnSpc>
                <a:spcBef>
                  <a:spcPct val="0"/>
                </a:spcBef>
                <a:spcAft>
                  <a:spcPct val="35000"/>
                </a:spcAft>
              </a:pPr>
              <a:r>
                <a:rPr lang="ja-JP" altLang="en-US" sz="2400" dirty="0" smtClean="0">
                  <a:latin typeface="HGPｺﾞｼｯｸM" pitchFamily="50" charset="-128"/>
                  <a:ea typeface="HGPｺﾞｼｯｸM" pitchFamily="50" charset="-128"/>
                </a:rPr>
                <a:t>ルネサスは 時代の流れとしてのリナックス</a:t>
              </a:r>
              <a:r>
                <a:rPr lang="en-US" altLang="ja-JP" sz="2400" dirty="0" smtClean="0">
                  <a:latin typeface="HGPｺﾞｼｯｸM" pitchFamily="50" charset="-128"/>
                  <a:ea typeface="HGPｺﾞｼｯｸM" pitchFamily="50" charset="-128"/>
                </a:rPr>
                <a:t>OS</a:t>
              </a:r>
              <a:r>
                <a:rPr lang="ja-JP" altLang="en-US" sz="2400" dirty="0" smtClean="0">
                  <a:latin typeface="HGPｺﾞｼｯｸM" pitchFamily="50" charset="-128"/>
                  <a:ea typeface="HGPｺﾞｼｯｸM" pitchFamily="50" charset="-128"/>
                </a:rPr>
                <a:t>採用拡大を</a:t>
              </a:r>
              <a:r>
                <a:rPr lang="en-US" altLang="ja-JP" sz="2400" dirty="0" smtClean="0">
                  <a:latin typeface="HGPｺﾞｼｯｸM" pitchFamily="50" charset="-128"/>
                  <a:ea typeface="HGPｺﾞｼｯｸM" pitchFamily="50" charset="-128"/>
                </a:rPr>
                <a:t/>
              </a:r>
              <a:br>
                <a:rPr lang="en-US" altLang="ja-JP" sz="2400" dirty="0" smtClean="0">
                  <a:latin typeface="HGPｺﾞｼｯｸM" pitchFamily="50" charset="-128"/>
                  <a:ea typeface="HGPｺﾞｼｯｸM" pitchFamily="50" charset="-128"/>
                </a:rPr>
              </a:br>
              <a:r>
                <a:rPr lang="en-US" altLang="ja-JP" sz="2400" dirty="0" smtClean="0">
                  <a:latin typeface="HGPｺﾞｼｯｸM" pitchFamily="50" charset="-128"/>
                  <a:ea typeface="HGPｺﾞｼｯｸM" pitchFamily="50" charset="-128"/>
                </a:rPr>
                <a:t>SuperH</a:t>
              </a:r>
              <a:r>
                <a:rPr lang="ja-JP" altLang="en-US" sz="2400" dirty="0" smtClean="0">
                  <a:latin typeface="HGPｺﾞｼｯｸM" pitchFamily="50" charset="-128"/>
                  <a:ea typeface="HGPｺﾞｼｯｸM" pitchFamily="50" charset="-128"/>
                </a:rPr>
                <a:t> 拡販の好機として積極活用していく事が出来る筈</a:t>
              </a:r>
              <a:r>
                <a:rPr lang="en-US" altLang="ja-JP" sz="2400" dirty="0" smtClean="0">
                  <a:latin typeface="HGPｺﾞｼｯｸM" pitchFamily="50" charset="-128"/>
                  <a:ea typeface="HGPｺﾞｼｯｸM" pitchFamily="50" charset="-128"/>
                </a:rPr>
                <a:t/>
              </a:r>
              <a:br>
                <a:rPr lang="en-US" altLang="ja-JP" sz="2400" dirty="0" smtClean="0">
                  <a:latin typeface="HGPｺﾞｼｯｸM" pitchFamily="50" charset="-128"/>
                  <a:ea typeface="HGPｺﾞｼｯｸM" pitchFamily="50" charset="-128"/>
                </a:rPr>
              </a:br>
              <a:r>
                <a:rPr lang="en-US" altLang="ja-JP" sz="2400" dirty="0" smtClean="0">
                  <a:latin typeface="HGPｺﾞｼｯｸM" pitchFamily="50" charset="-128"/>
                  <a:ea typeface="HGPｺﾞｼｯｸM" pitchFamily="50" charset="-128"/>
                </a:rPr>
                <a:t>SH</a:t>
              </a:r>
              <a:r>
                <a:rPr lang="ja-JP" altLang="en-US" sz="2400" dirty="0" smtClean="0">
                  <a:latin typeface="HGPｺﾞｼｯｸM" pitchFamily="50" charset="-128"/>
                  <a:ea typeface="HGPｺﾞｼｯｸM" pitchFamily="50" charset="-128"/>
                </a:rPr>
                <a:t> は既に</a:t>
              </a:r>
              <a:r>
                <a:rPr lang="en-US" altLang="ja-JP" sz="2400" dirty="0" smtClean="0">
                  <a:latin typeface="HGPｺﾞｼｯｸM" pitchFamily="50" charset="-128"/>
                  <a:ea typeface="HGPｺﾞｼｯｸM" pitchFamily="50" charset="-128"/>
                </a:rPr>
                <a:t>Linux</a:t>
              </a:r>
              <a:r>
                <a:rPr lang="ja-JP" altLang="en-US" sz="2400" dirty="0" smtClean="0">
                  <a:latin typeface="HGPｺﾞｼｯｸM" pitchFamily="50" charset="-128"/>
                  <a:ea typeface="HGPｺﾞｼｯｸM" pitchFamily="50" charset="-128"/>
                </a:rPr>
                <a:t>では海外を含め相当の認知度があるのだから</a:t>
              </a:r>
            </a:p>
          </p:txBody>
        </p:sp>
      </p:grpSp>
      <p:sp>
        <p:nvSpPr>
          <p:cNvPr id="9" name="スライド番号プレースホルダ 8"/>
          <p:cNvSpPr>
            <a:spLocks noGrp="1"/>
          </p:cNvSpPr>
          <p:nvPr>
            <p:ph type="sldNum" sz="quarter" idx="11"/>
          </p:nvPr>
        </p:nvSpPr>
        <p:spPr/>
        <p:txBody>
          <a:bodyPr/>
          <a:lstStyle/>
          <a:p>
            <a:fld id="{3C769892-84FE-4883-951B-E83857899C30}" type="slidenum">
              <a:rPr kumimoji="1" lang="ja-JP" altLang="en-US" smtClean="0"/>
              <a:pPr/>
              <a:t>6</a:t>
            </a:fld>
            <a:endParaRPr kumimoji="1" lang="ja-JP"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1.2.1</a:t>
            </a:r>
            <a:r>
              <a:rPr kumimoji="1" lang="ja-JP" altLang="en-US" dirty="0" smtClean="0"/>
              <a:t> 典型的な </a:t>
            </a:r>
            <a:r>
              <a:rPr kumimoji="1" lang="en-US" altLang="ja-JP" dirty="0" smtClean="0"/>
              <a:t>Negative</a:t>
            </a:r>
            <a:r>
              <a:rPr kumimoji="1" lang="ja-JP" altLang="en-US" dirty="0" smtClean="0"/>
              <a:t> </a:t>
            </a:r>
            <a:r>
              <a:rPr kumimoji="1" lang="en-US" altLang="ja-JP" dirty="0" smtClean="0"/>
              <a:t>Spiral</a:t>
            </a:r>
            <a:r>
              <a:rPr kumimoji="1" lang="ja-JP" altLang="en-US" dirty="0" smtClean="0"/>
              <a:t>  ［国内案件］</a:t>
            </a:r>
            <a:endParaRPr kumimoji="1" lang="ja-JP" altLang="en-US" dirty="0"/>
          </a:p>
        </p:txBody>
      </p:sp>
      <p:graphicFrame>
        <p:nvGraphicFramePr>
          <p:cNvPr id="6" name="コンテンツ プレースホルダ 5"/>
          <p:cNvGraphicFramePr>
            <a:graphicFrameLocks noGrp="1"/>
          </p:cNvGraphicFramePr>
          <p:nvPr>
            <p:ph idx="1"/>
          </p:nvPr>
        </p:nvGraphicFramePr>
        <p:xfrm>
          <a:off x="214313" y="785813"/>
          <a:ext cx="8715375" cy="43576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左矢印 8"/>
          <p:cNvSpPr/>
          <p:nvPr/>
        </p:nvSpPr>
        <p:spPr bwMode="auto">
          <a:xfrm>
            <a:off x="6679628" y="884280"/>
            <a:ext cx="2035776" cy="855940"/>
          </a:xfrm>
          <a:prstGeom prst="lef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800" dirty="0" smtClean="0">
                <a:solidFill>
                  <a:schemeClr val="bg1">
                    <a:lumMod val="95000"/>
                  </a:schemeClr>
                </a:solidFill>
                <a:latin typeface="Tahoma" pitchFamily="34" charset="0"/>
                <a:ea typeface="ＭＳ Ｐゴシック" charset="-128"/>
              </a:rPr>
              <a:t>問題の根</a:t>
            </a:r>
            <a:endParaRPr kumimoji="0" lang="ja-JP" altLang="en-US" sz="2800" b="0" i="0" u="none" strike="noStrike" cap="none" normalizeH="0" baseline="0" dirty="0" smtClean="0">
              <a:ln>
                <a:noFill/>
              </a:ln>
              <a:solidFill>
                <a:schemeClr val="bg1">
                  <a:lumMod val="95000"/>
                </a:schemeClr>
              </a:solidFill>
              <a:effectLst/>
              <a:latin typeface="Tahoma" pitchFamily="34" charset="0"/>
              <a:ea typeface="ＭＳ Ｐゴシック" charset="-128"/>
            </a:endParaRPr>
          </a:p>
        </p:txBody>
      </p:sp>
      <p:grpSp>
        <p:nvGrpSpPr>
          <p:cNvPr id="10" name="グループ化 9"/>
          <p:cNvGrpSpPr/>
          <p:nvPr/>
        </p:nvGrpSpPr>
        <p:grpSpPr>
          <a:xfrm>
            <a:off x="214282" y="5072074"/>
            <a:ext cx="8715436" cy="1067282"/>
            <a:chOff x="0" y="2612624"/>
            <a:chExt cx="8715436" cy="1086790"/>
          </a:xfrm>
          <a:scene3d>
            <a:camera prst="orthographicFront">
              <a:rot lat="0" lon="0" rev="0"/>
            </a:camera>
            <a:lightRig rig="balanced" dir="t">
              <a:rot lat="0" lon="0" rev="8700000"/>
            </a:lightRig>
          </a:scene3d>
        </p:grpSpPr>
        <p:sp>
          <p:nvSpPr>
            <p:cNvPr id="11" name="角丸四角形 10"/>
            <p:cNvSpPr/>
            <p:nvPr/>
          </p:nvSpPr>
          <p:spPr>
            <a:xfrm>
              <a:off x="0" y="2612624"/>
              <a:ext cx="8715436" cy="1086790"/>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12" name="角丸四角形 4"/>
            <p:cNvSpPr/>
            <p:nvPr/>
          </p:nvSpPr>
          <p:spPr>
            <a:xfrm>
              <a:off x="53053" y="2665677"/>
              <a:ext cx="8609330" cy="9806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kumimoji="1" lang="ja-JP" altLang="en-US" sz="2000" kern="1200" dirty="0" smtClean="0">
                  <a:latin typeface="HGSｺﾞｼｯｸM" pitchFamily="50" charset="-128"/>
                  <a:ea typeface="HGSｺﾞｼｯｸM" pitchFamily="50" charset="-128"/>
                </a:rPr>
                <a:t>ルネサスとの関係が深い国内大手顧客の場合には </a:t>
              </a:r>
              <a:r>
                <a:rPr kumimoji="1" lang="en-US" altLang="ja-JP" sz="2000" kern="1200" dirty="0" smtClean="0">
                  <a:latin typeface="HGSｺﾞｼｯｸM" pitchFamily="50" charset="-128"/>
                  <a:ea typeface="HGSｺﾞｼｯｸM" pitchFamily="50" charset="-128"/>
                </a:rPr>
                <a:t>ARM/MIPS</a:t>
              </a:r>
              <a:r>
                <a:rPr kumimoji="1" lang="ja-JP" altLang="en-US" sz="2000" kern="1200" dirty="0" smtClean="0">
                  <a:latin typeface="HGSｺﾞｼｯｸM" pitchFamily="50" charset="-128"/>
                  <a:ea typeface="HGSｺﾞｼｯｸM" pitchFamily="50" charset="-128"/>
                </a:rPr>
                <a:t> </a:t>
              </a:r>
              <a:r>
                <a:rPr kumimoji="1" lang="ja-JP" altLang="en-US" sz="2000" kern="1200" dirty="0" err="1" smtClean="0">
                  <a:latin typeface="HGSｺﾞｼｯｸM" pitchFamily="50" charset="-128"/>
                  <a:ea typeface="HGSｺﾞｼｯｸM" pitchFamily="50" charset="-128"/>
                </a:rPr>
                <a:t>で</a:t>
              </a:r>
              <a:r>
                <a:rPr kumimoji="1" lang="ja-JP" altLang="en-US" sz="2000" kern="1200" dirty="0" smtClean="0">
                  <a:latin typeface="HGSｺﾞｼｯｸM" pitchFamily="50" charset="-128"/>
                  <a:ea typeface="HGSｺﾞｼｯｸM" pitchFamily="50" charset="-128"/>
                </a:rPr>
                <a:t>出来ていることはルネサスが何とかしてくれるという暗黙、ないし露骨な期待を持たれているケースが多い ⇒ 結果的に個別後追い対応で莫大な費用がかかる</a:t>
              </a:r>
              <a:endParaRPr kumimoji="1" lang="en-US" altLang="ja-JP" sz="2000" kern="1200" dirty="0" smtClean="0">
                <a:latin typeface="HGSｺﾞｼｯｸM" pitchFamily="50" charset="-128"/>
                <a:ea typeface="HGSｺﾞｼｯｸM" pitchFamily="50" charset="-128"/>
              </a:endParaRPr>
            </a:p>
          </p:txBody>
        </p:sp>
      </p:grpSp>
      <p:sp>
        <p:nvSpPr>
          <p:cNvPr id="8" name="スライド番号プレースホルダ 7"/>
          <p:cNvSpPr>
            <a:spLocks noGrp="1"/>
          </p:cNvSpPr>
          <p:nvPr>
            <p:ph type="sldNum" sz="quarter" idx="11"/>
          </p:nvPr>
        </p:nvSpPr>
        <p:spPr/>
        <p:txBody>
          <a:bodyPr/>
          <a:lstStyle/>
          <a:p>
            <a:fld id="{3C769892-84FE-4883-951B-E83857899C30}" type="slidenum">
              <a:rPr kumimoji="1" lang="ja-JP" altLang="en-US" smtClean="0"/>
              <a:pPr/>
              <a:t>7</a:t>
            </a:fld>
            <a:endParaRPr kumimoji="1" lang="ja-JP" altLang="en-US" dirty="0"/>
          </a:p>
        </p:txBody>
      </p:sp>
      <p:sp>
        <p:nvSpPr>
          <p:cNvPr id="14" name="正方形/長方形 13"/>
          <p:cNvSpPr/>
          <p:nvPr/>
        </p:nvSpPr>
        <p:spPr>
          <a:xfrm>
            <a:off x="3500430" y="2357430"/>
            <a:ext cx="1814920" cy="1200329"/>
          </a:xfrm>
          <a:prstGeom prst="rect">
            <a:avLst/>
          </a:prstGeom>
          <a:noFill/>
        </p:spPr>
        <p:txBody>
          <a:bodyPr wrap="none" lIns="91440" tIns="45720" rIns="91440" bIns="45720">
            <a:spAutoFit/>
          </a:bodyPr>
          <a:lstStyle/>
          <a:p>
            <a:pPr algn="ctr"/>
            <a:r>
              <a:rPr lang="en-US" altLang="ja-JP" sz="2400" b="1" cap="none" spc="0" dirty="0" smtClean="0">
                <a:ln w="1905"/>
                <a:solidFill>
                  <a:srgbClr val="7030A0"/>
                </a:solidFill>
                <a:effectLst>
                  <a:glow rad="63500">
                    <a:schemeClr val="accent2">
                      <a:satMod val="175000"/>
                      <a:alpha val="40000"/>
                    </a:schemeClr>
                  </a:glow>
                  <a:innerShdw blurRad="69850" dist="43180" dir="5400000">
                    <a:srgbClr val="000000">
                      <a:alpha val="65000"/>
                    </a:srgbClr>
                  </a:innerShdw>
                </a:effectLst>
              </a:rPr>
              <a:t>SONY</a:t>
            </a:r>
            <a:br>
              <a:rPr lang="en-US" altLang="ja-JP" sz="2400" b="1" cap="none" spc="0" dirty="0" smtClean="0">
                <a:ln w="1905"/>
                <a:solidFill>
                  <a:srgbClr val="7030A0"/>
                </a:solidFill>
                <a:effectLst>
                  <a:glow rad="63500">
                    <a:schemeClr val="accent2">
                      <a:satMod val="175000"/>
                      <a:alpha val="40000"/>
                    </a:schemeClr>
                  </a:glow>
                  <a:innerShdw blurRad="69850" dist="43180" dir="5400000">
                    <a:srgbClr val="000000">
                      <a:alpha val="65000"/>
                    </a:srgbClr>
                  </a:innerShdw>
                </a:effectLst>
              </a:rPr>
            </a:br>
            <a:endParaRPr lang="en-US" altLang="ja-JP" sz="2400" b="1" cap="none" spc="0" dirty="0" smtClean="0">
              <a:ln w="1905"/>
              <a:solidFill>
                <a:srgbClr val="7030A0"/>
              </a:solidFill>
              <a:effectLst>
                <a:glow rad="63500">
                  <a:schemeClr val="accent2">
                    <a:satMod val="175000"/>
                    <a:alpha val="40000"/>
                  </a:schemeClr>
                </a:glow>
                <a:innerShdw blurRad="69850" dist="43180" dir="5400000">
                  <a:srgbClr val="000000">
                    <a:alpha val="65000"/>
                  </a:srgbClr>
                </a:innerShdw>
              </a:effectLst>
            </a:endParaRPr>
          </a:p>
          <a:p>
            <a:pPr algn="ctr"/>
            <a:r>
              <a:rPr lang="en-US" altLang="ja-JP" sz="2400" b="1" smtClean="0">
                <a:ln w="1905"/>
                <a:solidFill>
                  <a:srgbClr val="7030A0"/>
                </a:solidFill>
                <a:effectLst>
                  <a:glow rad="63500">
                    <a:schemeClr val="accent2">
                      <a:satMod val="175000"/>
                      <a:alpha val="40000"/>
                    </a:schemeClr>
                  </a:glow>
                  <a:innerShdw blurRad="69850" dist="43180" dir="5400000">
                    <a:srgbClr val="000000">
                      <a:alpha val="65000"/>
                    </a:srgbClr>
                  </a:innerShdw>
                </a:effectLst>
              </a:rPr>
              <a:t>Panasonic</a:t>
            </a:r>
            <a:endParaRPr lang="ja-JP" altLang="en-US" sz="2400" b="1" cap="none" spc="0" dirty="0">
              <a:ln w="1905"/>
              <a:solidFill>
                <a:srgbClr val="7030A0"/>
              </a:solidFill>
              <a:effectLst>
                <a:glow rad="63500">
                  <a:schemeClr val="accent2">
                    <a:satMod val="175000"/>
                    <a:alpha val="40000"/>
                  </a:schemeClr>
                </a:glow>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1.2.2</a:t>
            </a:r>
            <a:r>
              <a:rPr kumimoji="1" lang="ja-JP" altLang="en-US" dirty="0" smtClean="0"/>
              <a:t> 典型的な </a:t>
            </a:r>
            <a:r>
              <a:rPr kumimoji="1" lang="en-US" altLang="ja-JP" dirty="0" smtClean="0"/>
              <a:t>Negative</a:t>
            </a:r>
            <a:r>
              <a:rPr kumimoji="1" lang="ja-JP" altLang="en-US" dirty="0" smtClean="0"/>
              <a:t> </a:t>
            </a:r>
            <a:r>
              <a:rPr kumimoji="1" lang="en-US" altLang="ja-JP" dirty="0" smtClean="0"/>
              <a:t>Spiral</a:t>
            </a:r>
            <a:r>
              <a:rPr kumimoji="1" lang="ja-JP" altLang="en-US" dirty="0" smtClean="0"/>
              <a:t>  ［海外案件］</a:t>
            </a:r>
            <a:endParaRPr kumimoji="1" lang="ja-JP" altLang="en-US" dirty="0"/>
          </a:p>
        </p:txBody>
      </p:sp>
      <p:graphicFrame>
        <p:nvGraphicFramePr>
          <p:cNvPr id="6" name="コンテンツ プレースホルダ 5"/>
          <p:cNvGraphicFramePr>
            <a:graphicFrameLocks noGrp="1"/>
          </p:cNvGraphicFramePr>
          <p:nvPr>
            <p:ph idx="1"/>
          </p:nvPr>
        </p:nvGraphicFramePr>
        <p:xfrm>
          <a:off x="214313" y="785813"/>
          <a:ext cx="8715375" cy="43576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左矢印 4"/>
          <p:cNvSpPr/>
          <p:nvPr/>
        </p:nvSpPr>
        <p:spPr bwMode="auto">
          <a:xfrm>
            <a:off x="6474192" y="831914"/>
            <a:ext cx="2035776" cy="855940"/>
          </a:xfrm>
          <a:prstGeom prst="left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800" dirty="0" smtClean="0">
                <a:solidFill>
                  <a:schemeClr val="bg1">
                    <a:lumMod val="95000"/>
                  </a:schemeClr>
                </a:solidFill>
                <a:latin typeface="Tahoma" pitchFamily="34" charset="0"/>
                <a:ea typeface="ＭＳ Ｐゴシック" charset="-128"/>
              </a:rPr>
              <a:t>問題の根</a:t>
            </a:r>
            <a:endParaRPr kumimoji="0" lang="ja-JP" altLang="en-US" sz="2800" b="0" i="0" u="none" strike="noStrike" cap="none" normalizeH="0" baseline="0" dirty="0" smtClean="0">
              <a:ln>
                <a:noFill/>
              </a:ln>
              <a:solidFill>
                <a:schemeClr val="bg1">
                  <a:lumMod val="95000"/>
                </a:schemeClr>
              </a:solidFill>
              <a:effectLst/>
              <a:latin typeface="Tahoma" pitchFamily="34" charset="0"/>
              <a:ea typeface="ＭＳ Ｐゴシック" charset="-128"/>
            </a:endParaRPr>
          </a:p>
        </p:txBody>
      </p:sp>
      <p:grpSp>
        <p:nvGrpSpPr>
          <p:cNvPr id="7" name="グループ化 6"/>
          <p:cNvGrpSpPr/>
          <p:nvPr/>
        </p:nvGrpSpPr>
        <p:grpSpPr>
          <a:xfrm>
            <a:off x="214282" y="5214950"/>
            <a:ext cx="8715436" cy="1015288"/>
            <a:chOff x="0" y="1509370"/>
            <a:chExt cx="8715436" cy="1015288"/>
          </a:xfrm>
          <a:scene3d>
            <a:camera prst="orthographicFront">
              <a:rot lat="0" lon="0" rev="0"/>
            </a:camera>
            <a:lightRig rig="balanced" dir="t">
              <a:rot lat="0" lon="0" rev="8700000"/>
            </a:lightRig>
          </a:scene3d>
        </p:grpSpPr>
        <p:sp>
          <p:nvSpPr>
            <p:cNvPr id="8" name="角丸四角形 7"/>
            <p:cNvSpPr/>
            <p:nvPr/>
          </p:nvSpPr>
          <p:spPr>
            <a:xfrm>
              <a:off x="0" y="1509370"/>
              <a:ext cx="8715436" cy="1015288"/>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9" name="角丸四角形 4"/>
            <p:cNvSpPr/>
            <p:nvPr/>
          </p:nvSpPr>
          <p:spPr>
            <a:xfrm>
              <a:off x="49562" y="1558932"/>
              <a:ext cx="8616312" cy="91616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kumimoji="1" lang="ja-JP" altLang="en-US" sz="2000" b="0" kern="1200" dirty="0" smtClean="0">
                  <a:latin typeface="HGSｺﾞｼｯｸM" pitchFamily="50" charset="-128"/>
                  <a:ea typeface="HGSｺﾞｼｯｸM" pitchFamily="50" charset="-128"/>
                </a:rPr>
                <a:t>海外では </a:t>
              </a:r>
              <a:r>
                <a:rPr kumimoji="1" lang="en-US" altLang="ja-JP" sz="2000" b="0" kern="1200" dirty="0" smtClean="0">
                  <a:latin typeface="HGSｺﾞｼｯｸM" pitchFamily="50" charset="-128"/>
                  <a:ea typeface="HGSｺﾞｼｯｸM" pitchFamily="50" charset="-128"/>
                </a:rPr>
                <a:t>SuperH</a:t>
              </a:r>
              <a:r>
                <a:rPr kumimoji="1" lang="ja-JP" altLang="en-US" sz="2000" b="0" kern="1200" dirty="0" smtClean="0">
                  <a:latin typeface="HGSｺﾞｼｯｸM" pitchFamily="50" charset="-128"/>
                  <a:ea typeface="HGSｺﾞｼｯｸM" pitchFamily="50" charset="-128"/>
                </a:rPr>
                <a:t> の認知度が相対的に低いので </a:t>
              </a:r>
              <a:r>
                <a:rPr kumimoji="1" lang="en-US" sz="2000" b="0" kern="1200" dirty="0" smtClean="0">
                  <a:latin typeface="HGSｺﾞｼｯｸM" pitchFamily="50" charset="-128"/>
                  <a:ea typeface="HGSｺﾞｼｯｸM" pitchFamily="50" charset="-128"/>
                </a:rPr>
                <a:t>ARM/MIPS</a:t>
              </a:r>
              <a:r>
                <a:rPr kumimoji="1" lang="ja-JP" sz="2000" b="0" kern="1200" dirty="0" smtClean="0">
                  <a:latin typeface="HGSｺﾞｼｯｸM" pitchFamily="50" charset="-128"/>
                  <a:ea typeface="HGSｺﾞｼｯｸM" pitchFamily="50" charset="-128"/>
                </a:rPr>
                <a:t> </a:t>
              </a:r>
              <a:r>
                <a:rPr kumimoji="1" lang="ja-JP" altLang="en-US" sz="2000" b="0" kern="1200" dirty="0" smtClean="0">
                  <a:latin typeface="HGSｺﾞｼｯｸM" pitchFamily="50" charset="-128"/>
                  <a:ea typeface="HGSｺﾞｼｯｸM" pitchFamily="50" charset="-128"/>
                </a:rPr>
                <a:t>の </a:t>
              </a:r>
              <a:r>
                <a:rPr lang="en-US" altLang="ja-JP" sz="2000" dirty="0" smtClean="0">
                  <a:latin typeface="HGSｺﾞｼｯｸM" pitchFamily="50" charset="-128"/>
                  <a:ea typeface="HGSｺﾞｼｯｸM" pitchFamily="50" charset="-128"/>
                </a:rPr>
                <a:t>Linux</a:t>
              </a:r>
              <a:r>
                <a:rPr kumimoji="1" lang="ja-JP" altLang="en-US" sz="2000" b="0" kern="1200" dirty="0" smtClean="0">
                  <a:latin typeface="HGSｺﾞｼｯｸM" pitchFamily="50" charset="-128"/>
                  <a:ea typeface="HGSｺﾞｼｯｸM" pitchFamily="50" charset="-128"/>
                </a:rPr>
                <a:t>環境</a:t>
              </a:r>
              <a:r>
                <a:rPr kumimoji="1" lang="ja-JP" sz="2000" b="0" kern="1200" dirty="0" smtClean="0">
                  <a:latin typeface="HGSｺﾞｼｯｸM" pitchFamily="50" charset="-128"/>
                  <a:ea typeface="HGSｺﾞｼｯｸM" pitchFamily="50" charset="-128"/>
                </a:rPr>
                <a:t>で</a:t>
              </a:r>
              <a:r>
                <a:rPr kumimoji="1" lang="en-US" altLang="ja-JP" sz="2000" b="0" kern="1200" dirty="0" smtClean="0">
                  <a:latin typeface="HGSｺﾞｼｯｸM" pitchFamily="50" charset="-128"/>
                  <a:ea typeface="HGSｺﾞｼｯｸM" pitchFamily="50" charset="-128"/>
                </a:rPr>
                <a:t/>
              </a:r>
              <a:br>
                <a:rPr kumimoji="1" lang="en-US" altLang="ja-JP" sz="2000" b="0" kern="1200" dirty="0" smtClean="0">
                  <a:latin typeface="HGSｺﾞｼｯｸM" pitchFamily="50" charset="-128"/>
                  <a:ea typeface="HGSｺﾞｼｯｸM" pitchFamily="50" charset="-128"/>
                </a:rPr>
              </a:br>
              <a:r>
                <a:rPr kumimoji="1" lang="ja-JP" sz="2000" b="0" kern="1200" dirty="0" smtClean="0">
                  <a:latin typeface="HGSｺﾞｼｯｸM" pitchFamily="50" charset="-128"/>
                  <a:ea typeface="HGSｺﾞｼｯｸM" pitchFamily="50" charset="-128"/>
                </a:rPr>
                <a:t>実現できる機能</a:t>
              </a:r>
              <a:r>
                <a:rPr kumimoji="1" lang="ja-JP" altLang="en-US" sz="2000" b="0" kern="1200" dirty="0" smtClean="0">
                  <a:latin typeface="HGSｺﾞｼｯｸM" pitchFamily="50" charset="-128"/>
                  <a:ea typeface="HGSｺﾞｼｯｸM" pitchFamily="50" charset="-128"/>
                </a:rPr>
                <a:t>や達成できる</a:t>
              </a:r>
              <a:r>
                <a:rPr kumimoji="1" lang="ja-JP" sz="2000" b="0" kern="1200" dirty="0" smtClean="0">
                  <a:latin typeface="HGSｺﾞｼｯｸM" pitchFamily="50" charset="-128"/>
                  <a:ea typeface="HGSｺﾞｼｯｸM" pitchFamily="50" charset="-128"/>
                </a:rPr>
                <a:t>性能が </a:t>
              </a:r>
              <a:r>
                <a:rPr kumimoji="1" lang="en-US" sz="2000" b="0" kern="1200" dirty="0" smtClean="0">
                  <a:latin typeface="HGSｺﾞｼｯｸM" pitchFamily="50" charset="-128"/>
                  <a:ea typeface="HGSｺﾞｼｯｸM" pitchFamily="50" charset="-128"/>
                </a:rPr>
                <a:t>SH</a:t>
              </a:r>
              <a:r>
                <a:rPr kumimoji="1" lang="ja-JP" sz="2000" b="0" kern="1200" dirty="0" smtClean="0">
                  <a:latin typeface="HGSｺﾞｼｯｸM" pitchFamily="50" charset="-128"/>
                  <a:ea typeface="HGSｺﾞｼｯｸM" pitchFamily="50" charset="-128"/>
                </a:rPr>
                <a:t> </a:t>
              </a:r>
              <a:r>
                <a:rPr kumimoji="1" lang="ja-JP" altLang="en-US" sz="2000" b="0" kern="1200" dirty="0" smtClean="0">
                  <a:latin typeface="HGSｺﾞｼｯｸM" pitchFamily="50" charset="-128"/>
                  <a:ea typeface="HGSｺﾞｼｯｸM" pitchFamily="50" charset="-128"/>
                </a:rPr>
                <a:t>のリナックス</a:t>
              </a:r>
              <a:r>
                <a:rPr kumimoji="1" lang="ja-JP" sz="2000" b="0" kern="1200" dirty="0" smtClean="0">
                  <a:latin typeface="HGSｺﾞｼｯｸM" pitchFamily="50" charset="-128"/>
                  <a:ea typeface="HGSｺﾞｼｯｸM" pitchFamily="50" charset="-128"/>
                </a:rPr>
                <a:t>で</a:t>
              </a:r>
              <a:r>
                <a:rPr kumimoji="1" lang="ja-JP" altLang="en-US" sz="2000" b="0" kern="1200" dirty="0" smtClean="0">
                  <a:latin typeface="HGSｺﾞｼｯｸM" pitchFamily="50" charset="-128"/>
                  <a:ea typeface="HGSｺﾞｼｯｸM" pitchFamily="50" charset="-128"/>
                </a:rPr>
                <a:t>も実現</a:t>
              </a:r>
              <a:r>
                <a:rPr kumimoji="1" lang="ja-JP" sz="2000" b="0" kern="1200" dirty="0" smtClean="0">
                  <a:latin typeface="HGSｺﾞｼｯｸM" pitchFamily="50" charset="-128"/>
                  <a:ea typeface="HGSｺﾞｼｯｸM" pitchFamily="50" charset="-128"/>
                </a:rPr>
                <a:t>出来</a:t>
              </a:r>
              <a:r>
                <a:rPr kumimoji="1" lang="ja-JP" altLang="en-US" sz="2000" b="0" kern="1200" dirty="0" smtClean="0">
                  <a:latin typeface="HGSｺﾞｼｯｸM" pitchFamily="50" charset="-128"/>
                  <a:ea typeface="HGSｺﾞｼｯｸM" pitchFamily="50" charset="-128"/>
                </a:rPr>
                <a:t>る事を実証しな</a:t>
              </a:r>
              <a:r>
                <a:rPr kumimoji="1" lang="ja-JP" sz="2000" b="0" kern="1200" dirty="0" smtClean="0">
                  <a:latin typeface="HGSｺﾞｼｯｸM" pitchFamily="50" charset="-128"/>
                  <a:ea typeface="HGSｺﾞｼｯｸM" pitchFamily="50" charset="-128"/>
                </a:rPr>
                <a:t>ければ</a:t>
              </a:r>
              <a:r>
                <a:rPr kumimoji="1" lang="ja-JP" altLang="en-US" sz="2000" b="0" kern="1200" dirty="0" smtClean="0">
                  <a:latin typeface="HGSｺﾞｼｯｸM" pitchFamily="50" charset="-128"/>
                  <a:ea typeface="HGSｺﾞｼｯｸM" pitchFamily="50" charset="-128"/>
                </a:rPr>
                <a:t> </a:t>
              </a:r>
              <a:r>
                <a:rPr kumimoji="1" lang="en-US" altLang="ja-JP" sz="2000" b="0" kern="1200" dirty="0" smtClean="0">
                  <a:latin typeface="HGSｺﾞｼｯｸM" pitchFamily="50" charset="-128"/>
                  <a:ea typeface="HGSｺﾞｼｯｸM" pitchFamily="50" charset="-128"/>
                </a:rPr>
                <a:t>SuperH</a:t>
              </a:r>
              <a:r>
                <a:rPr kumimoji="1" lang="ja-JP" altLang="en-US" sz="2000" b="0" kern="1200" dirty="0" smtClean="0">
                  <a:latin typeface="HGSｺﾞｼｯｸM" pitchFamily="50" charset="-128"/>
                  <a:ea typeface="HGSｺﾞｼｯｸM" pitchFamily="50" charset="-128"/>
                </a:rPr>
                <a:t> は選択の土俵にすら上げてもらえない現実</a:t>
              </a:r>
              <a:endParaRPr kumimoji="1" lang="ja-JP" sz="2000" b="0" kern="1200" dirty="0">
                <a:latin typeface="HGSｺﾞｼｯｸM" pitchFamily="50" charset="-128"/>
                <a:ea typeface="HGSｺﾞｼｯｸM" pitchFamily="50" charset="-128"/>
              </a:endParaRPr>
            </a:p>
          </p:txBody>
        </p:sp>
      </p:grpSp>
      <p:sp>
        <p:nvSpPr>
          <p:cNvPr id="10" name="スライド番号プレースホルダ 9"/>
          <p:cNvSpPr>
            <a:spLocks noGrp="1"/>
          </p:cNvSpPr>
          <p:nvPr>
            <p:ph type="sldNum" sz="quarter" idx="11"/>
          </p:nvPr>
        </p:nvSpPr>
        <p:spPr/>
        <p:txBody>
          <a:bodyPr/>
          <a:lstStyle/>
          <a:p>
            <a:fld id="{3C769892-84FE-4883-951B-E83857899C30}" type="slidenum">
              <a:rPr kumimoji="1" lang="ja-JP" altLang="en-US" smtClean="0"/>
              <a:pPr/>
              <a:t>8</a:t>
            </a:fld>
            <a:endParaRPr kumimoji="1" lang="ja-JP" altLang="en-US" dirty="0"/>
          </a:p>
        </p:txBody>
      </p:sp>
      <p:sp>
        <p:nvSpPr>
          <p:cNvPr id="11" name="正方形/長方形 10"/>
          <p:cNvSpPr/>
          <p:nvPr/>
        </p:nvSpPr>
        <p:spPr>
          <a:xfrm>
            <a:off x="736465" y="3929066"/>
            <a:ext cx="1620957" cy="830997"/>
          </a:xfrm>
          <a:prstGeom prst="rect">
            <a:avLst/>
          </a:prstGeom>
          <a:noFill/>
        </p:spPr>
        <p:txBody>
          <a:bodyPr wrap="none" lIns="91440" tIns="45720" rIns="91440" bIns="45720">
            <a:spAutoFit/>
          </a:bodyPr>
          <a:lstStyle/>
          <a:p>
            <a:pPr algn="ctr"/>
            <a:r>
              <a:rPr lang="en-US" altLang="ja-JP" sz="2400" b="1" dirty="0" smtClean="0">
                <a:ln w="1905"/>
                <a:solidFill>
                  <a:srgbClr val="7030A0"/>
                </a:solidFill>
                <a:effectLst>
                  <a:glow rad="63500">
                    <a:schemeClr val="accent2">
                      <a:satMod val="175000"/>
                      <a:alpha val="40000"/>
                    </a:schemeClr>
                  </a:glow>
                  <a:innerShdw blurRad="69850" dist="43180" dir="5400000">
                    <a:srgbClr val="000000">
                      <a:alpha val="65000"/>
                    </a:srgbClr>
                  </a:innerShdw>
                </a:effectLst>
              </a:rPr>
              <a:t>VTEC</a:t>
            </a:r>
            <a:r>
              <a:rPr lang="en-US" altLang="ja-JP" sz="2400" b="1" cap="none" spc="0" dirty="0" smtClean="0">
                <a:ln w="1905"/>
                <a:solidFill>
                  <a:srgbClr val="7030A0"/>
                </a:solidFill>
                <a:effectLst>
                  <a:glow rad="63500">
                    <a:schemeClr val="accent2">
                      <a:satMod val="175000"/>
                      <a:alpha val="40000"/>
                    </a:schemeClr>
                  </a:glow>
                  <a:innerShdw blurRad="69850" dist="43180" dir="5400000">
                    <a:srgbClr val="000000">
                      <a:alpha val="65000"/>
                    </a:srgbClr>
                  </a:innerShdw>
                </a:effectLst>
              </a:rPr>
              <a:t/>
            </a:r>
            <a:br>
              <a:rPr lang="en-US" altLang="ja-JP" sz="2400" b="1" cap="none" spc="0" dirty="0" smtClean="0">
                <a:ln w="1905"/>
                <a:solidFill>
                  <a:srgbClr val="7030A0"/>
                </a:solidFill>
                <a:effectLst>
                  <a:glow rad="63500">
                    <a:schemeClr val="accent2">
                      <a:satMod val="175000"/>
                      <a:alpha val="40000"/>
                    </a:schemeClr>
                  </a:glow>
                  <a:innerShdw blurRad="69850" dist="43180" dir="5400000">
                    <a:srgbClr val="000000">
                      <a:alpha val="65000"/>
                    </a:srgbClr>
                  </a:innerShdw>
                </a:effectLst>
              </a:rPr>
            </a:br>
            <a:r>
              <a:rPr lang="en-US" altLang="ja-JP" sz="2400" b="1" cap="none" spc="0" dirty="0" err="1" smtClean="0">
                <a:ln w="1905"/>
                <a:solidFill>
                  <a:srgbClr val="7030A0"/>
                </a:solidFill>
                <a:effectLst>
                  <a:glow rad="63500">
                    <a:schemeClr val="accent2">
                      <a:satMod val="175000"/>
                      <a:alpha val="40000"/>
                    </a:schemeClr>
                  </a:glow>
                  <a:innerShdw blurRad="69850" dist="43180" dir="5400000">
                    <a:srgbClr val="000000">
                      <a:alpha val="65000"/>
                    </a:srgbClr>
                  </a:innerShdw>
                </a:effectLst>
              </a:rPr>
              <a:t>TomTom</a:t>
            </a:r>
            <a:endParaRPr lang="ja-JP" altLang="en-US" sz="2400" b="1" cap="none" spc="0" dirty="0">
              <a:ln w="1905"/>
              <a:solidFill>
                <a:srgbClr val="7030A0"/>
              </a:solidFill>
              <a:effectLst>
                <a:glow rad="63500">
                  <a:schemeClr val="accent2">
                    <a:satMod val="175000"/>
                    <a:alpha val="40000"/>
                  </a:schemeClr>
                </a:glow>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1.2.3</a:t>
            </a:r>
            <a:r>
              <a:rPr lang="ja-JP" altLang="en-US" dirty="0" smtClean="0"/>
              <a:t>　</a:t>
            </a:r>
            <a:r>
              <a:rPr lang="en-US" altLang="ja-JP" dirty="0" smtClean="0"/>
              <a:t>Linux</a:t>
            </a:r>
            <a:r>
              <a:rPr lang="ja-JP" altLang="en-US" dirty="0" smtClean="0"/>
              <a:t> </a:t>
            </a:r>
            <a:r>
              <a:rPr lang="en-US" altLang="ja-JP" dirty="0" smtClean="0"/>
              <a:t>BSP</a:t>
            </a:r>
            <a:r>
              <a:rPr lang="ja-JP" altLang="en-US" dirty="0" smtClean="0"/>
              <a:t>構成要素 </a:t>
            </a:r>
            <a:endParaRPr kumimoji="1" lang="ja-JP" altLang="en-US" dirty="0"/>
          </a:p>
        </p:txBody>
      </p:sp>
      <p:graphicFrame>
        <p:nvGraphicFramePr>
          <p:cNvPr id="6" name="コンテンツ プレースホルダ 5"/>
          <p:cNvGraphicFramePr>
            <a:graphicFrameLocks noGrp="1"/>
          </p:cNvGraphicFramePr>
          <p:nvPr>
            <p:ph idx="1"/>
          </p:nvPr>
        </p:nvGraphicFramePr>
        <p:xfrm>
          <a:off x="1928794" y="857232"/>
          <a:ext cx="6929486" cy="4714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角丸四角形 7"/>
          <p:cNvSpPr/>
          <p:nvPr/>
        </p:nvSpPr>
        <p:spPr bwMode="auto">
          <a:xfrm>
            <a:off x="500034" y="2142702"/>
            <a:ext cx="8286808" cy="1571636"/>
          </a:xfrm>
          <a:prstGeom prst="roundRect">
            <a:avLst>
              <a:gd name="adj" fmla="val 11583"/>
            </a:avLst>
          </a:prstGeom>
          <a:noFill/>
          <a:ln w="38100"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0" name="角丸四角形 9"/>
          <p:cNvSpPr/>
          <p:nvPr/>
        </p:nvSpPr>
        <p:spPr bwMode="auto">
          <a:xfrm>
            <a:off x="2071670" y="2071678"/>
            <a:ext cx="1928826" cy="4286280"/>
          </a:xfrm>
          <a:prstGeom prst="roundRect">
            <a:avLst>
              <a:gd name="adj" fmla="val 7462"/>
            </a:avLst>
          </a:prstGeom>
          <a:noFill/>
          <a:ln w="38100"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1" name="角丸四角形 10"/>
          <p:cNvSpPr/>
          <p:nvPr/>
        </p:nvSpPr>
        <p:spPr bwMode="auto">
          <a:xfrm>
            <a:off x="6786578" y="2071678"/>
            <a:ext cx="1928826" cy="4286280"/>
          </a:xfrm>
          <a:prstGeom prst="roundRect">
            <a:avLst>
              <a:gd name="adj" fmla="val 7462"/>
            </a:avLst>
          </a:prstGeom>
          <a:noFill/>
          <a:ln w="38100"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2" name="角丸四角形 11"/>
          <p:cNvSpPr/>
          <p:nvPr/>
        </p:nvSpPr>
        <p:spPr bwMode="auto">
          <a:xfrm>
            <a:off x="4429124" y="2071678"/>
            <a:ext cx="1928826" cy="4286280"/>
          </a:xfrm>
          <a:prstGeom prst="roundRect">
            <a:avLst>
              <a:gd name="adj" fmla="val 7462"/>
            </a:avLst>
          </a:prstGeom>
          <a:noFill/>
          <a:ln w="38100"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3" name="正方形/長方形 12"/>
          <p:cNvSpPr/>
          <p:nvPr/>
        </p:nvSpPr>
        <p:spPr>
          <a:xfrm>
            <a:off x="857224" y="2362794"/>
            <a:ext cx="880369" cy="923330"/>
          </a:xfrm>
          <a:prstGeom prst="rect">
            <a:avLst/>
          </a:prstGeom>
          <a:noFill/>
        </p:spPr>
        <p:txBody>
          <a:bodyPr wrap="none" lIns="91440" tIns="45720" rIns="91440" bIns="45720">
            <a:spAutoFit/>
          </a:bodyPr>
          <a:lstStyle/>
          <a:p>
            <a:pPr algn="ctr"/>
            <a:r>
              <a:rPr lang="ja-JP"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①</a:t>
            </a:r>
            <a:endParaRPr lang="ja-JP"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4" name="正方形/長方形 13"/>
          <p:cNvSpPr/>
          <p:nvPr/>
        </p:nvSpPr>
        <p:spPr>
          <a:xfrm>
            <a:off x="2643174" y="5473654"/>
            <a:ext cx="880369" cy="923330"/>
          </a:xfrm>
          <a:prstGeom prst="rect">
            <a:avLst/>
          </a:prstGeom>
          <a:noFill/>
        </p:spPr>
        <p:txBody>
          <a:bodyPr wrap="none" lIns="91440" tIns="45720" rIns="91440" bIns="45720">
            <a:spAutoFit/>
          </a:bodyPr>
          <a:lstStyle/>
          <a:p>
            <a:pPr algn="ctr"/>
            <a:r>
              <a:rPr lang="ja-JP"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②</a:t>
            </a:r>
            <a:endParaRPr lang="ja-JP"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5" name="正方形/長方形 14"/>
          <p:cNvSpPr/>
          <p:nvPr/>
        </p:nvSpPr>
        <p:spPr>
          <a:xfrm>
            <a:off x="5000628" y="5474068"/>
            <a:ext cx="880369" cy="923330"/>
          </a:xfrm>
          <a:prstGeom prst="rect">
            <a:avLst/>
          </a:prstGeom>
          <a:noFill/>
        </p:spPr>
        <p:txBody>
          <a:bodyPr wrap="none" lIns="91440" tIns="45720" rIns="91440" bIns="45720">
            <a:spAutoFit/>
          </a:bodyPr>
          <a:lstStyle/>
          <a:p>
            <a:pPr algn="ctr"/>
            <a:r>
              <a:rPr lang="ja-JP"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③</a:t>
            </a:r>
            <a:endParaRPr lang="ja-JP"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6" name="正方形/長方形 15"/>
          <p:cNvSpPr/>
          <p:nvPr/>
        </p:nvSpPr>
        <p:spPr>
          <a:xfrm>
            <a:off x="7334969" y="5464776"/>
            <a:ext cx="880369" cy="923330"/>
          </a:xfrm>
          <a:prstGeom prst="rect">
            <a:avLst/>
          </a:prstGeom>
          <a:noFill/>
        </p:spPr>
        <p:txBody>
          <a:bodyPr wrap="none" lIns="91440" tIns="45720" rIns="91440" bIns="45720">
            <a:spAutoFit/>
          </a:bodyPr>
          <a:lstStyle/>
          <a:p>
            <a:pPr algn="ctr"/>
            <a:r>
              <a:rPr lang="ja-JP"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④</a:t>
            </a:r>
            <a:endParaRPr lang="ja-JP"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7" name="テキスト ボックス 16"/>
          <p:cNvSpPr txBox="1"/>
          <p:nvPr/>
        </p:nvSpPr>
        <p:spPr>
          <a:xfrm>
            <a:off x="142844" y="4143380"/>
            <a:ext cx="1714512" cy="1754326"/>
          </a:xfrm>
          <a:prstGeom prst="rect">
            <a:avLst/>
          </a:prstGeom>
          <a:noFill/>
        </p:spPr>
        <p:txBody>
          <a:bodyPr wrap="square" rtlCol="0">
            <a:spAutoFit/>
          </a:bodyPr>
          <a:lstStyle/>
          <a:p>
            <a:r>
              <a:rPr kumimoji="1" lang="ja-JP" altLang="en-US" dirty="0" smtClean="0">
                <a:latin typeface="HGPｺﾞｼｯｸM" pitchFamily="50" charset="-128"/>
                <a:ea typeface="HGPｺﾞｼｯｸM" pitchFamily="50" charset="-128"/>
              </a:rPr>
              <a:t>現在</a:t>
            </a:r>
            <a:r>
              <a:rPr kumimoji="1" lang="ja-JP" altLang="en-US" smtClean="0">
                <a:latin typeface="HGPｺﾞｼｯｸM" pitchFamily="50" charset="-128"/>
                <a:ea typeface="HGPｺﾞｼｯｸM" pitchFamily="50" charset="-128"/>
              </a:rPr>
              <a:t>は 右記</a:t>
            </a:r>
            <a:r>
              <a:rPr kumimoji="1" lang="ja-JP" altLang="en-US" dirty="0" smtClean="0">
                <a:latin typeface="HGPｺﾞｼｯｸM" pitchFamily="50" charset="-128"/>
                <a:ea typeface="HGPｺﾞｼｯｸM" pitchFamily="50" charset="-128"/>
              </a:rPr>
              <a:t>の全てを </a:t>
            </a:r>
            <a:r>
              <a:rPr kumimoji="1" lang="en-US" altLang="ja-JP" dirty="0" smtClean="0">
                <a:latin typeface="HGPｺﾞｼｯｸM" pitchFamily="50" charset="-128"/>
                <a:ea typeface="HGPｺﾞｼｯｸM" pitchFamily="50" charset="-128"/>
              </a:rPr>
              <a:t>BSP</a:t>
            </a:r>
            <a:r>
              <a:rPr kumimoji="1" lang="ja-JP" altLang="en-US" dirty="0" smtClean="0">
                <a:latin typeface="HGPｺﾞｼｯｸM" pitchFamily="50" charset="-128"/>
                <a:ea typeface="HGPｺﾞｼｯｸM" pitchFamily="50" charset="-128"/>
              </a:rPr>
              <a:t> と</a:t>
            </a:r>
            <a:r>
              <a:rPr kumimoji="1" lang="en-US" altLang="ja-JP" dirty="0" smtClean="0">
                <a:latin typeface="HGPｺﾞｼｯｸM" pitchFamily="50" charset="-128"/>
                <a:ea typeface="HGPｺﾞｼｯｸM" pitchFamily="50" charset="-128"/>
              </a:rPr>
              <a:t/>
            </a:r>
            <a:br>
              <a:rPr kumimoji="1" lang="en-US" altLang="ja-JP" dirty="0" smtClean="0">
                <a:latin typeface="HGPｺﾞｼｯｸM" pitchFamily="50" charset="-128"/>
                <a:ea typeface="HGPｺﾞｼｯｸM" pitchFamily="50" charset="-128"/>
              </a:rPr>
            </a:br>
            <a:r>
              <a:rPr kumimoji="1" lang="ja-JP" altLang="en-US" dirty="0" smtClean="0">
                <a:latin typeface="HGPｺﾞｼｯｸM" pitchFamily="50" charset="-128"/>
                <a:ea typeface="HGPｺﾞｼｯｸM" pitchFamily="50" charset="-128"/>
              </a:rPr>
              <a:t>して一括提供、</a:t>
            </a:r>
            <a:r>
              <a:rPr kumimoji="1" lang="en-US" altLang="ja-JP" dirty="0" smtClean="0">
                <a:latin typeface="HGPｺﾞｼｯｸM" pitchFamily="50" charset="-128"/>
                <a:ea typeface="HGPｺﾞｼｯｸM" pitchFamily="50" charset="-128"/>
              </a:rPr>
              <a:t/>
            </a:r>
            <a:br>
              <a:rPr kumimoji="1" lang="en-US" altLang="ja-JP" dirty="0" smtClean="0">
                <a:latin typeface="HGPｺﾞｼｯｸM" pitchFamily="50" charset="-128"/>
                <a:ea typeface="HGPｺﾞｼｯｸM" pitchFamily="50" charset="-128"/>
              </a:rPr>
            </a:br>
            <a:r>
              <a:rPr kumimoji="1" lang="ja-JP" altLang="en-US" dirty="0" smtClean="0">
                <a:latin typeface="HGPｺﾞｼｯｸM" pitchFamily="50" charset="-128"/>
                <a:ea typeface="HGPｺﾞｼｯｸM" pitchFamily="50" charset="-128"/>
              </a:rPr>
              <a:t>技術サポート</a:t>
            </a:r>
            <a:r>
              <a:rPr kumimoji="1" lang="en-US" altLang="ja-JP" dirty="0" smtClean="0">
                <a:latin typeface="HGPｺﾞｼｯｸM" pitchFamily="50" charset="-128"/>
                <a:ea typeface="HGPｺﾞｼｯｸM" pitchFamily="50" charset="-128"/>
              </a:rPr>
              <a:t/>
            </a:r>
            <a:br>
              <a:rPr kumimoji="1" lang="en-US" altLang="ja-JP" dirty="0" smtClean="0">
                <a:latin typeface="HGPｺﾞｼｯｸM" pitchFamily="50" charset="-128"/>
                <a:ea typeface="HGPｺﾞｼｯｸM" pitchFamily="50" charset="-128"/>
              </a:rPr>
            </a:br>
            <a:r>
              <a:rPr kumimoji="1" lang="ja-JP" altLang="en-US" dirty="0" smtClean="0">
                <a:latin typeface="HGPｺﾞｼｯｸM" pitchFamily="50" charset="-128"/>
                <a:ea typeface="HGPｺﾞｼｯｸM" pitchFamily="50" charset="-128"/>
              </a:rPr>
              <a:t>　　</a:t>
            </a:r>
            <a:r>
              <a:rPr lang="ja-JP" altLang="en-US" dirty="0" smtClean="0">
                <a:latin typeface="HGPｺﾞｼｯｸM" pitchFamily="50" charset="-128"/>
                <a:ea typeface="HGPｺﾞｼｯｸM" pitchFamily="50" charset="-128"/>
              </a:rPr>
              <a:t>   </a:t>
            </a:r>
            <a:r>
              <a:rPr kumimoji="1" lang="ja-JP" altLang="en-US" dirty="0" smtClean="0">
                <a:latin typeface="HGPｺﾞｼｯｸM" pitchFamily="50" charset="-128"/>
                <a:ea typeface="HGPｺﾞｼｯｸM" pitchFamily="50" charset="-128"/>
              </a:rPr>
              <a:t>↓</a:t>
            </a:r>
            <a:endParaRPr kumimoji="1" lang="en-US" altLang="ja-JP" dirty="0" smtClean="0">
              <a:latin typeface="HGPｺﾞｼｯｸM" pitchFamily="50" charset="-128"/>
              <a:ea typeface="HGPｺﾞｼｯｸM" pitchFamily="50" charset="-128"/>
            </a:endParaRPr>
          </a:p>
          <a:p>
            <a:r>
              <a:rPr kumimoji="1" lang="ja-JP" altLang="en-US" dirty="0" smtClean="0">
                <a:latin typeface="HGPｺﾞｼｯｸM" pitchFamily="50" charset="-128"/>
                <a:ea typeface="HGPｺﾞｼｯｸM" pitchFamily="50" charset="-128"/>
              </a:rPr>
              <a:t>それが最善か</a:t>
            </a:r>
            <a:r>
              <a:rPr kumimoji="1" lang="en-US" altLang="ja-JP" dirty="0" smtClean="0">
                <a:latin typeface="HGPｺﾞｼｯｸM" pitchFamily="50" charset="-128"/>
                <a:ea typeface="HGPｺﾞｼｯｸM" pitchFamily="50" charset="-128"/>
              </a:rPr>
              <a:t>?</a:t>
            </a:r>
            <a:endParaRPr kumimoji="1" lang="ja-JP" altLang="en-US" dirty="0">
              <a:latin typeface="HGPｺﾞｼｯｸM" pitchFamily="50" charset="-128"/>
              <a:ea typeface="HGPｺﾞｼｯｸM" pitchFamily="50" charset="-128"/>
            </a:endParaRPr>
          </a:p>
        </p:txBody>
      </p:sp>
      <p:sp>
        <p:nvSpPr>
          <p:cNvPr id="18" name="スライド番号プレースホルダ 17"/>
          <p:cNvSpPr>
            <a:spLocks noGrp="1"/>
          </p:cNvSpPr>
          <p:nvPr>
            <p:ph type="sldNum" sz="quarter" idx="11"/>
          </p:nvPr>
        </p:nvSpPr>
        <p:spPr/>
        <p:txBody>
          <a:bodyPr/>
          <a:lstStyle/>
          <a:p>
            <a:fld id="{3C769892-84FE-4883-951B-E83857899C30}" type="slidenum">
              <a:rPr kumimoji="1" lang="ja-JP" altLang="en-US" smtClean="0"/>
              <a:pPr/>
              <a:t>9</a:t>
            </a:fld>
            <a:endParaRPr kumimoji="1" lang="ja-JP"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1.2.4</a:t>
            </a:r>
            <a:r>
              <a:rPr kumimoji="1" lang="ja-JP" altLang="en-US" dirty="0" smtClean="0"/>
              <a:t>　ルネサスの </a:t>
            </a:r>
            <a:r>
              <a:rPr kumimoji="1" lang="en-US" altLang="ja-JP" dirty="0" smtClean="0"/>
              <a:t>Linux</a:t>
            </a:r>
            <a:r>
              <a:rPr kumimoji="1" lang="ja-JP" altLang="en-US" dirty="0" smtClean="0"/>
              <a:t> ビジネス現状総括</a:t>
            </a:r>
            <a:endParaRPr kumimoji="1" lang="ja-JP" altLang="en-US" dirty="0"/>
          </a:p>
        </p:txBody>
      </p:sp>
      <p:graphicFrame>
        <p:nvGraphicFramePr>
          <p:cNvPr id="7" name="コンテンツ プレースホルダ 6"/>
          <p:cNvGraphicFramePr>
            <a:graphicFrameLocks noGrp="1"/>
          </p:cNvGraphicFramePr>
          <p:nvPr>
            <p:ph idx="1"/>
          </p:nvPr>
        </p:nvGraphicFramePr>
        <p:xfrm>
          <a:off x="214282" y="785794"/>
          <a:ext cx="8715436" cy="3286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グループ化 3"/>
          <p:cNvGrpSpPr/>
          <p:nvPr/>
        </p:nvGrpSpPr>
        <p:grpSpPr>
          <a:xfrm>
            <a:off x="342107" y="4500570"/>
            <a:ext cx="8459785" cy="1643074"/>
            <a:chOff x="0" y="0"/>
            <a:chExt cx="8459785" cy="584428"/>
          </a:xfrm>
          <a:solidFill>
            <a:srgbClr val="FF3386"/>
          </a:solidFill>
          <a:scene3d>
            <a:camera prst="orthographicFront"/>
            <a:lightRig rig="threePt" dir="t">
              <a:rot lat="0" lon="0" rev="7500000"/>
            </a:lightRig>
          </a:scene3d>
        </p:grpSpPr>
        <p:sp>
          <p:nvSpPr>
            <p:cNvPr id="5" name="角丸四角形 4"/>
            <p:cNvSpPr/>
            <p:nvPr/>
          </p:nvSpPr>
          <p:spPr>
            <a:xfrm>
              <a:off x="0" y="0"/>
              <a:ext cx="8459785" cy="584428"/>
            </a:xfrm>
            <a:prstGeom prst="roundRect">
              <a:avLst/>
            </a:prstGeom>
            <a:grpFill/>
            <a:scene3d>
              <a:camera prst="orthographicFront">
                <a:rot lat="0" lon="0" rev="0"/>
              </a:camera>
              <a:lightRig rig="threePt" dir="t">
                <a:rot lat="0" lon="0" rev="1200000"/>
              </a:lightRig>
            </a:scene3d>
            <a:sp3d>
              <a:bevelT w="63500" h="25400"/>
            </a:sp3d>
          </p:spPr>
          <p:style>
            <a:lnRef idx="0">
              <a:schemeClr val="accent6"/>
            </a:lnRef>
            <a:fillRef idx="3">
              <a:schemeClr val="accent6"/>
            </a:fillRef>
            <a:effectRef idx="3">
              <a:schemeClr val="accent6"/>
            </a:effectRef>
            <a:fontRef idx="minor">
              <a:schemeClr val="lt1"/>
            </a:fontRef>
          </p:style>
        </p:sp>
        <p:sp>
          <p:nvSpPr>
            <p:cNvPr id="6" name="角丸四角形 4"/>
            <p:cNvSpPr/>
            <p:nvPr/>
          </p:nvSpPr>
          <p:spPr>
            <a:xfrm>
              <a:off x="372241" y="28529"/>
              <a:ext cx="7572428" cy="527370"/>
            </a:xfrm>
            <a:prstGeom prst="rect">
              <a:avLst/>
            </a:prstGeom>
            <a:grpFill/>
            <a:scene3d>
              <a:camera prst="orthographicFront">
                <a:rot lat="0" lon="0" rev="0"/>
              </a:camera>
              <a:lightRig rig="threePt" dir="t">
                <a:rot lat="0" lon="0" rev="1200000"/>
              </a:lightRig>
            </a:scene3d>
            <a:sp3d>
              <a:bevelT w="63500" h="25400"/>
            </a:sp3d>
          </p:spPr>
          <p:style>
            <a:lnRef idx="0">
              <a:schemeClr val="accent6"/>
            </a:lnRef>
            <a:fillRef idx="3">
              <a:schemeClr val="accent6"/>
            </a:fillRef>
            <a:effectRef idx="3">
              <a:schemeClr val="accent6"/>
            </a:effectRef>
            <a:fontRef idx="minor">
              <a:schemeClr val="lt1"/>
            </a:fontRef>
          </p:style>
          <p:txBody>
            <a:bodyPr spcFirstLastPara="0" vert="horz" wrap="square" lIns="60960" tIns="60960" rIns="60960" bIns="60960" numCol="1" spcCol="1270" anchor="ctr" anchorCtr="0">
              <a:noAutofit/>
            </a:bodyPr>
            <a:lstStyle/>
            <a:p>
              <a:pPr algn="dist" defTabSz="711200">
                <a:lnSpc>
                  <a:spcPct val="90000"/>
                </a:lnSpc>
                <a:spcBef>
                  <a:spcPct val="0"/>
                </a:spcBef>
                <a:spcAft>
                  <a:spcPct val="35000"/>
                </a:spcAft>
              </a:pPr>
              <a:r>
                <a:rPr lang="ja-JP" altLang="en-US" sz="2400" dirty="0" smtClean="0">
                  <a:latin typeface="HGPｺﾞｼｯｸM" pitchFamily="50" charset="-128"/>
                  <a:ea typeface="HGPｺﾞｼｯｸM" pitchFamily="50" charset="-128"/>
                </a:rPr>
                <a:t>ルネサスは </a:t>
              </a:r>
              <a:r>
                <a:rPr lang="en-US" altLang="ja-JP" sz="2400" dirty="0" smtClean="0">
                  <a:latin typeface="HGPｺﾞｼｯｸM" pitchFamily="50" charset="-128"/>
                  <a:ea typeface="HGPｺﾞｼｯｸM" pitchFamily="50" charset="-128"/>
                </a:rPr>
                <a:t>SuperH</a:t>
              </a:r>
              <a:r>
                <a:rPr lang="ja-JP" altLang="en-US" sz="2400" dirty="0" smtClean="0">
                  <a:latin typeface="HGPｺﾞｼｯｸM" pitchFamily="50" charset="-128"/>
                  <a:ea typeface="HGPｺﾞｼｯｸM" pitchFamily="50" charset="-128"/>
                </a:rPr>
                <a:t> というリナックスとの相性が良い</a:t>
              </a:r>
              <a:r>
                <a:rPr lang="en-US" altLang="ja-JP" sz="2400" dirty="0" smtClean="0">
                  <a:latin typeface="HGPｺﾞｼｯｸM" pitchFamily="50" charset="-128"/>
                  <a:ea typeface="HGPｺﾞｼｯｸM" pitchFamily="50" charset="-128"/>
                </a:rPr>
                <a:t>MPU</a:t>
              </a:r>
              <a:r>
                <a:rPr lang="ja-JP" altLang="en-US" sz="2400" dirty="0" smtClean="0">
                  <a:latin typeface="HGPｺﾞｼｯｸM" pitchFamily="50" charset="-128"/>
                  <a:ea typeface="HGPｺﾞｼｯｸM" pitchFamily="50" charset="-128"/>
                </a:rPr>
                <a:t>を</a:t>
              </a:r>
              <a:r>
                <a:rPr lang="en-US" altLang="ja-JP" sz="2400" dirty="0" smtClean="0">
                  <a:latin typeface="HGPｺﾞｼｯｸM" pitchFamily="50" charset="-128"/>
                  <a:ea typeface="HGPｺﾞｼｯｸM" pitchFamily="50" charset="-128"/>
                </a:rPr>
                <a:t/>
              </a:r>
              <a:br>
                <a:rPr lang="en-US" altLang="ja-JP" sz="2400" dirty="0" smtClean="0">
                  <a:latin typeface="HGPｺﾞｼｯｸM" pitchFamily="50" charset="-128"/>
                  <a:ea typeface="HGPｺﾞｼｯｸM" pitchFamily="50" charset="-128"/>
                </a:rPr>
              </a:br>
              <a:r>
                <a:rPr lang="ja-JP" altLang="en-US" sz="2400" dirty="0" smtClean="0">
                  <a:latin typeface="HGPｺﾞｼｯｸM" pitchFamily="50" charset="-128"/>
                  <a:ea typeface="HGPｺﾞｼｯｸM" pitchFamily="50" charset="-128"/>
                </a:rPr>
                <a:t>持っているのだが、リナックスサポートを武器として積極的にマーケットにアクセスするまでリナックスを活用できていない。　むしろ リナックスサポートの難しさに腰が引けていないか </a:t>
              </a:r>
              <a:r>
                <a:rPr lang="en-US" altLang="ja-JP" sz="2400" dirty="0" smtClean="0">
                  <a:latin typeface="HGPｺﾞｼｯｸM" pitchFamily="50" charset="-128"/>
                  <a:ea typeface="HGPｺﾞｼｯｸM" pitchFamily="50" charset="-128"/>
                </a:rPr>
                <a:t>?</a:t>
              </a:r>
              <a:endParaRPr lang="ja-JP" altLang="en-US" sz="2400" dirty="0" smtClean="0">
                <a:latin typeface="HGPｺﾞｼｯｸM" pitchFamily="50" charset="-128"/>
                <a:ea typeface="HGPｺﾞｼｯｸM" pitchFamily="50" charset="-128"/>
              </a:endParaRPr>
            </a:p>
          </p:txBody>
        </p:sp>
      </p:grpSp>
      <p:sp>
        <p:nvSpPr>
          <p:cNvPr id="8" name="スライド番号プレースホルダ 7"/>
          <p:cNvSpPr>
            <a:spLocks noGrp="1"/>
          </p:cNvSpPr>
          <p:nvPr>
            <p:ph type="sldNum" sz="quarter" idx="11"/>
          </p:nvPr>
        </p:nvSpPr>
        <p:spPr/>
        <p:txBody>
          <a:bodyPr/>
          <a:lstStyle/>
          <a:p>
            <a:fld id="{3C769892-84FE-4883-951B-E83857899C30}" type="slidenum">
              <a:rPr kumimoji="1" lang="ja-JP" altLang="en-US" smtClean="0"/>
              <a:pPr/>
              <a:t>10</a:t>
            </a:fld>
            <a:endParaRPr kumimoji="1" lang="ja-JP"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Panasonic </a:t>
            </a:r>
            <a:r>
              <a:rPr lang="ja-JP" altLang="en-US" dirty="0" smtClean="0"/>
              <a:t> </a:t>
            </a:r>
            <a:r>
              <a:rPr lang="en-US" altLang="ja-JP" dirty="0" smtClean="0"/>
              <a:t>Linux </a:t>
            </a:r>
            <a:r>
              <a:rPr lang="en-US" altLang="ja-JP" dirty="0" err="1" smtClean="0"/>
              <a:t>UniPhier</a:t>
            </a:r>
            <a:r>
              <a:rPr lang="en-US" altLang="ja-JP" dirty="0" smtClean="0"/>
              <a:t> </a:t>
            </a:r>
            <a:r>
              <a:rPr lang="ja-JP" altLang="en-US" dirty="0" smtClean="0"/>
              <a:t>プラットフォーム ソフトウエア統括 梶本氏プレゼン資料 （</a:t>
            </a:r>
            <a:r>
              <a:rPr lang="en-US" altLang="ja-JP" dirty="0" smtClean="0"/>
              <a:t>Emblix</a:t>
            </a:r>
            <a:r>
              <a:rPr lang="ja-JP" altLang="en-US" dirty="0" smtClean="0"/>
              <a:t> </a:t>
            </a:r>
            <a:r>
              <a:rPr lang="en-US" altLang="ja-JP" dirty="0" smtClean="0"/>
              <a:t>Forum</a:t>
            </a:r>
            <a:r>
              <a:rPr lang="ja-JP" altLang="en-US" dirty="0" smtClean="0"/>
              <a:t> </a:t>
            </a:r>
            <a:r>
              <a:rPr lang="en-US" altLang="ja-JP" dirty="0" smtClean="0"/>
              <a:t>2007</a:t>
            </a:r>
            <a:r>
              <a:rPr lang="ja-JP" altLang="en-US" dirty="0" smtClean="0"/>
              <a:t> 資料引用 ）</a:t>
            </a:r>
          </a:p>
          <a:p>
            <a:endParaRPr kumimoji="1" lang="ja-JP" altLang="en-US" dirty="0"/>
          </a:p>
        </p:txBody>
      </p:sp>
      <p:sp>
        <p:nvSpPr>
          <p:cNvPr id="3" name="タイトル 2"/>
          <p:cNvSpPr>
            <a:spLocks noGrp="1"/>
          </p:cNvSpPr>
          <p:nvPr>
            <p:ph type="title"/>
          </p:nvPr>
        </p:nvSpPr>
        <p:spPr/>
        <p:txBody>
          <a:bodyPr/>
          <a:lstStyle/>
          <a:p>
            <a:r>
              <a:rPr kumimoji="1" lang="en-US" altLang="ja-JP" dirty="0" smtClean="0"/>
              <a:t>1.2.5</a:t>
            </a:r>
            <a:r>
              <a:rPr kumimoji="1" lang="ja-JP" altLang="en-US" dirty="0" smtClean="0"/>
              <a:t>　</a:t>
            </a:r>
            <a:r>
              <a:rPr lang="ja-JP" altLang="en-US" dirty="0" smtClean="0"/>
              <a:t>顧客も苦しみながらリナックスに取り組んでいる </a:t>
            </a:r>
            <a:r>
              <a:rPr kumimoji="1" lang="ja-JP" altLang="en-US" dirty="0" smtClean="0"/>
              <a:t>①</a:t>
            </a:r>
            <a:endParaRPr kumimoji="1" lang="ja-JP" altLang="en-US" dirty="0"/>
          </a:p>
        </p:txBody>
      </p:sp>
      <p:pic>
        <p:nvPicPr>
          <p:cNvPr id="4" name="図 3" descr="008.JPG"/>
          <p:cNvPicPr>
            <a:picLocks noChangeAspect="1"/>
          </p:cNvPicPr>
          <p:nvPr/>
        </p:nvPicPr>
        <p:blipFill>
          <a:blip r:embed="rId2"/>
          <a:stretch>
            <a:fillRect/>
          </a:stretch>
        </p:blipFill>
        <p:spPr>
          <a:xfrm>
            <a:off x="285720" y="928670"/>
            <a:ext cx="4749198" cy="3286148"/>
          </a:xfrm>
          <a:prstGeom prst="rect">
            <a:avLst/>
          </a:prstGeom>
        </p:spPr>
      </p:pic>
      <p:pic>
        <p:nvPicPr>
          <p:cNvPr id="5" name="図 4" descr="009.JPG"/>
          <p:cNvPicPr>
            <a:picLocks noChangeAspect="1"/>
          </p:cNvPicPr>
          <p:nvPr/>
        </p:nvPicPr>
        <p:blipFill>
          <a:blip r:embed="rId3"/>
          <a:stretch>
            <a:fillRect/>
          </a:stretch>
        </p:blipFill>
        <p:spPr>
          <a:xfrm>
            <a:off x="4286248" y="2928934"/>
            <a:ext cx="4572032" cy="3023723"/>
          </a:xfrm>
          <a:prstGeom prst="rect">
            <a:avLst/>
          </a:prstGeom>
        </p:spPr>
      </p:pic>
      <p:sp>
        <p:nvSpPr>
          <p:cNvPr id="6" name="角丸四角形 5"/>
          <p:cNvSpPr/>
          <p:nvPr/>
        </p:nvSpPr>
        <p:spPr bwMode="auto">
          <a:xfrm>
            <a:off x="1071538" y="3071810"/>
            <a:ext cx="3092089" cy="319460"/>
          </a:xfrm>
          <a:prstGeom prst="roundRect">
            <a:avLst/>
          </a:prstGeom>
          <a:noFill/>
          <a:ln w="19050"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7" name="角丸四角形 6"/>
          <p:cNvSpPr/>
          <p:nvPr/>
        </p:nvSpPr>
        <p:spPr bwMode="auto">
          <a:xfrm>
            <a:off x="4714876" y="3571876"/>
            <a:ext cx="4000528" cy="571504"/>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0" name="正方形/長方形 9"/>
          <p:cNvSpPr/>
          <p:nvPr/>
        </p:nvSpPr>
        <p:spPr>
          <a:xfrm>
            <a:off x="5935268" y="1142984"/>
            <a:ext cx="2534668" cy="1200329"/>
          </a:xfrm>
          <a:prstGeom prst="rect">
            <a:avLst/>
          </a:prstGeom>
          <a:ln>
            <a:noFill/>
          </a:ln>
        </p:spPr>
        <p:style>
          <a:lnRef idx="2">
            <a:schemeClr val="dk1"/>
          </a:lnRef>
          <a:fillRef idx="1001">
            <a:schemeClr val="lt1"/>
          </a:fillRef>
          <a:effectRef idx="0">
            <a:schemeClr val="dk1"/>
          </a:effectRef>
          <a:fontRef idx="minor">
            <a:schemeClr val="dk1"/>
          </a:fontRef>
        </p:style>
        <p:txBody>
          <a:bodyPr wrap="none" lIns="91440" tIns="45720" rIns="91440" bIns="45720">
            <a:spAutoFit/>
          </a:bodyPr>
          <a:lstStyle/>
          <a:p>
            <a:pPr algn="ctr"/>
            <a:r>
              <a:rPr lang="en-US" altLang="ja-JP" sz="3600" b="1" dirty="0" smtClean="0">
                <a:ln w="17780" cmpd="sng">
                  <a:noFill/>
                  <a:prstDash val="solid"/>
                  <a:miter lim="800000"/>
                </a:ln>
                <a:solidFill>
                  <a:srgbClr val="FF0000"/>
                </a:solidFill>
                <a:effectLst>
                  <a:outerShdw blurRad="55000" dist="50800" dir="5400000" algn="tl">
                    <a:srgbClr val="000000">
                      <a:alpha val="33000"/>
                    </a:srgbClr>
                  </a:outerShdw>
                </a:effectLst>
                <a:latin typeface="Tahoma" pitchFamily="34" charset="0"/>
                <a:ea typeface="HGPｺﾞｼｯｸM" pitchFamily="50" charset="-128"/>
                <a:cs typeface="Tahoma" pitchFamily="34" charset="0"/>
              </a:rPr>
              <a:t>Panasonic</a:t>
            </a:r>
            <a:br>
              <a:rPr lang="en-US" altLang="ja-JP" sz="3600" b="1" dirty="0" smtClean="0">
                <a:ln w="17780" cmpd="sng">
                  <a:noFill/>
                  <a:prstDash val="solid"/>
                  <a:miter lim="800000"/>
                </a:ln>
                <a:solidFill>
                  <a:srgbClr val="FF0000"/>
                </a:solidFill>
                <a:effectLst>
                  <a:outerShdw blurRad="55000" dist="50800" dir="5400000" algn="tl">
                    <a:srgbClr val="000000">
                      <a:alpha val="33000"/>
                    </a:srgbClr>
                  </a:outerShdw>
                </a:effectLst>
                <a:latin typeface="Tahoma" pitchFamily="34" charset="0"/>
                <a:ea typeface="HGPｺﾞｼｯｸM" pitchFamily="50" charset="-128"/>
                <a:cs typeface="Tahoma" pitchFamily="34" charset="0"/>
              </a:rPr>
            </a:br>
            <a:r>
              <a:rPr lang="en-US" altLang="ja-JP" sz="3600" b="1" dirty="0" err="1" smtClean="0">
                <a:ln w="17780" cmpd="sng">
                  <a:noFill/>
                  <a:prstDash val="solid"/>
                  <a:miter lim="800000"/>
                </a:ln>
                <a:solidFill>
                  <a:srgbClr val="FF0000"/>
                </a:solidFill>
                <a:effectLst>
                  <a:outerShdw blurRad="55000" dist="50800" dir="5400000" algn="tl">
                    <a:srgbClr val="000000">
                      <a:alpha val="33000"/>
                    </a:srgbClr>
                  </a:outerShdw>
                </a:effectLst>
                <a:latin typeface="Tahoma" pitchFamily="34" charset="0"/>
                <a:ea typeface="HGPｺﾞｼｯｸM" pitchFamily="50" charset="-128"/>
                <a:cs typeface="Tahoma" pitchFamily="34" charset="0"/>
              </a:rPr>
              <a:t>UniPhier</a:t>
            </a:r>
            <a:endParaRPr lang="ja-JP" altLang="en-US" sz="3600" b="1" cap="none" spc="0" dirty="0">
              <a:ln w="17780" cmpd="sng">
                <a:noFill/>
                <a:prstDash val="solid"/>
                <a:miter lim="800000"/>
              </a:ln>
              <a:solidFill>
                <a:srgbClr val="FF0000"/>
              </a:solidFill>
              <a:effectLst>
                <a:outerShdw blurRad="50800" dist="40000" dir="5400000" algn="tl" rotWithShape="0">
                  <a:srgbClr val="000000">
                    <a:shade val="5000"/>
                    <a:satMod val="120000"/>
                    <a:alpha val="33000"/>
                  </a:srgbClr>
                </a:outerShdw>
              </a:effectLst>
              <a:latin typeface="Tahoma" pitchFamily="34" charset="0"/>
              <a:ea typeface="HGPｺﾞｼｯｸM" pitchFamily="50" charset="-128"/>
              <a:cs typeface="Tahoma" pitchFamily="34" charset="0"/>
            </a:endParaRPr>
          </a:p>
        </p:txBody>
      </p:sp>
      <p:sp>
        <p:nvSpPr>
          <p:cNvPr id="9" name="スライド番号プレースホルダ 8"/>
          <p:cNvSpPr>
            <a:spLocks noGrp="1"/>
          </p:cNvSpPr>
          <p:nvPr>
            <p:ph type="sldNum" sz="quarter" idx="11"/>
          </p:nvPr>
        </p:nvSpPr>
        <p:spPr/>
        <p:txBody>
          <a:bodyPr/>
          <a:lstStyle/>
          <a:p>
            <a:fld id="{3C769892-84FE-4883-951B-E83857899C30}" type="slidenum">
              <a:rPr kumimoji="1" lang="ja-JP" altLang="en-US" smtClean="0"/>
              <a:pPr/>
              <a:t>11</a:t>
            </a:fld>
            <a:endParaRPr kumimoji="1" lang="ja-JP"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en-US" altLang="ja-JP" dirty="0" smtClean="0"/>
              <a:t>SHARP</a:t>
            </a:r>
            <a:r>
              <a:rPr kumimoji="1" lang="ja-JP" altLang="en-US" dirty="0" smtClean="0"/>
              <a:t> </a:t>
            </a:r>
            <a:r>
              <a:rPr kumimoji="1" lang="en-US" altLang="ja-JP" dirty="0" smtClean="0"/>
              <a:t>AQUOS</a:t>
            </a:r>
            <a:r>
              <a:rPr kumimoji="1" lang="ja-JP" altLang="en-US" dirty="0" smtClean="0"/>
              <a:t> </a:t>
            </a:r>
            <a:r>
              <a:rPr kumimoji="1" lang="en-US" altLang="ja-JP" dirty="0" smtClean="0"/>
              <a:t>Linux</a:t>
            </a:r>
            <a:r>
              <a:rPr kumimoji="1" lang="ja-JP" altLang="en-US" dirty="0" smtClean="0"/>
              <a:t> 開発取りまとめ（幕張研究所） 熊谷氏のプレゼン資料 </a:t>
            </a:r>
            <a:r>
              <a:rPr lang="ja-JP" altLang="en-US" dirty="0" smtClean="0"/>
              <a:t>（</a:t>
            </a:r>
            <a:r>
              <a:rPr lang="en-US" altLang="ja-JP" dirty="0" smtClean="0"/>
              <a:t>Emblix</a:t>
            </a:r>
            <a:r>
              <a:rPr lang="ja-JP" altLang="en-US" dirty="0" smtClean="0"/>
              <a:t> </a:t>
            </a:r>
            <a:r>
              <a:rPr lang="en-US" altLang="ja-JP" dirty="0" smtClean="0"/>
              <a:t>Forum</a:t>
            </a:r>
            <a:r>
              <a:rPr lang="ja-JP" altLang="en-US" dirty="0" smtClean="0"/>
              <a:t> </a:t>
            </a:r>
            <a:r>
              <a:rPr lang="en-US" altLang="ja-JP" dirty="0" smtClean="0"/>
              <a:t>2007</a:t>
            </a:r>
            <a:r>
              <a:rPr lang="ja-JP" altLang="en-US" dirty="0" smtClean="0"/>
              <a:t> 資料引用 ）</a:t>
            </a:r>
            <a:endParaRPr kumimoji="1" lang="ja-JP" altLang="en-US" dirty="0"/>
          </a:p>
        </p:txBody>
      </p:sp>
      <p:sp>
        <p:nvSpPr>
          <p:cNvPr id="3" name="タイトル 2"/>
          <p:cNvSpPr>
            <a:spLocks noGrp="1"/>
          </p:cNvSpPr>
          <p:nvPr>
            <p:ph type="title"/>
          </p:nvPr>
        </p:nvSpPr>
        <p:spPr/>
        <p:txBody>
          <a:bodyPr/>
          <a:lstStyle/>
          <a:p>
            <a:r>
              <a:rPr kumimoji="1" lang="en-US" altLang="ja-JP" dirty="0" smtClean="0"/>
              <a:t>1.2.6</a:t>
            </a:r>
            <a:r>
              <a:rPr kumimoji="1" lang="ja-JP" altLang="en-US" dirty="0" smtClean="0"/>
              <a:t>　</a:t>
            </a:r>
            <a:r>
              <a:rPr lang="ja-JP" altLang="en-US" dirty="0" smtClean="0"/>
              <a:t>顧客も苦しみながらリナックスに取り組んでいる ②</a:t>
            </a:r>
            <a:endParaRPr kumimoji="1" lang="ja-JP" altLang="en-US" dirty="0"/>
          </a:p>
        </p:txBody>
      </p:sp>
      <p:pic>
        <p:nvPicPr>
          <p:cNvPr id="4" name="図 3" descr="007.JPG"/>
          <p:cNvPicPr>
            <a:picLocks noChangeAspect="1"/>
          </p:cNvPicPr>
          <p:nvPr/>
        </p:nvPicPr>
        <p:blipFill>
          <a:blip r:embed="rId2"/>
          <a:stretch>
            <a:fillRect/>
          </a:stretch>
        </p:blipFill>
        <p:spPr>
          <a:xfrm>
            <a:off x="571500" y="928670"/>
            <a:ext cx="8072466" cy="5072098"/>
          </a:xfrm>
          <a:prstGeom prst="rect">
            <a:avLst/>
          </a:prstGeom>
        </p:spPr>
      </p:pic>
      <p:sp>
        <p:nvSpPr>
          <p:cNvPr id="5" name="角丸四角形 4"/>
          <p:cNvSpPr/>
          <p:nvPr/>
        </p:nvSpPr>
        <p:spPr bwMode="auto">
          <a:xfrm>
            <a:off x="928662" y="3267954"/>
            <a:ext cx="5643602" cy="285752"/>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6" name="正方形/長方形 5"/>
          <p:cNvSpPr/>
          <p:nvPr/>
        </p:nvSpPr>
        <p:spPr>
          <a:xfrm>
            <a:off x="6575355" y="1871481"/>
            <a:ext cx="1845377" cy="1200329"/>
          </a:xfrm>
          <a:prstGeom prst="rect">
            <a:avLst/>
          </a:prstGeom>
          <a:ln>
            <a:noFill/>
          </a:ln>
        </p:spPr>
        <p:style>
          <a:lnRef idx="2">
            <a:schemeClr val="dk1"/>
          </a:lnRef>
          <a:fillRef idx="1001">
            <a:schemeClr val="lt1"/>
          </a:fillRef>
          <a:effectRef idx="0">
            <a:schemeClr val="dk1"/>
          </a:effectRef>
          <a:fontRef idx="minor">
            <a:schemeClr val="dk1"/>
          </a:fontRef>
        </p:style>
        <p:txBody>
          <a:bodyPr wrap="none" lIns="91440" tIns="45720" rIns="91440" bIns="45720">
            <a:spAutoFit/>
          </a:bodyPr>
          <a:lstStyle/>
          <a:p>
            <a:pPr algn="ctr"/>
            <a:r>
              <a:rPr lang="en-US" altLang="ja-JP" sz="3600" b="1" dirty="0" smtClean="0">
                <a:ln w="17780" cmpd="sng">
                  <a:noFill/>
                  <a:prstDash val="solid"/>
                  <a:miter lim="800000"/>
                </a:ln>
                <a:solidFill>
                  <a:srgbClr val="FF0000"/>
                </a:solidFill>
                <a:effectLst>
                  <a:outerShdw blurRad="55000" dist="50800" dir="5400000" algn="tl">
                    <a:srgbClr val="000000">
                      <a:alpha val="33000"/>
                    </a:srgbClr>
                  </a:outerShdw>
                </a:effectLst>
                <a:latin typeface="Tahoma" pitchFamily="34" charset="0"/>
                <a:ea typeface="HGPｺﾞｼｯｸM" pitchFamily="50" charset="-128"/>
                <a:cs typeface="Tahoma" pitchFamily="34" charset="0"/>
              </a:rPr>
              <a:t>SHARP</a:t>
            </a:r>
            <a:br>
              <a:rPr lang="en-US" altLang="ja-JP" sz="3600" b="1" dirty="0" smtClean="0">
                <a:ln w="17780" cmpd="sng">
                  <a:noFill/>
                  <a:prstDash val="solid"/>
                  <a:miter lim="800000"/>
                </a:ln>
                <a:solidFill>
                  <a:srgbClr val="FF0000"/>
                </a:solidFill>
                <a:effectLst>
                  <a:outerShdw blurRad="55000" dist="50800" dir="5400000" algn="tl">
                    <a:srgbClr val="000000">
                      <a:alpha val="33000"/>
                    </a:srgbClr>
                  </a:outerShdw>
                </a:effectLst>
                <a:latin typeface="Tahoma" pitchFamily="34" charset="0"/>
                <a:ea typeface="HGPｺﾞｼｯｸM" pitchFamily="50" charset="-128"/>
                <a:cs typeface="Tahoma" pitchFamily="34" charset="0"/>
              </a:rPr>
            </a:br>
            <a:r>
              <a:rPr lang="en-US" altLang="ja-JP" sz="3600" b="1" dirty="0" smtClean="0">
                <a:ln w="17780" cmpd="sng">
                  <a:noFill/>
                  <a:prstDash val="solid"/>
                  <a:miter lim="800000"/>
                </a:ln>
                <a:solidFill>
                  <a:srgbClr val="FF0000"/>
                </a:solidFill>
                <a:effectLst>
                  <a:outerShdw blurRad="55000" dist="50800" dir="5400000" algn="tl">
                    <a:srgbClr val="000000">
                      <a:alpha val="33000"/>
                    </a:srgbClr>
                  </a:outerShdw>
                </a:effectLst>
                <a:latin typeface="Tahoma" pitchFamily="34" charset="0"/>
                <a:ea typeface="HGPｺﾞｼｯｸM" pitchFamily="50" charset="-128"/>
                <a:cs typeface="Tahoma" pitchFamily="34" charset="0"/>
              </a:rPr>
              <a:t>AQUOS</a:t>
            </a:r>
            <a:endParaRPr lang="ja-JP" altLang="en-US" sz="3600" b="1" cap="none" spc="0" dirty="0">
              <a:ln w="17780" cmpd="sng">
                <a:noFill/>
                <a:prstDash val="solid"/>
                <a:miter lim="800000"/>
              </a:ln>
              <a:solidFill>
                <a:srgbClr val="FF0000"/>
              </a:solidFill>
              <a:effectLst>
                <a:outerShdw blurRad="50800" dist="40000" dir="5400000" algn="tl" rotWithShape="0">
                  <a:srgbClr val="000000">
                    <a:shade val="5000"/>
                    <a:satMod val="120000"/>
                    <a:alpha val="33000"/>
                  </a:srgbClr>
                </a:outerShdw>
              </a:effectLst>
              <a:latin typeface="Tahoma" pitchFamily="34" charset="0"/>
              <a:ea typeface="HGPｺﾞｼｯｸM" pitchFamily="50" charset="-128"/>
              <a:cs typeface="Tahoma" pitchFamily="34" charset="0"/>
            </a:endParaRPr>
          </a:p>
        </p:txBody>
      </p:sp>
      <p:sp>
        <p:nvSpPr>
          <p:cNvPr id="7" name="スライド番号プレースホルダ 6"/>
          <p:cNvSpPr>
            <a:spLocks noGrp="1"/>
          </p:cNvSpPr>
          <p:nvPr>
            <p:ph type="sldNum" sz="quarter" idx="11"/>
          </p:nvPr>
        </p:nvSpPr>
        <p:spPr/>
        <p:txBody>
          <a:bodyPr/>
          <a:lstStyle/>
          <a:p>
            <a:fld id="{3C769892-84FE-4883-951B-E83857899C30}" type="slidenum">
              <a:rPr kumimoji="1" lang="ja-JP" altLang="en-US" smtClean="0"/>
              <a:pPr/>
              <a:t>12</a:t>
            </a:fld>
            <a:endParaRPr kumimoji="1" lang="ja-JP" alt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en-US" altLang="ja-JP" dirty="0" smtClean="0"/>
              <a:t>2006</a:t>
            </a:r>
            <a:r>
              <a:rPr kumimoji="1" lang="ja-JP" altLang="en-US" dirty="0" smtClean="0"/>
              <a:t>年 </a:t>
            </a:r>
            <a:r>
              <a:rPr kumimoji="1" lang="en-US" altLang="ja-JP" dirty="0" smtClean="0"/>
              <a:t>kernel</a:t>
            </a:r>
            <a:r>
              <a:rPr kumimoji="1" lang="ja-JP" altLang="en-US" dirty="0" smtClean="0"/>
              <a:t> </a:t>
            </a:r>
            <a:r>
              <a:rPr kumimoji="1" lang="en-US" altLang="ja-JP" dirty="0" smtClean="0"/>
              <a:t>summit</a:t>
            </a:r>
            <a:r>
              <a:rPr kumimoji="1" lang="ja-JP" altLang="en-US" dirty="0" smtClean="0"/>
              <a:t> 参加者集合写真 ［ </a:t>
            </a:r>
            <a:r>
              <a:rPr lang="en-US" altLang="ja-JP" dirty="0" smtClean="0"/>
              <a:t>http://lwn.net/Articles/191841/</a:t>
            </a:r>
            <a:r>
              <a:rPr kumimoji="1" lang="ja-JP" altLang="en-US" dirty="0" smtClean="0"/>
              <a:t> ］</a:t>
            </a:r>
            <a:endParaRPr kumimoji="1" lang="ja-JP" altLang="en-US" dirty="0"/>
          </a:p>
        </p:txBody>
      </p:sp>
      <p:sp>
        <p:nvSpPr>
          <p:cNvPr id="3" name="タイトル 2"/>
          <p:cNvSpPr>
            <a:spLocks noGrp="1"/>
          </p:cNvSpPr>
          <p:nvPr>
            <p:ph type="title"/>
          </p:nvPr>
        </p:nvSpPr>
        <p:spPr>
          <a:xfrm>
            <a:off x="366682" y="341315"/>
            <a:ext cx="8545664" cy="454004"/>
          </a:xfrm>
        </p:spPr>
        <p:txBody>
          <a:bodyPr/>
          <a:lstStyle/>
          <a:p>
            <a:r>
              <a:rPr kumimoji="1" lang="en-US" altLang="ja-JP" dirty="0" smtClean="0"/>
              <a:t>1.3.1</a:t>
            </a:r>
            <a:r>
              <a:rPr kumimoji="1" lang="ja-JP" altLang="en-US" dirty="0" smtClean="0"/>
              <a:t>  リナックス開発</a:t>
            </a:r>
            <a:r>
              <a:rPr lang="ja-JP" altLang="en-US" dirty="0" smtClean="0"/>
              <a:t>コミュニティ</a:t>
            </a:r>
            <a:endParaRPr kumimoji="1" lang="ja-JP" altLang="en-US" dirty="0"/>
          </a:p>
        </p:txBody>
      </p:sp>
      <p:pic>
        <p:nvPicPr>
          <p:cNvPr id="4" name="図 3" descr="010.jpg"/>
          <p:cNvPicPr>
            <a:picLocks noChangeAspect="1"/>
          </p:cNvPicPr>
          <p:nvPr/>
        </p:nvPicPr>
        <p:blipFill>
          <a:blip r:embed="rId2"/>
          <a:stretch>
            <a:fillRect/>
          </a:stretch>
        </p:blipFill>
        <p:spPr>
          <a:xfrm>
            <a:off x="349900" y="1357298"/>
            <a:ext cx="8508380" cy="4071966"/>
          </a:xfrm>
          <a:prstGeom prst="rect">
            <a:avLst/>
          </a:prstGeom>
        </p:spPr>
      </p:pic>
      <p:sp>
        <p:nvSpPr>
          <p:cNvPr id="5" name="円/楕円 4"/>
          <p:cNvSpPr/>
          <p:nvPr/>
        </p:nvSpPr>
        <p:spPr bwMode="auto">
          <a:xfrm>
            <a:off x="1857356" y="4000504"/>
            <a:ext cx="500066" cy="571504"/>
          </a:xfrm>
          <a:prstGeom prst="ellipse">
            <a:avLst/>
          </a:prstGeom>
          <a:noFill/>
          <a:ln w="28575" cap="flat" cmpd="sng" algn="ctr">
            <a:solidFill>
              <a:srgbClr val="FFFF00"/>
            </a:solidFill>
            <a:prstDash val="sysDash"/>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6" name="円/楕円 5"/>
          <p:cNvSpPr/>
          <p:nvPr/>
        </p:nvSpPr>
        <p:spPr bwMode="auto">
          <a:xfrm>
            <a:off x="1857356" y="3000372"/>
            <a:ext cx="500066" cy="571504"/>
          </a:xfrm>
          <a:prstGeom prst="ellipse">
            <a:avLst/>
          </a:prstGeom>
          <a:noFill/>
          <a:ln w="28575" cap="flat" cmpd="sng" algn="ctr">
            <a:solidFill>
              <a:srgbClr val="FFFF00"/>
            </a:solidFill>
            <a:prstDash val="sysDash"/>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7" name="円/楕円 6"/>
          <p:cNvSpPr/>
          <p:nvPr/>
        </p:nvSpPr>
        <p:spPr bwMode="auto">
          <a:xfrm>
            <a:off x="2285984" y="3000372"/>
            <a:ext cx="500066" cy="571504"/>
          </a:xfrm>
          <a:prstGeom prst="ellipse">
            <a:avLst/>
          </a:prstGeom>
          <a:noFill/>
          <a:ln w="38100" cap="flat" cmpd="sng" algn="ctr">
            <a:solidFill>
              <a:srgbClr val="92D050"/>
            </a:solidFill>
            <a:prstDash val="sysDash"/>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8" name="円/楕円 7"/>
          <p:cNvSpPr/>
          <p:nvPr/>
        </p:nvSpPr>
        <p:spPr bwMode="auto">
          <a:xfrm>
            <a:off x="4911084" y="2134063"/>
            <a:ext cx="500066" cy="571504"/>
          </a:xfrm>
          <a:prstGeom prst="ellipse">
            <a:avLst/>
          </a:prstGeom>
          <a:noFill/>
          <a:ln w="38100" cap="flat" cmpd="sng" algn="ctr">
            <a:solidFill>
              <a:srgbClr val="92D050"/>
            </a:solidFill>
            <a:prstDash val="sysDash"/>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9" name="テキスト ボックス 8"/>
          <p:cNvSpPr txBox="1"/>
          <p:nvPr/>
        </p:nvSpPr>
        <p:spPr>
          <a:xfrm>
            <a:off x="285720" y="1000108"/>
            <a:ext cx="8501122" cy="400110"/>
          </a:xfrm>
          <a:prstGeom prst="rect">
            <a:avLst/>
          </a:prstGeom>
          <a:noFill/>
        </p:spPr>
        <p:txBody>
          <a:bodyPr wrap="square" rtlCol="0">
            <a:spAutoFit/>
          </a:bodyPr>
          <a:lstStyle/>
          <a:p>
            <a:r>
              <a:rPr kumimoji="1" lang="en-US" altLang="ja-JP" dirty="0" smtClean="0">
                <a:latin typeface="HGSｺﾞｼｯｸM" pitchFamily="50" charset="-128"/>
                <a:ea typeface="HGSｺﾞｼｯｸM" pitchFamily="50" charset="-128"/>
              </a:rPr>
              <a:t>Linus</a:t>
            </a:r>
            <a:r>
              <a:rPr kumimoji="1" lang="ja-JP" altLang="en-US" dirty="0" smtClean="0">
                <a:latin typeface="HGSｺﾞｼｯｸM" pitchFamily="50" charset="-128"/>
                <a:ea typeface="HGSｺﾞｼｯｸM" pitchFamily="50" charset="-128"/>
              </a:rPr>
              <a:t> </a:t>
            </a:r>
            <a:r>
              <a:rPr kumimoji="1" lang="en-US" altLang="ja-JP" dirty="0" smtClean="0">
                <a:latin typeface="HGSｺﾞｼｯｸM" pitchFamily="50" charset="-128"/>
                <a:ea typeface="HGSｺﾞｼｯｸM" pitchFamily="50" charset="-128"/>
              </a:rPr>
              <a:t>Torvalds</a:t>
            </a:r>
            <a:r>
              <a:rPr kumimoji="1" lang="ja-JP" altLang="en-US" dirty="0" smtClean="0">
                <a:latin typeface="HGSｺﾞｼｯｸM" pitchFamily="50" charset="-128"/>
                <a:ea typeface="HGSｺﾞｼｯｸM" pitchFamily="50" charset="-128"/>
              </a:rPr>
              <a:t> </a:t>
            </a:r>
            <a:r>
              <a:rPr lang="en-US" altLang="ja-JP" dirty="0" smtClean="0">
                <a:latin typeface="HGSｺﾞｼｯｸM" pitchFamily="50" charset="-128"/>
                <a:ea typeface="HGSｺﾞｼｯｸM" pitchFamily="50" charset="-128"/>
              </a:rPr>
              <a:t>invite</a:t>
            </a:r>
            <a:r>
              <a:rPr lang="ja-JP" altLang="en-US" dirty="0" smtClean="0">
                <a:latin typeface="HGSｺﾞｼｯｸM" pitchFamily="50" charset="-128"/>
                <a:ea typeface="HGSｺﾞｼｯｸM" pitchFamily="50" charset="-128"/>
              </a:rPr>
              <a:t> </a:t>
            </a:r>
            <a:r>
              <a:rPr lang="en-US" altLang="ja-JP" dirty="0" smtClean="0">
                <a:latin typeface="HGSｺﾞｼｯｸM" pitchFamily="50" charset="-128"/>
                <a:ea typeface="HGSｺﾞｼｯｸM" pitchFamily="50" charset="-128"/>
              </a:rPr>
              <a:t>only</a:t>
            </a:r>
            <a:r>
              <a:rPr lang="ja-JP" altLang="en-US" dirty="0" smtClean="0">
                <a:latin typeface="HGSｺﾞｼｯｸM" pitchFamily="50" charset="-128"/>
                <a:ea typeface="HGSｺﾞｼｯｸM" pitchFamily="50" charset="-128"/>
              </a:rPr>
              <a:t> の</a:t>
            </a:r>
            <a:r>
              <a:rPr kumimoji="1" lang="ja-JP" altLang="en-US" dirty="0" smtClean="0">
                <a:latin typeface="HGSｺﾞｼｯｸM" pitchFamily="50" charset="-128"/>
                <a:ea typeface="HGSｺﾞｼｯｸM" pitchFamily="50" charset="-128"/>
              </a:rPr>
              <a:t> </a:t>
            </a:r>
            <a:r>
              <a:rPr kumimoji="1" lang="en-US" altLang="ja-JP" dirty="0" smtClean="0">
                <a:latin typeface="HGSｺﾞｼｯｸM" pitchFamily="50" charset="-128"/>
                <a:ea typeface="HGSｺﾞｼｯｸM" pitchFamily="50" charset="-128"/>
              </a:rPr>
              <a:t>kernel</a:t>
            </a:r>
            <a:r>
              <a:rPr kumimoji="1" lang="ja-JP" altLang="en-US" dirty="0" smtClean="0">
                <a:latin typeface="HGSｺﾞｼｯｸM" pitchFamily="50" charset="-128"/>
                <a:ea typeface="HGSｺﾞｼｯｸM" pitchFamily="50" charset="-128"/>
              </a:rPr>
              <a:t> </a:t>
            </a:r>
            <a:r>
              <a:rPr kumimoji="1" lang="en-US" altLang="ja-JP" dirty="0" smtClean="0">
                <a:latin typeface="HGSｺﾞｼｯｸM" pitchFamily="50" charset="-128"/>
                <a:ea typeface="HGSｺﾞｼｯｸM" pitchFamily="50" charset="-128"/>
              </a:rPr>
              <a:t>Summit</a:t>
            </a:r>
            <a:r>
              <a:rPr kumimoji="1" lang="ja-JP" altLang="en-US" dirty="0" smtClean="0">
                <a:latin typeface="HGSｺﾞｼｯｸM" pitchFamily="50" charset="-128"/>
                <a:ea typeface="HGSｺﾞｼｯｸM" pitchFamily="50" charset="-128"/>
              </a:rPr>
              <a:t> </a:t>
            </a:r>
            <a:r>
              <a:rPr kumimoji="1" lang="en-US" altLang="ja-JP" dirty="0" smtClean="0">
                <a:latin typeface="HGSｺﾞｼｯｸM" pitchFamily="50" charset="-128"/>
                <a:ea typeface="HGSｺﾞｼｯｸM" pitchFamily="50" charset="-128"/>
              </a:rPr>
              <a:t>2006</a:t>
            </a:r>
            <a:r>
              <a:rPr kumimoji="1" lang="ja-JP" altLang="en-US" dirty="0" smtClean="0">
                <a:latin typeface="HGSｺﾞｼｯｸM" pitchFamily="50" charset="-128"/>
                <a:ea typeface="HGSｺﾞｼｯｸM" pitchFamily="50" charset="-128"/>
              </a:rPr>
              <a:t>の参加メンバー ＝ </a:t>
            </a:r>
            <a:r>
              <a:rPr kumimoji="1" lang="ja-JP" altLang="en-US" sz="2000" dirty="0" smtClean="0">
                <a:solidFill>
                  <a:srgbClr val="FF0000"/>
                </a:solidFill>
                <a:latin typeface="HGSｺﾞｼｯｸM" pitchFamily="50" charset="-128"/>
                <a:ea typeface="HGSｺﾞｼｯｸM" pitchFamily="50" charset="-128"/>
              </a:rPr>
              <a:t>コア中のコア</a:t>
            </a:r>
            <a:endParaRPr kumimoji="1" lang="ja-JP" altLang="en-US" dirty="0">
              <a:solidFill>
                <a:srgbClr val="FF0000"/>
              </a:solidFill>
              <a:latin typeface="HGSｺﾞｼｯｸM" pitchFamily="50" charset="-128"/>
              <a:ea typeface="HGSｺﾞｼｯｸM" pitchFamily="50" charset="-128"/>
            </a:endParaRPr>
          </a:p>
        </p:txBody>
      </p:sp>
      <p:graphicFrame>
        <p:nvGraphicFramePr>
          <p:cNvPr id="10" name="図表 9"/>
          <p:cNvGraphicFramePr/>
          <p:nvPr/>
        </p:nvGraphicFramePr>
        <p:xfrm>
          <a:off x="357158" y="5500702"/>
          <a:ext cx="8459785" cy="584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スライド番号プレースホルダ 10"/>
          <p:cNvSpPr>
            <a:spLocks noGrp="1"/>
          </p:cNvSpPr>
          <p:nvPr>
            <p:ph type="sldNum" sz="quarter" idx="11"/>
          </p:nvPr>
        </p:nvSpPr>
        <p:spPr/>
        <p:txBody>
          <a:bodyPr/>
          <a:lstStyle/>
          <a:p>
            <a:fld id="{3C769892-84FE-4883-951B-E83857899C30}" type="slidenum">
              <a:rPr kumimoji="1" lang="ja-JP" altLang="en-US" smtClean="0"/>
              <a:pPr/>
              <a:t>13</a:t>
            </a:fld>
            <a:endParaRPr kumimoji="1" lang="ja-JP" altLang="en-US" dirty="0"/>
          </a:p>
        </p:txBody>
      </p:sp>
      <p:sp>
        <p:nvSpPr>
          <p:cNvPr id="12" name="円/楕円 11"/>
          <p:cNvSpPr/>
          <p:nvPr/>
        </p:nvSpPr>
        <p:spPr bwMode="auto">
          <a:xfrm>
            <a:off x="1294996" y="2419724"/>
            <a:ext cx="500066" cy="571504"/>
          </a:xfrm>
          <a:prstGeom prst="ellipse">
            <a:avLst/>
          </a:prstGeom>
          <a:noFill/>
          <a:ln w="28575" cap="flat" cmpd="sng" algn="ctr">
            <a:solidFill>
              <a:srgbClr val="FFFF00"/>
            </a:solidFill>
            <a:prstDash val="sysDash"/>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3" name="テキスト ボックス 12"/>
          <p:cNvSpPr txBox="1"/>
          <p:nvPr/>
        </p:nvSpPr>
        <p:spPr>
          <a:xfrm>
            <a:off x="1571604" y="4572008"/>
            <a:ext cx="1143008" cy="369332"/>
          </a:xfrm>
          <a:prstGeom prst="rect">
            <a:avLst/>
          </a:prstGeom>
          <a:noFill/>
        </p:spPr>
        <p:txBody>
          <a:bodyPr wrap="square" rtlCol="0">
            <a:spAutoFit/>
          </a:bodyPr>
          <a:lstStyle/>
          <a:p>
            <a:r>
              <a:rPr kumimoji="1" lang="en-US" altLang="ja-JP" b="1" dirty="0" smtClean="0">
                <a:solidFill>
                  <a:schemeClr val="bg1"/>
                </a:solidFill>
              </a:rPr>
              <a:t>Andrew</a:t>
            </a:r>
            <a:endParaRPr kumimoji="1" lang="ja-JP" altLang="en-US" b="1" dirty="0">
              <a:solidFill>
                <a:schemeClr val="bg1"/>
              </a:solidFill>
            </a:endParaRPr>
          </a:p>
        </p:txBody>
      </p:sp>
      <p:sp>
        <p:nvSpPr>
          <p:cNvPr id="14" name="テキスト ボックス 13"/>
          <p:cNvSpPr txBox="1"/>
          <p:nvPr/>
        </p:nvSpPr>
        <p:spPr>
          <a:xfrm>
            <a:off x="1643042" y="3488296"/>
            <a:ext cx="1143008" cy="369332"/>
          </a:xfrm>
          <a:prstGeom prst="rect">
            <a:avLst/>
          </a:prstGeom>
          <a:noFill/>
        </p:spPr>
        <p:txBody>
          <a:bodyPr wrap="square" rtlCol="0">
            <a:spAutoFit/>
          </a:bodyPr>
          <a:lstStyle/>
          <a:p>
            <a:r>
              <a:rPr lang="en-US" altLang="ja-JP" b="1" dirty="0" smtClean="0">
                <a:solidFill>
                  <a:schemeClr val="bg1"/>
                </a:solidFill>
              </a:rPr>
              <a:t>Linus</a:t>
            </a:r>
            <a:endParaRPr kumimoji="1" lang="en-US" altLang="ja-JP" b="1" dirty="0" smtClean="0">
              <a:solidFill>
                <a:schemeClr val="bg1"/>
              </a:solidFill>
            </a:endParaRPr>
          </a:p>
        </p:txBody>
      </p:sp>
      <p:sp>
        <p:nvSpPr>
          <p:cNvPr id="15" name="テキスト ボックス 14"/>
          <p:cNvSpPr txBox="1"/>
          <p:nvPr/>
        </p:nvSpPr>
        <p:spPr>
          <a:xfrm>
            <a:off x="1071538" y="2071678"/>
            <a:ext cx="1143008" cy="369332"/>
          </a:xfrm>
          <a:prstGeom prst="rect">
            <a:avLst/>
          </a:prstGeom>
          <a:noFill/>
        </p:spPr>
        <p:txBody>
          <a:bodyPr wrap="square" rtlCol="0">
            <a:spAutoFit/>
          </a:bodyPr>
          <a:lstStyle/>
          <a:p>
            <a:r>
              <a:rPr lang="en-US" altLang="ja-JP" b="1" dirty="0" smtClean="0">
                <a:solidFill>
                  <a:schemeClr val="bg1"/>
                </a:solidFill>
              </a:rPr>
              <a:t>Thomas</a:t>
            </a:r>
            <a:endParaRPr kumimoji="1" lang="ja-JP" altLang="en-US" b="1" dirty="0">
              <a:solidFill>
                <a:schemeClr val="bg1"/>
              </a:solidFill>
            </a:endParaRPr>
          </a:p>
        </p:txBody>
      </p:sp>
      <p:sp>
        <p:nvSpPr>
          <p:cNvPr id="16" name="テキスト ボックス 15"/>
          <p:cNvSpPr txBox="1"/>
          <p:nvPr/>
        </p:nvSpPr>
        <p:spPr>
          <a:xfrm>
            <a:off x="2214546" y="2631040"/>
            <a:ext cx="1143008" cy="369332"/>
          </a:xfrm>
          <a:prstGeom prst="rect">
            <a:avLst/>
          </a:prstGeom>
          <a:noFill/>
        </p:spPr>
        <p:txBody>
          <a:bodyPr wrap="square" rtlCol="0">
            <a:spAutoFit/>
          </a:bodyPr>
          <a:lstStyle/>
          <a:p>
            <a:r>
              <a:rPr kumimoji="1" lang="en-US" altLang="ja-JP" b="1" dirty="0" smtClean="0">
                <a:solidFill>
                  <a:schemeClr val="bg1"/>
                </a:solidFill>
              </a:rPr>
              <a:t>Paul</a:t>
            </a:r>
            <a:endParaRPr kumimoji="1" lang="ja-JP" altLang="en-US" b="1" dirty="0">
              <a:solidFill>
                <a:schemeClr val="bg1"/>
              </a:solidFill>
            </a:endParaRPr>
          </a:p>
        </p:txBody>
      </p:sp>
      <p:sp>
        <p:nvSpPr>
          <p:cNvPr id="17" name="テキスト ボックス 16"/>
          <p:cNvSpPr txBox="1"/>
          <p:nvPr/>
        </p:nvSpPr>
        <p:spPr>
          <a:xfrm>
            <a:off x="4572000" y="1714488"/>
            <a:ext cx="1143008" cy="369332"/>
          </a:xfrm>
          <a:prstGeom prst="rect">
            <a:avLst/>
          </a:prstGeom>
          <a:noFill/>
        </p:spPr>
        <p:txBody>
          <a:bodyPr wrap="square" rtlCol="0">
            <a:spAutoFit/>
          </a:bodyPr>
          <a:lstStyle/>
          <a:p>
            <a:r>
              <a:rPr kumimoji="1" lang="en-US" altLang="ja-JP" b="1" dirty="0" smtClean="0">
                <a:solidFill>
                  <a:schemeClr val="bg1"/>
                </a:solidFill>
              </a:rPr>
              <a:t>Magnus</a:t>
            </a:r>
            <a:endParaRPr kumimoji="1" lang="ja-JP" altLang="en-US" b="1" dirty="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bwMode="auto">
          <a:xfrm>
            <a:off x="357158" y="1428736"/>
            <a:ext cx="8429684" cy="3429024"/>
          </a:xfrm>
          <a:prstGeom prst="rect">
            <a:avLst/>
          </a:prstGeom>
          <a:solidFill>
            <a:srgbClr val="FFFF99"/>
          </a:solidFill>
          <a:ln w="6350"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2" name="タイトル 1"/>
          <p:cNvSpPr>
            <a:spLocks noGrp="1"/>
          </p:cNvSpPr>
          <p:nvPr>
            <p:ph type="title"/>
          </p:nvPr>
        </p:nvSpPr>
        <p:spPr/>
        <p:txBody>
          <a:bodyPr/>
          <a:lstStyle/>
          <a:p>
            <a:r>
              <a:rPr kumimoji="1" lang="en-US" altLang="ja-JP" dirty="0" smtClean="0"/>
              <a:t>1.3.2</a:t>
            </a:r>
            <a:r>
              <a:rPr kumimoji="1" lang="ja-JP" altLang="en-US" dirty="0" smtClean="0"/>
              <a:t>　開発コミュニティの視点 ①</a:t>
            </a:r>
            <a:r>
              <a:rPr kumimoji="1" lang="en-US" altLang="ja-JP" dirty="0" smtClean="0"/>
              <a:t>		</a:t>
            </a:r>
            <a:endParaRPr kumimoji="1" lang="ja-JP" altLang="en-US" dirty="0"/>
          </a:p>
        </p:txBody>
      </p:sp>
      <p:sp>
        <p:nvSpPr>
          <p:cNvPr id="3" name="コンテンツ プレースホルダ 2"/>
          <p:cNvSpPr>
            <a:spLocks noGrp="1"/>
          </p:cNvSpPr>
          <p:nvPr>
            <p:ph idx="1"/>
          </p:nvPr>
        </p:nvSpPr>
        <p:spPr>
          <a:xfrm>
            <a:off x="214282" y="785794"/>
            <a:ext cx="8715436" cy="5214974"/>
          </a:xfrm>
        </p:spPr>
        <p:txBody>
          <a:bodyPr/>
          <a:lstStyle/>
          <a:p>
            <a:r>
              <a:rPr lang="en-US" altLang="ja-JP" dirty="0" smtClean="0"/>
              <a:t>Linux</a:t>
            </a:r>
            <a:r>
              <a:rPr lang="ja-JP" altLang="en-US" dirty="0" smtClean="0"/>
              <a:t> </a:t>
            </a:r>
            <a:r>
              <a:rPr lang="en-US" altLang="ja-JP" dirty="0" smtClean="0"/>
              <a:t>kernel</a:t>
            </a:r>
            <a:r>
              <a:rPr lang="ja-JP" altLang="en-US" dirty="0" smtClean="0"/>
              <a:t> マスターメンテナー ： </a:t>
            </a:r>
            <a:r>
              <a:rPr lang="en-US" altLang="ja-JP" dirty="0" smtClean="0"/>
              <a:t>Andrew</a:t>
            </a:r>
            <a:r>
              <a:rPr lang="ja-JP" altLang="en-US" dirty="0" smtClean="0"/>
              <a:t> </a:t>
            </a:r>
            <a:r>
              <a:rPr lang="en-US" altLang="ja-JP" dirty="0" smtClean="0"/>
              <a:t>Morton</a:t>
            </a:r>
            <a:r>
              <a:rPr lang="ja-JP" altLang="en-US" dirty="0" smtClean="0"/>
              <a:t> 意見（要約）</a:t>
            </a:r>
            <a:endParaRPr lang="en-US" altLang="ja-JP" dirty="0" smtClean="0"/>
          </a:p>
          <a:p>
            <a:pPr>
              <a:lnSpc>
                <a:spcPct val="100000"/>
              </a:lnSpc>
              <a:buNone/>
            </a:pPr>
            <a:endParaRPr kumimoji="1" lang="en-US" altLang="ja-JP" sz="1050" dirty="0" smtClean="0"/>
          </a:p>
          <a:p>
            <a:pPr lvl="1">
              <a:spcBef>
                <a:spcPts val="1200"/>
              </a:spcBef>
            </a:pPr>
            <a:r>
              <a:rPr kumimoji="1" lang="ja-JP" altLang="en-US" sz="1800" dirty="0" smtClean="0">
                <a:latin typeface="Tahoma" pitchFamily="34" charset="0"/>
                <a:cs typeface="Tahoma" pitchFamily="34" charset="0"/>
              </a:rPr>
              <a:t>Ｌｉｎｕｘ </a:t>
            </a:r>
            <a:r>
              <a:rPr kumimoji="1" lang="en-US" altLang="ja-JP" sz="1800" dirty="0" smtClean="0">
                <a:latin typeface="Tahoma" pitchFamily="34" charset="0"/>
                <a:cs typeface="Tahoma" pitchFamily="34" charset="0"/>
              </a:rPr>
              <a:t>kernel</a:t>
            </a:r>
            <a:r>
              <a:rPr kumimoji="1" lang="ja-JP" altLang="en-US" sz="1800" dirty="0" smtClean="0">
                <a:latin typeface="Tahoma" pitchFamily="34" charset="0"/>
                <a:cs typeface="Tahoma" pitchFamily="34" charset="0"/>
              </a:rPr>
              <a:t> は </a:t>
            </a:r>
            <a:r>
              <a:rPr kumimoji="1" lang="en-US" altLang="ja-JP" sz="1800" dirty="0" smtClean="0">
                <a:latin typeface="Tahoma" pitchFamily="34" charset="0"/>
                <a:cs typeface="Tahoma" pitchFamily="34" charset="0"/>
              </a:rPr>
              <a:t>Tier1</a:t>
            </a:r>
            <a:r>
              <a:rPr kumimoji="1" lang="ja-JP" altLang="en-US" sz="1800" dirty="0" smtClean="0">
                <a:latin typeface="Tahoma" pitchFamily="34" charset="0"/>
                <a:cs typeface="Tahoma" pitchFamily="34" charset="0"/>
              </a:rPr>
              <a:t> である </a:t>
            </a:r>
            <a:r>
              <a:rPr lang="en-US" altLang="ja-JP" sz="1800" dirty="0" smtClean="0">
                <a:latin typeface="Tahoma" pitchFamily="34" charset="0"/>
                <a:cs typeface="Tahoma" pitchFamily="34" charset="0"/>
              </a:rPr>
              <a:t>x86</a:t>
            </a:r>
            <a:r>
              <a:rPr kumimoji="1" lang="ja-JP" altLang="en-US" sz="1800" dirty="0" smtClean="0">
                <a:latin typeface="Tahoma" pitchFamily="34" charset="0"/>
                <a:cs typeface="Tahoma" pitchFamily="34" charset="0"/>
              </a:rPr>
              <a:t> と </a:t>
            </a:r>
            <a:r>
              <a:rPr lang="en-US" altLang="ja-JP" sz="1800" dirty="0" smtClean="0">
                <a:latin typeface="Tahoma" pitchFamily="34" charset="0"/>
                <a:cs typeface="Tahoma" pitchFamily="34" charset="0"/>
              </a:rPr>
              <a:t>x86</a:t>
            </a:r>
            <a:r>
              <a:rPr kumimoji="1" lang="en-US" altLang="ja-JP" sz="1800" dirty="0" smtClean="0">
                <a:latin typeface="Tahoma" pitchFamily="34" charset="0"/>
                <a:cs typeface="Tahoma" pitchFamily="34" charset="0"/>
              </a:rPr>
              <a:t>_64</a:t>
            </a:r>
            <a:r>
              <a:rPr kumimoji="1" lang="ja-JP" altLang="en-US" sz="1800" dirty="0" smtClean="0">
                <a:latin typeface="Tahoma" pitchFamily="34" charset="0"/>
                <a:cs typeface="Tahoma" pitchFamily="34" charset="0"/>
              </a:rPr>
              <a:t> をターゲット</a:t>
            </a:r>
            <a:r>
              <a:rPr lang="ja-JP" altLang="en-US" sz="1800" dirty="0" smtClean="0">
                <a:latin typeface="Tahoma" pitchFamily="34" charset="0"/>
                <a:cs typeface="Tahoma" pitchFamily="34" charset="0"/>
              </a:rPr>
              <a:t>に</a:t>
            </a:r>
            <a:r>
              <a:rPr kumimoji="1" lang="ja-JP" altLang="en-US" sz="1800" dirty="0" smtClean="0">
                <a:latin typeface="Tahoma" pitchFamily="34" charset="0"/>
                <a:cs typeface="Tahoma" pitchFamily="34" charset="0"/>
              </a:rPr>
              <a:t>開発している</a:t>
            </a:r>
            <a:r>
              <a:rPr kumimoji="1" lang="en-US" altLang="ja-JP" sz="1800" dirty="0" smtClean="0">
                <a:latin typeface="Tahoma" pitchFamily="34" charset="0"/>
                <a:cs typeface="Tahoma" pitchFamily="34" charset="0"/>
              </a:rPr>
              <a:t/>
            </a:r>
            <a:br>
              <a:rPr kumimoji="1" lang="en-US" altLang="ja-JP" sz="1800" dirty="0" smtClean="0">
                <a:latin typeface="Tahoma" pitchFamily="34" charset="0"/>
                <a:cs typeface="Tahoma" pitchFamily="34" charset="0"/>
              </a:rPr>
            </a:br>
            <a:r>
              <a:rPr lang="en-US" altLang="ja-JP" sz="1800" dirty="0" smtClean="0">
                <a:latin typeface="Tahoma" pitchFamily="34" charset="0"/>
                <a:cs typeface="Tahoma" pitchFamily="34" charset="0"/>
              </a:rPr>
              <a:t>PPC</a:t>
            </a:r>
            <a:r>
              <a:rPr lang="ja-JP" altLang="en-US" sz="1800" dirty="0" err="1" smtClean="0">
                <a:latin typeface="Tahoma" pitchFamily="34" charset="0"/>
                <a:cs typeface="Tahoma" pitchFamily="34" charset="0"/>
              </a:rPr>
              <a:t>、</a:t>
            </a:r>
            <a:r>
              <a:rPr lang="en-US" altLang="ja-JP" sz="1800" dirty="0" smtClean="0">
                <a:latin typeface="Tahoma" pitchFamily="34" charset="0"/>
                <a:cs typeface="Tahoma" pitchFamily="34" charset="0"/>
              </a:rPr>
              <a:t>S390</a:t>
            </a:r>
            <a:r>
              <a:rPr lang="ja-JP" altLang="en-US" sz="1800" dirty="0" err="1" smtClean="0">
                <a:latin typeface="Tahoma" pitchFamily="34" charset="0"/>
                <a:cs typeface="Tahoma" pitchFamily="34" charset="0"/>
              </a:rPr>
              <a:t>、</a:t>
            </a:r>
            <a:r>
              <a:rPr lang="en-US" altLang="ja-JP" sz="1800" dirty="0" err="1" smtClean="0">
                <a:latin typeface="Tahoma" pitchFamily="34" charset="0"/>
                <a:cs typeface="Tahoma" pitchFamily="34" charset="0"/>
              </a:rPr>
              <a:t>Sparc</a:t>
            </a:r>
            <a:r>
              <a:rPr lang="ja-JP" altLang="en-US" sz="1800" dirty="0" err="1" smtClean="0">
                <a:latin typeface="Tahoma" pitchFamily="34" charset="0"/>
                <a:cs typeface="Tahoma" pitchFamily="34" charset="0"/>
              </a:rPr>
              <a:t>、</a:t>
            </a:r>
            <a:r>
              <a:rPr lang="en-US" altLang="ja-JP" sz="1800" dirty="0" smtClean="0">
                <a:latin typeface="Tahoma" pitchFamily="34" charset="0"/>
                <a:cs typeface="Tahoma" pitchFamily="34" charset="0"/>
              </a:rPr>
              <a:t>ARM</a:t>
            </a:r>
            <a:r>
              <a:rPr lang="ja-JP" altLang="en-US" sz="1800" dirty="0" err="1" smtClean="0">
                <a:latin typeface="Tahoma" pitchFamily="34" charset="0"/>
                <a:cs typeface="Tahoma" pitchFamily="34" charset="0"/>
              </a:rPr>
              <a:t>、</a:t>
            </a:r>
            <a:r>
              <a:rPr lang="ja-JP" altLang="en-US" sz="1800" dirty="0" smtClean="0">
                <a:latin typeface="Tahoma" pitchFamily="34" charset="0"/>
                <a:cs typeface="Tahoma" pitchFamily="34" charset="0"/>
              </a:rPr>
              <a:t>そして最近では </a:t>
            </a:r>
            <a:r>
              <a:rPr lang="en-US" altLang="ja-JP" sz="1800" dirty="0" err="1" smtClean="0">
                <a:latin typeface="Tahoma" pitchFamily="34" charset="0"/>
                <a:cs typeface="Tahoma" pitchFamily="34" charset="0"/>
              </a:rPr>
              <a:t>BlackFin</a:t>
            </a:r>
            <a:r>
              <a:rPr lang="ja-JP" altLang="en-US" sz="1800" dirty="0" smtClean="0">
                <a:latin typeface="Tahoma" pitchFamily="34" charset="0"/>
                <a:cs typeface="Tahoma" pitchFamily="34" charset="0"/>
              </a:rPr>
              <a:t> が </a:t>
            </a:r>
            <a:r>
              <a:rPr lang="en-US" altLang="ja-JP" sz="1800" dirty="0" smtClean="0">
                <a:latin typeface="Tahoma" pitchFamily="34" charset="0"/>
                <a:cs typeface="Tahoma" pitchFamily="34" charset="0"/>
              </a:rPr>
              <a:t>Tier_2</a:t>
            </a:r>
            <a:r>
              <a:rPr lang="ja-JP" altLang="en-US" sz="1800" dirty="0" smtClean="0">
                <a:latin typeface="Tahoma" pitchFamily="34" charset="0"/>
                <a:cs typeface="Tahoma" pitchFamily="34" charset="0"/>
              </a:rPr>
              <a:t> の位置付け</a:t>
            </a:r>
            <a:r>
              <a:rPr lang="en-US" altLang="ja-JP" sz="1800" dirty="0" smtClean="0">
                <a:latin typeface="Tahoma" pitchFamily="34" charset="0"/>
                <a:cs typeface="Tahoma" pitchFamily="34" charset="0"/>
              </a:rPr>
              <a:t/>
            </a:r>
            <a:br>
              <a:rPr lang="en-US" altLang="ja-JP" sz="1800" dirty="0" smtClean="0">
                <a:latin typeface="Tahoma" pitchFamily="34" charset="0"/>
                <a:cs typeface="Tahoma" pitchFamily="34" charset="0"/>
              </a:rPr>
            </a:br>
            <a:r>
              <a:rPr kumimoji="1" lang="en-US" altLang="ja-JP" sz="1800" dirty="0" smtClean="0">
                <a:latin typeface="Tahoma" pitchFamily="34" charset="0"/>
                <a:cs typeface="Tahoma" pitchFamily="34" charset="0"/>
              </a:rPr>
              <a:t>SuperH</a:t>
            </a:r>
            <a:r>
              <a:rPr kumimoji="1" lang="ja-JP" altLang="en-US" sz="1800" dirty="0" smtClean="0">
                <a:latin typeface="Tahoma" pitchFamily="34" charset="0"/>
                <a:cs typeface="Tahoma" pitchFamily="34" charset="0"/>
              </a:rPr>
              <a:t> も （とは言っていないが） </a:t>
            </a:r>
            <a:r>
              <a:rPr kumimoji="1" lang="en-US" altLang="ja-JP" sz="1800" dirty="0" smtClean="0">
                <a:latin typeface="Tahoma" pitchFamily="34" charset="0"/>
                <a:cs typeface="Tahoma" pitchFamily="34" charset="0"/>
              </a:rPr>
              <a:t>kernel</a:t>
            </a:r>
            <a:r>
              <a:rPr kumimoji="1" lang="ja-JP" altLang="en-US" sz="1800" dirty="0" smtClean="0">
                <a:latin typeface="Tahoma" pitchFamily="34" charset="0"/>
                <a:cs typeface="Tahoma" pitchFamily="34" charset="0"/>
              </a:rPr>
              <a:t> 内で同じようなポジショニングだろう</a:t>
            </a:r>
            <a:endParaRPr kumimoji="1" lang="en-US" altLang="ja-JP" sz="1800" dirty="0" smtClean="0">
              <a:latin typeface="Tahoma" pitchFamily="34" charset="0"/>
              <a:cs typeface="Tahoma" pitchFamily="34" charset="0"/>
            </a:endParaRPr>
          </a:p>
          <a:p>
            <a:pPr lvl="1">
              <a:spcBef>
                <a:spcPts val="1200"/>
              </a:spcBef>
            </a:pPr>
            <a:r>
              <a:rPr lang="en-US" altLang="ja-JP" sz="1800" dirty="0" smtClean="0">
                <a:solidFill>
                  <a:srgbClr val="FF0000"/>
                </a:solidFill>
                <a:latin typeface="Tahoma" pitchFamily="34" charset="0"/>
                <a:cs typeface="Tahoma" pitchFamily="34" charset="0"/>
              </a:rPr>
              <a:t>Tier_2</a:t>
            </a:r>
            <a:r>
              <a:rPr lang="ja-JP" altLang="en-US" sz="1800" dirty="0" smtClean="0">
                <a:solidFill>
                  <a:srgbClr val="FF0000"/>
                </a:solidFill>
                <a:latin typeface="Tahoma" pitchFamily="34" charset="0"/>
                <a:cs typeface="Tahoma" pitchFamily="34" charset="0"/>
              </a:rPr>
              <a:t> アーキテクチャのテストは 主として開発者が行わなければならない</a:t>
            </a:r>
            <a:r>
              <a:rPr lang="en-US" altLang="ja-JP" sz="1800" dirty="0" smtClean="0">
                <a:solidFill>
                  <a:srgbClr val="FF0000"/>
                </a:solidFill>
                <a:latin typeface="Tahoma" pitchFamily="34" charset="0"/>
                <a:cs typeface="Tahoma" pitchFamily="34" charset="0"/>
              </a:rPr>
              <a:t/>
            </a:r>
            <a:br>
              <a:rPr lang="en-US" altLang="ja-JP" sz="1800" dirty="0" smtClean="0">
                <a:solidFill>
                  <a:srgbClr val="FF0000"/>
                </a:solidFill>
                <a:latin typeface="Tahoma" pitchFamily="34" charset="0"/>
                <a:cs typeface="Tahoma" pitchFamily="34" charset="0"/>
              </a:rPr>
            </a:br>
            <a:r>
              <a:rPr lang="ja-JP" altLang="en-US" sz="1800" dirty="0" smtClean="0">
                <a:solidFill>
                  <a:srgbClr val="FF0000"/>
                </a:solidFill>
                <a:latin typeface="Tahoma" pitchFamily="34" charset="0"/>
                <a:cs typeface="Tahoma" pitchFamily="34" charset="0"/>
              </a:rPr>
              <a:t>（ 世の中のオープンソースのユーザーからの </a:t>
            </a:r>
            <a:r>
              <a:rPr lang="en-US" altLang="ja-JP" sz="1800" dirty="0" smtClean="0">
                <a:solidFill>
                  <a:srgbClr val="FF0000"/>
                </a:solidFill>
                <a:latin typeface="Tahoma" pitchFamily="34" charset="0"/>
                <a:cs typeface="Tahoma" pitchFamily="34" charset="0"/>
              </a:rPr>
              <a:t>Feedback</a:t>
            </a:r>
            <a:r>
              <a:rPr lang="ja-JP" altLang="en-US" sz="1800" dirty="0" smtClean="0">
                <a:solidFill>
                  <a:srgbClr val="FF0000"/>
                </a:solidFill>
                <a:latin typeface="Tahoma" pitchFamily="34" charset="0"/>
                <a:cs typeface="Tahoma" pitchFamily="34" charset="0"/>
              </a:rPr>
              <a:t> は期待できない ）</a:t>
            </a:r>
            <a:endParaRPr lang="en-US" altLang="ja-JP" sz="1800" dirty="0" smtClean="0">
              <a:solidFill>
                <a:srgbClr val="FF0000"/>
              </a:solidFill>
              <a:latin typeface="Tahoma" pitchFamily="34" charset="0"/>
              <a:cs typeface="Tahoma" pitchFamily="34" charset="0"/>
            </a:endParaRPr>
          </a:p>
          <a:p>
            <a:pPr lvl="1">
              <a:spcBef>
                <a:spcPts val="1200"/>
              </a:spcBef>
            </a:pPr>
            <a:r>
              <a:rPr kumimoji="1" lang="ja-JP" altLang="en-US" sz="1800" dirty="0" smtClean="0">
                <a:solidFill>
                  <a:srgbClr val="FF0000"/>
                </a:solidFill>
                <a:latin typeface="Tahoma" pitchFamily="34" charset="0"/>
                <a:cs typeface="Tahoma" pitchFamily="34" charset="0"/>
              </a:rPr>
              <a:t>意図していなくても </a:t>
            </a:r>
            <a:r>
              <a:rPr kumimoji="1" lang="en-US" altLang="ja-JP" sz="1800" dirty="0" smtClean="0">
                <a:solidFill>
                  <a:srgbClr val="FF0000"/>
                </a:solidFill>
                <a:latin typeface="Tahoma" pitchFamily="34" charset="0"/>
                <a:cs typeface="Tahoma" pitchFamily="34" charset="0"/>
              </a:rPr>
              <a:t>kernel</a:t>
            </a:r>
            <a:r>
              <a:rPr kumimoji="1" lang="ja-JP" altLang="en-US" sz="1800" dirty="0" smtClean="0">
                <a:solidFill>
                  <a:srgbClr val="FF0000"/>
                </a:solidFill>
                <a:latin typeface="Tahoma" pitchFamily="34" charset="0"/>
                <a:cs typeface="Tahoma" pitchFamily="34" charset="0"/>
              </a:rPr>
              <a:t> の進化に伴って</a:t>
            </a:r>
            <a:r>
              <a:rPr kumimoji="1" lang="en-US" altLang="ja-JP" sz="1800" dirty="0" smtClean="0">
                <a:solidFill>
                  <a:srgbClr val="FF0000"/>
                </a:solidFill>
                <a:latin typeface="Tahoma" pitchFamily="34" charset="0"/>
                <a:cs typeface="Tahoma" pitchFamily="34" charset="0"/>
              </a:rPr>
              <a:t>Tier_2</a:t>
            </a:r>
            <a:r>
              <a:rPr kumimoji="1" lang="ja-JP" altLang="en-US" sz="1800" dirty="0" smtClean="0">
                <a:solidFill>
                  <a:srgbClr val="FF0000"/>
                </a:solidFill>
                <a:latin typeface="Tahoma" pitchFamily="34" charset="0"/>
                <a:cs typeface="Tahoma" pitchFamily="34" charset="0"/>
              </a:rPr>
              <a:t> の動作に支障が出てしまう</a:t>
            </a:r>
            <a:r>
              <a:rPr kumimoji="1" lang="en-US" altLang="ja-JP" sz="1800" dirty="0" smtClean="0">
                <a:solidFill>
                  <a:srgbClr val="FF0000"/>
                </a:solidFill>
                <a:latin typeface="Tahoma" pitchFamily="34" charset="0"/>
                <a:cs typeface="Tahoma" pitchFamily="34" charset="0"/>
              </a:rPr>
              <a:t/>
            </a:r>
            <a:br>
              <a:rPr kumimoji="1" lang="en-US" altLang="ja-JP" sz="1800" dirty="0" smtClean="0">
                <a:solidFill>
                  <a:srgbClr val="FF0000"/>
                </a:solidFill>
                <a:latin typeface="Tahoma" pitchFamily="34" charset="0"/>
                <a:cs typeface="Tahoma" pitchFamily="34" charset="0"/>
              </a:rPr>
            </a:br>
            <a:r>
              <a:rPr kumimoji="1" lang="ja-JP" altLang="en-US" sz="1800" dirty="0" smtClean="0">
                <a:solidFill>
                  <a:srgbClr val="FF0000"/>
                </a:solidFill>
                <a:latin typeface="Tahoma" pitchFamily="34" charset="0"/>
                <a:cs typeface="Tahoma" pitchFamily="34" charset="0"/>
              </a:rPr>
              <a:t>場合がある。 これら</a:t>
            </a:r>
            <a:r>
              <a:rPr lang="ja-JP" altLang="en-US" sz="1800" dirty="0" smtClean="0">
                <a:solidFill>
                  <a:srgbClr val="FF0000"/>
                </a:solidFill>
                <a:latin typeface="Tahoma" pitchFamily="34" charset="0"/>
                <a:cs typeface="Tahoma" pitchFamily="34" charset="0"/>
              </a:rPr>
              <a:t>障害に対する対策</a:t>
            </a:r>
            <a:r>
              <a:rPr kumimoji="1" lang="ja-JP" altLang="en-US" sz="1800" dirty="0" smtClean="0">
                <a:solidFill>
                  <a:srgbClr val="FF0000"/>
                </a:solidFill>
                <a:latin typeface="Tahoma" pitchFamily="34" charset="0"/>
                <a:cs typeface="Tahoma" pitchFamily="34" charset="0"/>
              </a:rPr>
              <a:t>を</a:t>
            </a:r>
            <a:r>
              <a:rPr lang="ja-JP" altLang="en-US" sz="1800" dirty="0" smtClean="0">
                <a:solidFill>
                  <a:srgbClr val="FF0000"/>
                </a:solidFill>
                <a:latin typeface="Tahoma" pitchFamily="34" charset="0"/>
                <a:cs typeface="Tahoma" pitchFamily="34" charset="0"/>
              </a:rPr>
              <a:t>フィードバックし</a:t>
            </a:r>
            <a:r>
              <a:rPr kumimoji="1" lang="ja-JP" altLang="en-US" sz="1800" dirty="0" smtClean="0">
                <a:solidFill>
                  <a:srgbClr val="FF0000"/>
                </a:solidFill>
                <a:latin typeface="Tahoma" pitchFamily="34" charset="0"/>
                <a:cs typeface="Tahoma" pitchFamily="34" charset="0"/>
              </a:rPr>
              <a:t>ないと </a:t>
            </a:r>
            <a:r>
              <a:rPr kumimoji="1" lang="en-US" altLang="ja-JP" sz="1800" dirty="0" smtClean="0">
                <a:solidFill>
                  <a:srgbClr val="FF0000"/>
                </a:solidFill>
                <a:latin typeface="Tahoma" pitchFamily="34" charset="0"/>
                <a:cs typeface="Tahoma" pitchFamily="34" charset="0"/>
              </a:rPr>
              <a:t>Tier_2</a:t>
            </a:r>
            <a:r>
              <a:rPr kumimoji="1" lang="ja-JP" altLang="en-US" sz="1800" dirty="0" smtClean="0">
                <a:solidFill>
                  <a:srgbClr val="FF0000"/>
                </a:solidFill>
                <a:latin typeface="Tahoma" pitchFamily="34" charset="0"/>
                <a:cs typeface="Tahoma" pitchFamily="34" charset="0"/>
              </a:rPr>
              <a:t> 向け</a:t>
            </a:r>
            <a:r>
              <a:rPr kumimoji="1" lang="en-US" altLang="ja-JP" sz="1800" dirty="0" smtClean="0">
                <a:solidFill>
                  <a:srgbClr val="FF0000"/>
                </a:solidFill>
                <a:latin typeface="Tahoma" pitchFamily="34" charset="0"/>
                <a:cs typeface="Tahoma" pitchFamily="34" charset="0"/>
              </a:rPr>
              <a:t/>
            </a:r>
            <a:br>
              <a:rPr kumimoji="1" lang="en-US" altLang="ja-JP" sz="1800" dirty="0" smtClean="0">
                <a:solidFill>
                  <a:srgbClr val="FF0000"/>
                </a:solidFill>
                <a:latin typeface="Tahoma" pitchFamily="34" charset="0"/>
                <a:cs typeface="Tahoma" pitchFamily="34" charset="0"/>
              </a:rPr>
            </a:br>
            <a:r>
              <a:rPr lang="ja-JP" altLang="en-US" sz="1800" dirty="0" smtClean="0">
                <a:solidFill>
                  <a:srgbClr val="FF0000"/>
                </a:solidFill>
                <a:latin typeface="Tahoma" pitchFamily="34" charset="0"/>
                <a:cs typeface="Tahoma" pitchFamily="34" charset="0"/>
              </a:rPr>
              <a:t>の </a:t>
            </a:r>
            <a:r>
              <a:rPr lang="en-US" altLang="ja-JP" sz="1800" dirty="0" smtClean="0">
                <a:solidFill>
                  <a:srgbClr val="FF0000"/>
                </a:solidFill>
                <a:latin typeface="Tahoma" pitchFamily="34" charset="0"/>
                <a:cs typeface="Tahoma" pitchFamily="34" charset="0"/>
              </a:rPr>
              <a:t>Linux</a:t>
            </a:r>
            <a:r>
              <a:rPr lang="ja-JP" altLang="en-US" sz="1800" dirty="0" smtClean="0">
                <a:solidFill>
                  <a:srgbClr val="FF0000"/>
                </a:solidFill>
                <a:latin typeface="Tahoma" pitchFamily="34" charset="0"/>
                <a:cs typeface="Tahoma" pitchFamily="34" charset="0"/>
              </a:rPr>
              <a:t> </a:t>
            </a:r>
            <a:r>
              <a:rPr lang="en-US" altLang="ja-JP" sz="1800" dirty="0" smtClean="0">
                <a:solidFill>
                  <a:srgbClr val="FF0000"/>
                </a:solidFill>
                <a:latin typeface="Tahoma" pitchFamily="34" charset="0"/>
                <a:cs typeface="Tahoma" pitchFamily="34" charset="0"/>
              </a:rPr>
              <a:t>kernel</a:t>
            </a:r>
            <a:r>
              <a:rPr lang="ja-JP" altLang="en-US" sz="1800" dirty="0" smtClean="0">
                <a:solidFill>
                  <a:srgbClr val="FF0000"/>
                </a:solidFill>
                <a:latin typeface="Tahoma" pitchFamily="34" charset="0"/>
                <a:cs typeface="Tahoma" pitchFamily="34" charset="0"/>
              </a:rPr>
              <a:t> の品質がどんどん悪くなってしまうという事態が発生する</a:t>
            </a:r>
            <a:r>
              <a:rPr lang="en-US" altLang="ja-JP" sz="1800" dirty="0" smtClean="0">
                <a:solidFill>
                  <a:srgbClr val="FF0000"/>
                </a:solidFill>
                <a:latin typeface="Tahoma" pitchFamily="34" charset="0"/>
                <a:cs typeface="Tahoma" pitchFamily="34" charset="0"/>
              </a:rPr>
              <a:t>	</a:t>
            </a:r>
          </a:p>
          <a:p>
            <a:pPr lvl="1">
              <a:spcBef>
                <a:spcPts val="1200"/>
              </a:spcBef>
            </a:pPr>
            <a:r>
              <a:rPr lang="en-US" altLang="ja-JP" sz="1800" dirty="0" smtClean="0">
                <a:solidFill>
                  <a:srgbClr val="FF0000"/>
                </a:solidFill>
                <a:latin typeface="Tahoma" pitchFamily="34" charset="0"/>
                <a:cs typeface="Tahoma" pitchFamily="34" charset="0"/>
              </a:rPr>
              <a:t>Linux</a:t>
            </a:r>
            <a:r>
              <a:rPr lang="ja-JP" altLang="en-US" sz="1800" dirty="0" smtClean="0">
                <a:solidFill>
                  <a:srgbClr val="FF0000"/>
                </a:solidFill>
                <a:latin typeface="Tahoma" pitchFamily="34" charset="0"/>
                <a:cs typeface="Tahoma" pitchFamily="34" charset="0"/>
              </a:rPr>
              <a:t> </a:t>
            </a:r>
            <a:r>
              <a:rPr lang="en-US" altLang="ja-JP" sz="1800" dirty="0" smtClean="0">
                <a:solidFill>
                  <a:srgbClr val="FF0000"/>
                </a:solidFill>
                <a:latin typeface="Tahoma" pitchFamily="34" charset="0"/>
                <a:cs typeface="Tahoma" pitchFamily="34" charset="0"/>
              </a:rPr>
              <a:t>kernel</a:t>
            </a:r>
            <a:r>
              <a:rPr lang="ja-JP" altLang="en-US" sz="1800" dirty="0" smtClean="0">
                <a:solidFill>
                  <a:srgbClr val="FF0000"/>
                </a:solidFill>
                <a:latin typeface="Tahoma" pitchFamily="34" charset="0"/>
                <a:cs typeface="Tahoma" pitchFamily="34" charset="0"/>
              </a:rPr>
              <a:t> </a:t>
            </a:r>
            <a:r>
              <a:rPr lang="ja-JP" altLang="en-US" sz="1800" dirty="0" err="1" smtClean="0">
                <a:solidFill>
                  <a:srgbClr val="FF0000"/>
                </a:solidFill>
                <a:latin typeface="Tahoma" pitchFamily="34" charset="0"/>
                <a:cs typeface="Tahoma" pitchFamily="34" charset="0"/>
              </a:rPr>
              <a:t>の開</a:t>
            </a:r>
            <a:r>
              <a:rPr lang="ja-JP" altLang="en-US" sz="1800" dirty="0" smtClean="0">
                <a:solidFill>
                  <a:srgbClr val="FF0000"/>
                </a:solidFill>
                <a:latin typeface="Tahoma" pitchFamily="34" charset="0"/>
                <a:cs typeface="Tahoma" pitchFamily="34" charset="0"/>
              </a:rPr>
              <a:t>発現場であるメインライン以外で （後追いの） メンテナンスを</a:t>
            </a:r>
            <a:r>
              <a:rPr lang="en-US" altLang="ja-JP" sz="1800" dirty="0" smtClean="0">
                <a:solidFill>
                  <a:srgbClr val="FF0000"/>
                </a:solidFill>
                <a:latin typeface="Tahoma" pitchFamily="34" charset="0"/>
                <a:cs typeface="Tahoma" pitchFamily="34" charset="0"/>
              </a:rPr>
              <a:t/>
            </a:r>
            <a:br>
              <a:rPr lang="en-US" altLang="ja-JP" sz="1800" dirty="0" smtClean="0">
                <a:solidFill>
                  <a:srgbClr val="FF0000"/>
                </a:solidFill>
                <a:latin typeface="Tahoma" pitchFamily="34" charset="0"/>
                <a:cs typeface="Tahoma" pitchFamily="34" charset="0"/>
              </a:rPr>
            </a:br>
            <a:r>
              <a:rPr lang="ja-JP" altLang="en-US" sz="1800" dirty="0" smtClean="0">
                <a:solidFill>
                  <a:srgbClr val="FF0000"/>
                </a:solidFill>
                <a:latin typeface="Tahoma" pitchFamily="34" charset="0"/>
                <a:cs typeface="Tahoma" pitchFamily="34" charset="0"/>
              </a:rPr>
              <a:t>行うのは本来あるべき姿ではなく、結果的には余計なコストがかかる不味いやり方だ</a:t>
            </a:r>
            <a:endParaRPr kumimoji="1" lang="en-US" altLang="ja-JP" sz="1800" dirty="0" smtClean="0">
              <a:solidFill>
                <a:srgbClr val="FF0000"/>
              </a:solidFill>
              <a:latin typeface="Tahoma" pitchFamily="34" charset="0"/>
              <a:cs typeface="Tahoma" pitchFamily="34" charset="0"/>
            </a:endParaRPr>
          </a:p>
        </p:txBody>
      </p:sp>
      <p:grpSp>
        <p:nvGrpSpPr>
          <p:cNvPr id="6" name="グループ化 5"/>
          <p:cNvGrpSpPr/>
          <p:nvPr/>
        </p:nvGrpSpPr>
        <p:grpSpPr>
          <a:xfrm>
            <a:off x="214282" y="5072074"/>
            <a:ext cx="8715436" cy="1067282"/>
            <a:chOff x="0" y="2612624"/>
            <a:chExt cx="8715436" cy="1086790"/>
          </a:xfrm>
          <a:scene3d>
            <a:camera prst="orthographicFront">
              <a:rot lat="0" lon="0" rev="0"/>
            </a:camera>
            <a:lightRig rig="balanced" dir="t">
              <a:rot lat="0" lon="0" rev="8700000"/>
            </a:lightRig>
          </a:scene3d>
        </p:grpSpPr>
        <p:sp>
          <p:nvSpPr>
            <p:cNvPr id="7" name="角丸四角形 6"/>
            <p:cNvSpPr/>
            <p:nvPr/>
          </p:nvSpPr>
          <p:spPr>
            <a:xfrm>
              <a:off x="0" y="2612624"/>
              <a:ext cx="8715436" cy="1086790"/>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8" name="角丸四角形 4"/>
            <p:cNvSpPr/>
            <p:nvPr/>
          </p:nvSpPr>
          <p:spPr>
            <a:xfrm>
              <a:off x="53053" y="2665677"/>
              <a:ext cx="8609330" cy="9806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altLang="ja-JP" sz="2000" dirty="0" smtClean="0">
                  <a:latin typeface="HGPｺﾞｼｯｸM" pitchFamily="50" charset="-128"/>
                  <a:ea typeface="HGPｺﾞｼｯｸM" pitchFamily="50" charset="-128"/>
                </a:rPr>
                <a:t>SuperH</a:t>
              </a:r>
              <a:r>
                <a:rPr lang="ja-JP" altLang="en-US" sz="2000" dirty="0" smtClean="0">
                  <a:latin typeface="HGPｺﾞｼｯｸM" pitchFamily="50" charset="-128"/>
                  <a:ea typeface="HGPｺﾞｼｯｸM" pitchFamily="50" charset="-128"/>
                </a:rPr>
                <a:t> が </a:t>
              </a:r>
              <a:r>
                <a:rPr lang="en-US" altLang="ja-JP" sz="2000" dirty="0" smtClean="0">
                  <a:latin typeface="HGPｺﾞｼｯｸM" pitchFamily="50" charset="-128"/>
                  <a:ea typeface="HGPｺﾞｼｯｸM" pitchFamily="50" charset="-128"/>
                </a:rPr>
                <a:t>Linux</a:t>
              </a:r>
              <a:r>
                <a:rPr lang="ja-JP" altLang="en-US" sz="2000" dirty="0" smtClean="0">
                  <a:latin typeface="HGPｺﾞｼｯｸM" pitchFamily="50" charset="-128"/>
                  <a:ea typeface="HGPｺﾞｼｯｸM" pitchFamily="50" charset="-128"/>
                </a:rPr>
                <a:t> 標準サポートアーキテクチャ と言っても、ルネサスが積極的に</a:t>
              </a:r>
              <a:r>
                <a:rPr lang="en-US" altLang="ja-JP" sz="2000" dirty="0" smtClean="0">
                  <a:latin typeface="HGPｺﾞｼｯｸM" pitchFamily="50" charset="-128"/>
                  <a:ea typeface="HGPｺﾞｼｯｸM" pitchFamily="50" charset="-128"/>
                </a:rPr>
                <a:t/>
              </a:r>
              <a:br>
                <a:rPr lang="en-US" altLang="ja-JP" sz="2000" dirty="0" smtClean="0">
                  <a:latin typeface="HGPｺﾞｼｯｸM" pitchFamily="50" charset="-128"/>
                  <a:ea typeface="HGPｺﾞｼｯｸM" pitchFamily="50" charset="-128"/>
                </a:rPr>
              </a:br>
              <a:r>
                <a:rPr lang="ja-JP" altLang="en-US" sz="2000" dirty="0" smtClean="0">
                  <a:latin typeface="HGPｺﾞｼｯｸM" pitchFamily="50" charset="-128"/>
                  <a:ea typeface="HGPｺﾞｼｯｸM" pitchFamily="50" charset="-128"/>
                </a:rPr>
                <a:t>メンテに参加しなければ、</a:t>
              </a:r>
              <a:r>
                <a:rPr lang="en-US" altLang="ja-JP" sz="2000" dirty="0" smtClean="0">
                  <a:latin typeface="HGPｺﾞｼｯｸM" pitchFamily="50" charset="-128"/>
                  <a:ea typeface="HGPｺﾞｼｯｸM" pitchFamily="50" charset="-128"/>
                </a:rPr>
                <a:t>kernel</a:t>
              </a:r>
              <a:r>
                <a:rPr lang="ja-JP" altLang="en-US" sz="2000" dirty="0" smtClean="0">
                  <a:latin typeface="HGPｺﾞｼｯｸM" pitchFamily="50" charset="-128"/>
                  <a:ea typeface="HGPｺﾞｼｯｸM" pitchFamily="50" charset="-128"/>
                </a:rPr>
                <a:t> の進化に逆行してどんどん劣化していくものだ</a:t>
              </a:r>
              <a:r>
                <a:rPr lang="en-US" altLang="ja-JP" sz="2000" dirty="0" smtClean="0">
                  <a:latin typeface="HGPｺﾞｼｯｸM" pitchFamily="50" charset="-128"/>
                  <a:ea typeface="HGPｺﾞｼｯｸM" pitchFamily="50" charset="-128"/>
                </a:rPr>
                <a:t/>
              </a:r>
              <a:br>
                <a:rPr lang="en-US" altLang="ja-JP" sz="2000" dirty="0" smtClean="0">
                  <a:latin typeface="HGPｺﾞｼｯｸM" pitchFamily="50" charset="-128"/>
                  <a:ea typeface="HGPｺﾞｼｯｸM" pitchFamily="50" charset="-128"/>
                </a:rPr>
              </a:br>
              <a:r>
                <a:rPr lang="ja-JP" altLang="en-US" sz="2000" dirty="0" smtClean="0">
                  <a:latin typeface="HGPｺﾞｼｯｸM" pitchFamily="50" charset="-128"/>
                  <a:ea typeface="HGPｺﾞｼｯｸM" pitchFamily="50" charset="-128"/>
                </a:rPr>
                <a:t>これは </a:t>
              </a:r>
              <a:r>
                <a:rPr lang="en-US" altLang="ja-JP" sz="2000" dirty="0" smtClean="0">
                  <a:latin typeface="HGPｺﾞｼｯｸM" pitchFamily="50" charset="-128"/>
                  <a:ea typeface="HGPｺﾞｼｯｸM" pitchFamily="50" charset="-128"/>
                </a:rPr>
                <a:t>ARM</a:t>
              </a:r>
              <a:r>
                <a:rPr lang="ja-JP" altLang="en-US" sz="2000" dirty="0" err="1" smtClean="0">
                  <a:latin typeface="HGPｺﾞｼｯｸM" pitchFamily="50" charset="-128"/>
                  <a:ea typeface="HGPｺﾞｼｯｸM" pitchFamily="50" charset="-128"/>
                </a:rPr>
                <a:t>、</a:t>
              </a:r>
              <a:r>
                <a:rPr lang="en-US" altLang="ja-JP" sz="2000" dirty="0" smtClean="0">
                  <a:latin typeface="HGPｺﾞｼｯｸM" pitchFamily="50" charset="-128"/>
                  <a:ea typeface="HGPｺﾞｼｯｸM" pitchFamily="50" charset="-128"/>
                </a:rPr>
                <a:t>MIPS</a:t>
              </a:r>
              <a:r>
                <a:rPr lang="ja-JP" altLang="en-US" sz="2000" dirty="0" smtClean="0">
                  <a:latin typeface="HGPｺﾞｼｯｸM" pitchFamily="50" charset="-128"/>
                  <a:ea typeface="HGPｺﾞｼｯｸM" pitchFamily="50" charset="-128"/>
                </a:rPr>
                <a:t> など我々のライバルでも状況はほぼ同じといえる　</a:t>
              </a:r>
              <a:endParaRPr lang="en-US" altLang="ja-JP" sz="2000" dirty="0" smtClean="0">
                <a:latin typeface="HGPｺﾞｼｯｸM" pitchFamily="50" charset="-128"/>
                <a:ea typeface="HGPｺﾞｼｯｸM" pitchFamily="50" charset="-128"/>
              </a:endParaRPr>
            </a:p>
          </p:txBody>
        </p:sp>
      </p:grpSp>
      <p:sp>
        <p:nvSpPr>
          <p:cNvPr id="9" name="スライド番号プレースホルダ 8"/>
          <p:cNvSpPr>
            <a:spLocks noGrp="1"/>
          </p:cNvSpPr>
          <p:nvPr>
            <p:ph type="sldNum" sz="quarter" idx="11"/>
          </p:nvPr>
        </p:nvSpPr>
        <p:spPr/>
        <p:txBody>
          <a:bodyPr/>
          <a:lstStyle/>
          <a:p>
            <a:fld id="{3C769892-84FE-4883-951B-E83857899C30}" type="slidenum">
              <a:rPr kumimoji="1" lang="ja-JP" altLang="en-US" smtClean="0"/>
              <a:pPr/>
              <a:t>14</a:t>
            </a:fld>
            <a:endParaRPr kumimoji="1" lang="ja-JP"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http://www.ice.gelato.org/apr07/pres_pdf/gelato_ICE07apr_keynote_itaniumandlinux_morton_google.pdf</a:t>
            </a:r>
            <a:endParaRPr kumimoji="1" lang="ja-JP" altLang="en-US" dirty="0"/>
          </a:p>
        </p:txBody>
      </p:sp>
      <p:sp>
        <p:nvSpPr>
          <p:cNvPr id="3" name="タイトル 2"/>
          <p:cNvSpPr>
            <a:spLocks noGrp="1"/>
          </p:cNvSpPr>
          <p:nvPr>
            <p:ph type="title"/>
          </p:nvPr>
        </p:nvSpPr>
        <p:spPr/>
        <p:txBody>
          <a:bodyPr/>
          <a:lstStyle/>
          <a:p>
            <a:r>
              <a:rPr kumimoji="1" lang="en-US" altLang="ja-JP" dirty="0" smtClean="0"/>
              <a:t>Andrew</a:t>
            </a:r>
            <a:r>
              <a:rPr kumimoji="1" lang="ja-JP" altLang="en-US" dirty="0" smtClean="0"/>
              <a:t> </a:t>
            </a:r>
            <a:r>
              <a:rPr kumimoji="1" lang="en-US" altLang="ja-JP" dirty="0" smtClean="0"/>
              <a:t>Morton</a:t>
            </a:r>
            <a:r>
              <a:rPr kumimoji="1" lang="ja-JP" altLang="en-US" dirty="0" smtClean="0"/>
              <a:t> ＠ </a:t>
            </a:r>
            <a:r>
              <a:rPr kumimoji="1" lang="en-US" altLang="ja-JP" dirty="0" smtClean="0"/>
              <a:t>ICE</a:t>
            </a:r>
            <a:r>
              <a:rPr kumimoji="1" lang="ja-JP" altLang="en-US" dirty="0" smtClean="0"/>
              <a:t> </a:t>
            </a:r>
            <a:r>
              <a:rPr kumimoji="1" lang="en-US" altLang="ja-JP" dirty="0" err="1" smtClean="0"/>
              <a:t>Ge</a:t>
            </a:r>
            <a:r>
              <a:rPr lang="ja-JP" altLang="en-US" dirty="0" err="1" smtClean="0"/>
              <a:t>ｌ</a:t>
            </a:r>
            <a:r>
              <a:rPr kumimoji="1" lang="en-US" altLang="ja-JP" dirty="0" err="1" smtClean="0"/>
              <a:t>ato</a:t>
            </a:r>
            <a:r>
              <a:rPr kumimoji="1" lang="ja-JP" altLang="en-US" dirty="0" smtClean="0"/>
              <a:t> </a:t>
            </a:r>
            <a:r>
              <a:rPr kumimoji="1" lang="en-US" altLang="ja-JP" dirty="0" smtClean="0"/>
              <a:t>meeting</a:t>
            </a:r>
            <a:r>
              <a:rPr kumimoji="1" lang="ja-JP" altLang="en-US" dirty="0" smtClean="0"/>
              <a:t> </a:t>
            </a:r>
            <a:r>
              <a:rPr kumimoji="1" lang="en-US" altLang="ja-JP" dirty="0" smtClean="0"/>
              <a:t>2007-4-17</a:t>
            </a:r>
            <a:endParaRPr kumimoji="1" lang="ja-JP" altLang="en-US" dirty="0"/>
          </a:p>
        </p:txBody>
      </p:sp>
      <p:pic>
        <p:nvPicPr>
          <p:cNvPr id="4" name="図 3" descr="011.JPG"/>
          <p:cNvPicPr>
            <a:picLocks noChangeAspect="1"/>
          </p:cNvPicPr>
          <p:nvPr/>
        </p:nvPicPr>
        <p:blipFill>
          <a:blip r:embed="rId3"/>
          <a:stretch>
            <a:fillRect/>
          </a:stretch>
        </p:blipFill>
        <p:spPr>
          <a:xfrm>
            <a:off x="571472" y="928670"/>
            <a:ext cx="8143932" cy="5072098"/>
          </a:xfrm>
          <a:prstGeom prst="rect">
            <a:avLst/>
          </a:prstGeom>
        </p:spPr>
      </p:pic>
      <p:pic>
        <p:nvPicPr>
          <p:cNvPr id="5" name="図 4" descr="015.jpg"/>
          <p:cNvPicPr>
            <a:picLocks noChangeAspect="1"/>
          </p:cNvPicPr>
          <p:nvPr/>
        </p:nvPicPr>
        <p:blipFill>
          <a:blip r:embed="rId4"/>
          <a:stretch>
            <a:fillRect/>
          </a:stretch>
        </p:blipFill>
        <p:spPr>
          <a:xfrm>
            <a:off x="6858016" y="3857628"/>
            <a:ext cx="1428760" cy="1714512"/>
          </a:xfrm>
          <a:prstGeom prst="rect">
            <a:avLst/>
          </a:prstGeom>
        </p:spPr>
      </p:pic>
      <p:sp>
        <p:nvSpPr>
          <p:cNvPr id="6" name="スライド番号プレースホルダ 5"/>
          <p:cNvSpPr>
            <a:spLocks noGrp="1"/>
          </p:cNvSpPr>
          <p:nvPr>
            <p:ph type="sldNum" sz="quarter" idx="11"/>
          </p:nvPr>
        </p:nvSpPr>
        <p:spPr/>
        <p:txBody>
          <a:bodyPr/>
          <a:lstStyle/>
          <a:p>
            <a:fld id="{3C769892-84FE-4883-951B-E83857899C30}" type="slidenum">
              <a:rPr kumimoji="1" lang="ja-JP" altLang="en-US" smtClean="0"/>
              <a:pPr/>
              <a:t>15</a:t>
            </a:fld>
            <a:endParaRPr kumimoji="1" lang="ja-JP"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http://www.ice.gelato.org/apr07/pres_pdf/gelato_ICE07apr_keynote_itaniumandlinux_morton_google.pdf</a:t>
            </a:r>
            <a:endParaRPr kumimoji="1" lang="ja-JP" altLang="en-US" dirty="0"/>
          </a:p>
        </p:txBody>
      </p:sp>
      <p:sp>
        <p:nvSpPr>
          <p:cNvPr id="3" name="タイトル 2"/>
          <p:cNvSpPr>
            <a:spLocks noGrp="1"/>
          </p:cNvSpPr>
          <p:nvPr>
            <p:ph type="title"/>
          </p:nvPr>
        </p:nvSpPr>
        <p:spPr/>
        <p:txBody>
          <a:bodyPr/>
          <a:lstStyle/>
          <a:p>
            <a:r>
              <a:rPr kumimoji="1" lang="en-US" altLang="ja-JP" dirty="0" smtClean="0"/>
              <a:t>Andrew</a:t>
            </a:r>
            <a:r>
              <a:rPr kumimoji="1" lang="ja-JP" altLang="en-US" dirty="0" smtClean="0"/>
              <a:t> </a:t>
            </a:r>
            <a:r>
              <a:rPr kumimoji="1" lang="en-US" altLang="ja-JP" dirty="0" smtClean="0"/>
              <a:t>Morton</a:t>
            </a:r>
            <a:r>
              <a:rPr kumimoji="1" lang="ja-JP" altLang="en-US" dirty="0" smtClean="0"/>
              <a:t> ＠ </a:t>
            </a:r>
            <a:r>
              <a:rPr kumimoji="1" lang="en-US" altLang="ja-JP" dirty="0" smtClean="0"/>
              <a:t>ICE</a:t>
            </a:r>
            <a:r>
              <a:rPr kumimoji="1" lang="ja-JP" altLang="en-US" dirty="0" smtClean="0"/>
              <a:t> </a:t>
            </a:r>
            <a:r>
              <a:rPr kumimoji="1" lang="en-US" altLang="ja-JP" dirty="0" err="1" smtClean="0"/>
              <a:t>Ge</a:t>
            </a:r>
            <a:r>
              <a:rPr lang="ja-JP" altLang="en-US" dirty="0" err="1" smtClean="0"/>
              <a:t>ｌ</a:t>
            </a:r>
            <a:r>
              <a:rPr kumimoji="1" lang="en-US" altLang="ja-JP" dirty="0" err="1" smtClean="0"/>
              <a:t>ato</a:t>
            </a:r>
            <a:r>
              <a:rPr kumimoji="1" lang="ja-JP" altLang="en-US" dirty="0" smtClean="0"/>
              <a:t> </a:t>
            </a:r>
            <a:r>
              <a:rPr kumimoji="1" lang="en-US" altLang="ja-JP" dirty="0" smtClean="0"/>
              <a:t>meeting</a:t>
            </a:r>
            <a:r>
              <a:rPr kumimoji="1" lang="ja-JP" altLang="en-US" dirty="0" smtClean="0"/>
              <a:t> </a:t>
            </a:r>
            <a:r>
              <a:rPr kumimoji="1" lang="en-US" altLang="ja-JP" dirty="0" smtClean="0"/>
              <a:t>2007-4-17</a:t>
            </a:r>
            <a:endParaRPr kumimoji="1" lang="ja-JP" altLang="en-US" dirty="0"/>
          </a:p>
        </p:txBody>
      </p:sp>
      <p:pic>
        <p:nvPicPr>
          <p:cNvPr id="4" name="図 3" descr="012.JPG"/>
          <p:cNvPicPr>
            <a:picLocks noChangeAspect="1"/>
          </p:cNvPicPr>
          <p:nvPr/>
        </p:nvPicPr>
        <p:blipFill>
          <a:blip r:embed="rId2"/>
          <a:stretch>
            <a:fillRect/>
          </a:stretch>
        </p:blipFill>
        <p:spPr>
          <a:xfrm>
            <a:off x="366712" y="714356"/>
            <a:ext cx="8410575" cy="5438791"/>
          </a:xfrm>
          <a:prstGeom prst="rect">
            <a:avLst/>
          </a:prstGeom>
        </p:spPr>
      </p:pic>
      <p:cxnSp>
        <p:nvCxnSpPr>
          <p:cNvPr id="5" name="直線コネクタ 4"/>
          <p:cNvCxnSpPr/>
          <p:nvPr/>
        </p:nvCxnSpPr>
        <p:spPr bwMode="auto">
          <a:xfrm>
            <a:off x="928662" y="1571612"/>
            <a:ext cx="6783950" cy="9028"/>
          </a:xfrm>
          <a:prstGeom prst="line">
            <a:avLst/>
          </a:prstGeom>
          <a:noFill/>
          <a:ln w="28575" cap="flat" cmpd="sng" algn="ctr">
            <a:solidFill>
              <a:srgbClr val="FFFF00"/>
            </a:solidFill>
            <a:prstDash val="solid"/>
            <a:round/>
            <a:headEnd type="none" w="med" len="med"/>
            <a:tailEnd type="none" w="med" len="med"/>
          </a:ln>
          <a:effectLst/>
        </p:spPr>
      </p:cxnSp>
      <p:sp>
        <p:nvSpPr>
          <p:cNvPr id="7" name="テキスト ボックス 6"/>
          <p:cNvSpPr txBox="1"/>
          <p:nvPr/>
        </p:nvSpPr>
        <p:spPr>
          <a:xfrm>
            <a:off x="928662" y="4714884"/>
            <a:ext cx="7500990" cy="646331"/>
          </a:xfrm>
          <a:prstGeom prst="rect">
            <a:avLst/>
          </a:prstGeom>
          <a:solidFill>
            <a:srgbClr val="FFFF99"/>
          </a:solidFill>
        </p:spPr>
        <p:txBody>
          <a:bodyPr wrap="square" rtlCol="0">
            <a:spAutoFit/>
          </a:bodyPr>
          <a:lstStyle/>
          <a:p>
            <a:r>
              <a:rPr kumimoji="1" lang="ja-JP" altLang="en-US" dirty="0" smtClean="0"/>
              <a:t>実はこの</a:t>
            </a:r>
            <a:r>
              <a:rPr lang="ja-JP" altLang="en-US" dirty="0" smtClean="0"/>
              <a:t>講演</a:t>
            </a:r>
            <a:r>
              <a:rPr kumimoji="1" lang="ja-JP" altLang="en-US" dirty="0" smtClean="0"/>
              <a:t>は </a:t>
            </a:r>
            <a:r>
              <a:rPr kumimoji="1" lang="en-US" altLang="ja-JP" dirty="0" smtClean="0"/>
              <a:t>Itanium</a:t>
            </a:r>
            <a:r>
              <a:rPr kumimoji="1" lang="ja-JP" altLang="en-US" dirty="0" smtClean="0"/>
              <a:t> </a:t>
            </a:r>
            <a:r>
              <a:rPr kumimoji="1" lang="en-US" altLang="ja-JP" dirty="0" smtClean="0"/>
              <a:t>Linux</a:t>
            </a:r>
            <a:r>
              <a:rPr kumimoji="1" lang="ja-JP" altLang="en-US" dirty="0" smtClean="0"/>
              <a:t> 開発者向けの内容だが、</a:t>
            </a:r>
            <a:r>
              <a:rPr kumimoji="1" lang="en-US" altLang="ja-JP" dirty="0" smtClean="0"/>
              <a:t>Itanium</a:t>
            </a:r>
            <a:r>
              <a:rPr kumimoji="1" lang="ja-JP" altLang="en-US" dirty="0" smtClean="0"/>
              <a:t> を </a:t>
            </a:r>
            <a:r>
              <a:rPr kumimoji="1" lang="en-US" altLang="ja-JP" dirty="0" smtClean="0"/>
              <a:t>SuperH</a:t>
            </a:r>
            <a:r>
              <a:rPr kumimoji="1" lang="ja-JP" altLang="en-US" dirty="0" smtClean="0"/>
              <a:t> と読み替えると </a:t>
            </a:r>
            <a:r>
              <a:rPr kumimoji="1" lang="en-US" altLang="ja-JP" dirty="0" smtClean="0"/>
              <a:t>SuperH</a:t>
            </a:r>
            <a:r>
              <a:rPr kumimoji="1" lang="ja-JP" altLang="en-US" dirty="0" smtClean="0"/>
              <a:t> </a:t>
            </a:r>
            <a:r>
              <a:rPr kumimoji="1" lang="en-US" altLang="ja-JP" dirty="0" smtClean="0"/>
              <a:t>Linux</a:t>
            </a:r>
            <a:r>
              <a:rPr kumimoji="1" lang="ja-JP" altLang="en-US" dirty="0" smtClean="0"/>
              <a:t> の課題</a:t>
            </a:r>
            <a:r>
              <a:rPr lang="ja-JP" altLang="en-US" dirty="0" smtClean="0"/>
              <a:t>と</a:t>
            </a:r>
            <a:r>
              <a:rPr kumimoji="1" lang="ja-JP" altLang="en-US" dirty="0" smtClean="0"/>
              <a:t>対応が良くわかる</a:t>
            </a:r>
            <a:endParaRPr kumimoji="1" lang="ja-JP" altLang="en-US" dirty="0"/>
          </a:p>
        </p:txBody>
      </p:sp>
      <p:sp>
        <p:nvSpPr>
          <p:cNvPr id="8" name="スライド番号プレースホルダ 7"/>
          <p:cNvSpPr>
            <a:spLocks noGrp="1"/>
          </p:cNvSpPr>
          <p:nvPr>
            <p:ph type="sldNum" sz="quarter" idx="11"/>
          </p:nvPr>
        </p:nvSpPr>
        <p:spPr/>
        <p:txBody>
          <a:bodyPr/>
          <a:lstStyle/>
          <a:p>
            <a:fld id="{3C769892-84FE-4883-951B-E83857899C30}" type="slidenum">
              <a:rPr kumimoji="1" lang="ja-JP" altLang="en-US" smtClean="0"/>
              <a:pPr/>
              <a:t>16</a:t>
            </a:fld>
            <a:endParaRPr kumimoji="1" lang="ja-JP"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http://www.ice.gelato.org/apr07/pres_pdf/gelato_ICE07apr_keynote_itaniumandlinux_morton_google.pdf</a:t>
            </a:r>
            <a:endParaRPr kumimoji="1" lang="ja-JP" altLang="en-US" dirty="0"/>
          </a:p>
        </p:txBody>
      </p:sp>
      <p:sp>
        <p:nvSpPr>
          <p:cNvPr id="3" name="タイトル 2"/>
          <p:cNvSpPr>
            <a:spLocks noGrp="1"/>
          </p:cNvSpPr>
          <p:nvPr>
            <p:ph type="title"/>
          </p:nvPr>
        </p:nvSpPr>
        <p:spPr/>
        <p:txBody>
          <a:bodyPr/>
          <a:lstStyle/>
          <a:p>
            <a:r>
              <a:rPr kumimoji="1" lang="en-US" altLang="ja-JP" dirty="0" smtClean="0"/>
              <a:t>Andrew</a:t>
            </a:r>
            <a:r>
              <a:rPr kumimoji="1" lang="ja-JP" altLang="en-US" dirty="0" smtClean="0"/>
              <a:t> </a:t>
            </a:r>
            <a:r>
              <a:rPr kumimoji="1" lang="en-US" altLang="ja-JP" dirty="0" smtClean="0"/>
              <a:t>Morton</a:t>
            </a:r>
            <a:r>
              <a:rPr kumimoji="1" lang="ja-JP" altLang="en-US" dirty="0" smtClean="0"/>
              <a:t> ＠ </a:t>
            </a:r>
            <a:r>
              <a:rPr kumimoji="1" lang="en-US" altLang="ja-JP" dirty="0" smtClean="0"/>
              <a:t>ICE</a:t>
            </a:r>
            <a:r>
              <a:rPr kumimoji="1" lang="ja-JP" altLang="en-US" dirty="0" smtClean="0"/>
              <a:t> </a:t>
            </a:r>
            <a:r>
              <a:rPr kumimoji="1" lang="en-US" altLang="ja-JP" dirty="0" err="1" smtClean="0"/>
              <a:t>Ge</a:t>
            </a:r>
            <a:r>
              <a:rPr lang="ja-JP" altLang="en-US" dirty="0" err="1" smtClean="0"/>
              <a:t>ｌ</a:t>
            </a:r>
            <a:r>
              <a:rPr kumimoji="1" lang="en-US" altLang="ja-JP" dirty="0" err="1" smtClean="0"/>
              <a:t>ato</a:t>
            </a:r>
            <a:r>
              <a:rPr kumimoji="1" lang="ja-JP" altLang="en-US" dirty="0" smtClean="0"/>
              <a:t> </a:t>
            </a:r>
            <a:r>
              <a:rPr kumimoji="1" lang="en-US" altLang="ja-JP" dirty="0" smtClean="0"/>
              <a:t>meeting</a:t>
            </a:r>
            <a:r>
              <a:rPr kumimoji="1" lang="ja-JP" altLang="en-US" dirty="0" smtClean="0"/>
              <a:t> </a:t>
            </a:r>
            <a:r>
              <a:rPr kumimoji="1" lang="en-US" altLang="ja-JP" dirty="0" smtClean="0"/>
              <a:t>2007-4-17</a:t>
            </a:r>
            <a:endParaRPr kumimoji="1" lang="ja-JP" altLang="en-US" dirty="0"/>
          </a:p>
        </p:txBody>
      </p:sp>
      <p:pic>
        <p:nvPicPr>
          <p:cNvPr id="4" name="図 3" descr="013.JPG"/>
          <p:cNvPicPr>
            <a:picLocks noChangeAspect="1"/>
          </p:cNvPicPr>
          <p:nvPr/>
        </p:nvPicPr>
        <p:blipFill>
          <a:blip r:embed="rId2"/>
          <a:stretch>
            <a:fillRect/>
          </a:stretch>
        </p:blipFill>
        <p:spPr>
          <a:xfrm>
            <a:off x="366712" y="709616"/>
            <a:ext cx="8410575" cy="5434028"/>
          </a:xfrm>
          <a:prstGeom prst="rect">
            <a:avLst/>
          </a:prstGeom>
        </p:spPr>
      </p:pic>
      <p:cxnSp>
        <p:nvCxnSpPr>
          <p:cNvPr id="5" name="直線コネクタ 4"/>
          <p:cNvCxnSpPr/>
          <p:nvPr/>
        </p:nvCxnSpPr>
        <p:spPr bwMode="auto">
          <a:xfrm>
            <a:off x="1285852" y="1535686"/>
            <a:ext cx="7072362" cy="27048"/>
          </a:xfrm>
          <a:prstGeom prst="line">
            <a:avLst/>
          </a:prstGeom>
          <a:noFill/>
          <a:ln w="28575" cap="flat" cmpd="sng" algn="ctr">
            <a:solidFill>
              <a:srgbClr val="FFFF00"/>
            </a:solidFill>
            <a:prstDash val="solid"/>
            <a:round/>
            <a:headEnd type="none" w="med" len="med"/>
            <a:tailEnd type="none" w="med" len="med"/>
          </a:ln>
          <a:effectLst/>
        </p:spPr>
      </p:cxnSp>
      <p:cxnSp>
        <p:nvCxnSpPr>
          <p:cNvPr id="8" name="直線コネクタ 7"/>
          <p:cNvCxnSpPr/>
          <p:nvPr/>
        </p:nvCxnSpPr>
        <p:spPr bwMode="auto">
          <a:xfrm>
            <a:off x="1214414" y="1830316"/>
            <a:ext cx="3571900" cy="9028"/>
          </a:xfrm>
          <a:prstGeom prst="line">
            <a:avLst/>
          </a:prstGeom>
          <a:noFill/>
          <a:ln w="28575" cap="flat" cmpd="sng" algn="ctr">
            <a:solidFill>
              <a:srgbClr val="FFFF00"/>
            </a:solidFill>
            <a:prstDash val="solid"/>
            <a:round/>
            <a:headEnd type="none" w="med" len="med"/>
            <a:tailEnd type="none" w="med" len="med"/>
          </a:ln>
          <a:effectLst/>
        </p:spPr>
      </p:cxnSp>
      <p:sp>
        <p:nvSpPr>
          <p:cNvPr id="7" name="スライド番号プレースホルダ 6"/>
          <p:cNvSpPr>
            <a:spLocks noGrp="1"/>
          </p:cNvSpPr>
          <p:nvPr>
            <p:ph type="sldNum" sz="quarter" idx="11"/>
          </p:nvPr>
        </p:nvSpPr>
        <p:spPr/>
        <p:txBody>
          <a:bodyPr/>
          <a:lstStyle/>
          <a:p>
            <a:fld id="{3C769892-84FE-4883-951B-E83857899C30}" type="slidenum">
              <a:rPr kumimoji="1" lang="ja-JP" altLang="en-US" smtClean="0"/>
              <a:pPr/>
              <a:t>17</a:t>
            </a:fld>
            <a:endParaRPr kumimoji="1" lang="ja-JP" alt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http://www.ice.gelato.org/apr07/pres_pdf/gelato_ICE07apr_keynote_itaniumandlinux_morton_google.pdf</a:t>
            </a:r>
            <a:endParaRPr kumimoji="1" lang="ja-JP" altLang="en-US" dirty="0"/>
          </a:p>
        </p:txBody>
      </p:sp>
      <p:sp>
        <p:nvSpPr>
          <p:cNvPr id="3" name="タイトル 2"/>
          <p:cNvSpPr>
            <a:spLocks noGrp="1"/>
          </p:cNvSpPr>
          <p:nvPr>
            <p:ph type="title"/>
          </p:nvPr>
        </p:nvSpPr>
        <p:spPr>
          <a:ln w="28575"/>
        </p:spPr>
        <p:txBody>
          <a:bodyPr/>
          <a:lstStyle/>
          <a:p>
            <a:r>
              <a:rPr kumimoji="1" lang="en-US" altLang="ja-JP" dirty="0" smtClean="0"/>
              <a:t>Andrew</a:t>
            </a:r>
            <a:r>
              <a:rPr kumimoji="1" lang="ja-JP" altLang="en-US" dirty="0" smtClean="0"/>
              <a:t> </a:t>
            </a:r>
            <a:r>
              <a:rPr kumimoji="1" lang="en-US" altLang="ja-JP" dirty="0" smtClean="0"/>
              <a:t>Morton</a:t>
            </a:r>
            <a:r>
              <a:rPr kumimoji="1" lang="ja-JP" altLang="en-US" dirty="0" smtClean="0"/>
              <a:t> ＠ </a:t>
            </a:r>
            <a:r>
              <a:rPr kumimoji="1" lang="en-US" altLang="ja-JP" dirty="0" smtClean="0"/>
              <a:t>ICE</a:t>
            </a:r>
            <a:r>
              <a:rPr kumimoji="1" lang="ja-JP" altLang="en-US" dirty="0" smtClean="0"/>
              <a:t> </a:t>
            </a:r>
            <a:r>
              <a:rPr kumimoji="1" lang="en-US" altLang="ja-JP" dirty="0" err="1" smtClean="0"/>
              <a:t>Ge</a:t>
            </a:r>
            <a:r>
              <a:rPr lang="ja-JP" altLang="en-US" dirty="0" err="1" smtClean="0"/>
              <a:t>ｌ</a:t>
            </a:r>
            <a:r>
              <a:rPr kumimoji="1" lang="en-US" altLang="ja-JP" dirty="0" err="1" smtClean="0"/>
              <a:t>ato</a:t>
            </a:r>
            <a:r>
              <a:rPr kumimoji="1" lang="ja-JP" altLang="en-US" dirty="0" smtClean="0"/>
              <a:t> </a:t>
            </a:r>
            <a:r>
              <a:rPr kumimoji="1" lang="en-US" altLang="ja-JP" dirty="0" smtClean="0"/>
              <a:t>meeting</a:t>
            </a:r>
            <a:r>
              <a:rPr kumimoji="1" lang="ja-JP" altLang="en-US" dirty="0" smtClean="0"/>
              <a:t> </a:t>
            </a:r>
            <a:r>
              <a:rPr kumimoji="1" lang="en-US" altLang="ja-JP" dirty="0" smtClean="0"/>
              <a:t>2007-4-17</a:t>
            </a:r>
            <a:endParaRPr kumimoji="1" lang="ja-JP" altLang="en-US" dirty="0"/>
          </a:p>
        </p:txBody>
      </p:sp>
      <p:pic>
        <p:nvPicPr>
          <p:cNvPr id="4" name="図 3" descr="014.JPG"/>
          <p:cNvPicPr>
            <a:picLocks noChangeAspect="1"/>
          </p:cNvPicPr>
          <p:nvPr/>
        </p:nvPicPr>
        <p:blipFill>
          <a:blip r:embed="rId2"/>
          <a:stretch>
            <a:fillRect/>
          </a:stretch>
        </p:blipFill>
        <p:spPr>
          <a:xfrm>
            <a:off x="371475" y="700091"/>
            <a:ext cx="8401050" cy="5443553"/>
          </a:xfrm>
          <a:prstGeom prst="rect">
            <a:avLst/>
          </a:prstGeom>
        </p:spPr>
      </p:pic>
      <p:cxnSp>
        <p:nvCxnSpPr>
          <p:cNvPr id="6" name="直線コネクタ 5"/>
          <p:cNvCxnSpPr/>
          <p:nvPr/>
        </p:nvCxnSpPr>
        <p:spPr bwMode="auto">
          <a:xfrm>
            <a:off x="1214414" y="4661202"/>
            <a:ext cx="7072362" cy="1588"/>
          </a:xfrm>
          <a:prstGeom prst="line">
            <a:avLst/>
          </a:prstGeom>
          <a:noFill/>
          <a:ln w="28575" cap="flat" cmpd="sng" algn="ctr">
            <a:solidFill>
              <a:srgbClr val="FFFF00"/>
            </a:solidFill>
            <a:prstDash val="solid"/>
            <a:round/>
            <a:headEnd type="none" w="med" len="med"/>
            <a:tailEnd type="none" w="med" len="med"/>
          </a:ln>
          <a:effectLst/>
        </p:spPr>
      </p:cxnSp>
      <p:cxnSp>
        <p:nvCxnSpPr>
          <p:cNvPr id="7" name="直線コネクタ 6"/>
          <p:cNvCxnSpPr/>
          <p:nvPr/>
        </p:nvCxnSpPr>
        <p:spPr bwMode="auto">
          <a:xfrm>
            <a:off x="1285852" y="1544564"/>
            <a:ext cx="6783950" cy="9028"/>
          </a:xfrm>
          <a:prstGeom prst="line">
            <a:avLst/>
          </a:prstGeom>
          <a:noFill/>
          <a:ln w="28575" cap="flat" cmpd="sng" algn="ctr">
            <a:solidFill>
              <a:srgbClr val="FFFF00"/>
            </a:solidFill>
            <a:prstDash val="solid"/>
            <a:round/>
            <a:headEnd type="none" w="med" len="med"/>
            <a:tailEnd type="none" w="med" len="med"/>
          </a:ln>
          <a:effectLst/>
        </p:spPr>
      </p:cxnSp>
      <p:cxnSp>
        <p:nvCxnSpPr>
          <p:cNvPr id="10" name="直線コネクタ 9"/>
          <p:cNvCxnSpPr/>
          <p:nvPr/>
        </p:nvCxnSpPr>
        <p:spPr bwMode="auto">
          <a:xfrm>
            <a:off x="1285852" y="1830580"/>
            <a:ext cx="2928958" cy="9028"/>
          </a:xfrm>
          <a:prstGeom prst="line">
            <a:avLst/>
          </a:prstGeom>
          <a:noFill/>
          <a:ln w="28575" cap="flat" cmpd="sng" algn="ctr">
            <a:solidFill>
              <a:srgbClr val="FFFF00"/>
            </a:solidFill>
            <a:prstDash val="solid"/>
            <a:round/>
            <a:headEnd type="none" w="med" len="med"/>
            <a:tailEnd type="none" w="med" len="med"/>
          </a:ln>
          <a:effectLst/>
        </p:spPr>
      </p:cxnSp>
      <p:sp>
        <p:nvSpPr>
          <p:cNvPr id="8" name="スライド番号プレースホルダ 7"/>
          <p:cNvSpPr>
            <a:spLocks noGrp="1"/>
          </p:cNvSpPr>
          <p:nvPr>
            <p:ph type="sldNum" sz="quarter" idx="11"/>
          </p:nvPr>
        </p:nvSpPr>
        <p:spPr/>
        <p:txBody>
          <a:bodyPr/>
          <a:lstStyle/>
          <a:p>
            <a:fld id="{3C769892-84FE-4883-951B-E83857899C30}" type="slidenum">
              <a:rPr kumimoji="1" lang="ja-JP" altLang="en-US" smtClean="0"/>
              <a:pPr/>
              <a:t>18</a:t>
            </a:fld>
            <a:endParaRPr kumimoji="1" lang="ja-JP" alt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bwMode="auto">
          <a:xfrm>
            <a:off x="357158" y="1428736"/>
            <a:ext cx="8429684" cy="3429024"/>
          </a:xfrm>
          <a:prstGeom prst="rect">
            <a:avLst/>
          </a:prstGeom>
          <a:solidFill>
            <a:srgbClr val="FFFF99"/>
          </a:solidFill>
          <a:ln w="6350"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2" name="タイトル 1"/>
          <p:cNvSpPr>
            <a:spLocks noGrp="1"/>
          </p:cNvSpPr>
          <p:nvPr>
            <p:ph type="title"/>
          </p:nvPr>
        </p:nvSpPr>
        <p:spPr/>
        <p:txBody>
          <a:bodyPr/>
          <a:lstStyle/>
          <a:p>
            <a:r>
              <a:rPr kumimoji="1" lang="en-US" altLang="ja-JP" dirty="0" smtClean="0"/>
              <a:t>1.3.2</a:t>
            </a:r>
            <a:r>
              <a:rPr kumimoji="1" lang="ja-JP" altLang="en-US" dirty="0" smtClean="0"/>
              <a:t>　開発コミュニティの視点 ②</a:t>
            </a:r>
            <a:r>
              <a:rPr kumimoji="1" lang="en-US" altLang="ja-JP" dirty="0" smtClean="0"/>
              <a:t>		</a:t>
            </a:r>
            <a:endParaRPr kumimoji="1" lang="ja-JP" altLang="en-US" dirty="0"/>
          </a:p>
        </p:txBody>
      </p:sp>
      <p:sp>
        <p:nvSpPr>
          <p:cNvPr id="3" name="コンテンツ プレースホルダ 2"/>
          <p:cNvSpPr>
            <a:spLocks noGrp="1"/>
          </p:cNvSpPr>
          <p:nvPr>
            <p:ph idx="1"/>
          </p:nvPr>
        </p:nvSpPr>
        <p:spPr>
          <a:xfrm>
            <a:off x="214282" y="785794"/>
            <a:ext cx="8715436" cy="5214974"/>
          </a:xfrm>
        </p:spPr>
        <p:txBody>
          <a:bodyPr/>
          <a:lstStyle/>
          <a:p>
            <a:r>
              <a:rPr lang="ja-JP" altLang="en-US" dirty="0" smtClean="0"/>
              <a:t>開発コミュニティ キーメンバ ： </a:t>
            </a:r>
            <a:r>
              <a:rPr lang="en-US" altLang="ja-JP" dirty="0" smtClean="0"/>
              <a:t>Thomas</a:t>
            </a:r>
            <a:r>
              <a:rPr lang="ja-JP" altLang="en-US" dirty="0" smtClean="0"/>
              <a:t> </a:t>
            </a:r>
            <a:r>
              <a:rPr lang="en-US" altLang="ja-JP" dirty="0" err="1" smtClean="0"/>
              <a:t>Gleixner</a:t>
            </a:r>
            <a:r>
              <a:rPr lang="ja-JP" altLang="en-US" dirty="0" smtClean="0"/>
              <a:t> 意見（要約）</a:t>
            </a:r>
            <a:endParaRPr lang="en-US" altLang="ja-JP" dirty="0" smtClean="0">
              <a:solidFill>
                <a:schemeClr val="tx1"/>
              </a:solidFill>
            </a:endParaRPr>
          </a:p>
          <a:p>
            <a:pPr>
              <a:lnSpc>
                <a:spcPct val="100000"/>
              </a:lnSpc>
              <a:buNone/>
            </a:pPr>
            <a:endParaRPr kumimoji="1" lang="en-US" altLang="ja-JP" sz="1050" dirty="0" smtClean="0">
              <a:solidFill>
                <a:schemeClr val="tx1"/>
              </a:solidFill>
            </a:endParaRPr>
          </a:p>
          <a:p>
            <a:pPr lvl="1">
              <a:spcBef>
                <a:spcPts val="1200"/>
              </a:spcBef>
            </a:pPr>
            <a:r>
              <a:rPr lang="ja-JP" altLang="en-US" sz="1800" dirty="0" smtClean="0">
                <a:latin typeface="Tahoma" pitchFamily="34" charset="0"/>
                <a:cs typeface="Tahoma" pitchFamily="34" charset="0"/>
              </a:rPr>
              <a:t>本来リナックスカーネルの配布元はひとつであったはずだが （今でも </a:t>
            </a:r>
            <a:r>
              <a:rPr lang="en-US" altLang="ja-JP" sz="1800" dirty="0" smtClean="0">
                <a:latin typeface="Tahoma" pitchFamily="34" charset="0"/>
                <a:cs typeface="Tahoma" pitchFamily="34" charset="0"/>
              </a:rPr>
              <a:t>kernel.org</a:t>
            </a:r>
            <a:r>
              <a:rPr lang="ja-JP" altLang="en-US" sz="1800" dirty="0" smtClean="0">
                <a:latin typeface="Tahoma" pitchFamily="34" charset="0"/>
                <a:cs typeface="Tahoma" pitchFamily="34" charset="0"/>
              </a:rPr>
              <a:t> </a:t>
            </a:r>
            <a:r>
              <a:rPr lang="en-US" altLang="ja-JP" sz="1800" dirty="0" smtClean="0">
                <a:latin typeface="Tahoma" pitchFamily="34" charset="0"/>
                <a:cs typeface="Tahoma" pitchFamily="34" charset="0"/>
              </a:rPr>
              <a:t/>
            </a:r>
            <a:br>
              <a:rPr lang="en-US" altLang="ja-JP" sz="1800" dirty="0" smtClean="0">
                <a:latin typeface="Tahoma" pitchFamily="34" charset="0"/>
                <a:cs typeface="Tahoma" pitchFamily="34" charset="0"/>
              </a:rPr>
            </a:br>
            <a:r>
              <a:rPr lang="ja-JP" altLang="en-US" sz="1800" dirty="0" smtClean="0">
                <a:latin typeface="Tahoma" pitchFamily="34" charset="0"/>
                <a:cs typeface="Tahoma" pitchFamily="34" charset="0"/>
              </a:rPr>
              <a:t>が唯一の </a:t>
            </a:r>
            <a:r>
              <a:rPr lang="en-US" altLang="ja-JP" sz="1800" dirty="0" smtClean="0">
                <a:latin typeface="Tahoma" pitchFamily="34" charset="0"/>
                <a:cs typeface="Tahoma" pitchFamily="34" charset="0"/>
              </a:rPr>
              <a:t>kernel</a:t>
            </a:r>
            <a:r>
              <a:rPr lang="ja-JP" altLang="en-US" sz="1800" dirty="0" smtClean="0">
                <a:latin typeface="Tahoma" pitchFamily="34" charset="0"/>
                <a:cs typeface="Tahoma" pitchFamily="34" charset="0"/>
              </a:rPr>
              <a:t> リリースポイント） 最近これとは別に ディストリビューションの</a:t>
            </a:r>
            <a:r>
              <a:rPr lang="en-US" altLang="ja-JP" sz="1800" dirty="0" smtClean="0">
                <a:latin typeface="Tahoma" pitchFamily="34" charset="0"/>
                <a:cs typeface="Tahoma" pitchFamily="34" charset="0"/>
              </a:rPr>
              <a:t/>
            </a:r>
            <a:br>
              <a:rPr lang="en-US" altLang="ja-JP" sz="1800" dirty="0" smtClean="0">
                <a:latin typeface="Tahoma" pitchFamily="34" charset="0"/>
                <a:cs typeface="Tahoma" pitchFamily="34" charset="0"/>
              </a:rPr>
            </a:br>
            <a:r>
              <a:rPr lang="ja-JP" altLang="en-US" sz="1800" dirty="0" smtClean="0">
                <a:latin typeface="Tahoma" pitchFamily="34" charset="0"/>
                <a:cs typeface="Tahoma" pitchFamily="34" charset="0"/>
              </a:rPr>
              <a:t>カーネル（</a:t>
            </a:r>
            <a:r>
              <a:rPr lang="en-US" altLang="ja-JP" sz="1800" dirty="0" smtClean="0">
                <a:latin typeface="Tahoma" pitchFamily="34" charset="0"/>
                <a:cs typeface="Tahoma" pitchFamily="34" charset="0"/>
              </a:rPr>
              <a:t>Redhat</a:t>
            </a:r>
            <a:r>
              <a:rPr lang="ja-JP" altLang="en-US" sz="1800" dirty="0" err="1" smtClean="0">
                <a:latin typeface="Tahoma" pitchFamily="34" charset="0"/>
                <a:cs typeface="Tahoma" pitchFamily="34" charset="0"/>
              </a:rPr>
              <a:t>、</a:t>
            </a:r>
            <a:r>
              <a:rPr lang="en-US" altLang="ja-JP" sz="1800" dirty="0" smtClean="0">
                <a:latin typeface="Tahoma" pitchFamily="34" charset="0"/>
                <a:cs typeface="Tahoma" pitchFamily="34" charset="0"/>
              </a:rPr>
              <a:t>Montavista</a:t>
            </a:r>
            <a:r>
              <a:rPr lang="ja-JP" altLang="en-US" sz="1800" dirty="0" smtClean="0">
                <a:latin typeface="Tahoma" pitchFamily="34" charset="0"/>
                <a:cs typeface="Tahoma" pitchFamily="34" charset="0"/>
              </a:rPr>
              <a:t> など） や、</a:t>
            </a:r>
            <a:r>
              <a:rPr lang="en-US" altLang="ja-JP" sz="1800" dirty="0" smtClean="0">
                <a:latin typeface="Tahoma" pitchFamily="34" charset="0"/>
                <a:cs typeface="Tahoma" pitchFamily="34" charset="0"/>
              </a:rPr>
              <a:t>CPU/</a:t>
            </a:r>
            <a:r>
              <a:rPr lang="ja-JP" altLang="en-US" sz="1800" dirty="0" smtClean="0">
                <a:latin typeface="Tahoma" pitchFamily="34" charset="0"/>
                <a:cs typeface="Tahoma" pitchFamily="34" charset="0"/>
              </a:rPr>
              <a:t>デバイスベンダーのカーネル</a:t>
            </a:r>
            <a:r>
              <a:rPr lang="en-US" altLang="ja-JP" sz="1800" dirty="0" smtClean="0">
                <a:latin typeface="Tahoma" pitchFamily="34" charset="0"/>
                <a:cs typeface="Tahoma" pitchFamily="34" charset="0"/>
              </a:rPr>
              <a:t/>
            </a:r>
            <a:br>
              <a:rPr lang="en-US" altLang="ja-JP" sz="1800" dirty="0" smtClean="0">
                <a:latin typeface="Tahoma" pitchFamily="34" charset="0"/>
                <a:cs typeface="Tahoma" pitchFamily="34" charset="0"/>
              </a:rPr>
            </a:br>
            <a:r>
              <a:rPr lang="ja-JP" altLang="en-US" sz="1800" dirty="0" smtClean="0">
                <a:latin typeface="Tahoma" pitchFamily="34" charset="0"/>
                <a:cs typeface="Tahoma" pitchFamily="34" charset="0"/>
              </a:rPr>
              <a:t>（</a:t>
            </a:r>
            <a:r>
              <a:rPr lang="en-US" altLang="ja-JP" sz="1800" dirty="0" smtClean="0">
                <a:latin typeface="Tahoma" pitchFamily="34" charset="0"/>
                <a:cs typeface="Tahoma" pitchFamily="34" charset="0"/>
              </a:rPr>
              <a:t>ARM</a:t>
            </a:r>
            <a:r>
              <a:rPr lang="ja-JP" altLang="en-US" sz="1800" dirty="0" err="1" smtClean="0">
                <a:latin typeface="Tahoma" pitchFamily="34" charset="0"/>
                <a:cs typeface="Tahoma" pitchFamily="34" charset="0"/>
              </a:rPr>
              <a:t>、</a:t>
            </a:r>
            <a:r>
              <a:rPr lang="en-US" altLang="ja-JP" sz="1800" dirty="0" err="1" smtClean="0">
                <a:latin typeface="Tahoma" pitchFamily="34" charset="0"/>
                <a:cs typeface="Tahoma" pitchFamily="34" charset="0"/>
              </a:rPr>
              <a:t>Cirus</a:t>
            </a:r>
            <a:r>
              <a:rPr lang="ja-JP" altLang="en-US" sz="1800" dirty="0" smtClean="0">
                <a:latin typeface="Tahoma" pitchFamily="34" charset="0"/>
                <a:cs typeface="Tahoma" pitchFamily="34" charset="0"/>
              </a:rPr>
              <a:t> </a:t>
            </a:r>
            <a:r>
              <a:rPr lang="en-US" altLang="ja-JP" sz="1800" dirty="0" smtClean="0">
                <a:latin typeface="Tahoma" pitchFamily="34" charset="0"/>
                <a:cs typeface="Tahoma" pitchFamily="34" charset="0"/>
              </a:rPr>
              <a:t>Logic</a:t>
            </a:r>
            <a:r>
              <a:rPr lang="ja-JP" altLang="en-US" sz="1800" dirty="0" err="1" smtClean="0">
                <a:latin typeface="Tahoma" pitchFamily="34" charset="0"/>
                <a:cs typeface="Tahoma" pitchFamily="34" charset="0"/>
              </a:rPr>
              <a:t>、</a:t>
            </a:r>
            <a:r>
              <a:rPr lang="en-US" altLang="ja-JP" sz="1800" dirty="0" smtClean="0">
                <a:latin typeface="Tahoma" pitchFamily="34" charset="0"/>
                <a:cs typeface="Tahoma" pitchFamily="34" charset="0"/>
              </a:rPr>
              <a:t>ATI</a:t>
            </a:r>
            <a:r>
              <a:rPr lang="ja-JP" altLang="en-US" sz="1800" dirty="0" smtClean="0">
                <a:latin typeface="Tahoma" pitchFamily="34" charset="0"/>
                <a:cs typeface="Tahoma" pitchFamily="34" charset="0"/>
              </a:rPr>
              <a:t> ）、さらに ボードベンダのカーネルが公開されており</a:t>
            </a:r>
            <a:r>
              <a:rPr lang="en-US" altLang="ja-JP" sz="1800" dirty="0" smtClean="0">
                <a:latin typeface="Tahoma" pitchFamily="34" charset="0"/>
                <a:cs typeface="Tahoma" pitchFamily="34" charset="0"/>
              </a:rPr>
              <a:t/>
            </a:r>
            <a:br>
              <a:rPr lang="en-US" altLang="ja-JP" sz="1800" dirty="0" smtClean="0">
                <a:latin typeface="Tahoma" pitchFamily="34" charset="0"/>
                <a:cs typeface="Tahoma" pitchFamily="34" charset="0"/>
              </a:rPr>
            </a:br>
            <a:r>
              <a:rPr lang="ja-JP" altLang="en-US" sz="1800" dirty="0" smtClean="0">
                <a:latin typeface="Tahoma" pitchFamily="34" charset="0"/>
                <a:cs typeface="Tahoma" pitchFamily="34" charset="0"/>
              </a:rPr>
              <a:t>組込みのユーザーがこれらを使い始めているのは 非常に不味い傾向（悪夢）だ</a:t>
            </a:r>
            <a:endParaRPr lang="en-US" altLang="ja-JP" sz="1800" dirty="0" smtClean="0">
              <a:latin typeface="Tahoma" pitchFamily="34" charset="0"/>
              <a:cs typeface="Tahoma" pitchFamily="34" charset="0"/>
            </a:endParaRPr>
          </a:p>
          <a:p>
            <a:pPr lvl="1">
              <a:spcBef>
                <a:spcPts val="1200"/>
              </a:spcBef>
            </a:pPr>
            <a:r>
              <a:rPr lang="ja-JP" altLang="en-US" sz="1800" dirty="0" smtClean="0">
                <a:solidFill>
                  <a:srgbClr val="FF0000"/>
                </a:solidFill>
                <a:latin typeface="Tahoma" pitchFamily="34" charset="0"/>
                <a:cs typeface="Tahoma" pitchFamily="34" charset="0"/>
              </a:rPr>
              <a:t>オープンソースの開発現場（メインライン） からの離脱していく事は、サポートの混乱</a:t>
            </a:r>
            <a:r>
              <a:rPr lang="en-US" altLang="ja-JP" sz="1800" dirty="0" smtClean="0">
                <a:solidFill>
                  <a:srgbClr val="FF0000"/>
                </a:solidFill>
                <a:latin typeface="Tahoma" pitchFamily="34" charset="0"/>
                <a:cs typeface="Tahoma" pitchFamily="34" charset="0"/>
              </a:rPr>
              <a:t/>
            </a:r>
            <a:br>
              <a:rPr lang="en-US" altLang="ja-JP" sz="1800" dirty="0" smtClean="0">
                <a:solidFill>
                  <a:srgbClr val="FF0000"/>
                </a:solidFill>
                <a:latin typeface="Tahoma" pitchFamily="34" charset="0"/>
                <a:cs typeface="Tahoma" pitchFamily="34" charset="0"/>
              </a:rPr>
            </a:br>
            <a:r>
              <a:rPr lang="ja-JP" altLang="en-US" sz="1800" dirty="0" smtClean="0">
                <a:solidFill>
                  <a:srgbClr val="FF0000"/>
                </a:solidFill>
                <a:latin typeface="Tahoma" pitchFamily="34" charset="0"/>
                <a:cs typeface="Tahoma" pitchFamily="34" charset="0"/>
              </a:rPr>
              <a:t>を招くだけでなく、オープンソース開発の仕組み自体を破壊してしまう可能性がある</a:t>
            </a:r>
            <a:r>
              <a:rPr lang="en-US" altLang="ja-JP" sz="1800" dirty="0" smtClean="0">
                <a:solidFill>
                  <a:srgbClr val="FF0000"/>
                </a:solidFill>
                <a:latin typeface="Tahoma" pitchFamily="34" charset="0"/>
                <a:cs typeface="Tahoma" pitchFamily="34" charset="0"/>
              </a:rPr>
              <a:t/>
            </a:r>
            <a:br>
              <a:rPr lang="en-US" altLang="ja-JP" sz="1800" dirty="0" smtClean="0">
                <a:solidFill>
                  <a:srgbClr val="FF0000"/>
                </a:solidFill>
                <a:latin typeface="Tahoma" pitchFamily="34" charset="0"/>
                <a:cs typeface="Tahoma" pitchFamily="34" charset="0"/>
              </a:rPr>
            </a:br>
            <a:r>
              <a:rPr lang="en-US" altLang="ja-JP" sz="1800" dirty="0" smtClean="0">
                <a:solidFill>
                  <a:srgbClr val="FF0000"/>
                </a:solidFill>
                <a:latin typeface="Tahoma" pitchFamily="34" charset="0"/>
                <a:cs typeface="Tahoma" pitchFamily="34" charset="0"/>
              </a:rPr>
              <a:t>ARM</a:t>
            </a:r>
            <a:r>
              <a:rPr lang="ja-JP" altLang="en-US" sz="1800" dirty="0" smtClean="0">
                <a:solidFill>
                  <a:srgbClr val="FF0000"/>
                </a:solidFill>
                <a:latin typeface="Tahoma" pitchFamily="34" charset="0"/>
                <a:cs typeface="Tahoma" pitchFamily="34" charset="0"/>
              </a:rPr>
              <a:t> 等のやり方 （＝独自サイトだけにバグ</a:t>
            </a:r>
            <a:r>
              <a:rPr lang="en-US" altLang="ja-JP" sz="1800" dirty="0" smtClean="0">
                <a:solidFill>
                  <a:srgbClr val="FF0000"/>
                </a:solidFill>
                <a:latin typeface="Tahoma" pitchFamily="34" charset="0"/>
                <a:cs typeface="Tahoma" pitchFamily="34" charset="0"/>
              </a:rPr>
              <a:t>FIX</a:t>
            </a:r>
            <a:r>
              <a:rPr lang="ja-JP" altLang="en-US" sz="1800" dirty="0" smtClean="0">
                <a:solidFill>
                  <a:srgbClr val="FF0000"/>
                </a:solidFill>
                <a:latin typeface="Tahoma" pitchFamily="34" charset="0"/>
                <a:cs typeface="Tahoma" pitchFamily="34" charset="0"/>
              </a:rPr>
              <a:t> を集約する方法 ） は大問題</a:t>
            </a:r>
            <a:endParaRPr lang="en-US" altLang="ja-JP" sz="1800" dirty="0" smtClean="0">
              <a:solidFill>
                <a:srgbClr val="FF0000"/>
              </a:solidFill>
              <a:latin typeface="Tahoma" pitchFamily="34" charset="0"/>
              <a:cs typeface="Tahoma" pitchFamily="34" charset="0"/>
            </a:endParaRPr>
          </a:p>
          <a:p>
            <a:pPr lvl="1">
              <a:spcBef>
                <a:spcPts val="1200"/>
              </a:spcBef>
            </a:pPr>
            <a:r>
              <a:rPr lang="ja-JP" altLang="en-US" sz="1800" dirty="0" smtClean="0">
                <a:latin typeface="Tahoma" pitchFamily="34" charset="0"/>
                <a:cs typeface="Tahoma" pitchFamily="34" charset="0"/>
              </a:rPr>
              <a:t>メインラインカーネルを使わないことは、結果的には大きなリソースの無駄使いだ</a:t>
            </a:r>
            <a:r>
              <a:rPr lang="en-US" altLang="ja-JP" sz="1800" dirty="0" smtClean="0">
                <a:latin typeface="Tahoma" pitchFamily="34" charset="0"/>
                <a:cs typeface="Tahoma" pitchFamily="34" charset="0"/>
              </a:rPr>
              <a:t/>
            </a:r>
            <a:br>
              <a:rPr lang="en-US" altLang="ja-JP" sz="1800" dirty="0" smtClean="0">
                <a:latin typeface="Tahoma" pitchFamily="34" charset="0"/>
                <a:cs typeface="Tahoma" pitchFamily="34" charset="0"/>
              </a:rPr>
            </a:br>
            <a:r>
              <a:rPr lang="ja-JP" altLang="en-US" sz="1800" dirty="0" smtClean="0">
                <a:solidFill>
                  <a:srgbClr val="FF0000"/>
                </a:solidFill>
                <a:latin typeface="Tahoma" pitchFamily="34" charset="0"/>
                <a:cs typeface="Tahoma" pitchFamily="34" charset="0"/>
              </a:rPr>
              <a:t>本来の</a:t>
            </a:r>
            <a:r>
              <a:rPr lang="ja-JP" altLang="en-US" sz="1800" u="sng" dirty="0" smtClean="0">
                <a:solidFill>
                  <a:srgbClr val="FF0000"/>
                </a:solidFill>
                <a:latin typeface="Tahoma" pitchFamily="34" charset="0"/>
                <a:cs typeface="Tahoma" pitchFamily="34" charset="0"/>
              </a:rPr>
              <a:t>互恵の精神</a:t>
            </a:r>
            <a:r>
              <a:rPr lang="ja-JP" altLang="en-US" sz="1800" dirty="0" smtClean="0">
                <a:solidFill>
                  <a:srgbClr val="FF0000"/>
                </a:solidFill>
                <a:latin typeface="Tahoma" pitchFamily="34" charset="0"/>
                <a:cs typeface="Tahoma" pitchFamily="34" charset="0"/>
              </a:rPr>
              <a:t>に立ち返ってメインラインにコードをフィードバックするべきだ</a:t>
            </a:r>
            <a:endParaRPr lang="en-US" altLang="ja-JP" sz="1800" dirty="0" smtClean="0">
              <a:solidFill>
                <a:srgbClr val="FF0000"/>
              </a:solidFill>
              <a:latin typeface="Tahoma" pitchFamily="34" charset="0"/>
              <a:cs typeface="Tahoma" pitchFamily="34" charset="0"/>
            </a:endParaRPr>
          </a:p>
        </p:txBody>
      </p:sp>
      <p:grpSp>
        <p:nvGrpSpPr>
          <p:cNvPr id="4" name="グループ化 5"/>
          <p:cNvGrpSpPr/>
          <p:nvPr/>
        </p:nvGrpSpPr>
        <p:grpSpPr>
          <a:xfrm>
            <a:off x="214282" y="5072074"/>
            <a:ext cx="8715436" cy="1067282"/>
            <a:chOff x="0" y="2612624"/>
            <a:chExt cx="8715436" cy="1086790"/>
          </a:xfrm>
          <a:scene3d>
            <a:camera prst="orthographicFront">
              <a:rot lat="0" lon="0" rev="0"/>
            </a:camera>
            <a:lightRig rig="balanced" dir="t">
              <a:rot lat="0" lon="0" rev="8700000"/>
            </a:lightRig>
          </a:scene3d>
        </p:grpSpPr>
        <p:sp>
          <p:nvSpPr>
            <p:cNvPr id="7" name="角丸四角形 6"/>
            <p:cNvSpPr/>
            <p:nvPr/>
          </p:nvSpPr>
          <p:spPr>
            <a:xfrm>
              <a:off x="0" y="2612624"/>
              <a:ext cx="8715436" cy="1086790"/>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8" name="角丸四角形 4"/>
            <p:cNvSpPr/>
            <p:nvPr/>
          </p:nvSpPr>
          <p:spPr>
            <a:xfrm>
              <a:off x="53053" y="2665677"/>
              <a:ext cx="8609330" cy="9806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altLang="ja-JP" sz="2000" dirty="0" smtClean="0">
                  <a:latin typeface="HGPｺﾞｼｯｸM" pitchFamily="50" charset="-128"/>
                  <a:ea typeface="HGPｺﾞｼｯｸM" pitchFamily="50" charset="-128"/>
                </a:rPr>
                <a:t>Embedded</a:t>
              </a:r>
              <a:r>
                <a:rPr lang="ja-JP" altLang="en-US" sz="2000" dirty="0" smtClean="0">
                  <a:latin typeface="HGPｺﾞｼｯｸM" pitchFamily="50" charset="-128"/>
                  <a:ea typeface="HGPｺﾞｼｯｸM" pitchFamily="50" charset="-128"/>
                </a:rPr>
                <a:t> </a:t>
              </a:r>
              <a:r>
                <a:rPr lang="en-US" altLang="ja-JP" sz="2000" dirty="0" smtClean="0">
                  <a:latin typeface="HGPｺﾞｼｯｸM" pitchFamily="50" charset="-128"/>
                  <a:ea typeface="HGPｺﾞｼｯｸM" pitchFamily="50" charset="-128"/>
                </a:rPr>
                <a:t>Linux</a:t>
              </a:r>
              <a:r>
                <a:rPr lang="ja-JP" altLang="en-US" sz="2000" dirty="0" smtClean="0">
                  <a:latin typeface="HGPｺﾞｼｯｸM" pitchFamily="50" charset="-128"/>
                  <a:ea typeface="HGPｺﾞｼｯｸM" pitchFamily="50" charset="-128"/>
                </a:rPr>
                <a:t> が広がっているが、開発の進め方には大きな疑問を感じている。メインラインから離脱して別のリポジトリを運用する方法は、一見お客を満足させるように見えるが オープンソースの正常な発展を妨げる非常に危険な挑戦である。</a:t>
              </a:r>
              <a:endParaRPr lang="en-US" altLang="ja-JP" sz="2000" dirty="0" smtClean="0">
                <a:latin typeface="HGPｺﾞｼｯｸM" pitchFamily="50" charset="-128"/>
                <a:ea typeface="HGPｺﾞｼｯｸM" pitchFamily="50" charset="-128"/>
              </a:endParaRPr>
            </a:p>
          </p:txBody>
        </p:sp>
      </p:grpSp>
      <p:sp>
        <p:nvSpPr>
          <p:cNvPr id="9" name="スライド番号プレースホルダ 8"/>
          <p:cNvSpPr>
            <a:spLocks noGrp="1"/>
          </p:cNvSpPr>
          <p:nvPr>
            <p:ph type="sldNum" sz="quarter" idx="11"/>
          </p:nvPr>
        </p:nvSpPr>
        <p:spPr/>
        <p:txBody>
          <a:bodyPr/>
          <a:lstStyle/>
          <a:p>
            <a:fld id="{3C769892-84FE-4883-951B-E83857899C30}" type="slidenum">
              <a:rPr kumimoji="1" lang="ja-JP" altLang="en-US" smtClean="0"/>
              <a:pPr/>
              <a:t>19</a:t>
            </a:fld>
            <a:endParaRPr kumimoji="1" lang="ja-JP"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原文 ； </a:t>
            </a:r>
            <a:r>
              <a:rPr lang="en-US" altLang="ja-JP" dirty="0" smtClean="0">
                <a:hlinkClick r:id="rId2"/>
              </a:rPr>
              <a:t>http://lwn.net/Articles/230831/</a:t>
            </a:r>
            <a:r>
              <a:rPr lang="ja-JP" altLang="en-US" dirty="0" smtClean="0"/>
              <a:t>　　</a:t>
            </a:r>
            <a:r>
              <a:rPr lang="en-US" altLang="ja-JP" dirty="0" smtClean="0"/>
              <a:t>L</a:t>
            </a:r>
            <a:r>
              <a:rPr kumimoji="1" lang="en-US" altLang="ja-JP" dirty="0" smtClean="0"/>
              <a:t>inux</a:t>
            </a:r>
            <a:r>
              <a:rPr kumimoji="1" lang="ja-JP" altLang="en-US" dirty="0" smtClean="0"/>
              <a:t> </a:t>
            </a:r>
            <a:r>
              <a:rPr kumimoji="1" lang="en-US" altLang="ja-JP" dirty="0" smtClean="0"/>
              <a:t>Weekly</a:t>
            </a:r>
            <a:r>
              <a:rPr kumimoji="1" lang="ja-JP" altLang="en-US" dirty="0" smtClean="0"/>
              <a:t> </a:t>
            </a:r>
            <a:r>
              <a:rPr kumimoji="1" lang="en-US" altLang="ja-JP" dirty="0" smtClean="0"/>
              <a:t>News</a:t>
            </a:r>
            <a:r>
              <a:rPr kumimoji="1" lang="ja-JP" altLang="en-US" dirty="0" smtClean="0"/>
              <a:t> 関連記事 ： </a:t>
            </a:r>
            <a:r>
              <a:rPr lang="en-US" altLang="ja-JP" dirty="0" smtClean="0"/>
              <a:t>http://lwn.net/Articles/230831/</a:t>
            </a:r>
            <a:r>
              <a:rPr kumimoji="1" lang="ja-JP" altLang="en-US" dirty="0" smtClean="0"/>
              <a:t> </a:t>
            </a:r>
            <a:endParaRPr kumimoji="1" lang="ja-JP" altLang="en-US" dirty="0"/>
          </a:p>
        </p:txBody>
      </p:sp>
      <p:sp>
        <p:nvSpPr>
          <p:cNvPr id="3" name="タイトル 2"/>
          <p:cNvSpPr>
            <a:spLocks noGrp="1"/>
          </p:cNvSpPr>
          <p:nvPr>
            <p:ph type="title"/>
          </p:nvPr>
        </p:nvSpPr>
        <p:spPr/>
        <p:txBody>
          <a:bodyPr/>
          <a:lstStyle/>
          <a:p>
            <a:r>
              <a:rPr lang="en-US" altLang="ja-JP" dirty="0" smtClean="0"/>
              <a:t>Thomas</a:t>
            </a:r>
            <a:r>
              <a:rPr lang="ja-JP" altLang="en-US" dirty="0" smtClean="0"/>
              <a:t> </a:t>
            </a:r>
            <a:r>
              <a:rPr lang="en-US" altLang="ja-JP" dirty="0" err="1" smtClean="0"/>
              <a:t>Gleixner</a:t>
            </a:r>
            <a:r>
              <a:rPr lang="ja-JP" altLang="en-US" dirty="0" smtClean="0"/>
              <a:t> ＠</a:t>
            </a:r>
            <a:r>
              <a:rPr lang="en-US" altLang="ja-JP" dirty="0" smtClean="0"/>
              <a:t>CELF</a:t>
            </a:r>
            <a:r>
              <a:rPr lang="ja-JP" altLang="en-US" dirty="0" smtClean="0"/>
              <a:t> </a:t>
            </a:r>
            <a:r>
              <a:rPr lang="en-US" altLang="ja-JP" dirty="0" smtClean="0"/>
              <a:t>ELC</a:t>
            </a:r>
            <a:r>
              <a:rPr lang="ja-JP" altLang="en-US" dirty="0" smtClean="0"/>
              <a:t> </a:t>
            </a:r>
            <a:r>
              <a:rPr lang="en-US" altLang="ja-JP" dirty="0" smtClean="0"/>
              <a:t>keynote</a:t>
            </a:r>
            <a:r>
              <a:rPr lang="ja-JP" altLang="en-US" dirty="0" smtClean="0"/>
              <a:t> </a:t>
            </a:r>
            <a:r>
              <a:rPr lang="en-US" altLang="ja-JP" dirty="0" smtClean="0"/>
              <a:t>2007-4-17</a:t>
            </a:r>
            <a:endParaRPr kumimoji="1" lang="ja-JP" altLang="en-US" dirty="0"/>
          </a:p>
        </p:txBody>
      </p:sp>
      <p:pic>
        <p:nvPicPr>
          <p:cNvPr id="1026" name="Picture 2"/>
          <p:cNvPicPr>
            <a:picLocks noChangeAspect="1" noChangeArrowheads="1"/>
          </p:cNvPicPr>
          <p:nvPr/>
        </p:nvPicPr>
        <p:blipFill>
          <a:blip r:embed="rId3"/>
          <a:srcRect/>
          <a:stretch>
            <a:fillRect/>
          </a:stretch>
        </p:blipFill>
        <p:spPr bwMode="auto">
          <a:xfrm>
            <a:off x="381000" y="785794"/>
            <a:ext cx="8380413" cy="5200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図 5" descr="020.jpg"/>
          <p:cNvPicPr>
            <a:picLocks noChangeAspect="1"/>
          </p:cNvPicPr>
          <p:nvPr/>
        </p:nvPicPr>
        <p:blipFill>
          <a:blip r:embed="rId4">
            <a:lum bright="10000"/>
          </a:blip>
          <a:stretch>
            <a:fillRect/>
          </a:stretch>
        </p:blipFill>
        <p:spPr>
          <a:xfrm>
            <a:off x="7000892" y="3571876"/>
            <a:ext cx="1587500" cy="2032000"/>
          </a:xfrm>
          <a:prstGeom prst="rect">
            <a:avLst/>
          </a:prstGeom>
        </p:spPr>
      </p:pic>
      <p:sp>
        <p:nvSpPr>
          <p:cNvPr id="7" name="スライド番号プレースホルダ 6"/>
          <p:cNvSpPr>
            <a:spLocks noGrp="1"/>
          </p:cNvSpPr>
          <p:nvPr>
            <p:ph type="sldNum" sz="quarter" idx="11"/>
          </p:nvPr>
        </p:nvSpPr>
        <p:spPr/>
        <p:txBody>
          <a:bodyPr/>
          <a:lstStyle/>
          <a:p>
            <a:fld id="{3C769892-84FE-4883-951B-E83857899C30}" type="slidenum">
              <a:rPr kumimoji="1" lang="ja-JP" altLang="en-US" smtClean="0"/>
              <a:pPr/>
              <a:t>20</a:t>
            </a:fld>
            <a:endParaRPr kumimoji="1" lang="ja-JP" alt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原文 ； </a:t>
            </a:r>
            <a:r>
              <a:rPr lang="en-US" altLang="ja-JP" dirty="0" smtClean="0">
                <a:hlinkClick r:id="rId2"/>
              </a:rPr>
              <a:t>http://lwn.net/Articles/230831/</a:t>
            </a:r>
            <a:r>
              <a:rPr lang="ja-JP" altLang="en-US" dirty="0" smtClean="0"/>
              <a:t>　　</a:t>
            </a:r>
            <a:r>
              <a:rPr lang="en-US" altLang="ja-JP" dirty="0" smtClean="0"/>
              <a:t>L</a:t>
            </a:r>
            <a:r>
              <a:rPr kumimoji="1" lang="en-US" altLang="ja-JP" dirty="0" smtClean="0"/>
              <a:t>inux</a:t>
            </a:r>
            <a:r>
              <a:rPr kumimoji="1" lang="ja-JP" altLang="en-US" dirty="0" smtClean="0"/>
              <a:t> </a:t>
            </a:r>
            <a:r>
              <a:rPr kumimoji="1" lang="en-US" altLang="ja-JP" dirty="0" smtClean="0"/>
              <a:t>Weekly</a:t>
            </a:r>
            <a:r>
              <a:rPr kumimoji="1" lang="ja-JP" altLang="en-US" dirty="0" smtClean="0"/>
              <a:t> </a:t>
            </a:r>
            <a:r>
              <a:rPr kumimoji="1" lang="en-US" altLang="ja-JP" dirty="0" smtClean="0"/>
              <a:t>News</a:t>
            </a:r>
            <a:r>
              <a:rPr kumimoji="1" lang="ja-JP" altLang="en-US" dirty="0" smtClean="0"/>
              <a:t> 関連記事 ： </a:t>
            </a:r>
            <a:r>
              <a:rPr lang="en-US" altLang="ja-JP" dirty="0" smtClean="0"/>
              <a:t>http://lwn.net/Articles/230831/</a:t>
            </a:r>
            <a:r>
              <a:rPr kumimoji="1" lang="ja-JP" altLang="en-US" dirty="0" smtClean="0"/>
              <a:t> </a:t>
            </a:r>
            <a:endParaRPr kumimoji="1" lang="ja-JP" altLang="en-US" dirty="0"/>
          </a:p>
        </p:txBody>
      </p:sp>
      <p:sp>
        <p:nvSpPr>
          <p:cNvPr id="3" name="タイトル 2"/>
          <p:cNvSpPr>
            <a:spLocks noGrp="1"/>
          </p:cNvSpPr>
          <p:nvPr>
            <p:ph type="title"/>
          </p:nvPr>
        </p:nvSpPr>
        <p:spPr>
          <a:xfrm>
            <a:off x="214282" y="188914"/>
            <a:ext cx="8545664" cy="525441"/>
          </a:xfrm>
        </p:spPr>
        <p:txBody>
          <a:bodyPr/>
          <a:lstStyle/>
          <a:p>
            <a:r>
              <a:rPr lang="en-US" altLang="ja-JP" dirty="0" smtClean="0"/>
              <a:t>Thomas</a:t>
            </a:r>
            <a:r>
              <a:rPr lang="ja-JP" altLang="en-US" dirty="0" smtClean="0"/>
              <a:t> </a:t>
            </a:r>
            <a:r>
              <a:rPr lang="en-US" altLang="ja-JP" dirty="0" err="1" smtClean="0"/>
              <a:t>Gleixner</a:t>
            </a:r>
            <a:r>
              <a:rPr lang="ja-JP" altLang="en-US" dirty="0" smtClean="0"/>
              <a:t> ＠</a:t>
            </a:r>
            <a:r>
              <a:rPr lang="en-US" altLang="ja-JP" dirty="0" smtClean="0"/>
              <a:t>CELF</a:t>
            </a:r>
            <a:r>
              <a:rPr lang="ja-JP" altLang="en-US" dirty="0" smtClean="0"/>
              <a:t> </a:t>
            </a:r>
            <a:r>
              <a:rPr lang="en-US" altLang="ja-JP" dirty="0" smtClean="0"/>
              <a:t>ELC</a:t>
            </a:r>
            <a:r>
              <a:rPr lang="ja-JP" altLang="en-US" dirty="0" smtClean="0"/>
              <a:t> </a:t>
            </a:r>
            <a:r>
              <a:rPr lang="en-US" altLang="ja-JP" dirty="0" smtClean="0"/>
              <a:t>keynote</a:t>
            </a:r>
            <a:r>
              <a:rPr lang="ja-JP" altLang="en-US" dirty="0" smtClean="0"/>
              <a:t> </a:t>
            </a:r>
            <a:r>
              <a:rPr lang="en-US" altLang="ja-JP" dirty="0" smtClean="0"/>
              <a:t>2007-4-17</a:t>
            </a:r>
            <a:endParaRPr kumimoji="1" lang="ja-JP" altLang="en-US" dirty="0"/>
          </a:p>
        </p:txBody>
      </p:sp>
      <p:pic>
        <p:nvPicPr>
          <p:cNvPr id="4" name="図 3" descr="018.JPG"/>
          <p:cNvPicPr>
            <a:picLocks noChangeAspect="1"/>
          </p:cNvPicPr>
          <p:nvPr/>
        </p:nvPicPr>
        <p:blipFill>
          <a:blip r:embed="rId3"/>
          <a:stretch>
            <a:fillRect/>
          </a:stretch>
        </p:blipFill>
        <p:spPr>
          <a:xfrm>
            <a:off x="376237" y="785794"/>
            <a:ext cx="8391525" cy="52816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テキスト ボックス 4"/>
          <p:cNvSpPr txBox="1"/>
          <p:nvPr/>
        </p:nvSpPr>
        <p:spPr>
          <a:xfrm>
            <a:off x="1285852" y="5072074"/>
            <a:ext cx="6929486" cy="646331"/>
          </a:xfrm>
          <a:prstGeom prst="rect">
            <a:avLst/>
          </a:prstGeom>
          <a:solidFill>
            <a:srgbClr val="FFFF99"/>
          </a:solidFill>
        </p:spPr>
        <p:txBody>
          <a:bodyPr wrap="square" rtlCol="0">
            <a:spAutoFit/>
          </a:bodyPr>
          <a:lstStyle/>
          <a:p>
            <a:r>
              <a:rPr kumimoji="1" lang="ja-JP" altLang="en-US" dirty="0" smtClean="0"/>
              <a:t>これは 開発コミュニティの </a:t>
            </a:r>
            <a:r>
              <a:rPr kumimoji="1" lang="en-US" altLang="ja-JP" dirty="0" smtClean="0"/>
              <a:t>ARM</a:t>
            </a:r>
            <a:r>
              <a:rPr kumimoji="1" lang="ja-JP" altLang="en-US" dirty="0" smtClean="0"/>
              <a:t> サポートサイト</a:t>
            </a:r>
            <a:r>
              <a:rPr kumimoji="1" lang="en-US" altLang="ja-JP" dirty="0" smtClean="0"/>
              <a:t/>
            </a:r>
            <a:br>
              <a:rPr kumimoji="1" lang="en-US" altLang="ja-JP" dirty="0" smtClean="0"/>
            </a:br>
            <a:r>
              <a:rPr kumimoji="1" lang="ja-JP" altLang="en-US" dirty="0" smtClean="0"/>
              <a:t>同じように  コミュニティの </a:t>
            </a:r>
            <a:r>
              <a:rPr kumimoji="1" lang="en-US" altLang="ja-JP" dirty="0" smtClean="0"/>
              <a:t>SuperH</a:t>
            </a:r>
            <a:r>
              <a:rPr kumimoji="1" lang="ja-JP" altLang="en-US" dirty="0" smtClean="0"/>
              <a:t> サポートサイトもある</a:t>
            </a:r>
            <a:endParaRPr kumimoji="1" lang="ja-JP" altLang="en-US" dirty="0"/>
          </a:p>
        </p:txBody>
      </p:sp>
      <p:sp>
        <p:nvSpPr>
          <p:cNvPr id="6" name="スライド番号プレースホルダ 5"/>
          <p:cNvSpPr>
            <a:spLocks noGrp="1"/>
          </p:cNvSpPr>
          <p:nvPr>
            <p:ph type="sldNum" sz="quarter" idx="11"/>
          </p:nvPr>
        </p:nvSpPr>
        <p:spPr/>
        <p:txBody>
          <a:bodyPr/>
          <a:lstStyle/>
          <a:p>
            <a:fld id="{3C769892-84FE-4883-951B-E83857899C30}" type="slidenum">
              <a:rPr kumimoji="1" lang="ja-JP" altLang="en-US" smtClean="0"/>
              <a:pPr/>
              <a:t>21</a:t>
            </a:fld>
            <a:endParaRPr kumimoji="1" lang="ja-JP"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原文 ； </a:t>
            </a:r>
            <a:r>
              <a:rPr lang="en-US" altLang="ja-JP" dirty="0" smtClean="0">
                <a:hlinkClick r:id="rId2"/>
              </a:rPr>
              <a:t>http://lwn.net/Articles/230831/</a:t>
            </a:r>
            <a:r>
              <a:rPr lang="ja-JP" altLang="en-US" dirty="0" smtClean="0"/>
              <a:t>　　</a:t>
            </a:r>
            <a:r>
              <a:rPr lang="en-US" altLang="ja-JP" dirty="0" smtClean="0"/>
              <a:t>L</a:t>
            </a:r>
            <a:r>
              <a:rPr kumimoji="1" lang="en-US" altLang="ja-JP" dirty="0" smtClean="0"/>
              <a:t>inux</a:t>
            </a:r>
            <a:r>
              <a:rPr kumimoji="1" lang="ja-JP" altLang="en-US" dirty="0" smtClean="0"/>
              <a:t> </a:t>
            </a:r>
            <a:r>
              <a:rPr kumimoji="1" lang="en-US" altLang="ja-JP" dirty="0" smtClean="0"/>
              <a:t>Weekly</a:t>
            </a:r>
            <a:r>
              <a:rPr kumimoji="1" lang="ja-JP" altLang="en-US" dirty="0" smtClean="0"/>
              <a:t> </a:t>
            </a:r>
            <a:r>
              <a:rPr kumimoji="1" lang="en-US" altLang="ja-JP" dirty="0" smtClean="0"/>
              <a:t>News</a:t>
            </a:r>
            <a:r>
              <a:rPr kumimoji="1" lang="ja-JP" altLang="en-US" dirty="0" smtClean="0"/>
              <a:t> 関連記事 ： </a:t>
            </a:r>
            <a:r>
              <a:rPr lang="en-US" altLang="ja-JP" dirty="0" smtClean="0"/>
              <a:t>http://lwn.net/Articles/230831/</a:t>
            </a:r>
            <a:r>
              <a:rPr kumimoji="1" lang="ja-JP" altLang="en-US" dirty="0" smtClean="0"/>
              <a:t> </a:t>
            </a:r>
            <a:endParaRPr kumimoji="1" lang="ja-JP" altLang="en-US" dirty="0"/>
          </a:p>
        </p:txBody>
      </p:sp>
      <p:sp>
        <p:nvSpPr>
          <p:cNvPr id="3" name="タイトル 2"/>
          <p:cNvSpPr>
            <a:spLocks noGrp="1"/>
          </p:cNvSpPr>
          <p:nvPr>
            <p:ph type="title"/>
          </p:nvPr>
        </p:nvSpPr>
        <p:spPr/>
        <p:txBody>
          <a:bodyPr/>
          <a:lstStyle/>
          <a:p>
            <a:r>
              <a:rPr lang="en-US" altLang="ja-JP" dirty="0" smtClean="0"/>
              <a:t>Thomas</a:t>
            </a:r>
            <a:r>
              <a:rPr lang="ja-JP" altLang="en-US" dirty="0" smtClean="0"/>
              <a:t> </a:t>
            </a:r>
            <a:r>
              <a:rPr lang="en-US" altLang="ja-JP" dirty="0" err="1" smtClean="0"/>
              <a:t>Gleixner</a:t>
            </a:r>
            <a:r>
              <a:rPr lang="ja-JP" altLang="en-US" dirty="0" smtClean="0"/>
              <a:t> ＠</a:t>
            </a:r>
            <a:r>
              <a:rPr lang="en-US" altLang="ja-JP" dirty="0" smtClean="0"/>
              <a:t>CELF</a:t>
            </a:r>
            <a:r>
              <a:rPr lang="ja-JP" altLang="en-US" dirty="0" smtClean="0"/>
              <a:t> </a:t>
            </a:r>
            <a:r>
              <a:rPr lang="en-US" altLang="ja-JP" dirty="0" smtClean="0"/>
              <a:t>ELC</a:t>
            </a:r>
            <a:r>
              <a:rPr lang="ja-JP" altLang="en-US" dirty="0" smtClean="0"/>
              <a:t> </a:t>
            </a:r>
            <a:r>
              <a:rPr lang="en-US" altLang="ja-JP" dirty="0" smtClean="0"/>
              <a:t>keynote</a:t>
            </a:r>
            <a:r>
              <a:rPr lang="ja-JP" altLang="en-US" dirty="0" smtClean="0"/>
              <a:t> </a:t>
            </a:r>
            <a:r>
              <a:rPr lang="en-US" altLang="ja-JP" dirty="0" smtClean="0"/>
              <a:t>2007-4-17</a:t>
            </a:r>
            <a:endParaRPr kumimoji="1" lang="ja-JP" altLang="en-US" dirty="0"/>
          </a:p>
        </p:txBody>
      </p:sp>
      <p:pic>
        <p:nvPicPr>
          <p:cNvPr id="4" name="図 3" descr="019.JPG"/>
          <p:cNvPicPr>
            <a:picLocks noChangeAspect="1"/>
          </p:cNvPicPr>
          <p:nvPr/>
        </p:nvPicPr>
        <p:blipFill>
          <a:blip r:embed="rId3"/>
          <a:stretch>
            <a:fillRect/>
          </a:stretch>
        </p:blipFill>
        <p:spPr>
          <a:xfrm>
            <a:off x="381000" y="785794"/>
            <a:ext cx="8382000" cy="52864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テキスト ボックス 4"/>
          <p:cNvSpPr txBox="1"/>
          <p:nvPr/>
        </p:nvSpPr>
        <p:spPr>
          <a:xfrm>
            <a:off x="642910" y="5286388"/>
            <a:ext cx="7929618" cy="369332"/>
          </a:xfrm>
          <a:prstGeom prst="rect">
            <a:avLst/>
          </a:prstGeom>
          <a:solidFill>
            <a:srgbClr val="FFFF99"/>
          </a:solidFill>
        </p:spPr>
        <p:txBody>
          <a:bodyPr wrap="square" rtlCol="0">
            <a:spAutoFit/>
          </a:bodyPr>
          <a:lstStyle/>
          <a:p>
            <a:r>
              <a:rPr kumimoji="1" lang="ja-JP" altLang="en-US" dirty="0" smtClean="0"/>
              <a:t>これは </a:t>
            </a:r>
            <a:r>
              <a:rPr kumimoji="1" lang="en-US" altLang="ja-JP" dirty="0" smtClean="0"/>
              <a:t>ARM</a:t>
            </a:r>
            <a:r>
              <a:rPr kumimoji="1" lang="ja-JP" altLang="en-US" dirty="0" smtClean="0"/>
              <a:t> 社が後から作った </a:t>
            </a:r>
            <a:r>
              <a:rPr kumimoji="1" lang="en-US" altLang="ja-JP" dirty="0" smtClean="0"/>
              <a:t>Linux</a:t>
            </a:r>
            <a:r>
              <a:rPr kumimoji="1" lang="ja-JP" altLang="en-US" dirty="0" smtClean="0"/>
              <a:t> サポートサイト  ････ これは何だ？</a:t>
            </a:r>
            <a:endParaRPr kumimoji="1" lang="ja-JP" altLang="en-US" dirty="0"/>
          </a:p>
        </p:txBody>
      </p:sp>
      <p:sp>
        <p:nvSpPr>
          <p:cNvPr id="6" name="スライド番号プレースホルダ 5"/>
          <p:cNvSpPr>
            <a:spLocks noGrp="1"/>
          </p:cNvSpPr>
          <p:nvPr>
            <p:ph type="sldNum" sz="quarter" idx="11"/>
          </p:nvPr>
        </p:nvSpPr>
        <p:spPr/>
        <p:txBody>
          <a:bodyPr/>
          <a:lstStyle/>
          <a:p>
            <a:fld id="{3C769892-84FE-4883-951B-E83857899C30}" type="slidenum">
              <a:rPr kumimoji="1" lang="ja-JP" altLang="en-US" smtClean="0"/>
              <a:pPr/>
              <a:t>22</a:t>
            </a:fld>
            <a:endParaRPr kumimoji="1" lang="ja-JP"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原文 ； </a:t>
            </a:r>
            <a:r>
              <a:rPr lang="en-US" altLang="ja-JP" dirty="0" smtClean="0">
                <a:hlinkClick r:id="rId2"/>
              </a:rPr>
              <a:t>http://lwn.net/Articles/230831/</a:t>
            </a:r>
            <a:r>
              <a:rPr lang="ja-JP" altLang="en-US" dirty="0" smtClean="0"/>
              <a:t>　　</a:t>
            </a:r>
            <a:r>
              <a:rPr lang="en-US" altLang="ja-JP" dirty="0" smtClean="0"/>
              <a:t>L</a:t>
            </a:r>
            <a:r>
              <a:rPr kumimoji="1" lang="en-US" altLang="ja-JP" dirty="0" smtClean="0"/>
              <a:t>inux</a:t>
            </a:r>
            <a:r>
              <a:rPr kumimoji="1" lang="ja-JP" altLang="en-US" dirty="0" smtClean="0"/>
              <a:t> </a:t>
            </a:r>
            <a:r>
              <a:rPr kumimoji="1" lang="en-US" altLang="ja-JP" dirty="0" smtClean="0"/>
              <a:t>Weekly</a:t>
            </a:r>
            <a:r>
              <a:rPr kumimoji="1" lang="ja-JP" altLang="en-US" dirty="0" smtClean="0"/>
              <a:t> </a:t>
            </a:r>
            <a:r>
              <a:rPr kumimoji="1" lang="en-US" altLang="ja-JP" dirty="0" smtClean="0"/>
              <a:t>News</a:t>
            </a:r>
            <a:r>
              <a:rPr kumimoji="1" lang="ja-JP" altLang="en-US" dirty="0" smtClean="0"/>
              <a:t> 関連記事 ： </a:t>
            </a:r>
            <a:r>
              <a:rPr lang="en-US" altLang="ja-JP" dirty="0" smtClean="0"/>
              <a:t>http://lwn.net/Articles/230831/</a:t>
            </a:r>
            <a:r>
              <a:rPr kumimoji="1" lang="ja-JP" altLang="en-US" dirty="0" smtClean="0"/>
              <a:t> </a:t>
            </a:r>
            <a:endParaRPr kumimoji="1" lang="ja-JP" altLang="en-US" dirty="0"/>
          </a:p>
        </p:txBody>
      </p:sp>
      <p:sp>
        <p:nvSpPr>
          <p:cNvPr id="3" name="タイトル 2"/>
          <p:cNvSpPr>
            <a:spLocks noGrp="1"/>
          </p:cNvSpPr>
          <p:nvPr>
            <p:ph type="title"/>
          </p:nvPr>
        </p:nvSpPr>
        <p:spPr>
          <a:xfrm>
            <a:off x="214282" y="188914"/>
            <a:ext cx="8545664" cy="525441"/>
          </a:xfrm>
        </p:spPr>
        <p:txBody>
          <a:bodyPr/>
          <a:lstStyle/>
          <a:p>
            <a:r>
              <a:rPr lang="en-US" altLang="ja-JP" dirty="0" smtClean="0"/>
              <a:t>Thomas</a:t>
            </a:r>
            <a:r>
              <a:rPr lang="ja-JP" altLang="en-US" dirty="0" smtClean="0"/>
              <a:t> </a:t>
            </a:r>
            <a:r>
              <a:rPr lang="en-US" altLang="ja-JP" dirty="0" err="1" smtClean="0"/>
              <a:t>Gleixner</a:t>
            </a:r>
            <a:r>
              <a:rPr lang="ja-JP" altLang="en-US" dirty="0" smtClean="0"/>
              <a:t> ＠</a:t>
            </a:r>
            <a:r>
              <a:rPr lang="en-US" altLang="ja-JP" dirty="0" smtClean="0"/>
              <a:t>CELF</a:t>
            </a:r>
            <a:r>
              <a:rPr lang="ja-JP" altLang="en-US" dirty="0" smtClean="0"/>
              <a:t> </a:t>
            </a:r>
            <a:r>
              <a:rPr lang="en-US" altLang="ja-JP" dirty="0" smtClean="0"/>
              <a:t>ELC</a:t>
            </a:r>
            <a:r>
              <a:rPr lang="ja-JP" altLang="en-US" dirty="0" smtClean="0"/>
              <a:t> </a:t>
            </a:r>
            <a:r>
              <a:rPr lang="en-US" altLang="ja-JP" dirty="0" smtClean="0"/>
              <a:t>keynote</a:t>
            </a:r>
            <a:r>
              <a:rPr lang="ja-JP" altLang="en-US" dirty="0" smtClean="0"/>
              <a:t> </a:t>
            </a:r>
            <a:r>
              <a:rPr lang="en-US" altLang="ja-JP" dirty="0" smtClean="0"/>
              <a:t>2007-4-17</a:t>
            </a:r>
            <a:endParaRPr kumimoji="1" lang="ja-JP" altLang="en-US" dirty="0"/>
          </a:p>
        </p:txBody>
      </p:sp>
      <p:pic>
        <p:nvPicPr>
          <p:cNvPr id="4" name="図 3" descr="017.JPG"/>
          <p:cNvPicPr>
            <a:picLocks noChangeAspect="1"/>
          </p:cNvPicPr>
          <p:nvPr/>
        </p:nvPicPr>
        <p:blipFill>
          <a:blip r:embed="rId3"/>
          <a:stretch>
            <a:fillRect/>
          </a:stretch>
        </p:blipFill>
        <p:spPr>
          <a:xfrm>
            <a:off x="390525" y="785794"/>
            <a:ext cx="8362950" cy="52149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スライド番号プレースホルダ 4"/>
          <p:cNvSpPr>
            <a:spLocks noGrp="1"/>
          </p:cNvSpPr>
          <p:nvPr>
            <p:ph type="sldNum" sz="quarter" idx="11"/>
          </p:nvPr>
        </p:nvSpPr>
        <p:spPr/>
        <p:txBody>
          <a:bodyPr/>
          <a:lstStyle/>
          <a:p>
            <a:fld id="{3C769892-84FE-4883-951B-E83857899C30}" type="slidenum">
              <a:rPr kumimoji="1" lang="ja-JP" altLang="en-US" smtClean="0"/>
              <a:pPr/>
              <a:t>23</a:t>
            </a:fld>
            <a:endParaRPr kumimoji="1" lang="ja-JP"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引用 </a:t>
            </a:r>
            <a:r>
              <a:rPr kumimoji="1" lang="en-US" altLang="ja-JP" dirty="0" smtClean="0"/>
              <a:t>:</a:t>
            </a:r>
            <a:r>
              <a:rPr kumimoji="1" lang="ja-JP" altLang="en-US" dirty="0" smtClean="0"/>
              <a:t> ［ </a:t>
            </a:r>
            <a:r>
              <a:rPr lang="en-US" altLang="ja-JP" dirty="0" smtClean="0"/>
              <a:t>http://linuxdevices.com/files/article077/embedded_Linux_OS_sourcing_trends.jpg</a:t>
            </a:r>
            <a:r>
              <a:rPr kumimoji="1" lang="ja-JP" altLang="en-US" dirty="0" smtClean="0"/>
              <a:t> ］</a:t>
            </a:r>
            <a:endParaRPr kumimoji="1" lang="ja-JP" altLang="en-US" dirty="0"/>
          </a:p>
        </p:txBody>
      </p:sp>
      <p:sp>
        <p:nvSpPr>
          <p:cNvPr id="3" name="タイトル 2"/>
          <p:cNvSpPr>
            <a:spLocks noGrp="1"/>
          </p:cNvSpPr>
          <p:nvPr>
            <p:ph type="title"/>
          </p:nvPr>
        </p:nvSpPr>
        <p:spPr/>
        <p:txBody>
          <a:bodyPr/>
          <a:lstStyle/>
          <a:p>
            <a:r>
              <a:rPr kumimoji="1" lang="en-US" altLang="ja-JP" dirty="0" smtClean="0"/>
              <a:t>1.3.3</a:t>
            </a:r>
            <a:r>
              <a:rPr kumimoji="1" lang="ja-JP" altLang="en-US" dirty="0" smtClean="0"/>
              <a:t> </a:t>
            </a:r>
            <a:r>
              <a:rPr lang="ja-JP" altLang="en-US" dirty="0" smtClean="0"/>
              <a:t> 現在ユーザーはどの </a:t>
            </a:r>
            <a:r>
              <a:rPr lang="en-US" altLang="ja-JP" dirty="0" smtClean="0"/>
              <a:t>kernel</a:t>
            </a:r>
            <a:r>
              <a:rPr lang="ja-JP" altLang="en-US" dirty="0" smtClean="0"/>
              <a:t> を使っているのか </a:t>
            </a:r>
            <a:endParaRPr kumimoji="1" lang="ja-JP" altLang="en-US" dirty="0"/>
          </a:p>
        </p:txBody>
      </p:sp>
      <p:pic>
        <p:nvPicPr>
          <p:cNvPr id="4" name="図 3" descr="005.JPG"/>
          <p:cNvPicPr>
            <a:picLocks noChangeAspect="1"/>
          </p:cNvPicPr>
          <p:nvPr/>
        </p:nvPicPr>
        <p:blipFill>
          <a:blip r:embed="rId2"/>
          <a:stretch>
            <a:fillRect/>
          </a:stretch>
        </p:blipFill>
        <p:spPr>
          <a:xfrm>
            <a:off x="609600" y="942975"/>
            <a:ext cx="7924800" cy="4972050"/>
          </a:xfrm>
          <a:prstGeom prst="rect">
            <a:avLst/>
          </a:prstGeom>
        </p:spPr>
      </p:pic>
      <p:sp>
        <p:nvSpPr>
          <p:cNvPr id="5" name="角丸四角形 4"/>
          <p:cNvSpPr/>
          <p:nvPr/>
        </p:nvSpPr>
        <p:spPr bwMode="auto">
          <a:xfrm rot="19052844">
            <a:off x="642910" y="5020020"/>
            <a:ext cx="642942" cy="214314"/>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6" name="角丸四角形 5"/>
          <p:cNvSpPr/>
          <p:nvPr/>
        </p:nvSpPr>
        <p:spPr bwMode="auto">
          <a:xfrm rot="19052844">
            <a:off x="2389125" y="5054168"/>
            <a:ext cx="951331" cy="238363"/>
          </a:xfrm>
          <a:prstGeom prst="roundRect">
            <a:avLst/>
          </a:prstGeom>
          <a:noFill/>
          <a:ln w="28575" cap="flat" cmpd="sng" algn="ctr">
            <a:solidFill>
              <a:srgbClr val="FF0000"/>
            </a:solidFill>
            <a:prstDash val="solid"/>
            <a:round/>
            <a:headEnd type="none" w="med" len="med"/>
            <a:tailEnd type="none" w="med" len="med"/>
          </a:ln>
          <a:effectLst>
            <a:glow rad="101600">
              <a:srgbClr val="FFFF66">
                <a:alpha val="60000"/>
              </a:srgbClr>
            </a:glow>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8" name="角丸四角形 7"/>
          <p:cNvSpPr/>
          <p:nvPr/>
        </p:nvSpPr>
        <p:spPr bwMode="auto">
          <a:xfrm rot="19052844">
            <a:off x="3958554" y="5077340"/>
            <a:ext cx="1026699" cy="238363"/>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9" name="角丸四角形 8"/>
          <p:cNvSpPr/>
          <p:nvPr/>
        </p:nvSpPr>
        <p:spPr bwMode="auto">
          <a:xfrm rot="19052844">
            <a:off x="6798719" y="5018047"/>
            <a:ext cx="752733" cy="238363"/>
          </a:xfrm>
          <a:prstGeom prst="roundRect">
            <a:avLst/>
          </a:prstGeom>
          <a:noFill/>
          <a:ln w="28575" cap="flat" cmpd="sng" algn="ctr">
            <a:solidFill>
              <a:srgbClr val="FF0000"/>
            </a:solidFill>
            <a:prstDash val="solid"/>
            <a:round/>
            <a:headEnd type="none" w="med" len="med"/>
            <a:tailEnd type="none" w="med" len="med"/>
          </a:ln>
          <a:effectLst>
            <a:glow rad="101600">
              <a:srgbClr val="FFFF66">
                <a:alpha val="60000"/>
              </a:srgbClr>
            </a:glow>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0" name="角丸四角形 9"/>
          <p:cNvSpPr/>
          <p:nvPr/>
        </p:nvSpPr>
        <p:spPr bwMode="auto">
          <a:xfrm rot="18919679">
            <a:off x="4314037" y="5197250"/>
            <a:ext cx="1423960" cy="238363"/>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11" name="スライド番号プレースホルダ 10"/>
          <p:cNvSpPr>
            <a:spLocks noGrp="1"/>
          </p:cNvSpPr>
          <p:nvPr>
            <p:ph type="sldNum" sz="quarter" idx="11"/>
          </p:nvPr>
        </p:nvSpPr>
        <p:spPr/>
        <p:txBody>
          <a:bodyPr/>
          <a:lstStyle/>
          <a:p>
            <a:fld id="{3C769892-84FE-4883-951B-E83857899C30}" type="slidenum">
              <a:rPr kumimoji="1" lang="ja-JP" altLang="en-US" smtClean="0"/>
              <a:pPr/>
              <a:t>24</a:t>
            </a:fld>
            <a:endParaRPr kumimoji="1" lang="ja-JP" altLang="en-US" dirty="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1.4.1</a:t>
            </a:r>
            <a:r>
              <a:rPr kumimoji="1" lang="ja-JP" altLang="en-US" dirty="0" smtClean="0"/>
              <a:t>  ルネサス </a:t>
            </a:r>
            <a:r>
              <a:rPr kumimoji="1" lang="en-US" altLang="ja-JP" dirty="0" smtClean="0"/>
              <a:t>Linux</a:t>
            </a:r>
            <a:r>
              <a:rPr kumimoji="1" lang="ja-JP" altLang="en-US" dirty="0" smtClean="0"/>
              <a:t> サポート戦略</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25</a:t>
            </a:fld>
            <a:endParaRPr kumimoji="1" lang="ja-JP" alt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スライド番号プレースホルダ 3"/>
          <p:cNvSpPr>
            <a:spLocks noGrp="1"/>
          </p:cNvSpPr>
          <p:nvPr>
            <p:ph type="sldNum" sz="quarter" idx="4294967295"/>
          </p:nvPr>
        </p:nvSpPr>
        <p:spPr>
          <a:xfrm>
            <a:off x="66675" y="6453188"/>
            <a:ext cx="760413" cy="350837"/>
          </a:xfrm>
          <a:prstGeom prst="rect">
            <a:avLst/>
          </a:prstGeom>
        </p:spPr>
        <p:txBody>
          <a:bodyPr/>
          <a:lstStyle/>
          <a:p>
            <a:fld id="{D7E96468-9162-4EA2-81C0-9ACE9C822F1D}" type="slidenum">
              <a:rPr lang="en-US" altLang="ja-JP"/>
              <a:pPr/>
              <a:t>26</a:t>
            </a:fld>
            <a:endParaRPr lang="en-US" altLang="ja-JP"/>
          </a:p>
        </p:txBody>
      </p:sp>
      <p:sp>
        <p:nvSpPr>
          <p:cNvPr id="32770" name="Oval 2"/>
          <p:cNvSpPr>
            <a:spLocks noChangeArrowheads="1"/>
          </p:cNvSpPr>
          <p:nvPr/>
        </p:nvSpPr>
        <p:spPr bwMode="auto">
          <a:xfrm>
            <a:off x="1187450" y="692150"/>
            <a:ext cx="6911975" cy="5040313"/>
          </a:xfrm>
          <a:prstGeom prst="ellipse">
            <a:avLst/>
          </a:prstGeom>
          <a:noFill/>
          <a:ln w="9525">
            <a:solidFill>
              <a:srgbClr val="FF5050"/>
            </a:solidFill>
            <a:prstDash val="dash"/>
            <a:round/>
            <a:headEnd/>
            <a:tailEnd/>
          </a:ln>
          <a:effectLst/>
        </p:spPr>
        <p:txBody>
          <a:bodyPr wrap="none" anchor="ctr"/>
          <a:lstStyle/>
          <a:p>
            <a:endParaRPr lang="ja-JP" altLang="en-US"/>
          </a:p>
        </p:txBody>
      </p:sp>
      <p:sp>
        <p:nvSpPr>
          <p:cNvPr id="32771" name="AutoShape 3"/>
          <p:cNvSpPr>
            <a:spLocks noChangeArrowheads="1"/>
          </p:cNvSpPr>
          <p:nvPr/>
        </p:nvSpPr>
        <p:spPr bwMode="auto">
          <a:xfrm>
            <a:off x="684213" y="3429000"/>
            <a:ext cx="7991475" cy="1295400"/>
          </a:xfrm>
          <a:prstGeom prst="roundRect">
            <a:avLst>
              <a:gd name="adj" fmla="val 16667"/>
            </a:avLst>
          </a:prstGeom>
          <a:solidFill>
            <a:srgbClr val="FFCCFF"/>
          </a:solidFill>
          <a:ln w="9525">
            <a:solidFill>
              <a:schemeClr val="tx1"/>
            </a:solidFill>
            <a:round/>
            <a:headEnd/>
            <a:tailEnd/>
          </a:ln>
          <a:effectLst/>
        </p:spPr>
        <p:txBody>
          <a:bodyPr wrap="none" anchor="ctr"/>
          <a:lstStyle/>
          <a:p>
            <a:endParaRPr lang="ja-JP" altLang="en-US"/>
          </a:p>
        </p:txBody>
      </p:sp>
      <p:sp>
        <p:nvSpPr>
          <p:cNvPr id="32772" name="Oval 4"/>
          <p:cNvSpPr>
            <a:spLocks noChangeArrowheads="1"/>
          </p:cNvSpPr>
          <p:nvPr/>
        </p:nvSpPr>
        <p:spPr bwMode="auto">
          <a:xfrm>
            <a:off x="179388" y="692150"/>
            <a:ext cx="8964612" cy="5689600"/>
          </a:xfrm>
          <a:prstGeom prst="ellipse">
            <a:avLst/>
          </a:prstGeom>
          <a:gradFill rotWithShape="1">
            <a:gsLst>
              <a:gs pos="0">
                <a:srgbClr val="FFCCCC">
                  <a:alpha val="71001"/>
                </a:srgbClr>
              </a:gs>
              <a:gs pos="100000">
                <a:schemeClr val="bg1">
                  <a:alpha val="0"/>
                </a:schemeClr>
              </a:gs>
            </a:gsLst>
            <a:path path="shape">
              <a:fillToRect l="50000" t="50000" r="50000" b="50000"/>
            </a:path>
          </a:gradFill>
          <a:ln w="9525">
            <a:noFill/>
            <a:round/>
            <a:headEnd/>
            <a:tailEnd/>
          </a:ln>
          <a:effectLst/>
        </p:spPr>
        <p:txBody>
          <a:bodyPr wrap="none" anchor="ctr"/>
          <a:lstStyle/>
          <a:p>
            <a:endParaRPr lang="ja-JP" altLang="en-US"/>
          </a:p>
        </p:txBody>
      </p:sp>
      <p:sp>
        <p:nvSpPr>
          <p:cNvPr id="32774" name="Oval 6"/>
          <p:cNvSpPr>
            <a:spLocks noChangeArrowheads="1"/>
          </p:cNvSpPr>
          <p:nvPr/>
        </p:nvSpPr>
        <p:spPr bwMode="auto">
          <a:xfrm>
            <a:off x="2195513" y="620713"/>
            <a:ext cx="5040312" cy="3240087"/>
          </a:xfrm>
          <a:prstGeom prst="ellipse">
            <a:avLst/>
          </a:prstGeom>
          <a:gradFill rotWithShape="1">
            <a:gsLst>
              <a:gs pos="0">
                <a:srgbClr val="9999FF"/>
              </a:gs>
              <a:gs pos="100000">
                <a:schemeClr val="bg1">
                  <a:alpha val="0"/>
                </a:schemeClr>
              </a:gs>
            </a:gsLst>
            <a:path path="shape">
              <a:fillToRect l="50000" t="50000" r="50000" b="50000"/>
            </a:path>
          </a:gradFill>
          <a:ln w="9525">
            <a:noFill/>
            <a:round/>
            <a:headEnd/>
            <a:tailEnd/>
          </a:ln>
          <a:effectLst/>
        </p:spPr>
        <p:txBody>
          <a:bodyPr wrap="none" anchor="ctr"/>
          <a:lstStyle/>
          <a:p>
            <a:endParaRPr lang="ja-JP" altLang="en-US"/>
          </a:p>
        </p:txBody>
      </p:sp>
      <p:sp>
        <p:nvSpPr>
          <p:cNvPr id="32775" name="Text Box 7"/>
          <p:cNvSpPr txBox="1">
            <a:spLocks noChangeArrowheads="1"/>
          </p:cNvSpPr>
          <p:nvPr/>
        </p:nvSpPr>
        <p:spPr bwMode="auto">
          <a:xfrm>
            <a:off x="3635375" y="1844675"/>
            <a:ext cx="2232025" cy="915988"/>
          </a:xfrm>
          <a:prstGeom prst="rect">
            <a:avLst/>
          </a:prstGeom>
          <a:noFill/>
          <a:ln w="9525">
            <a:noFill/>
            <a:miter lim="800000"/>
            <a:headEnd/>
            <a:tailEnd/>
          </a:ln>
          <a:effectLst/>
        </p:spPr>
        <p:txBody>
          <a:bodyPr>
            <a:spAutoFit/>
          </a:bodyPr>
          <a:lstStyle/>
          <a:p>
            <a:pPr algn="ctr">
              <a:spcBef>
                <a:spcPct val="50000"/>
              </a:spcBef>
            </a:pPr>
            <a:r>
              <a:rPr lang="en-US" altLang="ja-JP" sz="1800">
                <a:solidFill>
                  <a:schemeClr val="bg1"/>
                </a:solidFill>
                <a:latin typeface="Tahoma" pitchFamily="34" charset="0"/>
              </a:rPr>
              <a:t>Development Community</a:t>
            </a:r>
            <a:br>
              <a:rPr lang="en-US" altLang="ja-JP" sz="1800">
                <a:solidFill>
                  <a:schemeClr val="bg1"/>
                </a:solidFill>
                <a:latin typeface="Tahoma" pitchFamily="34" charset="0"/>
              </a:rPr>
            </a:br>
            <a:r>
              <a:rPr lang="en-US" altLang="ja-JP" sz="1800">
                <a:solidFill>
                  <a:srgbClr val="FFFF99"/>
                </a:solidFill>
                <a:latin typeface="Tahoma" pitchFamily="34" charset="0"/>
              </a:rPr>
              <a:t>kernel.org</a:t>
            </a:r>
          </a:p>
        </p:txBody>
      </p:sp>
      <p:sp>
        <p:nvSpPr>
          <p:cNvPr id="32776" name="Line 8"/>
          <p:cNvSpPr>
            <a:spLocks noChangeShapeType="1"/>
          </p:cNvSpPr>
          <p:nvPr/>
        </p:nvSpPr>
        <p:spPr bwMode="auto">
          <a:xfrm>
            <a:off x="5003800" y="2924175"/>
            <a:ext cx="0" cy="2087563"/>
          </a:xfrm>
          <a:prstGeom prst="line">
            <a:avLst/>
          </a:prstGeom>
          <a:noFill/>
          <a:ln w="76200">
            <a:solidFill>
              <a:srgbClr val="FF5050"/>
            </a:solidFill>
            <a:round/>
            <a:headEnd/>
            <a:tailEnd type="triangle" w="med" len="med"/>
          </a:ln>
          <a:effectLst/>
        </p:spPr>
        <p:txBody>
          <a:bodyPr/>
          <a:lstStyle/>
          <a:p>
            <a:endParaRPr lang="ja-JP" altLang="en-US"/>
          </a:p>
        </p:txBody>
      </p:sp>
      <p:grpSp>
        <p:nvGrpSpPr>
          <p:cNvPr id="2" name="Group 9"/>
          <p:cNvGrpSpPr>
            <a:grpSpLocks/>
          </p:cNvGrpSpPr>
          <p:nvPr/>
        </p:nvGrpSpPr>
        <p:grpSpPr bwMode="auto">
          <a:xfrm>
            <a:off x="3440113" y="5148263"/>
            <a:ext cx="2663825" cy="1160462"/>
            <a:chOff x="2245" y="3107"/>
            <a:chExt cx="1678" cy="731"/>
          </a:xfrm>
        </p:grpSpPr>
        <p:sp>
          <p:nvSpPr>
            <p:cNvPr id="32778" name="Oval 10"/>
            <p:cNvSpPr>
              <a:spLocks noChangeArrowheads="1"/>
            </p:cNvSpPr>
            <p:nvPr/>
          </p:nvSpPr>
          <p:spPr bwMode="auto">
            <a:xfrm>
              <a:off x="2245" y="3107"/>
              <a:ext cx="1678" cy="731"/>
            </a:xfrm>
            <a:prstGeom prst="ellipse">
              <a:avLst/>
            </a:prstGeom>
            <a:solidFill>
              <a:srgbClr val="FFCC99"/>
            </a:solidFill>
            <a:ln w="9525">
              <a:solidFill>
                <a:srgbClr val="FF5050"/>
              </a:solidFill>
              <a:round/>
              <a:headEnd/>
              <a:tailEnd/>
            </a:ln>
            <a:effectLst/>
          </p:spPr>
          <p:txBody>
            <a:bodyPr wrap="none" anchor="ctr"/>
            <a:lstStyle/>
            <a:p>
              <a:endParaRPr lang="ja-JP" altLang="en-US"/>
            </a:p>
          </p:txBody>
        </p:sp>
        <p:sp>
          <p:nvSpPr>
            <p:cNvPr id="32779" name="Text Box 11"/>
            <p:cNvSpPr txBox="1">
              <a:spLocks noChangeArrowheads="1"/>
            </p:cNvSpPr>
            <p:nvPr/>
          </p:nvSpPr>
          <p:spPr bwMode="auto">
            <a:xfrm>
              <a:off x="2291" y="3113"/>
              <a:ext cx="1587" cy="634"/>
            </a:xfrm>
            <a:prstGeom prst="rect">
              <a:avLst/>
            </a:prstGeom>
            <a:noFill/>
            <a:ln w="9525">
              <a:noFill/>
              <a:miter lim="800000"/>
              <a:headEnd/>
              <a:tailEnd/>
            </a:ln>
            <a:effectLst/>
          </p:spPr>
          <p:txBody>
            <a:bodyPr>
              <a:spAutoFit/>
            </a:bodyPr>
            <a:lstStyle/>
            <a:p>
              <a:pPr algn="ctr">
                <a:spcBef>
                  <a:spcPct val="50000"/>
                </a:spcBef>
              </a:pPr>
              <a:r>
                <a:rPr lang="en-US" altLang="ja-JP" sz="2000" b="0">
                  <a:solidFill>
                    <a:schemeClr val="tx1"/>
                  </a:solidFill>
                  <a:latin typeface="Tahoma" pitchFamily="34" charset="0"/>
                </a:rPr>
                <a:t>3</a:t>
              </a:r>
              <a:r>
                <a:rPr lang="en-US" altLang="ja-JP" sz="2000" b="0" baseline="30000">
                  <a:solidFill>
                    <a:schemeClr val="tx1"/>
                  </a:solidFill>
                  <a:latin typeface="Tahoma" pitchFamily="34" charset="0"/>
                </a:rPr>
                <a:t>rd</a:t>
              </a:r>
              <a:r>
                <a:rPr lang="en-US" altLang="ja-JP" sz="2000" b="0">
                  <a:solidFill>
                    <a:schemeClr val="tx1"/>
                  </a:solidFill>
                  <a:latin typeface="Tahoma" pitchFamily="34" charset="0"/>
                </a:rPr>
                <a:t> party</a:t>
              </a:r>
              <a:br>
                <a:rPr lang="en-US" altLang="ja-JP" sz="2000" b="0">
                  <a:solidFill>
                    <a:schemeClr val="tx1"/>
                  </a:solidFill>
                  <a:latin typeface="Tahoma" pitchFamily="34" charset="0"/>
                </a:rPr>
              </a:br>
              <a:r>
                <a:rPr lang="en-US" altLang="ja-JP" sz="2000" b="0">
                  <a:solidFill>
                    <a:schemeClr val="tx1"/>
                  </a:solidFill>
                  <a:latin typeface="Tahoma" pitchFamily="34" charset="0"/>
                </a:rPr>
                <a:t>Linux Distributor</a:t>
              </a:r>
              <a:br>
                <a:rPr lang="en-US" altLang="ja-JP" sz="2000" b="0">
                  <a:solidFill>
                    <a:schemeClr val="tx1"/>
                  </a:solidFill>
                  <a:latin typeface="Tahoma" pitchFamily="34" charset="0"/>
                </a:rPr>
              </a:br>
              <a:r>
                <a:rPr lang="en-US" altLang="ja-JP" sz="2000" b="0">
                  <a:solidFill>
                    <a:schemeClr val="tx1"/>
                  </a:solidFill>
                  <a:latin typeface="Tahoma" pitchFamily="34" charset="0"/>
                </a:rPr>
                <a:t>System Integrator</a:t>
              </a:r>
            </a:p>
          </p:txBody>
        </p:sp>
      </p:grpSp>
      <p:sp>
        <p:nvSpPr>
          <p:cNvPr id="32780" name="Line 12"/>
          <p:cNvSpPr>
            <a:spLocks noChangeShapeType="1"/>
          </p:cNvSpPr>
          <p:nvPr/>
        </p:nvSpPr>
        <p:spPr bwMode="auto">
          <a:xfrm flipV="1">
            <a:off x="2916238" y="2397125"/>
            <a:ext cx="1089025" cy="1176338"/>
          </a:xfrm>
          <a:prstGeom prst="line">
            <a:avLst/>
          </a:prstGeom>
          <a:noFill/>
          <a:ln w="76200">
            <a:solidFill>
              <a:srgbClr val="FF9966"/>
            </a:solidFill>
            <a:round/>
            <a:headEnd type="triangle" w="med" len="med"/>
            <a:tailEnd type="triangle" w="med" len="med"/>
          </a:ln>
          <a:effectLst/>
        </p:spPr>
        <p:txBody>
          <a:bodyPr/>
          <a:lstStyle/>
          <a:p>
            <a:endParaRPr lang="ja-JP" altLang="en-US"/>
          </a:p>
        </p:txBody>
      </p:sp>
      <p:sp>
        <p:nvSpPr>
          <p:cNvPr id="32781" name="Line 13"/>
          <p:cNvSpPr>
            <a:spLocks noChangeShapeType="1"/>
          </p:cNvSpPr>
          <p:nvPr/>
        </p:nvSpPr>
        <p:spPr bwMode="auto">
          <a:xfrm flipV="1">
            <a:off x="6084888" y="4792663"/>
            <a:ext cx="935037" cy="581025"/>
          </a:xfrm>
          <a:prstGeom prst="line">
            <a:avLst/>
          </a:prstGeom>
          <a:noFill/>
          <a:ln w="76200">
            <a:solidFill>
              <a:srgbClr val="FF5050"/>
            </a:solidFill>
            <a:round/>
            <a:headEnd/>
            <a:tailEnd type="triangle" w="med" len="med"/>
          </a:ln>
          <a:effectLst/>
        </p:spPr>
        <p:txBody>
          <a:bodyPr/>
          <a:lstStyle/>
          <a:p>
            <a:endParaRPr lang="ja-JP" altLang="en-US"/>
          </a:p>
        </p:txBody>
      </p:sp>
      <p:sp>
        <p:nvSpPr>
          <p:cNvPr id="32782" name="Text Box 14"/>
          <p:cNvSpPr txBox="1">
            <a:spLocks noChangeArrowheads="1"/>
          </p:cNvSpPr>
          <p:nvPr/>
        </p:nvSpPr>
        <p:spPr bwMode="auto">
          <a:xfrm>
            <a:off x="6375400" y="5402263"/>
            <a:ext cx="2303463" cy="336550"/>
          </a:xfrm>
          <a:prstGeom prst="rect">
            <a:avLst/>
          </a:prstGeom>
          <a:noFill/>
          <a:ln w="9525">
            <a:noFill/>
            <a:miter lim="800000"/>
            <a:headEnd/>
            <a:tailEnd/>
          </a:ln>
          <a:effectLst/>
        </p:spPr>
        <p:txBody>
          <a:bodyPr>
            <a:spAutoFit/>
          </a:bodyPr>
          <a:lstStyle/>
          <a:p>
            <a:pPr>
              <a:lnSpc>
                <a:spcPct val="80000"/>
              </a:lnSpc>
              <a:spcBef>
                <a:spcPct val="50000"/>
              </a:spcBef>
            </a:pPr>
            <a:r>
              <a:rPr lang="en-US" altLang="ja-JP" sz="2000" b="0">
                <a:solidFill>
                  <a:schemeClr val="tx1"/>
                </a:solidFill>
              </a:rPr>
              <a:t>BSP </a:t>
            </a:r>
            <a:r>
              <a:rPr lang="en-US" altLang="ja-JP" sz="2000" b="0">
                <a:solidFill>
                  <a:srgbClr val="FF0000"/>
                </a:solidFill>
              </a:rPr>
              <a:t>for any kernel</a:t>
            </a:r>
          </a:p>
        </p:txBody>
      </p:sp>
      <p:sp>
        <p:nvSpPr>
          <p:cNvPr id="32783" name="Line 15"/>
          <p:cNvSpPr>
            <a:spLocks noChangeShapeType="1"/>
          </p:cNvSpPr>
          <p:nvPr/>
        </p:nvSpPr>
        <p:spPr bwMode="auto">
          <a:xfrm>
            <a:off x="2771775" y="1628775"/>
            <a:ext cx="1079500" cy="576263"/>
          </a:xfrm>
          <a:prstGeom prst="line">
            <a:avLst/>
          </a:prstGeom>
          <a:noFill/>
          <a:ln w="76200">
            <a:solidFill>
              <a:srgbClr val="FF9966"/>
            </a:solidFill>
            <a:round/>
            <a:headEnd/>
            <a:tailEnd type="triangle" w="med" len="med"/>
          </a:ln>
          <a:effectLst/>
        </p:spPr>
        <p:txBody>
          <a:bodyPr/>
          <a:lstStyle/>
          <a:p>
            <a:endParaRPr lang="ja-JP" altLang="en-US"/>
          </a:p>
        </p:txBody>
      </p:sp>
      <p:sp>
        <p:nvSpPr>
          <p:cNvPr id="32784" name="Oval 16"/>
          <p:cNvSpPr>
            <a:spLocks noChangeArrowheads="1"/>
          </p:cNvSpPr>
          <p:nvPr/>
        </p:nvSpPr>
        <p:spPr bwMode="auto">
          <a:xfrm>
            <a:off x="684213" y="692150"/>
            <a:ext cx="1981200" cy="1408113"/>
          </a:xfrm>
          <a:prstGeom prst="ellipse">
            <a:avLst/>
          </a:prstGeom>
          <a:solidFill>
            <a:srgbClr val="99FFCC"/>
          </a:solidFill>
          <a:ln w="9525">
            <a:solidFill>
              <a:srgbClr val="FF99FF"/>
            </a:solidFill>
            <a:round/>
            <a:headEnd/>
            <a:tailEnd/>
          </a:ln>
          <a:effectLst/>
        </p:spPr>
        <p:txBody>
          <a:bodyPr wrap="none" anchor="ctr"/>
          <a:lstStyle/>
          <a:p>
            <a:endParaRPr lang="ja-JP" altLang="en-US"/>
          </a:p>
        </p:txBody>
      </p:sp>
      <p:sp>
        <p:nvSpPr>
          <p:cNvPr id="32785" name="Text Box 17"/>
          <p:cNvSpPr txBox="1">
            <a:spLocks noChangeArrowheads="1"/>
          </p:cNvSpPr>
          <p:nvPr/>
        </p:nvSpPr>
        <p:spPr bwMode="auto">
          <a:xfrm>
            <a:off x="815975" y="730250"/>
            <a:ext cx="2047875" cy="1465263"/>
          </a:xfrm>
          <a:prstGeom prst="rect">
            <a:avLst/>
          </a:prstGeom>
          <a:noFill/>
          <a:ln w="9525">
            <a:noFill/>
            <a:miter lim="800000"/>
            <a:headEnd/>
            <a:tailEnd/>
          </a:ln>
          <a:effectLst/>
        </p:spPr>
        <p:txBody>
          <a:bodyPr>
            <a:spAutoFit/>
          </a:bodyPr>
          <a:lstStyle/>
          <a:p>
            <a:pPr>
              <a:spcBef>
                <a:spcPct val="50000"/>
              </a:spcBef>
            </a:pPr>
            <a:r>
              <a:rPr lang="en-US" altLang="ja-JP" sz="1800" b="0">
                <a:solidFill>
                  <a:schemeClr val="folHlink"/>
                </a:solidFill>
                <a:latin typeface="Tahoma" pitchFamily="34" charset="0"/>
              </a:rPr>
              <a:t>   consortium</a:t>
            </a:r>
            <a:br>
              <a:rPr lang="en-US" altLang="ja-JP" sz="1800" b="0">
                <a:solidFill>
                  <a:schemeClr val="folHlink"/>
                </a:solidFill>
                <a:latin typeface="Tahoma" pitchFamily="34" charset="0"/>
              </a:rPr>
            </a:br>
            <a:r>
              <a:rPr lang="en-US" altLang="ja-JP" sz="1800" b="0">
                <a:solidFill>
                  <a:schemeClr val="folHlink"/>
                </a:solidFill>
                <a:latin typeface="Tahoma" pitchFamily="34" charset="0"/>
              </a:rPr>
              <a:t>- CE Linux Forum</a:t>
            </a:r>
            <a:br>
              <a:rPr lang="en-US" altLang="ja-JP" sz="1800" b="0">
                <a:solidFill>
                  <a:schemeClr val="folHlink"/>
                </a:solidFill>
                <a:latin typeface="Tahoma" pitchFamily="34" charset="0"/>
              </a:rPr>
            </a:br>
            <a:r>
              <a:rPr lang="en-US" altLang="ja-JP" sz="1800" b="0">
                <a:solidFill>
                  <a:schemeClr val="folHlink"/>
                </a:solidFill>
                <a:latin typeface="Tahoma" pitchFamily="34" charset="0"/>
              </a:rPr>
              <a:t>- Emblix</a:t>
            </a:r>
            <a:br>
              <a:rPr lang="en-US" altLang="ja-JP" sz="1800" b="0">
                <a:solidFill>
                  <a:schemeClr val="folHlink"/>
                </a:solidFill>
                <a:latin typeface="Tahoma" pitchFamily="34" charset="0"/>
              </a:rPr>
            </a:br>
            <a:r>
              <a:rPr lang="en-US" altLang="ja-JP" sz="1800" b="0">
                <a:solidFill>
                  <a:schemeClr val="folHlink"/>
                </a:solidFill>
                <a:latin typeface="Tahoma" pitchFamily="34" charset="0"/>
              </a:rPr>
              <a:t>- OSDL</a:t>
            </a:r>
            <a:r>
              <a:rPr lang="ja-JP" altLang="en-US" sz="1800" b="0">
                <a:solidFill>
                  <a:schemeClr val="folHlink"/>
                </a:solidFill>
                <a:latin typeface="Tahoma" pitchFamily="34" charset="0"/>
              </a:rPr>
              <a:t>　　</a:t>
            </a:r>
            <a:r>
              <a:rPr lang="en-US" altLang="ja-JP" sz="1800" b="0">
                <a:solidFill>
                  <a:schemeClr val="folHlink"/>
                </a:solidFill>
                <a:latin typeface="Tahoma" pitchFamily="34" charset="0"/>
              </a:rPr>
              <a:t>etc.</a:t>
            </a:r>
            <a:br>
              <a:rPr lang="en-US" altLang="ja-JP" sz="1800" b="0">
                <a:solidFill>
                  <a:schemeClr val="folHlink"/>
                </a:solidFill>
                <a:latin typeface="Tahoma" pitchFamily="34" charset="0"/>
              </a:rPr>
            </a:br>
            <a:endParaRPr lang="en-US" altLang="ja-JP" sz="1800" b="0">
              <a:solidFill>
                <a:schemeClr val="folHlink"/>
              </a:solidFill>
              <a:latin typeface="Tahoma" pitchFamily="34" charset="0"/>
            </a:endParaRPr>
          </a:p>
        </p:txBody>
      </p:sp>
      <p:sp>
        <p:nvSpPr>
          <p:cNvPr id="32786" name="Line 18"/>
          <p:cNvSpPr>
            <a:spLocks noChangeShapeType="1"/>
          </p:cNvSpPr>
          <p:nvPr/>
        </p:nvSpPr>
        <p:spPr bwMode="auto">
          <a:xfrm flipH="1" flipV="1">
            <a:off x="971550" y="2133600"/>
            <a:ext cx="214313" cy="1081088"/>
          </a:xfrm>
          <a:prstGeom prst="line">
            <a:avLst/>
          </a:prstGeom>
          <a:noFill/>
          <a:ln w="76200">
            <a:solidFill>
              <a:srgbClr val="FF9966"/>
            </a:solidFill>
            <a:round/>
            <a:headEnd/>
            <a:tailEnd type="triangle" w="med" len="med"/>
          </a:ln>
          <a:effectLst/>
        </p:spPr>
        <p:txBody>
          <a:bodyPr/>
          <a:lstStyle/>
          <a:p>
            <a:endParaRPr lang="ja-JP" altLang="en-US"/>
          </a:p>
        </p:txBody>
      </p:sp>
      <p:grpSp>
        <p:nvGrpSpPr>
          <p:cNvPr id="3" name="Group 19"/>
          <p:cNvGrpSpPr>
            <a:grpSpLocks/>
          </p:cNvGrpSpPr>
          <p:nvPr/>
        </p:nvGrpSpPr>
        <p:grpSpPr bwMode="auto">
          <a:xfrm>
            <a:off x="323850" y="5373688"/>
            <a:ext cx="1727200" cy="792162"/>
            <a:chOff x="144" y="3203"/>
            <a:chExt cx="1088" cy="499"/>
          </a:xfrm>
        </p:grpSpPr>
        <p:sp>
          <p:nvSpPr>
            <p:cNvPr id="32788" name="Oval 20"/>
            <p:cNvSpPr>
              <a:spLocks noChangeArrowheads="1"/>
            </p:cNvSpPr>
            <p:nvPr/>
          </p:nvSpPr>
          <p:spPr bwMode="auto">
            <a:xfrm>
              <a:off x="158" y="3203"/>
              <a:ext cx="1044" cy="499"/>
            </a:xfrm>
            <a:prstGeom prst="ellipse">
              <a:avLst/>
            </a:prstGeom>
            <a:solidFill>
              <a:srgbClr val="FFFFCC"/>
            </a:solidFill>
            <a:ln w="9525">
              <a:solidFill>
                <a:srgbClr val="FF9966"/>
              </a:solidFill>
              <a:round/>
              <a:headEnd/>
              <a:tailEnd/>
            </a:ln>
            <a:effectLst/>
          </p:spPr>
          <p:txBody>
            <a:bodyPr wrap="none" anchor="ctr"/>
            <a:lstStyle/>
            <a:p>
              <a:endParaRPr lang="ja-JP" altLang="en-US"/>
            </a:p>
          </p:txBody>
        </p:sp>
        <p:sp>
          <p:nvSpPr>
            <p:cNvPr id="32789" name="Text Box 21"/>
            <p:cNvSpPr txBox="1">
              <a:spLocks noChangeArrowheads="1"/>
            </p:cNvSpPr>
            <p:nvPr/>
          </p:nvSpPr>
          <p:spPr bwMode="auto">
            <a:xfrm>
              <a:off x="144" y="3209"/>
              <a:ext cx="1088" cy="404"/>
            </a:xfrm>
            <a:prstGeom prst="rect">
              <a:avLst/>
            </a:prstGeom>
            <a:noFill/>
            <a:ln w="9525">
              <a:noFill/>
              <a:miter lim="800000"/>
              <a:headEnd/>
              <a:tailEnd/>
            </a:ln>
            <a:effectLst/>
          </p:spPr>
          <p:txBody>
            <a:bodyPr>
              <a:spAutoFit/>
            </a:bodyPr>
            <a:lstStyle/>
            <a:p>
              <a:pPr algn="ctr">
                <a:spcBef>
                  <a:spcPct val="50000"/>
                </a:spcBef>
              </a:pPr>
              <a:r>
                <a:rPr lang="en-US" altLang="ja-JP" sz="1800" b="0">
                  <a:solidFill>
                    <a:srgbClr val="FF5050"/>
                  </a:solidFill>
                  <a:latin typeface="Tahoma" pitchFamily="34" charset="0"/>
                </a:rPr>
                <a:t>New CPU</a:t>
              </a:r>
              <a:br>
                <a:rPr lang="en-US" altLang="ja-JP" sz="1800" b="0">
                  <a:solidFill>
                    <a:srgbClr val="FF5050"/>
                  </a:solidFill>
                  <a:latin typeface="Tahoma" pitchFamily="34" charset="0"/>
                </a:rPr>
              </a:br>
              <a:r>
                <a:rPr lang="en-US" altLang="ja-JP" sz="1800" b="0">
                  <a:solidFill>
                    <a:srgbClr val="FF5050"/>
                  </a:solidFill>
                  <a:latin typeface="Tahoma" pitchFamily="34" charset="0"/>
                </a:rPr>
                <a:t>Development</a:t>
              </a:r>
            </a:p>
          </p:txBody>
        </p:sp>
      </p:grpSp>
      <p:sp>
        <p:nvSpPr>
          <p:cNvPr id="32790" name="Line 22"/>
          <p:cNvSpPr>
            <a:spLocks noChangeShapeType="1"/>
          </p:cNvSpPr>
          <p:nvPr/>
        </p:nvSpPr>
        <p:spPr bwMode="auto">
          <a:xfrm flipV="1">
            <a:off x="1331913" y="4651375"/>
            <a:ext cx="360362" cy="649288"/>
          </a:xfrm>
          <a:prstGeom prst="line">
            <a:avLst/>
          </a:prstGeom>
          <a:noFill/>
          <a:ln w="76200">
            <a:solidFill>
              <a:srgbClr val="FF5050"/>
            </a:solidFill>
            <a:round/>
            <a:headEnd/>
            <a:tailEnd type="triangle" w="med" len="med"/>
          </a:ln>
          <a:effectLst/>
        </p:spPr>
        <p:txBody>
          <a:bodyPr/>
          <a:lstStyle/>
          <a:p>
            <a:endParaRPr lang="ja-JP" altLang="en-US"/>
          </a:p>
        </p:txBody>
      </p:sp>
      <p:sp>
        <p:nvSpPr>
          <p:cNvPr id="32791" name="Text Box 23"/>
          <p:cNvSpPr txBox="1">
            <a:spLocks noChangeArrowheads="1"/>
          </p:cNvSpPr>
          <p:nvPr/>
        </p:nvSpPr>
        <p:spPr bwMode="auto">
          <a:xfrm>
            <a:off x="6877050" y="1700213"/>
            <a:ext cx="1943100" cy="822325"/>
          </a:xfrm>
          <a:prstGeom prst="rect">
            <a:avLst/>
          </a:prstGeom>
          <a:noFill/>
          <a:ln w="9525">
            <a:noFill/>
            <a:miter lim="800000"/>
            <a:headEnd/>
            <a:tailEnd/>
          </a:ln>
          <a:effectLst/>
        </p:spPr>
        <p:txBody>
          <a:bodyPr>
            <a:spAutoFit/>
          </a:bodyPr>
          <a:lstStyle/>
          <a:p>
            <a:pPr>
              <a:spcBef>
                <a:spcPct val="50000"/>
              </a:spcBef>
            </a:pPr>
            <a:r>
              <a:rPr lang="en-US" altLang="ja-JP" b="0">
                <a:solidFill>
                  <a:srgbClr val="FF5050"/>
                </a:solidFill>
              </a:rPr>
              <a:t>Knowledge</a:t>
            </a:r>
            <a:br>
              <a:rPr lang="en-US" altLang="ja-JP" b="0">
                <a:solidFill>
                  <a:srgbClr val="FF5050"/>
                </a:solidFill>
              </a:rPr>
            </a:br>
            <a:r>
              <a:rPr lang="en-US" altLang="ja-JP" b="0">
                <a:solidFill>
                  <a:srgbClr val="FF5050"/>
                </a:solidFill>
              </a:rPr>
              <a:t>Base Share</a:t>
            </a:r>
          </a:p>
        </p:txBody>
      </p:sp>
      <p:sp>
        <p:nvSpPr>
          <p:cNvPr id="32792" name="Text Box 24"/>
          <p:cNvSpPr txBox="1">
            <a:spLocks noChangeArrowheads="1"/>
          </p:cNvSpPr>
          <p:nvPr/>
        </p:nvSpPr>
        <p:spPr bwMode="auto">
          <a:xfrm>
            <a:off x="1187450" y="2230438"/>
            <a:ext cx="1871663" cy="1127125"/>
          </a:xfrm>
          <a:prstGeom prst="rect">
            <a:avLst/>
          </a:prstGeom>
          <a:noFill/>
          <a:ln w="9525">
            <a:noFill/>
            <a:miter lim="800000"/>
            <a:headEnd/>
            <a:tailEnd/>
          </a:ln>
          <a:effectLst/>
        </p:spPr>
        <p:txBody>
          <a:bodyPr>
            <a:spAutoFit/>
          </a:bodyPr>
          <a:lstStyle/>
          <a:p>
            <a:pPr algn="ctr">
              <a:lnSpc>
                <a:spcPct val="85000"/>
              </a:lnSpc>
              <a:spcBef>
                <a:spcPct val="50000"/>
              </a:spcBef>
            </a:pPr>
            <a:r>
              <a:rPr lang="en-US" altLang="ja-JP" sz="2000" b="0">
                <a:solidFill>
                  <a:schemeClr val="tx1"/>
                </a:solidFill>
              </a:rPr>
              <a:t>contribution</a:t>
            </a:r>
            <a:br>
              <a:rPr lang="en-US" altLang="ja-JP" sz="2000" b="0">
                <a:solidFill>
                  <a:schemeClr val="tx1"/>
                </a:solidFill>
              </a:rPr>
            </a:br>
            <a:r>
              <a:rPr lang="en-US" altLang="ja-JP" sz="2000" b="0">
                <a:solidFill>
                  <a:schemeClr val="tx1"/>
                </a:solidFill>
              </a:rPr>
              <a:t>collaboration</a:t>
            </a:r>
            <a:br>
              <a:rPr lang="en-US" altLang="ja-JP" sz="2000" b="0">
                <a:solidFill>
                  <a:schemeClr val="tx1"/>
                </a:solidFill>
              </a:rPr>
            </a:br>
            <a:r>
              <a:rPr lang="en-US" altLang="ja-JP" sz="2000">
                <a:solidFill>
                  <a:srgbClr val="FF0000"/>
                </a:solidFill>
                <a:latin typeface="Tahoma" pitchFamily="34" charset="0"/>
              </a:rPr>
              <a:t>based on</a:t>
            </a:r>
            <a:br>
              <a:rPr lang="en-US" altLang="ja-JP" sz="2000">
                <a:solidFill>
                  <a:srgbClr val="FF0000"/>
                </a:solidFill>
                <a:latin typeface="Tahoma" pitchFamily="34" charset="0"/>
              </a:rPr>
            </a:br>
            <a:r>
              <a:rPr lang="en-US" altLang="ja-JP" sz="2000">
                <a:solidFill>
                  <a:srgbClr val="FF0000"/>
                </a:solidFill>
                <a:latin typeface="Tahoma" pitchFamily="34" charset="0"/>
              </a:rPr>
              <a:t>latest kernel</a:t>
            </a:r>
          </a:p>
        </p:txBody>
      </p:sp>
      <p:sp>
        <p:nvSpPr>
          <p:cNvPr id="32793" name="Rectangle 25"/>
          <p:cNvSpPr>
            <a:spLocks noChangeArrowheads="1"/>
          </p:cNvSpPr>
          <p:nvPr/>
        </p:nvSpPr>
        <p:spPr bwMode="auto">
          <a:xfrm>
            <a:off x="3348038" y="981075"/>
            <a:ext cx="5545137" cy="576263"/>
          </a:xfrm>
          <a:prstGeom prst="rect">
            <a:avLst/>
          </a:prstGeom>
          <a:solidFill>
            <a:srgbClr val="FFFF99"/>
          </a:solidFill>
          <a:ln w="9525">
            <a:solidFill>
              <a:schemeClr val="tx1"/>
            </a:solidFill>
            <a:miter lim="800000"/>
            <a:headEnd/>
            <a:tailEnd/>
          </a:ln>
          <a:effectLst/>
        </p:spPr>
        <p:txBody>
          <a:bodyPr wrap="none" anchor="ctr"/>
          <a:lstStyle/>
          <a:p>
            <a:endParaRPr lang="ja-JP" altLang="en-US"/>
          </a:p>
        </p:txBody>
      </p:sp>
      <p:sp>
        <p:nvSpPr>
          <p:cNvPr id="32794" name="Text Box 26"/>
          <p:cNvSpPr txBox="1">
            <a:spLocks noChangeArrowheads="1"/>
          </p:cNvSpPr>
          <p:nvPr/>
        </p:nvSpPr>
        <p:spPr bwMode="auto">
          <a:xfrm>
            <a:off x="3348038" y="923925"/>
            <a:ext cx="5545137" cy="641350"/>
          </a:xfrm>
          <a:prstGeom prst="rect">
            <a:avLst/>
          </a:prstGeom>
          <a:noFill/>
          <a:ln w="9525">
            <a:noFill/>
            <a:miter lim="800000"/>
            <a:headEnd/>
            <a:tailEnd/>
          </a:ln>
          <a:effectLst/>
        </p:spPr>
        <p:txBody>
          <a:bodyPr>
            <a:spAutoFit/>
          </a:bodyPr>
          <a:lstStyle/>
          <a:p>
            <a:pPr>
              <a:spcBef>
                <a:spcPct val="50000"/>
              </a:spcBef>
            </a:pPr>
            <a:r>
              <a:rPr lang="en-US" altLang="ja-JP" sz="1800" b="0" dirty="0">
                <a:solidFill>
                  <a:srgbClr val="FF0000"/>
                </a:solidFill>
                <a:latin typeface="Tahoma" pitchFamily="34" charset="0"/>
              </a:rPr>
              <a:t>Renesas should utilize community, 3</a:t>
            </a:r>
            <a:r>
              <a:rPr lang="en-US" altLang="ja-JP" sz="1800" b="0" baseline="30000" dirty="0">
                <a:solidFill>
                  <a:srgbClr val="FF0000"/>
                </a:solidFill>
                <a:latin typeface="Tahoma" pitchFamily="34" charset="0"/>
              </a:rPr>
              <a:t>rd</a:t>
            </a:r>
            <a:r>
              <a:rPr lang="en-US" altLang="ja-JP" sz="1800" b="0" dirty="0">
                <a:solidFill>
                  <a:srgbClr val="FF0000"/>
                </a:solidFill>
                <a:latin typeface="Tahoma" pitchFamily="34" charset="0"/>
              </a:rPr>
              <a:t> party activity</a:t>
            </a:r>
            <a:br>
              <a:rPr lang="en-US" altLang="ja-JP" sz="1800" b="0" dirty="0">
                <a:solidFill>
                  <a:srgbClr val="FF0000"/>
                </a:solidFill>
                <a:latin typeface="Tahoma" pitchFamily="34" charset="0"/>
              </a:rPr>
            </a:br>
            <a:r>
              <a:rPr lang="en-US" altLang="ja-JP" sz="1800" b="0" dirty="0">
                <a:solidFill>
                  <a:srgbClr val="FF0000"/>
                </a:solidFill>
                <a:latin typeface="Tahoma" pitchFamily="34" charset="0"/>
              </a:rPr>
              <a:t>Mr. Paul Mundt </a:t>
            </a:r>
            <a:r>
              <a:rPr lang="en-US" altLang="ja-JP" sz="1800" b="0" dirty="0" smtClean="0">
                <a:solidFill>
                  <a:srgbClr val="FF0000"/>
                </a:solidFill>
                <a:latin typeface="Tahoma" pitchFamily="34" charset="0"/>
              </a:rPr>
              <a:t>is acting as </a:t>
            </a:r>
            <a:r>
              <a:rPr lang="en-US" altLang="ja-JP" sz="1800" b="0" dirty="0">
                <a:solidFill>
                  <a:srgbClr val="FF0000"/>
                </a:solidFill>
                <a:latin typeface="Tahoma" pitchFamily="34" charset="0"/>
              </a:rPr>
              <a:t>bridge to the community</a:t>
            </a:r>
          </a:p>
        </p:txBody>
      </p:sp>
      <p:grpSp>
        <p:nvGrpSpPr>
          <p:cNvPr id="4" name="Group 27"/>
          <p:cNvGrpSpPr>
            <a:grpSpLocks/>
          </p:cNvGrpSpPr>
          <p:nvPr/>
        </p:nvGrpSpPr>
        <p:grpSpPr bwMode="auto">
          <a:xfrm>
            <a:off x="1042988" y="3500438"/>
            <a:ext cx="2233612" cy="1079500"/>
            <a:chOff x="657" y="2205"/>
            <a:chExt cx="1407" cy="680"/>
          </a:xfrm>
        </p:grpSpPr>
        <p:sp>
          <p:nvSpPr>
            <p:cNvPr id="32796" name="Oval 28"/>
            <p:cNvSpPr>
              <a:spLocks noChangeArrowheads="1"/>
            </p:cNvSpPr>
            <p:nvPr/>
          </p:nvSpPr>
          <p:spPr bwMode="auto">
            <a:xfrm>
              <a:off x="657" y="2205"/>
              <a:ext cx="1407" cy="680"/>
            </a:xfrm>
            <a:prstGeom prst="ellipse">
              <a:avLst/>
            </a:prstGeom>
            <a:solidFill>
              <a:srgbClr val="FFFFCC"/>
            </a:solidFill>
            <a:ln w="9525">
              <a:solidFill>
                <a:srgbClr val="FFFF00"/>
              </a:solidFill>
              <a:round/>
              <a:headEnd/>
              <a:tailEnd/>
            </a:ln>
            <a:effectLst/>
          </p:spPr>
          <p:txBody>
            <a:bodyPr wrap="none" anchor="ctr"/>
            <a:lstStyle/>
            <a:p>
              <a:endParaRPr lang="ja-JP" altLang="en-US"/>
            </a:p>
          </p:txBody>
        </p:sp>
        <p:sp>
          <p:nvSpPr>
            <p:cNvPr id="32797" name="Text Box 29"/>
            <p:cNvSpPr txBox="1">
              <a:spLocks noChangeArrowheads="1"/>
            </p:cNvSpPr>
            <p:nvPr/>
          </p:nvSpPr>
          <p:spPr bwMode="auto">
            <a:xfrm>
              <a:off x="924" y="2311"/>
              <a:ext cx="862" cy="480"/>
            </a:xfrm>
            <a:prstGeom prst="rect">
              <a:avLst/>
            </a:prstGeom>
            <a:noFill/>
            <a:ln w="9525">
              <a:noFill/>
              <a:miter lim="800000"/>
              <a:headEnd/>
              <a:tailEnd/>
            </a:ln>
            <a:effectLst/>
          </p:spPr>
          <p:txBody>
            <a:bodyPr>
              <a:spAutoFit/>
            </a:bodyPr>
            <a:lstStyle/>
            <a:p>
              <a:pPr>
                <a:spcBef>
                  <a:spcPct val="50000"/>
                </a:spcBef>
              </a:pPr>
              <a:r>
                <a:rPr lang="en-US" altLang="ja-JP" b="0">
                  <a:solidFill>
                    <a:srgbClr val="FF5050"/>
                  </a:solidFill>
                  <a:latin typeface="Tahoma" pitchFamily="34" charset="0"/>
                </a:rPr>
                <a:t>Renesas</a:t>
              </a:r>
              <a:br>
                <a:rPr lang="en-US" altLang="ja-JP" b="0">
                  <a:solidFill>
                    <a:srgbClr val="FF5050"/>
                  </a:solidFill>
                  <a:latin typeface="Tahoma" pitchFamily="34" charset="0"/>
                </a:rPr>
              </a:br>
              <a:r>
                <a:rPr lang="en-US" altLang="ja-JP" sz="2000" b="0">
                  <a:solidFill>
                    <a:srgbClr val="FF5050"/>
                  </a:solidFill>
                  <a:latin typeface="Tahoma" pitchFamily="34" charset="0"/>
                </a:rPr>
                <a:t>Linux R&amp;D</a:t>
              </a:r>
              <a:endParaRPr lang="en-US" altLang="ja-JP" sz="2000" b="0">
                <a:solidFill>
                  <a:schemeClr val="tx1"/>
                </a:solidFill>
              </a:endParaRPr>
            </a:p>
          </p:txBody>
        </p:sp>
      </p:grpSp>
      <p:grpSp>
        <p:nvGrpSpPr>
          <p:cNvPr id="5" name="Group 30"/>
          <p:cNvGrpSpPr>
            <a:grpSpLocks/>
          </p:cNvGrpSpPr>
          <p:nvPr/>
        </p:nvGrpSpPr>
        <p:grpSpPr bwMode="auto">
          <a:xfrm>
            <a:off x="6443663" y="3573463"/>
            <a:ext cx="1944687" cy="1008062"/>
            <a:chOff x="4059" y="2251"/>
            <a:chExt cx="1225" cy="635"/>
          </a:xfrm>
        </p:grpSpPr>
        <p:sp>
          <p:nvSpPr>
            <p:cNvPr id="32799" name="Oval 31"/>
            <p:cNvSpPr>
              <a:spLocks noChangeArrowheads="1"/>
            </p:cNvSpPr>
            <p:nvPr/>
          </p:nvSpPr>
          <p:spPr bwMode="auto">
            <a:xfrm>
              <a:off x="4059" y="2251"/>
              <a:ext cx="1225" cy="635"/>
            </a:xfrm>
            <a:prstGeom prst="ellipse">
              <a:avLst/>
            </a:prstGeom>
            <a:solidFill>
              <a:srgbClr val="FFFFCC"/>
            </a:solidFill>
            <a:ln w="9525">
              <a:solidFill>
                <a:srgbClr val="FFFF00"/>
              </a:solidFill>
              <a:round/>
              <a:headEnd/>
              <a:tailEnd/>
            </a:ln>
            <a:effectLst/>
          </p:spPr>
          <p:txBody>
            <a:bodyPr wrap="none" anchor="ctr"/>
            <a:lstStyle/>
            <a:p>
              <a:endParaRPr lang="ja-JP" altLang="en-US"/>
            </a:p>
          </p:txBody>
        </p:sp>
        <p:sp>
          <p:nvSpPr>
            <p:cNvPr id="32800" name="Text Box 32"/>
            <p:cNvSpPr txBox="1">
              <a:spLocks noChangeArrowheads="1"/>
            </p:cNvSpPr>
            <p:nvPr/>
          </p:nvSpPr>
          <p:spPr bwMode="auto">
            <a:xfrm>
              <a:off x="4165" y="2353"/>
              <a:ext cx="1044" cy="442"/>
            </a:xfrm>
            <a:prstGeom prst="rect">
              <a:avLst/>
            </a:prstGeom>
            <a:noFill/>
            <a:ln w="9525">
              <a:noFill/>
              <a:miter lim="800000"/>
              <a:headEnd/>
              <a:tailEnd/>
            </a:ln>
            <a:effectLst/>
          </p:spPr>
          <p:txBody>
            <a:bodyPr>
              <a:spAutoFit/>
            </a:bodyPr>
            <a:lstStyle/>
            <a:p>
              <a:pPr algn="ctr">
                <a:spcBef>
                  <a:spcPct val="50000"/>
                </a:spcBef>
              </a:pPr>
              <a:r>
                <a:rPr lang="en-US" altLang="ja-JP" sz="2000" b="0">
                  <a:solidFill>
                    <a:srgbClr val="FF5050"/>
                  </a:solidFill>
                  <a:latin typeface="Tahoma" pitchFamily="34" charset="0"/>
                </a:rPr>
                <a:t>Products</a:t>
              </a:r>
              <a:br>
                <a:rPr lang="en-US" altLang="ja-JP" sz="2000" b="0">
                  <a:solidFill>
                    <a:srgbClr val="FF5050"/>
                  </a:solidFill>
                  <a:latin typeface="Tahoma" pitchFamily="34" charset="0"/>
                </a:rPr>
              </a:br>
              <a:r>
                <a:rPr lang="en-US" altLang="ja-JP" sz="2000" b="0">
                  <a:solidFill>
                    <a:srgbClr val="FF5050"/>
                  </a:solidFill>
                  <a:latin typeface="Tahoma" pitchFamily="34" charset="0"/>
                </a:rPr>
                <a:t>Developer</a:t>
              </a:r>
            </a:p>
          </p:txBody>
        </p:sp>
      </p:grpSp>
      <p:grpSp>
        <p:nvGrpSpPr>
          <p:cNvPr id="6" name="Group 33"/>
          <p:cNvGrpSpPr>
            <a:grpSpLocks/>
          </p:cNvGrpSpPr>
          <p:nvPr/>
        </p:nvGrpSpPr>
        <p:grpSpPr bwMode="auto">
          <a:xfrm>
            <a:off x="3438525" y="3822700"/>
            <a:ext cx="2881313" cy="614363"/>
            <a:chOff x="2166" y="2408"/>
            <a:chExt cx="1815" cy="387"/>
          </a:xfrm>
        </p:grpSpPr>
        <p:sp>
          <p:nvSpPr>
            <p:cNvPr id="32802" name="AutoShape 34"/>
            <p:cNvSpPr>
              <a:spLocks noChangeArrowheads="1"/>
            </p:cNvSpPr>
            <p:nvPr/>
          </p:nvSpPr>
          <p:spPr bwMode="auto">
            <a:xfrm>
              <a:off x="2166" y="2408"/>
              <a:ext cx="1815" cy="387"/>
            </a:xfrm>
            <a:prstGeom prst="rightArrow">
              <a:avLst>
                <a:gd name="adj1" fmla="val 50000"/>
                <a:gd name="adj2" fmla="val 117248"/>
              </a:avLst>
            </a:prstGeom>
            <a:solidFill>
              <a:srgbClr val="FF66CC"/>
            </a:solidFill>
            <a:ln w="9525">
              <a:solidFill>
                <a:schemeClr val="tx1"/>
              </a:solidFill>
              <a:miter lim="800000"/>
              <a:headEnd/>
              <a:tailEnd/>
            </a:ln>
            <a:effectLst/>
          </p:spPr>
          <p:txBody>
            <a:bodyPr wrap="none" anchor="ctr"/>
            <a:lstStyle/>
            <a:p>
              <a:endParaRPr lang="ja-JP" altLang="en-US"/>
            </a:p>
          </p:txBody>
        </p:sp>
        <p:sp>
          <p:nvSpPr>
            <p:cNvPr id="32803" name="Text Box 35"/>
            <p:cNvSpPr txBox="1">
              <a:spLocks noChangeArrowheads="1"/>
            </p:cNvSpPr>
            <p:nvPr/>
          </p:nvSpPr>
          <p:spPr bwMode="auto">
            <a:xfrm>
              <a:off x="2351" y="2436"/>
              <a:ext cx="1581" cy="288"/>
            </a:xfrm>
            <a:prstGeom prst="rect">
              <a:avLst/>
            </a:prstGeom>
            <a:noFill/>
            <a:ln w="9525">
              <a:noFill/>
              <a:miter lim="800000"/>
              <a:headEnd/>
              <a:tailEnd/>
            </a:ln>
            <a:effectLst/>
          </p:spPr>
          <p:txBody>
            <a:bodyPr>
              <a:spAutoFit/>
            </a:bodyPr>
            <a:lstStyle/>
            <a:p>
              <a:pPr>
                <a:spcBef>
                  <a:spcPct val="50000"/>
                </a:spcBef>
              </a:pPr>
              <a:r>
                <a:rPr lang="en-US" altLang="ja-JP" b="0">
                  <a:solidFill>
                    <a:srgbClr val="FFFFCC"/>
                  </a:solidFill>
                </a:rPr>
                <a:t>migration assist</a:t>
              </a:r>
            </a:p>
          </p:txBody>
        </p:sp>
      </p:grpSp>
      <p:sp>
        <p:nvSpPr>
          <p:cNvPr id="32804" name="AutoShape 36"/>
          <p:cNvSpPr>
            <a:spLocks noChangeArrowheads="1"/>
          </p:cNvSpPr>
          <p:nvPr/>
        </p:nvSpPr>
        <p:spPr bwMode="auto">
          <a:xfrm>
            <a:off x="3276600" y="2852738"/>
            <a:ext cx="1511300" cy="360362"/>
          </a:xfrm>
          <a:prstGeom prst="roundRect">
            <a:avLst>
              <a:gd name="adj" fmla="val 16667"/>
            </a:avLst>
          </a:prstGeom>
          <a:solidFill>
            <a:schemeClr val="hlink"/>
          </a:solidFill>
          <a:ln w="9525">
            <a:solidFill>
              <a:schemeClr val="tx1"/>
            </a:solidFill>
            <a:round/>
            <a:headEnd/>
            <a:tailEnd/>
          </a:ln>
          <a:effectLst/>
        </p:spPr>
        <p:txBody>
          <a:bodyPr wrap="none" anchor="ctr"/>
          <a:lstStyle/>
          <a:p>
            <a:pPr algn="ctr"/>
            <a:r>
              <a:rPr lang="en-US" altLang="ja-JP" sz="2000" b="0">
                <a:solidFill>
                  <a:srgbClr val="FFFFCC"/>
                </a:solidFill>
                <a:latin typeface="Tahoma" pitchFamily="34" charset="0"/>
              </a:rPr>
              <a:t>Paul Mundt</a:t>
            </a:r>
          </a:p>
        </p:txBody>
      </p:sp>
      <p:sp>
        <p:nvSpPr>
          <p:cNvPr id="39" name="タイトル 1"/>
          <p:cNvSpPr>
            <a:spLocks noGrp="1"/>
          </p:cNvSpPr>
          <p:nvPr>
            <p:ph type="title"/>
          </p:nvPr>
        </p:nvSpPr>
        <p:spPr>
          <a:xfrm>
            <a:off x="214282" y="188915"/>
            <a:ext cx="8545664" cy="454004"/>
          </a:xfrm>
        </p:spPr>
        <p:txBody>
          <a:bodyPr/>
          <a:lstStyle/>
          <a:p>
            <a:r>
              <a:rPr kumimoji="1" lang="en-US" altLang="ja-JP" dirty="0" smtClean="0"/>
              <a:t>1.4.2</a:t>
            </a:r>
            <a:r>
              <a:rPr kumimoji="1" lang="ja-JP" altLang="en-US" dirty="0" smtClean="0"/>
              <a:t>  </a:t>
            </a:r>
            <a:r>
              <a:rPr kumimoji="1" lang="en-US" altLang="ja-JP" dirty="0" smtClean="0"/>
              <a:t>Linux </a:t>
            </a:r>
            <a:r>
              <a:rPr kumimoji="1" lang="ja-JP" altLang="en-US" dirty="0" smtClean="0"/>
              <a:t>メンテナンス フロー</a:t>
            </a:r>
            <a:endParaRPr kumimoji="1" lang="ja-JP"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kumimoji="1" lang="ja-JP" altLang="en-US" dirty="0" smtClean="0"/>
              <a:t>引用 ： </a:t>
            </a:r>
            <a:r>
              <a:rPr lang="en-US" altLang="ja-JP" dirty="0" smtClean="0"/>
              <a:t>http://www-03.ibm.com/linux/ltc/mission.shtml</a:t>
            </a:r>
            <a:endParaRPr kumimoji="1" lang="ja-JP" altLang="en-US" dirty="0"/>
          </a:p>
        </p:txBody>
      </p:sp>
      <p:sp>
        <p:nvSpPr>
          <p:cNvPr id="3" name="タイトル 2"/>
          <p:cNvSpPr>
            <a:spLocks noGrp="1"/>
          </p:cNvSpPr>
          <p:nvPr>
            <p:ph type="title"/>
          </p:nvPr>
        </p:nvSpPr>
        <p:spPr>
          <a:xfrm>
            <a:off x="214282" y="188915"/>
            <a:ext cx="8715436" cy="454004"/>
          </a:xfrm>
        </p:spPr>
        <p:txBody>
          <a:bodyPr/>
          <a:lstStyle/>
          <a:p>
            <a:r>
              <a:rPr kumimoji="1" lang="en-US" altLang="ja-JP" dirty="0" smtClean="0"/>
              <a:t>IBM</a:t>
            </a:r>
            <a:r>
              <a:rPr kumimoji="1" lang="ja-JP" altLang="en-US" dirty="0" smtClean="0"/>
              <a:t> </a:t>
            </a:r>
            <a:r>
              <a:rPr kumimoji="1" lang="en-US" altLang="ja-JP" dirty="0" smtClean="0"/>
              <a:t>LTC</a:t>
            </a:r>
            <a:r>
              <a:rPr kumimoji="1" lang="ja-JP" altLang="en-US" dirty="0" smtClean="0"/>
              <a:t>（</a:t>
            </a:r>
            <a:r>
              <a:rPr kumimoji="1" lang="en-US" altLang="ja-JP" dirty="0" smtClean="0"/>
              <a:t>Linux</a:t>
            </a:r>
            <a:r>
              <a:rPr kumimoji="1" lang="ja-JP" altLang="en-US" dirty="0" smtClean="0"/>
              <a:t> </a:t>
            </a:r>
            <a:r>
              <a:rPr kumimoji="1" lang="en-US" altLang="ja-JP" dirty="0" smtClean="0"/>
              <a:t>Technology</a:t>
            </a:r>
            <a:r>
              <a:rPr kumimoji="1" lang="ja-JP" altLang="en-US" dirty="0" smtClean="0"/>
              <a:t> </a:t>
            </a:r>
            <a:r>
              <a:rPr kumimoji="1" lang="en-US" altLang="ja-JP" dirty="0" smtClean="0"/>
              <a:t>Center)</a:t>
            </a:r>
            <a:r>
              <a:rPr kumimoji="1" lang="ja-JP" altLang="en-US" dirty="0" smtClean="0"/>
              <a:t> ････ </a:t>
            </a:r>
            <a:r>
              <a:rPr lang="ja-JP" altLang="en-US" dirty="0" smtClean="0"/>
              <a:t>見習うべき手本</a:t>
            </a:r>
            <a:endParaRPr kumimoji="1" lang="ja-JP" altLang="en-US" dirty="0"/>
          </a:p>
        </p:txBody>
      </p:sp>
      <p:pic>
        <p:nvPicPr>
          <p:cNvPr id="4" name="図 3" descr="021.JPG"/>
          <p:cNvPicPr>
            <a:picLocks noChangeAspect="1"/>
          </p:cNvPicPr>
          <p:nvPr/>
        </p:nvPicPr>
        <p:blipFill>
          <a:blip r:embed="rId2"/>
          <a:stretch>
            <a:fillRect/>
          </a:stretch>
        </p:blipFill>
        <p:spPr>
          <a:xfrm>
            <a:off x="285720" y="785794"/>
            <a:ext cx="8501122" cy="5124464"/>
          </a:xfrm>
          <a:prstGeom prst="rect">
            <a:avLst/>
          </a:prstGeom>
        </p:spPr>
      </p:pic>
      <p:cxnSp>
        <p:nvCxnSpPr>
          <p:cNvPr id="6" name="直線コネクタ 5"/>
          <p:cNvCxnSpPr/>
          <p:nvPr/>
        </p:nvCxnSpPr>
        <p:spPr bwMode="auto">
          <a:xfrm>
            <a:off x="2071670" y="2116068"/>
            <a:ext cx="4786346" cy="1588"/>
          </a:xfrm>
          <a:prstGeom prst="line">
            <a:avLst/>
          </a:prstGeom>
          <a:noFill/>
          <a:ln w="28575" cap="flat" cmpd="sng" algn="ctr">
            <a:solidFill>
              <a:srgbClr val="FFFF66"/>
            </a:solidFill>
            <a:prstDash val="solid"/>
            <a:round/>
            <a:headEnd type="none" w="med" len="med"/>
            <a:tailEnd type="none" w="med" len="med"/>
          </a:ln>
          <a:effectLst/>
        </p:spPr>
      </p:cxnSp>
      <p:cxnSp>
        <p:nvCxnSpPr>
          <p:cNvPr id="7" name="直線コネクタ 6"/>
          <p:cNvCxnSpPr/>
          <p:nvPr/>
        </p:nvCxnSpPr>
        <p:spPr bwMode="auto">
          <a:xfrm>
            <a:off x="2071670" y="2214554"/>
            <a:ext cx="4786346" cy="1588"/>
          </a:xfrm>
          <a:prstGeom prst="line">
            <a:avLst/>
          </a:prstGeom>
          <a:noFill/>
          <a:ln w="28575" cap="flat" cmpd="sng" algn="ctr">
            <a:solidFill>
              <a:srgbClr val="FFFF66"/>
            </a:solidFill>
            <a:prstDash val="solid"/>
            <a:round/>
            <a:headEnd type="none" w="med" len="med"/>
            <a:tailEnd type="none" w="med" len="med"/>
          </a:ln>
          <a:effectLst/>
        </p:spPr>
      </p:cxnSp>
      <p:sp>
        <p:nvSpPr>
          <p:cNvPr id="8" name="テキスト ボックス 7"/>
          <p:cNvSpPr txBox="1"/>
          <p:nvPr/>
        </p:nvSpPr>
        <p:spPr>
          <a:xfrm>
            <a:off x="6786578" y="4500570"/>
            <a:ext cx="2143140" cy="1323439"/>
          </a:xfrm>
          <a:prstGeom prst="rect">
            <a:avLst/>
          </a:prstGeom>
          <a:solidFill>
            <a:srgbClr val="FFFF66"/>
          </a:solidFill>
        </p:spPr>
        <p:txBody>
          <a:bodyPr wrap="square" rtlCol="0">
            <a:spAutoFit/>
          </a:bodyPr>
          <a:lstStyle/>
          <a:p>
            <a:pPr algn="dist"/>
            <a:r>
              <a:rPr kumimoji="1" lang="en-US" altLang="ja-JP" sz="1600" dirty="0" smtClean="0">
                <a:solidFill>
                  <a:srgbClr val="FF0000"/>
                </a:solidFill>
                <a:latin typeface="HGPｺﾞｼｯｸM" pitchFamily="50" charset="-128"/>
                <a:ea typeface="HGPｺﾞｼｯｸM" pitchFamily="50" charset="-128"/>
              </a:rPr>
              <a:t>Renesas</a:t>
            </a:r>
            <a:r>
              <a:rPr kumimoji="1" lang="ja-JP" altLang="en-US" sz="1600" dirty="0" smtClean="0">
                <a:solidFill>
                  <a:srgbClr val="FF0000"/>
                </a:solidFill>
                <a:latin typeface="HGPｺﾞｼｯｸM" pitchFamily="50" charset="-128"/>
                <a:ea typeface="HGPｺﾞｼｯｸM" pitchFamily="50" charset="-128"/>
              </a:rPr>
              <a:t> </a:t>
            </a:r>
            <a:r>
              <a:rPr kumimoji="1" lang="en-US" altLang="ja-JP" sz="1600" dirty="0" smtClean="0">
                <a:solidFill>
                  <a:srgbClr val="FF0000"/>
                </a:solidFill>
                <a:latin typeface="HGPｺﾞｼｯｸM" pitchFamily="50" charset="-128"/>
                <a:ea typeface="HGPｺﾞｼｯｸM" pitchFamily="50" charset="-128"/>
              </a:rPr>
              <a:t>LCC</a:t>
            </a:r>
            <a:r>
              <a:rPr kumimoji="1" lang="ja-JP" altLang="en-US" sz="1600" dirty="0" smtClean="0">
                <a:solidFill>
                  <a:srgbClr val="FF0000"/>
                </a:solidFill>
                <a:latin typeface="HGPｺﾞｼｯｸM" pitchFamily="50" charset="-128"/>
                <a:ea typeface="HGPｺﾞｼｯｸM" pitchFamily="50" charset="-128"/>
              </a:rPr>
              <a:t> </a:t>
            </a:r>
            <a:r>
              <a:rPr lang="ja-JP" altLang="en-US" sz="1600" dirty="0" smtClean="0">
                <a:solidFill>
                  <a:srgbClr val="FF0000"/>
                </a:solidFill>
                <a:latin typeface="HGPｺﾞｼｯｸM" pitchFamily="50" charset="-128"/>
                <a:ea typeface="HGPｺﾞｼｯｸM" pitchFamily="50" charset="-128"/>
              </a:rPr>
              <a:t>は </a:t>
            </a:r>
            <a:r>
              <a:rPr lang="en-US" altLang="ja-JP" sz="1600" dirty="0" smtClean="0">
                <a:solidFill>
                  <a:srgbClr val="FF0000"/>
                </a:solidFill>
                <a:latin typeface="HGPｺﾞｼｯｸM" pitchFamily="50" charset="-128"/>
                <a:ea typeface="HGPｺﾞｼｯｸM" pitchFamily="50" charset="-128"/>
              </a:rPr>
              <a:t>IBM</a:t>
            </a:r>
            <a:r>
              <a:rPr lang="ja-JP" altLang="en-US" sz="1600" dirty="0" smtClean="0">
                <a:solidFill>
                  <a:srgbClr val="FF0000"/>
                </a:solidFill>
                <a:latin typeface="HGPｺﾞｼｯｸM" pitchFamily="50" charset="-128"/>
                <a:ea typeface="HGPｺﾞｼｯｸM" pitchFamily="50" charset="-128"/>
              </a:rPr>
              <a:t> </a:t>
            </a:r>
            <a:r>
              <a:rPr lang="en-US" altLang="ja-JP" sz="1600" dirty="0" smtClean="0">
                <a:solidFill>
                  <a:srgbClr val="FF0000"/>
                </a:solidFill>
                <a:latin typeface="HGPｺﾞｼｯｸM" pitchFamily="50" charset="-128"/>
                <a:ea typeface="HGPｺﾞｼｯｸM" pitchFamily="50" charset="-128"/>
              </a:rPr>
              <a:t>LTC</a:t>
            </a:r>
            <a:r>
              <a:rPr lang="ja-JP" altLang="en-US" sz="1600" dirty="0" smtClean="0">
                <a:solidFill>
                  <a:srgbClr val="FF0000"/>
                </a:solidFill>
                <a:latin typeface="HGPｺﾞｼｯｸM" pitchFamily="50" charset="-128"/>
                <a:ea typeface="HGPｺﾞｼｯｸM" pitchFamily="50" charset="-128"/>
              </a:rPr>
              <a:t>を見習って、開発主体である </a:t>
            </a:r>
            <a:r>
              <a:rPr lang="en-US" altLang="ja-JP" sz="1600" dirty="0" smtClean="0">
                <a:solidFill>
                  <a:srgbClr val="FF0000"/>
                </a:solidFill>
                <a:latin typeface="HGPｺﾞｼｯｸM" pitchFamily="50" charset="-128"/>
                <a:ea typeface="HGPｺﾞｼｯｸM" pitchFamily="50" charset="-128"/>
              </a:rPr>
              <a:t>community</a:t>
            </a:r>
            <a:r>
              <a:rPr lang="ja-JP" altLang="en-US" sz="1600" dirty="0" smtClean="0">
                <a:solidFill>
                  <a:srgbClr val="FF0000"/>
                </a:solidFill>
                <a:latin typeface="HGPｺﾞｼｯｸM" pitchFamily="50" charset="-128"/>
                <a:ea typeface="HGPｺﾞｼｯｸM" pitchFamily="50" charset="-128"/>
              </a:rPr>
              <a:t> との連携を重視した活動を行っていくべき。 </a:t>
            </a:r>
            <a:endParaRPr kumimoji="1" lang="ja-JP" altLang="en-US" sz="1600" dirty="0">
              <a:solidFill>
                <a:srgbClr val="FF0000"/>
              </a:solidFill>
              <a:latin typeface="HGPｺﾞｼｯｸM" pitchFamily="50" charset="-128"/>
              <a:ea typeface="HGPｺﾞｼｯｸM" pitchFamily="50" charset="-128"/>
            </a:endParaRPr>
          </a:p>
        </p:txBody>
      </p:sp>
      <p:cxnSp>
        <p:nvCxnSpPr>
          <p:cNvPr id="9" name="直線コネクタ 8"/>
          <p:cNvCxnSpPr/>
          <p:nvPr/>
        </p:nvCxnSpPr>
        <p:spPr bwMode="auto">
          <a:xfrm flipV="1">
            <a:off x="2071670" y="2317750"/>
            <a:ext cx="709630" cy="4168"/>
          </a:xfrm>
          <a:prstGeom prst="line">
            <a:avLst/>
          </a:prstGeom>
          <a:noFill/>
          <a:ln w="28575" cap="flat" cmpd="sng" algn="ctr">
            <a:solidFill>
              <a:srgbClr val="FFFF66"/>
            </a:solidFill>
            <a:prstDash val="solid"/>
            <a:round/>
            <a:headEnd type="none" w="med" len="med"/>
            <a:tailEnd type="none" w="med" len="med"/>
          </a:ln>
          <a:effectLst/>
        </p:spPr>
      </p:cxnSp>
      <p:sp>
        <p:nvSpPr>
          <p:cNvPr id="10" name="スライド番号プレースホルダ 9"/>
          <p:cNvSpPr>
            <a:spLocks noGrp="1"/>
          </p:cNvSpPr>
          <p:nvPr>
            <p:ph type="sldNum" sz="quarter" idx="11"/>
          </p:nvPr>
        </p:nvSpPr>
        <p:spPr/>
        <p:txBody>
          <a:bodyPr/>
          <a:lstStyle/>
          <a:p>
            <a:fld id="{3C769892-84FE-4883-951B-E83857899C30}" type="slidenum">
              <a:rPr kumimoji="1" lang="ja-JP" altLang="en-US" smtClean="0"/>
              <a:pPr/>
              <a:t>27</a:t>
            </a:fld>
            <a:endParaRPr kumimoji="1" lang="ja-JP"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1.4.3  </a:t>
            </a:r>
            <a:r>
              <a:rPr lang="ja-JP" altLang="en-US" dirty="0" smtClean="0"/>
              <a:t>ルネサス社外向け </a:t>
            </a:r>
            <a:r>
              <a:rPr lang="en-US" altLang="ja-JP" dirty="0" smtClean="0"/>
              <a:t>Linux</a:t>
            </a:r>
            <a:r>
              <a:rPr lang="ja-JP" altLang="en-US" dirty="0" smtClean="0"/>
              <a:t> ページ </a:t>
            </a:r>
            <a:r>
              <a:rPr lang="en-US" altLang="ja-JP" dirty="0" smtClean="0"/>
              <a:t>(</a:t>
            </a:r>
            <a:r>
              <a:rPr lang="ja-JP" altLang="en-US" dirty="0" smtClean="0"/>
              <a:t>案）</a:t>
            </a:r>
            <a:endParaRPr kumimoji="1" lang="ja-JP" altLang="en-US" dirty="0"/>
          </a:p>
        </p:txBody>
      </p:sp>
      <p:graphicFrame>
        <p:nvGraphicFramePr>
          <p:cNvPr id="4" name="コンテンツ プレースホルダ 3"/>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スライド番号プレースホルダ 4"/>
          <p:cNvSpPr>
            <a:spLocks noGrp="1"/>
          </p:cNvSpPr>
          <p:nvPr>
            <p:ph type="sldNum" sz="quarter" idx="11"/>
          </p:nvPr>
        </p:nvSpPr>
        <p:spPr/>
        <p:txBody>
          <a:bodyPr/>
          <a:lstStyle/>
          <a:p>
            <a:fld id="{3C769892-84FE-4883-951B-E83857899C30}" type="slidenum">
              <a:rPr kumimoji="1" lang="ja-JP" altLang="en-US" smtClean="0"/>
              <a:pPr/>
              <a:t>28</a:t>
            </a:fld>
            <a:endParaRPr kumimoji="1" lang="ja-JP" alt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 3"/>
          <p:cNvSpPr>
            <a:spLocks noGrp="1"/>
          </p:cNvSpPr>
          <p:nvPr>
            <p:ph type="sldNum" sz="quarter" idx="11"/>
          </p:nvPr>
        </p:nvSpPr>
        <p:spPr/>
        <p:txBody>
          <a:bodyPr/>
          <a:lstStyle/>
          <a:p>
            <a:fld id="{97F8C6B9-1918-4A31-88C4-0C60161A42DD}" type="slidenum">
              <a:rPr lang="en-US" altLang="ja-JP"/>
              <a:pPr/>
              <a:t>29</a:t>
            </a:fld>
            <a:endParaRPr lang="en-US" altLang="ja-JP"/>
          </a:p>
        </p:txBody>
      </p:sp>
      <p:sp>
        <p:nvSpPr>
          <p:cNvPr id="64514" name="Rectangle 2"/>
          <p:cNvSpPr>
            <a:spLocks noGrp="1" noChangeArrowheads="1"/>
          </p:cNvSpPr>
          <p:nvPr>
            <p:ph type="title"/>
          </p:nvPr>
        </p:nvSpPr>
        <p:spPr/>
        <p:txBody>
          <a:bodyPr/>
          <a:lstStyle/>
          <a:p>
            <a:r>
              <a:rPr lang="ja-JP" altLang="en-US" sz="2400" dirty="0" smtClean="0">
                <a:solidFill>
                  <a:srgbClr val="993300"/>
                </a:solidFill>
              </a:rPr>
              <a:t>非公式サイト ： </a:t>
            </a:r>
            <a:r>
              <a:rPr lang="en-US" altLang="ja-JP" sz="2400" dirty="0" smtClean="0">
                <a:solidFill>
                  <a:srgbClr val="993300"/>
                </a:solidFill>
              </a:rPr>
              <a:t>http</a:t>
            </a:r>
            <a:r>
              <a:rPr lang="en-US" altLang="ja-JP" sz="2400" dirty="0">
                <a:solidFill>
                  <a:srgbClr val="993300"/>
                </a:solidFill>
              </a:rPr>
              <a:t>://www.superh-linux.org/download</a:t>
            </a:r>
          </a:p>
        </p:txBody>
      </p:sp>
      <p:pic>
        <p:nvPicPr>
          <p:cNvPr id="64524" name="Picture 12" descr="opensite"/>
          <p:cNvPicPr>
            <a:picLocks noChangeAspect="1" noChangeArrowheads="1"/>
          </p:cNvPicPr>
          <p:nvPr/>
        </p:nvPicPr>
        <p:blipFill>
          <a:blip r:embed="rId2"/>
          <a:srcRect/>
          <a:stretch>
            <a:fillRect/>
          </a:stretch>
        </p:blipFill>
        <p:spPr bwMode="auto">
          <a:xfrm>
            <a:off x="323850" y="836613"/>
            <a:ext cx="8497888" cy="5186362"/>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Agenda</a:t>
            </a:r>
            <a:endParaRPr kumimoji="1" lang="ja-JP" altLang="en-US" dirty="0"/>
          </a:p>
        </p:txBody>
      </p:sp>
      <p:sp>
        <p:nvSpPr>
          <p:cNvPr id="3" name="コンテンツ プレースホルダ 2"/>
          <p:cNvSpPr>
            <a:spLocks noGrp="1"/>
          </p:cNvSpPr>
          <p:nvPr>
            <p:ph idx="1"/>
          </p:nvPr>
        </p:nvSpPr>
        <p:spPr/>
        <p:txBody>
          <a:bodyPr/>
          <a:lstStyle/>
          <a:p>
            <a:pPr marL="457200" indent="-457200">
              <a:buAutoNum type="arabicPeriod"/>
            </a:pPr>
            <a:r>
              <a:rPr lang="ja-JP" altLang="en-US" dirty="0" smtClean="0">
                <a:solidFill>
                  <a:schemeClr val="bg1">
                    <a:lumMod val="75000"/>
                  </a:schemeClr>
                </a:solidFill>
              </a:rPr>
              <a:t>戦略策定</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リナックス市場動向 （市場規模、顧客ニーズ、ルネサスポジション）</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ルネサスビジネス状況　</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リナックス開発コミュニティの見方</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ルネサスのリナックスサポート戦略 （再設定）</a:t>
            </a:r>
            <a:endParaRPr lang="en-US" altLang="ja-JP" dirty="0" smtClean="0">
              <a:solidFill>
                <a:schemeClr val="bg1">
                  <a:lumMod val="75000"/>
                </a:schemeClr>
              </a:solidFill>
            </a:endParaRPr>
          </a:p>
          <a:p>
            <a:pPr marL="630238" lvl="1" indent="-349250">
              <a:buNone/>
            </a:pPr>
            <a:endParaRPr lang="en-US" altLang="ja-JP" dirty="0" smtClean="0"/>
          </a:p>
          <a:p>
            <a:pPr marL="457200" indent="-457200">
              <a:buAutoNum type="arabicPeriod"/>
            </a:pPr>
            <a:r>
              <a:rPr kumimoji="1" lang="ja-JP" altLang="en-US" dirty="0" smtClean="0"/>
              <a:t>活動経過報告 （成果、顕在化した問題点、対策）</a:t>
            </a:r>
            <a:endParaRPr kumimoji="1" lang="en-US" altLang="ja-JP" dirty="0" smtClean="0"/>
          </a:p>
          <a:p>
            <a:pPr marL="738188" lvl="1" indent="-457200">
              <a:buAutoNum type="arabicPeriod"/>
            </a:pPr>
            <a:r>
              <a:rPr lang="en-US" altLang="ja-JP" dirty="0" smtClean="0"/>
              <a:t>kernel</a:t>
            </a:r>
            <a:r>
              <a:rPr lang="ja-JP" altLang="en-US" dirty="0" smtClean="0"/>
              <a:t> 整備 </a:t>
            </a:r>
            <a:endParaRPr lang="en-US" altLang="ja-JP" dirty="0" smtClean="0"/>
          </a:p>
          <a:p>
            <a:pPr marL="738188" lvl="1" indent="-457200">
              <a:buAutoNum type="arabicPeriod"/>
            </a:pPr>
            <a:r>
              <a:rPr kumimoji="1" lang="en-US" altLang="ja-JP" dirty="0" smtClean="0"/>
              <a:t>toolchain</a:t>
            </a:r>
            <a:r>
              <a:rPr kumimoji="1" lang="ja-JP" altLang="en-US" dirty="0" smtClean="0"/>
              <a:t> 整備（コンパイラ、デバッガ）</a:t>
            </a:r>
            <a:endParaRPr kumimoji="1" lang="en-US" altLang="ja-JP" dirty="0" smtClean="0"/>
          </a:p>
          <a:p>
            <a:pPr marL="738188" lvl="1" indent="-457200">
              <a:buAutoNum type="arabicPeriod"/>
            </a:pPr>
            <a:r>
              <a:rPr lang="en-US" altLang="ja-JP" dirty="0" smtClean="0"/>
              <a:t>userland</a:t>
            </a:r>
            <a:r>
              <a:rPr lang="ja-JP" altLang="en-US" dirty="0" smtClean="0"/>
              <a:t> 整備（アプリケーションソフトウエア郡） </a:t>
            </a:r>
            <a:endParaRPr lang="en-US" altLang="ja-JP" dirty="0" smtClean="0"/>
          </a:p>
          <a:p>
            <a:pPr marL="738188" lvl="1" indent="-457200">
              <a:buAutoNum type="arabicPeriod"/>
            </a:pPr>
            <a:r>
              <a:rPr kumimoji="1" lang="ja-JP" altLang="en-US" dirty="0" smtClean="0"/>
              <a:t>システム性能 （マルチ</a:t>
            </a:r>
            <a:r>
              <a:rPr lang="ja-JP" altLang="en-US" dirty="0" smtClean="0"/>
              <a:t>メディアアプリケーション）</a:t>
            </a:r>
            <a:endParaRPr kumimoji="1" lang="en-US" altLang="ja-JP" dirty="0" smtClean="0"/>
          </a:p>
          <a:p>
            <a:pPr marL="457200" indent="-457200">
              <a:buAutoNum type="arabicPeriod"/>
            </a:pPr>
            <a:endParaRPr kumimoji="1" lang="en-US" altLang="ja-JP" dirty="0" smtClean="0"/>
          </a:p>
          <a:p>
            <a:pPr marL="457200" indent="-457200">
              <a:buAutoNum type="arabicPeriod"/>
            </a:pPr>
            <a:r>
              <a:rPr lang="ja-JP" altLang="en-US" dirty="0" smtClean="0">
                <a:solidFill>
                  <a:schemeClr val="bg1">
                    <a:lumMod val="75000"/>
                  </a:schemeClr>
                </a:solidFill>
              </a:rPr>
              <a:t>まとめ</a:t>
            </a:r>
            <a:endParaRPr kumimoji="1" lang="ja-JP" altLang="en-US" dirty="0">
              <a:solidFill>
                <a:schemeClr val="bg1">
                  <a:lumMod val="75000"/>
                </a:schemeClr>
              </a:solidFill>
            </a:endParaRPr>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30</a:t>
            </a:fld>
            <a:endParaRPr kumimoji="1" lang="ja-JP" alt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Linux</a:t>
            </a:r>
            <a:r>
              <a:rPr lang="ja-JP" altLang="en-US" dirty="0" smtClean="0"/>
              <a:t> </a:t>
            </a:r>
            <a:r>
              <a:rPr lang="en-US" altLang="ja-JP" dirty="0" smtClean="0"/>
              <a:t>Foundation</a:t>
            </a:r>
            <a:r>
              <a:rPr lang="ja-JP" altLang="en-US" dirty="0" smtClean="0"/>
              <a:t> （旧 </a:t>
            </a:r>
            <a:r>
              <a:rPr lang="en-US" altLang="ja-JP" dirty="0" smtClean="0"/>
              <a:t>OSDL</a:t>
            </a:r>
            <a:r>
              <a:rPr lang="ja-JP" altLang="en-US" dirty="0" smtClean="0"/>
              <a:t>） </a:t>
            </a:r>
            <a:r>
              <a:rPr lang="en-US" altLang="ja-JP" dirty="0" smtClean="0"/>
              <a:t>NEC</a:t>
            </a:r>
            <a:r>
              <a:rPr lang="ja-JP" altLang="en-US" dirty="0" smtClean="0"/>
              <a:t> 柴田氏プレゼン資料 （</a:t>
            </a:r>
            <a:r>
              <a:rPr lang="en-US" altLang="ja-JP" dirty="0" smtClean="0"/>
              <a:t>Emblix</a:t>
            </a:r>
            <a:r>
              <a:rPr lang="ja-JP" altLang="en-US" dirty="0" smtClean="0"/>
              <a:t> </a:t>
            </a:r>
            <a:r>
              <a:rPr lang="en-US" altLang="ja-JP" dirty="0" smtClean="0"/>
              <a:t>Forum</a:t>
            </a:r>
            <a:r>
              <a:rPr lang="ja-JP" altLang="en-US" dirty="0" smtClean="0"/>
              <a:t> </a:t>
            </a:r>
            <a:r>
              <a:rPr lang="en-US" altLang="ja-JP" dirty="0" smtClean="0"/>
              <a:t>2007</a:t>
            </a:r>
            <a:r>
              <a:rPr lang="ja-JP" altLang="en-US" dirty="0" smtClean="0"/>
              <a:t> 資料引用 ）</a:t>
            </a:r>
          </a:p>
          <a:p>
            <a:endParaRPr kumimoji="1" lang="ja-JP" altLang="en-US" dirty="0"/>
          </a:p>
        </p:txBody>
      </p:sp>
      <p:sp>
        <p:nvSpPr>
          <p:cNvPr id="3" name="タイトル 2"/>
          <p:cNvSpPr>
            <a:spLocks noGrp="1"/>
          </p:cNvSpPr>
          <p:nvPr>
            <p:ph type="title"/>
          </p:nvPr>
        </p:nvSpPr>
        <p:spPr/>
        <p:txBody>
          <a:bodyPr/>
          <a:lstStyle/>
          <a:p>
            <a:r>
              <a:rPr kumimoji="1" lang="en-US" altLang="ja-JP" dirty="0" smtClean="0"/>
              <a:t>2.1.1</a:t>
            </a:r>
            <a:r>
              <a:rPr kumimoji="1" lang="ja-JP" altLang="en-US" dirty="0" smtClean="0"/>
              <a:t>　</a:t>
            </a:r>
            <a:r>
              <a:rPr kumimoji="1" lang="en-US" altLang="ja-JP" dirty="0" smtClean="0"/>
              <a:t>Linux</a:t>
            </a:r>
            <a:r>
              <a:rPr kumimoji="1" lang="ja-JP" altLang="en-US" dirty="0" smtClean="0"/>
              <a:t> </a:t>
            </a:r>
            <a:r>
              <a:rPr kumimoji="1" lang="en-US" altLang="ja-JP" dirty="0" smtClean="0"/>
              <a:t>kernel</a:t>
            </a:r>
            <a:r>
              <a:rPr kumimoji="1" lang="ja-JP" altLang="en-US" dirty="0" smtClean="0"/>
              <a:t> 開発状況 </a:t>
            </a:r>
            <a:endParaRPr kumimoji="1" lang="ja-JP" altLang="en-US" dirty="0"/>
          </a:p>
        </p:txBody>
      </p:sp>
      <p:pic>
        <p:nvPicPr>
          <p:cNvPr id="4" name="図 3" descr="022.JPG"/>
          <p:cNvPicPr>
            <a:picLocks noChangeAspect="1"/>
          </p:cNvPicPr>
          <p:nvPr/>
        </p:nvPicPr>
        <p:blipFill>
          <a:blip r:embed="rId2"/>
          <a:stretch>
            <a:fillRect/>
          </a:stretch>
        </p:blipFill>
        <p:spPr>
          <a:xfrm>
            <a:off x="366712" y="752477"/>
            <a:ext cx="8410575" cy="53197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スライド番号プレースホルダ 4"/>
          <p:cNvSpPr>
            <a:spLocks noGrp="1"/>
          </p:cNvSpPr>
          <p:nvPr>
            <p:ph type="sldNum" sz="quarter" idx="11"/>
          </p:nvPr>
        </p:nvSpPr>
        <p:spPr/>
        <p:txBody>
          <a:bodyPr/>
          <a:lstStyle/>
          <a:p>
            <a:fld id="{3C769892-84FE-4883-951B-E83857899C30}" type="slidenum">
              <a:rPr kumimoji="1" lang="ja-JP" altLang="en-US" smtClean="0"/>
              <a:pPr/>
              <a:t>31</a:t>
            </a:fld>
            <a:endParaRPr kumimoji="1" lang="ja-JP" alt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スライド番号プレースホルダ 2"/>
          <p:cNvSpPr>
            <a:spLocks noGrp="1"/>
          </p:cNvSpPr>
          <p:nvPr>
            <p:ph type="sldNum" sz="quarter" idx="11"/>
          </p:nvPr>
        </p:nvSpPr>
        <p:spPr/>
        <p:txBody>
          <a:bodyPr/>
          <a:lstStyle/>
          <a:p>
            <a:fld id="{CF7C2B24-2DD8-448A-AF81-7948267DF86A}" type="slidenum">
              <a:rPr lang="en-US" altLang="ja-JP"/>
              <a:pPr/>
              <a:t>32</a:t>
            </a:fld>
            <a:endParaRPr lang="en-US" altLang="ja-JP"/>
          </a:p>
        </p:txBody>
      </p:sp>
      <p:sp>
        <p:nvSpPr>
          <p:cNvPr id="72755" name="Text Box 51"/>
          <p:cNvSpPr txBox="1">
            <a:spLocks noChangeArrowheads="1"/>
          </p:cNvSpPr>
          <p:nvPr/>
        </p:nvSpPr>
        <p:spPr bwMode="auto">
          <a:xfrm>
            <a:off x="7235825" y="1792288"/>
            <a:ext cx="1908175" cy="581025"/>
          </a:xfrm>
          <a:prstGeom prst="rect">
            <a:avLst/>
          </a:prstGeom>
          <a:solidFill>
            <a:schemeClr val="bg1"/>
          </a:solidFill>
          <a:ln w="9525">
            <a:noFill/>
            <a:miter lim="800000"/>
            <a:headEnd/>
            <a:tailEnd/>
          </a:ln>
          <a:effectLst/>
        </p:spPr>
        <p:txBody>
          <a:bodyPr>
            <a:spAutoFit/>
          </a:bodyPr>
          <a:lstStyle/>
          <a:p>
            <a:pPr algn="ctr">
              <a:spcBef>
                <a:spcPct val="50000"/>
              </a:spcBef>
            </a:pPr>
            <a:r>
              <a:rPr lang="en-US" altLang="ja-JP" sz="1600" b="1">
                <a:solidFill>
                  <a:srgbClr val="0066FF"/>
                </a:solidFill>
              </a:rPr>
              <a:t>BUG fix release</a:t>
            </a:r>
            <a:br>
              <a:rPr lang="en-US" altLang="ja-JP" sz="1600" b="1">
                <a:solidFill>
                  <a:srgbClr val="0066FF"/>
                </a:solidFill>
              </a:rPr>
            </a:br>
            <a:r>
              <a:rPr lang="en-US" altLang="ja-JP" sz="1600" b="1">
                <a:solidFill>
                  <a:srgbClr val="0066FF"/>
                </a:solidFill>
              </a:rPr>
              <a:t>4 digit kernel</a:t>
            </a:r>
          </a:p>
        </p:txBody>
      </p:sp>
      <p:sp>
        <p:nvSpPr>
          <p:cNvPr id="72736" name="Rectangle 32"/>
          <p:cNvSpPr>
            <a:spLocks noChangeArrowheads="1"/>
          </p:cNvSpPr>
          <p:nvPr/>
        </p:nvSpPr>
        <p:spPr bwMode="auto">
          <a:xfrm>
            <a:off x="5038725" y="2420938"/>
            <a:ext cx="1477963" cy="3600450"/>
          </a:xfrm>
          <a:prstGeom prst="rect">
            <a:avLst/>
          </a:prstGeom>
          <a:solidFill>
            <a:srgbClr val="E2D4FC"/>
          </a:solidFill>
          <a:ln w="9525">
            <a:noFill/>
            <a:miter lim="800000"/>
            <a:headEnd/>
            <a:tailEnd/>
          </a:ln>
          <a:effectLst/>
        </p:spPr>
        <p:txBody>
          <a:bodyPr wrap="none" anchor="ctr"/>
          <a:lstStyle/>
          <a:p>
            <a:endParaRPr lang="ja-JP" altLang="en-US"/>
          </a:p>
        </p:txBody>
      </p:sp>
      <p:sp>
        <p:nvSpPr>
          <p:cNvPr id="72735" name="Rectangle 31"/>
          <p:cNvSpPr>
            <a:spLocks noChangeArrowheads="1"/>
          </p:cNvSpPr>
          <p:nvPr/>
        </p:nvSpPr>
        <p:spPr bwMode="auto">
          <a:xfrm>
            <a:off x="4140200" y="2420938"/>
            <a:ext cx="898525" cy="3598862"/>
          </a:xfrm>
          <a:prstGeom prst="rect">
            <a:avLst/>
          </a:prstGeom>
          <a:solidFill>
            <a:schemeClr val="accent1"/>
          </a:solidFill>
          <a:ln w="9525">
            <a:noFill/>
            <a:miter lim="800000"/>
            <a:headEnd/>
            <a:tailEnd/>
          </a:ln>
          <a:effectLst/>
        </p:spPr>
        <p:txBody>
          <a:bodyPr wrap="none" anchor="ctr"/>
          <a:lstStyle/>
          <a:p>
            <a:endParaRPr lang="ja-JP" altLang="en-US"/>
          </a:p>
        </p:txBody>
      </p:sp>
      <p:sp>
        <p:nvSpPr>
          <p:cNvPr id="72734" name="Rectangle 30"/>
          <p:cNvSpPr>
            <a:spLocks noChangeArrowheads="1"/>
          </p:cNvSpPr>
          <p:nvPr/>
        </p:nvSpPr>
        <p:spPr bwMode="auto">
          <a:xfrm>
            <a:off x="3203575" y="2420938"/>
            <a:ext cx="946150" cy="3600450"/>
          </a:xfrm>
          <a:prstGeom prst="rect">
            <a:avLst/>
          </a:prstGeom>
          <a:solidFill>
            <a:srgbClr val="C6F6D6"/>
          </a:solidFill>
          <a:ln w="9525">
            <a:noFill/>
            <a:miter lim="800000"/>
            <a:headEnd/>
            <a:tailEnd/>
          </a:ln>
          <a:effectLst/>
        </p:spPr>
        <p:txBody>
          <a:bodyPr wrap="none" anchor="ctr"/>
          <a:lstStyle/>
          <a:p>
            <a:endParaRPr lang="ja-JP" altLang="en-US"/>
          </a:p>
        </p:txBody>
      </p:sp>
      <p:sp>
        <p:nvSpPr>
          <p:cNvPr id="72733" name="Rectangle 29"/>
          <p:cNvSpPr>
            <a:spLocks noChangeArrowheads="1"/>
          </p:cNvSpPr>
          <p:nvPr/>
        </p:nvSpPr>
        <p:spPr bwMode="auto">
          <a:xfrm>
            <a:off x="1908175" y="2420938"/>
            <a:ext cx="1295400" cy="3600450"/>
          </a:xfrm>
          <a:prstGeom prst="rect">
            <a:avLst/>
          </a:prstGeom>
          <a:solidFill>
            <a:schemeClr val="accent6">
              <a:lumMod val="60000"/>
              <a:lumOff val="40000"/>
            </a:schemeClr>
          </a:solidFill>
          <a:ln w="9525">
            <a:noFill/>
            <a:miter lim="800000"/>
            <a:headEnd/>
            <a:tailEnd/>
          </a:ln>
          <a:effectLst/>
        </p:spPr>
        <p:txBody>
          <a:bodyPr wrap="none" anchor="ctr"/>
          <a:lstStyle/>
          <a:p>
            <a:endParaRPr lang="ja-JP" altLang="en-US"/>
          </a:p>
        </p:txBody>
      </p:sp>
      <p:sp>
        <p:nvSpPr>
          <p:cNvPr id="72710" name="Line 6"/>
          <p:cNvSpPr>
            <a:spLocks noChangeShapeType="1"/>
          </p:cNvSpPr>
          <p:nvPr/>
        </p:nvSpPr>
        <p:spPr bwMode="auto">
          <a:xfrm>
            <a:off x="323850" y="2420938"/>
            <a:ext cx="8424863" cy="0"/>
          </a:xfrm>
          <a:prstGeom prst="line">
            <a:avLst/>
          </a:prstGeom>
          <a:noFill/>
          <a:ln w="9525">
            <a:solidFill>
              <a:schemeClr val="tx1"/>
            </a:solidFill>
            <a:round/>
            <a:headEnd/>
            <a:tailEnd/>
          </a:ln>
          <a:effectLst/>
        </p:spPr>
        <p:txBody>
          <a:bodyPr/>
          <a:lstStyle/>
          <a:p>
            <a:endParaRPr lang="ja-JP" altLang="en-US"/>
          </a:p>
        </p:txBody>
      </p:sp>
      <p:sp>
        <p:nvSpPr>
          <p:cNvPr id="72711" name="Line 7"/>
          <p:cNvSpPr>
            <a:spLocks noChangeShapeType="1"/>
          </p:cNvSpPr>
          <p:nvPr/>
        </p:nvSpPr>
        <p:spPr bwMode="auto">
          <a:xfrm>
            <a:off x="1908175" y="476250"/>
            <a:ext cx="0" cy="5616575"/>
          </a:xfrm>
          <a:prstGeom prst="line">
            <a:avLst/>
          </a:prstGeom>
          <a:noFill/>
          <a:ln w="9525">
            <a:solidFill>
              <a:schemeClr val="tx1"/>
            </a:solidFill>
            <a:round/>
            <a:headEnd/>
            <a:tailEnd/>
          </a:ln>
          <a:effectLst/>
        </p:spPr>
        <p:txBody>
          <a:bodyPr/>
          <a:lstStyle/>
          <a:p>
            <a:endParaRPr lang="ja-JP" altLang="en-US"/>
          </a:p>
        </p:txBody>
      </p:sp>
      <p:sp>
        <p:nvSpPr>
          <p:cNvPr id="72712" name="Line 8"/>
          <p:cNvSpPr>
            <a:spLocks noChangeShapeType="1"/>
          </p:cNvSpPr>
          <p:nvPr/>
        </p:nvSpPr>
        <p:spPr bwMode="auto">
          <a:xfrm>
            <a:off x="6516688" y="476250"/>
            <a:ext cx="0" cy="5616575"/>
          </a:xfrm>
          <a:prstGeom prst="line">
            <a:avLst/>
          </a:prstGeom>
          <a:noFill/>
          <a:ln w="9525">
            <a:solidFill>
              <a:schemeClr val="tx1"/>
            </a:solidFill>
            <a:round/>
            <a:headEnd/>
            <a:tailEnd/>
          </a:ln>
          <a:effectLst/>
        </p:spPr>
        <p:txBody>
          <a:bodyPr/>
          <a:lstStyle/>
          <a:p>
            <a:endParaRPr lang="ja-JP" altLang="en-US"/>
          </a:p>
        </p:txBody>
      </p:sp>
      <p:sp>
        <p:nvSpPr>
          <p:cNvPr id="72721" name="AutoShape 17"/>
          <p:cNvSpPr>
            <a:spLocks noChangeArrowheads="1"/>
          </p:cNvSpPr>
          <p:nvPr/>
        </p:nvSpPr>
        <p:spPr bwMode="auto">
          <a:xfrm rot="-2254899">
            <a:off x="1312863" y="3998913"/>
            <a:ext cx="5653087" cy="504825"/>
          </a:xfrm>
          <a:prstGeom prst="rightArrow">
            <a:avLst>
              <a:gd name="adj1" fmla="val 60352"/>
              <a:gd name="adj2" fmla="val 146146"/>
            </a:avLst>
          </a:prstGeom>
          <a:solidFill>
            <a:srgbClr val="FFFF66"/>
          </a:solidFill>
          <a:ln w="9525">
            <a:solidFill>
              <a:schemeClr val="tx1"/>
            </a:solidFill>
            <a:miter lim="800000"/>
            <a:headEnd/>
            <a:tailEnd/>
          </a:ln>
          <a:effectLst/>
        </p:spPr>
        <p:txBody>
          <a:bodyPr wrap="none" anchor="ctr"/>
          <a:lstStyle/>
          <a:p>
            <a:endParaRPr lang="ja-JP" altLang="en-US"/>
          </a:p>
        </p:txBody>
      </p:sp>
      <p:sp>
        <p:nvSpPr>
          <p:cNvPr id="72726" name="AutoShape 22"/>
          <p:cNvSpPr>
            <a:spLocks noChangeArrowheads="1"/>
          </p:cNvSpPr>
          <p:nvPr/>
        </p:nvSpPr>
        <p:spPr bwMode="auto">
          <a:xfrm>
            <a:off x="1720850" y="5795963"/>
            <a:ext cx="360363" cy="360362"/>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30" name="Line 26"/>
          <p:cNvSpPr>
            <a:spLocks noChangeShapeType="1"/>
          </p:cNvSpPr>
          <p:nvPr/>
        </p:nvSpPr>
        <p:spPr bwMode="auto">
          <a:xfrm>
            <a:off x="3203575" y="2420938"/>
            <a:ext cx="0" cy="3744912"/>
          </a:xfrm>
          <a:prstGeom prst="line">
            <a:avLst/>
          </a:prstGeom>
          <a:noFill/>
          <a:ln w="9525">
            <a:solidFill>
              <a:schemeClr val="tx1"/>
            </a:solidFill>
            <a:round/>
            <a:headEnd/>
            <a:tailEnd/>
          </a:ln>
          <a:effectLst/>
        </p:spPr>
        <p:txBody>
          <a:bodyPr/>
          <a:lstStyle/>
          <a:p>
            <a:endParaRPr lang="ja-JP" altLang="en-US"/>
          </a:p>
        </p:txBody>
      </p:sp>
      <p:sp>
        <p:nvSpPr>
          <p:cNvPr id="72731" name="Line 27"/>
          <p:cNvSpPr>
            <a:spLocks noChangeShapeType="1"/>
          </p:cNvSpPr>
          <p:nvPr/>
        </p:nvSpPr>
        <p:spPr bwMode="auto">
          <a:xfrm>
            <a:off x="4154488" y="2420938"/>
            <a:ext cx="0" cy="3744912"/>
          </a:xfrm>
          <a:prstGeom prst="line">
            <a:avLst/>
          </a:prstGeom>
          <a:noFill/>
          <a:ln w="9525">
            <a:solidFill>
              <a:schemeClr val="tx1"/>
            </a:solidFill>
            <a:round/>
            <a:headEnd/>
            <a:tailEnd/>
          </a:ln>
          <a:effectLst/>
        </p:spPr>
        <p:txBody>
          <a:bodyPr/>
          <a:lstStyle/>
          <a:p>
            <a:endParaRPr lang="ja-JP" altLang="en-US"/>
          </a:p>
        </p:txBody>
      </p:sp>
      <p:sp>
        <p:nvSpPr>
          <p:cNvPr id="72732" name="Line 28"/>
          <p:cNvSpPr>
            <a:spLocks noChangeShapeType="1"/>
          </p:cNvSpPr>
          <p:nvPr/>
        </p:nvSpPr>
        <p:spPr bwMode="auto">
          <a:xfrm>
            <a:off x="5041900" y="2420938"/>
            <a:ext cx="0" cy="3744912"/>
          </a:xfrm>
          <a:prstGeom prst="line">
            <a:avLst/>
          </a:prstGeom>
          <a:noFill/>
          <a:ln w="9525">
            <a:solidFill>
              <a:schemeClr val="tx1"/>
            </a:solidFill>
            <a:round/>
            <a:headEnd/>
            <a:tailEnd/>
          </a:ln>
          <a:effectLst/>
        </p:spPr>
        <p:txBody>
          <a:bodyPr/>
          <a:lstStyle/>
          <a:p>
            <a:endParaRPr lang="ja-JP" altLang="en-US"/>
          </a:p>
        </p:txBody>
      </p:sp>
      <p:sp>
        <p:nvSpPr>
          <p:cNvPr id="72724" name="AutoShape 20"/>
          <p:cNvSpPr>
            <a:spLocks noChangeArrowheads="1"/>
          </p:cNvSpPr>
          <p:nvPr/>
        </p:nvSpPr>
        <p:spPr bwMode="auto">
          <a:xfrm>
            <a:off x="4859338" y="3381375"/>
            <a:ext cx="360362" cy="360363"/>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25" name="AutoShape 21"/>
          <p:cNvSpPr>
            <a:spLocks noChangeArrowheads="1"/>
          </p:cNvSpPr>
          <p:nvPr/>
        </p:nvSpPr>
        <p:spPr bwMode="auto">
          <a:xfrm>
            <a:off x="3986213" y="4057650"/>
            <a:ext cx="360362" cy="360363"/>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27" name="AutoShape 23"/>
          <p:cNvSpPr>
            <a:spLocks noChangeArrowheads="1"/>
          </p:cNvSpPr>
          <p:nvPr/>
        </p:nvSpPr>
        <p:spPr bwMode="auto">
          <a:xfrm>
            <a:off x="3025775" y="4797425"/>
            <a:ext cx="360363" cy="360363"/>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37" name="Text Box 33"/>
          <p:cNvSpPr txBox="1">
            <a:spLocks noChangeArrowheads="1"/>
          </p:cNvSpPr>
          <p:nvPr/>
        </p:nvSpPr>
        <p:spPr bwMode="auto">
          <a:xfrm>
            <a:off x="512763" y="2492375"/>
            <a:ext cx="458787" cy="3457575"/>
          </a:xfrm>
          <a:prstGeom prst="rect">
            <a:avLst/>
          </a:prstGeom>
          <a:noFill/>
          <a:ln w="9525">
            <a:noFill/>
            <a:miter lim="800000"/>
            <a:headEnd/>
            <a:tailEnd/>
          </a:ln>
          <a:effectLst/>
        </p:spPr>
        <p:txBody>
          <a:bodyPr vert="eaVert">
            <a:spAutoFit/>
          </a:bodyPr>
          <a:lstStyle/>
          <a:p>
            <a:pPr>
              <a:spcBef>
                <a:spcPct val="50000"/>
              </a:spcBef>
            </a:pPr>
            <a:r>
              <a:rPr lang="en-US" altLang="ja-JP">
                <a:solidFill>
                  <a:srgbClr val="FF0000"/>
                </a:solidFill>
              </a:rPr>
              <a:t>Development (RC) stage </a:t>
            </a:r>
          </a:p>
        </p:txBody>
      </p:sp>
      <p:sp>
        <p:nvSpPr>
          <p:cNvPr id="72738" name="Text Box 34"/>
          <p:cNvSpPr txBox="1">
            <a:spLocks noChangeArrowheads="1"/>
          </p:cNvSpPr>
          <p:nvPr/>
        </p:nvSpPr>
        <p:spPr bwMode="auto">
          <a:xfrm>
            <a:off x="512763" y="692150"/>
            <a:ext cx="458787" cy="1584325"/>
          </a:xfrm>
          <a:prstGeom prst="rect">
            <a:avLst/>
          </a:prstGeom>
          <a:noFill/>
          <a:ln w="9525">
            <a:noFill/>
            <a:miter lim="800000"/>
            <a:headEnd/>
            <a:tailEnd/>
          </a:ln>
          <a:effectLst/>
        </p:spPr>
        <p:txBody>
          <a:bodyPr vert="eaVert">
            <a:spAutoFit/>
          </a:bodyPr>
          <a:lstStyle/>
          <a:p>
            <a:pPr>
              <a:spcBef>
                <a:spcPct val="50000"/>
              </a:spcBef>
            </a:pPr>
            <a:r>
              <a:rPr lang="en-US" altLang="ja-JP">
                <a:solidFill>
                  <a:srgbClr val="0066FF"/>
                </a:solidFill>
              </a:rPr>
              <a:t>Relase stage</a:t>
            </a:r>
            <a:r>
              <a:rPr lang="en-US" altLang="ja-JP">
                <a:solidFill>
                  <a:srgbClr val="FF0000"/>
                </a:solidFill>
              </a:rPr>
              <a:t> </a:t>
            </a:r>
          </a:p>
        </p:txBody>
      </p:sp>
      <p:sp>
        <p:nvSpPr>
          <p:cNvPr id="72739" name="Text Box 35"/>
          <p:cNvSpPr txBox="1">
            <a:spLocks noChangeArrowheads="1"/>
          </p:cNvSpPr>
          <p:nvPr/>
        </p:nvSpPr>
        <p:spPr bwMode="auto">
          <a:xfrm>
            <a:off x="1116013" y="6121400"/>
            <a:ext cx="2087562" cy="336550"/>
          </a:xfrm>
          <a:prstGeom prst="rect">
            <a:avLst/>
          </a:prstGeom>
          <a:noFill/>
          <a:ln w="9525">
            <a:noFill/>
            <a:miter lim="800000"/>
            <a:headEnd/>
            <a:tailEnd/>
          </a:ln>
          <a:effectLst/>
        </p:spPr>
        <p:txBody>
          <a:bodyPr>
            <a:spAutoFit/>
          </a:bodyPr>
          <a:lstStyle/>
          <a:p>
            <a:pPr>
              <a:spcBef>
                <a:spcPct val="50000"/>
              </a:spcBef>
            </a:pPr>
            <a:r>
              <a:rPr lang="en-US" altLang="ja-JP" sz="1600" b="1">
                <a:solidFill>
                  <a:srgbClr val="FF0000"/>
                </a:solidFill>
              </a:rPr>
              <a:t>New project Open</a:t>
            </a:r>
          </a:p>
        </p:txBody>
      </p:sp>
      <p:sp>
        <p:nvSpPr>
          <p:cNvPr id="72740" name="Text Box 36"/>
          <p:cNvSpPr txBox="1">
            <a:spLocks noChangeArrowheads="1"/>
          </p:cNvSpPr>
          <p:nvPr/>
        </p:nvSpPr>
        <p:spPr bwMode="auto">
          <a:xfrm>
            <a:off x="1254125" y="1435100"/>
            <a:ext cx="1296988" cy="581025"/>
          </a:xfrm>
          <a:prstGeom prst="rect">
            <a:avLst/>
          </a:prstGeom>
          <a:solidFill>
            <a:schemeClr val="bg1"/>
          </a:solidFill>
          <a:ln w="9525">
            <a:noFill/>
            <a:miter lim="800000"/>
            <a:headEnd/>
            <a:tailEnd/>
          </a:ln>
          <a:effectLst/>
        </p:spPr>
        <p:txBody>
          <a:bodyPr>
            <a:spAutoFit/>
          </a:bodyPr>
          <a:lstStyle/>
          <a:p>
            <a:pPr algn="ctr">
              <a:spcBef>
                <a:spcPct val="50000"/>
              </a:spcBef>
            </a:pPr>
            <a:r>
              <a:rPr lang="en-US" altLang="ja-JP" sz="1600" b="1">
                <a:solidFill>
                  <a:srgbClr val="FF0000"/>
                </a:solidFill>
              </a:rPr>
              <a:t> kernel release</a:t>
            </a:r>
          </a:p>
        </p:txBody>
      </p:sp>
      <p:sp>
        <p:nvSpPr>
          <p:cNvPr id="72728" name="AutoShape 24"/>
          <p:cNvSpPr>
            <a:spLocks noChangeArrowheads="1"/>
          </p:cNvSpPr>
          <p:nvPr/>
        </p:nvSpPr>
        <p:spPr bwMode="auto">
          <a:xfrm rot="-2254899">
            <a:off x="1797050" y="1541463"/>
            <a:ext cx="1827213" cy="504825"/>
          </a:xfrm>
          <a:prstGeom prst="rightArrow">
            <a:avLst>
              <a:gd name="adj1" fmla="val 60352"/>
              <a:gd name="adj2" fmla="val 47238"/>
            </a:avLst>
          </a:prstGeom>
          <a:solidFill>
            <a:srgbClr val="FFFF66"/>
          </a:solidFill>
          <a:ln w="9525">
            <a:solidFill>
              <a:schemeClr val="tx1"/>
            </a:solidFill>
            <a:miter lim="800000"/>
            <a:headEnd/>
            <a:tailEnd/>
          </a:ln>
          <a:effectLst/>
        </p:spPr>
        <p:txBody>
          <a:bodyPr wrap="none" anchor="ctr"/>
          <a:lstStyle/>
          <a:p>
            <a:endParaRPr lang="ja-JP" altLang="en-US"/>
          </a:p>
        </p:txBody>
      </p:sp>
      <p:sp>
        <p:nvSpPr>
          <p:cNvPr id="72729" name="AutoShape 25"/>
          <p:cNvSpPr>
            <a:spLocks noChangeArrowheads="1"/>
          </p:cNvSpPr>
          <p:nvPr/>
        </p:nvSpPr>
        <p:spPr bwMode="auto">
          <a:xfrm>
            <a:off x="1725613" y="2239963"/>
            <a:ext cx="360362" cy="360362"/>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41" name="Line 37"/>
          <p:cNvSpPr>
            <a:spLocks noChangeShapeType="1"/>
          </p:cNvSpPr>
          <p:nvPr/>
        </p:nvSpPr>
        <p:spPr bwMode="auto">
          <a:xfrm>
            <a:off x="1908175" y="2636838"/>
            <a:ext cx="0" cy="3097212"/>
          </a:xfrm>
          <a:prstGeom prst="line">
            <a:avLst/>
          </a:prstGeom>
          <a:noFill/>
          <a:ln w="28575">
            <a:solidFill>
              <a:srgbClr val="0066FF"/>
            </a:solidFill>
            <a:round/>
            <a:headEnd/>
            <a:tailEnd type="triangle" w="med" len="med"/>
          </a:ln>
          <a:effectLst/>
        </p:spPr>
        <p:txBody>
          <a:bodyPr/>
          <a:lstStyle/>
          <a:p>
            <a:endParaRPr lang="ja-JP" altLang="en-US"/>
          </a:p>
        </p:txBody>
      </p:sp>
      <p:sp>
        <p:nvSpPr>
          <p:cNvPr id="72742" name="AutoShape 38"/>
          <p:cNvSpPr>
            <a:spLocks noChangeArrowheads="1"/>
          </p:cNvSpPr>
          <p:nvPr/>
        </p:nvSpPr>
        <p:spPr bwMode="auto">
          <a:xfrm>
            <a:off x="1979613" y="2709863"/>
            <a:ext cx="1152525" cy="503237"/>
          </a:xfrm>
          <a:prstGeom prst="roundRect">
            <a:avLst>
              <a:gd name="adj" fmla="val 16667"/>
            </a:avLst>
          </a:prstGeom>
          <a:solidFill>
            <a:srgbClr val="FFFF00"/>
          </a:solidFill>
          <a:ln w="9525">
            <a:solidFill>
              <a:schemeClr val="tx1"/>
            </a:solidFill>
            <a:round/>
            <a:headEnd/>
            <a:tailEnd/>
          </a:ln>
          <a:effectLst/>
        </p:spPr>
        <p:txBody>
          <a:bodyPr wrap="none" anchor="ctr"/>
          <a:lstStyle/>
          <a:p>
            <a:pPr algn="ctr"/>
            <a:r>
              <a:rPr lang="en-US" altLang="ja-JP">
                <a:solidFill>
                  <a:srgbClr val="FF0066"/>
                </a:solidFill>
              </a:rPr>
              <a:t>merge</a:t>
            </a:r>
            <a:br>
              <a:rPr lang="en-US" altLang="ja-JP">
                <a:solidFill>
                  <a:srgbClr val="FF0066"/>
                </a:solidFill>
              </a:rPr>
            </a:br>
            <a:r>
              <a:rPr lang="en-US" altLang="ja-JP">
                <a:solidFill>
                  <a:srgbClr val="FF0066"/>
                </a:solidFill>
              </a:rPr>
              <a:t>window</a:t>
            </a:r>
          </a:p>
        </p:txBody>
      </p:sp>
      <p:sp>
        <p:nvSpPr>
          <p:cNvPr id="72743" name="Text Box 39"/>
          <p:cNvSpPr txBox="1">
            <a:spLocks noChangeArrowheads="1"/>
          </p:cNvSpPr>
          <p:nvPr/>
        </p:nvSpPr>
        <p:spPr bwMode="auto">
          <a:xfrm>
            <a:off x="2636838" y="4440238"/>
            <a:ext cx="647700" cy="366712"/>
          </a:xfrm>
          <a:prstGeom prst="rect">
            <a:avLst/>
          </a:prstGeom>
          <a:noFill/>
          <a:ln w="9525">
            <a:noFill/>
            <a:miter lim="800000"/>
            <a:headEnd/>
            <a:tailEnd/>
          </a:ln>
          <a:effectLst/>
        </p:spPr>
        <p:txBody>
          <a:bodyPr>
            <a:spAutoFit/>
          </a:bodyPr>
          <a:lstStyle/>
          <a:p>
            <a:pPr>
              <a:spcBef>
                <a:spcPct val="50000"/>
              </a:spcBef>
            </a:pPr>
            <a:r>
              <a:rPr lang="en-US" altLang="ja-JP" b="1">
                <a:solidFill>
                  <a:srgbClr val="FF0000"/>
                </a:solidFill>
              </a:rPr>
              <a:t>RC1</a:t>
            </a:r>
          </a:p>
        </p:txBody>
      </p:sp>
      <p:sp>
        <p:nvSpPr>
          <p:cNvPr id="72744" name="Text Box 40"/>
          <p:cNvSpPr txBox="1">
            <a:spLocks noChangeArrowheads="1"/>
          </p:cNvSpPr>
          <p:nvPr/>
        </p:nvSpPr>
        <p:spPr bwMode="auto">
          <a:xfrm>
            <a:off x="3563938" y="3740150"/>
            <a:ext cx="647700" cy="366713"/>
          </a:xfrm>
          <a:prstGeom prst="rect">
            <a:avLst/>
          </a:prstGeom>
          <a:noFill/>
          <a:ln w="9525">
            <a:noFill/>
            <a:miter lim="800000"/>
            <a:headEnd/>
            <a:tailEnd/>
          </a:ln>
          <a:effectLst/>
        </p:spPr>
        <p:txBody>
          <a:bodyPr>
            <a:spAutoFit/>
          </a:bodyPr>
          <a:lstStyle/>
          <a:p>
            <a:pPr>
              <a:spcBef>
                <a:spcPct val="50000"/>
              </a:spcBef>
            </a:pPr>
            <a:r>
              <a:rPr lang="en-US" altLang="ja-JP" b="1">
                <a:solidFill>
                  <a:srgbClr val="FF0000"/>
                </a:solidFill>
              </a:rPr>
              <a:t>RC2</a:t>
            </a:r>
          </a:p>
        </p:txBody>
      </p:sp>
      <p:sp>
        <p:nvSpPr>
          <p:cNvPr id="72745" name="Text Box 41"/>
          <p:cNvSpPr txBox="1">
            <a:spLocks noChangeArrowheads="1"/>
          </p:cNvSpPr>
          <p:nvPr/>
        </p:nvSpPr>
        <p:spPr bwMode="auto">
          <a:xfrm>
            <a:off x="5003800" y="3709988"/>
            <a:ext cx="647700" cy="366712"/>
          </a:xfrm>
          <a:prstGeom prst="rect">
            <a:avLst/>
          </a:prstGeom>
          <a:noFill/>
          <a:ln w="9525">
            <a:noFill/>
            <a:miter lim="800000"/>
            <a:headEnd/>
            <a:tailEnd/>
          </a:ln>
          <a:effectLst/>
        </p:spPr>
        <p:txBody>
          <a:bodyPr>
            <a:spAutoFit/>
          </a:bodyPr>
          <a:lstStyle/>
          <a:p>
            <a:pPr>
              <a:spcBef>
                <a:spcPct val="50000"/>
              </a:spcBef>
            </a:pPr>
            <a:r>
              <a:rPr lang="en-US" altLang="ja-JP" b="1">
                <a:solidFill>
                  <a:srgbClr val="FF0000"/>
                </a:solidFill>
              </a:rPr>
              <a:t>RC3</a:t>
            </a:r>
          </a:p>
        </p:txBody>
      </p:sp>
      <p:sp>
        <p:nvSpPr>
          <p:cNvPr id="72746" name="AutoShape 42"/>
          <p:cNvSpPr>
            <a:spLocks noChangeArrowheads="1"/>
          </p:cNvSpPr>
          <p:nvPr/>
        </p:nvSpPr>
        <p:spPr bwMode="auto">
          <a:xfrm>
            <a:off x="5435600" y="2924175"/>
            <a:ext cx="360363" cy="360363"/>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48" name="Text Box 44"/>
          <p:cNvSpPr txBox="1">
            <a:spLocks noChangeArrowheads="1"/>
          </p:cNvSpPr>
          <p:nvPr/>
        </p:nvSpPr>
        <p:spPr bwMode="auto">
          <a:xfrm>
            <a:off x="5219700" y="2420938"/>
            <a:ext cx="647700" cy="366712"/>
          </a:xfrm>
          <a:prstGeom prst="rect">
            <a:avLst/>
          </a:prstGeom>
          <a:noFill/>
          <a:ln w="9525">
            <a:noFill/>
            <a:miter lim="800000"/>
            <a:headEnd/>
            <a:tailEnd/>
          </a:ln>
          <a:effectLst/>
        </p:spPr>
        <p:txBody>
          <a:bodyPr>
            <a:spAutoFit/>
          </a:bodyPr>
          <a:lstStyle/>
          <a:p>
            <a:pPr>
              <a:spcBef>
                <a:spcPct val="50000"/>
              </a:spcBef>
            </a:pPr>
            <a:r>
              <a:rPr lang="en-US" altLang="ja-JP" b="1">
                <a:solidFill>
                  <a:srgbClr val="FF0000"/>
                </a:solidFill>
              </a:rPr>
              <a:t>RC4</a:t>
            </a:r>
          </a:p>
        </p:txBody>
      </p:sp>
      <p:sp>
        <p:nvSpPr>
          <p:cNvPr id="72749" name="AutoShape 45"/>
          <p:cNvSpPr>
            <a:spLocks noChangeArrowheads="1"/>
          </p:cNvSpPr>
          <p:nvPr/>
        </p:nvSpPr>
        <p:spPr bwMode="auto">
          <a:xfrm>
            <a:off x="5148263" y="5373688"/>
            <a:ext cx="1295400" cy="503237"/>
          </a:xfrm>
          <a:prstGeom prst="roundRect">
            <a:avLst>
              <a:gd name="adj" fmla="val 16667"/>
            </a:avLst>
          </a:prstGeom>
          <a:solidFill>
            <a:srgbClr val="FFFFCC"/>
          </a:solidFill>
          <a:ln w="9525">
            <a:solidFill>
              <a:schemeClr val="tx1"/>
            </a:solidFill>
            <a:round/>
            <a:headEnd/>
            <a:tailEnd/>
          </a:ln>
          <a:effectLst/>
        </p:spPr>
        <p:txBody>
          <a:bodyPr wrap="none" anchor="ctr"/>
          <a:lstStyle/>
          <a:p>
            <a:pPr algn="ctr"/>
            <a:r>
              <a:rPr lang="en-US" altLang="ja-JP">
                <a:solidFill>
                  <a:srgbClr val="FF0066"/>
                </a:solidFill>
              </a:rPr>
              <a:t>stabilize</a:t>
            </a:r>
            <a:br>
              <a:rPr lang="en-US" altLang="ja-JP">
                <a:solidFill>
                  <a:srgbClr val="FF0066"/>
                </a:solidFill>
              </a:rPr>
            </a:br>
            <a:r>
              <a:rPr lang="en-US" altLang="ja-JP">
                <a:solidFill>
                  <a:srgbClr val="FF0066"/>
                </a:solidFill>
              </a:rPr>
              <a:t>bug fix only</a:t>
            </a:r>
          </a:p>
        </p:txBody>
      </p:sp>
      <p:sp>
        <p:nvSpPr>
          <p:cNvPr id="72752" name="Text Box 48"/>
          <p:cNvSpPr txBox="1">
            <a:spLocks noChangeArrowheads="1"/>
          </p:cNvSpPr>
          <p:nvPr/>
        </p:nvSpPr>
        <p:spPr bwMode="auto">
          <a:xfrm>
            <a:off x="5867400" y="1341438"/>
            <a:ext cx="1296988" cy="581025"/>
          </a:xfrm>
          <a:prstGeom prst="rect">
            <a:avLst/>
          </a:prstGeom>
          <a:solidFill>
            <a:schemeClr val="bg1"/>
          </a:solidFill>
          <a:ln w="9525">
            <a:noFill/>
            <a:miter lim="800000"/>
            <a:headEnd/>
            <a:tailEnd/>
          </a:ln>
          <a:effectLst/>
        </p:spPr>
        <p:txBody>
          <a:bodyPr>
            <a:spAutoFit/>
          </a:bodyPr>
          <a:lstStyle/>
          <a:p>
            <a:pPr algn="ctr">
              <a:spcBef>
                <a:spcPct val="50000"/>
              </a:spcBef>
            </a:pPr>
            <a:r>
              <a:rPr lang="en-US" altLang="ja-JP" sz="1600" b="1">
                <a:solidFill>
                  <a:srgbClr val="FF0000"/>
                </a:solidFill>
              </a:rPr>
              <a:t> kernel release</a:t>
            </a:r>
          </a:p>
        </p:txBody>
      </p:sp>
      <p:sp>
        <p:nvSpPr>
          <p:cNvPr id="72722" name="AutoShape 18"/>
          <p:cNvSpPr>
            <a:spLocks noChangeArrowheads="1"/>
          </p:cNvSpPr>
          <p:nvPr/>
        </p:nvSpPr>
        <p:spPr bwMode="auto">
          <a:xfrm rot="-2254899">
            <a:off x="6400800" y="1538288"/>
            <a:ext cx="1827213" cy="504825"/>
          </a:xfrm>
          <a:prstGeom prst="rightArrow">
            <a:avLst>
              <a:gd name="adj1" fmla="val 60352"/>
              <a:gd name="adj2" fmla="val 47238"/>
            </a:avLst>
          </a:prstGeom>
          <a:solidFill>
            <a:srgbClr val="FFFF66"/>
          </a:solidFill>
          <a:ln w="9525">
            <a:solidFill>
              <a:schemeClr val="tx1"/>
            </a:solidFill>
            <a:miter lim="800000"/>
            <a:headEnd/>
            <a:tailEnd/>
          </a:ln>
          <a:effectLst/>
        </p:spPr>
        <p:txBody>
          <a:bodyPr wrap="none" anchor="ctr"/>
          <a:lstStyle/>
          <a:p>
            <a:endParaRPr lang="ja-JP" altLang="en-US"/>
          </a:p>
        </p:txBody>
      </p:sp>
      <p:sp>
        <p:nvSpPr>
          <p:cNvPr id="72723" name="AutoShape 19"/>
          <p:cNvSpPr>
            <a:spLocks noChangeArrowheads="1"/>
          </p:cNvSpPr>
          <p:nvPr/>
        </p:nvSpPr>
        <p:spPr bwMode="auto">
          <a:xfrm>
            <a:off x="6338888" y="2233613"/>
            <a:ext cx="360362" cy="360362"/>
          </a:xfrm>
          <a:prstGeom prst="flowChartSummingJunction">
            <a:avLst/>
          </a:prstGeom>
          <a:solidFill>
            <a:srgbClr val="FF9966"/>
          </a:solidFill>
          <a:ln w="9525">
            <a:solidFill>
              <a:schemeClr val="tx1"/>
            </a:solidFill>
            <a:round/>
            <a:headEnd/>
            <a:tailEnd/>
          </a:ln>
          <a:effectLst/>
        </p:spPr>
        <p:txBody>
          <a:bodyPr wrap="none" anchor="ctr"/>
          <a:lstStyle/>
          <a:p>
            <a:endParaRPr lang="ja-JP" altLang="en-US"/>
          </a:p>
        </p:txBody>
      </p:sp>
      <p:sp>
        <p:nvSpPr>
          <p:cNvPr id="72750" name="AutoShape 46"/>
          <p:cNvSpPr>
            <a:spLocks noChangeArrowheads="1"/>
          </p:cNvSpPr>
          <p:nvPr/>
        </p:nvSpPr>
        <p:spPr bwMode="auto">
          <a:xfrm>
            <a:off x="6948488" y="1763713"/>
            <a:ext cx="360362" cy="360362"/>
          </a:xfrm>
          <a:prstGeom prst="flowChartSummingJunction">
            <a:avLst/>
          </a:prstGeom>
          <a:solidFill>
            <a:srgbClr val="FF99FF"/>
          </a:solidFill>
          <a:ln w="9525">
            <a:solidFill>
              <a:schemeClr val="tx1"/>
            </a:solidFill>
            <a:round/>
            <a:headEnd/>
            <a:tailEnd/>
          </a:ln>
          <a:effectLst/>
        </p:spPr>
        <p:txBody>
          <a:bodyPr wrap="none" anchor="ctr"/>
          <a:lstStyle/>
          <a:p>
            <a:endParaRPr lang="ja-JP" altLang="en-US"/>
          </a:p>
        </p:txBody>
      </p:sp>
      <p:sp>
        <p:nvSpPr>
          <p:cNvPr id="72751" name="AutoShape 47"/>
          <p:cNvSpPr>
            <a:spLocks noChangeArrowheads="1"/>
          </p:cNvSpPr>
          <p:nvPr/>
        </p:nvSpPr>
        <p:spPr bwMode="auto">
          <a:xfrm>
            <a:off x="7451725" y="1370013"/>
            <a:ext cx="360363" cy="360362"/>
          </a:xfrm>
          <a:prstGeom prst="flowChartSummingJunction">
            <a:avLst/>
          </a:prstGeom>
          <a:solidFill>
            <a:srgbClr val="FF99FF"/>
          </a:solidFill>
          <a:ln w="9525">
            <a:solidFill>
              <a:schemeClr val="tx1"/>
            </a:solidFill>
            <a:round/>
            <a:headEnd/>
            <a:tailEnd/>
          </a:ln>
          <a:effectLst/>
        </p:spPr>
        <p:txBody>
          <a:bodyPr wrap="none" anchor="ctr"/>
          <a:lstStyle/>
          <a:p>
            <a:endParaRPr lang="ja-JP" altLang="en-US"/>
          </a:p>
        </p:txBody>
      </p:sp>
      <p:sp>
        <p:nvSpPr>
          <p:cNvPr id="72753" name="AutoShape 49"/>
          <p:cNvSpPr>
            <a:spLocks noChangeArrowheads="1"/>
          </p:cNvSpPr>
          <p:nvPr/>
        </p:nvSpPr>
        <p:spPr bwMode="auto">
          <a:xfrm>
            <a:off x="1979613" y="361950"/>
            <a:ext cx="4464050" cy="517525"/>
          </a:xfrm>
          <a:prstGeom prst="leftRightArrow">
            <a:avLst>
              <a:gd name="adj1" fmla="val 55065"/>
              <a:gd name="adj2" fmla="val 60141"/>
            </a:avLst>
          </a:prstGeom>
          <a:solidFill>
            <a:srgbClr val="99FFCC"/>
          </a:solidFill>
          <a:ln w="9525">
            <a:solidFill>
              <a:schemeClr val="tx1"/>
            </a:solidFill>
            <a:miter lim="800000"/>
            <a:headEnd/>
            <a:tailEnd/>
          </a:ln>
          <a:effectLst/>
        </p:spPr>
        <p:txBody>
          <a:bodyPr wrap="none" anchor="ctr"/>
          <a:lstStyle/>
          <a:p>
            <a:endParaRPr lang="ja-JP" altLang="en-US"/>
          </a:p>
        </p:txBody>
      </p:sp>
      <p:sp>
        <p:nvSpPr>
          <p:cNvPr id="72754" name="Text Box 50"/>
          <p:cNvSpPr txBox="1">
            <a:spLocks noChangeArrowheads="1"/>
          </p:cNvSpPr>
          <p:nvPr/>
        </p:nvSpPr>
        <p:spPr bwMode="auto">
          <a:xfrm>
            <a:off x="2339975" y="417513"/>
            <a:ext cx="3744913" cy="366712"/>
          </a:xfrm>
          <a:prstGeom prst="rect">
            <a:avLst/>
          </a:prstGeom>
          <a:noFill/>
          <a:ln w="9525">
            <a:noFill/>
            <a:miter lim="800000"/>
            <a:headEnd/>
            <a:tailEnd/>
          </a:ln>
          <a:effectLst/>
        </p:spPr>
        <p:txBody>
          <a:bodyPr>
            <a:spAutoFit/>
          </a:bodyPr>
          <a:lstStyle/>
          <a:p>
            <a:pPr>
              <a:spcBef>
                <a:spcPct val="50000"/>
              </a:spcBef>
            </a:pPr>
            <a:r>
              <a:rPr lang="en-US" altLang="ja-JP"/>
              <a:t>Development Cycle ( 3 month )</a:t>
            </a:r>
          </a:p>
        </p:txBody>
      </p:sp>
      <p:sp>
        <p:nvSpPr>
          <p:cNvPr id="72756" name="AutoShape 52"/>
          <p:cNvSpPr>
            <a:spLocks noChangeArrowheads="1"/>
          </p:cNvSpPr>
          <p:nvPr/>
        </p:nvSpPr>
        <p:spPr bwMode="auto">
          <a:xfrm>
            <a:off x="3228975" y="2714625"/>
            <a:ext cx="1800225" cy="503238"/>
          </a:xfrm>
          <a:prstGeom prst="roundRect">
            <a:avLst>
              <a:gd name="adj" fmla="val 16667"/>
            </a:avLst>
          </a:prstGeom>
          <a:solidFill>
            <a:srgbClr val="FFFFCC"/>
          </a:solidFill>
          <a:ln w="9525">
            <a:solidFill>
              <a:schemeClr val="tx1"/>
            </a:solidFill>
            <a:round/>
            <a:headEnd/>
            <a:tailEnd/>
          </a:ln>
          <a:effectLst/>
        </p:spPr>
        <p:txBody>
          <a:bodyPr wrap="none" anchor="ctr"/>
          <a:lstStyle/>
          <a:p>
            <a:pPr algn="ctr"/>
            <a:r>
              <a:rPr lang="en-US" altLang="ja-JP">
                <a:solidFill>
                  <a:srgbClr val="FF0066"/>
                </a:solidFill>
              </a:rPr>
              <a:t>verification period</a:t>
            </a:r>
          </a:p>
        </p:txBody>
      </p:sp>
      <p:sp>
        <p:nvSpPr>
          <p:cNvPr id="72757" name="Text Box 53"/>
          <p:cNvSpPr txBox="1">
            <a:spLocks noChangeArrowheads="1"/>
          </p:cNvSpPr>
          <p:nvPr/>
        </p:nvSpPr>
        <p:spPr bwMode="auto">
          <a:xfrm>
            <a:off x="6588125" y="3284538"/>
            <a:ext cx="2376488" cy="942975"/>
          </a:xfrm>
          <a:prstGeom prst="rect">
            <a:avLst/>
          </a:prstGeom>
          <a:noFill/>
          <a:ln w="9525">
            <a:noFill/>
            <a:miter lim="800000"/>
            <a:headEnd/>
            <a:tailEnd/>
          </a:ln>
          <a:effectLst/>
        </p:spPr>
        <p:txBody>
          <a:bodyPr>
            <a:spAutoFit/>
          </a:bodyPr>
          <a:lstStyle/>
          <a:p>
            <a:pPr>
              <a:spcBef>
                <a:spcPct val="50000"/>
              </a:spcBef>
            </a:pPr>
            <a:r>
              <a:rPr lang="en-US" altLang="ja-JP" sz="1400">
                <a:solidFill>
                  <a:srgbClr val="FF0066"/>
                </a:solidFill>
              </a:rPr>
              <a:t>If we want to synchronize with mainline kernel code,  RC1 to RC3 period is most important.</a:t>
            </a:r>
          </a:p>
        </p:txBody>
      </p:sp>
      <p:sp>
        <p:nvSpPr>
          <p:cNvPr id="72758" name="Text Box 54"/>
          <p:cNvSpPr txBox="1">
            <a:spLocks noChangeArrowheads="1"/>
          </p:cNvSpPr>
          <p:nvPr/>
        </p:nvSpPr>
        <p:spPr bwMode="auto">
          <a:xfrm>
            <a:off x="6659563" y="250825"/>
            <a:ext cx="2376487" cy="730250"/>
          </a:xfrm>
          <a:prstGeom prst="rect">
            <a:avLst/>
          </a:prstGeom>
          <a:noFill/>
          <a:ln w="9525">
            <a:noFill/>
            <a:miter lim="800000"/>
            <a:headEnd/>
            <a:tailEnd/>
          </a:ln>
          <a:effectLst/>
        </p:spPr>
        <p:txBody>
          <a:bodyPr>
            <a:spAutoFit/>
          </a:bodyPr>
          <a:lstStyle/>
          <a:p>
            <a:pPr>
              <a:spcBef>
                <a:spcPct val="50000"/>
              </a:spcBef>
            </a:pPr>
            <a:r>
              <a:rPr lang="en-US" altLang="ja-JP" sz="1400">
                <a:solidFill>
                  <a:srgbClr val="FF0066"/>
                </a:solidFill>
              </a:rPr>
              <a:t>At this moment, there is no update (bug fix) happens on SuperH after release.</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Linux</a:t>
            </a:r>
            <a:r>
              <a:rPr lang="ja-JP" altLang="en-US" dirty="0" smtClean="0"/>
              <a:t> </a:t>
            </a:r>
            <a:r>
              <a:rPr lang="en-US" altLang="ja-JP" dirty="0" smtClean="0"/>
              <a:t>Foundation</a:t>
            </a:r>
            <a:r>
              <a:rPr lang="ja-JP" altLang="en-US" dirty="0" smtClean="0"/>
              <a:t> （旧 </a:t>
            </a:r>
            <a:r>
              <a:rPr lang="en-US" altLang="ja-JP" dirty="0" smtClean="0"/>
              <a:t>OSDL</a:t>
            </a:r>
            <a:r>
              <a:rPr lang="ja-JP" altLang="en-US" dirty="0" smtClean="0"/>
              <a:t>） </a:t>
            </a:r>
            <a:r>
              <a:rPr lang="en-US" altLang="ja-JP" dirty="0" smtClean="0"/>
              <a:t>NEC</a:t>
            </a:r>
            <a:r>
              <a:rPr lang="ja-JP" altLang="en-US" dirty="0" smtClean="0"/>
              <a:t> 柴田氏プレゼン資料 （</a:t>
            </a:r>
            <a:r>
              <a:rPr lang="en-US" altLang="ja-JP" dirty="0" smtClean="0"/>
              <a:t>Emblix</a:t>
            </a:r>
            <a:r>
              <a:rPr lang="ja-JP" altLang="en-US" dirty="0" smtClean="0"/>
              <a:t> </a:t>
            </a:r>
            <a:r>
              <a:rPr lang="en-US" altLang="ja-JP" dirty="0" smtClean="0"/>
              <a:t>Forum</a:t>
            </a:r>
            <a:r>
              <a:rPr lang="ja-JP" altLang="en-US" dirty="0" smtClean="0"/>
              <a:t> </a:t>
            </a:r>
            <a:r>
              <a:rPr lang="en-US" altLang="ja-JP" dirty="0" smtClean="0"/>
              <a:t>2007</a:t>
            </a:r>
            <a:r>
              <a:rPr lang="ja-JP" altLang="en-US" dirty="0" smtClean="0"/>
              <a:t> 資料引用 ）</a:t>
            </a:r>
          </a:p>
          <a:p>
            <a:endParaRPr kumimoji="1" lang="ja-JP" altLang="en-US" dirty="0"/>
          </a:p>
        </p:txBody>
      </p:sp>
      <p:sp>
        <p:nvSpPr>
          <p:cNvPr id="3" name="タイトル 2"/>
          <p:cNvSpPr>
            <a:spLocks noGrp="1"/>
          </p:cNvSpPr>
          <p:nvPr>
            <p:ph type="title"/>
          </p:nvPr>
        </p:nvSpPr>
        <p:spPr/>
        <p:txBody>
          <a:bodyPr/>
          <a:lstStyle/>
          <a:p>
            <a:r>
              <a:rPr kumimoji="1" lang="en-US" altLang="ja-JP" dirty="0" smtClean="0"/>
              <a:t>2.1.2</a:t>
            </a:r>
            <a:r>
              <a:rPr kumimoji="1" lang="ja-JP" altLang="en-US" dirty="0" smtClean="0"/>
              <a:t>　</a:t>
            </a:r>
            <a:r>
              <a:rPr kumimoji="1" lang="en-US" altLang="ja-JP" dirty="0" smtClean="0"/>
              <a:t>Linux</a:t>
            </a:r>
            <a:r>
              <a:rPr kumimoji="1" lang="ja-JP" altLang="en-US" dirty="0" smtClean="0"/>
              <a:t> </a:t>
            </a:r>
            <a:r>
              <a:rPr kumimoji="1" lang="en-US" altLang="ja-JP" dirty="0" smtClean="0"/>
              <a:t>kernel</a:t>
            </a:r>
            <a:r>
              <a:rPr kumimoji="1" lang="ja-JP" altLang="en-US" dirty="0" smtClean="0"/>
              <a:t> 開発状況 </a:t>
            </a:r>
            <a:endParaRPr kumimoji="1" lang="ja-JP" altLang="en-US" dirty="0"/>
          </a:p>
        </p:txBody>
      </p:sp>
      <p:pic>
        <p:nvPicPr>
          <p:cNvPr id="4" name="図 3" descr="023.JPG"/>
          <p:cNvPicPr>
            <a:picLocks noChangeAspect="1"/>
          </p:cNvPicPr>
          <p:nvPr/>
        </p:nvPicPr>
        <p:blipFill>
          <a:blip r:embed="rId2"/>
          <a:stretch>
            <a:fillRect/>
          </a:stretch>
        </p:blipFill>
        <p:spPr>
          <a:xfrm>
            <a:off x="381000" y="785795"/>
            <a:ext cx="8382000" cy="52864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スライド番号プレースホルダ 4"/>
          <p:cNvSpPr>
            <a:spLocks noGrp="1"/>
          </p:cNvSpPr>
          <p:nvPr>
            <p:ph type="sldNum" sz="quarter" idx="11"/>
          </p:nvPr>
        </p:nvSpPr>
        <p:spPr/>
        <p:txBody>
          <a:bodyPr/>
          <a:lstStyle/>
          <a:p>
            <a:fld id="{3C769892-84FE-4883-951B-E83857899C30}" type="slidenum">
              <a:rPr kumimoji="1" lang="ja-JP" altLang="en-US" smtClean="0"/>
              <a:pPr/>
              <a:t>33</a:t>
            </a:fld>
            <a:endParaRPr kumimoji="1" lang="ja-JP" alt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Linux</a:t>
            </a:r>
            <a:r>
              <a:rPr lang="ja-JP" altLang="en-US" dirty="0" smtClean="0"/>
              <a:t> </a:t>
            </a:r>
            <a:r>
              <a:rPr lang="en-US" altLang="ja-JP" dirty="0" smtClean="0"/>
              <a:t>Foundation</a:t>
            </a:r>
            <a:r>
              <a:rPr lang="ja-JP" altLang="en-US" dirty="0" smtClean="0"/>
              <a:t> （旧 </a:t>
            </a:r>
            <a:r>
              <a:rPr lang="en-US" altLang="ja-JP" dirty="0" smtClean="0"/>
              <a:t>OSDL</a:t>
            </a:r>
            <a:r>
              <a:rPr lang="ja-JP" altLang="en-US" dirty="0" smtClean="0"/>
              <a:t>） </a:t>
            </a:r>
            <a:r>
              <a:rPr lang="en-US" altLang="ja-JP" dirty="0" smtClean="0"/>
              <a:t>NEC</a:t>
            </a:r>
            <a:r>
              <a:rPr lang="ja-JP" altLang="en-US" dirty="0" smtClean="0"/>
              <a:t> 柴田氏プレゼン資料 （</a:t>
            </a:r>
            <a:r>
              <a:rPr lang="en-US" altLang="ja-JP" dirty="0" smtClean="0"/>
              <a:t>Emblix</a:t>
            </a:r>
            <a:r>
              <a:rPr lang="ja-JP" altLang="en-US" dirty="0" smtClean="0"/>
              <a:t> </a:t>
            </a:r>
            <a:r>
              <a:rPr lang="en-US" altLang="ja-JP" dirty="0" smtClean="0"/>
              <a:t>Forum</a:t>
            </a:r>
            <a:r>
              <a:rPr lang="ja-JP" altLang="en-US" dirty="0" smtClean="0"/>
              <a:t> </a:t>
            </a:r>
            <a:r>
              <a:rPr lang="en-US" altLang="ja-JP" dirty="0" smtClean="0"/>
              <a:t>2007</a:t>
            </a:r>
            <a:r>
              <a:rPr lang="ja-JP" altLang="en-US" dirty="0" smtClean="0"/>
              <a:t> 資料引用 ）</a:t>
            </a:r>
          </a:p>
          <a:p>
            <a:endParaRPr kumimoji="1" lang="ja-JP" altLang="en-US" dirty="0"/>
          </a:p>
        </p:txBody>
      </p:sp>
      <p:sp>
        <p:nvSpPr>
          <p:cNvPr id="3" name="タイトル 2"/>
          <p:cNvSpPr>
            <a:spLocks noGrp="1"/>
          </p:cNvSpPr>
          <p:nvPr>
            <p:ph type="title"/>
          </p:nvPr>
        </p:nvSpPr>
        <p:spPr/>
        <p:txBody>
          <a:bodyPr/>
          <a:lstStyle/>
          <a:p>
            <a:r>
              <a:rPr kumimoji="1" lang="en-US" altLang="ja-JP" dirty="0" smtClean="0"/>
              <a:t>2.1.3</a:t>
            </a:r>
            <a:r>
              <a:rPr kumimoji="1" lang="ja-JP" altLang="en-US" dirty="0" smtClean="0"/>
              <a:t>　</a:t>
            </a:r>
            <a:r>
              <a:rPr kumimoji="1" lang="en-US" altLang="ja-JP" dirty="0" smtClean="0"/>
              <a:t>Linux</a:t>
            </a:r>
            <a:r>
              <a:rPr kumimoji="1" lang="ja-JP" altLang="en-US" dirty="0" smtClean="0"/>
              <a:t> </a:t>
            </a:r>
            <a:r>
              <a:rPr kumimoji="1" lang="en-US" altLang="ja-JP" dirty="0" smtClean="0"/>
              <a:t>kernel</a:t>
            </a:r>
            <a:r>
              <a:rPr kumimoji="1" lang="ja-JP" altLang="en-US" dirty="0" smtClean="0"/>
              <a:t> 開発状況 </a:t>
            </a:r>
            <a:endParaRPr kumimoji="1" lang="ja-JP" altLang="en-US" dirty="0"/>
          </a:p>
        </p:txBody>
      </p:sp>
      <p:pic>
        <p:nvPicPr>
          <p:cNvPr id="4" name="図 3" descr="024.JPG"/>
          <p:cNvPicPr>
            <a:picLocks noChangeAspect="1"/>
          </p:cNvPicPr>
          <p:nvPr/>
        </p:nvPicPr>
        <p:blipFill>
          <a:blip r:embed="rId2"/>
          <a:stretch>
            <a:fillRect/>
          </a:stretch>
        </p:blipFill>
        <p:spPr>
          <a:xfrm>
            <a:off x="371475" y="857232"/>
            <a:ext cx="8401050" cy="52149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スライド番号プレースホルダ 4"/>
          <p:cNvSpPr>
            <a:spLocks noGrp="1"/>
          </p:cNvSpPr>
          <p:nvPr>
            <p:ph type="sldNum" sz="quarter" idx="11"/>
          </p:nvPr>
        </p:nvSpPr>
        <p:spPr/>
        <p:txBody>
          <a:bodyPr/>
          <a:lstStyle/>
          <a:p>
            <a:fld id="{3C769892-84FE-4883-951B-E83857899C30}" type="slidenum">
              <a:rPr kumimoji="1" lang="ja-JP" altLang="en-US" smtClean="0"/>
              <a:pPr/>
              <a:t>34</a:t>
            </a:fld>
            <a:endParaRPr kumimoji="1" lang="ja-JP" alt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2.1.4</a:t>
            </a:r>
            <a:r>
              <a:rPr lang="ja-JP" altLang="en-US" dirty="0" smtClean="0"/>
              <a:t>  </a:t>
            </a:r>
            <a:r>
              <a:rPr lang="en-US" altLang="ja-JP" dirty="0" smtClean="0"/>
              <a:t>SuperH</a:t>
            </a:r>
            <a:r>
              <a:rPr lang="ja-JP" altLang="en-US" dirty="0" smtClean="0"/>
              <a:t> アーキテクチャサポート状況</a:t>
            </a:r>
            <a:endParaRPr kumimoji="1" lang="ja-JP" altLang="en-US" dirty="0"/>
          </a:p>
        </p:txBody>
      </p:sp>
      <p:graphicFrame>
        <p:nvGraphicFramePr>
          <p:cNvPr id="4" name="コンテンツ プレースホルダ 3"/>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図 4" descr="paul.JPG"/>
          <p:cNvPicPr>
            <a:picLocks noChangeAspect="1"/>
          </p:cNvPicPr>
          <p:nvPr/>
        </p:nvPicPr>
        <p:blipFill>
          <a:blip r:embed="rId6"/>
          <a:stretch>
            <a:fillRect/>
          </a:stretch>
        </p:blipFill>
        <p:spPr>
          <a:xfrm>
            <a:off x="8026742" y="168570"/>
            <a:ext cx="866777" cy="1071570"/>
          </a:xfrm>
          <a:prstGeom prst="rect">
            <a:avLst/>
          </a:prstGeom>
        </p:spPr>
      </p:pic>
      <p:sp>
        <p:nvSpPr>
          <p:cNvPr id="6" name="スライド番号プレースホルダ 5"/>
          <p:cNvSpPr>
            <a:spLocks noGrp="1"/>
          </p:cNvSpPr>
          <p:nvPr>
            <p:ph type="sldNum" sz="quarter" idx="11"/>
          </p:nvPr>
        </p:nvSpPr>
        <p:spPr/>
        <p:txBody>
          <a:bodyPr/>
          <a:lstStyle/>
          <a:p>
            <a:fld id="{3C769892-84FE-4883-951B-E83857899C30}" type="slidenum">
              <a:rPr kumimoji="1" lang="ja-JP" altLang="en-US" smtClean="0"/>
              <a:pPr/>
              <a:t>35</a:t>
            </a:fld>
            <a:endParaRPr kumimoji="1" lang="ja-JP" alt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プレースホルダ 1"/>
          <p:cNvSpPr>
            <a:spLocks noGrp="1"/>
          </p:cNvSpPr>
          <p:nvPr>
            <p:ph type="body" sz="quarter" idx="12"/>
          </p:nvPr>
        </p:nvSpPr>
        <p:spPr/>
        <p:txBody>
          <a:bodyPr/>
          <a:lstStyle/>
          <a:p>
            <a:r>
              <a:rPr lang="en-US" altLang="ja-JP" dirty="0" smtClean="0"/>
              <a:t>Linux</a:t>
            </a:r>
            <a:r>
              <a:rPr lang="ja-JP" altLang="en-US" dirty="0" smtClean="0"/>
              <a:t> </a:t>
            </a:r>
            <a:r>
              <a:rPr lang="en-US" altLang="ja-JP" dirty="0" smtClean="0"/>
              <a:t>Foundation</a:t>
            </a:r>
            <a:r>
              <a:rPr lang="ja-JP" altLang="en-US" dirty="0" smtClean="0"/>
              <a:t> （旧 </a:t>
            </a:r>
            <a:r>
              <a:rPr lang="en-US" altLang="ja-JP" dirty="0" smtClean="0"/>
              <a:t>OSDL</a:t>
            </a:r>
            <a:r>
              <a:rPr lang="ja-JP" altLang="en-US" dirty="0" smtClean="0"/>
              <a:t>） </a:t>
            </a:r>
            <a:r>
              <a:rPr lang="en-US" altLang="ja-JP" dirty="0" smtClean="0"/>
              <a:t>NEC</a:t>
            </a:r>
            <a:r>
              <a:rPr lang="ja-JP" altLang="en-US" dirty="0" smtClean="0"/>
              <a:t> 柴田氏プレゼン資料 （</a:t>
            </a:r>
            <a:r>
              <a:rPr lang="en-US" altLang="ja-JP" dirty="0" smtClean="0"/>
              <a:t>Emblix</a:t>
            </a:r>
            <a:r>
              <a:rPr lang="ja-JP" altLang="en-US" dirty="0" smtClean="0"/>
              <a:t> </a:t>
            </a:r>
            <a:r>
              <a:rPr lang="en-US" altLang="ja-JP" dirty="0" smtClean="0"/>
              <a:t>Forum</a:t>
            </a:r>
            <a:r>
              <a:rPr lang="ja-JP" altLang="en-US" dirty="0" smtClean="0"/>
              <a:t> </a:t>
            </a:r>
            <a:r>
              <a:rPr lang="en-US" altLang="ja-JP" dirty="0" smtClean="0"/>
              <a:t>2007</a:t>
            </a:r>
            <a:r>
              <a:rPr lang="ja-JP" altLang="en-US" dirty="0" smtClean="0"/>
              <a:t> 資料引用 ）</a:t>
            </a:r>
          </a:p>
          <a:p>
            <a:endParaRPr kumimoji="1" lang="ja-JP" altLang="en-US" dirty="0"/>
          </a:p>
        </p:txBody>
      </p:sp>
      <p:sp>
        <p:nvSpPr>
          <p:cNvPr id="3" name="タイトル 2"/>
          <p:cNvSpPr>
            <a:spLocks noGrp="1"/>
          </p:cNvSpPr>
          <p:nvPr>
            <p:ph type="title"/>
          </p:nvPr>
        </p:nvSpPr>
        <p:spPr/>
        <p:txBody>
          <a:bodyPr/>
          <a:lstStyle/>
          <a:p>
            <a:r>
              <a:rPr kumimoji="1" lang="en-US" altLang="ja-JP" dirty="0" smtClean="0"/>
              <a:t>2.1.5</a:t>
            </a:r>
            <a:r>
              <a:rPr kumimoji="1" lang="ja-JP" altLang="en-US" dirty="0" smtClean="0"/>
              <a:t>　</a:t>
            </a:r>
            <a:r>
              <a:rPr kumimoji="1" lang="en-US" altLang="ja-JP" dirty="0" smtClean="0"/>
              <a:t>Linux</a:t>
            </a:r>
            <a:r>
              <a:rPr kumimoji="1" lang="ja-JP" altLang="en-US" dirty="0" smtClean="0"/>
              <a:t> </a:t>
            </a:r>
            <a:r>
              <a:rPr kumimoji="1" lang="en-US" altLang="ja-JP" dirty="0" smtClean="0"/>
              <a:t>kernel</a:t>
            </a:r>
            <a:r>
              <a:rPr kumimoji="1" lang="ja-JP" altLang="en-US" dirty="0" smtClean="0"/>
              <a:t> 開発状況 </a:t>
            </a:r>
            <a:endParaRPr kumimoji="1" lang="ja-JP" altLang="en-US" dirty="0"/>
          </a:p>
        </p:txBody>
      </p:sp>
      <p:pic>
        <p:nvPicPr>
          <p:cNvPr id="4" name="図 3" descr="025.JPG"/>
          <p:cNvPicPr>
            <a:picLocks noChangeAspect="1"/>
          </p:cNvPicPr>
          <p:nvPr/>
        </p:nvPicPr>
        <p:blipFill>
          <a:blip r:embed="rId2"/>
          <a:stretch>
            <a:fillRect/>
          </a:stretch>
        </p:blipFill>
        <p:spPr>
          <a:xfrm>
            <a:off x="385762" y="714356"/>
            <a:ext cx="8372475" cy="53149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正方形/長方形 4"/>
          <p:cNvSpPr/>
          <p:nvPr/>
        </p:nvSpPr>
        <p:spPr bwMode="auto">
          <a:xfrm>
            <a:off x="928662" y="3122762"/>
            <a:ext cx="4500594" cy="226173"/>
          </a:xfrm>
          <a:prstGeom prst="rect">
            <a:avLst/>
          </a:prstGeom>
          <a:noFill/>
          <a:ln w="38100" cap="flat" cmpd="sng" algn="ctr">
            <a:solidFill>
              <a:srgbClr val="FF000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6" name="ホームベース 5"/>
          <p:cNvSpPr/>
          <p:nvPr/>
        </p:nvSpPr>
        <p:spPr bwMode="auto">
          <a:xfrm rot="10800000">
            <a:off x="5537270" y="3010088"/>
            <a:ext cx="2320878" cy="418911"/>
          </a:xfrm>
          <a:prstGeom prst="homePlate">
            <a:avLst/>
          </a:prstGeom>
          <a:solidFill>
            <a:srgbClr val="FFFF66"/>
          </a:solidFill>
          <a:ln w="9525" cap="flat" cmpd="sng" algn="ctr">
            <a:solidFill>
              <a:srgbClr val="00206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dirty="0" smtClean="0">
              <a:ln>
                <a:noFill/>
              </a:ln>
              <a:solidFill>
                <a:schemeClr val="tx1"/>
              </a:solidFill>
              <a:effectLst/>
              <a:latin typeface="Tahoma" pitchFamily="34" charset="0"/>
              <a:ea typeface="ＭＳ Ｐゴシック" charset="-128"/>
            </a:endParaRPr>
          </a:p>
        </p:txBody>
      </p:sp>
      <p:sp>
        <p:nvSpPr>
          <p:cNvPr id="7" name="テキスト ボックス 6"/>
          <p:cNvSpPr txBox="1"/>
          <p:nvPr/>
        </p:nvSpPr>
        <p:spPr>
          <a:xfrm>
            <a:off x="5777302" y="3027804"/>
            <a:ext cx="2571768" cy="369332"/>
          </a:xfrm>
          <a:prstGeom prst="rect">
            <a:avLst/>
          </a:prstGeom>
          <a:noFill/>
        </p:spPr>
        <p:txBody>
          <a:bodyPr wrap="square" rtlCol="0">
            <a:spAutoFit/>
          </a:bodyPr>
          <a:lstStyle/>
          <a:p>
            <a:r>
              <a:rPr lang="ja-JP" altLang="en-US" dirty="0" smtClean="0"/>
              <a:t>注目を集めている</a:t>
            </a:r>
            <a:endParaRPr kumimoji="1" lang="ja-JP" altLang="en-US" dirty="0"/>
          </a:p>
        </p:txBody>
      </p:sp>
      <p:sp>
        <p:nvSpPr>
          <p:cNvPr id="8" name="スライド番号プレースホルダ 7"/>
          <p:cNvSpPr>
            <a:spLocks noGrp="1"/>
          </p:cNvSpPr>
          <p:nvPr>
            <p:ph type="sldNum" sz="quarter" idx="11"/>
          </p:nvPr>
        </p:nvSpPr>
        <p:spPr/>
        <p:txBody>
          <a:bodyPr/>
          <a:lstStyle/>
          <a:p>
            <a:fld id="{3C769892-84FE-4883-951B-E83857899C30}" type="slidenum">
              <a:rPr kumimoji="1" lang="ja-JP" altLang="en-US" smtClean="0"/>
              <a:pPr/>
              <a:t>36</a:t>
            </a:fld>
            <a:endParaRPr kumimoji="1" lang="ja-JP" alt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スライド番号プレースホルダ 3"/>
          <p:cNvSpPr>
            <a:spLocks noGrp="1"/>
          </p:cNvSpPr>
          <p:nvPr>
            <p:ph type="sldNum" sz="quarter" idx="11"/>
          </p:nvPr>
        </p:nvSpPr>
        <p:spPr/>
        <p:txBody>
          <a:bodyPr/>
          <a:lstStyle/>
          <a:p>
            <a:fld id="{62A043FF-D1F2-466C-B126-AD7D76BA0DDC}" type="slidenum">
              <a:rPr lang="en-US" altLang="ja-JP"/>
              <a:pPr/>
              <a:t>37</a:t>
            </a:fld>
            <a:endParaRPr lang="en-US" altLang="ja-JP"/>
          </a:p>
        </p:txBody>
      </p:sp>
      <p:sp>
        <p:nvSpPr>
          <p:cNvPr id="56322" name="Rectangle 2"/>
          <p:cNvSpPr>
            <a:spLocks noGrp="1" noChangeArrowheads="1"/>
          </p:cNvSpPr>
          <p:nvPr>
            <p:ph type="title"/>
          </p:nvPr>
        </p:nvSpPr>
        <p:spPr/>
        <p:txBody>
          <a:bodyPr/>
          <a:lstStyle/>
          <a:p>
            <a:r>
              <a:rPr lang="en-US" altLang="ja-JP" dirty="0"/>
              <a:t>[appendix_3]  “Who made Linux 2.6.20” from LWN</a:t>
            </a:r>
          </a:p>
        </p:txBody>
      </p:sp>
      <p:pic>
        <p:nvPicPr>
          <p:cNvPr id="56324" name="Picture 4" descr="whowroye_1"/>
          <p:cNvPicPr>
            <a:picLocks noChangeAspect="1" noChangeArrowheads="1"/>
          </p:cNvPicPr>
          <p:nvPr/>
        </p:nvPicPr>
        <p:blipFill>
          <a:blip r:embed="rId2"/>
          <a:srcRect/>
          <a:stretch>
            <a:fillRect/>
          </a:stretch>
        </p:blipFill>
        <p:spPr bwMode="auto">
          <a:xfrm>
            <a:off x="468313" y="836613"/>
            <a:ext cx="2552700" cy="4876800"/>
          </a:xfrm>
          <a:prstGeom prst="rect">
            <a:avLst/>
          </a:prstGeom>
          <a:noFill/>
        </p:spPr>
      </p:pic>
      <p:pic>
        <p:nvPicPr>
          <p:cNvPr id="56325" name="Picture 5" descr="whowroye_2"/>
          <p:cNvPicPr>
            <a:picLocks noChangeAspect="1" noChangeArrowheads="1"/>
          </p:cNvPicPr>
          <p:nvPr/>
        </p:nvPicPr>
        <p:blipFill>
          <a:blip r:embed="rId3"/>
          <a:srcRect/>
          <a:stretch>
            <a:fillRect/>
          </a:stretch>
        </p:blipFill>
        <p:spPr bwMode="auto">
          <a:xfrm>
            <a:off x="3178175" y="836613"/>
            <a:ext cx="2762250" cy="4943475"/>
          </a:xfrm>
          <a:prstGeom prst="rect">
            <a:avLst/>
          </a:prstGeom>
          <a:noFill/>
        </p:spPr>
      </p:pic>
      <p:pic>
        <p:nvPicPr>
          <p:cNvPr id="56326" name="Picture 6" descr="whowroye_3"/>
          <p:cNvPicPr>
            <a:picLocks noChangeAspect="1" noChangeArrowheads="1"/>
          </p:cNvPicPr>
          <p:nvPr/>
        </p:nvPicPr>
        <p:blipFill>
          <a:blip r:embed="rId4"/>
          <a:srcRect/>
          <a:stretch>
            <a:fillRect/>
          </a:stretch>
        </p:blipFill>
        <p:spPr bwMode="auto">
          <a:xfrm>
            <a:off x="6064250" y="838200"/>
            <a:ext cx="2828925" cy="4867275"/>
          </a:xfrm>
          <a:prstGeom prst="rect">
            <a:avLst/>
          </a:prstGeom>
          <a:noFill/>
        </p:spPr>
      </p:pic>
      <p:sp>
        <p:nvSpPr>
          <p:cNvPr id="56327" name="Rectangle 7"/>
          <p:cNvSpPr>
            <a:spLocks noChangeArrowheads="1"/>
          </p:cNvSpPr>
          <p:nvPr/>
        </p:nvSpPr>
        <p:spPr bwMode="auto">
          <a:xfrm>
            <a:off x="395288" y="4292600"/>
            <a:ext cx="2663825" cy="215900"/>
          </a:xfrm>
          <a:prstGeom prst="rect">
            <a:avLst/>
          </a:prstGeom>
          <a:noFill/>
          <a:ln w="19050">
            <a:solidFill>
              <a:srgbClr val="FF0000"/>
            </a:solidFill>
            <a:prstDash val="sysDot"/>
            <a:miter lim="800000"/>
            <a:headEnd/>
            <a:tailEnd/>
          </a:ln>
          <a:effectLst/>
        </p:spPr>
        <p:txBody>
          <a:bodyPr wrap="none" anchor="ctr"/>
          <a:lstStyle/>
          <a:p>
            <a:endParaRPr lang="ja-JP" altLang="en-US"/>
          </a:p>
        </p:txBody>
      </p:sp>
      <p:sp>
        <p:nvSpPr>
          <p:cNvPr id="56328" name="Rectangle 8"/>
          <p:cNvSpPr>
            <a:spLocks noChangeArrowheads="1"/>
          </p:cNvSpPr>
          <p:nvPr/>
        </p:nvSpPr>
        <p:spPr bwMode="auto">
          <a:xfrm>
            <a:off x="3203575" y="3851275"/>
            <a:ext cx="2663825" cy="215900"/>
          </a:xfrm>
          <a:prstGeom prst="rect">
            <a:avLst/>
          </a:prstGeom>
          <a:noFill/>
          <a:ln w="19050">
            <a:solidFill>
              <a:srgbClr val="FF0000"/>
            </a:solidFill>
            <a:prstDash val="sysDot"/>
            <a:miter lim="800000"/>
            <a:headEnd/>
            <a:tailEnd/>
          </a:ln>
          <a:effectLst/>
        </p:spPr>
        <p:txBody>
          <a:bodyPr wrap="none" anchor="ctr"/>
          <a:lstStyle/>
          <a:p>
            <a:endParaRPr lang="ja-JP" altLang="en-US"/>
          </a:p>
        </p:txBody>
      </p:sp>
      <p:sp>
        <p:nvSpPr>
          <p:cNvPr id="56329" name="Rectangle 9"/>
          <p:cNvSpPr>
            <a:spLocks noChangeArrowheads="1"/>
          </p:cNvSpPr>
          <p:nvPr/>
        </p:nvSpPr>
        <p:spPr bwMode="auto">
          <a:xfrm>
            <a:off x="6084888" y="4518025"/>
            <a:ext cx="2663825" cy="215900"/>
          </a:xfrm>
          <a:prstGeom prst="rect">
            <a:avLst/>
          </a:prstGeom>
          <a:noFill/>
          <a:ln w="19050">
            <a:solidFill>
              <a:srgbClr val="FF0000"/>
            </a:solidFill>
            <a:prstDash val="sysDot"/>
            <a:miter lim="800000"/>
            <a:headEnd/>
            <a:tailEnd/>
          </a:ln>
          <a:effectLst/>
        </p:spPr>
        <p:txBody>
          <a:bodyPr wrap="none" anchor="ctr"/>
          <a:lstStyle/>
          <a:p>
            <a:endParaRPr lang="ja-JP" altLang="en-US"/>
          </a:p>
        </p:txBody>
      </p:sp>
      <p:sp>
        <p:nvSpPr>
          <p:cNvPr id="56330" name="Rectangle 10"/>
          <p:cNvSpPr>
            <a:spLocks noChangeArrowheads="1"/>
          </p:cNvSpPr>
          <p:nvPr/>
        </p:nvSpPr>
        <p:spPr bwMode="auto">
          <a:xfrm>
            <a:off x="6084888" y="2459038"/>
            <a:ext cx="2663825" cy="215900"/>
          </a:xfrm>
          <a:prstGeom prst="rect">
            <a:avLst/>
          </a:prstGeom>
          <a:noFill/>
          <a:ln w="19050">
            <a:solidFill>
              <a:srgbClr val="FF0000"/>
            </a:solidFill>
            <a:prstDash val="sysDot"/>
            <a:miter lim="800000"/>
            <a:headEnd/>
            <a:tailEnd/>
          </a:ln>
          <a:effectLst/>
        </p:spPr>
        <p:txBody>
          <a:bodyPr wrap="none" anchor="ctr"/>
          <a:lstStyle/>
          <a:p>
            <a:endParaRPr lang="ja-JP" altLang="en-US"/>
          </a:p>
        </p:txBody>
      </p:sp>
      <p:sp>
        <p:nvSpPr>
          <p:cNvPr id="56331" name="Rectangle 11"/>
          <p:cNvSpPr>
            <a:spLocks noChangeArrowheads="1"/>
          </p:cNvSpPr>
          <p:nvPr/>
        </p:nvSpPr>
        <p:spPr bwMode="auto">
          <a:xfrm>
            <a:off x="6084888" y="5445125"/>
            <a:ext cx="2663825" cy="215900"/>
          </a:xfrm>
          <a:prstGeom prst="rect">
            <a:avLst/>
          </a:prstGeom>
          <a:noFill/>
          <a:ln w="19050">
            <a:solidFill>
              <a:srgbClr val="FF0000"/>
            </a:solidFill>
            <a:prstDash val="sysDot"/>
            <a:miter lim="800000"/>
            <a:headEnd/>
            <a:tailEnd/>
          </a:ln>
          <a:effectLst/>
        </p:spPr>
        <p:txBody>
          <a:bodyPr wrap="none" anchor="ctr"/>
          <a:lstStyle/>
          <a:p>
            <a:endParaRPr lang="ja-JP" altLang="en-US"/>
          </a:p>
        </p:txBody>
      </p:sp>
      <p:sp>
        <p:nvSpPr>
          <p:cNvPr id="56332" name="Text Box 12"/>
          <p:cNvSpPr txBox="1">
            <a:spLocks noChangeArrowheads="1"/>
          </p:cNvSpPr>
          <p:nvPr/>
        </p:nvSpPr>
        <p:spPr bwMode="auto">
          <a:xfrm>
            <a:off x="5214942" y="5776931"/>
            <a:ext cx="3614733" cy="366713"/>
          </a:xfrm>
          <a:prstGeom prst="rect">
            <a:avLst/>
          </a:prstGeom>
          <a:noFill/>
          <a:ln w="9525">
            <a:noFill/>
            <a:miter lim="800000"/>
            <a:headEnd/>
            <a:tailEnd/>
          </a:ln>
          <a:effectLst/>
        </p:spPr>
        <p:txBody>
          <a:bodyPr wrap="square">
            <a:spAutoFit/>
          </a:bodyPr>
          <a:lstStyle/>
          <a:p>
            <a:pPr algn="r">
              <a:spcBef>
                <a:spcPct val="50000"/>
              </a:spcBef>
            </a:pPr>
            <a:r>
              <a:rPr lang="en-US" altLang="ja-JP" dirty="0">
                <a:solidFill>
                  <a:srgbClr val="993300"/>
                </a:solidFill>
              </a:rPr>
              <a:t>http://lwn.net/Articles/222773/</a:t>
            </a:r>
          </a:p>
        </p:txBody>
      </p:sp>
      <p:graphicFrame>
        <p:nvGraphicFramePr>
          <p:cNvPr id="15" name="図表 14"/>
          <p:cNvGraphicFramePr/>
          <p:nvPr/>
        </p:nvGraphicFramePr>
        <p:xfrm>
          <a:off x="500034" y="5715016"/>
          <a:ext cx="4500594" cy="64633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2.1.6</a:t>
            </a:r>
            <a:r>
              <a:rPr kumimoji="1" lang="ja-JP" altLang="en-US" dirty="0" smtClean="0"/>
              <a:t>　</a:t>
            </a:r>
            <a:r>
              <a:rPr kumimoji="1" lang="en-US" altLang="ja-JP" dirty="0" smtClean="0"/>
              <a:t>kernel</a:t>
            </a:r>
            <a:r>
              <a:rPr kumimoji="1" lang="ja-JP" altLang="en-US" dirty="0" smtClean="0"/>
              <a:t> 開発状況まとめ</a:t>
            </a:r>
            <a:endParaRPr kumimoji="1" lang="ja-JP" altLang="en-US" dirty="0"/>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38</a:t>
            </a:fld>
            <a:endParaRPr kumimoji="1" lang="ja-JP" altLang="en-US" dirty="0"/>
          </a:p>
        </p:txBody>
      </p:sp>
      <p:graphicFrame>
        <p:nvGraphicFramePr>
          <p:cNvPr id="7" name="コンテンツ プレースホルダ 6"/>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正方形/長方形 4"/>
          <p:cNvSpPr/>
          <p:nvPr/>
        </p:nvSpPr>
        <p:spPr bwMode="auto">
          <a:xfrm>
            <a:off x="2214546" y="3786190"/>
            <a:ext cx="6357982" cy="428628"/>
          </a:xfrm>
          <a:prstGeom prst="rect">
            <a:avLst/>
          </a:prstGeom>
          <a:noFill/>
          <a:ln w="19050" cap="flat" cmpd="sng" algn="ctr">
            <a:solidFill>
              <a:schemeClr val="accent1"/>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スライド番号プレースホルダ 4"/>
          <p:cNvSpPr>
            <a:spLocks noGrp="1"/>
          </p:cNvSpPr>
          <p:nvPr>
            <p:ph type="sldNum" sz="quarter" idx="11"/>
          </p:nvPr>
        </p:nvSpPr>
        <p:spPr/>
        <p:txBody>
          <a:bodyPr/>
          <a:lstStyle/>
          <a:p>
            <a:fld id="{C15DB3DB-EF89-4154-80AB-85E003918934}" type="slidenum">
              <a:rPr lang="en-US" altLang="ja-JP"/>
              <a:pPr/>
              <a:t>39</a:t>
            </a:fld>
            <a:endParaRPr lang="en-US" altLang="ja-JP"/>
          </a:p>
        </p:txBody>
      </p:sp>
      <p:sp>
        <p:nvSpPr>
          <p:cNvPr id="67587" name="Rectangle 3"/>
          <p:cNvSpPr>
            <a:spLocks noGrp="1" noChangeArrowheads="1"/>
          </p:cNvSpPr>
          <p:nvPr>
            <p:ph type="body" idx="1"/>
          </p:nvPr>
        </p:nvSpPr>
        <p:spPr>
          <a:xfrm>
            <a:off x="180975" y="190500"/>
            <a:ext cx="8855075" cy="5399088"/>
          </a:xfrm>
        </p:spPr>
        <p:txBody>
          <a:bodyPr/>
          <a:lstStyle/>
          <a:p>
            <a:pPr marL="190500" indent="-190500">
              <a:buNone/>
              <a:tabLst>
                <a:tab pos="266700" algn="l"/>
              </a:tabLst>
            </a:pPr>
            <a:r>
              <a:rPr lang="ja-JP" altLang="en-US" dirty="0" smtClean="0">
                <a:solidFill>
                  <a:srgbClr val="FF0000"/>
                </a:solidFill>
              </a:rPr>
              <a:t>（参考） </a:t>
            </a:r>
            <a:r>
              <a:rPr lang="en-US" altLang="ja-JP" dirty="0" smtClean="0">
                <a:solidFill>
                  <a:srgbClr val="FF0000"/>
                </a:solidFill>
              </a:rPr>
              <a:t>Too</a:t>
            </a:r>
            <a:r>
              <a:rPr lang="ja-JP" altLang="en-US" dirty="0" smtClean="0">
                <a:solidFill>
                  <a:srgbClr val="FF0000"/>
                </a:solidFill>
              </a:rPr>
              <a:t> </a:t>
            </a:r>
            <a:r>
              <a:rPr lang="en-US" altLang="ja-JP" dirty="0" smtClean="0">
                <a:solidFill>
                  <a:srgbClr val="FF0000"/>
                </a:solidFill>
              </a:rPr>
              <a:t>many</a:t>
            </a:r>
            <a:r>
              <a:rPr lang="ja-JP" altLang="en-US" dirty="0" smtClean="0">
                <a:solidFill>
                  <a:srgbClr val="FF0000"/>
                </a:solidFill>
              </a:rPr>
              <a:t> </a:t>
            </a:r>
            <a:r>
              <a:rPr lang="en-US" altLang="ja-JP" dirty="0" smtClean="0">
                <a:solidFill>
                  <a:srgbClr val="FF0000"/>
                </a:solidFill>
              </a:rPr>
              <a:t>SH-4A</a:t>
            </a:r>
            <a:r>
              <a:rPr lang="ja-JP" altLang="en-US" dirty="0" smtClean="0">
                <a:solidFill>
                  <a:srgbClr val="FF0000"/>
                </a:solidFill>
              </a:rPr>
              <a:t> </a:t>
            </a:r>
            <a:r>
              <a:rPr lang="en-US" altLang="ja-JP" dirty="0" smtClean="0">
                <a:solidFill>
                  <a:srgbClr val="FF0000"/>
                </a:solidFill>
              </a:rPr>
              <a:t>Variants</a:t>
            </a:r>
            <a:endParaRPr lang="en-US" altLang="ja-JP" dirty="0">
              <a:solidFill>
                <a:srgbClr val="FF0000"/>
              </a:solidFill>
            </a:endParaRPr>
          </a:p>
          <a:p>
            <a:pPr marL="190500" indent="-190500">
              <a:lnSpc>
                <a:spcPct val="100000"/>
              </a:lnSpc>
              <a:buFont typeface="Wingdings" pitchFamily="2" charset="2"/>
              <a:buNone/>
              <a:tabLst>
                <a:tab pos="266700" algn="l"/>
              </a:tabLst>
            </a:pPr>
            <a:endParaRPr lang="en-US" altLang="ja-JP" sz="1400" dirty="0"/>
          </a:p>
          <a:p>
            <a:pPr marL="561975" lvl="1" indent="-314325">
              <a:lnSpc>
                <a:spcPct val="80000"/>
              </a:lnSpc>
              <a:tabLst>
                <a:tab pos="266700" algn="l"/>
              </a:tabLst>
            </a:pPr>
            <a:r>
              <a:rPr lang="en-US" altLang="ja-JP" dirty="0"/>
              <a:t>Now we have various SuperH processor. </a:t>
            </a:r>
            <a:br>
              <a:rPr lang="en-US" altLang="ja-JP" dirty="0"/>
            </a:br>
            <a:r>
              <a:rPr lang="en-US" altLang="ja-JP" dirty="0"/>
              <a:t>if you say SH-4A, there are various core functional fragmentation.</a:t>
            </a:r>
          </a:p>
          <a:p>
            <a:pPr marL="561975" lvl="1" indent="-314325">
              <a:lnSpc>
                <a:spcPct val="80000"/>
              </a:lnSpc>
              <a:tabLst>
                <a:tab pos="266700" algn="l"/>
              </a:tabLst>
            </a:pPr>
            <a:r>
              <a:rPr lang="en-US" altLang="ja-JP" dirty="0"/>
              <a:t>Looking from OS point of view, they are all different architecture</a:t>
            </a:r>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tabLst>
                <a:tab pos="266700" algn="l"/>
              </a:tabLst>
            </a:pPr>
            <a:endParaRPr lang="en-US" altLang="ja-JP" sz="1800" dirty="0"/>
          </a:p>
          <a:p>
            <a:pPr marL="561975" lvl="1" indent="-314325">
              <a:lnSpc>
                <a:spcPct val="80000"/>
              </a:lnSpc>
              <a:buFont typeface="Wingdings" pitchFamily="2" charset="2"/>
              <a:buNone/>
              <a:tabLst>
                <a:tab pos="266700" algn="l"/>
              </a:tabLst>
            </a:pPr>
            <a:endParaRPr lang="en-US" altLang="ja-JP" sz="1800" dirty="0"/>
          </a:p>
          <a:p>
            <a:pPr marL="561975" lvl="1" indent="-314325">
              <a:lnSpc>
                <a:spcPct val="80000"/>
              </a:lnSpc>
              <a:buFont typeface="Wingdings" pitchFamily="2" charset="2"/>
              <a:buNone/>
              <a:tabLst>
                <a:tab pos="266700" algn="l"/>
              </a:tabLst>
            </a:pPr>
            <a:endParaRPr lang="en-US" altLang="ja-JP" sz="1800" dirty="0"/>
          </a:p>
          <a:p>
            <a:pPr marL="561975" lvl="1" indent="-314325">
              <a:lnSpc>
                <a:spcPct val="80000"/>
              </a:lnSpc>
              <a:buFont typeface="Wingdings" pitchFamily="2" charset="2"/>
              <a:buNone/>
              <a:tabLst>
                <a:tab pos="266700" algn="l"/>
              </a:tabLst>
            </a:pPr>
            <a:endParaRPr lang="en-US" altLang="ja-JP" sz="1800" dirty="0"/>
          </a:p>
          <a:p>
            <a:pPr marL="561975" lvl="1" indent="-314325">
              <a:lnSpc>
                <a:spcPct val="80000"/>
              </a:lnSpc>
              <a:tabLst>
                <a:tab pos="266700" algn="l"/>
              </a:tabLst>
            </a:pPr>
            <a:r>
              <a:rPr lang="en-US" altLang="ja-JP" dirty="0"/>
              <a:t>If you develop kernel for SH X2 core, SH-</a:t>
            </a:r>
            <a:r>
              <a:rPr lang="en-US" altLang="ja-JP" dirty="0" err="1"/>
              <a:t>MobileR</a:t>
            </a:r>
            <a:r>
              <a:rPr lang="en-US" altLang="ja-JP" dirty="0"/>
              <a:t> would be most preferable target from the technical point, because it has L2 and 32bit.</a:t>
            </a:r>
          </a:p>
          <a:p>
            <a:pPr marL="561975" lvl="1" indent="-314325">
              <a:lnSpc>
                <a:spcPct val="80000"/>
              </a:lnSpc>
              <a:tabLst>
                <a:tab pos="266700" algn="l"/>
              </a:tabLst>
            </a:pPr>
            <a:endParaRPr lang="en-US" altLang="ja-JP" dirty="0">
              <a:solidFill>
                <a:srgbClr val="FF0000"/>
              </a:solidFill>
            </a:endParaRPr>
          </a:p>
        </p:txBody>
      </p:sp>
      <p:sp>
        <p:nvSpPr>
          <p:cNvPr id="67588" name="Text Box 4"/>
          <p:cNvSpPr txBox="1">
            <a:spLocks noChangeArrowheads="1"/>
          </p:cNvSpPr>
          <p:nvPr/>
        </p:nvSpPr>
        <p:spPr bwMode="auto">
          <a:xfrm>
            <a:off x="261938" y="5516563"/>
            <a:ext cx="8558212" cy="646331"/>
          </a:xfrm>
          <a:prstGeom prst="rect">
            <a:avLst/>
          </a:prstGeom>
          <a:solidFill>
            <a:srgbClr val="FFFF99"/>
          </a:solidFill>
          <a:ln w="9525">
            <a:solidFill>
              <a:schemeClr val="tx1"/>
            </a:solidFill>
            <a:miter lim="800000"/>
            <a:headEnd/>
            <a:tailEnd/>
          </a:ln>
          <a:effectLst/>
        </p:spPr>
        <p:txBody>
          <a:bodyPr>
            <a:spAutoFit/>
          </a:bodyPr>
          <a:lstStyle/>
          <a:p>
            <a:pPr algn="ctr">
              <a:spcBef>
                <a:spcPct val="50000"/>
              </a:spcBef>
            </a:pPr>
            <a:r>
              <a:rPr lang="en-US" altLang="ja-JP" b="1" dirty="0">
                <a:solidFill>
                  <a:srgbClr val="FF0000"/>
                </a:solidFill>
              </a:rPr>
              <a:t>Unfortunately we can not support all SuperH devices in mainline.</a:t>
            </a:r>
            <a:br>
              <a:rPr lang="en-US" altLang="ja-JP" b="1" dirty="0">
                <a:solidFill>
                  <a:srgbClr val="FF0000"/>
                </a:solidFill>
              </a:rPr>
            </a:br>
            <a:r>
              <a:rPr lang="en-US" altLang="ja-JP" b="1" dirty="0">
                <a:solidFill>
                  <a:srgbClr val="FF0000"/>
                </a:solidFill>
              </a:rPr>
              <a:t>Technical and Market priority sometimes differs, we need choice </a:t>
            </a:r>
            <a:endParaRPr lang="en-US" altLang="ja-JP" b="1" dirty="0"/>
          </a:p>
        </p:txBody>
      </p:sp>
      <p:pic>
        <p:nvPicPr>
          <p:cNvPr id="67590" name="Picture 6"/>
          <p:cNvPicPr>
            <a:picLocks noChangeAspect="1" noChangeArrowheads="1"/>
          </p:cNvPicPr>
          <p:nvPr/>
        </p:nvPicPr>
        <p:blipFill>
          <a:blip r:embed="rId2"/>
          <a:srcRect/>
          <a:stretch>
            <a:fillRect/>
          </a:stretch>
        </p:blipFill>
        <p:spPr bwMode="auto">
          <a:xfrm>
            <a:off x="323850" y="1635125"/>
            <a:ext cx="8496300" cy="32385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2.2.1</a:t>
            </a:r>
            <a:r>
              <a:rPr kumimoji="1" lang="ja-JP" altLang="en-US" dirty="0" smtClean="0"/>
              <a:t>　</a:t>
            </a:r>
            <a:r>
              <a:rPr kumimoji="1" lang="en-US" altLang="ja-JP" dirty="0" smtClean="0"/>
              <a:t>Toolchain</a:t>
            </a:r>
            <a:r>
              <a:rPr kumimoji="1" lang="ja-JP" altLang="en-US" dirty="0" smtClean="0"/>
              <a:t> （コンパイラ、デバッガ） 評価状況</a:t>
            </a:r>
            <a:endParaRPr kumimoji="1" lang="ja-JP" altLang="en-US" dirty="0"/>
          </a:p>
        </p:txBody>
      </p:sp>
      <p:graphicFrame>
        <p:nvGraphicFramePr>
          <p:cNvPr id="5" name="コンテンツ プレースホルダ 4"/>
          <p:cNvGraphicFramePr>
            <a:graphicFrameLocks noGrp="1"/>
          </p:cNvGraphicFramePr>
          <p:nvPr>
            <p:ph idx="1"/>
          </p:nvPr>
        </p:nvGraphicFramePr>
        <p:xfrm>
          <a:off x="214313" y="785813"/>
          <a:ext cx="8715375" cy="48577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40</a:t>
            </a:fld>
            <a:endParaRPr kumimoji="1" lang="ja-JP" altLang="en-US" dirty="0"/>
          </a:p>
        </p:txBody>
      </p:sp>
      <p:sp>
        <p:nvSpPr>
          <p:cNvPr id="6" name="角丸四角形 5"/>
          <p:cNvSpPr/>
          <p:nvPr/>
        </p:nvSpPr>
        <p:spPr bwMode="auto">
          <a:xfrm>
            <a:off x="302294" y="837230"/>
            <a:ext cx="3071834" cy="4411425"/>
          </a:xfrm>
          <a:prstGeom prst="roundRect">
            <a:avLst>
              <a:gd name="adj" fmla="val 10416"/>
            </a:avLst>
          </a:prstGeom>
          <a:noFill/>
          <a:ln w="38100" cap="flat" cmpd="sng" algn="ctr">
            <a:solidFill>
              <a:srgbClr val="0033CC"/>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grpSp>
        <p:nvGrpSpPr>
          <p:cNvPr id="7" name="グループ化 6"/>
          <p:cNvGrpSpPr/>
          <p:nvPr/>
        </p:nvGrpSpPr>
        <p:grpSpPr>
          <a:xfrm>
            <a:off x="214282" y="5342670"/>
            <a:ext cx="8715436" cy="1015288"/>
            <a:chOff x="0" y="1509370"/>
            <a:chExt cx="8715436" cy="1015288"/>
          </a:xfrm>
          <a:scene3d>
            <a:camera prst="orthographicFront">
              <a:rot lat="0" lon="0" rev="0"/>
            </a:camera>
            <a:lightRig rig="balanced" dir="t">
              <a:rot lat="0" lon="0" rev="8700000"/>
            </a:lightRig>
          </a:scene3d>
        </p:grpSpPr>
        <p:sp>
          <p:nvSpPr>
            <p:cNvPr id="8" name="角丸四角形 7"/>
            <p:cNvSpPr/>
            <p:nvPr/>
          </p:nvSpPr>
          <p:spPr>
            <a:xfrm>
              <a:off x="0" y="1509370"/>
              <a:ext cx="8715436" cy="1015288"/>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9" name="角丸四角形 4"/>
            <p:cNvSpPr/>
            <p:nvPr/>
          </p:nvSpPr>
          <p:spPr>
            <a:xfrm>
              <a:off x="49562" y="1527658"/>
              <a:ext cx="8616312" cy="91616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altLang="ja-JP" sz="2000" dirty="0" smtClean="0">
                  <a:latin typeface="HGSｺﾞｼｯｸM" pitchFamily="50" charset="-128"/>
                  <a:ea typeface="HGSｺﾞｼｯｸM" pitchFamily="50" charset="-128"/>
                </a:rPr>
                <a:t> </a:t>
              </a:r>
              <a:r>
                <a:rPr lang="ja-JP" altLang="en-US" sz="2000" dirty="0" smtClean="0">
                  <a:latin typeface="HGPｺﾞｼｯｸM" pitchFamily="50" charset="-128"/>
                  <a:ea typeface="HGPｺﾞｼｯｸM" pitchFamily="50" charset="-128"/>
                </a:rPr>
                <a:t>カーネルと</a:t>
              </a:r>
              <a:r>
                <a:rPr lang="en-US" altLang="ja-JP" sz="2000" dirty="0" smtClean="0">
                  <a:latin typeface="HGPｺﾞｼｯｸM" pitchFamily="50" charset="-128"/>
                  <a:ea typeface="HGPｺﾞｼｯｸM" pitchFamily="50" charset="-128"/>
                </a:rPr>
                <a:t>GNU</a:t>
              </a:r>
              <a:r>
                <a:rPr lang="ja-JP" altLang="en-US" sz="2000" dirty="0" smtClean="0">
                  <a:latin typeface="HGPｺﾞｼｯｸM" pitchFamily="50" charset="-128"/>
                  <a:ea typeface="HGPｺﾞｼｯｸM" pitchFamily="50" charset="-128"/>
                </a:rPr>
                <a:t>開発環境は非常に密接な関係だが開発は全く別々に進行中</a:t>
              </a:r>
              <a:r>
                <a:rPr lang="en-US" altLang="ja-JP" sz="2000" dirty="0" smtClean="0">
                  <a:latin typeface="HGPｺﾞｼｯｸM" pitchFamily="50" charset="-128"/>
                  <a:ea typeface="HGPｺﾞｼｯｸM" pitchFamily="50" charset="-128"/>
                </a:rPr>
                <a:t/>
              </a:r>
              <a:br>
                <a:rPr lang="en-US" altLang="ja-JP" sz="2000" dirty="0" smtClean="0">
                  <a:latin typeface="HGPｺﾞｼｯｸM" pitchFamily="50" charset="-128"/>
                  <a:ea typeface="HGPｺﾞｼｯｸM" pitchFamily="50" charset="-128"/>
                </a:rPr>
              </a:br>
              <a:r>
                <a:rPr lang="ja-JP" altLang="en-US" sz="2000" dirty="0" smtClean="0">
                  <a:latin typeface="HGPｺﾞｼｯｸM" pitchFamily="50" charset="-128"/>
                  <a:ea typeface="HGPｺﾞｼｯｸM" pitchFamily="50" charset="-128"/>
                </a:rPr>
                <a:t> </a:t>
              </a:r>
              <a:r>
                <a:rPr lang="en-US" altLang="ja-JP" sz="2000" dirty="0" smtClean="0">
                  <a:latin typeface="HGPｺﾞｼｯｸM" pitchFamily="50" charset="-128"/>
                  <a:ea typeface="HGPｺﾞｼｯｸM" pitchFamily="50" charset="-128"/>
                </a:rPr>
                <a:t>SuperH</a:t>
              </a:r>
              <a:r>
                <a:rPr lang="ja-JP" altLang="en-US" sz="2000" dirty="0" smtClean="0">
                  <a:latin typeface="HGPｺﾞｼｯｸM" pitchFamily="50" charset="-128"/>
                  <a:ea typeface="HGPｺﾞｼｯｸM" pitchFamily="50" charset="-128"/>
                </a:rPr>
                <a:t> のカーネル対応は この</a:t>
              </a:r>
              <a:r>
                <a:rPr lang="en-US" altLang="ja-JP" sz="2000" dirty="0" smtClean="0">
                  <a:latin typeface="HGPｺﾞｼｯｸM" pitchFamily="50" charset="-128"/>
                  <a:ea typeface="HGPｺﾞｼｯｸM" pitchFamily="50" charset="-128"/>
                </a:rPr>
                <a:t>6</a:t>
              </a:r>
              <a:r>
                <a:rPr lang="ja-JP" altLang="en-US" sz="2000" dirty="0" smtClean="0">
                  <a:latin typeface="HGPｺﾞｼｯｸM" pitchFamily="50" charset="-128"/>
                  <a:ea typeface="HGPｺﾞｼｯｸM" pitchFamily="50" charset="-128"/>
                </a:rPr>
                <a:t>ヶ月で大きく進歩したが、 </a:t>
              </a:r>
              <a:r>
                <a:rPr lang="en-US" altLang="ja-JP" sz="2000" u="sng" dirty="0" smtClean="0">
                  <a:latin typeface="HGPｺﾞｼｯｸM" pitchFamily="50" charset="-128"/>
                  <a:ea typeface="HGPｺﾞｼｯｸM" pitchFamily="50" charset="-128"/>
                </a:rPr>
                <a:t>GNU</a:t>
              </a:r>
              <a:r>
                <a:rPr lang="ja-JP" altLang="en-US" sz="2000" u="sng" dirty="0" smtClean="0">
                  <a:latin typeface="HGPｺﾞｼｯｸM" pitchFamily="50" charset="-128"/>
                  <a:ea typeface="HGPｺﾞｼｯｸM" pitchFamily="50" charset="-128"/>
                </a:rPr>
                <a:t> </a:t>
              </a:r>
              <a:r>
                <a:rPr lang="en-US" altLang="ja-JP" sz="2000" u="sng" dirty="0" smtClean="0">
                  <a:latin typeface="HGPｺﾞｼｯｸM" pitchFamily="50" charset="-128"/>
                  <a:ea typeface="HGPｺﾞｼｯｸM" pitchFamily="50" charset="-128"/>
                </a:rPr>
                <a:t>project</a:t>
              </a:r>
              <a:r>
                <a:rPr lang="ja-JP" altLang="en-US" sz="2000" u="sng" dirty="0" smtClean="0">
                  <a:latin typeface="HGPｺﾞｼｯｸM" pitchFamily="50" charset="-128"/>
                  <a:ea typeface="HGPｺﾞｼｯｸM" pitchFamily="50" charset="-128"/>
                </a:rPr>
                <a:t> </a:t>
              </a:r>
              <a:r>
                <a:rPr lang="ja-JP" altLang="en-US" sz="2000" u="sng" dirty="0" err="1" smtClean="0">
                  <a:latin typeface="HGPｺﾞｼｯｸM" pitchFamily="50" charset="-128"/>
                  <a:ea typeface="HGPｺﾞｼｯｸM" pitchFamily="50" charset="-128"/>
                </a:rPr>
                <a:t>には</a:t>
              </a:r>
              <a:r>
                <a:rPr lang="en-US" altLang="ja-JP" sz="2000" u="sng" dirty="0" smtClean="0">
                  <a:latin typeface="HGPｺﾞｼｯｸM" pitchFamily="50" charset="-128"/>
                  <a:ea typeface="HGPｺﾞｼｯｸM" pitchFamily="50" charset="-128"/>
                </a:rPr>
                <a:t/>
              </a:r>
              <a:br>
                <a:rPr lang="en-US" altLang="ja-JP" sz="2000" u="sng" dirty="0" smtClean="0">
                  <a:latin typeface="HGPｺﾞｼｯｸM" pitchFamily="50" charset="-128"/>
                  <a:ea typeface="HGPｺﾞｼｯｸM" pitchFamily="50" charset="-128"/>
                </a:rPr>
              </a:br>
              <a:r>
                <a:rPr lang="ja-JP" altLang="en-US" sz="2000" u="sng" dirty="0" smtClean="0">
                  <a:latin typeface="HGPｺﾞｼｯｸM" pitchFamily="50" charset="-128"/>
                  <a:ea typeface="HGPｺﾞｼｯｸM" pitchFamily="50" charset="-128"/>
                </a:rPr>
                <a:t> </a:t>
              </a:r>
              <a:r>
                <a:rPr lang="en-US" altLang="ja-JP" sz="2000" u="sng" dirty="0" smtClean="0">
                  <a:latin typeface="HGPｺﾞｼｯｸM" pitchFamily="50" charset="-128"/>
                  <a:ea typeface="HGPｺﾞｼｯｸM" pitchFamily="50" charset="-128"/>
                </a:rPr>
                <a:t>SuperH</a:t>
              </a:r>
              <a:r>
                <a:rPr lang="ja-JP" altLang="en-US" sz="2000" u="sng" dirty="0" smtClean="0">
                  <a:latin typeface="HGPｺﾞｼｯｸM" pitchFamily="50" charset="-128"/>
                  <a:ea typeface="HGPｺﾞｼｯｸM" pitchFamily="50" charset="-128"/>
                </a:rPr>
                <a:t> のメンテナもいない、リリース時にテストもできていない等 現状課題山積</a:t>
              </a:r>
              <a:endParaRPr lang="en-US" altLang="ja-JP" sz="2000" u="sng" dirty="0" smtClean="0">
                <a:latin typeface="HGPｺﾞｼｯｸM" pitchFamily="50" charset="-128"/>
                <a:ea typeface="HGPｺﾞｼｯｸM" pitchFamily="50" charset="-128"/>
              </a:endParaRPr>
            </a:p>
          </p:txBody>
        </p:sp>
      </p:grpSp>
      <p:sp>
        <p:nvSpPr>
          <p:cNvPr id="10" name="テキスト ボックス 9"/>
          <p:cNvSpPr txBox="1"/>
          <p:nvPr/>
        </p:nvSpPr>
        <p:spPr>
          <a:xfrm>
            <a:off x="3696456" y="2898504"/>
            <a:ext cx="3929090" cy="369332"/>
          </a:xfrm>
          <a:prstGeom prst="rect">
            <a:avLst/>
          </a:prstGeom>
          <a:noFill/>
        </p:spPr>
        <p:txBody>
          <a:bodyPr wrap="square" rtlCol="0">
            <a:spAutoFit/>
          </a:bodyPr>
          <a:lstStyle/>
          <a:p>
            <a:r>
              <a:rPr kumimoji="1" lang="ja-JP" altLang="en-US" dirty="0" smtClean="0"/>
              <a:t>密接な関係だが開発は別々</a:t>
            </a:r>
            <a:endParaRPr kumimoji="1" lang="ja-JP" alt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2" y="188915"/>
            <a:ext cx="8715436" cy="454004"/>
          </a:xfrm>
        </p:spPr>
        <p:txBody>
          <a:bodyPr/>
          <a:lstStyle/>
          <a:p>
            <a:r>
              <a:rPr kumimoji="1" lang="en-US" altLang="ja-JP" dirty="0" smtClean="0"/>
              <a:t>2.2.2</a:t>
            </a:r>
            <a:r>
              <a:rPr kumimoji="1" lang="ja-JP" altLang="en-US" dirty="0" smtClean="0"/>
              <a:t>　</a:t>
            </a:r>
            <a:r>
              <a:rPr kumimoji="1" lang="en-US" altLang="ja-JP" dirty="0" smtClean="0"/>
              <a:t>KPIT</a:t>
            </a:r>
            <a:r>
              <a:rPr kumimoji="1" lang="ja-JP" altLang="en-US" dirty="0" smtClean="0"/>
              <a:t> の </a:t>
            </a:r>
            <a:r>
              <a:rPr kumimoji="1" lang="en-US" altLang="ja-JP" dirty="0" smtClean="0"/>
              <a:t>Linux</a:t>
            </a:r>
            <a:r>
              <a:rPr kumimoji="1" lang="ja-JP" altLang="en-US" dirty="0" smtClean="0"/>
              <a:t> </a:t>
            </a:r>
            <a:r>
              <a:rPr kumimoji="1" lang="en-US" altLang="ja-JP" dirty="0" smtClean="0"/>
              <a:t>Target</a:t>
            </a:r>
            <a:r>
              <a:rPr kumimoji="1" lang="ja-JP" altLang="en-US" dirty="0" smtClean="0"/>
              <a:t> </a:t>
            </a:r>
            <a:r>
              <a:rPr kumimoji="1" lang="en-US" altLang="ja-JP" dirty="0" smtClean="0"/>
              <a:t>GCC</a:t>
            </a:r>
            <a:r>
              <a:rPr kumimoji="1" lang="ja-JP" altLang="en-US" dirty="0" smtClean="0"/>
              <a:t> ･････ </a:t>
            </a:r>
            <a:r>
              <a:rPr kumimoji="1" lang="ja-JP" altLang="en-US" sz="2400" dirty="0" smtClean="0"/>
              <a:t>まだ使えなかった！ </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785794"/>
          <a:ext cx="8715436" cy="3143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41</a:t>
            </a:fld>
            <a:endParaRPr kumimoji="1" lang="ja-JP" altLang="en-US" dirty="0"/>
          </a:p>
        </p:txBody>
      </p:sp>
      <p:sp>
        <p:nvSpPr>
          <p:cNvPr id="6" name="下矢印 5"/>
          <p:cNvSpPr/>
          <p:nvPr/>
        </p:nvSpPr>
        <p:spPr bwMode="auto">
          <a:xfrm>
            <a:off x="3286116" y="3929066"/>
            <a:ext cx="1000132" cy="978408"/>
          </a:xfrm>
          <a:prstGeom prst="downArrow">
            <a:avLst/>
          </a:prstGeom>
          <a:solidFill>
            <a:schemeClr val="bg1">
              <a:lumMod val="75000"/>
            </a:schemeClr>
          </a:solidFill>
          <a:ln w="9525" cap="flat" cmpd="sng" algn="ctr">
            <a:solidFill>
              <a:srgbClr val="002060"/>
            </a:solidFill>
            <a:prstDash val="solid"/>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7" name="テキスト ボックス 6"/>
          <p:cNvSpPr txBox="1"/>
          <p:nvPr/>
        </p:nvSpPr>
        <p:spPr>
          <a:xfrm>
            <a:off x="4572000" y="3929066"/>
            <a:ext cx="4143404" cy="646331"/>
          </a:xfrm>
          <a:prstGeom prst="rect">
            <a:avLst/>
          </a:prstGeom>
          <a:solidFill>
            <a:srgbClr val="FFFF99"/>
          </a:solidFill>
        </p:spPr>
        <p:txBody>
          <a:bodyPr wrap="square" rtlCol="0">
            <a:spAutoFit/>
          </a:bodyPr>
          <a:lstStyle/>
          <a:p>
            <a:r>
              <a:rPr kumimoji="1" lang="en-US" altLang="ja-JP" dirty="0" smtClean="0">
                <a:solidFill>
                  <a:srgbClr val="FF0000"/>
                </a:solidFill>
              </a:rPr>
              <a:t>GCC</a:t>
            </a:r>
            <a:r>
              <a:rPr kumimoji="1" lang="ja-JP" altLang="en-US" dirty="0" smtClean="0">
                <a:solidFill>
                  <a:srgbClr val="FF0000"/>
                </a:solidFill>
              </a:rPr>
              <a:t> の </a:t>
            </a:r>
            <a:r>
              <a:rPr kumimoji="1" lang="en-US" altLang="ja-JP" dirty="0" smtClean="0">
                <a:solidFill>
                  <a:srgbClr val="FF0000"/>
                </a:solidFill>
              </a:rPr>
              <a:t>Linux</a:t>
            </a:r>
            <a:r>
              <a:rPr kumimoji="1" lang="ja-JP" altLang="en-US" dirty="0" smtClean="0">
                <a:solidFill>
                  <a:srgbClr val="FF0000"/>
                </a:solidFill>
              </a:rPr>
              <a:t> 対応も順調に進んで</a:t>
            </a:r>
            <a:r>
              <a:rPr kumimoji="1" lang="en-US" altLang="ja-JP" dirty="0" smtClean="0">
                <a:solidFill>
                  <a:srgbClr val="FF0000"/>
                </a:solidFill>
              </a:rPr>
              <a:t/>
            </a:r>
            <a:br>
              <a:rPr kumimoji="1" lang="en-US" altLang="ja-JP" dirty="0" smtClean="0">
                <a:solidFill>
                  <a:srgbClr val="FF0000"/>
                </a:solidFill>
              </a:rPr>
            </a:br>
            <a:r>
              <a:rPr kumimoji="1" lang="ja-JP" altLang="en-US" dirty="0" smtClean="0">
                <a:solidFill>
                  <a:srgbClr val="FF0000"/>
                </a:solidFill>
              </a:rPr>
              <a:t>いるような印象を与えるが </a:t>
            </a:r>
            <a:r>
              <a:rPr kumimoji="1" lang="en-US" altLang="ja-JP" dirty="0" smtClean="0">
                <a:solidFill>
                  <a:srgbClr val="FF0000"/>
                </a:solidFill>
              </a:rPr>
              <a:t>….</a:t>
            </a:r>
            <a:endParaRPr kumimoji="1" lang="ja-JP" altLang="en-US" dirty="0">
              <a:solidFill>
                <a:srgbClr val="FF0000"/>
              </a:solidFill>
            </a:endParaRPr>
          </a:p>
        </p:txBody>
      </p:sp>
      <p:sp>
        <p:nvSpPr>
          <p:cNvPr id="8" name="角丸四角形 7"/>
          <p:cNvSpPr/>
          <p:nvPr/>
        </p:nvSpPr>
        <p:spPr>
          <a:xfrm>
            <a:off x="214282" y="5000636"/>
            <a:ext cx="8715436" cy="1357322"/>
          </a:xfrm>
          <a:prstGeom prst="roundRect">
            <a:avLst/>
          </a:prstGeom>
          <a:solidFill>
            <a:srgbClr val="FF338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rgbClr r="0" g="0" b="0"/>
          </a:lnRef>
          <a:fillRef idx="1">
            <a:scrgbClr r="0" g="0" b="0"/>
          </a:fillRef>
          <a:effectRef idx="0">
            <a:scrgbClr r="0" g="0" b="0"/>
          </a:effectRef>
          <a:fontRef idx="minor">
            <a:schemeClr val="lt1"/>
          </a:fontRef>
        </p:style>
        <p:txBody>
          <a:bodyPr/>
          <a:lstStyle/>
          <a:p>
            <a:r>
              <a:rPr lang="en-US" altLang="ja-JP" dirty="0" smtClean="0"/>
              <a:t>RSO/SB</a:t>
            </a:r>
            <a:r>
              <a:rPr lang="ja-JP" altLang="en-US" dirty="0" smtClean="0"/>
              <a:t>推 で </a:t>
            </a:r>
            <a:r>
              <a:rPr lang="en-US" altLang="ja-JP" dirty="0" smtClean="0"/>
              <a:t>KPIT</a:t>
            </a:r>
            <a:r>
              <a:rPr lang="ja-JP" altLang="en-US" dirty="0" smtClean="0"/>
              <a:t> の </a:t>
            </a:r>
            <a:r>
              <a:rPr lang="en-US" altLang="ja-JP" dirty="0" smtClean="0"/>
              <a:t>v610</a:t>
            </a:r>
            <a:r>
              <a:rPr lang="ja-JP" altLang="en-US" dirty="0" smtClean="0"/>
              <a:t>（</a:t>
            </a:r>
            <a:r>
              <a:rPr lang="en-US" altLang="ja-JP" dirty="0" smtClean="0"/>
              <a:t>GCC3.4.6</a:t>
            </a:r>
            <a:r>
              <a:rPr lang="ja-JP" altLang="en-US" dirty="0" smtClean="0"/>
              <a:t>）、</a:t>
            </a:r>
            <a:r>
              <a:rPr lang="en-US" altLang="ja-JP" dirty="0" smtClean="0"/>
              <a:t>v710</a:t>
            </a:r>
            <a:r>
              <a:rPr lang="ja-JP" altLang="en-US" dirty="0" smtClean="0"/>
              <a:t>（</a:t>
            </a:r>
            <a:r>
              <a:rPr lang="en-US" altLang="ja-JP" dirty="0" smtClean="0"/>
              <a:t>GCC4.2.0</a:t>
            </a:r>
            <a:r>
              <a:rPr lang="ja-JP" altLang="en-US" dirty="0" smtClean="0"/>
              <a:t>）を使って </a:t>
            </a:r>
            <a:r>
              <a:rPr lang="en-US" altLang="ja-JP" dirty="0" smtClean="0"/>
              <a:t>Linux</a:t>
            </a:r>
            <a:r>
              <a:rPr lang="ja-JP" altLang="en-US" dirty="0" smtClean="0"/>
              <a:t> </a:t>
            </a:r>
            <a:r>
              <a:rPr lang="en-US" altLang="ja-JP" dirty="0" smtClean="0"/>
              <a:t>BSP</a:t>
            </a:r>
            <a:br>
              <a:rPr lang="en-US" altLang="ja-JP" dirty="0" smtClean="0"/>
            </a:br>
            <a:r>
              <a:rPr lang="ja-JP" altLang="en-US" dirty="0" smtClean="0"/>
              <a:t>の構築を試みたが結果　 </a:t>
            </a:r>
            <a:r>
              <a:rPr lang="en-US" altLang="ja-JP" dirty="0" smtClean="0"/>
              <a:t>SH-4AL-DSP</a:t>
            </a:r>
            <a:r>
              <a:rPr lang="ja-JP" altLang="en-US" dirty="0" smtClean="0"/>
              <a:t> （</a:t>
            </a:r>
            <a:r>
              <a:rPr lang="en-US" altLang="ja-JP" dirty="0" smtClean="0"/>
              <a:t>SH-</a:t>
            </a:r>
            <a:r>
              <a:rPr lang="en-US" altLang="ja-JP" dirty="0" err="1" smtClean="0"/>
              <a:t>MoileR</a:t>
            </a:r>
            <a:r>
              <a:rPr lang="ja-JP" altLang="en-US" dirty="0" smtClean="0"/>
              <a:t>）等の </a:t>
            </a:r>
            <a:r>
              <a:rPr lang="en-US" altLang="ja-JP" dirty="0" smtClean="0"/>
              <a:t>no-</a:t>
            </a:r>
            <a:r>
              <a:rPr lang="en-US" altLang="ja-JP" dirty="0" err="1" smtClean="0"/>
              <a:t>fpu</a:t>
            </a:r>
            <a:r>
              <a:rPr lang="ja-JP" altLang="en-US" dirty="0" smtClean="0"/>
              <a:t> に未対応、</a:t>
            </a:r>
            <a:r>
              <a:rPr lang="en-US" altLang="ja-JP" dirty="0" smtClean="0"/>
              <a:t>SH7780</a:t>
            </a:r>
            <a:r>
              <a:rPr lang="ja-JP" altLang="en-US" dirty="0" smtClean="0"/>
              <a:t>  等の </a:t>
            </a:r>
            <a:r>
              <a:rPr lang="en-US" altLang="ja-JP" dirty="0" smtClean="0"/>
              <a:t>Userland</a:t>
            </a:r>
            <a:r>
              <a:rPr lang="ja-JP" altLang="en-US" dirty="0" smtClean="0"/>
              <a:t>（</a:t>
            </a:r>
            <a:r>
              <a:rPr lang="en-US" altLang="ja-JP" dirty="0" smtClean="0"/>
              <a:t>=</a:t>
            </a:r>
            <a:r>
              <a:rPr lang="en-US" altLang="ja-JP" dirty="0" smtClean="0"/>
              <a:t>kernel</a:t>
            </a:r>
            <a:r>
              <a:rPr lang="ja-JP" altLang="en-US" dirty="0" smtClean="0"/>
              <a:t> </a:t>
            </a:r>
            <a:r>
              <a:rPr lang="ja-JP" altLang="en-US" dirty="0" smtClean="0"/>
              <a:t>以外の通常プログラム）のビルドでエラーなど</a:t>
            </a:r>
            <a:r>
              <a:rPr lang="en-US" altLang="ja-JP" dirty="0" smtClean="0"/>
              <a:t/>
            </a:r>
            <a:br>
              <a:rPr lang="en-US" altLang="ja-JP" dirty="0" smtClean="0"/>
            </a:br>
            <a:r>
              <a:rPr lang="ja-JP" altLang="en-US" dirty="0" smtClean="0"/>
              <a:t>⇒ 実際に </a:t>
            </a:r>
            <a:r>
              <a:rPr lang="en-US" altLang="ja-JP" u="sng" dirty="0" smtClean="0"/>
              <a:t>SH-Linux</a:t>
            </a:r>
            <a:r>
              <a:rPr lang="ja-JP" altLang="en-US" u="sng" dirty="0" smtClean="0"/>
              <a:t> のプログラム開発にはまだ使えない品質である</a:t>
            </a:r>
            <a:r>
              <a:rPr lang="ja-JP" altLang="en-US" dirty="0" smtClean="0"/>
              <a:t>事が判明</a:t>
            </a:r>
            <a:endParaRPr lang="ja-JP" alt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2.2.3</a:t>
            </a:r>
            <a:r>
              <a:rPr kumimoji="1" lang="ja-JP" altLang="en-US" dirty="0" smtClean="0"/>
              <a:t>　</a:t>
            </a:r>
            <a:r>
              <a:rPr lang="en-US" altLang="ja-JP" dirty="0" err="1" smtClean="0"/>
              <a:t>STMicro</a:t>
            </a:r>
            <a:r>
              <a:rPr kumimoji="1" lang="ja-JP" altLang="en-US" dirty="0" smtClean="0"/>
              <a:t> の </a:t>
            </a:r>
            <a:r>
              <a:rPr kumimoji="1" lang="en-US" altLang="ja-JP" dirty="0" smtClean="0"/>
              <a:t>SuperH</a:t>
            </a:r>
            <a:r>
              <a:rPr kumimoji="1" lang="ja-JP" altLang="en-US" dirty="0" smtClean="0"/>
              <a:t> </a:t>
            </a:r>
            <a:r>
              <a:rPr kumimoji="1" lang="en-US" altLang="ja-JP" dirty="0" smtClean="0"/>
              <a:t>Linux</a:t>
            </a:r>
            <a:r>
              <a:rPr kumimoji="1" lang="ja-JP" altLang="en-US" dirty="0" smtClean="0"/>
              <a:t> </a:t>
            </a:r>
            <a:r>
              <a:rPr kumimoji="1" lang="en-US" altLang="ja-JP" dirty="0" smtClean="0"/>
              <a:t>Target</a:t>
            </a:r>
            <a:r>
              <a:rPr kumimoji="1" lang="ja-JP" altLang="en-US" dirty="0" smtClean="0"/>
              <a:t> </a:t>
            </a:r>
            <a:r>
              <a:rPr kumimoji="1" lang="en-US" altLang="ja-JP" dirty="0" smtClean="0"/>
              <a:t>GCC</a:t>
            </a:r>
            <a:r>
              <a:rPr kumimoji="1" lang="ja-JP" altLang="en-US" dirty="0" smtClean="0"/>
              <a:t> </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785794"/>
          <a:ext cx="8715436" cy="3143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42</a:t>
            </a:fld>
            <a:endParaRPr kumimoji="1" lang="ja-JP" altLang="en-US" dirty="0"/>
          </a:p>
        </p:txBody>
      </p:sp>
      <p:sp>
        <p:nvSpPr>
          <p:cNvPr id="6" name="下矢印 5"/>
          <p:cNvSpPr/>
          <p:nvPr/>
        </p:nvSpPr>
        <p:spPr bwMode="auto">
          <a:xfrm>
            <a:off x="4572000" y="3929066"/>
            <a:ext cx="1000132" cy="978408"/>
          </a:xfrm>
          <a:prstGeom prst="downArrow">
            <a:avLst/>
          </a:prstGeom>
          <a:solidFill>
            <a:schemeClr val="bg1">
              <a:lumMod val="75000"/>
            </a:schemeClr>
          </a:solidFill>
          <a:ln w="9525" cap="flat" cmpd="sng" algn="ctr">
            <a:solidFill>
              <a:srgbClr val="002060"/>
            </a:solidFill>
            <a:prstDash val="solid"/>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7" name="テキスト ボックス 6"/>
          <p:cNvSpPr txBox="1"/>
          <p:nvPr/>
        </p:nvSpPr>
        <p:spPr>
          <a:xfrm>
            <a:off x="428596" y="3929066"/>
            <a:ext cx="4071966" cy="923330"/>
          </a:xfrm>
          <a:prstGeom prst="rect">
            <a:avLst/>
          </a:prstGeom>
          <a:solidFill>
            <a:srgbClr val="FFFF99"/>
          </a:solidFill>
        </p:spPr>
        <p:txBody>
          <a:bodyPr wrap="square" rtlCol="0">
            <a:spAutoFit/>
          </a:bodyPr>
          <a:lstStyle/>
          <a:p>
            <a:r>
              <a:rPr lang="en-US" altLang="ja-JP" dirty="0" smtClean="0"/>
              <a:t>ST</a:t>
            </a:r>
            <a:r>
              <a:rPr lang="ja-JP" altLang="en-US" dirty="0" smtClean="0"/>
              <a:t> と </a:t>
            </a:r>
            <a:r>
              <a:rPr lang="en-US" altLang="ja-JP" dirty="0" smtClean="0"/>
              <a:t>SuperH</a:t>
            </a:r>
            <a:r>
              <a:rPr lang="ja-JP" altLang="en-US" dirty="0" smtClean="0"/>
              <a:t> </a:t>
            </a:r>
            <a:r>
              <a:rPr lang="en-US" altLang="ja-JP" dirty="0" smtClean="0"/>
              <a:t>Linux</a:t>
            </a:r>
            <a:r>
              <a:rPr lang="ja-JP" altLang="en-US" dirty="0" smtClean="0"/>
              <a:t> 関連のオープンソースの開発環境 </a:t>
            </a:r>
            <a:r>
              <a:rPr lang="en-US" altLang="ja-JP" dirty="0" smtClean="0"/>
              <a:t>(=</a:t>
            </a:r>
            <a:r>
              <a:rPr lang="ja-JP" altLang="en-US" dirty="0" smtClean="0"/>
              <a:t> </a:t>
            </a:r>
            <a:r>
              <a:rPr lang="en-US" altLang="ja-JP" dirty="0" smtClean="0"/>
              <a:t>kernel</a:t>
            </a:r>
            <a:r>
              <a:rPr lang="ja-JP" altLang="en-US" dirty="0" err="1" smtClean="0"/>
              <a:t>、</a:t>
            </a:r>
            <a:r>
              <a:rPr lang="en-US" altLang="ja-JP" dirty="0" smtClean="0"/>
              <a:t>GCC</a:t>
            </a:r>
            <a:r>
              <a:rPr lang="ja-JP" altLang="en-US" dirty="0" smtClean="0"/>
              <a:t> 等</a:t>
            </a:r>
            <a:r>
              <a:rPr lang="en-US" altLang="ja-JP" dirty="0" smtClean="0"/>
              <a:t>)</a:t>
            </a:r>
            <a:br>
              <a:rPr lang="en-US" altLang="ja-JP" dirty="0" smtClean="0"/>
            </a:br>
            <a:r>
              <a:rPr lang="ja-JP" altLang="en-US" dirty="0" smtClean="0"/>
              <a:t>に関する共同推進について議論した</a:t>
            </a:r>
            <a:endParaRPr kumimoji="1" lang="ja-JP" altLang="en-US" dirty="0"/>
          </a:p>
        </p:txBody>
      </p:sp>
      <p:sp>
        <p:nvSpPr>
          <p:cNvPr id="8" name="角丸四角形 7"/>
          <p:cNvSpPr/>
          <p:nvPr/>
        </p:nvSpPr>
        <p:spPr>
          <a:xfrm>
            <a:off x="214282" y="5000636"/>
            <a:ext cx="8715436" cy="1357322"/>
          </a:xfrm>
          <a:prstGeom prst="round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rgbClr r="0" g="0" b="0"/>
          </a:lnRef>
          <a:fillRef idx="1">
            <a:scrgbClr r="0" g="0" b="0"/>
          </a:fillRef>
          <a:effectRef idx="0">
            <a:scrgbClr r="0" g="0" b="0"/>
          </a:effectRef>
          <a:fontRef idx="minor">
            <a:schemeClr val="lt1"/>
          </a:fontRef>
        </p:style>
        <p:txBody>
          <a:bodyPr/>
          <a:lstStyle/>
          <a:p>
            <a:r>
              <a:rPr lang="en-US" altLang="ja-JP" dirty="0" smtClean="0"/>
              <a:t>RSO/SB</a:t>
            </a:r>
            <a:r>
              <a:rPr lang="ja-JP" altLang="en-US" dirty="0" smtClean="0"/>
              <a:t>推 で </a:t>
            </a:r>
            <a:r>
              <a:rPr lang="en-US" altLang="ja-JP" dirty="0" smtClean="0"/>
              <a:t>ST-BSP</a:t>
            </a:r>
            <a:r>
              <a:rPr lang="ja-JP" altLang="en-US" dirty="0" smtClean="0"/>
              <a:t> の環境で 最新の </a:t>
            </a:r>
            <a:r>
              <a:rPr lang="en-US" altLang="ja-JP" dirty="0" smtClean="0"/>
              <a:t>SuperH</a:t>
            </a:r>
            <a:r>
              <a:rPr lang="ja-JP" altLang="en-US" dirty="0" smtClean="0"/>
              <a:t> </a:t>
            </a:r>
            <a:r>
              <a:rPr lang="en-US" altLang="ja-JP" dirty="0" smtClean="0"/>
              <a:t>Linux</a:t>
            </a:r>
            <a:r>
              <a:rPr lang="ja-JP" altLang="en-US" dirty="0" smtClean="0"/>
              <a:t> 環境を構築してみたところ</a:t>
            </a:r>
            <a:r>
              <a:rPr lang="en-US" altLang="ja-JP" dirty="0" smtClean="0"/>
              <a:t/>
            </a:r>
            <a:br>
              <a:rPr lang="en-US" altLang="ja-JP" dirty="0" smtClean="0"/>
            </a:br>
            <a:r>
              <a:rPr lang="en-US" altLang="ja-JP" dirty="0" smtClean="0"/>
              <a:t>SH-4A</a:t>
            </a:r>
            <a:r>
              <a:rPr lang="ja-JP" altLang="en-US" dirty="0" smtClean="0"/>
              <a:t> </a:t>
            </a:r>
            <a:r>
              <a:rPr lang="en-US" altLang="ja-JP" dirty="0" smtClean="0"/>
              <a:t>FPU</a:t>
            </a:r>
            <a:r>
              <a:rPr lang="ja-JP" altLang="en-US" dirty="0" smtClean="0"/>
              <a:t> 付については全く問題なくビルドできた。 更に長年の懸案であった</a:t>
            </a:r>
            <a:r>
              <a:rPr lang="en-US" altLang="ja-JP" dirty="0" smtClean="0"/>
              <a:t>gdb</a:t>
            </a:r>
            <a:r>
              <a:rPr lang="ja-JP" altLang="en-US" dirty="0" smtClean="0"/>
              <a:t> </a:t>
            </a:r>
            <a:r>
              <a:rPr lang="en-US" altLang="ja-JP" dirty="0" smtClean="0"/>
              <a:t>multi-thread</a:t>
            </a:r>
            <a:r>
              <a:rPr lang="ja-JP" altLang="en-US" dirty="0" smtClean="0"/>
              <a:t> アプリケーションデバッグなども正常に動作するように対策済</a:t>
            </a:r>
            <a:r>
              <a:rPr lang="en-US" altLang="ja-JP" dirty="0" smtClean="0"/>
              <a:t/>
            </a:r>
            <a:br>
              <a:rPr lang="en-US" altLang="ja-JP" dirty="0" smtClean="0"/>
            </a:br>
            <a:r>
              <a:rPr lang="ja-JP" altLang="en-US" dirty="0" smtClean="0"/>
              <a:t>  ⇒ </a:t>
            </a:r>
            <a:r>
              <a:rPr lang="en-US" altLang="ja-JP" dirty="0" smtClean="0"/>
              <a:t>DSP</a:t>
            </a:r>
            <a:r>
              <a:rPr lang="ja-JP" altLang="en-US" dirty="0" smtClean="0"/>
              <a:t> 対応などの仕様制約を除けば  </a:t>
            </a:r>
            <a:r>
              <a:rPr lang="en-US" altLang="ja-JP" dirty="0" smtClean="0"/>
              <a:t>KPIT</a:t>
            </a:r>
            <a:r>
              <a:rPr lang="ja-JP" altLang="en-US" dirty="0" smtClean="0"/>
              <a:t> よりはずっと素性が良かった</a:t>
            </a:r>
            <a:endParaRPr lang="ja-JP" altLang="en-US" dirty="0"/>
          </a:p>
        </p:txBody>
      </p:sp>
      <p:graphicFrame>
        <p:nvGraphicFramePr>
          <p:cNvPr id="10" name="図表 9"/>
          <p:cNvGraphicFramePr/>
          <p:nvPr/>
        </p:nvGraphicFramePr>
        <p:xfrm>
          <a:off x="5832166" y="3751328"/>
          <a:ext cx="3071834" cy="12003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1"/>
          </p:nvPr>
        </p:nvSpPr>
        <p:spPr/>
        <p:txBody>
          <a:bodyPr/>
          <a:lstStyle/>
          <a:p>
            <a:fld id="{3C769892-84FE-4883-951B-E83857899C30}" type="slidenum">
              <a:rPr kumimoji="1" lang="ja-JP" altLang="en-US" smtClean="0"/>
              <a:pPr/>
              <a:t>43</a:t>
            </a:fld>
            <a:endParaRPr kumimoji="1" lang="ja-JP" altLang="en-US" dirty="0"/>
          </a:p>
        </p:txBody>
      </p:sp>
      <p:sp>
        <p:nvSpPr>
          <p:cNvPr id="3" name="テキスト プレースホルダ 2"/>
          <p:cNvSpPr>
            <a:spLocks noGrp="1"/>
          </p:cNvSpPr>
          <p:nvPr>
            <p:ph type="body" sz="quarter" idx="12"/>
          </p:nvPr>
        </p:nvSpPr>
        <p:spPr/>
        <p:txBody>
          <a:bodyPr/>
          <a:lstStyle/>
          <a:p>
            <a:r>
              <a:rPr kumimoji="1" lang="ja-JP" altLang="en-US" dirty="0" smtClean="0"/>
              <a:t>引用 ： </a:t>
            </a:r>
            <a:r>
              <a:rPr kumimoji="1" lang="en-US" altLang="ja-JP" dirty="0" smtClean="0"/>
              <a:t>2007-4-3</a:t>
            </a:r>
            <a:r>
              <a:rPr kumimoji="1" lang="ja-JP" altLang="en-US" dirty="0" smtClean="0"/>
              <a:t> </a:t>
            </a:r>
            <a:r>
              <a:rPr kumimoji="1" lang="en-US" altLang="ja-JP" dirty="0" smtClean="0"/>
              <a:t>Renesas/</a:t>
            </a:r>
            <a:r>
              <a:rPr kumimoji="1" lang="en-US" altLang="ja-JP" dirty="0" err="1" smtClean="0"/>
              <a:t>STMicro</a:t>
            </a:r>
            <a:r>
              <a:rPr kumimoji="1" lang="ja-JP" altLang="en-US" dirty="0" smtClean="0"/>
              <a:t> 打合せ＠</a:t>
            </a:r>
            <a:r>
              <a:rPr kumimoji="1" lang="en-US" altLang="ja-JP" dirty="0" smtClean="0"/>
              <a:t>Bristol</a:t>
            </a:r>
            <a:r>
              <a:rPr kumimoji="1" lang="ja-JP" altLang="en-US" dirty="0" smtClean="0"/>
              <a:t>  時の</a:t>
            </a:r>
            <a:r>
              <a:rPr kumimoji="1" lang="en-US" altLang="ja-JP" dirty="0" err="1" smtClean="0"/>
              <a:t>STMicro</a:t>
            </a:r>
            <a:r>
              <a:rPr kumimoji="1" lang="ja-JP" altLang="en-US" dirty="0" smtClean="0"/>
              <a:t> 資料</a:t>
            </a:r>
            <a:endParaRPr kumimoji="1" lang="ja-JP" altLang="en-US" dirty="0"/>
          </a:p>
        </p:txBody>
      </p:sp>
      <p:sp>
        <p:nvSpPr>
          <p:cNvPr id="4" name="タイトル 3"/>
          <p:cNvSpPr>
            <a:spLocks noGrp="1"/>
          </p:cNvSpPr>
          <p:nvPr>
            <p:ph type="title"/>
          </p:nvPr>
        </p:nvSpPr>
        <p:spPr/>
        <p:txBody>
          <a:bodyPr/>
          <a:lstStyle/>
          <a:p>
            <a:r>
              <a:rPr kumimoji="1" lang="en-US" altLang="ja-JP" dirty="0" smtClean="0"/>
              <a:t>2.2.4</a:t>
            </a:r>
            <a:r>
              <a:rPr kumimoji="1" lang="ja-JP" altLang="en-US" dirty="0" smtClean="0"/>
              <a:t>　</a:t>
            </a:r>
            <a:r>
              <a:rPr kumimoji="1" lang="en-US" altLang="ja-JP" dirty="0" smtClean="0"/>
              <a:t>ST</a:t>
            </a:r>
            <a:r>
              <a:rPr kumimoji="1" lang="ja-JP" altLang="en-US" dirty="0" smtClean="0"/>
              <a:t> </a:t>
            </a:r>
            <a:r>
              <a:rPr lang="ja-JP" altLang="en-US" dirty="0" smtClean="0"/>
              <a:t>の </a:t>
            </a:r>
            <a:r>
              <a:rPr lang="en-US" altLang="ja-JP" dirty="0" smtClean="0"/>
              <a:t>SuperH</a:t>
            </a:r>
            <a:r>
              <a:rPr lang="ja-JP" altLang="en-US" dirty="0" smtClean="0"/>
              <a:t> </a:t>
            </a:r>
            <a:r>
              <a:rPr lang="en-US" altLang="ja-JP" dirty="0" smtClean="0"/>
              <a:t>GCC</a:t>
            </a:r>
            <a:r>
              <a:rPr lang="ja-JP" altLang="en-US" dirty="0" smtClean="0"/>
              <a:t> に対する取り組み</a:t>
            </a:r>
            <a:endParaRPr kumimoji="1" lang="ja-JP" altLang="en-US" dirty="0"/>
          </a:p>
        </p:txBody>
      </p:sp>
      <p:pic>
        <p:nvPicPr>
          <p:cNvPr id="5" name="図 4" descr="026.JPG"/>
          <p:cNvPicPr>
            <a:picLocks noChangeAspect="1"/>
          </p:cNvPicPr>
          <p:nvPr/>
        </p:nvPicPr>
        <p:blipFill>
          <a:blip r:embed="rId2"/>
          <a:stretch>
            <a:fillRect/>
          </a:stretch>
        </p:blipFill>
        <p:spPr>
          <a:xfrm>
            <a:off x="381000" y="785794"/>
            <a:ext cx="8382000" cy="53197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7" name="直線コネクタ 6"/>
          <p:cNvCxnSpPr/>
          <p:nvPr/>
        </p:nvCxnSpPr>
        <p:spPr bwMode="auto">
          <a:xfrm>
            <a:off x="1643042" y="2599176"/>
            <a:ext cx="3786214" cy="1588"/>
          </a:xfrm>
          <a:prstGeom prst="line">
            <a:avLst/>
          </a:prstGeom>
          <a:noFill/>
          <a:ln w="19050" cap="flat" cmpd="sng" algn="ctr">
            <a:solidFill>
              <a:srgbClr val="FFFF00"/>
            </a:solidFill>
            <a:prstDash val="solid"/>
            <a:round/>
            <a:headEnd type="none" w="med" len="med"/>
            <a:tailEnd type="none" w="med" len="med"/>
          </a:ln>
          <a:effectLst/>
        </p:spPr>
      </p:cxnSp>
      <p:graphicFrame>
        <p:nvGraphicFramePr>
          <p:cNvPr id="8" name="図表 7"/>
          <p:cNvGraphicFramePr/>
          <p:nvPr/>
        </p:nvGraphicFramePr>
        <p:xfrm>
          <a:off x="714348" y="857232"/>
          <a:ext cx="7786742" cy="817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1"/>
          </p:nvPr>
        </p:nvSpPr>
        <p:spPr/>
        <p:txBody>
          <a:bodyPr/>
          <a:lstStyle/>
          <a:p>
            <a:fld id="{3C769892-84FE-4883-951B-E83857899C30}" type="slidenum">
              <a:rPr kumimoji="1" lang="ja-JP" altLang="en-US" smtClean="0"/>
              <a:pPr/>
              <a:t>44</a:t>
            </a:fld>
            <a:endParaRPr kumimoji="1" lang="ja-JP" altLang="en-US" dirty="0"/>
          </a:p>
        </p:txBody>
      </p:sp>
      <p:sp>
        <p:nvSpPr>
          <p:cNvPr id="3" name="テキスト プレースホルダ 2"/>
          <p:cNvSpPr>
            <a:spLocks noGrp="1"/>
          </p:cNvSpPr>
          <p:nvPr>
            <p:ph type="body" sz="quarter" idx="12"/>
          </p:nvPr>
        </p:nvSpPr>
        <p:spPr/>
        <p:txBody>
          <a:bodyPr/>
          <a:lstStyle/>
          <a:p>
            <a:r>
              <a:rPr kumimoji="1" lang="ja-JP" altLang="en-US" dirty="0" smtClean="0"/>
              <a:t>引用 </a:t>
            </a:r>
            <a:r>
              <a:rPr lang="ja-JP" altLang="en-US" dirty="0" smtClean="0"/>
              <a:t>：</a:t>
            </a:r>
            <a:r>
              <a:rPr lang="en-US" altLang="ja-JP" dirty="0" smtClean="0"/>
              <a:t>2007-4-3</a:t>
            </a:r>
            <a:r>
              <a:rPr lang="ja-JP" altLang="en-US" dirty="0" smtClean="0"/>
              <a:t> </a:t>
            </a:r>
            <a:r>
              <a:rPr lang="en-US" altLang="ja-JP" dirty="0" smtClean="0"/>
              <a:t>Renesas/</a:t>
            </a:r>
            <a:r>
              <a:rPr lang="en-US" altLang="ja-JP" dirty="0" err="1" smtClean="0"/>
              <a:t>STMicro</a:t>
            </a:r>
            <a:r>
              <a:rPr lang="ja-JP" altLang="en-US" dirty="0" smtClean="0"/>
              <a:t> 打合せ＠</a:t>
            </a:r>
            <a:r>
              <a:rPr lang="en-US" altLang="ja-JP" dirty="0" smtClean="0"/>
              <a:t>Bristol</a:t>
            </a:r>
            <a:r>
              <a:rPr lang="ja-JP" altLang="en-US" dirty="0" smtClean="0"/>
              <a:t>  時の</a:t>
            </a:r>
            <a:r>
              <a:rPr lang="en-US" altLang="ja-JP" dirty="0" err="1" smtClean="0"/>
              <a:t>STMicro</a:t>
            </a:r>
            <a:r>
              <a:rPr lang="ja-JP" altLang="en-US" dirty="0" smtClean="0"/>
              <a:t> 資料</a:t>
            </a:r>
            <a:endParaRPr kumimoji="1" lang="ja-JP" altLang="en-US" dirty="0"/>
          </a:p>
        </p:txBody>
      </p:sp>
      <p:sp>
        <p:nvSpPr>
          <p:cNvPr id="4" name="タイトル 3"/>
          <p:cNvSpPr>
            <a:spLocks noGrp="1"/>
          </p:cNvSpPr>
          <p:nvPr>
            <p:ph type="title"/>
          </p:nvPr>
        </p:nvSpPr>
        <p:spPr/>
        <p:txBody>
          <a:bodyPr/>
          <a:lstStyle/>
          <a:p>
            <a:r>
              <a:rPr kumimoji="1" lang="en-US" altLang="ja-JP" dirty="0" smtClean="0"/>
              <a:t>2.2.5</a:t>
            </a:r>
            <a:r>
              <a:rPr kumimoji="1" lang="ja-JP" altLang="en-US" dirty="0" smtClean="0"/>
              <a:t>　</a:t>
            </a:r>
            <a:r>
              <a:rPr kumimoji="1" lang="en-US" altLang="ja-JP" dirty="0" smtClean="0"/>
              <a:t>ST/Renesas</a:t>
            </a:r>
            <a:r>
              <a:rPr kumimoji="1" lang="ja-JP" altLang="en-US" dirty="0" smtClean="0"/>
              <a:t> の </a:t>
            </a:r>
            <a:r>
              <a:rPr kumimoji="1" lang="en-US" altLang="ja-JP" dirty="0" smtClean="0"/>
              <a:t>GNU</a:t>
            </a:r>
            <a:r>
              <a:rPr kumimoji="1" lang="ja-JP" altLang="en-US" dirty="0" smtClean="0"/>
              <a:t> サポート統合の必要性</a:t>
            </a:r>
            <a:endParaRPr kumimoji="1" lang="ja-JP" altLang="en-US" dirty="0"/>
          </a:p>
        </p:txBody>
      </p:sp>
      <p:pic>
        <p:nvPicPr>
          <p:cNvPr id="6" name="図 5" descr="027.JPG"/>
          <p:cNvPicPr>
            <a:picLocks noChangeAspect="1"/>
          </p:cNvPicPr>
          <p:nvPr/>
        </p:nvPicPr>
        <p:blipFill>
          <a:blip r:embed="rId2"/>
          <a:stretch>
            <a:fillRect/>
          </a:stretch>
        </p:blipFill>
        <p:spPr>
          <a:xfrm>
            <a:off x="381000" y="866376"/>
            <a:ext cx="8382000" cy="52530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7" name="図表 6"/>
          <p:cNvGraphicFramePr/>
          <p:nvPr/>
        </p:nvGraphicFramePr>
        <p:xfrm>
          <a:off x="928662" y="714356"/>
          <a:ext cx="7429552" cy="817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9" name="直線コネクタ 8"/>
          <p:cNvCxnSpPr/>
          <p:nvPr/>
        </p:nvCxnSpPr>
        <p:spPr bwMode="auto">
          <a:xfrm>
            <a:off x="1643042" y="2252844"/>
            <a:ext cx="5643602" cy="1588"/>
          </a:xfrm>
          <a:prstGeom prst="line">
            <a:avLst/>
          </a:prstGeom>
          <a:noFill/>
          <a:ln w="28575" cap="flat" cmpd="sng" algn="ctr">
            <a:solidFill>
              <a:srgbClr val="FFFF00"/>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2.2.6</a:t>
            </a:r>
            <a:r>
              <a:rPr kumimoji="1" lang="ja-JP" altLang="en-US" dirty="0" smtClean="0"/>
              <a:t>　</a:t>
            </a:r>
            <a:r>
              <a:rPr lang="en-US" altLang="ja-JP" dirty="0" smtClean="0"/>
              <a:t>GNU</a:t>
            </a:r>
            <a:r>
              <a:rPr lang="ja-JP" altLang="en-US" dirty="0" smtClean="0"/>
              <a:t> </a:t>
            </a:r>
            <a:r>
              <a:rPr lang="en-US" altLang="ja-JP" dirty="0" smtClean="0"/>
              <a:t>project</a:t>
            </a:r>
            <a:r>
              <a:rPr lang="ja-JP" altLang="en-US" dirty="0" smtClean="0"/>
              <a:t> に対する </a:t>
            </a:r>
            <a:r>
              <a:rPr lang="en-US" altLang="ja-JP" dirty="0" smtClean="0"/>
              <a:t>SuperH</a:t>
            </a:r>
            <a:r>
              <a:rPr lang="ja-JP" altLang="en-US" dirty="0" smtClean="0"/>
              <a:t> メンテナンス</a:t>
            </a:r>
            <a:endParaRPr kumimoji="1" lang="ja-JP" altLang="en-US" dirty="0"/>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45</a:t>
            </a:fld>
            <a:endParaRPr kumimoji="1" lang="ja-JP" altLang="en-US" dirty="0"/>
          </a:p>
        </p:txBody>
      </p:sp>
      <p:graphicFrame>
        <p:nvGraphicFramePr>
          <p:cNvPr id="9" name="コンテンツ プレースホルダ 8"/>
          <p:cNvGraphicFramePr>
            <a:graphicFrameLocks noGrp="1"/>
          </p:cNvGraphicFramePr>
          <p:nvPr>
            <p:ph idx="1"/>
          </p:nvPr>
        </p:nvGraphicFramePr>
        <p:xfrm>
          <a:off x="357158" y="928670"/>
          <a:ext cx="7929618" cy="4286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角丸四角形 9"/>
          <p:cNvSpPr/>
          <p:nvPr/>
        </p:nvSpPr>
        <p:spPr>
          <a:xfrm>
            <a:off x="285720" y="5356112"/>
            <a:ext cx="8715436" cy="1000132"/>
          </a:xfrm>
          <a:prstGeom prst="round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rgbClr r="0" g="0" b="0"/>
          </a:lnRef>
          <a:fillRef idx="1">
            <a:scrgbClr r="0" g="0" b="0"/>
          </a:fillRef>
          <a:effectRef idx="0">
            <a:scrgbClr r="0" g="0" b="0"/>
          </a:effectRef>
          <a:fontRef idx="minor">
            <a:schemeClr val="lt1"/>
          </a:fontRef>
        </p:style>
        <p:txBody>
          <a:bodyPr/>
          <a:lstStyle/>
          <a:p>
            <a:r>
              <a:rPr lang="en-US" altLang="ja-JP" dirty="0" smtClean="0"/>
              <a:t>GCC</a:t>
            </a:r>
            <a:r>
              <a:rPr lang="ja-JP" altLang="en-US" dirty="0" smtClean="0"/>
              <a:t> </a:t>
            </a:r>
            <a:r>
              <a:rPr lang="en-US" altLang="ja-JP" dirty="0" smtClean="0"/>
              <a:t>for</a:t>
            </a:r>
            <a:r>
              <a:rPr lang="ja-JP" altLang="en-US" dirty="0" smtClean="0"/>
              <a:t> </a:t>
            </a:r>
            <a:r>
              <a:rPr lang="en-US" altLang="ja-JP" dirty="0" smtClean="0"/>
              <a:t>SuperH</a:t>
            </a:r>
            <a:r>
              <a:rPr lang="ja-JP" altLang="en-US" dirty="0" smtClean="0"/>
              <a:t> の品質を上げること、更に </a:t>
            </a:r>
            <a:r>
              <a:rPr lang="en-US" altLang="ja-JP" dirty="0" smtClean="0"/>
              <a:t>FSF</a:t>
            </a:r>
            <a:r>
              <a:rPr lang="ja-JP" altLang="en-US" dirty="0" smtClean="0"/>
              <a:t> のマスターコードに </a:t>
            </a:r>
            <a:r>
              <a:rPr lang="en-US" altLang="ja-JP" dirty="0" smtClean="0"/>
              <a:t>SuperH</a:t>
            </a:r>
            <a:r>
              <a:rPr lang="ja-JP" altLang="en-US" dirty="0" smtClean="0"/>
              <a:t> の</a:t>
            </a:r>
            <a:r>
              <a:rPr lang="en-US" altLang="ja-JP" dirty="0" smtClean="0"/>
              <a:t/>
            </a:r>
            <a:br>
              <a:rPr lang="en-US" altLang="ja-JP" dirty="0" smtClean="0"/>
            </a:br>
            <a:r>
              <a:rPr lang="ja-JP" altLang="en-US" dirty="0" smtClean="0"/>
              <a:t>修正をフィードバックすることは </a:t>
            </a:r>
            <a:r>
              <a:rPr lang="en-US" altLang="ja-JP" dirty="0" smtClean="0"/>
              <a:t>Renesas/ST</a:t>
            </a:r>
            <a:r>
              <a:rPr lang="ja-JP" altLang="en-US" dirty="0" smtClean="0"/>
              <a:t> 共通の課題 で、メンテナーがキー</a:t>
            </a:r>
            <a:r>
              <a:rPr lang="en-US" altLang="ja-JP" dirty="0" smtClean="0"/>
              <a:t/>
            </a:r>
            <a:br>
              <a:rPr lang="en-US" altLang="ja-JP" dirty="0" smtClean="0"/>
            </a:br>
            <a:r>
              <a:rPr lang="ja-JP" altLang="en-US" dirty="0" smtClean="0"/>
              <a:t>⇒ </a:t>
            </a:r>
            <a:r>
              <a:rPr lang="ja-JP" altLang="en-US" u="sng" dirty="0" smtClean="0"/>
              <a:t>ルネサスも </a:t>
            </a:r>
            <a:r>
              <a:rPr lang="en-US" altLang="ja-JP" u="sng" dirty="0" smtClean="0"/>
              <a:t>ST</a:t>
            </a:r>
            <a:r>
              <a:rPr lang="ja-JP" altLang="en-US" u="sng" dirty="0" smtClean="0"/>
              <a:t> の </a:t>
            </a:r>
            <a:r>
              <a:rPr lang="en-US" altLang="ja-JP" u="sng" dirty="0" smtClean="0"/>
              <a:t>FSF</a:t>
            </a:r>
            <a:r>
              <a:rPr lang="ja-JP" altLang="en-US" u="sng" dirty="0" smtClean="0"/>
              <a:t> の </a:t>
            </a:r>
            <a:r>
              <a:rPr lang="en-US" altLang="ja-JP" u="sng" dirty="0" smtClean="0"/>
              <a:t>SuperH</a:t>
            </a:r>
            <a:r>
              <a:rPr lang="ja-JP" altLang="en-US" u="sng" dirty="0" smtClean="0"/>
              <a:t> メンテナー擁立活動を支援していくべき</a:t>
            </a:r>
            <a:endParaRPr lang="en-US" altLang="ja-JP" u="sng" dirty="0" smtClean="0"/>
          </a:p>
          <a:p>
            <a:endParaRPr lang="ja-JP" altLang="en-US" dirty="0"/>
          </a:p>
        </p:txBody>
      </p:sp>
      <p:sp>
        <p:nvSpPr>
          <p:cNvPr id="6" name="正方形/長方形 5"/>
          <p:cNvSpPr/>
          <p:nvPr/>
        </p:nvSpPr>
        <p:spPr bwMode="auto">
          <a:xfrm>
            <a:off x="5240660" y="2143116"/>
            <a:ext cx="3260430" cy="1428760"/>
          </a:xfrm>
          <a:prstGeom prst="rect">
            <a:avLst/>
          </a:prstGeom>
          <a:noFill/>
          <a:ln w="38100" cap="flat" cmpd="sng" algn="ctr">
            <a:solidFill>
              <a:srgbClr val="FF3386"/>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8" name="テキスト ボックス 7"/>
          <p:cNvSpPr txBox="1"/>
          <p:nvPr/>
        </p:nvSpPr>
        <p:spPr>
          <a:xfrm>
            <a:off x="5108642" y="1817790"/>
            <a:ext cx="3857652" cy="369332"/>
          </a:xfrm>
          <a:prstGeom prst="rect">
            <a:avLst/>
          </a:prstGeom>
          <a:noFill/>
        </p:spPr>
        <p:txBody>
          <a:bodyPr wrap="square" rtlCol="0">
            <a:spAutoFit/>
          </a:bodyPr>
          <a:lstStyle/>
          <a:p>
            <a:r>
              <a:rPr kumimoji="1" lang="ja-JP" altLang="en-US" dirty="0" smtClean="0">
                <a:solidFill>
                  <a:srgbClr val="FF0000"/>
                </a:solidFill>
              </a:rPr>
              <a:t>ﾙﾈｻｽには現在この部分しかない</a:t>
            </a:r>
            <a:endParaRPr kumimoji="1" lang="ja-JP" altLang="en-US" dirty="0">
              <a:solidFill>
                <a:srgbClr val="FF000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2.2.7</a:t>
            </a:r>
            <a:r>
              <a:rPr kumimoji="1" lang="ja-JP" altLang="en-US" dirty="0" smtClean="0"/>
              <a:t>　</a:t>
            </a:r>
            <a:r>
              <a:rPr lang="en-US" altLang="ja-JP" dirty="0" smtClean="0"/>
              <a:t>Tool</a:t>
            </a:r>
            <a:r>
              <a:rPr lang="ja-JP" altLang="en-US" dirty="0" smtClean="0"/>
              <a:t> </a:t>
            </a:r>
            <a:r>
              <a:rPr lang="en-US" altLang="ja-JP" dirty="0" err="1" smtClean="0"/>
              <a:t>Cahin</a:t>
            </a:r>
            <a:r>
              <a:rPr kumimoji="1" lang="ja-JP" altLang="en-US" dirty="0" smtClean="0"/>
              <a:t> 開発状況まとめ</a:t>
            </a:r>
            <a:endParaRPr kumimoji="1" lang="ja-JP" altLang="en-US" dirty="0"/>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46</a:t>
            </a:fld>
            <a:endParaRPr kumimoji="1" lang="ja-JP" altLang="en-US" dirty="0"/>
          </a:p>
        </p:txBody>
      </p:sp>
      <p:graphicFrame>
        <p:nvGraphicFramePr>
          <p:cNvPr id="7" name="コンテンツ プレースホルダ 6"/>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1"/>
          </p:nvPr>
        </p:nvSpPr>
        <p:spPr/>
        <p:txBody>
          <a:bodyPr/>
          <a:lstStyle/>
          <a:p>
            <a:fld id="{3C769892-84FE-4883-951B-E83857899C30}" type="slidenum">
              <a:rPr kumimoji="1" lang="ja-JP" altLang="en-US" smtClean="0"/>
              <a:pPr/>
              <a:t>47</a:t>
            </a:fld>
            <a:endParaRPr kumimoji="1" lang="ja-JP" altLang="en-US" dirty="0"/>
          </a:p>
        </p:txBody>
      </p:sp>
      <p:sp>
        <p:nvSpPr>
          <p:cNvPr id="3" name="テキスト プレースホルダ 2"/>
          <p:cNvSpPr>
            <a:spLocks noGrp="1"/>
          </p:cNvSpPr>
          <p:nvPr>
            <p:ph type="body" sz="quarter" idx="12"/>
          </p:nvPr>
        </p:nvSpPr>
        <p:spPr/>
        <p:txBody>
          <a:bodyPr/>
          <a:lstStyle/>
          <a:p>
            <a:pPr algn="r"/>
            <a:r>
              <a:rPr kumimoji="1" lang="ja-JP" altLang="en-US" dirty="0" smtClean="0"/>
              <a:t>参照先 ： </a:t>
            </a:r>
            <a:r>
              <a:rPr lang="en-US" altLang="ja-JP" dirty="0" smtClean="0"/>
              <a:t>http://packages.debian.org/stable/</a:t>
            </a:r>
            <a:endParaRPr kumimoji="1" lang="ja-JP" altLang="en-US" dirty="0"/>
          </a:p>
        </p:txBody>
      </p:sp>
      <p:sp>
        <p:nvSpPr>
          <p:cNvPr id="4" name="タイトル 3"/>
          <p:cNvSpPr>
            <a:spLocks noGrp="1"/>
          </p:cNvSpPr>
          <p:nvPr>
            <p:ph type="title"/>
          </p:nvPr>
        </p:nvSpPr>
        <p:spPr/>
        <p:txBody>
          <a:bodyPr/>
          <a:lstStyle/>
          <a:p>
            <a:r>
              <a:rPr lang="en-US" altLang="ja-JP" dirty="0" smtClean="0"/>
              <a:t>2.3.1</a:t>
            </a:r>
            <a:r>
              <a:rPr lang="ja-JP" altLang="en-US" dirty="0" smtClean="0"/>
              <a:t>　</a:t>
            </a:r>
            <a:r>
              <a:rPr lang="en-US" altLang="ja-JP" dirty="0" smtClean="0"/>
              <a:t>userland</a:t>
            </a:r>
            <a:r>
              <a:rPr lang="ja-JP" altLang="en-US" dirty="0" smtClean="0"/>
              <a:t> （</a:t>
            </a:r>
            <a:r>
              <a:rPr lang="en-US" altLang="ja-JP" dirty="0" smtClean="0"/>
              <a:t>=packages</a:t>
            </a:r>
            <a:r>
              <a:rPr lang="ja-JP" altLang="en-US" dirty="0" smtClean="0"/>
              <a:t>） とはどんなプログラムか</a:t>
            </a:r>
            <a:endParaRPr kumimoji="1" lang="ja-JP" altLang="en-US" dirty="0"/>
          </a:p>
        </p:txBody>
      </p:sp>
      <p:pic>
        <p:nvPicPr>
          <p:cNvPr id="5" name="図 4" descr="030.JPG"/>
          <p:cNvPicPr>
            <a:picLocks noChangeAspect="1"/>
          </p:cNvPicPr>
          <p:nvPr/>
        </p:nvPicPr>
        <p:blipFill>
          <a:blip r:embed="rId2"/>
          <a:stretch>
            <a:fillRect/>
          </a:stretch>
        </p:blipFill>
        <p:spPr>
          <a:xfrm>
            <a:off x="3357554" y="1357298"/>
            <a:ext cx="5572132" cy="4599663"/>
          </a:xfrm>
          <a:prstGeom prst="rect">
            <a:avLst/>
          </a:prstGeom>
        </p:spPr>
      </p:pic>
      <p:sp>
        <p:nvSpPr>
          <p:cNvPr id="7" name="テキスト ボックス 6"/>
          <p:cNvSpPr txBox="1"/>
          <p:nvPr/>
        </p:nvSpPr>
        <p:spPr>
          <a:xfrm>
            <a:off x="3428992" y="916528"/>
            <a:ext cx="5572132" cy="369332"/>
          </a:xfrm>
          <a:prstGeom prst="rect">
            <a:avLst/>
          </a:prstGeom>
          <a:solidFill>
            <a:srgbClr val="FFFF99"/>
          </a:solidFill>
        </p:spPr>
        <p:txBody>
          <a:bodyPr wrap="square" rtlCol="0">
            <a:spAutoFit/>
          </a:bodyPr>
          <a:lstStyle/>
          <a:p>
            <a:r>
              <a:rPr kumimoji="1" lang="en-US" altLang="ja-JP" dirty="0" smtClean="0"/>
              <a:t>Open</a:t>
            </a:r>
            <a:r>
              <a:rPr kumimoji="1" lang="ja-JP" altLang="en-US" dirty="0" smtClean="0"/>
              <a:t> </a:t>
            </a:r>
            <a:r>
              <a:rPr kumimoji="1" lang="en-US" altLang="ja-JP" dirty="0" smtClean="0"/>
              <a:t>Source</a:t>
            </a:r>
            <a:r>
              <a:rPr kumimoji="1" lang="ja-JP" altLang="en-US" dirty="0" smtClean="0"/>
              <a:t> </a:t>
            </a:r>
            <a:r>
              <a:rPr kumimoji="1" lang="en-US" altLang="ja-JP" dirty="0" smtClean="0"/>
              <a:t>Distribution</a:t>
            </a:r>
            <a:r>
              <a:rPr kumimoji="1" lang="ja-JP" altLang="en-US" dirty="0" smtClean="0"/>
              <a:t> の </a:t>
            </a:r>
            <a:r>
              <a:rPr kumimoji="1" lang="en-US" altLang="ja-JP" dirty="0" err="1" smtClean="0"/>
              <a:t>debian</a:t>
            </a:r>
            <a:r>
              <a:rPr kumimoji="1" lang="ja-JP" altLang="en-US" dirty="0" smtClean="0"/>
              <a:t> のパッケージ例 </a:t>
            </a:r>
            <a:endParaRPr kumimoji="1" lang="ja-JP" altLang="en-US" dirty="0"/>
          </a:p>
        </p:txBody>
      </p:sp>
      <p:pic>
        <p:nvPicPr>
          <p:cNvPr id="8" name="図 7" descr="031.JPG"/>
          <p:cNvPicPr>
            <a:picLocks noChangeAspect="1"/>
          </p:cNvPicPr>
          <p:nvPr/>
        </p:nvPicPr>
        <p:blipFill>
          <a:blip r:embed="rId3"/>
          <a:stretch>
            <a:fillRect/>
          </a:stretch>
        </p:blipFill>
        <p:spPr>
          <a:xfrm>
            <a:off x="-32" y="1000108"/>
            <a:ext cx="3216408" cy="2143140"/>
          </a:xfrm>
          <a:prstGeom prst="rect">
            <a:avLst/>
          </a:prstGeom>
        </p:spPr>
      </p:pic>
      <p:graphicFrame>
        <p:nvGraphicFramePr>
          <p:cNvPr id="12" name="図表 11"/>
          <p:cNvGraphicFramePr/>
          <p:nvPr/>
        </p:nvGraphicFramePr>
        <p:xfrm>
          <a:off x="80550" y="3209884"/>
          <a:ext cx="3143272" cy="28623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テキスト ボックス 12"/>
          <p:cNvSpPr txBox="1"/>
          <p:nvPr/>
        </p:nvSpPr>
        <p:spPr>
          <a:xfrm>
            <a:off x="928662" y="723500"/>
            <a:ext cx="2000264" cy="369332"/>
          </a:xfrm>
          <a:prstGeom prst="rect">
            <a:avLst/>
          </a:prstGeom>
          <a:noFill/>
        </p:spPr>
        <p:txBody>
          <a:bodyPr wrap="square" rtlCol="0">
            <a:spAutoFit/>
          </a:bodyPr>
          <a:lstStyle/>
          <a:p>
            <a:r>
              <a:rPr kumimoji="1" lang="en-US" altLang="ja-JP" u="sng" dirty="0" smtClean="0"/>
              <a:t>Linux</a:t>
            </a:r>
            <a:r>
              <a:rPr kumimoji="1" lang="ja-JP" altLang="en-US" u="sng" dirty="0" smtClean="0"/>
              <a:t> </a:t>
            </a:r>
            <a:r>
              <a:rPr kumimoji="1" lang="en-US" altLang="ja-JP" u="sng" dirty="0" smtClean="0"/>
              <a:t>BSP</a:t>
            </a:r>
            <a:r>
              <a:rPr kumimoji="1" lang="ja-JP" altLang="en-US" u="sng" dirty="0" smtClean="0"/>
              <a:t> 構成</a:t>
            </a:r>
            <a:endParaRPr kumimoji="1" lang="ja-JP" altLang="en-US" u="sng"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2.3.2</a:t>
            </a:r>
            <a:r>
              <a:rPr kumimoji="1" lang="ja-JP" altLang="en-US" dirty="0" smtClean="0"/>
              <a:t>　</a:t>
            </a:r>
            <a:r>
              <a:rPr kumimoji="1" lang="en-US" altLang="ja-JP" dirty="0" smtClean="0"/>
              <a:t>SuperH</a:t>
            </a:r>
            <a:r>
              <a:rPr kumimoji="1" lang="ja-JP" altLang="en-US" dirty="0" smtClean="0"/>
              <a:t> 向け </a:t>
            </a:r>
            <a:r>
              <a:rPr lang="en-US" altLang="ja-JP" dirty="0" smtClean="0"/>
              <a:t>u</a:t>
            </a:r>
            <a:r>
              <a:rPr kumimoji="1" lang="en-US" altLang="ja-JP" dirty="0" smtClean="0"/>
              <a:t>serland</a:t>
            </a:r>
            <a:r>
              <a:rPr kumimoji="1" lang="ja-JP" altLang="en-US" dirty="0" smtClean="0"/>
              <a:t> 整備がﾙﾈｻｽの負担に</a:t>
            </a:r>
            <a:endParaRPr kumimoji="1" lang="ja-JP" altLang="en-US" dirty="0"/>
          </a:p>
        </p:txBody>
      </p:sp>
      <p:graphicFrame>
        <p:nvGraphicFramePr>
          <p:cNvPr id="8" name="コンテンツ プレースホルダ 7"/>
          <p:cNvGraphicFramePr>
            <a:graphicFrameLocks noGrp="1"/>
          </p:cNvGraphicFramePr>
          <p:nvPr>
            <p:ph idx="1"/>
          </p:nvPr>
        </p:nvGraphicFramePr>
        <p:xfrm>
          <a:off x="214282" y="785794"/>
          <a:ext cx="8715436" cy="4429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48</a:t>
            </a:fld>
            <a:endParaRPr kumimoji="1" lang="ja-JP" altLang="en-US" dirty="0"/>
          </a:p>
        </p:txBody>
      </p:sp>
      <p:grpSp>
        <p:nvGrpSpPr>
          <p:cNvPr id="5" name="グループ化 4"/>
          <p:cNvGrpSpPr/>
          <p:nvPr/>
        </p:nvGrpSpPr>
        <p:grpSpPr>
          <a:xfrm>
            <a:off x="214282" y="5290676"/>
            <a:ext cx="8715436" cy="1067282"/>
            <a:chOff x="0" y="2612624"/>
            <a:chExt cx="8715436" cy="1086790"/>
          </a:xfrm>
          <a:scene3d>
            <a:camera prst="orthographicFront">
              <a:rot lat="0" lon="0" rev="0"/>
            </a:camera>
            <a:lightRig rig="balanced" dir="t">
              <a:rot lat="0" lon="0" rev="8700000"/>
            </a:lightRig>
          </a:scene3d>
        </p:grpSpPr>
        <p:sp>
          <p:nvSpPr>
            <p:cNvPr id="6" name="角丸四角形 5"/>
            <p:cNvSpPr/>
            <p:nvPr/>
          </p:nvSpPr>
          <p:spPr>
            <a:xfrm>
              <a:off x="0" y="2612624"/>
              <a:ext cx="8715436" cy="1086790"/>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7" name="角丸四角形 4"/>
            <p:cNvSpPr/>
            <p:nvPr/>
          </p:nvSpPr>
          <p:spPr>
            <a:xfrm>
              <a:off x="53053" y="2665677"/>
              <a:ext cx="8609330" cy="9806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kumimoji="1" lang="en-US" altLang="ja-JP" sz="2000" kern="1200" dirty="0" smtClean="0">
                  <a:latin typeface="HGSｺﾞｼｯｸM" pitchFamily="50" charset="-128"/>
                  <a:ea typeface="HGSｺﾞｼｯｸM" pitchFamily="50" charset="-128"/>
                </a:rPr>
                <a:t>x86</a:t>
              </a:r>
              <a:r>
                <a:rPr lang="ja-JP" altLang="en-US" sz="2000" dirty="0" err="1" smtClean="0">
                  <a:latin typeface="HGSｺﾞｼｯｸM" pitchFamily="50" charset="-128"/>
                  <a:ea typeface="HGSｺﾞｼｯｸM" pitchFamily="50" charset="-128"/>
                </a:rPr>
                <a:t>、</a:t>
              </a:r>
              <a:r>
                <a:rPr lang="en-US" altLang="ja-JP" sz="2000" dirty="0" smtClean="0">
                  <a:latin typeface="HGSｺﾞｼｯｸM" pitchFamily="50" charset="-128"/>
                  <a:ea typeface="HGSｺﾞｼｯｸM" pitchFamily="50" charset="-128"/>
                </a:rPr>
                <a:t>MIPS</a:t>
              </a:r>
              <a:r>
                <a:rPr lang="ja-JP" altLang="en-US" sz="2000" dirty="0" err="1" smtClean="0">
                  <a:latin typeface="HGSｺﾞｼｯｸM" pitchFamily="50" charset="-128"/>
                  <a:ea typeface="HGSｺﾞｼｯｸM" pitchFamily="50" charset="-128"/>
                </a:rPr>
                <a:t>、</a:t>
              </a:r>
              <a:r>
                <a:rPr lang="en-US" altLang="ja-JP" sz="2000" dirty="0" smtClean="0">
                  <a:latin typeface="HGSｺﾞｼｯｸM" pitchFamily="50" charset="-128"/>
                  <a:ea typeface="HGSｺﾞｼｯｸM" pitchFamily="50" charset="-128"/>
                </a:rPr>
                <a:t>PPC</a:t>
              </a:r>
              <a:r>
                <a:rPr lang="ja-JP" altLang="en-US" sz="2000" dirty="0" smtClean="0">
                  <a:latin typeface="HGSｺﾞｼｯｸM" pitchFamily="50" charset="-128"/>
                  <a:ea typeface="HGSｺﾞｼｯｸM" pitchFamily="50" charset="-128"/>
                </a:rPr>
                <a:t> などの一般的なアークテクチャでは 検証済みですぐに</a:t>
              </a:r>
              <a:r>
                <a:rPr lang="en-US" altLang="ja-JP" sz="2000" dirty="0" smtClean="0">
                  <a:latin typeface="HGSｺﾞｼｯｸM" pitchFamily="50" charset="-128"/>
                  <a:ea typeface="HGSｺﾞｼｯｸM" pitchFamily="50" charset="-128"/>
                </a:rPr>
                <a:t/>
              </a:r>
              <a:br>
                <a:rPr lang="en-US" altLang="ja-JP" sz="2000" dirty="0" smtClean="0">
                  <a:latin typeface="HGSｺﾞｼｯｸM" pitchFamily="50" charset="-128"/>
                  <a:ea typeface="HGSｺﾞｼｯｸM" pitchFamily="50" charset="-128"/>
                </a:rPr>
              </a:br>
              <a:r>
                <a:rPr lang="ja-JP" altLang="en-US" sz="2000" dirty="0" smtClean="0">
                  <a:latin typeface="HGSｺﾞｼｯｸM" pitchFamily="50" charset="-128"/>
                  <a:ea typeface="HGSｺﾞｼｯｸM" pitchFamily="50" charset="-128"/>
                </a:rPr>
                <a:t>利用可能な </a:t>
              </a:r>
              <a:r>
                <a:rPr lang="en-US" altLang="ja-JP" sz="2000" dirty="0" smtClean="0">
                  <a:latin typeface="HGSｺﾞｼｯｸM" pitchFamily="50" charset="-128"/>
                  <a:ea typeface="HGSｺﾞｼｯｸM" pitchFamily="50" charset="-128"/>
                </a:rPr>
                <a:t>userland</a:t>
              </a:r>
              <a:r>
                <a:rPr lang="ja-JP" altLang="en-US" sz="2000" dirty="0" smtClean="0">
                  <a:latin typeface="HGSｺﾞｼｯｸM" pitchFamily="50" charset="-128"/>
                  <a:ea typeface="HGSｺﾞｼｯｸM" pitchFamily="50" charset="-128"/>
                </a:rPr>
                <a:t> 環境が利用できるが、</a:t>
              </a:r>
              <a:r>
                <a:rPr lang="en-US" altLang="ja-JP" sz="2000" dirty="0" smtClean="0">
                  <a:latin typeface="HGSｺﾞｼｯｸM" pitchFamily="50" charset="-128"/>
                  <a:ea typeface="HGSｺﾞｼｯｸM" pitchFamily="50" charset="-128"/>
                </a:rPr>
                <a:t>SuperH</a:t>
              </a:r>
              <a:r>
                <a:rPr lang="ja-JP" altLang="en-US" sz="2000" dirty="0" smtClean="0">
                  <a:latin typeface="HGSｺﾞｼｯｸM" pitchFamily="50" charset="-128"/>
                  <a:ea typeface="HGSｺﾞｼｯｸM" pitchFamily="50" charset="-128"/>
                </a:rPr>
                <a:t> はマイナーである為に</a:t>
              </a:r>
              <a:r>
                <a:rPr lang="en-US" altLang="ja-JP" sz="2000" dirty="0" smtClean="0">
                  <a:latin typeface="HGSｺﾞｼｯｸM" pitchFamily="50" charset="-128"/>
                  <a:ea typeface="HGSｺﾞｼｯｸM" pitchFamily="50" charset="-128"/>
                </a:rPr>
                <a:t/>
              </a:r>
              <a:br>
                <a:rPr lang="en-US" altLang="ja-JP" sz="2000" dirty="0" smtClean="0">
                  <a:latin typeface="HGSｺﾞｼｯｸM" pitchFamily="50" charset="-128"/>
                  <a:ea typeface="HGSｺﾞｼｯｸM" pitchFamily="50" charset="-128"/>
                </a:rPr>
              </a:br>
              <a:r>
                <a:rPr lang="ja-JP" altLang="en-US" sz="2000" dirty="0" smtClean="0">
                  <a:latin typeface="HGSｺﾞｼｯｸM" pitchFamily="50" charset="-128"/>
                  <a:ea typeface="HGSｺﾞｼｯｸM" pitchFamily="50" charset="-128"/>
                </a:rPr>
                <a:t>ルネサスが独自に検証して </a:t>
              </a:r>
              <a:r>
                <a:rPr lang="en-US" altLang="ja-JP" sz="2000" dirty="0" smtClean="0">
                  <a:latin typeface="HGSｺﾞｼｯｸM" pitchFamily="50" charset="-128"/>
                  <a:ea typeface="HGSｺﾞｼｯｸM" pitchFamily="50" charset="-128"/>
                </a:rPr>
                <a:t>userland</a:t>
              </a:r>
              <a:r>
                <a:rPr lang="ja-JP" altLang="en-US" sz="2000" dirty="0" smtClean="0">
                  <a:latin typeface="HGSｺﾞｼｯｸM" pitchFamily="50" charset="-128"/>
                  <a:ea typeface="HGSｺﾞｼｯｸM" pitchFamily="50" charset="-128"/>
                </a:rPr>
                <a:t> </a:t>
              </a:r>
              <a:r>
                <a:rPr lang="ja-JP" altLang="en-US" sz="2000" dirty="0" err="1" smtClean="0">
                  <a:latin typeface="HGSｺﾞｼｯｸM" pitchFamily="50" charset="-128"/>
                  <a:ea typeface="HGSｺﾞｼｯｸM" pitchFamily="50" charset="-128"/>
                </a:rPr>
                <a:t>を提</a:t>
              </a:r>
              <a:r>
                <a:rPr lang="ja-JP" altLang="en-US" sz="2000" dirty="0" smtClean="0">
                  <a:latin typeface="HGSｺﾞｼｯｸM" pitchFamily="50" charset="-128"/>
                  <a:ea typeface="HGSｺﾞｼｯｸM" pitchFamily="50" charset="-128"/>
                </a:rPr>
                <a:t>供する状況が多く発生している</a:t>
              </a:r>
              <a:endParaRPr kumimoji="1" lang="en-US" altLang="ja-JP" sz="2000" kern="1200" dirty="0" smtClean="0">
                <a:latin typeface="HGSｺﾞｼｯｸM" pitchFamily="50" charset="-128"/>
                <a:ea typeface="HGSｺﾞｼｯｸM" pitchFamily="50" charset="-128"/>
              </a:endParaRPr>
            </a:p>
          </p:txBody>
        </p:sp>
      </p:gr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2.3.3</a:t>
            </a:r>
            <a:r>
              <a:rPr kumimoji="1" lang="ja-JP" altLang="en-US" dirty="0" smtClean="0"/>
              <a:t>　</a:t>
            </a:r>
            <a:r>
              <a:rPr lang="en-US" altLang="ja-JP" dirty="0" smtClean="0"/>
              <a:t>Open</a:t>
            </a:r>
            <a:r>
              <a:rPr lang="ja-JP" altLang="en-US" dirty="0" smtClean="0"/>
              <a:t> </a:t>
            </a:r>
            <a:r>
              <a:rPr lang="en-US" altLang="ja-JP" dirty="0" smtClean="0"/>
              <a:t>Distribution</a:t>
            </a:r>
            <a:r>
              <a:rPr kumimoji="1" lang="en-US" altLang="ja-JP" dirty="0" smtClean="0"/>
              <a:t/>
            </a:r>
            <a:br>
              <a:rPr kumimoji="1" lang="en-US" altLang="ja-JP" dirty="0" smtClean="0"/>
            </a:br>
            <a:endParaRPr kumimoji="1" lang="ja-JP" altLang="en-US" dirty="0"/>
          </a:p>
        </p:txBody>
      </p:sp>
      <p:pic>
        <p:nvPicPr>
          <p:cNvPr id="5" name="コンテンツ プレースホルダ 4" descr="028.JPG"/>
          <p:cNvPicPr>
            <a:picLocks noGrp="1" noChangeAspect="1"/>
          </p:cNvPicPr>
          <p:nvPr>
            <p:ph idx="1"/>
          </p:nvPr>
        </p:nvPicPr>
        <p:blipFill>
          <a:blip r:embed="rId2"/>
          <a:stretch>
            <a:fillRect/>
          </a:stretch>
        </p:blipFill>
        <p:spPr>
          <a:xfrm>
            <a:off x="428596" y="785813"/>
            <a:ext cx="8501121" cy="5572145"/>
          </a:xfrm>
        </p:spPr>
      </p:pic>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49</a:t>
            </a:fld>
            <a:endParaRPr kumimoji="1" lang="ja-JP" altLang="en-US" dirty="0"/>
          </a:p>
        </p:txBody>
      </p:sp>
      <p:sp>
        <p:nvSpPr>
          <p:cNvPr id="6" name="テキスト ボックス 5"/>
          <p:cNvSpPr txBox="1"/>
          <p:nvPr/>
        </p:nvSpPr>
        <p:spPr>
          <a:xfrm>
            <a:off x="4143372" y="285728"/>
            <a:ext cx="4429156" cy="369332"/>
          </a:xfrm>
          <a:prstGeom prst="rect">
            <a:avLst/>
          </a:prstGeom>
          <a:solidFill>
            <a:srgbClr val="FFFF99"/>
          </a:solidFill>
        </p:spPr>
        <p:txBody>
          <a:bodyPr wrap="square" rtlCol="0">
            <a:spAutoFit/>
          </a:bodyPr>
          <a:lstStyle/>
          <a:p>
            <a:r>
              <a:rPr kumimoji="1" lang="ja-JP" altLang="en-US" dirty="0" smtClean="0"/>
              <a:t>← </a:t>
            </a:r>
            <a:r>
              <a:rPr kumimoji="1" lang="en-US" altLang="ja-JP" dirty="0" smtClean="0"/>
              <a:t>SuperH</a:t>
            </a:r>
            <a:r>
              <a:rPr kumimoji="1" lang="ja-JP" altLang="en-US" dirty="0" smtClean="0"/>
              <a:t> のサポートがある “</a:t>
            </a:r>
            <a:r>
              <a:rPr kumimoji="1" lang="en-US" altLang="ja-JP" dirty="0" smtClean="0"/>
              <a:t>Gentoo</a:t>
            </a:r>
            <a:r>
              <a:rPr kumimoji="1" lang="ja-JP" altLang="en-US" dirty="0" smtClean="0"/>
              <a:t>” </a:t>
            </a:r>
            <a:endParaRPr kumimoji="1" lang="ja-JP" alt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1"/>
          </p:nvPr>
        </p:nvSpPr>
        <p:spPr/>
        <p:txBody>
          <a:bodyPr/>
          <a:lstStyle/>
          <a:p>
            <a:fld id="{3C769892-84FE-4883-951B-E83857899C30}" type="slidenum">
              <a:rPr kumimoji="1" lang="ja-JP" altLang="en-US" smtClean="0"/>
              <a:pPr/>
              <a:t>50</a:t>
            </a:fld>
            <a:endParaRPr kumimoji="1" lang="ja-JP" altLang="en-US" dirty="0"/>
          </a:p>
        </p:txBody>
      </p:sp>
      <p:sp>
        <p:nvSpPr>
          <p:cNvPr id="3" name="テキスト プレースホルダ 2"/>
          <p:cNvSpPr>
            <a:spLocks noGrp="1"/>
          </p:cNvSpPr>
          <p:nvPr>
            <p:ph type="body" sz="quarter" idx="12"/>
          </p:nvPr>
        </p:nvSpPr>
        <p:spPr/>
        <p:txBody>
          <a:bodyPr/>
          <a:lstStyle/>
          <a:p>
            <a:r>
              <a:rPr kumimoji="1" lang="ja-JP" altLang="en-US" dirty="0" smtClean="0"/>
              <a:t>参照先 ： </a:t>
            </a:r>
            <a:r>
              <a:rPr lang="en-US" altLang="ja-JP" dirty="0" smtClean="0"/>
              <a:t>http://packages.gentoo.org/</a:t>
            </a:r>
            <a:endParaRPr kumimoji="1" lang="ja-JP" altLang="en-US" dirty="0"/>
          </a:p>
        </p:txBody>
      </p:sp>
      <p:sp>
        <p:nvSpPr>
          <p:cNvPr id="4" name="タイトル 3"/>
          <p:cNvSpPr>
            <a:spLocks noGrp="1"/>
          </p:cNvSpPr>
          <p:nvPr>
            <p:ph type="title"/>
          </p:nvPr>
        </p:nvSpPr>
        <p:spPr/>
        <p:txBody>
          <a:bodyPr/>
          <a:lstStyle/>
          <a:p>
            <a:r>
              <a:rPr kumimoji="1" lang="en-US" altLang="ja-JP" dirty="0" smtClean="0"/>
              <a:t>2.3.4</a:t>
            </a:r>
            <a:r>
              <a:rPr kumimoji="1" lang="ja-JP" altLang="en-US" dirty="0" smtClean="0"/>
              <a:t>　</a:t>
            </a:r>
            <a:r>
              <a:rPr kumimoji="1" lang="en-US" altLang="ja-JP" dirty="0" smtClean="0"/>
              <a:t>Gentoo</a:t>
            </a:r>
            <a:r>
              <a:rPr kumimoji="1" lang="ja-JP" altLang="en-US" dirty="0" smtClean="0"/>
              <a:t> のクロスターゲットパッケージ</a:t>
            </a:r>
            <a:endParaRPr kumimoji="1" lang="ja-JP" altLang="en-US" dirty="0"/>
          </a:p>
        </p:txBody>
      </p:sp>
      <p:pic>
        <p:nvPicPr>
          <p:cNvPr id="5" name="図 4" descr="029.JPG"/>
          <p:cNvPicPr>
            <a:picLocks noChangeAspect="1"/>
          </p:cNvPicPr>
          <p:nvPr/>
        </p:nvPicPr>
        <p:blipFill>
          <a:blip r:embed="rId2"/>
          <a:stretch>
            <a:fillRect/>
          </a:stretch>
        </p:blipFill>
        <p:spPr>
          <a:xfrm>
            <a:off x="142844" y="714356"/>
            <a:ext cx="8786874" cy="5286412"/>
          </a:xfrm>
          <a:prstGeom prst="rect">
            <a:avLst/>
          </a:prstGeom>
        </p:spPr>
      </p:pic>
      <p:sp>
        <p:nvSpPr>
          <p:cNvPr id="6" name="正方形/長方形 5"/>
          <p:cNvSpPr/>
          <p:nvPr/>
        </p:nvSpPr>
        <p:spPr bwMode="auto">
          <a:xfrm>
            <a:off x="1643042" y="2285992"/>
            <a:ext cx="5857916" cy="571504"/>
          </a:xfrm>
          <a:prstGeom prst="rect">
            <a:avLst/>
          </a:prstGeom>
          <a:noFill/>
          <a:ln w="57150" cap="flat" cmpd="sng" algn="ctr">
            <a:solidFill>
              <a:srgbClr val="FFFF00"/>
            </a:solidFill>
            <a:prstDash val="sysDot"/>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7" name="テキスト ボックス 6"/>
          <p:cNvSpPr txBox="1"/>
          <p:nvPr/>
        </p:nvSpPr>
        <p:spPr>
          <a:xfrm>
            <a:off x="1785918" y="1928802"/>
            <a:ext cx="7072362" cy="338554"/>
          </a:xfrm>
          <a:prstGeom prst="rect">
            <a:avLst/>
          </a:prstGeom>
          <a:noFill/>
        </p:spPr>
        <p:txBody>
          <a:bodyPr wrap="square" rtlCol="0">
            <a:spAutoFit/>
          </a:bodyPr>
          <a:lstStyle/>
          <a:p>
            <a:r>
              <a:rPr kumimoji="1" lang="en-US" altLang="ja-JP" sz="1600" dirty="0" err="1" smtClean="0">
                <a:solidFill>
                  <a:srgbClr val="FFFF00"/>
                </a:solidFill>
              </a:rPr>
              <a:t>gentoo</a:t>
            </a:r>
            <a:r>
              <a:rPr kumimoji="1" lang="ja-JP" altLang="en-US" sz="1600" dirty="0" smtClean="0">
                <a:solidFill>
                  <a:srgbClr val="FFFF00"/>
                </a:solidFill>
              </a:rPr>
              <a:t> は </a:t>
            </a:r>
            <a:r>
              <a:rPr kumimoji="1" lang="en-US" altLang="ja-JP" sz="1600" dirty="0" smtClean="0">
                <a:solidFill>
                  <a:srgbClr val="FFFF00"/>
                </a:solidFill>
              </a:rPr>
              <a:t>x86</a:t>
            </a:r>
            <a:r>
              <a:rPr kumimoji="1" lang="ja-JP" altLang="en-US" sz="1600" dirty="0" smtClean="0">
                <a:solidFill>
                  <a:srgbClr val="FFFF00"/>
                </a:solidFill>
              </a:rPr>
              <a:t> 以外にも多くの </a:t>
            </a:r>
            <a:r>
              <a:rPr kumimoji="1" lang="en-US" altLang="ja-JP" sz="1600" dirty="0" smtClean="0">
                <a:solidFill>
                  <a:srgbClr val="FFFF00"/>
                </a:solidFill>
              </a:rPr>
              <a:t>CPU</a:t>
            </a:r>
            <a:r>
              <a:rPr kumimoji="1" lang="ja-JP" altLang="en-US" sz="1600" dirty="0" smtClean="0">
                <a:solidFill>
                  <a:srgbClr val="FFFF00"/>
                </a:solidFill>
              </a:rPr>
              <a:t> </a:t>
            </a:r>
            <a:r>
              <a:rPr kumimoji="1" lang="en-US" altLang="ja-JP" sz="1600" dirty="0" smtClean="0">
                <a:solidFill>
                  <a:srgbClr val="FFFF00"/>
                </a:solidFill>
              </a:rPr>
              <a:t>Arch</a:t>
            </a:r>
            <a:r>
              <a:rPr kumimoji="1" lang="ja-JP" altLang="en-US" sz="1600" dirty="0" smtClean="0">
                <a:solidFill>
                  <a:srgbClr val="FFFF00"/>
                </a:solidFill>
              </a:rPr>
              <a:t> に対応している</a:t>
            </a:r>
            <a:endParaRPr kumimoji="1" lang="ja-JP" altLang="en-US" sz="1600" dirty="0">
              <a:solidFill>
                <a:srgbClr val="FFFF00"/>
              </a:solidFill>
            </a:endParaRPr>
          </a:p>
        </p:txBody>
      </p:sp>
      <p:sp>
        <p:nvSpPr>
          <p:cNvPr id="8" name="円/楕円 7"/>
          <p:cNvSpPr/>
          <p:nvPr/>
        </p:nvSpPr>
        <p:spPr bwMode="auto">
          <a:xfrm>
            <a:off x="1643042" y="3071810"/>
            <a:ext cx="1071570" cy="428628"/>
          </a:xfrm>
          <a:prstGeom prst="ellipse">
            <a:avLst/>
          </a:prstGeom>
          <a:noFill/>
          <a:ln w="38100" cap="flat" cmpd="sng" algn="ctr">
            <a:solidFill>
              <a:srgbClr val="FF000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2.3.5</a:t>
            </a:r>
            <a:r>
              <a:rPr kumimoji="1" lang="ja-JP" altLang="en-US" dirty="0" smtClean="0"/>
              <a:t>　</a:t>
            </a:r>
            <a:r>
              <a:rPr kumimoji="1" lang="en-US" altLang="ja-JP" dirty="0" smtClean="0"/>
              <a:t>userland</a:t>
            </a:r>
            <a:r>
              <a:rPr kumimoji="1" lang="ja-JP" altLang="en-US" dirty="0" smtClean="0"/>
              <a:t> 開発状況まとめ</a:t>
            </a:r>
            <a:endParaRPr kumimoji="1" lang="ja-JP" altLang="en-US" dirty="0"/>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51</a:t>
            </a:fld>
            <a:endParaRPr kumimoji="1" lang="ja-JP" altLang="en-US" dirty="0"/>
          </a:p>
        </p:txBody>
      </p:sp>
      <p:graphicFrame>
        <p:nvGraphicFramePr>
          <p:cNvPr id="7" name="コンテンツ プレースホルダ 6"/>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2" y="188914"/>
            <a:ext cx="8545664" cy="596879"/>
          </a:xfrm>
        </p:spPr>
        <p:txBody>
          <a:bodyPr/>
          <a:lstStyle/>
          <a:p>
            <a:r>
              <a:rPr kumimoji="1" lang="en-US" altLang="ja-JP" dirty="0" smtClean="0"/>
              <a:t>2.4.1</a:t>
            </a:r>
            <a:r>
              <a:rPr kumimoji="1" lang="ja-JP" altLang="en-US" dirty="0" smtClean="0"/>
              <a:t>　</a:t>
            </a:r>
            <a:r>
              <a:rPr lang="ja-JP" altLang="en-US" dirty="0" smtClean="0"/>
              <a:t>アプリケーション性能チューニング</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928670"/>
          <a:ext cx="8715436" cy="2571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52</a:t>
            </a:fld>
            <a:endParaRPr kumimoji="1" lang="ja-JP" altLang="en-US" dirty="0"/>
          </a:p>
        </p:txBody>
      </p:sp>
      <p:graphicFrame>
        <p:nvGraphicFramePr>
          <p:cNvPr id="7" name="図表 6"/>
          <p:cNvGraphicFramePr/>
          <p:nvPr/>
        </p:nvGraphicFramePr>
        <p:xfrm>
          <a:off x="571472" y="3571876"/>
          <a:ext cx="8072494" cy="228601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pSp>
        <p:nvGrpSpPr>
          <p:cNvPr id="8" name="グループ化 7"/>
          <p:cNvGrpSpPr/>
          <p:nvPr/>
        </p:nvGrpSpPr>
        <p:grpSpPr>
          <a:xfrm>
            <a:off x="214282" y="5771298"/>
            <a:ext cx="8715436" cy="586660"/>
            <a:chOff x="0" y="2251162"/>
            <a:chExt cx="8715436" cy="1015287"/>
          </a:xfrm>
          <a:scene3d>
            <a:camera prst="orthographicFront">
              <a:rot lat="0" lon="0" rev="0"/>
            </a:camera>
            <a:lightRig rig="balanced" dir="t">
              <a:rot lat="0" lon="0" rev="8700000"/>
            </a:lightRig>
          </a:scene3d>
        </p:grpSpPr>
        <p:sp>
          <p:nvSpPr>
            <p:cNvPr id="9" name="角丸四角形 8"/>
            <p:cNvSpPr/>
            <p:nvPr/>
          </p:nvSpPr>
          <p:spPr>
            <a:xfrm>
              <a:off x="0" y="2251162"/>
              <a:ext cx="8715436" cy="1015287"/>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10" name="角丸四角形 4"/>
            <p:cNvSpPr/>
            <p:nvPr/>
          </p:nvSpPr>
          <p:spPr>
            <a:xfrm>
              <a:off x="49562" y="2277391"/>
              <a:ext cx="8616312" cy="91616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altLang="ja-JP" sz="2000" dirty="0" smtClean="0">
                  <a:latin typeface="HGSｺﾞｼｯｸM" pitchFamily="50" charset="-128"/>
                  <a:ea typeface="HGSｺﾞｼｯｸM" pitchFamily="50" charset="-128"/>
                </a:rPr>
                <a:t> </a:t>
              </a:r>
              <a:r>
                <a:rPr lang="ja-JP" altLang="en-US" sz="2000" dirty="0" smtClean="0">
                  <a:latin typeface="HGPｺﾞｼｯｸM" pitchFamily="50" charset="-128"/>
                  <a:ea typeface="HGPｺﾞｼｯｸM" pitchFamily="50" charset="-128"/>
                </a:rPr>
                <a:t>（現在解析中なので断定はしないが） おそらく 上記４つとも本当の理由ではない</a:t>
              </a:r>
              <a:endParaRPr lang="en-US" altLang="ja-JP" sz="2000" u="sng" dirty="0" smtClean="0">
                <a:latin typeface="HGPｺﾞｼｯｸM" pitchFamily="50" charset="-128"/>
                <a:ea typeface="HGPｺﾞｼｯｸM" pitchFamily="50" charset="-128"/>
              </a:endParaRPr>
            </a:p>
          </p:txBody>
        </p:sp>
      </p:gr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2.4.2</a:t>
            </a:r>
            <a:r>
              <a:rPr kumimoji="1" lang="ja-JP" altLang="en-US" dirty="0" smtClean="0"/>
              <a:t>　</a:t>
            </a:r>
            <a:r>
              <a:rPr kumimoji="1" lang="en-US" altLang="ja-JP" dirty="0" smtClean="0"/>
              <a:t>Linux</a:t>
            </a:r>
            <a:r>
              <a:rPr kumimoji="1" lang="ja-JP" altLang="en-US" dirty="0" smtClean="0"/>
              <a:t> 設計思想とマルチメディア</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785794"/>
          <a:ext cx="8715436" cy="4429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53</a:t>
            </a:fld>
            <a:endParaRPr kumimoji="1" lang="ja-JP" altLang="en-US" dirty="0"/>
          </a:p>
        </p:txBody>
      </p:sp>
      <p:sp>
        <p:nvSpPr>
          <p:cNvPr id="6" name="テキスト ボックス 5"/>
          <p:cNvSpPr txBox="1"/>
          <p:nvPr/>
        </p:nvSpPr>
        <p:spPr>
          <a:xfrm>
            <a:off x="3071802" y="2786058"/>
            <a:ext cx="5572164" cy="369332"/>
          </a:xfrm>
          <a:prstGeom prst="rect">
            <a:avLst/>
          </a:prstGeom>
          <a:noFill/>
        </p:spPr>
        <p:txBody>
          <a:bodyPr wrap="square" rtlCol="0">
            <a:spAutoFit/>
          </a:bodyPr>
          <a:lstStyle/>
          <a:p>
            <a:r>
              <a:rPr kumimoji="1" lang="ja-JP" altLang="en-US" dirty="0" smtClean="0">
                <a:solidFill>
                  <a:srgbClr val="FF0000"/>
                </a:solidFill>
              </a:rPr>
              <a:t>設計思想</a:t>
            </a:r>
            <a:r>
              <a:rPr kumimoji="1" lang="en-US" altLang="ja-JP" dirty="0" smtClean="0">
                <a:solidFill>
                  <a:srgbClr val="FF0000"/>
                </a:solidFill>
              </a:rPr>
              <a:t>(</a:t>
            </a:r>
            <a:r>
              <a:rPr kumimoji="1" lang="ja-JP" altLang="en-US" dirty="0" smtClean="0">
                <a:solidFill>
                  <a:srgbClr val="FF0000"/>
                </a:solidFill>
              </a:rPr>
              <a:t>用途</a:t>
            </a:r>
            <a:r>
              <a:rPr kumimoji="1" lang="en-US" altLang="ja-JP" dirty="0" smtClean="0">
                <a:solidFill>
                  <a:srgbClr val="FF0000"/>
                </a:solidFill>
              </a:rPr>
              <a:t>)</a:t>
            </a:r>
            <a:r>
              <a:rPr kumimoji="1" lang="ja-JP" altLang="en-US" dirty="0" smtClean="0">
                <a:solidFill>
                  <a:srgbClr val="FF0000"/>
                </a:solidFill>
              </a:rPr>
              <a:t> が全く違う ⇒ アプリの互換性はない</a:t>
            </a:r>
            <a:endParaRPr kumimoji="1" lang="ja-JP" altLang="en-US" dirty="0">
              <a:solidFill>
                <a:srgbClr val="FF0000"/>
              </a:solidFill>
            </a:endParaRPr>
          </a:p>
        </p:txBody>
      </p:sp>
      <p:grpSp>
        <p:nvGrpSpPr>
          <p:cNvPr id="7" name="グループ化 6"/>
          <p:cNvGrpSpPr/>
          <p:nvPr/>
        </p:nvGrpSpPr>
        <p:grpSpPr>
          <a:xfrm>
            <a:off x="214282" y="5286388"/>
            <a:ext cx="8715436" cy="1071570"/>
            <a:chOff x="0" y="2251162"/>
            <a:chExt cx="8715436" cy="1015287"/>
          </a:xfrm>
          <a:scene3d>
            <a:camera prst="orthographicFront">
              <a:rot lat="0" lon="0" rev="0"/>
            </a:camera>
            <a:lightRig rig="balanced" dir="t">
              <a:rot lat="0" lon="0" rev="8700000"/>
            </a:lightRig>
          </a:scene3d>
        </p:grpSpPr>
        <p:sp>
          <p:nvSpPr>
            <p:cNvPr id="8" name="角丸四角形 7"/>
            <p:cNvSpPr/>
            <p:nvPr/>
          </p:nvSpPr>
          <p:spPr>
            <a:xfrm>
              <a:off x="0" y="2251162"/>
              <a:ext cx="8715436" cy="1015287"/>
            </a:xfrm>
            <a:prstGeom prst="roundRect">
              <a:avLst/>
            </a:prstGeom>
            <a:solidFill>
              <a:srgbClr val="FF3386"/>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9" name="角丸四角形 4"/>
            <p:cNvSpPr/>
            <p:nvPr/>
          </p:nvSpPr>
          <p:spPr>
            <a:xfrm>
              <a:off x="49562" y="2277391"/>
              <a:ext cx="8616312" cy="91616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defTabSz="889000">
                <a:lnSpc>
                  <a:spcPct val="90000"/>
                </a:lnSpc>
                <a:spcBef>
                  <a:spcPct val="0"/>
                </a:spcBef>
                <a:spcAft>
                  <a:spcPct val="35000"/>
                </a:spcAft>
              </a:pPr>
              <a:r>
                <a:rPr lang="en-US" altLang="ja-JP" sz="2000" dirty="0" smtClean="0">
                  <a:latin typeface="HGSｺﾞｼｯｸM" pitchFamily="50" charset="-128"/>
                  <a:ea typeface="HGSｺﾞｼｯｸM" pitchFamily="50" charset="-128"/>
                </a:rPr>
                <a:t> </a:t>
              </a:r>
              <a:r>
                <a:rPr lang="en-US" altLang="ja-JP" sz="2000" dirty="0" smtClean="0">
                  <a:latin typeface="HGPｺﾞｼｯｸM" pitchFamily="50" charset="-128"/>
                  <a:ea typeface="HGPｺﾞｼｯｸM" pitchFamily="50" charset="-128"/>
                </a:rPr>
                <a:t>Linux</a:t>
              </a:r>
              <a:r>
                <a:rPr lang="ja-JP" altLang="en-US" sz="2000" dirty="0" smtClean="0">
                  <a:latin typeface="HGPｺﾞｼｯｸM" pitchFamily="50" charset="-128"/>
                  <a:ea typeface="HGPｺﾞｼｯｸM" pitchFamily="50" charset="-128"/>
                </a:rPr>
                <a:t> などマルチユーザ</a:t>
              </a:r>
              <a:r>
                <a:rPr lang="en-US" altLang="ja-JP" sz="2000" dirty="0" smtClean="0">
                  <a:latin typeface="HGPｺﾞｼｯｸM" pitchFamily="50" charset="-128"/>
                  <a:ea typeface="HGPｺﾞｼｯｸM" pitchFamily="50" charset="-128"/>
                </a:rPr>
                <a:t>OS</a:t>
              </a:r>
              <a:r>
                <a:rPr lang="ja-JP" altLang="en-US" sz="2000" dirty="0" smtClean="0">
                  <a:latin typeface="HGPｺﾞｼｯｸM" pitchFamily="50" charset="-128"/>
                  <a:ea typeface="HGPｺﾞｼｯｸM" pitchFamily="50" charset="-128"/>
                </a:rPr>
                <a:t> の基本思想は </a:t>
              </a:r>
              <a:r>
                <a:rPr lang="en-US" altLang="ja-JP" sz="2000" dirty="0" smtClean="0">
                  <a:latin typeface="HGPｺﾞｼｯｸM" pitchFamily="50" charset="-128"/>
                  <a:ea typeface="HGPｺﾞｼｯｸM" pitchFamily="50" charset="-128"/>
                </a:rPr>
                <a:t>『</a:t>
              </a:r>
              <a:r>
                <a:rPr lang="ja-JP" altLang="en-US" sz="2000" dirty="0" smtClean="0">
                  <a:latin typeface="HGPｺﾞｼｯｸM" pitchFamily="50" charset="-128"/>
                  <a:ea typeface="HGPｺﾞｼｯｸM" pitchFamily="50" charset="-128"/>
                </a:rPr>
                <a:t>対話的な処理（文章入力など）</a:t>
              </a:r>
              <a:r>
                <a:rPr lang="en-US" altLang="ja-JP" sz="2000" dirty="0" smtClean="0">
                  <a:latin typeface="HGPｺﾞｼｯｸM" pitchFamily="50" charset="-128"/>
                  <a:ea typeface="HGPｺﾞｼｯｸM" pitchFamily="50" charset="-128"/>
                </a:rPr>
                <a:t>』</a:t>
              </a:r>
              <a:r>
                <a:rPr lang="ja-JP" altLang="en-US" sz="2000" dirty="0" smtClean="0">
                  <a:latin typeface="HGPｺﾞｼｯｸM" pitchFamily="50" charset="-128"/>
                  <a:ea typeface="HGPｺﾞｼｯｸM" pitchFamily="50" charset="-128"/>
                </a:rPr>
                <a:t> と</a:t>
              </a:r>
              <a:r>
                <a:rPr lang="en-US" altLang="ja-JP" sz="2000" dirty="0" smtClean="0">
                  <a:latin typeface="HGPｺﾞｼｯｸM" pitchFamily="50" charset="-128"/>
                  <a:ea typeface="HGPｺﾞｼｯｸM" pitchFamily="50" charset="-128"/>
                </a:rPr>
                <a:t>『</a:t>
              </a:r>
              <a:r>
                <a:rPr lang="ja-JP" altLang="en-US" sz="2000" dirty="0" smtClean="0">
                  <a:latin typeface="HGPｺﾞｼｯｸM" pitchFamily="50" charset="-128"/>
                  <a:ea typeface="HGPｺﾞｼｯｸM" pitchFamily="50" charset="-128"/>
                </a:rPr>
                <a:t>計算機的な処理（コンパイル 等）</a:t>
              </a:r>
              <a:r>
                <a:rPr lang="en-US" altLang="ja-JP" sz="2000" dirty="0" smtClean="0">
                  <a:latin typeface="HGPｺﾞｼｯｸM" pitchFamily="50" charset="-128"/>
                  <a:ea typeface="HGPｺﾞｼｯｸM" pitchFamily="50" charset="-128"/>
                </a:rPr>
                <a:t>』</a:t>
              </a:r>
              <a:r>
                <a:rPr lang="ja-JP" altLang="en-US" sz="2000" dirty="0" smtClean="0">
                  <a:latin typeface="HGPｺﾞｼｯｸM" pitchFamily="50" charset="-128"/>
                  <a:ea typeface="HGPｺﾞｼｯｸM" pitchFamily="50" charset="-128"/>
                </a:rPr>
                <a:t> を同時実行しても双方が破綻しないこと。元々処理の連鎖性が必要なストリーミングデータ の扱いには向いていない構造</a:t>
              </a:r>
              <a:endParaRPr lang="en-US" altLang="ja-JP" sz="2000" u="sng" dirty="0" smtClean="0">
                <a:latin typeface="HGPｺﾞｼｯｸM" pitchFamily="50" charset="-128"/>
                <a:ea typeface="HGPｺﾞｼｯｸM" pitchFamily="50" charset="-128"/>
              </a:endParaRPr>
            </a:p>
          </p:txBody>
        </p:sp>
      </p:gr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正方形/長方形 21"/>
          <p:cNvSpPr/>
          <p:nvPr/>
        </p:nvSpPr>
        <p:spPr bwMode="auto">
          <a:xfrm>
            <a:off x="142844" y="1214422"/>
            <a:ext cx="4357718" cy="3500462"/>
          </a:xfrm>
          <a:prstGeom prst="rect">
            <a:avLst/>
          </a:prstGeom>
          <a:solidFill>
            <a:srgbClr val="CCECFF"/>
          </a:solidFill>
          <a:ln w="38100" cap="flat" cmpd="sng" algn="ctr">
            <a:no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sp>
        <p:nvSpPr>
          <p:cNvPr id="3" name="テキスト プレースホルダ 2"/>
          <p:cNvSpPr>
            <a:spLocks noGrp="1"/>
          </p:cNvSpPr>
          <p:nvPr>
            <p:ph type="body" idx="1"/>
          </p:nvPr>
        </p:nvSpPr>
        <p:spPr>
          <a:xfrm>
            <a:off x="457347" y="860412"/>
            <a:ext cx="4039895" cy="354010"/>
          </a:xfrm>
        </p:spPr>
        <p:txBody>
          <a:bodyPr anchor="ctr"/>
          <a:lstStyle/>
          <a:p>
            <a:pPr>
              <a:buBlip>
                <a:blip r:embed="rId2"/>
              </a:buBlip>
            </a:pPr>
            <a:r>
              <a:rPr kumimoji="1" lang="ja-JP" altLang="en-US" sz="1800" dirty="0" smtClean="0"/>
              <a:t> </a:t>
            </a:r>
            <a:r>
              <a:rPr kumimoji="1" lang="ja-JP" altLang="en-US" sz="1800" dirty="0" smtClean="0">
                <a:latin typeface="+mj-ea"/>
                <a:ea typeface="+mj-ea"/>
              </a:rPr>
              <a:t>素の </a:t>
            </a:r>
            <a:r>
              <a:rPr kumimoji="1" lang="en-US" altLang="ja-JP" sz="1800" dirty="0" smtClean="0">
                <a:latin typeface="+mj-ea"/>
                <a:ea typeface="+mj-ea"/>
              </a:rPr>
              <a:t>Linux</a:t>
            </a:r>
            <a:r>
              <a:rPr kumimoji="1" lang="ja-JP" altLang="en-US" sz="1800" dirty="0" smtClean="0">
                <a:latin typeface="+mj-ea"/>
                <a:ea typeface="+mj-ea"/>
              </a:rPr>
              <a:t> プログラミング</a:t>
            </a:r>
            <a:endParaRPr kumimoji="1" lang="ja-JP" altLang="en-US" sz="1800" dirty="0">
              <a:latin typeface="+mj-ea"/>
              <a:ea typeface="+mj-ea"/>
            </a:endParaRPr>
          </a:p>
        </p:txBody>
      </p:sp>
      <p:graphicFrame>
        <p:nvGraphicFramePr>
          <p:cNvPr id="9" name="コンテンツ プレースホルダ 8"/>
          <p:cNvGraphicFramePr>
            <a:graphicFrameLocks noGrp="1"/>
          </p:cNvGraphicFramePr>
          <p:nvPr>
            <p:ph sz="half" idx="2"/>
          </p:nvPr>
        </p:nvGraphicFramePr>
        <p:xfrm>
          <a:off x="246060" y="1285875"/>
          <a:ext cx="4040188" cy="9286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テキスト プレースホルダ 4"/>
          <p:cNvSpPr>
            <a:spLocks noGrp="1"/>
          </p:cNvSpPr>
          <p:nvPr>
            <p:ph type="body" sz="quarter" idx="3"/>
          </p:nvPr>
        </p:nvSpPr>
        <p:spPr>
          <a:xfrm>
            <a:off x="4645294" y="860412"/>
            <a:ext cx="4041360" cy="354010"/>
          </a:xfrm>
        </p:spPr>
        <p:txBody>
          <a:bodyPr anchor="ctr"/>
          <a:lstStyle/>
          <a:p>
            <a:pPr>
              <a:buBlip>
                <a:blip r:embed="rId2"/>
              </a:buBlip>
            </a:pPr>
            <a:r>
              <a:rPr kumimoji="1" lang="ja-JP" altLang="en-US" sz="1800" dirty="0" smtClean="0"/>
              <a:t> </a:t>
            </a:r>
            <a:r>
              <a:rPr kumimoji="1" lang="ja-JP" altLang="en-US" sz="1800" dirty="0" smtClean="0">
                <a:latin typeface="+mj-ea"/>
                <a:ea typeface="+mj-ea"/>
              </a:rPr>
              <a:t>メディアフレームワークの適用</a:t>
            </a:r>
            <a:endParaRPr kumimoji="1" lang="ja-JP" altLang="en-US" sz="1800" dirty="0">
              <a:latin typeface="+mj-ea"/>
              <a:ea typeface="+mj-ea"/>
            </a:endParaRPr>
          </a:p>
        </p:txBody>
      </p:sp>
      <p:graphicFrame>
        <p:nvGraphicFramePr>
          <p:cNvPr id="10" name="コンテンツ プレースホルダ 9"/>
          <p:cNvGraphicFramePr>
            <a:graphicFrameLocks noGrp="1"/>
          </p:cNvGraphicFramePr>
          <p:nvPr>
            <p:ph sz="quarter" idx="4"/>
          </p:nvPr>
        </p:nvGraphicFramePr>
        <p:xfrm>
          <a:off x="315911" y="2500307"/>
          <a:ext cx="4041775" cy="207170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スライド番号プレースホルダ 6"/>
          <p:cNvSpPr>
            <a:spLocks noGrp="1"/>
          </p:cNvSpPr>
          <p:nvPr>
            <p:ph type="sldNum" sz="quarter" idx="11"/>
          </p:nvPr>
        </p:nvSpPr>
        <p:spPr/>
        <p:txBody>
          <a:bodyPr/>
          <a:lstStyle/>
          <a:p>
            <a:fld id="{3C769892-84FE-4883-951B-E83857899C30}" type="slidenum">
              <a:rPr kumimoji="1" lang="ja-JP" altLang="en-US" smtClean="0"/>
              <a:pPr/>
              <a:t>54</a:t>
            </a:fld>
            <a:endParaRPr kumimoji="1" lang="ja-JP" altLang="en-US"/>
          </a:p>
        </p:txBody>
      </p:sp>
      <p:sp>
        <p:nvSpPr>
          <p:cNvPr id="8" name="タイトル 1"/>
          <p:cNvSpPr>
            <a:spLocks noGrp="1"/>
          </p:cNvSpPr>
          <p:nvPr>
            <p:ph type="title"/>
          </p:nvPr>
        </p:nvSpPr>
        <p:spPr>
          <a:xfrm>
            <a:off x="214282" y="188915"/>
            <a:ext cx="8545664" cy="454004"/>
          </a:xfrm>
        </p:spPr>
        <p:txBody>
          <a:bodyPr/>
          <a:lstStyle/>
          <a:p>
            <a:r>
              <a:rPr kumimoji="1" lang="en-US" altLang="ja-JP" dirty="0" smtClean="0"/>
              <a:t>2.4.3</a:t>
            </a:r>
            <a:r>
              <a:rPr kumimoji="1" lang="ja-JP" altLang="en-US" dirty="0" smtClean="0"/>
              <a:t>　</a:t>
            </a:r>
            <a:r>
              <a:rPr kumimoji="1" lang="en-US" altLang="ja-JP" dirty="0" smtClean="0"/>
              <a:t>Linux</a:t>
            </a:r>
            <a:r>
              <a:rPr kumimoji="1" lang="ja-JP" altLang="en-US" dirty="0" smtClean="0"/>
              <a:t> マルチメディアフレームワーク</a:t>
            </a:r>
            <a:endParaRPr kumimoji="1" lang="ja-JP" altLang="en-US" dirty="0"/>
          </a:p>
        </p:txBody>
      </p:sp>
      <p:cxnSp>
        <p:nvCxnSpPr>
          <p:cNvPr id="13" name="直線矢印コネクタ 12"/>
          <p:cNvCxnSpPr/>
          <p:nvPr/>
        </p:nvCxnSpPr>
        <p:spPr bwMode="auto">
          <a:xfrm rot="16200000" flipV="1">
            <a:off x="2285984" y="2643182"/>
            <a:ext cx="1571636" cy="428628"/>
          </a:xfrm>
          <a:prstGeom prst="straightConnector1">
            <a:avLst/>
          </a:prstGeom>
          <a:noFill/>
          <a:ln w="38100" cap="flat" cmpd="sng" algn="ctr">
            <a:solidFill>
              <a:srgbClr val="FFFF00"/>
            </a:solidFill>
            <a:prstDash val="solid"/>
            <a:round/>
            <a:headEnd type="arrow" w="med" len="med"/>
            <a:tailEnd type="none" w="med" len="med"/>
          </a:ln>
          <a:effectLst/>
        </p:spPr>
      </p:cxnSp>
      <p:cxnSp>
        <p:nvCxnSpPr>
          <p:cNvPr id="15" name="直線矢印コネクタ 14"/>
          <p:cNvCxnSpPr/>
          <p:nvPr/>
        </p:nvCxnSpPr>
        <p:spPr bwMode="auto">
          <a:xfrm rot="5400000" flipH="1" flipV="1">
            <a:off x="1285852" y="2643182"/>
            <a:ext cx="1571636" cy="285752"/>
          </a:xfrm>
          <a:prstGeom prst="straightConnector1">
            <a:avLst/>
          </a:prstGeom>
          <a:noFill/>
          <a:ln w="38100" cap="flat" cmpd="sng" algn="ctr">
            <a:solidFill>
              <a:srgbClr val="FFFF00"/>
            </a:solidFill>
            <a:prstDash val="solid"/>
            <a:round/>
            <a:headEnd type="none" w="med" len="med"/>
            <a:tailEnd type="arrow"/>
          </a:ln>
          <a:effectLst/>
        </p:spPr>
      </p:cxnSp>
      <p:cxnSp>
        <p:nvCxnSpPr>
          <p:cNvPr id="16" name="直線矢印コネクタ 15"/>
          <p:cNvCxnSpPr/>
          <p:nvPr/>
        </p:nvCxnSpPr>
        <p:spPr bwMode="auto">
          <a:xfrm rot="5400000" flipH="1" flipV="1">
            <a:off x="3144667" y="2605179"/>
            <a:ext cx="1608212" cy="468058"/>
          </a:xfrm>
          <a:prstGeom prst="straightConnector1">
            <a:avLst/>
          </a:prstGeom>
          <a:noFill/>
          <a:ln w="38100" cap="flat" cmpd="sng" algn="ctr">
            <a:solidFill>
              <a:srgbClr val="FFFF00"/>
            </a:solidFill>
            <a:prstDash val="solid"/>
            <a:round/>
            <a:headEnd type="none" w="med" len="med"/>
            <a:tailEnd type="arrow"/>
          </a:ln>
          <a:effectLst/>
        </p:spPr>
      </p:cxnSp>
      <p:cxnSp>
        <p:nvCxnSpPr>
          <p:cNvPr id="18" name="直線矢印コネクタ 17"/>
          <p:cNvCxnSpPr/>
          <p:nvPr/>
        </p:nvCxnSpPr>
        <p:spPr bwMode="auto">
          <a:xfrm rot="16200000" flipV="1">
            <a:off x="821507" y="2607464"/>
            <a:ext cx="1643072" cy="428627"/>
          </a:xfrm>
          <a:prstGeom prst="straightConnector1">
            <a:avLst/>
          </a:prstGeom>
          <a:noFill/>
          <a:ln w="38100" cap="flat" cmpd="sng" algn="ctr">
            <a:solidFill>
              <a:srgbClr val="FFFF00"/>
            </a:solidFill>
            <a:prstDash val="solid"/>
            <a:round/>
            <a:headEnd type="arrow" w="med" len="med"/>
            <a:tailEnd type="none" w="med" len="med"/>
          </a:ln>
          <a:effectLst/>
        </p:spPr>
      </p:cxnSp>
      <p:graphicFrame>
        <p:nvGraphicFramePr>
          <p:cNvPr id="30" name="図表 29"/>
          <p:cNvGraphicFramePr/>
          <p:nvPr/>
        </p:nvGraphicFramePr>
        <p:xfrm>
          <a:off x="142844" y="4786322"/>
          <a:ext cx="4357718" cy="147732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31" name="正方形/長方形 30"/>
          <p:cNvSpPr/>
          <p:nvPr/>
        </p:nvSpPr>
        <p:spPr bwMode="auto">
          <a:xfrm>
            <a:off x="4625150" y="1214422"/>
            <a:ext cx="4357718" cy="3500462"/>
          </a:xfrm>
          <a:prstGeom prst="rect">
            <a:avLst/>
          </a:prstGeom>
          <a:solidFill>
            <a:srgbClr val="66FFCC"/>
          </a:solidFill>
          <a:ln w="38100" cap="flat" cmpd="sng" algn="ctr">
            <a:no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1400" b="0" i="0" u="none" strike="noStrike" cap="none" normalizeH="0" baseline="0" smtClean="0">
              <a:ln>
                <a:noFill/>
              </a:ln>
              <a:solidFill>
                <a:schemeClr val="tx1"/>
              </a:solidFill>
              <a:effectLst/>
              <a:latin typeface="Tahoma" pitchFamily="34" charset="0"/>
              <a:ea typeface="ＭＳ Ｐゴシック" charset="-128"/>
            </a:endParaRPr>
          </a:p>
        </p:txBody>
      </p:sp>
      <p:grpSp>
        <p:nvGrpSpPr>
          <p:cNvPr id="32" name="グループ化 31"/>
          <p:cNvGrpSpPr/>
          <p:nvPr/>
        </p:nvGrpSpPr>
        <p:grpSpPr>
          <a:xfrm>
            <a:off x="4625150" y="4885192"/>
            <a:ext cx="4357718" cy="1272960"/>
            <a:chOff x="0" y="102184"/>
            <a:chExt cx="4357718" cy="1272960"/>
          </a:xfrm>
          <a:solidFill>
            <a:schemeClr val="accent5">
              <a:lumMod val="50000"/>
            </a:schemeClr>
          </a:solidFill>
        </p:grpSpPr>
        <p:sp>
          <p:nvSpPr>
            <p:cNvPr id="33" name="角丸四角形 32"/>
            <p:cNvSpPr/>
            <p:nvPr/>
          </p:nvSpPr>
          <p:spPr>
            <a:xfrm>
              <a:off x="0" y="102184"/>
              <a:ext cx="4357718" cy="1272960"/>
            </a:xfrm>
            <a:prstGeom prst="roundRect">
              <a:avLst/>
            </a:prstGeom>
            <a:grpFill/>
          </p:spPr>
          <p:style>
            <a:lnRef idx="0">
              <a:schemeClr val="lt1">
                <a:hueOff val="0"/>
                <a:satOff val="0"/>
                <a:lumOff val="0"/>
                <a:alphaOff val="0"/>
              </a:schemeClr>
            </a:lnRef>
            <a:fillRef idx="3">
              <a:schemeClr val="accent2">
                <a:shade val="80000"/>
                <a:hueOff val="0"/>
                <a:satOff val="0"/>
                <a:lumOff val="0"/>
                <a:alphaOff val="0"/>
              </a:schemeClr>
            </a:fillRef>
            <a:effectRef idx="3">
              <a:schemeClr val="accent2">
                <a:shade val="80000"/>
                <a:hueOff val="0"/>
                <a:satOff val="0"/>
                <a:lumOff val="0"/>
                <a:alphaOff val="0"/>
              </a:schemeClr>
            </a:effectRef>
            <a:fontRef idx="minor">
              <a:schemeClr val="lt1"/>
            </a:fontRef>
          </p:style>
        </p:sp>
        <p:sp>
          <p:nvSpPr>
            <p:cNvPr id="34" name="角丸四角形 4"/>
            <p:cNvSpPr/>
            <p:nvPr/>
          </p:nvSpPr>
          <p:spPr>
            <a:xfrm>
              <a:off x="62141" y="164325"/>
              <a:ext cx="4233436" cy="114867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kumimoji="1" lang="en-US" altLang="ja-JP" sz="1700" kern="1200" dirty="0" smtClean="0"/>
                <a:t>Media</a:t>
              </a:r>
              <a:r>
                <a:rPr kumimoji="1" lang="ja-JP" altLang="en-US" sz="1700" kern="1200" dirty="0" smtClean="0"/>
                <a:t> </a:t>
              </a:r>
              <a:r>
                <a:rPr kumimoji="1" lang="en-US" altLang="ja-JP" sz="1700" kern="1200" dirty="0" smtClean="0"/>
                <a:t>Framework</a:t>
              </a:r>
              <a:r>
                <a:rPr kumimoji="1" lang="ja-JP" altLang="en-US" sz="1700" kern="1200" dirty="0" smtClean="0"/>
                <a:t> を導入するとフレームワーク内でのメモリー共有（</a:t>
              </a:r>
              <a:r>
                <a:rPr kumimoji="1" lang="en-US" altLang="ja-JP" sz="1700" kern="1200" dirty="0" smtClean="0"/>
                <a:t>Zero</a:t>
              </a:r>
              <a:r>
                <a:rPr kumimoji="1" lang="ja-JP" altLang="en-US" sz="1700" kern="1200" dirty="0" smtClean="0"/>
                <a:t> </a:t>
              </a:r>
              <a:r>
                <a:rPr kumimoji="1" lang="en-US" altLang="ja-JP" sz="1700" kern="1200" dirty="0" smtClean="0"/>
                <a:t>Copy)</a:t>
              </a:r>
              <a:r>
                <a:rPr lang="en-US" altLang="ja-JP" sz="1700" dirty="0" smtClean="0"/>
                <a:t/>
              </a:r>
              <a:br>
                <a:rPr lang="en-US" altLang="ja-JP" sz="1700" dirty="0" smtClean="0"/>
              </a:br>
              <a:r>
                <a:rPr lang="ja-JP" altLang="en-US" sz="1700" dirty="0" smtClean="0"/>
                <a:t>や </a:t>
              </a:r>
              <a:r>
                <a:rPr lang="en-US" altLang="ja-JP" sz="1700" dirty="0" smtClean="0"/>
                <a:t>User</a:t>
              </a:r>
              <a:r>
                <a:rPr lang="ja-JP" altLang="en-US" sz="1700" dirty="0" smtClean="0"/>
                <a:t> </a:t>
              </a:r>
              <a:r>
                <a:rPr lang="en-US" altLang="ja-JP" sz="1700" dirty="0" smtClean="0"/>
                <a:t>Level</a:t>
              </a:r>
              <a:r>
                <a:rPr lang="ja-JP" altLang="en-US" sz="1700" dirty="0" smtClean="0"/>
                <a:t> </a:t>
              </a:r>
              <a:r>
                <a:rPr lang="en-US" altLang="ja-JP" sz="1700" dirty="0" smtClean="0"/>
                <a:t>Driver</a:t>
              </a:r>
              <a:r>
                <a:rPr lang="ja-JP" altLang="en-US" sz="1700" dirty="0" smtClean="0"/>
                <a:t> による </a:t>
              </a:r>
              <a:r>
                <a:rPr lang="en-US" altLang="ja-JP" sz="1700" dirty="0" smtClean="0"/>
                <a:t>context</a:t>
              </a:r>
              <a:r>
                <a:rPr lang="ja-JP" altLang="en-US" sz="1700" dirty="0" smtClean="0"/>
                <a:t> </a:t>
              </a:r>
              <a:r>
                <a:rPr lang="en-US" altLang="ja-JP" sz="1700" dirty="0" smtClean="0"/>
                <a:t>SW</a:t>
              </a:r>
              <a:r>
                <a:rPr lang="ja-JP" altLang="en-US" sz="1700" dirty="0" smtClean="0"/>
                <a:t> </a:t>
              </a:r>
              <a:r>
                <a:rPr lang="en-US" altLang="ja-JP" sz="1700" dirty="0" smtClean="0"/>
                <a:t/>
              </a:r>
              <a:br>
                <a:rPr lang="en-US" altLang="ja-JP" sz="1700" dirty="0" smtClean="0"/>
              </a:br>
              <a:r>
                <a:rPr lang="ja-JP" altLang="en-US" sz="1700" dirty="0" smtClean="0"/>
                <a:t>削減が可能な環境をアプリに提供できる</a:t>
              </a:r>
              <a:endParaRPr kumimoji="1" lang="ja-JP" sz="1700" kern="1200" dirty="0"/>
            </a:p>
          </p:txBody>
        </p:sp>
      </p:grpSp>
      <p:graphicFrame>
        <p:nvGraphicFramePr>
          <p:cNvPr id="35" name="コンテンツ プレースホルダ 8"/>
          <p:cNvGraphicFramePr>
            <a:graphicFrameLocks/>
          </p:cNvGraphicFramePr>
          <p:nvPr/>
        </p:nvGraphicFramePr>
        <p:xfrm>
          <a:off x="4799804" y="1285875"/>
          <a:ext cx="4040188" cy="928679"/>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aphicFrame>
        <p:nvGraphicFramePr>
          <p:cNvPr id="36" name="コンテンツ プレースホルダ 9"/>
          <p:cNvGraphicFramePr>
            <a:graphicFrameLocks/>
          </p:cNvGraphicFramePr>
          <p:nvPr/>
        </p:nvGraphicFramePr>
        <p:xfrm>
          <a:off x="4816505" y="3143248"/>
          <a:ext cx="4041775" cy="1428760"/>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38" name="図表 37"/>
          <p:cNvGraphicFramePr/>
          <p:nvPr/>
        </p:nvGraphicFramePr>
        <p:xfrm>
          <a:off x="4786314" y="2285992"/>
          <a:ext cx="4071966" cy="857256"/>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cxnSp>
        <p:nvCxnSpPr>
          <p:cNvPr id="12" name="直線矢印コネクタ 11"/>
          <p:cNvCxnSpPr/>
          <p:nvPr/>
        </p:nvCxnSpPr>
        <p:spPr bwMode="auto">
          <a:xfrm rot="5400000" flipH="1" flipV="1">
            <a:off x="4321967" y="3178967"/>
            <a:ext cx="1428760" cy="214314"/>
          </a:xfrm>
          <a:prstGeom prst="straightConnector1">
            <a:avLst/>
          </a:prstGeom>
          <a:noFill/>
          <a:ln w="38100" cap="flat" cmpd="sng" algn="ctr">
            <a:solidFill>
              <a:srgbClr val="FFFF00"/>
            </a:solidFill>
            <a:prstDash val="solid"/>
            <a:round/>
            <a:headEnd type="none" w="med" len="med"/>
            <a:tailEnd type="arrow"/>
          </a:ln>
          <a:effectLst/>
        </p:spPr>
      </p:cxnSp>
      <p:cxnSp>
        <p:nvCxnSpPr>
          <p:cNvPr id="45" name="直線矢印コネクタ 44"/>
          <p:cNvCxnSpPr/>
          <p:nvPr/>
        </p:nvCxnSpPr>
        <p:spPr bwMode="auto">
          <a:xfrm rot="16200000" flipV="1">
            <a:off x="7943302" y="3182682"/>
            <a:ext cx="1329890" cy="214314"/>
          </a:xfrm>
          <a:prstGeom prst="straightConnector1">
            <a:avLst/>
          </a:prstGeom>
          <a:noFill/>
          <a:ln w="38100" cap="flat" cmpd="sng" algn="ctr">
            <a:solidFill>
              <a:srgbClr val="FFFF00"/>
            </a:solidFill>
            <a:prstDash val="solid"/>
            <a:round/>
            <a:headEnd type="arrow" w="med" len="med"/>
            <a:tailEnd type="none" w="med" len="med"/>
          </a:ln>
          <a:effectLst/>
        </p:spPr>
      </p:cxnSp>
      <p:cxnSp>
        <p:nvCxnSpPr>
          <p:cNvPr id="50" name="直線矢印コネクタ 49"/>
          <p:cNvCxnSpPr/>
          <p:nvPr/>
        </p:nvCxnSpPr>
        <p:spPr bwMode="auto">
          <a:xfrm>
            <a:off x="5965518" y="2071678"/>
            <a:ext cx="795342" cy="9524"/>
          </a:xfrm>
          <a:prstGeom prst="straightConnector1">
            <a:avLst/>
          </a:prstGeom>
          <a:noFill/>
          <a:ln w="38100" cap="flat" cmpd="sng" algn="ctr">
            <a:solidFill>
              <a:srgbClr val="FFFF00"/>
            </a:solidFill>
            <a:prstDash val="solid"/>
            <a:round/>
            <a:headEnd type="none" w="med" len="med"/>
            <a:tailEnd type="arrow"/>
          </a:ln>
          <a:effectLst/>
        </p:spPr>
      </p:cxnSp>
      <p:cxnSp>
        <p:nvCxnSpPr>
          <p:cNvPr id="51" name="直線矢印コネクタ 50"/>
          <p:cNvCxnSpPr/>
          <p:nvPr/>
        </p:nvCxnSpPr>
        <p:spPr bwMode="auto">
          <a:xfrm>
            <a:off x="7402088" y="2071678"/>
            <a:ext cx="795342" cy="9524"/>
          </a:xfrm>
          <a:prstGeom prst="straightConnector1">
            <a:avLst/>
          </a:prstGeom>
          <a:noFill/>
          <a:ln w="38100" cap="flat" cmpd="sng" algn="ctr">
            <a:solidFill>
              <a:srgbClr val="FFFF00"/>
            </a:solidFill>
            <a:prstDash val="solid"/>
            <a:round/>
            <a:headEnd type="none" w="med" len="med"/>
            <a:tailEnd type="arrow"/>
          </a:ln>
          <a:effectLst/>
        </p:spPr>
      </p:cxnSp>
      <p:sp>
        <p:nvSpPr>
          <p:cNvPr id="52" name="テキスト ボックス 51"/>
          <p:cNvSpPr txBox="1"/>
          <p:nvPr/>
        </p:nvSpPr>
        <p:spPr>
          <a:xfrm>
            <a:off x="3143240" y="2143116"/>
            <a:ext cx="1214446" cy="246221"/>
          </a:xfrm>
          <a:prstGeom prst="rect">
            <a:avLst/>
          </a:prstGeom>
          <a:noFill/>
        </p:spPr>
        <p:txBody>
          <a:bodyPr wrap="square" rtlCol="0">
            <a:spAutoFit/>
          </a:bodyPr>
          <a:lstStyle/>
          <a:p>
            <a:r>
              <a:rPr lang="en-US" altLang="ja-JP" sz="1000" dirty="0" smtClean="0">
                <a:solidFill>
                  <a:srgbClr val="FF0000"/>
                </a:solidFill>
              </a:rPr>
              <a:t>memory</a:t>
            </a:r>
            <a:r>
              <a:rPr kumimoji="1" lang="ja-JP" altLang="en-US" sz="1000" dirty="0" smtClean="0">
                <a:solidFill>
                  <a:srgbClr val="FF0000"/>
                </a:solidFill>
              </a:rPr>
              <a:t> </a:t>
            </a:r>
            <a:r>
              <a:rPr kumimoji="1" lang="en-US" altLang="ja-JP" sz="1000" dirty="0" smtClean="0">
                <a:solidFill>
                  <a:srgbClr val="FF0000"/>
                </a:solidFill>
              </a:rPr>
              <a:t>copy</a:t>
            </a:r>
            <a:endParaRPr kumimoji="1" lang="ja-JP" altLang="en-US" sz="1000" dirty="0">
              <a:solidFill>
                <a:srgbClr val="FF0000"/>
              </a:solidFill>
            </a:endParaRPr>
          </a:p>
        </p:txBody>
      </p:sp>
      <p:sp>
        <p:nvSpPr>
          <p:cNvPr id="54" name="テキスト ボックス 53"/>
          <p:cNvSpPr txBox="1"/>
          <p:nvPr/>
        </p:nvSpPr>
        <p:spPr>
          <a:xfrm>
            <a:off x="1428728" y="2214554"/>
            <a:ext cx="1214446" cy="246221"/>
          </a:xfrm>
          <a:prstGeom prst="rect">
            <a:avLst/>
          </a:prstGeom>
          <a:noFill/>
        </p:spPr>
        <p:txBody>
          <a:bodyPr wrap="square" rtlCol="0">
            <a:spAutoFit/>
          </a:bodyPr>
          <a:lstStyle/>
          <a:p>
            <a:r>
              <a:rPr kumimoji="1" lang="en-US" altLang="ja-JP" sz="1000" dirty="0" smtClean="0">
                <a:solidFill>
                  <a:srgbClr val="FF0000"/>
                </a:solidFill>
              </a:rPr>
              <a:t>context</a:t>
            </a:r>
            <a:r>
              <a:rPr kumimoji="1" lang="ja-JP" altLang="en-US" sz="1000" dirty="0" smtClean="0">
                <a:solidFill>
                  <a:srgbClr val="FF0000"/>
                </a:solidFill>
              </a:rPr>
              <a:t> </a:t>
            </a:r>
            <a:r>
              <a:rPr kumimoji="1" lang="en-US" altLang="ja-JP" sz="1000" dirty="0" smtClean="0">
                <a:solidFill>
                  <a:srgbClr val="FF0000"/>
                </a:solidFill>
              </a:rPr>
              <a:t>SW</a:t>
            </a:r>
            <a:endParaRPr kumimoji="1" lang="ja-JP" altLang="en-US" sz="1000" dirty="0">
              <a:solidFill>
                <a:srgbClr val="FF0000"/>
              </a:solidFill>
            </a:endParaRPr>
          </a:p>
        </p:txBody>
      </p:sp>
      <p:sp>
        <p:nvSpPr>
          <p:cNvPr id="55" name="テキスト ボックス 54"/>
          <p:cNvSpPr txBox="1"/>
          <p:nvPr/>
        </p:nvSpPr>
        <p:spPr>
          <a:xfrm>
            <a:off x="6000760" y="2071678"/>
            <a:ext cx="1214446" cy="246221"/>
          </a:xfrm>
          <a:prstGeom prst="rect">
            <a:avLst/>
          </a:prstGeom>
          <a:noFill/>
        </p:spPr>
        <p:txBody>
          <a:bodyPr wrap="square" rtlCol="0">
            <a:spAutoFit/>
          </a:bodyPr>
          <a:lstStyle/>
          <a:p>
            <a:r>
              <a:rPr kumimoji="1" lang="en-US" altLang="ja-JP" sz="1000" dirty="0" smtClean="0">
                <a:solidFill>
                  <a:srgbClr val="FF0000"/>
                </a:solidFill>
              </a:rPr>
              <a:t>zero</a:t>
            </a:r>
            <a:r>
              <a:rPr kumimoji="1" lang="ja-JP" altLang="en-US" sz="1000" dirty="0" smtClean="0">
                <a:solidFill>
                  <a:srgbClr val="FF0000"/>
                </a:solidFill>
              </a:rPr>
              <a:t> </a:t>
            </a:r>
            <a:r>
              <a:rPr kumimoji="1" lang="en-US" altLang="ja-JP" sz="1000" dirty="0" smtClean="0">
                <a:solidFill>
                  <a:srgbClr val="FF0000"/>
                </a:solidFill>
              </a:rPr>
              <a:t>copy</a:t>
            </a:r>
            <a:endParaRPr kumimoji="1" lang="ja-JP" altLang="en-US" sz="1000" dirty="0">
              <a:solidFill>
                <a:srgbClr val="FF0000"/>
              </a:solidFill>
            </a:endParaRPr>
          </a:p>
        </p:txBody>
      </p:sp>
      <p:sp>
        <p:nvSpPr>
          <p:cNvPr id="56" name="テキスト ボックス 55"/>
          <p:cNvSpPr txBox="1"/>
          <p:nvPr/>
        </p:nvSpPr>
        <p:spPr>
          <a:xfrm>
            <a:off x="7867292" y="2394386"/>
            <a:ext cx="1071570" cy="246221"/>
          </a:xfrm>
          <a:prstGeom prst="rect">
            <a:avLst/>
          </a:prstGeom>
          <a:noFill/>
        </p:spPr>
        <p:txBody>
          <a:bodyPr wrap="square" rtlCol="0">
            <a:spAutoFit/>
          </a:bodyPr>
          <a:lstStyle/>
          <a:p>
            <a:r>
              <a:rPr kumimoji="1" lang="en-US" altLang="ja-JP" sz="1000" dirty="0" smtClean="0">
                <a:solidFill>
                  <a:srgbClr val="FF0000"/>
                </a:solidFill>
              </a:rPr>
              <a:t>context</a:t>
            </a:r>
            <a:r>
              <a:rPr kumimoji="1" lang="ja-JP" altLang="en-US" sz="1000" dirty="0" smtClean="0">
                <a:solidFill>
                  <a:srgbClr val="FF0000"/>
                </a:solidFill>
              </a:rPr>
              <a:t> </a:t>
            </a:r>
            <a:r>
              <a:rPr lang="en-US" altLang="ja-JP" sz="1000" dirty="0" smtClean="0">
                <a:solidFill>
                  <a:srgbClr val="FF0000"/>
                </a:solidFill>
              </a:rPr>
              <a:t>share</a:t>
            </a:r>
            <a:endParaRPr kumimoji="1" lang="ja-JP" altLang="en-US" sz="1000" dirty="0">
              <a:solidFill>
                <a:srgbClr val="FF0000"/>
              </a:solidFill>
            </a:endParaRPr>
          </a:p>
        </p:txBody>
      </p:sp>
      <p:cxnSp>
        <p:nvCxnSpPr>
          <p:cNvPr id="57" name="直線矢印コネクタ 56"/>
          <p:cNvCxnSpPr/>
          <p:nvPr/>
        </p:nvCxnSpPr>
        <p:spPr bwMode="auto">
          <a:xfrm rot="16200000" flipH="1">
            <a:off x="8474325" y="2241319"/>
            <a:ext cx="428628" cy="89346"/>
          </a:xfrm>
          <a:prstGeom prst="straightConnector1">
            <a:avLst/>
          </a:prstGeom>
          <a:noFill/>
          <a:ln w="38100" cap="flat" cmpd="sng" algn="ctr">
            <a:solidFill>
              <a:srgbClr val="FFFF00"/>
            </a:solidFill>
            <a:prstDash val="solid"/>
            <a:round/>
            <a:headEnd type="none" w="med" len="med"/>
            <a:tailEnd type="arrow"/>
          </a:ln>
          <a:effectLst/>
        </p:spPr>
      </p:cxnSp>
      <p:cxnSp>
        <p:nvCxnSpPr>
          <p:cNvPr id="58" name="直線矢印コネクタ 57"/>
          <p:cNvCxnSpPr/>
          <p:nvPr/>
        </p:nvCxnSpPr>
        <p:spPr bwMode="auto">
          <a:xfrm rot="5400000" flipH="1" flipV="1">
            <a:off x="5046348" y="2241986"/>
            <a:ext cx="500066" cy="71438"/>
          </a:xfrm>
          <a:prstGeom prst="straightConnector1">
            <a:avLst/>
          </a:prstGeom>
          <a:noFill/>
          <a:ln w="38100" cap="flat" cmpd="sng" algn="ctr">
            <a:solidFill>
              <a:srgbClr val="FFFF00"/>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1"/>
          </p:nvPr>
        </p:nvSpPr>
        <p:spPr/>
        <p:txBody>
          <a:bodyPr/>
          <a:lstStyle/>
          <a:p>
            <a:fld id="{3C769892-84FE-4883-951B-E83857899C30}" type="slidenum">
              <a:rPr kumimoji="1" lang="ja-JP" altLang="en-US" smtClean="0"/>
              <a:pPr/>
              <a:t>55</a:t>
            </a:fld>
            <a:endParaRPr kumimoji="1" lang="ja-JP" altLang="en-US" dirty="0"/>
          </a:p>
        </p:txBody>
      </p:sp>
      <p:sp>
        <p:nvSpPr>
          <p:cNvPr id="4" name="タイトル 3"/>
          <p:cNvSpPr>
            <a:spLocks noGrp="1"/>
          </p:cNvSpPr>
          <p:nvPr>
            <p:ph type="title"/>
          </p:nvPr>
        </p:nvSpPr>
        <p:spPr/>
        <p:txBody>
          <a:bodyPr/>
          <a:lstStyle/>
          <a:p>
            <a:r>
              <a:rPr kumimoji="1" lang="en-US" altLang="ja-JP" dirty="0" smtClean="0"/>
              <a:t>2.4.4</a:t>
            </a:r>
            <a:r>
              <a:rPr kumimoji="1" lang="ja-JP" altLang="en-US" dirty="0" smtClean="0"/>
              <a:t>　</a:t>
            </a:r>
            <a:r>
              <a:rPr kumimoji="1" lang="en-US" altLang="ja-JP" dirty="0" smtClean="0"/>
              <a:t>Trinity/Convergence</a:t>
            </a:r>
            <a:r>
              <a:rPr kumimoji="1" lang="ja-JP" altLang="en-US" dirty="0" smtClean="0"/>
              <a:t>  </a:t>
            </a:r>
            <a:r>
              <a:rPr kumimoji="1" lang="en-US" altLang="ja-JP" dirty="0" err="1" smtClean="0"/>
              <a:t>wo</a:t>
            </a:r>
            <a:r>
              <a:rPr kumimoji="1" lang="en-US" altLang="ja-JP" dirty="0" smtClean="0"/>
              <a:t>/media</a:t>
            </a:r>
            <a:r>
              <a:rPr kumimoji="1" lang="ja-JP" altLang="en-US" dirty="0" smtClean="0"/>
              <a:t> </a:t>
            </a:r>
            <a:r>
              <a:rPr kumimoji="1" lang="en-US" altLang="ja-JP" dirty="0" smtClean="0"/>
              <a:t>framework</a:t>
            </a:r>
            <a:endParaRPr kumimoji="1" lang="ja-JP" altLang="en-US" dirty="0"/>
          </a:p>
        </p:txBody>
      </p:sp>
      <p:pic>
        <p:nvPicPr>
          <p:cNvPr id="5" name="図 4" descr="032.JPG"/>
          <p:cNvPicPr>
            <a:picLocks noChangeAspect="1"/>
          </p:cNvPicPr>
          <p:nvPr/>
        </p:nvPicPr>
        <p:blipFill>
          <a:blip r:embed="rId2"/>
          <a:stretch>
            <a:fillRect/>
          </a:stretch>
        </p:blipFill>
        <p:spPr>
          <a:xfrm>
            <a:off x="285720" y="785794"/>
            <a:ext cx="7358082" cy="54999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角丸四角形 5"/>
          <p:cNvSpPr/>
          <p:nvPr/>
        </p:nvSpPr>
        <p:spPr bwMode="auto">
          <a:xfrm>
            <a:off x="3044370" y="3447288"/>
            <a:ext cx="6000792" cy="285752"/>
          </a:xfrm>
          <a:prstGeom prst="roundRect">
            <a:avLst/>
          </a:prstGeom>
          <a:noFill/>
          <a:ln w="38100" cap="flat" cmpd="sng" algn="ctr">
            <a:solidFill>
              <a:srgbClr val="FF0000"/>
            </a:solidFill>
            <a:prstDash val="sysDash"/>
            <a:roun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ja-JP" altLang="en-US" sz="1400" b="0" i="0" u="none" strike="noStrike" cap="none" normalizeH="0" baseline="0" dirty="0" smtClean="0">
                <a:ln>
                  <a:noFill/>
                </a:ln>
                <a:solidFill>
                  <a:srgbClr val="FF0000"/>
                </a:solidFill>
                <a:effectLst/>
                <a:latin typeface="HGSｺﾞｼｯｸE" pitchFamily="50" charset="-128"/>
                <a:ea typeface="HGSｺﾞｼｯｸE" pitchFamily="50" charset="-128"/>
              </a:rPr>
              <a:t>← ドライバー層と完全に遊離したインターフェース</a:t>
            </a:r>
            <a:r>
              <a:rPr kumimoji="0" lang="ja-JP" altLang="en-US" sz="1400" b="0" i="0" u="none" strike="noStrike" cap="none" normalizeH="0" baseline="0" dirty="0" smtClean="0">
                <a:ln>
                  <a:noFill/>
                </a:ln>
                <a:solidFill>
                  <a:schemeClr val="tx1"/>
                </a:solidFill>
                <a:effectLst/>
                <a:latin typeface="Tahoma" pitchFamily="34" charset="0"/>
                <a:ea typeface="ＭＳ Ｐゴシック" charset="-128"/>
              </a:rPr>
              <a:t>　 </a:t>
            </a:r>
            <a:r>
              <a:rPr kumimoji="0" lang="en-US" altLang="ja-JP" sz="1400" b="0" i="0" u="none" strike="noStrike" cap="none" normalizeH="0" baseline="0" dirty="0" smtClean="0">
                <a:ln>
                  <a:noFill/>
                </a:ln>
                <a:solidFill>
                  <a:schemeClr val="tx1"/>
                </a:solidFill>
                <a:effectLst/>
                <a:latin typeface="Tahoma" pitchFamily="34" charset="0"/>
                <a:ea typeface="ＭＳ Ｐゴシック" charset="-128"/>
              </a:rPr>
              <a:t>.</a:t>
            </a:r>
            <a:endParaRPr kumimoji="0" lang="ja-JP" altLang="en-US" sz="1400" b="0" i="0" u="none" strike="noStrike" cap="none" normalizeH="0" baseline="0" dirty="0" smtClean="0">
              <a:ln>
                <a:noFill/>
              </a:ln>
              <a:solidFill>
                <a:schemeClr val="tx1"/>
              </a:solidFill>
              <a:effectLst/>
              <a:latin typeface="Tahoma" pitchFamily="34" charset="0"/>
              <a:ea typeface="ＭＳ Ｐゴシック" charset="-12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1"/>
          </p:nvPr>
        </p:nvSpPr>
        <p:spPr/>
        <p:txBody>
          <a:bodyPr/>
          <a:lstStyle/>
          <a:p>
            <a:fld id="{3C769892-84FE-4883-951B-E83857899C30}" type="slidenum">
              <a:rPr kumimoji="1" lang="ja-JP" altLang="en-US" smtClean="0"/>
              <a:pPr/>
              <a:t>56</a:t>
            </a:fld>
            <a:endParaRPr kumimoji="1" lang="ja-JP" altLang="en-US" dirty="0"/>
          </a:p>
        </p:txBody>
      </p:sp>
      <p:sp>
        <p:nvSpPr>
          <p:cNvPr id="3" name="テキスト プレースホルダ 2"/>
          <p:cNvSpPr>
            <a:spLocks noGrp="1"/>
          </p:cNvSpPr>
          <p:nvPr>
            <p:ph type="body" sz="quarter" idx="12"/>
          </p:nvPr>
        </p:nvSpPr>
        <p:spPr/>
        <p:txBody>
          <a:bodyPr/>
          <a:lstStyle/>
          <a:p>
            <a:r>
              <a:rPr kumimoji="1" lang="en-US" altLang="ja-JP" dirty="0" smtClean="0"/>
              <a:t>URL</a:t>
            </a:r>
            <a:r>
              <a:rPr kumimoji="1" lang="ja-JP" altLang="en-US" dirty="0" smtClean="0"/>
              <a:t> ： </a:t>
            </a:r>
            <a:r>
              <a:rPr lang="en-US" altLang="ja-JP" dirty="0" smtClean="0"/>
              <a:t>http://linuxdevices.com/articles/AT7621761066.html</a:t>
            </a:r>
            <a:endParaRPr kumimoji="1" lang="ja-JP" altLang="en-US" dirty="0"/>
          </a:p>
        </p:txBody>
      </p:sp>
      <p:sp>
        <p:nvSpPr>
          <p:cNvPr id="4" name="タイトル 3"/>
          <p:cNvSpPr>
            <a:spLocks noGrp="1"/>
          </p:cNvSpPr>
          <p:nvPr>
            <p:ph type="title"/>
          </p:nvPr>
        </p:nvSpPr>
        <p:spPr/>
        <p:txBody>
          <a:bodyPr/>
          <a:lstStyle/>
          <a:p>
            <a:r>
              <a:rPr kumimoji="1" lang="en-US" altLang="ja-JP" dirty="0" smtClean="0"/>
              <a:t>2.4.5</a:t>
            </a:r>
            <a:r>
              <a:rPr kumimoji="1" lang="ja-JP" altLang="en-US" dirty="0" smtClean="0"/>
              <a:t>　</a:t>
            </a:r>
            <a:r>
              <a:rPr kumimoji="1" lang="en-US" altLang="ja-JP" dirty="0" smtClean="0"/>
              <a:t>Nokia 770</a:t>
            </a:r>
            <a:r>
              <a:rPr kumimoji="1" lang="ja-JP" altLang="en-US" dirty="0" smtClean="0"/>
              <a:t> （</a:t>
            </a:r>
            <a:r>
              <a:rPr kumimoji="1" lang="en-US" altLang="ja-JP" dirty="0" smtClean="0"/>
              <a:t>Linux</a:t>
            </a:r>
            <a:r>
              <a:rPr kumimoji="1" lang="ja-JP" altLang="en-US" dirty="0" smtClean="0"/>
              <a:t> </a:t>
            </a:r>
            <a:r>
              <a:rPr kumimoji="1" lang="en-US" altLang="ja-JP" dirty="0" smtClean="0"/>
              <a:t>w/Gstreamer)</a:t>
            </a:r>
            <a:endParaRPr kumimoji="1" lang="ja-JP" altLang="en-US" dirty="0"/>
          </a:p>
        </p:txBody>
      </p:sp>
      <p:pic>
        <p:nvPicPr>
          <p:cNvPr id="6" name="図 5" descr="034.jpg"/>
          <p:cNvPicPr>
            <a:picLocks noChangeAspect="1"/>
          </p:cNvPicPr>
          <p:nvPr/>
        </p:nvPicPr>
        <p:blipFill>
          <a:blip r:embed="rId3"/>
          <a:stretch>
            <a:fillRect/>
          </a:stretch>
        </p:blipFill>
        <p:spPr>
          <a:xfrm>
            <a:off x="5429256" y="4057665"/>
            <a:ext cx="3579971" cy="2371731"/>
          </a:xfrm>
          <a:prstGeom prst="rect">
            <a:avLst/>
          </a:prstGeom>
        </p:spPr>
      </p:pic>
      <p:graphicFrame>
        <p:nvGraphicFramePr>
          <p:cNvPr id="7" name="表 6"/>
          <p:cNvGraphicFramePr>
            <a:graphicFrameLocks noGrp="1"/>
          </p:cNvGraphicFramePr>
          <p:nvPr/>
        </p:nvGraphicFramePr>
        <p:xfrm>
          <a:off x="881058" y="4214818"/>
          <a:ext cx="4405322" cy="1645920"/>
        </p:xfrm>
        <a:graphic>
          <a:graphicData uri="http://schemas.openxmlformats.org/drawingml/2006/table">
            <a:tbl>
              <a:tblPr firstRow="1" bandRow="1">
                <a:tableStyleId>{5C22544A-7EE6-4342-B048-85BDC9FD1C3A}</a:tableStyleId>
              </a:tblPr>
              <a:tblGrid>
                <a:gridCol w="2202661"/>
                <a:gridCol w="2202661"/>
              </a:tblGrid>
              <a:tr h="234949">
                <a:tc>
                  <a:txBody>
                    <a:bodyPr/>
                    <a:lstStyle/>
                    <a:p>
                      <a:r>
                        <a:rPr kumimoji="1" lang="ja-JP" altLang="en-US" sz="1200" dirty="0" smtClean="0">
                          <a:latin typeface="HGPｺﾞｼｯｸM" pitchFamily="50" charset="-128"/>
                          <a:ea typeface="HGPｺﾞｼｯｸM" pitchFamily="50" charset="-128"/>
                        </a:rPr>
                        <a:t>項 目</a:t>
                      </a:r>
                      <a:endParaRPr kumimoji="1" lang="ja-JP" altLang="en-US" sz="1200" dirty="0">
                        <a:latin typeface="HGPｺﾞｼｯｸM" pitchFamily="50" charset="-128"/>
                        <a:ea typeface="HGPｺﾞｼｯｸM" pitchFamily="50" charset="-128"/>
                      </a:endParaRPr>
                    </a:p>
                  </a:txBody>
                  <a:tcPr/>
                </a:tc>
                <a:tc>
                  <a:txBody>
                    <a:bodyPr/>
                    <a:lstStyle/>
                    <a:p>
                      <a:r>
                        <a:rPr kumimoji="1" lang="ja-JP" altLang="en-US" sz="1200" dirty="0" smtClean="0">
                          <a:latin typeface="HGPｺﾞｼｯｸM" pitchFamily="50" charset="-128"/>
                          <a:ea typeface="HGPｺﾞｼｯｸM" pitchFamily="50" charset="-128"/>
                        </a:rPr>
                        <a:t>仕 様</a:t>
                      </a:r>
                      <a:endParaRPr kumimoji="1" lang="ja-JP" altLang="en-US" sz="1200" dirty="0">
                        <a:latin typeface="HGPｺﾞｼｯｸM" pitchFamily="50" charset="-128"/>
                        <a:ea typeface="HGPｺﾞｼｯｸM" pitchFamily="50" charset="-128"/>
                      </a:endParaRPr>
                    </a:p>
                  </a:txBody>
                  <a:tcPr/>
                </a:tc>
              </a:tr>
              <a:tr h="2349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latin typeface="HGPｺﾞｼｯｸM" pitchFamily="50" charset="-128"/>
                          <a:ea typeface="HGPｺﾞｼｯｸM" pitchFamily="50" charset="-128"/>
                        </a:rPr>
                        <a:t>CPU</a:t>
                      </a:r>
                      <a:endParaRPr kumimoji="1" lang="ja-JP" altLang="en-US" sz="1200" dirty="0" smtClean="0">
                        <a:latin typeface="HGPｺﾞｼｯｸM" pitchFamily="50" charset="-128"/>
                        <a:ea typeface="HGPｺﾞｼｯｸM" pitchFamily="50" charset="-128"/>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latin typeface="HGPｺﾞｼｯｸM" pitchFamily="50" charset="-128"/>
                          <a:ea typeface="HGPｺﾞｼｯｸM" pitchFamily="50" charset="-128"/>
                        </a:rPr>
                        <a:t>OMAP1710</a:t>
                      </a:r>
                      <a:r>
                        <a:rPr kumimoji="1" lang="ja-JP" altLang="en-US" sz="1200" dirty="0" smtClean="0">
                          <a:latin typeface="HGPｺﾞｼｯｸM" pitchFamily="50" charset="-128"/>
                          <a:ea typeface="HGPｺﾞｼｯｸM" pitchFamily="50" charset="-128"/>
                        </a:rPr>
                        <a:t>　（２２０</a:t>
                      </a:r>
                      <a:r>
                        <a:rPr kumimoji="1" lang="en-US" altLang="ja-JP" sz="1200" dirty="0" smtClean="0">
                          <a:latin typeface="HGPｺﾞｼｯｸM" pitchFamily="50" charset="-128"/>
                          <a:ea typeface="HGPｺﾞｼｯｸM" pitchFamily="50" charset="-128"/>
                        </a:rPr>
                        <a:t>MH</a:t>
                      </a:r>
                      <a:r>
                        <a:rPr kumimoji="1" lang="ja-JP" altLang="en-US" sz="1200" dirty="0" smtClean="0">
                          <a:latin typeface="HGPｺﾞｼｯｸM" pitchFamily="50" charset="-128"/>
                          <a:ea typeface="HGPｺﾞｼｯｸM" pitchFamily="50" charset="-128"/>
                        </a:rPr>
                        <a:t>ｚ）</a:t>
                      </a:r>
                    </a:p>
                  </a:txBody>
                  <a:tcPr/>
                </a:tc>
              </a:tr>
              <a:tr h="2349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latin typeface="HGPｺﾞｼｯｸM" pitchFamily="50" charset="-128"/>
                          <a:ea typeface="HGPｺﾞｼｯｸM" pitchFamily="50" charset="-128"/>
                        </a:rPr>
                        <a:t>Display</a:t>
                      </a:r>
                      <a:endParaRPr kumimoji="1" lang="ja-JP" altLang="en-US" sz="1200" dirty="0" smtClean="0">
                        <a:latin typeface="HGPｺﾞｼｯｸM" pitchFamily="50" charset="-128"/>
                        <a:ea typeface="HGPｺﾞｼｯｸM" pitchFamily="50" charset="-128"/>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latin typeface="HGPｺﾞｼｯｸM" pitchFamily="50" charset="-128"/>
                          <a:ea typeface="HGPｺﾞｼｯｸM" pitchFamily="50" charset="-128"/>
                        </a:rPr>
                        <a:t>800</a:t>
                      </a:r>
                      <a:r>
                        <a:rPr kumimoji="1" lang="ja-JP" altLang="en-US" sz="1200" dirty="0" smtClean="0">
                          <a:latin typeface="HGPｺﾞｼｯｸM" pitchFamily="50" charset="-128"/>
                          <a:ea typeface="HGPｺﾞｼｯｸM" pitchFamily="50" charset="-128"/>
                        </a:rPr>
                        <a:t> </a:t>
                      </a:r>
                      <a:r>
                        <a:rPr kumimoji="1" lang="en-US" altLang="ja-JP" sz="1200" dirty="0" smtClean="0">
                          <a:latin typeface="HGPｺﾞｼｯｸM" pitchFamily="50" charset="-128"/>
                          <a:ea typeface="HGPｺﾞｼｯｸM" pitchFamily="50" charset="-128"/>
                        </a:rPr>
                        <a:t>x</a:t>
                      </a:r>
                      <a:r>
                        <a:rPr kumimoji="1" lang="ja-JP" altLang="en-US" sz="1200" dirty="0" smtClean="0">
                          <a:latin typeface="HGPｺﾞｼｯｸM" pitchFamily="50" charset="-128"/>
                          <a:ea typeface="HGPｺﾞｼｯｸM" pitchFamily="50" charset="-128"/>
                        </a:rPr>
                        <a:t> </a:t>
                      </a:r>
                      <a:r>
                        <a:rPr kumimoji="1" lang="en-US" altLang="ja-JP" sz="1200" dirty="0" smtClean="0">
                          <a:latin typeface="HGPｺﾞｼｯｸM" pitchFamily="50" charset="-128"/>
                          <a:ea typeface="HGPｺﾞｼｯｸM" pitchFamily="50" charset="-128"/>
                        </a:rPr>
                        <a:t>480</a:t>
                      </a:r>
                      <a:endParaRPr kumimoji="1" lang="ja-JP" altLang="en-US" sz="1200" dirty="0" smtClean="0">
                        <a:latin typeface="HGPｺﾞｼｯｸM" pitchFamily="50" charset="-128"/>
                        <a:ea typeface="HGPｺﾞｼｯｸM" pitchFamily="50" charset="-128"/>
                      </a:endParaRPr>
                    </a:p>
                  </a:txBody>
                  <a:tcPr/>
                </a:tc>
              </a:tr>
              <a:tr h="234949">
                <a:tc>
                  <a:txBody>
                    <a:bodyPr/>
                    <a:lstStyle/>
                    <a:p>
                      <a:r>
                        <a:rPr kumimoji="1" lang="en-US" altLang="ja-JP" sz="1200" dirty="0" smtClean="0">
                          <a:latin typeface="HGPｺﾞｼｯｸM" pitchFamily="50" charset="-128"/>
                          <a:ea typeface="HGPｺﾞｼｯｸM" pitchFamily="50" charset="-128"/>
                        </a:rPr>
                        <a:t>RAM</a:t>
                      </a:r>
                      <a:endParaRPr kumimoji="1" lang="ja-JP" altLang="en-US" sz="1200" dirty="0">
                        <a:latin typeface="HGPｺﾞｼｯｸM" pitchFamily="50" charset="-128"/>
                        <a:ea typeface="HGPｺﾞｼｯｸM" pitchFamily="50" charset="-128"/>
                      </a:endParaRPr>
                    </a:p>
                  </a:txBody>
                  <a:tcPr/>
                </a:tc>
                <a:tc>
                  <a:txBody>
                    <a:bodyPr/>
                    <a:lstStyle/>
                    <a:p>
                      <a:r>
                        <a:rPr kumimoji="1" lang="en-US" altLang="ja-JP" sz="1200" dirty="0" smtClean="0">
                          <a:latin typeface="HGPｺﾞｼｯｸM" pitchFamily="50" charset="-128"/>
                          <a:ea typeface="HGPｺﾞｼｯｸM" pitchFamily="50" charset="-128"/>
                        </a:rPr>
                        <a:t>64</a:t>
                      </a:r>
                      <a:r>
                        <a:rPr kumimoji="1" lang="ja-JP" altLang="en-US" sz="1200" dirty="0" smtClean="0">
                          <a:latin typeface="HGPｺﾞｼｯｸM" pitchFamily="50" charset="-128"/>
                          <a:ea typeface="HGPｺﾞｼｯｸM" pitchFamily="50" charset="-128"/>
                        </a:rPr>
                        <a:t> </a:t>
                      </a:r>
                      <a:r>
                        <a:rPr kumimoji="1" lang="en-US" altLang="ja-JP" sz="1200" dirty="0" err="1" smtClean="0">
                          <a:latin typeface="HGPｺﾞｼｯｸM" pitchFamily="50" charset="-128"/>
                          <a:ea typeface="HGPｺﾞｼｯｸM" pitchFamily="50" charset="-128"/>
                        </a:rPr>
                        <a:t>Mbyte</a:t>
                      </a:r>
                      <a:endParaRPr kumimoji="1" lang="en-US" altLang="ja-JP" sz="1200" dirty="0" smtClean="0">
                        <a:latin typeface="HGPｺﾞｼｯｸM" pitchFamily="50" charset="-128"/>
                        <a:ea typeface="HGPｺﾞｼｯｸM" pitchFamily="50" charset="-128"/>
                      </a:endParaRPr>
                    </a:p>
                  </a:txBody>
                  <a:tcPr/>
                </a:tc>
              </a:tr>
              <a:tr h="234949">
                <a:tc>
                  <a:txBody>
                    <a:bodyPr/>
                    <a:lstStyle/>
                    <a:p>
                      <a:r>
                        <a:rPr kumimoji="1" lang="en-US" altLang="ja-JP" sz="1200" dirty="0" smtClean="0">
                          <a:latin typeface="HGPｺﾞｼｯｸM" pitchFamily="50" charset="-128"/>
                          <a:ea typeface="HGPｺﾞｼｯｸM" pitchFamily="50" charset="-128"/>
                        </a:rPr>
                        <a:t>Flash</a:t>
                      </a:r>
                      <a:endParaRPr kumimoji="1" lang="ja-JP" altLang="en-US" sz="1200" dirty="0">
                        <a:latin typeface="HGPｺﾞｼｯｸM" pitchFamily="50" charset="-128"/>
                        <a:ea typeface="HGPｺﾞｼｯｸM" pitchFamily="50" charset="-128"/>
                      </a:endParaRPr>
                    </a:p>
                  </a:txBody>
                  <a:tcPr/>
                </a:tc>
                <a:tc>
                  <a:txBody>
                    <a:bodyPr/>
                    <a:lstStyle/>
                    <a:p>
                      <a:r>
                        <a:rPr kumimoji="1" lang="en-US" altLang="ja-JP" sz="1200" dirty="0" smtClean="0">
                          <a:latin typeface="HGPｺﾞｼｯｸM" pitchFamily="50" charset="-128"/>
                          <a:ea typeface="HGPｺﾞｼｯｸM" pitchFamily="50" charset="-128"/>
                        </a:rPr>
                        <a:t>128Mbyte</a:t>
                      </a:r>
                      <a:r>
                        <a:rPr kumimoji="1" lang="ja-JP" altLang="en-US" sz="1200" dirty="0" smtClean="0">
                          <a:latin typeface="HGPｺﾞｼｯｸM" pitchFamily="50" charset="-128"/>
                          <a:ea typeface="HGPｺﾞｼｯｸM" pitchFamily="50" charset="-128"/>
                        </a:rPr>
                        <a:t>　＋ </a:t>
                      </a:r>
                      <a:r>
                        <a:rPr kumimoji="1" lang="en-US" altLang="ja-JP" sz="1200" dirty="0" smtClean="0">
                          <a:latin typeface="HGPｺﾞｼｯｸM" pitchFamily="50" charset="-128"/>
                          <a:ea typeface="HGPｺﾞｼｯｸM" pitchFamily="50" charset="-128"/>
                        </a:rPr>
                        <a:t>MMC</a:t>
                      </a:r>
                      <a:endParaRPr kumimoji="1" lang="ja-JP" altLang="en-US" sz="1200" dirty="0">
                        <a:latin typeface="HGPｺﾞｼｯｸM" pitchFamily="50" charset="-128"/>
                        <a:ea typeface="HGPｺﾞｼｯｸM" pitchFamily="50" charset="-128"/>
                      </a:endParaRPr>
                    </a:p>
                  </a:txBody>
                  <a:tcPr/>
                </a:tc>
              </a:tr>
              <a:tr h="234949">
                <a:tc>
                  <a:txBody>
                    <a:bodyPr/>
                    <a:lstStyle/>
                    <a:p>
                      <a:r>
                        <a:rPr kumimoji="1" lang="en-US" altLang="ja-JP" sz="1200" dirty="0" smtClean="0">
                          <a:latin typeface="HGPｺﾞｼｯｸM" pitchFamily="50" charset="-128"/>
                          <a:ea typeface="HGPｺﾞｼｯｸM" pitchFamily="50" charset="-128"/>
                        </a:rPr>
                        <a:t>Connectivity</a:t>
                      </a:r>
                      <a:endParaRPr kumimoji="1" lang="ja-JP" altLang="en-US" sz="1200" dirty="0">
                        <a:latin typeface="HGPｺﾞｼｯｸM" pitchFamily="50" charset="-128"/>
                        <a:ea typeface="HGPｺﾞｼｯｸM" pitchFamily="50" charset="-128"/>
                      </a:endParaRPr>
                    </a:p>
                  </a:txBody>
                  <a:tcPr/>
                </a:tc>
                <a:tc>
                  <a:txBody>
                    <a:bodyPr/>
                    <a:lstStyle/>
                    <a:p>
                      <a:r>
                        <a:rPr kumimoji="1" lang="en-US" altLang="ja-JP" sz="1200" dirty="0" smtClean="0">
                          <a:latin typeface="HGPｺﾞｼｯｸM" pitchFamily="50" charset="-128"/>
                          <a:ea typeface="HGPｺﾞｼｯｸM" pitchFamily="50" charset="-128"/>
                        </a:rPr>
                        <a:t>802.11g</a:t>
                      </a:r>
                      <a:r>
                        <a:rPr kumimoji="1" lang="en-US" altLang="ja-JP" sz="1200" baseline="0" dirty="0" smtClean="0">
                          <a:latin typeface="HGPｺﾞｼｯｸM" pitchFamily="50" charset="-128"/>
                          <a:ea typeface="HGPｺﾞｼｯｸM" pitchFamily="50" charset="-128"/>
                        </a:rPr>
                        <a:t> , Bluetooth</a:t>
                      </a:r>
                      <a:endParaRPr kumimoji="1" lang="ja-JP" altLang="en-US" sz="1200" dirty="0">
                        <a:latin typeface="HGPｺﾞｼｯｸM" pitchFamily="50" charset="-128"/>
                        <a:ea typeface="HGPｺﾞｼｯｸM" pitchFamily="50" charset="-128"/>
                      </a:endParaRPr>
                    </a:p>
                  </a:txBody>
                  <a:tcPr/>
                </a:tc>
              </a:tr>
            </a:tbl>
          </a:graphicData>
        </a:graphic>
      </p:graphicFrame>
      <p:pic>
        <p:nvPicPr>
          <p:cNvPr id="8" name="図 7" descr="035.jpg"/>
          <p:cNvPicPr>
            <a:picLocks noChangeAspect="1"/>
          </p:cNvPicPr>
          <p:nvPr/>
        </p:nvPicPr>
        <p:blipFill>
          <a:blip r:embed="rId4"/>
          <a:stretch>
            <a:fillRect/>
          </a:stretch>
        </p:blipFill>
        <p:spPr>
          <a:xfrm>
            <a:off x="928662" y="616886"/>
            <a:ext cx="6072230" cy="3526494"/>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2.4.6</a:t>
            </a:r>
            <a:r>
              <a:rPr kumimoji="1" lang="ja-JP" altLang="en-US" dirty="0" smtClean="0"/>
              <a:t>　</a:t>
            </a:r>
            <a:r>
              <a:rPr kumimoji="1" lang="en-US" altLang="ja-JP" dirty="0" smtClean="0"/>
              <a:t>SH-Mobile</a:t>
            </a:r>
            <a:r>
              <a:rPr kumimoji="1" lang="ja-JP" altLang="en-US" dirty="0" smtClean="0"/>
              <a:t> 非携帯向けソリューション （検討中）</a:t>
            </a:r>
            <a:endParaRPr kumimoji="1" lang="ja-JP" altLang="en-US" dirty="0"/>
          </a:p>
        </p:txBody>
      </p:sp>
      <p:graphicFrame>
        <p:nvGraphicFramePr>
          <p:cNvPr id="5" name="コンテンツ プレースホルダ 4"/>
          <p:cNvGraphicFramePr>
            <a:graphicFrameLocks noGrp="1"/>
          </p:cNvGraphicFramePr>
          <p:nvPr>
            <p:ph idx="1"/>
          </p:nvPr>
        </p:nvGraphicFramePr>
        <p:xfrm>
          <a:off x="285751" y="857232"/>
          <a:ext cx="8572529" cy="3429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57</a:t>
            </a:fld>
            <a:endParaRPr kumimoji="1" lang="ja-JP" altLang="en-US" dirty="0"/>
          </a:p>
        </p:txBody>
      </p:sp>
      <p:sp>
        <p:nvSpPr>
          <p:cNvPr id="6" name="テキスト ボックス 5"/>
          <p:cNvSpPr txBox="1"/>
          <p:nvPr/>
        </p:nvSpPr>
        <p:spPr>
          <a:xfrm>
            <a:off x="3225536" y="4293686"/>
            <a:ext cx="5715040" cy="307777"/>
          </a:xfrm>
          <a:prstGeom prst="rect">
            <a:avLst/>
          </a:prstGeom>
          <a:noFill/>
        </p:spPr>
        <p:txBody>
          <a:bodyPr wrap="square" rtlCol="0">
            <a:spAutoFit/>
          </a:bodyPr>
          <a:lstStyle/>
          <a:p>
            <a:pPr algn="r"/>
            <a:r>
              <a:rPr lang="ja-JP" altLang="en-US" sz="1400" dirty="0" smtClean="0">
                <a:solidFill>
                  <a:srgbClr val="FF0000"/>
                </a:solidFill>
              </a:rPr>
              <a:t>赤文字は </a:t>
            </a:r>
            <a:r>
              <a:rPr lang="en-US" altLang="ja-JP" sz="1400" dirty="0" smtClean="0">
                <a:solidFill>
                  <a:srgbClr val="FF0000"/>
                </a:solidFill>
              </a:rPr>
              <a:t>2007-5</a:t>
            </a:r>
            <a:r>
              <a:rPr lang="ja-JP" altLang="en-US" sz="1400" dirty="0" smtClean="0">
                <a:solidFill>
                  <a:srgbClr val="FF0000"/>
                </a:solidFill>
              </a:rPr>
              <a:t>  時点で技術開発に着手している項目</a:t>
            </a:r>
            <a:endParaRPr kumimoji="1" lang="ja-JP" altLang="en-US" sz="1400" dirty="0">
              <a:solidFill>
                <a:srgbClr val="FF0000"/>
              </a:solidFill>
            </a:endParaRPr>
          </a:p>
        </p:txBody>
      </p:sp>
      <p:graphicFrame>
        <p:nvGraphicFramePr>
          <p:cNvPr id="8" name="図表 7"/>
          <p:cNvGraphicFramePr/>
          <p:nvPr/>
        </p:nvGraphicFramePr>
        <p:xfrm>
          <a:off x="428596" y="4643446"/>
          <a:ext cx="8358246" cy="171451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2.4.6</a:t>
            </a:r>
            <a:r>
              <a:rPr kumimoji="1" lang="ja-JP" altLang="en-US" dirty="0" smtClean="0"/>
              <a:t>　</a:t>
            </a:r>
            <a:r>
              <a:rPr lang="ja-JP" altLang="en-US" dirty="0" smtClean="0"/>
              <a:t>マルチメディア応用検討状況</a:t>
            </a:r>
            <a:r>
              <a:rPr kumimoji="1" lang="ja-JP" altLang="en-US" dirty="0" smtClean="0"/>
              <a:t>まとめ</a:t>
            </a:r>
            <a:endParaRPr kumimoji="1" lang="ja-JP" altLang="en-US" dirty="0"/>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58</a:t>
            </a:fld>
            <a:endParaRPr kumimoji="1" lang="ja-JP" altLang="en-US" dirty="0"/>
          </a:p>
        </p:txBody>
      </p:sp>
      <p:graphicFrame>
        <p:nvGraphicFramePr>
          <p:cNvPr id="7" name="コンテンツ プレースホルダ 6"/>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Agenda</a:t>
            </a:r>
            <a:endParaRPr kumimoji="1" lang="ja-JP" altLang="en-US" dirty="0"/>
          </a:p>
        </p:txBody>
      </p:sp>
      <p:sp>
        <p:nvSpPr>
          <p:cNvPr id="3" name="コンテンツ プレースホルダ 2"/>
          <p:cNvSpPr>
            <a:spLocks noGrp="1"/>
          </p:cNvSpPr>
          <p:nvPr>
            <p:ph idx="1"/>
          </p:nvPr>
        </p:nvSpPr>
        <p:spPr/>
        <p:txBody>
          <a:bodyPr/>
          <a:lstStyle/>
          <a:p>
            <a:pPr marL="457200" indent="-457200">
              <a:buAutoNum type="arabicPeriod"/>
            </a:pPr>
            <a:r>
              <a:rPr lang="ja-JP" altLang="en-US" dirty="0" smtClean="0">
                <a:solidFill>
                  <a:schemeClr val="bg1">
                    <a:lumMod val="75000"/>
                  </a:schemeClr>
                </a:solidFill>
              </a:rPr>
              <a:t>戦略策定</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リナックス市場動向 （市場規模、顧客ニーズ、ルネサスポジション）</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ルネサスビジネス状況　</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リナックス開発コミュニティの見方</a:t>
            </a:r>
            <a:endParaRPr lang="en-US" altLang="ja-JP" dirty="0" smtClean="0">
              <a:solidFill>
                <a:schemeClr val="bg1">
                  <a:lumMod val="75000"/>
                </a:schemeClr>
              </a:solidFill>
            </a:endParaRPr>
          </a:p>
          <a:p>
            <a:pPr marL="630238" lvl="1" indent="-349250">
              <a:buAutoNum type="arabicPeriod"/>
            </a:pPr>
            <a:r>
              <a:rPr lang="ja-JP" altLang="en-US" dirty="0" smtClean="0">
                <a:solidFill>
                  <a:schemeClr val="bg1">
                    <a:lumMod val="75000"/>
                  </a:schemeClr>
                </a:solidFill>
              </a:rPr>
              <a:t>ルネサスのリナックスサポート戦略 （再設定）</a:t>
            </a:r>
            <a:endParaRPr lang="en-US" altLang="ja-JP" dirty="0" smtClean="0">
              <a:solidFill>
                <a:schemeClr val="bg1">
                  <a:lumMod val="75000"/>
                </a:schemeClr>
              </a:solidFill>
            </a:endParaRPr>
          </a:p>
          <a:p>
            <a:pPr marL="630238" lvl="1" indent="-349250">
              <a:buNone/>
            </a:pPr>
            <a:endParaRPr lang="en-US" altLang="ja-JP" dirty="0" smtClean="0"/>
          </a:p>
          <a:p>
            <a:pPr marL="457200" indent="-457200">
              <a:buAutoNum type="arabicPeriod"/>
            </a:pPr>
            <a:r>
              <a:rPr kumimoji="1" lang="ja-JP" altLang="en-US" dirty="0" smtClean="0">
                <a:solidFill>
                  <a:schemeClr val="bg1">
                    <a:lumMod val="75000"/>
                  </a:schemeClr>
                </a:solidFill>
              </a:rPr>
              <a:t>活動経過報告 （成果、顕在化した問題点、対策）</a:t>
            </a:r>
            <a:endParaRPr kumimoji="1" lang="en-US" altLang="ja-JP" dirty="0" smtClean="0">
              <a:solidFill>
                <a:schemeClr val="bg1">
                  <a:lumMod val="75000"/>
                </a:schemeClr>
              </a:solidFill>
            </a:endParaRPr>
          </a:p>
          <a:p>
            <a:pPr marL="738188" lvl="1" indent="-457200">
              <a:buAutoNum type="arabicPeriod"/>
            </a:pPr>
            <a:r>
              <a:rPr lang="en-US" altLang="ja-JP" dirty="0" smtClean="0">
                <a:solidFill>
                  <a:schemeClr val="bg1">
                    <a:lumMod val="75000"/>
                  </a:schemeClr>
                </a:solidFill>
              </a:rPr>
              <a:t>kernel</a:t>
            </a:r>
            <a:r>
              <a:rPr lang="ja-JP" altLang="en-US" dirty="0" smtClean="0">
                <a:solidFill>
                  <a:schemeClr val="bg1">
                    <a:lumMod val="75000"/>
                  </a:schemeClr>
                </a:solidFill>
              </a:rPr>
              <a:t> 整備 </a:t>
            </a:r>
            <a:endParaRPr lang="en-US" altLang="ja-JP" dirty="0" smtClean="0">
              <a:solidFill>
                <a:schemeClr val="bg1">
                  <a:lumMod val="75000"/>
                </a:schemeClr>
              </a:solidFill>
            </a:endParaRPr>
          </a:p>
          <a:p>
            <a:pPr marL="738188" lvl="1" indent="-457200">
              <a:buAutoNum type="arabicPeriod"/>
            </a:pPr>
            <a:r>
              <a:rPr kumimoji="1" lang="en-US" altLang="ja-JP" dirty="0" smtClean="0">
                <a:solidFill>
                  <a:schemeClr val="bg1">
                    <a:lumMod val="75000"/>
                  </a:schemeClr>
                </a:solidFill>
              </a:rPr>
              <a:t>toolchain</a:t>
            </a:r>
            <a:r>
              <a:rPr kumimoji="1" lang="ja-JP" altLang="en-US" dirty="0" smtClean="0">
                <a:solidFill>
                  <a:schemeClr val="bg1">
                    <a:lumMod val="75000"/>
                  </a:schemeClr>
                </a:solidFill>
              </a:rPr>
              <a:t> 整備（コンパイラ、デバッガ）</a:t>
            </a:r>
            <a:endParaRPr kumimoji="1" lang="en-US" altLang="ja-JP" dirty="0" smtClean="0">
              <a:solidFill>
                <a:schemeClr val="bg1">
                  <a:lumMod val="75000"/>
                </a:schemeClr>
              </a:solidFill>
            </a:endParaRPr>
          </a:p>
          <a:p>
            <a:pPr marL="738188" lvl="1" indent="-457200">
              <a:buAutoNum type="arabicPeriod"/>
            </a:pPr>
            <a:r>
              <a:rPr lang="en-US" altLang="ja-JP" dirty="0" smtClean="0">
                <a:solidFill>
                  <a:schemeClr val="bg1">
                    <a:lumMod val="75000"/>
                  </a:schemeClr>
                </a:solidFill>
              </a:rPr>
              <a:t>userland</a:t>
            </a:r>
            <a:r>
              <a:rPr lang="ja-JP" altLang="en-US" dirty="0" smtClean="0">
                <a:solidFill>
                  <a:schemeClr val="bg1">
                    <a:lumMod val="75000"/>
                  </a:schemeClr>
                </a:solidFill>
              </a:rPr>
              <a:t> 整備（アプリケーションソフトウエア郡） </a:t>
            </a:r>
            <a:endParaRPr lang="en-US" altLang="ja-JP" dirty="0" smtClean="0">
              <a:solidFill>
                <a:schemeClr val="bg1">
                  <a:lumMod val="75000"/>
                </a:schemeClr>
              </a:solidFill>
            </a:endParaRPr>
          </a:p>
          <a:p>
            <a:pPr marL="738188" lvl="1" indent="-457200">
              <a:buAutoNum type="arabicPeriod"/>
            </a:pPr>
            <a:r>
              <a:rPr kumimoji="1" lang="ja-JP" altLang="en-US" dirty="0" smtClean="0">
                <a:solidFill>
                  <a:schemeClr val="bg1">
                    <a:lumMod val="75000"/>
                  </a:schemeClr>
                </a:solidFill>
              </a:rPr>
              <a:t>システム性能 （マルチ</a:t>
            </a:r>
            <a:r>
              <a:rPr lang="ja-JP" altLang="en-US" dirty="0" smtClean="0">
                <a:solidFill>
                  <a:schemeClr val="bg1">
                    <a:lumMod val="75000"/>
                  </a:schemeClr>
                </a:solidFill>
              </a:rPr>
              <a:t>メディアアプリケーション）</a:t>
            </a:r>
            <a:endParaRPr kumimoji="1" lang="en-US" altLang="ja-JP" dirty="0" smtClean="0">
              <a:solidFill>
                <a:schemeClr val="bg1">
                  <a:lumMod val="75000"/>
                </a:schemeClr>
              </a:solidFill>
            </a:endParaRPr>
          </a:p>
          <a:p>
            <a:pPr marL="457200" indent="-457200">
              <a:buAutoNum type="arabicPeriod"/>
            </a:pPr>
            <a:endParaRPr kumimoji="1" lang="en-US" altLang="ja-JP" dirty="0" smtClean="0"/>
          </a:p>
          <a:p>
            <a:pPr marL="457200" indent="-457200">
              <a:buAutoNum type="arabicPeriod"/>
            </a:pPr>
            <a:r>
              <a:rPr lang="ja-JP" altLang="en-US" dirty="0" smtClean="0">
                <a:solidFill>
                  <a:schemeClr val="tx1"/>
                </a:solidFill>
              </a:rPr>
              <a:t>まとめ</a:t>
            </a:r>
            <a:endParaRPr kumimoji="1" lang="ja-JP" altLang="en-US" dirty="0">
              <a:solidFill>
                <a:schemeClr val="tx1"/>
              </a:solidFill>
            </a:endParaRPr>
          </a:p>
        </p:txBody>
      </p:sp>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59</a:t>
            </a:fld>
            <a:endParaRPr kumimoji="1" lang="ja-JP" alt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3.</a:t>
            </a:r>
            <a:r>
              <a:rPr kumimoji="1" lang="ja-JP" altLang="en-US" dirty="0" smtClean="0"/>
              <a:t> まとめ</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785794"/>
          <a:ext cx="8715436"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1"/>
          </p:nvPr>
        </p:nvSpPr>
        <p:spPr/>
        <p:txBody>
          <a:bodyPr/>
          <a:lstStyle/>
          <a:p>
            <a:fld id="{3C769892-84FE-4883-951B-E83857899C30}" type="slidenum">
              <a:rPr kumimoji="1" lang="ja-JP" altLang="en-US" smtClean="0"/>
              <a:pPr/>
              <a:t>60</a:t>
            </a:fld>
            <a:endParaRPr kumimoji="1" lang="ja-JP" alt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SO2007">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アーバン">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38100" cap="flat" cmpd="sng" algn="ctr">
          <a:solidFill>
            <a:srgbClr val="002060"/>
          </a:solidFill>
          <a:prstDash val="sysDash"/>
          <a:round/>
          <a:headEnd type="none" w="med" len="med"/>
          <a:tailEnd type="none" w="med" len="med"/>
        </a:ln>
        <a:effectLst/>
      </a:spPr>
      <a:bodyPr vert="horz" wrap="square" lIns="0" tIns="0" rIns="0" bIns="0" numCol="1" rtlCol="0" anchor="t" anchorCtr="0" compatLnSpc="1">
        <a:prstTxWarp prst="textNoShape">
          <a:avLst/>
        </a:prstTxWarp>
        <a:normAutofit/>
      </a:bodyPr>
      <a:lstStyle>
        <a:defPPr marL="0" marR="0" indent="0" algn="l" defTabSz="914400" rtl="0" eaLnBrk="0" fontAlgn="base" latinLnBrk="0" hangingPunct="0">
          <a:lnSpc>
            <a:spcPct val="100000"/>
          </a:lnSpc>
          <a:spcBef>
            <a:spcPct val="0"/>
          </a:spcBef>
          <a:spcAft>
            <a:spcPct val="0"/>
          </a:spcAft>
          <a:buClrTx/>
          <a:buSzTx/>
          <a:buFontTx/>
          <a:buNone/>
          <a:tabLst/>
          <a:defRPr kumimoji="0" sz="1400" b="0" i="0" u="none" strike="noStrike" cap="none" normalizeH="0" baseline="0" smtClean="0">
            <a:ln>
              <a:noFill/>
            </a:ln>
            <a:solidFill>
              <a:schemeClr val="tx1"/>
            </a:solidFill>
            <a:effectLst/>
            <a:latin typeface="Tahoma" pitchFamily="34" charset="0"/>
            <a:ea typeface="ＭＳ Ｐゴシック" charset="-128"/>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0" tIns="0" rIns="0" bIns="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Tahoma" pitchFamily="34" charset="0"/>
            <a:ea typeface="ＭＳ Ｐゴシック" charset="-128"/>
          </a:defRPr>
        </a:defPPr>
      </a:lstStyle>
    </a:lnDef>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デザインの設定">
  <a:themeElements>
    <a:clrScheme name="エコロジー">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1_デザインの設定">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0" tIns="0" rIns="0" bIns="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Tahoma" pitchFamily="34" charset="0"/>
            <a:ea typeface="ＭＳ Ｐゴシック" charset="-128"/>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0" tIns="0" rIns="0" bIns="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Tahoma" pitchFamily="34" charset="0"/>
            <a:ea typeface="ＭＳ Ｐゴシック" charset="-128"/>
          </a:defRPr>
        </a:defPPr>
      </a:lstStyle>
    </a:lnDef>
  </a:objectDefaults>
  <a:extraClrSchemeLst>
    <a:extraClrScheme>
      <a:clrScheme name="1_デザインの設定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デザインの設定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デザインの設定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デザインの設定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デザインの設定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デザインの設定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デザインの設定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デザインの設定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デザインの設定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デザインの設定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デザインの設定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デザインの設定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RSO2007</Template>
  <TotalTime>4004</TotalTime>
  <Words>3252</Words>
  <Application>Microsoft Office PowerPoint</Application>
  <PresentationFormat>画面に合わせる (4:3)</PresentationFormat>
  <Paragraphs>514</Paragraphs>
  <Slides>60</Slides>
  <Notes>2</Notes>
  <HiddenSlides>0</HiddenSlides>
  <MMClips>0</MMClips>
  <ScaleCrop>false</ScaleCrop>
  <HeadingPairs>
    <vt:vector size="6" baseType="variant">
      <vt:variant>
        <vt:lpstr>使用されているフォント</vt:lpstr>
      </vt:variant>
      <vt:variant>
        <vt:i4>14</vt:i4>
      </vt:variant>
      <vt:variant>
        <vt:lpstr>テーマ</vt:lpstr>
      </vt:variant>
      <vt:variant>
        <vt:i4>2</vt:i4>
      </vt:variant>
      <vt:variant>
        <vt:lpstr>スライド タイトル</vt:lpstr>
      </vt:variant>
      <vt:variant>
        <vt:i4>60</vt:i4>
      </vt:variant>
    </vt:vector>
  </HeadingPairs>
  <TitlesOfParts>
    <vt:vector size="76" baseType="lpstr">
      <vt:lpstr>Arial</vt:lpstr>
      <vt:lpstr>ＭＳ Ｐゴシック</vt:lpstr>
      <vt:lpstr>HGPｺﾞｼｯｸM</vt:lpstr>
      <vt:lpstr>Georgia</vt:lpstr>
      <vt:lpstr>HG明朝B</vt:lpstr>
      <vt:lpstr>Tahoma</vt:lpstr>
      <vt:lpstr>HGSｺﾞｼｯｸM</vt:lpstr>
      <vt:lpstr>Trebuchet MS</vt:lpstr>
      <vt:lpstr>HGｺﾞｼｯｸM</vt:lpstr>
      <vt:lpstr>Wingdings</vt:lpstr>
      <vt:lpstr>HGSｺﾞｼｯｸE</vt:lpstr>
      <vt:lpstr>Calibri</vt:lpstr>
      <vt:lpstr>Arial Black</vt:lpstr>
      <vt:lpstr>Osaka</vt:lpstr>
      <vt:lpstr>RSO2007</vt:lpstr>
      <vt:lpstr>1_デザインの設定</vt:lpstr>
      <vt:lpstr>Linux Competence Center</vt:lpstr>
      <vt:lpstr>Agenda</vt:lpstr>
      <vt:lpstr>1.1.1  もはや我々もリナックスを避けては通れない ?</vt:lpstr>
      <vt:lpstr>1.1.2　SuperH はリナックス対応CPUの中で存在感あり</vt:lpstr>
      <vt:lpstr>1.1.3  顧客はリナックスでソフト開発費抑制を狙いたい</vt:lpstr>
      <vt:lpstr>1.1.4  リナックス採用拡大はルネサスには追い風 （の筈）</vt:lpstr>
      <vt:lpstr>1.2.1 典型的な Negative Spiral  ［国内案件］</vt:lpstr>
      <vt:lpstr>1.2.2 典型的な Negative Spiral  ［海外案件］</vt:lpstr>
      <vt:lpstr>1.2.3　Linux BSP構成要素 </vt:lpstr>
      <vt:lpstr>1.2.4　ルネサスの Linux ビジネス現状総括</vt:lpstr>
      <vt:lpstr>1.2.5　顧客も苦しみながらリナックスに取り組んでいる ①</vt:lpstr>
      <vt:lpstr>1.2.6　顧客も苦しみながらリナックスに取り組んでいる ②</vt:lpstr>
      <vt:lpstr>1.3.1  リナックス開発コミュニティ</vt:lpstr>
      <vt:lpstr>1.3.2　開発コミュニティの視点 ①  </vt:lpstr>
      <vt:lpstr>Andrew Morton ＠ ICE Geｌato meeting 2007-4-17</vt:lpstr>
      <vt:lpstr>Andrew Morton ＠ ICE Geｌato meeting 2007-4-17</vt:lpstr>
      <vt:lpstr>Andrew Morton ＠ ICE Geｌato meeting 2007-4-17</vt:lpstr>
      <vt:lpstr>Andrew Morton ＠ ICE Geｌato meeting 2007-4-17</vt:lpstr>
      <vt:lpstr>1.3.2　開発コミュニティの視点 ②  </vt:lpstr>
      <vt:lpstr>Thomas Gleixner ＠CELF ELC keynote 2007-4-17</vt:lpstr>
      <vt:lpstr>Thomas Gleixner ＠CELF ELC keynote 2007-4-17</vt:lpstr>
      <vt:lpstr>Thomas Gleixner ＠CELF ELC keynote 2007-4-17</vt:lpstr>
      <vt:lpstr>Thomas Gleixner ＠CELF ELC keynote 2007-4-17</vt:lpstr>
      <vt:lpstr>1.3.3  現在ユーザーはどの kernel を使っているのか </vt:lpstr>
      <vt:lpstr>1.4.1  ルネサス Linux サポート戦略</vt:lpstr>
      <vt:lpstr>1.4.2  Linux メンテナンス フロー</vt:lpstr>
      <vt:lpstr>IBM LTC（Linux Technology Center) ････ 見習うべき手本</vt:lpstr>
      <vt:lpstr>1.4.3  ルネサス社外向け Linux ページ (案）</vt:lpstr>
      <vt:lpstr>非公式サイト ： http://www.superh-linux.org/download</vt:lpstr>
      <vt:lpstr>Agenda</vt:lpstr>
      <vt:lpstr>2.1.1　Linux kernel 開発状況 </vt:lpstr>
      <vt:lpstr>スライド 32</vt:lpstr>
      <vt:lpstr>2.1.2　Linux kernel 開発状況 </vt:lpstr>
      <vt:lpstr>2.1.3　Linux kernel 開発状況 </vt:lpstr>
      <vt:lpstr>2.1.4  SuperH アーキテクチャサポート状況</vt:lpstr>
      <vt:lpstr>2.1.5　Linux kernel 開発状況 </vt:lpstr>
      <vt:lpstr>[appendix_3]  “Who made Linux 2.6.20” from LWN</vt:lpstr>
      <vt:lpstr>2.1.6　kernel 開発状況まとめ</vt:lpstr>
      <vt:lpstr>スライド 39</vt:lpstr>
      <vt:lpstr>2.2.1　Toolchain （コンパイラ、デバッガ） 評価状況</vt:lpstr>
      <vt:lpstr>2.2.2　KPIT の Linux Target GCC ･････ まだ使えなかった！ </vt:lpstr>
      <vt:lpstr>2.2.3　STMicro の SuperH Linux Target GCC </vt:lpstr>
      <vt:lpstr>2.2.4　ST の SuperH GCC に対する取り組み</vt:lpstr>
      <vt:lpstr>2.2.5　ST/Renesas の GNU サポート統合の必要性</vt:lpstr>
      <vt:lpstr>2.2.6　GNU project に対する SuperH メンテナンス</vt:lpstr>
      <vt:lpstr>2.2.7　Tool Cahin 開発状況まとめ</vt:lpstr>
      <vt:lpstr>2.3.1　userland （=packages） とはどんなプログラムか</vt:lpstr>
      <vt:lpstr>2.3.2　SuperH 向け userland 整備がﾙﾈｻｽの負担に</vt:lpstr>
      <vt:lpstr>2.3.3　Open Distribution </vt:lpstr>
      <vt:lpstr>2.3.4　Gentoo のクロスターゲットパッケージ</vt:lpstr>
      <vt:lpstr>2.3.5　userland 開発状況まとめ</vt:lpstr>
      <vt:lpstr>2.4.1　アプリケーション性能チューニング</vt:lpstr>
      <vt:lpstr>2.4.2　Linux 設計思想とマルチメディア</vt:lpstr>
      <vt:lpstr>2.4.3　Linux マルチメディアフレームワーク</vt:lpstr>
      <vt:lpstr>2.4.4　Trinity/Convergence  wo/media framework</vt:lpstr>
      <vt:lpstr>2.4.5　Nokia 770 （Linux w/Gstreamer)</vt:lpstr>
      <vt:lpstr>2.4.6　SH-Mobile 非携帯向けソリューション （検討中）</vt:lpstr>
      <vt:lpstr>2.4.6　マルチメディア応用検討状況まとめ</vt:lpstr>
      <vt:lpstr>Agenda</vt:lpstr>
      <vt:lpstr>3. まとめ</vt:lpstr>
    </vt:vector>
  </TitlesOfParts>
  <Company>Renesas Solutions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Linux Competence Center</dc:title>
  <dc:creator>munakata</dc:creator>
  <cp:lastModifiedBy>munakata</cp:lastModifiedBy>
  <cp:revision>318</cp:revision>
  <dcterms:created xsi:type="dcterms:W3CDTF">2007-05-15T01:27:10Z</dcterms:created>
  <dcterms:modified xsi:type="dcterms:W3CDTF">2007-05-21T06:27:43Z</dcterms:modified>
</cp:coreProperties>
</file>