
<file path=[Content_Types].xml><?xml version="1.0" encoding="utf-8"?>
<Types xmlns="http://schemas.openxmlformats.org/package/2006/content-types">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diagrams/colors11.xml" ContentType="application/vnd.openxmlformats-officedocument.drawingml.diagramColors+xml"/>
  <Override PartName="/ppt/theme/theme1.xml" ContentType="application/vnd.openxmlformats-officedocument.theme+xml"/>
  <Override PartName="/ppt/slideLayouts/slideLayout2.xml" ContentType="application/vnd.openxmlformats-officedocument.presentationml.slideLayout+xml"/>
  <Override PartName="/ppt/diagrams/layout9.xml" ContentType="application/vnd.openxmlformats-officedocument.drawingml.diagramLayout+xml"/>
  <Override PartName="/ppt/diagrams/data13.xml" ContentType="application/vnd.openxmlformats-officedocument.drawingml.diagramData+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diagrams/layout7.xml" ContentType="application/vnd.openxmlformats-officedocument.drawingml.diagramLayout+xml"/>
  <Override PartName="/ppt/diagrams/data8.xml" ContentType="application/vnd.openxmlformats-officedocument.drawingml.diagramData+xml"/>
  <Override PartName="/ppt/slides/slide10.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5.xml" ContentType="application/vnd.openxmlformats-officedocument.drawingml.diagramLayout+xml"/>
  <Override PartName="/ppt/diagrams/data6.xml" ContentType="application/vnd.openxmlformats-officedocument.drawingml.diagramData+xml"/>
  <Override PartName="/ppt/diagrams/quickStyle15.xml" ContentType="application/vnd.openxmlformats-officedocument.drawingml.diagramStyle+xml"/>
  <Override PartName="/ppt/diagrams/layout3.xml" ContentType="application/vnd.openxmlformats-officedocument.drawingml.diagramLayout+xml"/>
  <Override PartName="/ppt/diagrams/data4.xml" ContentType="application/vnd.openxmlformats-officedocument.drawingml.diagramData+xml"/>
  <Override PartName="/ppt/diagrams/colors8.xml" ContentType="application/vnd.openxmlformats-officedocument.drawingml.diagramColors+xml"/>
  <Override PartName="/ppt/diagrams/quickStyle13.xml" ContentType="application/vnd.openxmlformats-officedocument.drawingml.diagramStyle+xml"/>
  <Override PartName="/ppt/diagrams/layout15.xml" ContentType="application/vnd.openxmlformats-officedocument.drawingml.diagramLayout+xml"/>
  <Override PartName="/ppt/diagrams/layout1.xml" ContentType="application/vnd.openxmlformats-officedocument.drawingml.diagramLayout+xml"/>
  <Override PartName="/ppt/diagrams/data2.xml" ContentType="application/vnd.openxmlformats-officedocument.drawingml.diagramData+xml"/>
  <Override PartName="/ppt/diagrams/colors6.xml" ContentType="application/vnd.openxmlformats-officedocument.drawingml.diagramColors+xml"/>
  <Override PartName="/ppt/diagrams/quickStyle9.xml" ContentType="application/vnd.openxmlformats-officedocument.drawingml.diagramStyle+xml"/>
  <Override PartName="/ppt/diagrams/quickStyle11.xml" ContentType="application/vnd.openxmlformats-officedocument.drawingml.diagramStyle+xml"/>
  <Override PartName="/ppt/diagrams/layout13.xml" ContentType="application/vnd.openxmlformats-officedocument.drawingml.diagramLayou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colors4.xml" ContentType="application/vnd.openxmlformats-officedocument.drawingml.diagramColors+xml"/>
  <Override PartName="/ppt/diagrams/quickStyle7.xml" ContentType="application/vnd.openxmlformats-officedocument.drawingml.diagramStyle+xml"/>
  <Override PartName="/ppt/diagrams/layout11.xml" ContentType="application/vnd.openxmlformats-officedocument.drawingml.diagramLayout+xml"/>
  <Override PartName="/ppt/diagrams/colors14.xml" ContentType="application/vnd.openxmlformats-officedocument.drawingml.diagramColors+xml"/>
  <Override PartName="/ppt/diagrams/colors16.xml" ContentType="application/vnd.openxmlformats-officedocument.drawingml.diagramColor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diagrams/colors2.xml" ContentType="application/vnd.openxmlformats-officedocument.drawingml.diagramColors+xml"/>
  <Override PartName="/ppt/diagrams/quickStyle5.xml" ContentType="application/vnd.openxmlformats-officedocument.drawingml.diagramStyle+xml"/>
  <Override PartName="/ppt/diagrams/colors12.xml" ContentType="application/vnd.openxmlformats-officedocument.drawingml.diagramColors+xml"/>
  <Override PartName="/ppt/diagrams/data16.xml" ContentType="application/vnd.openxmlformats-officedocument.drawingml.diagramData+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diagrams/colors10.xml" ContentType="application/vnd.openxmlformats-officedocument.drawingml.diagramColors+xml"/>
  <Override PartName="/ppt/diagrams/data14.xml" ContentType="application/vnd.openxmlformats-officedocument.drawingml.diagramData+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Override PartName="/ppt/diagrams/layout8.xml" ContentType="application/vnd.openxmlformats-officedocument.drawingml.diagramLayout+xml"/>
  <Override PartName="/ppt/diagrams/data12.xml" ContentType="application/vnd.openxmlformats-officedocument.drawingml.diagramData+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diagrams/layout6.xml" ContentType="application/vnd.openxmlformats-officedocument.drawingml.diagramLayout+xml"/>
  <Override PartName="/ppt/diagrams/data9.xml" ContentType="application/vnd.openxmlformats-officedocument.drawingml.diagramData+xml"/>
  <Override PartName="/ppt/diagrams/data10.xml" ContentType="application/vnd.openxmlformats-officedocument.drawingml.diagramData+xml"/>
  <Override PartName="/ppt/diagrams/quickStyle16.xml" ContentType="application/vnd.openxmlformats-officedocument.drawingml.diagramStyle+xml"/>
  <Override PartName="/docProps/app.xml" ContentType="application/vnd.openxmlformats-officedocument.extended-properties+xml"/>
  <Override PartName="/ppt/slides/slide11.xml" ContentType="application/vnd.openxmlformats-officedocument.presentationml.slide+xml"/>
  <Override PartName="/ppt/slideLayouts/slideLayout12.xml" ContentType="application/vnd.openxmlformats-officedocument.presentationml.slideLayout+xml"/>
  <Override PartName="/ppt/diagrams/layout4.xml" ContentType="application/vnd.openxmlformats-officedocument.drawingml.diagramLayout+xml"/>
  <Override PartName="/ppt/diagrams/data7.xml" ContentType="application/vnd.openxmlformats-officedocument.drawingml.diagramData+xml"/>
  <Override PartName="/ppt/diagrams/colors9.xml" ContentType="application/vnd.openxmlformats-officedocument.drawingml.diagramColors+xml"/>
  <Override PartName="/ppt/diagrams/quickStyle14.xml" ContentType="application/vnd.openxmlformats-officedocument.drawingml.diagramStyle+xml"/>
  <Override PartName="/ppt/slideLayouts/slideLayout10.xml" ContentType="application/vnd.openxmlformats-officedocument.presentationml.slideLayout+xml"/>
  <Default Extension="gif" ContentType="image/gif"/>
  <Override PartName="/ppt/diagrams/layout2.xml" ContentType="application/vnd.openxmlformats-officedocument.drawingml.diagramLayout+xml"/>
  <Override PartName="/ppt/diagrams/data5.xml" ContentType="application/vnd.openxmlformats-officedocument.drawingml.diagramData+xml"/>
  <Override PartName="/ppt/diagrams/colors7.xml" ContentType="application/vnd.openxmlformats-officedocument.drawingml.diagramColors+xml"/>
  <Override PartName="/ppt/diagrams/quickStyle12.xml" ContentType="application/vnd.openxmlformats-officedocument.drawingml.diagramStyle+xml"/>
  <Override PartName="/ppt/diagrams/layout16.xml" ContentType="application/vnd.openxmlformats-officedocument.drawingml.diagramLayout+xml"/>
  <Override PartName="/ppt/diagrams/data3.xml" ContentType="application/vnd.openxmlformats-officedocument.drawingml.diagramData+xml"/>
  <Override PartName="/ppt/diagrams/colors5.xml" ContentType="application/vnd.openxmlformats-officedocument.drawingml.diagramColors+xml"/>
  <Override PartName="/ppt/diagrams/quickStyle8.xml" ContentType="application/vnd.openxmlformats-officedocument.drawingml.diagramStyle+xml"/>
  <Override PartName="/ppt/diagrams/quickStyle10.xml" ContentType="application/vnd.openxmlformats-officedocument.drawingml.diagramStyle+xml"/>
  <Override PartName="/ppt/diagrams/layout14.xml" ContentType="application/vnd.openxmlformats-officedocument.drawingml.diagramLayout+xml"/>
  <Override PartName="/ppt/slides/slide8.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ppt/diagrams/quickStyle6.xml" ContentType="application/vnd.openxmlformats-officedocument.drawingml.diagramStyle+xml"/>
  <Override PartName="/ppt/diagrams/layout12.xml" ContentType="application/vnd.openxmlformats-officedocument.drawingml.diagramLayout+xml"/>
  <Override PartName="/ppt/diagrams/colors15.xml" ContentType="application/vnd.openxmlformats-officedocument.drawingml.diagramColors+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diagrams/layout10.xml" ContentType="application/vnd.openxmlformats-officedocument.drawingml.diagramLayout+xml"/>
  <Override PartName="/ppt/diagrams/colors13.xml" ContentType="application/vnd.openxmlformats-officedocument.drawingml.diagramColors+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diagrams/data15.xml" ContentType="application/vnd.openxmlformats-officedocument.drawingml.diagramData+xml"/>
  <Override PartName="/ppt/slides/slide2.xml" ContentType="application/vnd.openxmlformats-officedocument.presentationml.slide+xml"/>
  <Override PartName="/ppt/slides/slide16.xml" ContentType="application/vnd.openxmlformats-officedocument.presentationml.slide+xml"/>
  <Override PartName="/ppt/diagrams/data11.xml" ContentType="application/vnd.openxmlformats-officedocument.drawingml.diagramData+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20"/>
  </p:notesMasterIdLst>
  <p:sldIdLst>
    <p:sldId id="256" r:id="rId2"/>
    <p:sldId id="259" r:id="rId3"/>
    <p:sldId id="261" r:id="rId4"/>
    <p:sldId id="272" r:id="rId5"/>
    <p:sldId id="263" r:id="rId6"/>
    <p:sldId id="262" r:id="rId7"/>
    <p:sldId id="257" r:id="rId8"/>
    <p:sldId id="264" r:id="rId9"/>
    <p:sldId id="260" r:id="rId10"/>
    <p:sldId id="258" r:id="rId11"/>
    <p:sldId id="273" r:id="rId12"/>
    <p:sldId id="266" r:id="rId13"/>
    <p:sldId id="265" r:id="rId14"/>
    <p:sldId id="269" r:id="rId15"/>
    <p:sldId id="267" r:id="rId16"/>
    <p:sldId id="268" r:id="rId17"/>
    <p:sldId id="270" r:id="rId18"/>
    <p:sldId id="271" r:id="rId19"/>
  </p:sldIdLst>
  <p:sldSz cx="9144000" cy="6858000" type="screen4x3"/>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CC"/>
    <a:srgbClr val="FFFF00"/>
    <a:srgbClr val="00FFFF"/>
    <a:srgbClr val="FFFF99"/>
    <a:srgbClr val="B2B2B2"/>
    <a:srgbClr val="FF7C80"/>
    <a:srgbClr val="FFCC66"/>
    <a:srgbClr val="CCFF99"/>
    <a:srgbClr val="FFCCFF"/>
    <a:srgbClr val="CCECFF"/>
  </p:clrMru>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41" autoAdjust="0"/>
    <p:restoredTop sz="94653" autoAdjust="0"/>
  </p:normalViewPr>
  <p:slideViewPr>
    <p:cSldViewPr>
      <p:cViewPr varScale="1">
        <p:scale>
          <a:sx n="107" d="100"/>
          <a:sy n="107" d="100"/>
        </p:scale>
        <p:origin x="-192"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83" d="100"/>
          <a:sy n="83" d="100"/>
        </p:scale>
        <p:origin x="-1902" y="-84"/>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4FF8D57-E22B-4C55-AE92-D2E0B4FEFF7F}" type="doc">
      <dgm:prSet loTypeId="urn:microsoft.com/office/officeart/2005/8/layout/vList2" loCatId="list" qsTypeId="urn:microsoft.com/office/officeart/2005/8/quickstyle/simple5" qsCatId="simple" csTypeId="urn:microsoft.com/office/officeart/2005/8/colors/accent1_2" csCatId="accent1" phldr="1"/>
      <dgm:spPr/>
      <dgm:t>
        <a:bodyPr/>
        <a:lstStyle/>
        <a:p>
          <a:endParaRPr kumimoji="1" lang="ja-JP" altLang="en-US"/>
        </a:p>
      </dgm:t>
    </dgm:pt>
    <dgm:pt modelId="{D0554439-F19B-4115-8B71-4CBBCDE6735E}">
      <dgm:prSet custT="1"/>
      <dgm:spPr/>
      <dgm:t>
        <a:bodyPr/>
        <a:lstStyle/>
        <a:p>
          <a:pPr algn="ctr" rtl="0"/>
          <a:r>
            <a:rPr kumimoji="1" lang="en-US" sz="2000" dirty="0" smtClean="0">
              <a:latin typeface="Tahoma" pitchFamily="34" charset="0"/>
              <a:cs typeface="Tahoma" pitchFamily="34" charset="0"/>
            </a:rPr>
            <a:t>Linux </a:t>
          </a:r>
          <a:r>
            <a:rPr kumimoji="1" lang="ja-JP" sz="2000" dirty="0" smtClean="0">
              <a:latin typeface="Tahoma" pitchFamily="34" charset="0"/>
              <a:cs typeface="Tahoma" pitchFamily="34" charset="0"/>
            </a:rPr>
            <a:t>全体の進化に完全追随</a:t>
          </a:r>
          <a:endParaRPr kumimoji="1" lang="en-US" sz="2000" dirty="0">
            <a:latin typeface="Tahoma" pitchFamily="34" charset="0"/>
            <a:cs typeface="Tahoma" pitchFamily="34" charset="0"/>
          </a:endParaRPr>
        </a:p>
      </dgm:t>
    </dgm:pt>
    <dgm:pt modelId="{F7B7CC14-12CC-4A96-93AF-F3ACA7089909}" type="parTrans" cxnId="{AD333A3C-3DF3-40F2-A361-F5FDAF22DF87}">
      <dgm:prSet/>
      <dgm:spPr/>
      <dgm:t>
        <a:bodyPr/>
        <a:lstStyle/>
        <a:p>
          <a:endParaRPr kumimoji="1" lang="ja-JP" altLang="en-US"/>
        </a:p>
      </dgm:t>
    </dgm:pt>
    <dgm:pt modelId="{3EEB7E54-6757-4E07-8BBB-0663E9BDE7E5}" type="sibTrans" cxnId="{AD333A3C-3DF3-40F2-A361-F5FDAF22DF87}">
      <dgm:prSet/>
      <dgm:spPr/>
      <dgm:t>
        <a:bodyPr/>
        <a:lstStyle/>
        <a:p>
          <a:endParaRPr kumimoji="1" lang="ja-JP" altLang="en-US"/>
        </a:p>
      </dgm:t>
    </dgm:pt>
    <dgm:pt modelId="{A50CB164-6459-4974-8E8C-CE28AF0208C4}">
      <dgm:prSet custT="1"/>
      <dgm:spPr/>
      <dgm:t>
        <a:bodyPr/>
        <a:lstStyle/>
        <a:p>
          <a:pPr algn="ctr" rtl="0"/>
          <a:r>
            <a:rPr kumimoji="1" lang="en-US" sz="2000" dirty="0" smtClean="0">
              <a:latin typeface="Tahoma" pitchFamily="34" charset="0"/>
              <a:cs typeface="Tahoma" pitchFamily="34" charset="0"/>
            </a:rPr>
            <a:t>SuperH</a:t>
          </a:r>
          <a:r>
            <a:rPr kumimoji="1" lang="ja-JP" sz="2000" dirty="0" smtClean="0">
              <a:latin typeface="Tahoma" pitchFamily="34" charset="0"/>
              <a:cs typeface="Tahoma" pitchFamily="34" charset="0"/>
            </a:rPr>
            <a:t> としての新機能対応</a:t>
          </a:r>
          <a:endParaRPr kumimoji="1" lang="en-US" sz="2000" dirty="0">
            <a:latin typeface="Tahoma" pitchFamily="34" charset="0"/>
            <a:cs typeface="Tahoma" pitchFamily="34" charset="0"/>
          </a:endParaRPr>
        </a:p>
      </dgm:t>
    </dgm:pt>
    <dgm:pt modelId="{D73BE218-4E17-4315-B34B-33AB649930F9}" type="parTrans" cxnId="{E0896216-C04E-425A-9A1C-2E53D78CE874}">
      <dgm:prSet/>
      <dgm:spPr/>
      <dgm:t>
        <a:bodyPr/>
        <a:lstStyle/>
        <a:p>
          <a:endParaRPr kumimoji="1" lang="ja-JP" altLang="en-US"/>
        </a:p>
      </dgm:t>
    </dgm:pt>
    <dgm:pt modelId="{A6F6DFBE-13C5-47A7-BC89-F8309E51668C}" type="sibTrans" cxnId="{E0896216-C04E-425A-9A1C-2E53D78CE874}">
      <dgm:prSet/>
      <dgm:spPr/>
      <dgm:t>
        <a:bodyPr/>
        <a:lstStyle/>
        <a:p>
          <a:endParaRPr kumimoji="1" lang="ja-JP" altLang="en-US"/>
        </a:p>
      </dgm:t>
    </dgm:pt>
    <dgm:pt modelId="{1AE62F99-740E-4258-8A50-455A89E2CD9D}">
      <dgm:prSet custT="1"/>
      <dgm:spPr/>
      <dgm:t>
        <a:bodyPr/>
        <a:lstStyle/>
        <a:p>
          <a:pPr rtl="0"/>
          <a:endParaRPr kumimoji="1" lang="en-US" sz="1600" dirty="0">
            <a:latin typeface="Tahoma" pitchFamily="34" charset="0"/>
            <a:cs typeface="Tahoma" pitchFamily="34" charset="0"/>
          </a:endParaRPr>
        </a:p>
      </dgm:t>
    </dgm:pt>
    <dgm:pt modelId="{ABD62CE0-DA32-4365-9228-55B522DDE1C3}" type="parTrans" cxnId="{7CB61021-C13F-4172-A7D6-FD3C8DD188E5}">
      <dgm:prSet/>
      <dgm:spPr/>
      <dgm:t>
        <a:bodyPr/>
        <a:lstStyle/>
        <a:p>
          <a:endParaRPr kumimoji="1" lang="ja-JP" altLang="en-US"/>
        </a:p>
      </dgm:t>
    </dgm:pt>
    <dgm:pt modelId="{ACFA8007-AB73-47A1-A53F-21FDEB4872DA}" type="sibTrans" cxnId="{7CB61021-C13F-4172-A7D6-FD3C8DD188E5}">
      <dgm:prSet/>
      <dgm:spPr/>
      <dgm:t>
        <a:bodyPr/>
        <a:lstStyle/>
        <a:p>
          <a:endParaRPr kumimoji="1" lang="ja-JP" altLang="en-US"/>
        </a:p>
      </dgm:t>
    </dgm:pt>
    <dgm:pt modelId="{7DA9D9D0-E8DA-4D69-92A5-95363729657F}">
      <dgm:prSet custT="1"/>
      <dgm:spPr/>
      <dgm:t>
        <a:bodyPr/>
        <a:lstStyle/>
        <a:p>
          <a:pPr rtl="0"/>
          <a:r>
            <a:rPr kumimoji="1" lang="ja-JP" altLang="en-US" sz="1600" dirty="0" smtClean="0">
              <a:solidFill>
                <a:srgbClr val="0070C0"/>
              </a:solidFill>
              <a:latin typeface="Tahoma" pitchFamily="34" charset="0"/>
              <a:cs typeface="Tahoma" pitchFamily="34" charset="0"/>
            </a:rPr>
            <a:t> </a:t>
          </a:r>
          <a:r>
            <a:rPr kumimoji="1" lang="en-US" sz="1600" dirty="0" smtClean="0">
              <a:solidFill>
                <a:srgbClr val="0070C0"/>
              </a:solidFill>
              <a:latin typeface="Tahoma" pitchFamily="34" charset="0"/>
              <a:cs typeface="Tahoma" pitchFamily="34" charset="0"/>
            </a:rPr>
            <a:t>Power</a:t>
          </a:r>
          <a:r>
            <a:rPr kumimoji="1" lang="ja-JP" sz="1600" dirty="0" smtClean="0">
              <a:solidFill>
                <a:srgbClr val="0070C0"/>
              </a:solidFill>
              <a:latin typeface="Tahoma" pitchFamily="34" charset="0"/>
              <a:cs typeface="Tahoma" pitchFamily="34" charset="0"/>
            </a:rPr>
            <a:t> </a:t>
          </a:r>
          <a:r>
            <a:rPr kumimoji="1" lang="en-US" sz="1600" dirty="0" smtClean="0">
              <a:solidFill>
                <a:srgbClr val="0070C0"/>
              </a:solidFill>
              <a:latin typeface="Tahoma" pitchFamily="34" charset="0"/>
              <a:cs typeface="Tahoma" pitchFamily="34" charset="0"/>
            </a:rPr>
            <a:t>Management</a:t>
          </a:r>
          <a:r>
            <a:rPr kumimoji="1" lang="ja-JP" sz="1600" dirty="0" smtClean="0">
              <a:solidFill>
                <a:srgbClr val="0070C0"/>
              </a:solidFill>
              <a:latin typeface="Tahoma" pitchFamily="34" charset="0"/>
              <a:cs typeface="Tahoma" pitchFamily="34" charset="0"/>
            </a:rPr>
            <a:t> 対応</a:t>
          </a:r>
          <a:endParaRPr kumimoji="1" lang="en-US" sz="1600" dirty="0">
            <a:solidFill>
              <a:srgbClr val="0070C0"/>
            </a:solidFill>
            <a:latin typeface="Tahoma" pitchFamily="34" charset="0"/>
            <a:cs typeface="Tahoma" pitchFamily="34" charset="0"/>
          </a:endParaRPr>
        </a:p>
      </dgm:t>
    </dgm:pt>
    <dgm:pt modelId="{B4DA3C39-65E0-46A7-923F-733134C2C7BD}" type="parTrans" cxnId="{C348D0D7-275F-4CF8-9895-1C8EF0071E3E}">
      <dgm:prSet/>
      <dgm:spPr/>
      <dgm:t>
        <a:bodyPr/>
        <a:lstStyle/>
        <a:p>
          <a:endParaRPr kumimoji="1" lang="ja-JP" altLang="en-US"/>
        </a:p>
      </dgm:t>
    </dgm:pt>
    <dgm:pt modelId="{9A24A8A6-9148-428B-93EC-8E2873252DC6}" type="sibTrans" cxnId="{C348D0D7-275F-4CF8-9895-1C8EF0071E3E}">
      <dgm:prSet/>
      <dgm:spPr/>
      <dgm:t>
        <a:bodyPr/>
        <a:lstStyle/>
        <a:p>
          <a:endParaRPr kumimoji="1" lang="ja-JP" altLang="en-US"/>
        </a:p>
      </dgm:t>
    </dgm:pt>
    <dgm:pt modelId="{3A51ADEA-EB41-4C15-9CD0-7CBF16C9D5A1}">
      <dgm:prSet custT="1"/>
      <dgm:spPr/>
      <dgm:t>
        <a:bodyPr/>
        <a:lstStyle/>
        <a:p>
          <a:pPr rtl="0"/>
          <a:r>
            <a:rPr kumimoji="1" lang="ja-JP" altLang="en-US" sz="1600" dirty="0" smtClean="0">
              <a:solidFill>
                <a:srgbClr val="0070C0"/>
              </a:solidFill>
              <a:latin typeface="Tahoma" pitchFamily="34" charset="0"/>
              <a:cs typeface="Tahoma" pitchFamily="34" charset="0"/>
            </a:rPr>
            <a:t> </a:t>
          </a:r>
          <a:r>
            <a:rPr kumimoji="1" lang="en-US" sz="1600" dirty="0" smtClean="0">
              <a:solidFill>
                <a:srgbClr val="0070C0"/>
              </a:solidFill>
              <a:latin typeface="Tahoma" pitchFamily="34" charset="0"/>
              <a:cs typeface="Tahoma" pitchFamily="34" charset="0"/>
            </a:rPr>
            <a:t>32bit</a:t>
          </a:r>
          <a:r>
            <a:rPr kumimoji="1" lang="ja-JP" sz="1600" dirty="0" smtClean="0">
              <a:solidFill>
                <a:srgbClr val="0070C0"/>
              </a:solidFill>
              <a:latin typeface="Tahoma" pitchFamily="34" charset="0"/>
              <a:cs typeface="Tahoma" pitchFamily="34" charset="0"/>
            </a:rPr>
            <a:t> </a:t>
          </a:r>
          <a:r>
            <a:rPr kumimoji="1" lang="en-US" sz="1600" dirty="0" smtClean="0">
              <a:solidFill>
                <a:srgbClr val="0070C0"/>
              </a:solidFill>
              <a:latin typeface="Tahoma" pitchFamily="34" charset="0"/>
              <a:cs typeface="Tahoma" pitchFamily="34" charset="0"/>
            </a:rPr>
            <a:t>extended</a:t>
          </a:r>
          <a:r>
            <a:rPr kumimoji="1" lang="ja-JP" sz="1600" dirty="0" smtClean="0">
              <a:solidFill>
                <a:srgbClr val="0070C0"/>
              </a:solidFill>
              <a:latin typeface="Tahoma" pitchFamily="34" charset="0"/>
              <a:cs typeface="Tahoma" pitchFamily="34" charset="0"/>
            </a:rPr>
            <a:t> </a:t>
          </a:r>
          <a:r>
            <a:rPr kumimoji="1" lang="en-US" sz="1600" dirty="0" smtClean="0">
              <a:solidFill>
                <a:srgbClr val="0070C0"/>
              </a:solidFill>
              <a:latin typeface="Tahoma" pitchFamily="34" charset="0"/>
              <a:cs typeface="Tahoma" pitchFamily="34" charset="0"/>
            </a:rPr>
            <a:t>address</a:t>
          </a:r>
          <a:endParaRPr lang="ja-JP" sz="1600" dirty="0">
            <a:solidFill>
              <a:srgbClr val="0070C0"/>
            </a:solidFill>
            <a:latin typeface="Tahoma" pitchFamily="34" charset="0"/>
            <a:cs typeface="Tahoma" pitchFamily="34" charset="0"/>
          </a:endParaRPr>
        </a:p>
      </dgm:t>
    </dgm:pt>
    <dgm:pt modelId="{0C099BB7-1915-4BE4-BEC0-84C8B41AD3AE}" type="parTrans" cxnId="{B65E3E99-75E6-4DAE-A933-288DCBC0749D}">
      <dgm:prSet/>
      <dgm:spPr/>
      <dgm:t>
        <a:bodyPr/>
        <a:lstStyle/>
        <a:p>
          <a:endParaRPr kumimoji="1" lang="ja-JP" altLang="en-US"/>
        </a:p>
      </dgm:t>
    </dgm:pt>
    <dgm:pt modelId="{4F1492BC-574C-469C-AF4B-D95CED55F1B8}" type="sibTrans" cxnId="{B65E3E99-75E6-4DAE-A933-288DCBC0749D}">
      <dgm:prSet/>
      <dgm:spPr/>
      <dgm:t>
        <a:bodyPr/>
        <a:lstStyle/>
        <a:p>
          <a:endParaRPr kumimoji="1" lang="ja-JP" altLang="en-US"/>
        </a:p>
      </dgm:t>
    </dgm:pt>
    <dgm:pt modelId="{64AC2CCE-0F94-40D0-9581-3047BA286143}">
      <dgm:prSet custT="1"/>
      <dgm:spPr/>
      <dgm:t>
        <a:bodyPr/>
        <a:lstStyle/>
        <a:p>
          <a:pPr rtl="0"/>
          <a:r>
            <a:rPr kumimoji="1" lang="ja-JP" altLang="en-US" sz="1800" dirty="0" smtClean="0">
              <a:solidFill>
                <a:srgbClr val="0070C0"/>
              </a:solidFill>
              <a:latin typeface="Tahoma" pitchFamily="34" charset="0"/>
              <a:cs typeface="Tahoma" pitchFamily="34" charset="0"/>
            </a:rPr>
            <a:t> </a:t>
          </a:r>
          <a:r>
            <a:rPr kumimoji="1" lang="ja-JP" sz="1800" dirty="0" smtClean="0">
              <a:solidFill>
                <a:srgbClr val="0070C0"/>
              </a:solidFill>
              <a:latin typeface="Tahoma" pitchFamily="34" charset="0"/>
              <a:cs typeface="Tahoma" pitchFamily="34" charset="0"/>
            </a:rPr>
            <a:t>ソース構造の整理（整合性改善）</a:t>
          </a:r>
          <a:endParaRPr kumimoji="1" lang="en-US" sz="1800" dirty="0">
            <a:solidFill>
              <a:srgbClr val="0070C0"/>
            </a:solidFill>
            <a:latin typeface="Tahoma" pitchFamily="34" charset="0"/>
            <a:cs typeface="Tahoma" pitchFamily="34" charset="0"/>
          </a:endParaRPr>
        </a:p>
      </dgm:t>
    </dgm:pt>
    <dgm:pt modelId="{20DEBC59-66B8-40A5-B454-E20441CBD9B4}" type="parTrans" cxnId="{0BA20100-FD13-4400-8005-67258C1C0323}">
      <dgm:prSet/>
      <dgm:spPr/>
      <dgm:t>
        <a:bodyPr/>
        <a:lstStyle/>
        <a:p>
          <a:endParaRPr kumimoji="1" lang="ja-JP" altLang="en-US"/>
        </a:p>
      </dgm:t>
    </dgm:pt>
    <dgm:pt modelId="{6ECD11B6-CC65-45C6-938E-459627067AEB}" type="sibTrans" cxnId="{0BA20100-FD13-4400-8005-67258C1C0323}">
      <dgm:prSet/>
      <dgm:spPr/>
      <dgm:t>
        <a:bodyPr/>
        <a:lstStyle/>
        <a:p>
          <a:endParaRPr kumimoji="1" lang="ja-JP" altLang="en-US"/>
        </a:p>
      </dgm:t>
    </dgm:pt>
    <dgm:pt modelId="{91B24C68-C7FD-4971-B3A3-635B77B1CEF6}">
      <dgm:prSet custT="1"/>
      <dgm:spPr/>
      <dgm:t>
        <a:bodyPr/>
        <a:lstStyle/>
        <a:p>
          <a:pPr rtl="0"/>
          <a:r>
            <a:rPr kumimoji="1" lang="en-US" sz="1800" dirty="0" smtClean="0">
              <a:solidFill>
                <a:srgbClr val="0070C0"/>
              </a:solidFill>
              <a:latin typeface="Tahoma" pitchFamily="34" charset="0"/>
              <a:cs typeface="Tahoma" pitchFamily="34" charset="0"/>
            </a:rPr>
            <a:t>SMP</a:t>
          </a:r>
          <a:r>
            <a:rPr kumimoji="1" lang="ja-JP" altLang="en-US" sz="1800" dirty="0" smtClean="0">
              <a:solidFill>
                <a:srgbClr val="0070C0"/>
              </a:solidFill>
              <a:latin typeface="Tahoma" pitchFamily="34" charset="0"/>
              <a:cs typeface="Tahoma" pitchFamily="34" charset="0"/>
            </a:rPr>
            <a:t> </a:t>
          </a:r>
          <a:r>
            <a:rPr kumimoji="1" lang="en-US" sz="1800" dirty="0" smtClean="0">
              <a:solidFill>
                <a:srgbClr val="0070C0"/>
              </a:solidFill>
              <a:latin typeface="Tahoma" pitchFamily="34" charset="0"/>
              <a:cs typeface="Tahoma" pitchFamily="34" charset="0"/>
            </a:rPr>
            <a:t>(SH-X3</a:t>
          </a:r>
          <a:r>
            <a:rPr kumimoji="1" lang="ja-JP" altLang="en-US" sz="1800" dirty="0" err="1" smtClean="0">
              <a:solidFill>
                <a:srgbClr val="0070C0"/>
              </a:solidFill>
              <a:latin typeface="Tahoma" pitchFamily="34" charset="0"/>
              <a:cs typeface="Tahoma" pitchFamily="34" charset="0"/>
            </a:rPr>
            <a:t>、</a:t>
          </a:r>
          <a:r>
            <a:rPr kumimoji="1" lang="en-US" altLang="ja-JP" sz="1800" dirty="0" smtClean="0">
              <a:solidFill>
                <a:srgbClr val="0070C0"/>
              </a:solidFill>
              <a:latin typeface="Tahoma" pitchFamily="34" charset="0"/>
              <a:cs typeface="Tahoma" pitchFamily="34" charset="0"/>
            </a:rPr>
            <a:t>RP-1</a:t>
          </a:r>
          <a:r>
            <a:rPr kumimoji="1" lang="en-US" sz="1800" dirty="0" smtClean="0">
              <a:solidFill>
                <a:srgbClr val="0070C0"/>
              </a:solidFill>
              <a:latin typeface="Tahoma" pitchFamily="34" charset="0"/>
              <a:cs typeface="Tahoma" pitchFamily="34" charset="0"/>
            </a:rPr>
            <a:t>)</a:t>
          </a:r>
          <a:r>
            <a:rPr kumimoji="1" lang="ja-JP" sz="1800" dirty="0" smtClean="0">
              <a:solidFill>
                <a:srgbClr val="0070C0"/>
              </a:solidFill>
              <a:latin typeface="Tahoma" pitchFamily="34" charset="0"/>
              <a:cs typeface="Tahoma" pitchFamily="34" charset="0"/>
            </a:rPr>
            <a:t> 対応</a:t>
          </a:r>
          <a:endParaRPr kumimoji="1" lang="en-US" sz="1800" dirty="0">
            <a:solidFill>
              <a:srgbClr val="0070C0"/>
            </a:solidFill>
            <a:latin typeface="Tahoma" pitchFamily="34" charset="0"/>
            <a:cs typeface="Tahoma" pitchFamily="34" charset="0"/>
          </a:endParaRPr>
        </a:p>
      </dgm:t>
    </dgm:pt>
    <dgm:pt modelId="{2CC70986-0435-4F07-886B-D6B8136C81D3}" type="parTrans" cxnId="{7A8A27B0-F77E-49C4-85BB-ABF3E17E37B4}">
      <dgm:prSet/>
      <dgm:spPr/>
      <dgm:t>
        <a:bodyPr/>
        <a:lstStyle/>
        <a:p>
          <a:endParaRPr kumimoji="1" lang="ja-JP" altLang="en-US"/>
        </a:p>
      </dgm:t>
    </dgm:pt>
    <dgm:pt modelId="{F30E4F9F-9955-4366-AE11-E5B56C7A9A26}" type="sibTrans" cxnId="{7A8A27B0-F77E-49C4-85BB-ABF3E17E37B4}">
      <dgm:prSet/>
      <dgm:spPr/>
      <dgm:t>
        <a:bodyPr/>
        <a:lstStyle/>
        <a:p>
          <a:endParaRPr kumimoji="1" lang="ja-JP" altLang="en-US"/>
        </a:p>
      </dgm:t>
    </dgm:pt>
    <dgm:pt modelId="{842186A5-F191-4382-BE1C-86A8329D3166}">
      <dgm:prSet custT="1"/>
      <dgm:spPr>
        <a:solidFill>
          <a:srgbClr val="0070C0"/>
        </a:solidFill>
      </dgm:spPr>
      <dgm:t>
        <a:bodyPr/>
        <a:lstStyle/>
        <a:p>
          <a:pPr algn="ctr" rtl="0"/>
          <a:r>
            <a:rPr kumimoji="1" lang="ja-JP" altLang="en-US" sz="1800" dirty="0" smtClean="0">
              <a:latin typeface="Tahoma" pitchFamily="34" charset="0"/>
              <a:cs typeface="Tahoma" pitchFamily="34" charset="0"/>
            </a:rPr>
            <a:t>技術力の高い顧客からは高い評価  （ </a:t>
          </a:r>
          <a:r>
            <a:rPr kumimoji="1" lang="en-US" altLang="ja-JP" sz="1800" dirty="0" smtClean="0">
              <a:latin typeface="Tahoma" pitchFamily="34" charset="0"/>
              <a:cs typeface="Tahoma" pitchFamily="34" charset="0"/>
            </a:rPr>
            <a:t>IBM</a:t>
          </a:r>
          <a:r>
            <a:rPr kumimoji="1" lang="ja-JP" altLang="en-US" sz="1800" dirty="0" err="1" smtClean="0">
              <a:latin typeface="Tahoma" pitchFamily="34" charset="0"/>
              <a:cs typeface="Tahoma" pitchFamily="34" charset="0"/>
            </a:rPr>
            <a:t>、</a:t>
          </a:r>
          <a:r>
            <a:rPr kumimoji="1" lang="ja-JP" altLang="en-US" sz="1800" dirty="0" smtClean="0">
              <a:latin typeface="Tahoma" pitchFamily="34" charset="0"/>
              <a:cs typeface="Tahoma" pitchFamily="34" charset="0"/>
            </a:rPr>
            <a:t> </a:t>
          </a:r>
          <a:r>
            <a:rPr kumimoji="1" lang="en-US" altLang="ja-JP" sz="1800" dirty="0" smtClean="0">
              <a:latin typeface="Tahoma" pitchFamily="34" charset="0"/>
              <a:cs typeface="Tahoma" pitchFamily="34" charset="0"/>
            </a:rPr>
            <a:t>SONY</a:t>
          </a:r>
          <a:r>
            <a:rPr kumimoji="1" lang="ja-JP" altLang="en-US" sz="1800" dirty="0" smtClean="0">
              <a:latin typeface="Tahoma" pitchFamily="34" charset="0"/>
              <a:cs typeface="Tahoma" pitchFamily="34" charset="0"/>
            </a:rPr>
            <a:t> </a:t>
          </a:r>
          <a:r>
            <a:rPr kumimoji="1" lang="en-US" altLang="ja-JP" sz="1800" dirty="0" smtClean="0">
              <a:latin typeface="Tahoma" pitchFamily="34" charset="0"/>
              <a:cs typeface="Tahoma" pitchFamily="34" charset="0"/>
            </a:rPr>
            <a:t>)</a:t>
          </a:r>
          <a:endParaRPr kumimoji="1" lang="en-US" sz="1800" dirty="0">
            <a:latin typeface="Tahoma" pitchFamily="34" charset="0"/>
            <a:cs typeface="Tahoma" pitchFamily="34" charset="0"/>
          </a:endParaRPr>
        </a:p>
      </dgm:t>
    </dgm:pt>
    <dgm:pt modelId="{48C3C69A-285B-4C8D-A5CC-5A8060D2D54D}" type="parTrans" cxnId="{94EDDC2F-E39D-4AB0-A700-E1D4121AE1E3}">
      <dgm:prSet/>
      <dgm:spPr/>
      <dgm:t>
        <a:bodyPr/>
        <a:lstStyle/>
        <a:p>
          <a:endParaRPr kumimoji="1" lang="ja-JP" altLang="en-US"/>
        </a:p>
      </dgm:t>
    </dgm:pt>
    <dgm:pt modelId="{08158C42-E6E0-4BC3-A242-467F4A0D74B3}" type="sibTrans" cxnId="{94EDDC2F-E39D-4AB0-A700-E1D4121AE1E3}">
      <dgm:prSet/>
      <dgm:spPr/>
      <dgm:t>
        <a:bodyPr/>
        <a:lstStyle/>
        <a:p>
          <a:endParaRPr kumimoji="1" lang="ja-JP" altLang="en-US"/>
        </a:p>
      </dgm:t>
    </dgm:pt>
    <dgm:pt modelId="{F77E8357-613B-41B5-B04D-63D4AA2DBA8B}">
      <dgm:prSet custT="1"/>
      <dgm:spPr>
        <a:solidFill>
          <a:schemeClr val="accent4">
            <a:lumMod val="75000"/>
          </a:schemeClr>
        </a:solidFill>
      </dgm:spPr>
      <dgm:t>
        <a:bodyPr/>
        <a:lstStyle/>
        <a:p>
          <a:pPr algn="ctr" rtl="0"/>
          <a:r>
            <a:rPr kumimoji="1" lang="ja-JP" altLang="en-US" sz="2000" dirty="0" smtClean="0">
              <a:solidFill>
                <a:srgbClr val="FF0000"/>
              </a:solidFill>
              <a:latin typeface="Tahoma" pitchFamily="34" charset="0"/>
              <a:cs typeface="Tahoma" pitchFamily="34" charset="0"/>
            </a:rPr>
            <a:t>一般顧客向けの </a:t>
          </a:r>
          <a:r>
            <a:rPr kumimoji="1" lang="en-US" altLang="ja-JP" sz="2000" dirty="0" smtClean="0">
              <a:solidFill>
                <a:srgbClr val="FF0000"/>
              </a:solidFill>
              <a:latin typeface="Tahoma" pitchFamily="34" charset="0"/>
              <a:cs typeface="Tahoma" pitchFamily="34" charset="0"/>
            </a:rPr>
            <a:t>BSP</a:t>
          </a:r>
          <a:r>
            <a:rPr kumimoji="1" lang="ja-JP" altLang="en-US" sz="2000" dirty="0" smtClean="0">
              <a:solidFill>
                <a:srgbClr val="FF0000"/>
              </a:solidFill>
              <a:latin typeface="Tahoma" pitchFamily="34" charset="0"/>
              <a:cs typeface="Tahoma" pitchFamily="34" charset="0"/>
            </a:rPr>
            <a:t> </a:t>
          </a:r>
          <a:r>
            <a:rPr kumimoji="1" lang="ja-JP" altLang="en-US" sz="2000" dirty="0" err="1" smtClean="0">
              <a:solidFill>
                <a:srgbClr val="FF0000"/>
              </a:solidFill>
              <a:latin typeface="Tahoma" pitchFamily="34" charset="0"/>
              <a:cs typeface="Tahoma" pitchFamily="34" charset="0"/>
            </a:rPr>
            <a:t>には</a:t>
          </a:r>
          <a:r>
            <a:rPr kumimoji="1" lang="en-US" altLang="ja-JP" sz="2000" dirty="0" smtClean="0">
              <a:solidFill>
                <a:srgbClr val="FF0000"/>
              </a:solidFill>
              <a:latin typeface="Tahoma" pitchFamily="34" charset="0"/>
              <a:cs typeface="Tahoma" pitchFamily="34" charset="0"/>
            </a:rPr>
            <a:t/>
          </a:r>
          <a:br>
            <a:rPr kumimoji="1" lang="en-US" altLang="ja-JP" sz="2000" dirty="0" smtClean="0">
              <a:solidFill>
                <a:srgbClr val="FF0000"/>
              </a:solidFill>
              <a:latin typeface="Tahoma" pitchFamily="34" charset="0"/>
              <a:cs typeface="Tahoma" pitchFamily="34" charset="0"/>
            </a:rPr>
          </a:br>
          <a:r>
            <a:rPr kumimoji="1" lang="ja-JP" altLang="en-US" sz="2000" dirty="0" smtClean="0">
              <a:solidFill>
                <a:srgbClr val="FF0000"/>
              </a:solidFill>
              <a:latin typeface="Tahoma" pitchFamily="34" charset="0"/>
              <a:cs typeface="Tahoma" pitchFamily="34" charset="0"/>
            </a:rPr>
            <a:t>まだ成果が反映されていない</a:t>
          </a:r>
          <a:endParaRPr kumimoji="1" lang="en-US" sz="2000" dirty="0">
            <a:solidFill>
              <a:srgbClr val="FF0000"/>
            </a:solidFill>
            <a:latin typeface="Tahoma" pitchFamily="34" charset="0"/>
            <a:cs typeface="Tahoma" pitchFamily="34" charset="0"/>
          </a:endParaRPr>
        </a:p>
      </dgm:t>
    </dgm:pt>
    <dgm:pt modelId="{ED1FF24E-50AF-4764-8D37-06349C087B67}" type="parTrans" cxnId="{65867305-EAAC-4A5D-A0DB-F797328AD435}">
      <dgm:prSet/>
      <dgm:spPr/>
      <dgm:t>
        <a:bodyPr/>
        <a:lstStyle/>
        <a:p>
          <a:endParaRPr kumimoji="1" lang="ja-JP" altLang="en-US"/>
        </a:p>
      </dgm:t>
    </dgm:pt>
    <dgm:pt modelId="{21E1F690-791F-4E8C-BA94-D368435B1EE0}" type="sibTrans" cxnId="{65867305-EAAC-4A5D-A0DB-F797328AD435}">
      <dgm:prSet/>
      <dgm:spPr/>
      <dgm:t>
        <a:bodyPr/>
        <a:lstStyle/>
        <a:p>
          <a:endParaRPr kumimoji="1" lang="ja-JP" altLang="en-US"/>
        </a:p>
      </dgm:t>
    </dgm:pt>
    <dgm:pt modelId="{066B7CC3-8A8F-4B0A-B53A-BF47C7BE3332}">
      <dgm:prSet custT="1"/>
      <dgm:spPr/>
      <dgm:t>
        <a:bodyPr/>
        <a:lstStyle/>
        <a:p>
          <a:pPr rtl="0"/>
          <a:endParaRPr kumimoji="1" lang="en-US" sz="900" dirty="0">
            <a:latin typeface="Tahoma" pitchFamily="34" charset="0"/>
            <a:cs typeface="Tahoma" pitchFamily="34" charset="0"/>
          </a:endParaRPr>
        </a:p>
      </dgm:t>
    </dgm:pt>
    <dgm:pt modelId="{771AB31E-019E-4D3C-8447-38D51B1F3E54}" type="parTrans" cxnId="{7B14A073-E051-4512-811A-3307C454E768}">
      <dgm:prSet/>
      <dgm:spPr/>
      <dgm:t>
        <a:bodyPr/>
        <a:lstStyle/>
        <a:p>
          <a:endParaRPr kumimoji="1" lang="ja-JP" altLang="en-US"/>
        </a:p>
      </dgm:t>
    </dgm:pt>
    <dgm:pt modelId="{058B5722-F0F4-48B6-A072-65B9EB34C362}" type="sibTrans" cxnId="{7B14A073-E051-4512-811A-3307C454E768}">
      <dgm:prSet/>
      <dgm:spPr/>
      <dgm:t>
        <a:bodyPr/>
        <a:lstStyle/>
        <a:p>
          <a:endParaRPr kumimoji="1" lang="ja-JP" altLang="en-US"/>
        </a:p>
      </dgm:t>
    </dgm:pt>
    <dgm:pt modelId="{650FB102-3844-4A4A-A6E6-BE9B8115C39C}" type="pres">
      <dgm:prSet presAssocID="{54FF8D57-E22B-4C55-AE92-D2E0B4FEFF7F}" presName="linear" presStyleCnt="0">
        <dgm:presLayoutVars>
          <dgm:animLvl val="lvl"/>
          <dgm:resizeHandles val="exact"/>
        </dgm:presLayoutVars>
      </dgm:prSet>
      <dgm:spPr/>
      <dgm:t>
        <a:bodyPr/>
        <a:lstStyle/>
        <a:p>
          <a:endParaRPr kumimoji="1" lang="ja-JP" altLang="en-US"/>
        </a:p>
      </dgm:t>
    </dgm:pt>
    <dgm:pt modelId="{6490BB1A-2E5A-4A56-86DF-16446C5D6E95}" type="pres">
      <dgm:prSet presAssocID="{D0554439-F19B-4115-8B71-4CBBCDE6735E}" presName="parentText" presStyleLbl="node1" presStyleIdx="0" presStyleCnt="4">
        <dgm:presLayoutVars>
          <dgm:chMax val="0"/>
          <dgm:bulletEnabled val="1"/>
        </dgm:presLayoutVars>
      </dgm:prSet>
      <dgm:spPr/>
      <dgm:t>
        <a:bodyPr/>
        <a:lstStyle/>
        <a:p>
          <a:endParaRPr kumimoji="1" lang="ja-JP" altLang="en-US"/>
        </a:p>
      </dgm:t>
    </dgm:pt>
    <dgm:pt modelId="{7D2BDB7F-E8C8-4816-B580-C4873E9F39A2}" type="pres">
      <dgm:prSet presAssocID="{3EEB7E54-6757-4E07-8BBB-0663E9BDE7E5}" presName="spacer" presStyleCnt="0"/>
      <dgm:spPr/>
    </dgm:pt>
    <dgm:pt modelId="{09281076-D4D3-4795-93B4-052C44F4AB04}" type="pres">
      <dgm:prSet presAssocID="{A50CB164-6459-4974-8E8C-CE28AF0208C4}" presName="parentText" presStyleLbl="node1" presStyleIdx="1" presStyleCnt="4">
        <dgm:presLayoutVars>
          <dgm:chMax val="0"/>
          <dgm:bulletEnabled val="1"/>
        </dgm:presLayoutVars>
      </dgm:prSet>
      <dgm:spPr/>
      <dgm:t>
        <a:bodyPr/>
        <a:lstStyle/>
        <a:p>
          <a:endParaRPr kumimoji="1" lang="ja-JP" altLang="en-US"/>
        </a:p>
      </dgm:t>
    </dgm:pt>
    <dgm:pt modelId="{6F0FEBF4-13BE-42D0-976F-5876ED269815}" type="pres">
      <dgm:prSet presAssocID="{A50CB164-6459-4974-8E8C-CE28AF0208C4}" presName="childText" presStyleLbl="revTx" presStyleIdx="0" presStyleCnt="1">
        <dgm:presLayoutVars>
          <dgm:bulletEnabled val="1"/>
        </dgm:presLayoutVars>
      </dgm:prSet>
      <dgm:spPr/>
      <dgm:t>
        <a:bodyPr/>
        <a:lstStyle/>
        <a:p>
          <a:endParaRPr kumimoji="1" lang="ja-JP" altLang="en-US"/>
        </a:p>
      </dgm:t>
    </dgm:pt>
    <dgm:pt modelId="{1C961197-668D-402A-A9D4-E36AEAE3963C}" type="pres">
      <dgm:prSet presAssocID="{842186A5-F191-4382-BE1C-86A8329D3166}" presName="parentText" presStyleLbl="node1" presStyleIdx="2" presStyleCnt="4">
        <dgm:presLayoutVars>
          <dgm:chMax val="0"/>
          <dgm:bulletEnabled val="1"/>
        </dgm:presLayoutVars>
      </dgm:prSet>
      <dgm:spPr/>
      <dgm:t>
        <a:bodyPr/>
        <a:lstStyle/>
        <a:p>
          <a:endParaRPr kumimoji="1" lang="ja-JP" altLang="en-US"/>
        </a:p>
      </dgm:t>
    </dgm:pt>
    <dgm:pt modelId="{EEDF7DB8-712C-4CB1-8740-DB9D3A4C0421}" type="pres">
      <dgm:prSet presAssocID="{08158C42-E6E0-4BC3-A242-467F4A0D74B3}" presName="spacer" presStyleCnt="0"/>
      <dgm:spPr/>
    </dgm:pt>
    <dgm:pt modelId="{9BD104D8-65D2-4E64-89AA-1E2779E01B52}" type="pres">
      <dgm:prSet presAssocID="{F77E8357-613B-41B5-B04D-63D4AA2DBA8B}" presName="parentText" presStyleLbl="node1" presStyleIdx="3" presStyleCnt="4" custLinFactNeighborY="-25728">
        <dgm:presLayoutVars>
          <dgm:chMax val="0"/>
          <dgm:bulletEnabled val="1"/>
        </dgm:presLayoutVars>
      </dgm:prSet>
      <dgm:spPr/>
      <dgm:t>
        <a:bodyPr/>
        <a:lstStyle/>
        <a:p>
          <a:endParaRPr kumimoji="1" lang="ja-JP" altLang="en-US"/>
        </a:p>
      </dgm:t>
    </dgm:pt>
  </dgm:ptLst>
  <dgm:cxnLst>
    <dgm:cxn modelId="{E0896216-C04E-425A-9A1C-2E53D78CE874}" srcId="{54FF8D57-E22B-4C55-AE92-D2E0B4FEFF7F}" destId="{A50CB164-6459-4974-8E8C-CE28AF0208C4}" srcOrd="1" destOrd="0" parTransId="{D73BE218-4E17-4315-B34B-33AB649930F9}" sibTransId="{A6F6DFBE-13C5-47A7-BC89-F8309E51668C}"/>
    <dgm:cxn modelId="{7A8A27B0-F77E-49C4-85BB-ABF3E17E37B4}" srcId="{A50CB164-6459-4974-8E8C-CE28AF0208C4}" destId="{91B24C68-C7FD-4971-B3A3-635B77B1CEF6}" srcOrd="1" destOrd="0" parTransId="{2CC70986-0435-4F07-886B-D6B8136C81D3}" sibTransId="{F30E4F9F-9955-4366-AE11-E5B56C7A9A26}"/>
    <dgm:cxn modelId="{6205CD40-6C02-4EB2-B398-4DA4FFA52162}" type="presOf" srcId="{A50CB164-6459-4974-8E8C-CE28AF0208C4}" destId="{09281076-D4D3-4795-93B4-052C44F4AB04}" srcOrd="0" destOrd="0" presId="urn:microsoft.com/office/officeart/2005/8/layout/vList2"/>
    <dgm:cxn modelId="{7CB61021-C13F-4172-A7D6-FD3C8DD188E5}" srcId="{A50CB164-6459-4974-8E8C-CE28AF0208C4}" destId="{1AE62F99-740E-4258-8A50-455A89E2CD9D}" srcOrd="0" destOrd="0" parTransId="{ABD62CE0-DA32-4365-9228-55B522DDE1C3}" sibTransId="{ACFA8007-AB73-47A1-A53F-21FDEB4872DA}"/>
    <dgm:cxn modelId="{49BCB2C0-D220-4129-B065-A95095FFD723}" type="presOf" srcId="{F77E8357-613B-41B5-B04D-63D4AA2DBA8B}" destId="{9BD104D8-65D2-4E64-89AA-1E2779E01B52}" srcOrd="0" destOrd="0" presId="urn:microsoft.com/office/officeart/2005/8/layout/vList2"/>
    <dgm:cxn modelId="{B65E3E99-75E6-4DAE-A933-288DCBC0749D}" srcId="{A50CB164-6459-4974-8E8C-CE28AF0208C4}" destId="{3A51ADEA-EB41-4C15-9CD0-7CBF16C9D5A1}" srcOrd="3" destOrd="0" parTransId="{0C099BB7-1915-4BE4-BEC0-84C8B41AD3AE}" sibTransId="{4F1492BC-574C-469C-AF4B-D95CED55F1B8}"/>
    <dgm:cxn modelId="{124D279D-0399-4D97-8909-8D8C9F472E82}" type="presOf" srcId="{54FF8D57-E22B-4C55-AE92-D2E0B4FEFF7F}" destId="{650FB102-3844-4A4A-A6E6-BE9B8115C39C}" srcOrd="0" destOrd="0" presId="urn:microsoft.com/office/officeart/2005/8/layout/vList2"/>
    <dgm:cxn modelId="{AA594B1A-6C9D-4B25-9152-8265A8BAA2F7}" type="presOf" srcId="{1AE62F99-740E-4258-8A50-455A89E2CD9D}" destId="{6F0FEBF4-13BE-42D0-976F-5876ED269815}" srcOrd="0" destOrd="0" presId="urn:microsoft.com/office/officeart/2005/8/layout/vList2"/>
    <dgm:cxn modelId="{65867305-EAAC-4A5D-A0DB-F797328AD435}" srcId="{54FF8D57-E22B-4C55-AE92-D2E0B4FEFF7F}" destId="{F77E8357-613B-41B5-B04D-63D4AA2DBA8B}" srcOrd="3" destOrd="0" parTransId="{ED1FF24E-50AF-4764-8D37-06349C087B67}" sibTransId="{21E1F690-791F-4E8C-BA94-D368435B1EE0}"/>
    <dgm:cxn modelId="{992F832F-564B-4E5E-BF96-2F611DFDA0F1}" type="presOf" srcId="{D0554439-F19B-4115-8B71-4CBBCDE6735E}" destId="{6490BB1A-2E5A-4A56-86DF-16446C5D6E95}" srcOrd="0" destOrd="0" presId="urn:microsoft.com/office/officeart/2005/8/layout/vList2"/>
    <dgm:cxn modelId="{91D373AC-3AB4-49D8-997D-AF7E1656B288}" type="presOf" srcId="{3A51ADEA-EB41-4C15-9CD0-7CBF16C9D5A1}" destId="{6F0FEBF4-13BE-42D0-976F-5876ED269815}" srcOrd="0" destOrd="3" presId="urn:microsoft.com/office/officeart/2005/8/layout/vList2"/>
    <dgm:cxn modelId="{FEFC9BA2-EE4D-49D3-95AE-8D88DF20F13F}" type="presOf" srcId="{7DA9D9D0-E8DA-4D69-92A5-95363729657F}" destId="{6F0FEBF4-13BE-42D0-976F-5876ED269815}" srcOrd="0" destOrd="2" presId="urn:microsoft.com/office/officeart/2005/8/layout/vList2"/>
    <dgm:cxn modelId="{AD333A3C-3DF3-40F2-A361-F5FDAF22DF87}" srcId="{54FF8D57-E22B-4C55-AE92-D2E0B4FEFF7F}" destId="{D0554439-F19B-4115-8B71-4CBBCDE6735E}" srcOrd="0" destOrd="0" parTransId="{F7B7CC14-12CC-4A96-93AF-F3ACA7089909}" sibTransId="{3EEB7E54-6757-4E07-8BBB-0663E9BDE7E5}"/>
    <dgm:cxn modelId="{61288D72-2989-4F2F-B192-08004DF7E074}" type="presOf" srcId="{066B7CC3-8A8F-4B0A-B53A-BF47C7BE3332}" destId="{6F0FEBF4-13BE-42D0-976F-5876ED269815}" srcOrd="0" destOrd="5" presId="urn:microsoft.com/office/officeart/2005/8/layout/vList2"/>
    <dgm:cxn modelId="{7B14A073-E051-4512-811A-3307C454E768}" srcId="{A50CB164-6459-4974-8E8C-CE28AF0208C4}" destId="{066B7CC3-8A8F-4B0A-B53A-BF47C7BE3332}" srcOrd="5" destOrd="0" parTransId="{771AB31E-019E-4D3C-8447-38D51B1F3E54}" sibTransId="{058B5722-F0F4-48B6-A072-65B9EB34C362}"/>
    <dgm:cxn modelId="{94EDDC2F-E39D-4AB0-A700-E1D4121AE1E3}" srcId="{54FF8D57-E22B-4C55-AE92-D2E0B4FEFF7F}" destId="{842186A5-F191-4382-BE1C-86A8329D3166}" srcOrd="2" destOrd="0" parTransId="{48C3C69A-285B-4C8D-A5CC-5A8060D2D54D}" sibTransId="{08158C42-E6E0-4BC3-A242-467F4A0D74B3}"/>
    <dgm:cxn modelId="{0BA20100-FD13-4400-8005-67258C1C0323}" srcId="{A50CB164-6459-4974-8E8C-CE28AF0208C4}" destId="{64AC2CCE-0F94-40D0-9581-3047BA286143}" srcOrd="4" destOrd="0" parTransId="{20DEBC59-66B8-40A5-B454-E20441CBD9B4}" sibTransId="{6ECD11B6-CC65-45C6-938E-459627067AEB}"/>
    <dgm:cxn modelId="{C348D0D7-275F-4CF8-9895-1C8EF0071E3E}" srcId="{A50CB164-6459-4974-8E8C-CE28AF0208C4}" destId="{7DA9D9D0-E8DA-4D69-92A5-95363729657F}" srcOrd="2" destOrd="0" parTransId="{B4DA3C39-65E0-46A7-923F-733134C2C7BD}" sibTransId="{9A24A8A6-9148-428B-93EC-8E2873252DC6}"/>
    <dgm:cxn modelId="{550EDAAF-48F7-4EE5-8ED2-42BB3483B93F}" type="presOf" srcId="{64AC2CCE-0F94-40D0-9581-3047BA286143}" destId="{6F0FEBF4-13BE-42D0-976F-5876ED269815}" srcOrd="0" destOrd="4" presId="urn:microsoft.com/office/officeart/2005/8/layout/vList2"/>
    <dgm:cxn modelId="{15104E93-1A59-44A3-8D15-28249AC25670}" type="presOf" srcId="{91B24C68-C7FD-4971-B3A3-635B77B1CEF6}" destId="{6F0FEBF4-13BE-42D0-976F-5876ED269815}" srcOrd="0" destOrd="1" presId="urn:microsoft.com/office/officeart/2005/8/layout/vList2"/>
    <dgm:cxn modelId="{320A33B9-622F-4DA8-926F-2087B111419A}" type="presOf" srcId="{842186A5-F191-4382-BE1C-86A8329D3166}" destId="{1C961197-668D-402A-A9D4-E36AEAE3963C}" srcOrd="0" destOrd="0" presId="urn:microsoft.com/office/officeart/2005/8/layout/vList2"/>
    <dgm:cxn modelId="{2507E806-937A-411F-9674-A4471353EAEA}" type="presParOf" srcId="{650FB102-3844-4A4A-A6E6-BE9B8115C39C}" destId="{6490BB1A-2E5A-4A56-86DF-16446C5D6E95}" srcOrd="0" destOrd="0" presId="urn:microsoft.com/office/officeart/2005/8/layout/vList2"/>
    <dgm:cxn modelId="{CB9421EC-3898-4601-B872-CBBFBC827725}" type="presParOf" srcId="{650FB102-3844-4A4A-A6E6-BE9B8115C39C}" destId="{7D2BDB7F-E8C8-4816-B580-C4873E9F39A2}" srcOrd="1" destOrd="0" presId="urn:microsoft.com/office/officeart/2005/8/layout/vList2"/>
    <dgm:cxn modelId="{EC26D74B-3B28-49CE-9E20-DF4DB3FD1F49}" type="presParOf" srcId="{650FB102-3844-4A4A-A6E6-BE9B8115C39C}" destId="{09281076-D4D3-4795-93B4-052C44F4AB04}" srcOrd="2" destOrd="0" presId="urn:microsoft.com/office/officeart/2005/8/layout/vList2"/>
    <dgm:cxn modelId="{1F55F984-BB85-4F65-ADA8-9D390B17C1F7}" type="presParOf" srcId="{650FB102-3844-4A4A-A6E6-BE9B8115C39C}" destId="{6F0FEBF4-13BE-42D0-976F-5876ED269815}" srcOrd="3" destOrd="0" presId="urn:microsoft.com/office/officeart/2005/8/layout/vList2"/>
    <dgm:cxn modelId="{43BC2189-F1E4-4A11-9E3F-81CCC810F605}" type="presParOf" srcId="{650FB102-3844-4A4A-A6E6-BE9B8115C39C}" destId="{1C961197-668D-402A-A9D4-E36AEAE3963C}" srcOrd="4" destOrd="0" presId="urn:microsoft.com/office/officeart/2005/8/layout/vList2"/>
    <dgm:cxn modelId="{D86B3A78-6F44-48B0-91F8-1C713C3CFF3D}" type="presParOf" srcId="{650FB102-3844-4A4A-A6E6-BE9B8115C39C}" destId="{EEDF7DB8-712C-4CB1-8740-DB9D3A4C0421}" srcOrd="5" destOrd="0" presId="urn:microsoft.com/office/officeart/2005/8/layout/vList2"/>
    <dgm:cxn modelId="{40C39972-2D0D-40FE-B275-30EC244A9463}" type="presParOf" srcId="{650FB102-3844-4A4A-A6E6-BE9B8115C39C}" destId="{9BD104D8-65D2-4E64-89AA-1E2779E01B52}" srcOrd="6" destOrd="0" presId="urn:microsoft.com/office/officeart/2005/8/layout/vList2"/>
  </dgm:cxnLst>
  <dgm:bg/>
  <dgm:whole/>
</dgm:dataModel>
</file>

<file path=ppt/diagrams/data2.xml><?xml version="1.0" encoding="utf-8"?>
<dgm:dataModel xmlns:dgm="http://schemas.openxmlformats.org/drawingml/2006/diagram" xmlns:a="http://schemas.openxmlformats.org/drawingml/2006/main">
  <dgm:ptLst>
    <dgm:pt modelId="{39F118A3-511E-45BF-AEE2-5E13D931D20A}" type="doc">
      <dgm:prSet loTypeId="urn:microsoft.com/office/officeart/2005/8/layout/cycle2" loCatId="cycle" qsTypeId="urn:microsoft.com/office/officeart/2005/8/quickstyle/simple5" qsCatId="simple" csTypeId="urn:microsoft.com/office/officeart/2005/8/colors/colorful2" csCatId="colorful" phldr="1"/>
      <dgm:spPr/>
      <dgm:t>
        <a:bodyPr/>
        <a:lstStyle/>
        <a:p>
          <a:endParaRPr kumimoji="1" lang="ja-JP" altLang="en-US"/>
        </a:p>
      </dgm:t>
    </dgm:pt>
    <dgm:pt modelId="{04F6393D-136E-488E-BF86-16B1D90B87E7}">
      <dgm:prSet phldrT="[テキスト]"/>
      <dgm:spPr/>
      <dgm:t>
        <a:bodyPr/>
        <a:lstStyle/>
        <a:p>
          <a:r>
            <a:rPr kumimoji="1" lang="en-US" altLang="ja-JP" dirty="0" smtClean="0">
              <a:latin typeface="Tahoma" pitchFamily="34" charset="0"/>
              <a:cs typeface="Tahoma" pitchFamily="34" charset="0"/>
            </a:rPr>
            <a:t>BUG</a:t>
          </a:r>
          <a:br>
            <a:rPr kumimoji="1" lang="en-US" altLang="ja-JP" dirty="0" smtClean="0">
              <a:latin typeface="Tahoma" pitchFamily="34" charset="0"/>
              <a:cs typeface="Tahoma" pitchFamily="34" charset="0"/>
            </a:rPr>
          </a:br>
          <a:r>
            <a:rPr kumimoji="1" lang="en-US" altLang="ja-JP" dirty="0" smtClean="0">
              <a:latin typeface="Tahoma" pitchFamily="34" charset="0"/>
              <a:cs typeface="Tahoma" pitchFamily="34" charset="0"/>
            </a:rPr>
            <a:t>fix</a:t>
          </a:r>
          <a:endParaRPr kumimoji="1" lang="ja-JP" altLang="en-US" dirty="0">
            <a:latin typeface="Tahoma" pitchFamily="34" charset="0"/>
            <a:cs typeface="Tahoma" pitchFamily="34" charset="0"/>
          </a:endParaRPr>
        </a:p>
      </dgm:t>
    </dgm:pt>
    <dgm:pt modelId="{2B0CC3C3-4F59-453A-94E9-AA64F7DBB455}" type="parTrans" cxnId="{9B1ED4A3-39D7-4141-83C4-5DCE85179697}">
      <dgm:prSet/>
      <dgm:spPr/>
      <dgm:t>
        <a:bodyPr/>
        <a:lstStyle/>
        <a:p>
          <a:endParaRPr kumimoji="1" lang="ja-JP" altLang="en-US"/>
        </a:p>
      </dgm:t>
    </dgm:pt>
    <dgm:pt modelId="{DE3277CC-BA09-457C-AC62-F241A250FFFE}" type="sibTrans" cxnId="{9B1ED4A3-39D7-4141-83C4-5DCE85179697}">
      <dgm:prSet/>
      <dgm:spPr/>
      <dgm:t>
        <a:bodyPr/>
        <a:lstStyle/>
        <a:p>
          <a:endParaRPr kumimoji="1" lang="ja-JP" altLang="en-US"/>
        </a:p>
      </dgm:t>
    </dgm:pt>
    <dgm:pt modelId="{5AE5DB63-DCFB-4852-90C3-79711191B0FB}">
      <dgm:prSet phldrT="[テキスト]"/>
      <dgm:spPr/>
      <dgm:t>
        <a:bodyPr/>
        <a:lstStyle/>
        <a:p>
          <a:r>
            <a:rPr kumimoji="1" lang="en-US" altLang="ja-JP" dirty="0" smtClean="0">
              <a:latin typeface="Tahoma" pitchFamily="34" charset="0"/>
              <a:cs typeface="Tahoma" pitchFamily="34" charset="0"/>
            </a:rPr>
            <a:t>Merge</a:t>
          </a:r>
          <a:endParaRPr kumimoji="1" lang="ja-JP" altLang="en-US" dirty="0">
            <a:latin typeface="Tahoma" pitchFamily="34" charset="0"/>
            <a:cs typeface="Tahoma" pitchFamily="34" charset="0"/>
          </a:endParaRPr>
        </a:p>
      </dgm:t>
    </dgm:pt>
    <dgm:pt modelId="{73D63086-5139-4388-B420-0739781CF49C}" type="parTrans" cxnId="{193B0022-4200-44CE-9DAD-A5A6F0BA4298}">
      <dgm:prSet/>
      <dgm:spPr/>
      <dgm:t>
        <a:bodyPr/>
        <a:lstStyle/>
        <a:p>
          <a:endParaRPr kumimoji="1" lang="ja-JP" altLang="en-US"/>
        </a:p>
      </dgm:t>
    </dgm:pt>
    <dgm:pt modelId="{D5714859-70D1-473D-9D13-F3E51286301B}" type="sibTrans" cxnId="{193B0022-4200-44CE-9DAD-A5A6F0BA4298}">
      <dgm:prSet/>
      <dgm:spPr/>
      <dgm:t>
        <a:bodyPr/>
        <a:lstStyle/>
        <a:p>
          <a:endParaRPr kumimoji="1" lang="ja-JP" altLang="en-US"/>
        </a:p>
      </dgm:t>
    </dgm:pt>
    <dgm:pt modelId="{BE7FD991-4F21-4E29-8613-CC91BE4D7F21}">
      <dgm:prSet phldrT="[テキスト]"/>
      <dgm:spPr/>
      <dgm:t>
        <a:bodyPr/>
        <a:lstStyle/>
        <a:p>
          <a:r>
            <a:rPr kumimoji="1" lang="en-US" altLang="ja-JP" dirty="0" smtClean="0">
              <a:latin typeface="Tahoma" pitchFamily="34" charset="0"/>
              <a:cs typeface="Tahoma" pitchFamily="34" charset="0"/>
            </a:rPr>
            <a:t>Test</a:t>
          </a:r>
          <a:endParaRPr kumimoji="1" lang="ja-JP" altLang="en-US" dirty="0">
            <a:latin typeface="Tahoma" pitchFamily="34" charset="0"/>
            <a:cs typeface="Tahoma" pitchFamily="34" charset="0"/>
          </a:endParaRPr>
        </a:p>
      </dgm:t>
    </dgm:pt>
    <dgm:pt modelId="{29FB571E-192D-4445-B3D6-35563C269588}" type="parTrans" cxnId="{14936D5C-19A4-41C8-9E9E-35AD181972CD}">
      <dgm:prSet/>
      <dgm:spPr/>
      <dgm:t>
        <a:bodyPr/>
        <a:lstStyle/>
        <a:p>
          <a:endParaRPr kumimoji="1" lang="ja-JP" altLang="en-US"/>
        </a:p>
      </dgm:t>
    </dgm:pt>
    <dgm:pt modelId="{39AEC352-1B89-4BCE-B4CC-2ED3A9B87FBE}" type="sibTrans" cxnId="{14936D5C-19A4-41C8-9E9E-35AD181972CD}">
      <dgm:prSet/>
      <dgm:spPr/>
      <dgm:t>
        <a:bodyPr/>
        <a:lstStyle/>
        <a:p>
          <a:endParaRPr kumimoji="1" lang="ja-JP" altLang="en-US"/>
        </a:p>
      </dgm:t>
    </dgm:pt>
    <dgm:pt modelId="{29DDD4E9-0B6A-4B51-AB75-89F455C03393}" type="pres">
      <dgm:prSet presAssocID="{39F118A3-511E-45BF-AEE2-5E13D931D20A}" presName="cycle" presStyleCnt="0">
        <dgm:presLayoutVars>
          <dgm:dir/>
          <dgm:resizeHandles val="exact"/>
        </dgm:presLayoutVars>
      </dgm:prSet>
      <dgm:spPr/>
      <dgm:t>
        <a:bodyPr/>
        <a:lstStyle/>
        <a:p>
          <a:endParaRPr kumimoji="1" lang="ja-JP" altLang="en-US"/>
        </a:p>
      </dgm:t>
    </dgm:pt>
    <dgm:pt modelId="{380852E3-B212-4DDF-8752-615EFC2B3E43}" type="pres">
      <dgm:prSet presAssocID="{04F6393D-136E-488E-BF86-16B1D90B87E7}" presName="node" presStyleLbl="node1" presStyleIdx="0" presStyleCnt="3">
        <dgm:presLayoutVars>
          <dgm:bulletEnabled val="1"/>
        </dgm:presLayoutVars>
      </dgm:prSet>
      <dgm:spPr/>
      <dgm:t>
        <a:bodyPr/>
        <a:lstStyle/>
        <a:p>
          <a:endParaRPr kumimoji="1" lang="ja-JP" altLang="en-US"/>
        </a:p>
      </dgm:t>
    </dgm:pt>
    <dgm:pt modelId="{5CE4F16D-29A5-45DD-BC0A-E61001C05018}" type="pres">
      <dgm:prSet presAssocID="{DE3277CC-BA09-457C-AC62-F241A250FFFE}" presName="sibTrans" presStyleLbl="sibTrans2D1" presStyleIdx="0" presStyleCnt="3"/>
      <dgm:spPr/>
      <dgm:t>
        <a:bodyPr/>
        <a:lstStyle/>
        <a:p>
          <a:endParaRPr kumimoji="1" lang="ja-JP" altLang="en-US"/>
        </a:p>
      </dgm:t>
    </dgm:pt>
    <dgm:pt modelId="{6438B801-0FB6-4DD9-BA30-011046719067}" type="pres">
      <dgm:prSet presAssocID="{DE3277CC-BA09-457C-AC62-F241A250FFFE}" presName="connectorText" presStyleLbl="sibTrans2D1" presStyleIdx="0" presStyleCnt="3"/>
      <dgm:spPr/>
      <dgm:t>
        <a:bodyPr/>
        <a:lstStyle/>
        <a:p>
          <a:endParaRPr kumimoji="1" lang="ja-JP" altLang="en-US"/>
        </a:p>
      </dgm:t>
    </dgm:pt>
    <dgm:pt modelId="{64D29D73-8F65-4C71-9316-8E6A17029FAC}" type="pres">
      <dgm:prSet presAssocID="{5AE5DB63-DCFB-4852-90C3-79711191B0FB}" presName="node" presStyleLbl="node1" presStyleIdx="1" presStyleCnt="3">
        <dgm:presLayoutVars>
          <dgm:bulletEnabled val="1"/>
        </dgm:presLayoutVars>
      </dgm:prSet>
      <dgm:spPr/>
      <dgm:t>
        <a:bodyPr/>
        <a:lstStyle/>
        <a:p>
          <a:endParaRPr kumimoji="1" lang="ja-JP" altLang="en-US"/>
        </a:p>
      </dgm:t>
    </dgm:pt>
    <dgm:pt modelId="{18AE2025-F944-4682-9CFF-17A8779A4762}" type="pres">
      <dgm:prSet presAssocID="{D5714859-70D1-473D-9D13-F3E51286301B}" presName="sibTrans" presStyleLbl="sibTrans2D1" presStyleIdx="1" presStyleCnt="3"/>
      <dgm:spPr/>
      <dgm:t>
        <a:bodyPr/>
        <a:lstStyle/>
        <a:p>
          <a:endParaRPr kumimoji="1" lang="ja-JP" altLang="en-US"/>
        </a:p>
      </dgm:t>
    </dgm:pt>
    <dgm:pt modelId="{CD25C8B4-F479-4398-8A7F-10927D2B5F01}" type="pres">
      <dgm:prSet presAssocID="{D5714859-70D1-473D-9D13-F3E51286301B}" presName="connectorText" presStyleLbl="sibTrans2D1" presStyleIdx="1" presStyleCnt="3"/>
      <dgm:spPr/>
      <dgm:t>
        <a:bodyPr/>
        <a:lstStyle/>
        <a:p>
          <a:endParaRPr kumimoji="1" lang="ja-JP" altLang="en-US"/>
        </a:p>
      </dgm:t>
    </dgm:pt>
    <dgm:pt modelId="{264DA6BC-AC3A-40D9-B78C-52352077FE0E}" type="pres">
      <dgm:prSet presAssocID="{BE7FD991-4F21-4E29-8613-CC91BE4D7F21}" presName="node" presStyleLbl="node1" presStyleIdx="2" presStyleCnt="3">
        <dgm:presLayoutVars>
          <dgm:bulletEnabled val="1"/>
        </dgm:presLayoutVars>
      </dgm:prSet>
      <dgm:spPr/>
      <dgm:t>
        <a:bodyPr/>
        <a:lstStyle/>
        <a:p>
          <a:endParaRPr kumimoji="1" lang="ja-JP" altLang="en-US"/>
        </a:p>
      </dgm:t>
    </dgm:pt>
    <dgm:pt modelId="{4CE7D634-7963-40FE-AD8E-E4C7DED46275}" type="pres">
      <dgm:prSet presAssocID="{39AEC352-1B89-4BCE-B4CC-2ED3A9B87FBE}" presName="sibTrans" presStyleLbl="sibTrans2D1" presStyleIdx="2" presStyleCnt="3"/>
      <dgm:spPr/>
      <dgm:t>
        <a:bodyPr/>
        <a:lstStyle/>
        <a:p>
          <a:endParaRPr kumimoji="1" lang="ja-JP" altLang="en-US"/>
        </a:p>
      </dgm:t>
    </dgm:pt>
    <dgm:pt modelId="{C6DF73A7-C7A2-4E59-B2CD-484B8387A00A}" type="pres">
      <dgm:prSet presAssocID="{39AEC352-1B89-4BCE-B4CC-2ED3A9B87FBE}" presName="connectorText" presStyleLbl="sibTrans2D1" presStyleIdx="2" presStyleCnt="3"/>
      <dgm:spPr/>
      <dgm:t>
        <a:bodyPr/>
        <a:lstStyle/>
        <a:p>
          <a:endParaRPr kumimoji="1" lang="ja-JP" altLang="en-US"/>
        </a:p>
      </dgm:t>
    </dgm:pt>
  </dgm:ptLst>
  <dgm:cxnLst>
    <dgm:cxn modelId="{3C113E14-88CB-4573-837B-4F5D7098791B}" type="presOf" srcId="{DE3277CC-BA09-457C-AC62-F241A250FFFE}" destId="{5CE4F16D-29A5-45DD-BC0A-E61001C05018}" srcOrd="0" destOrd="0" presId="urn:microsoft.com/office/officeart/2005/8/layout/cycle2"/>
    <dgm:cxn modelId="{50AEE281-DEE0-45CC-852D-C83C85121DBD}" type="presOf" srcId="{39AEC352-1B89-4BCE-B4CC-2ED3A9B87FBE}" destId="{C6DF73A7-C7A2-4E59-B2CD-484B8387A00A}" srcOrd="1" destOrd="0" presId="urn:microsoft.com/office/officeart/2005/8/layout/cycle2"/>
    <dgm:cxn modelId="{14936D5C-19A4-41C8-9E9E-35AD181972CD}" srcId="{39F118A3-511E-45BF-AEE2-5E13D931D20A}" destId="{BE7FD991-4F21-4E29-8613-CC91BE4D7F21}" srcOrd="2" destOrd="0" parTransId="{29FB571E-192D-4445-B3D6-35563C269588}" sibTransId="{39AEC352-1B89-4BCE-B4CC-2ED3A9B87FBE}"/>
    <dgm:cxn modelId="{19913AF3-8205-4C3D-8092-9F325B99A59D}" type="presOf" srcId="{39AEC352-1B89-4BCE-B4CC-2ED3A9B87FBE}" destId="{4CE7D634-7963-40FE-AD8E-E4C7DED46275}" srcOrd="0" destOrd="0" presId="urn:microsoft.com/office/officeart/2005/8/layout/cycle2"/>
    <dgm:cxn modelId="{74C3B9B0-3DAE-475C-B672-1373CE143EB6}" type="presOf" srcId="{5AE5DB63-DCFB-4852-90C3-79711191B0FB}" destId="{64D29D73-8F65-4C71-9316-8E6A17029FAC}" srcOrd="0" destOrd="0" presId="urn:microsoft.com/office/officeart/2005/8/layout/cycle2"/>
    <dgm:cxn modelId="{B2E19136-7CA7-4A11-952F-85E909ACDE92}" type="presOf" srcId="{DE3277CC-BA09-457C-AC62-F241A250FFFE}" destId="{6438B801-0FB6-4DD9-BA30-011046719067}" srcOrd="1" destOrd="0" presId="urn:microsoft.com/office/officeart/2005/8/layout/cycle2"/>
    <dgm:cxn modelId="{0F039198-F9CA-4AD0-B9DA-FBFA786E8313}" type="presOf" srcId="{39F118A3-511E-45BF-AEE2-5E13D931D20A}" destId="{29DDD4E9-0B6A-4B51-AB75-89F455C03393}" srcOrd="0" destOrd="0" presId="urn:microsoft.com/office/officeart/2005/8/layout/cycle2"/>
    <dgm:cxn modelId="{2010FDF4-BC98-4DBB-A1D7-B8D21138C9D0}" type="presOf" srcId="{D5714859-70D1-473D-9D13-F3E51286301B}" destId="{CD25C8B4-F479-4398-8A7F-10927D2B5F01}" srcOrd="1" destOrd="0" presId="urn:microsoft.com/office/officeart/2005/8/layout/cycle2"/>
    <dgm:cxn modelId="{9B1ED4A3-39D7-4141-83C4-5DCE85179697}" srcId="{39F118A3-511E-45BF-AEE2-5E13D931D20A}" destId="{04F6393D-136E-488E-BF86-16B1D90B87E7}" srcOrd="0" destOrd="0" parTransId="{2B0CC3C3-4F59-453A-94E9-AA64F7DBB455}" sibTransId="{DE3277CC-BA09-457C-AC62-F241A250FFFE}"/>
    <dgm:cxn modelId="{114A15B7-3E4A-46A5-A87C-B82C7443E2A5}" type="presOf" srcId="{04F6393D-136E-488E-BF86-16B1D90B87E7}" destId="{380852E3-B212-4DDF-8752-615EFC2B3E43}" srcOrd="0" destOrd="0" presId="urn:microsoft.com/office/officeart/2005/8/layout/cycle2"/>
    <dgm:cxn modelId="{508072C9-A863-41E5-ACF5-E00431A11C59}" type="presOf" srcId="{D5714859-70D1-473D-9D13-F3E51286301B}" destId="{18AE2025-F944-4682-9CFF-17A8779A4762}" srcOrd="0" destOrd="0" presId="urn:microsoft.com/office/officeart/2005/8/layout/cycle2"/>
    <dgm:cxn modelId="{193B0022-4200-44CE-9DAD-A5A6F0BA4298}" srcId="{39F118A3-511E-45BF-AEE2-5E13D931D20A}" destId="{5AE5DB63-DCFB-4852-90C3-79711191B0FB}" srcOrd="1" destOrd="0" parTransId="{73D63086-5139-4388-B420-0739781CF49C}" sibTransId="{D5714859-70D1-473D-9D13-F3E51286301B}"/>
    <dgm:cxn modelId="{0D31A8DC-FBC0-4DF9-82AE-FE36E80CE09F}" type="presOf" srcId="{BE7FD991-4F21-4E29-8613-CC91BE4D7F21}" destId="{264DA6BC-AC3A-40D9-B78C-52352077FE0E}" srcOrd="0" destOrd="0" presId="urn:microsoft.com/office/officeart/2005/8/layout/cycle2"/>
    <dgm:cxn modelId="{5C768249-E6D1-4865-8F9D-008BC6FFFBF0}" type="presParOf" srcId="{29DDD4E9-0B6A-4B51-AB75-89F455C03393}" destId="{380852E3-B212-4DDF-8752-615EFC2B3E43}" srcOrd="0" destOrd="0" presId="urn:microsoft.com/office/officeart/2005/8/layout/cycle2"/>
    <dgm:cxn modelId="{0720E508-D997-4905-B1AA-EEACA8FCAB8A}" type="presParOf" srcId="{29DDD4E9-0B6A-4B51-AB75-89F455C03393}" destId="{5CE4F16D-29A5-45DD-BC0A-E61001C05018}" srcOrd="1" destOrd="0" presId="urn:microsoft.com/office/officeart/2005/8/layout/cycle2"/>
    <dgm:cxn modelId="{2527AFD5-335A-41B3-86AC-DC7818F51223}" type="presParOf" srcId="{5CE4F16D-29A5-45DD-BC0A-E61001C05018}" destId="{6438B801-0FB6-4DD9-BA30-011046719067}" srcOrd="0" destOrd="0" presId="urn:microsoft.com/office/officeart/2005/8/layout/cycle2"/>
    <dgm:cxn modelId="{F6BDC342-4EF5-496C-A838-FA263EC80B69}" type="presParOf" srcId="{29DDD4E9-0B6A-4B51-AB75-89F455C03393}" destId="{64D29D73-8F65-4C71-9316-8E6A17029FAC}" srcOrd="2" destOrd="0" presId="urn:microsoft.com/office/officeart/2005/8/layout/cycle2"/>
    <dgm:cxn modelId="{F54E3C5B-FADC-4C64-875B-9D1195D5475D}" type="presParOf" srcId="{29DDD4E9-0B6A-4B51-AB75-89F455C03393}" destId="{18AE2025-F944-4682-9CFF-17A8779A4762}" srcOrd="3" destOrd="0" presId="urn:microsoft.com/office/officeart/2005/8/layout/cycle2"/>
    <dgm:cxn modelId="{63636FE7-F8E6-49A0-8182-CE20F954DB87}" type="presParOf" srcId="{18AE2025-F944-4682-9CFF-17A8779A4762}" destId="{CD25C8B4-F479-4398-8A7F-10927D2B5F01}" srcOrd="0" destOrd="0" presId="urn:microsoft.com/office/officeart/2005/8/layout/cycle2"/>
    <dgm:cxn modelId="{015F9874-9009-4AD6-BA5F-DA177A9DF016}" type="presParOf" srcId="{29DDD4E9-0B6A-4B51-AB75-89F455C03393}" destId="{264DA6BC-AC3A-40D9-B78C-52352077FE0E}" srcOrd="4" destOrd="0" presId="urn:microsoft.com/office/officeart/2005/8/layout/cycle2"/>
    <dgm:cxn modelId="{67CEABB8-0A4D-4FA5-B6EF-026BE6E6F10A}" type="presParOf" srcId="{29DDD4E9-0B6A-4B51-AB75-89F455C03393}" destId="{4CE7D634-7963-40FE-AD8E-E4C7DED46275}" srcOrd="5" destOrd="0" presId="urn:microsoft.com/office/officeart/2005/8/layout/cycle2"/>
    <dgm:cxn modelId="{3C584E93-5170-4CF0-9404-02428E8F2B58}" type="presParOf" srcId="{4CE7D634-7963-40FE-AD8E-E4C7DED46275}" destId="{C6DF73A7-C7A2-4E59-B2CD-484B8387A00A}" srcOrd="0" destOrd="0" presId="urn:microsoft.com/office/officeart/2005/8/layout/cycle2"/>
  </dgm:cxnLst>
  <dgm:bg/>
  <dgm:whole/>
</dgm:dataModel>
</file>

<file path=ppt/diagrams/data3.xml><?xml version="1.0" encoding="utf-8"?>
<dgm:dataModel xmlns:dgm="http://schemas.openxmlformats.org/drawingml/2006/diagram" xmlns:a="http://schemas.openxmlformats.org/drawingml/2006/main">
  <dgm:ptLst>
    <dgm:pt modelId="{1EE915B3-5BF3-4A1C-A4CF-94510679E420}" type="doc">
      <dgm:prSet loTypeId="urn:microsoft.com/office/officeart/2005/8/layout/vList3" loCatId="list" qsTypeId="urn:microsoft.com/office/officeart/2005/8/quickstyle/simple5" qsCatId="simple" csTypeId="urn:microsoft.com/office/officeart/2005/8/colors/accent1_2" csCatId="accent1" phldr="1"/>
      <dgm:spPr/>
      <dgm:t>
        <a:bodyPr/>
        <a:lstStyle/>
        <a:p>
          <a:endParaRPr kumimoji="1" lang="ja-JP" altLang="en-US"/>
        </a:p>
      </dgm:t>
    </dgm:pt>
    <dgm:pt modelId="{67BCB2BA-15B5-47F8-B1D5-57C32FD59F1F}">
      <dgm:prSet custT="1"/>
      <dgm:spPr/>
      <dgm:t>
        <a:bodyPr/>
        <a:lstStyle/>
        <a:p>
          <a:pPr rtl="0"/>
          <a:r>
            <a:rPr kumimoji="1" lang="ja-JP" sz="1400" dirty="0" smtClean="0">
              <a:latin typeface="Tahoma" pitchFamily="34" charset="0"/>
              <a:cs typeface="Tahoma" pitchFamily="34" charset="0"/>
            </a:rPr>
            <a:t>従来 </a:t>
          </a:r>
          <a:r>
            <a:rPr kumimoji="1" lang="en-US" sz="1400" dirty="0" smtClean="0">
              <a:latin typeface="Tahoma" pitchFamily="34" charset="0"/>
              <a:cs typeface="Tahoma" pitchFamily="34" charset="0"/>
            </a:rPr>
            <a:t>3</a:t>
          </a:r>
          <a:r>
            <a:rPr kumimoji="1" lang="en-US" sz="1400" baseline="30000" dirty="0" smtClean="0">
              <a:latin typeface="Tahoma" pitchFamily="34" charset="0"/>
              <a:cs typeface="Tahoma" pitchFamily="34" charset="0"/>
            </a:rPr>
            <a:t>rd</a:t>
          </a:r>
          <a:r>
            <a:rPr kumimoji="1" lang="ja-JP" sz="1400" dirty="0" smtClean="0">
              <a:latin typeface="Tahoma" pitchFamily="34" charset="0"/>
              <a:cs typeface="Tahoma" pitchFamily="34" charset="0"/>
            </a:rPr>
            <a:t> </a:t>
          </a:r>
          <a:r>
            <a:rPr kumimoji="1" lang="en-US" sz="1400" dirty="0" smtClean="0">
              <a:latin typeface="Tahoma" pitchFamily="34" charset="0"/>
              <a:cs typeface="Tahoma" pitchFamily="34" charset="0"/>
            </a:rPr>
            <a:t>party</a:t>
          </a:r>
          <a:r>
            <a:rPr kumimoji="1" lang="ja-JP" sz="1400" dirty="0" smtClean="0">
              <a:latin typeface="Tahoma" pitchFamily="34" charset="0"/>
              <a:cs typeface="Tahoma" pitchFamily="34" charset="0"/>
            </a:rPr>
            <a:t> </a:t>
          </a:r>
          <a:r>
            <a:rPr kumimoji="1" lang="en-US" sz="1400" dirty="0" smtClean="0">
              <a:latin typeface="Tahoma" pitchFamily="34" charset="0"/>
              <a:cs typeface="Tahoma" pitchFamily="34" charset="0"/>
            </a:rPr>
            <a:t>SI</a:t>
          </a:r>
          <a:r>
            <a:rPr kumimoji="1" lang="ja-JP" sz="1400" dirty="0" smtClean="0">
              <a:latin typeface="Tahoma" pitchFamily="34" charset="0"/>
              <a:cs typeface="Tahoma" pitchFamily="34" charset="0"/>
            </a:rPr>
            <a:t> に丸投げするケースが多く、個々の改善（バグ修正）がオリジナルコードに</a:t>
          </a:r>
          <a:r>
            <a:rPr kumimoji="1" lang="en-US" altLang="ja-JP" sz="1400" dirty="0" smtClean="0">
              <a:latin typeface="Tahoma" pitchFamily="34" charset="0"/>
              <a:cs typeface="Tahoma" pitchFamily="34" charset="0"/>
            </a:rPr>
            <a:t/>
          </a:r>
          <a:br>
            <a:rPr kumimoji="1" lang="en-US" altLang="ja-JP" sz="1400" dirty="0" smtClean="0">
              <a:latin typeface="Tahoma" pitchFamily="34" charset="0"/>
              <a:cs typeface="Tahoma" pitchFamily="34" charset="0"/>
            </a:rPr>
          </a:br>
          <a:r>
            <a:rPr kumimoji="1" lang="ja-JP" sz="1400" dirty="0" smtClean="0">
              <a:latin typeface="Tahoma" pitchFamily="34" charset="0"/>
              <a:cs typeface="Tahoma" pitchFamily="34" charset="0"/>
            </a:rPr>
            <a:t>反映されない傾向が強かった （ </a:t>
          </a:r>
          <a:r>
            <a:rPr kumimoji="1" lang="en-US" sz="1400" dirty="0" smtClean="0">
              <a:latin typeface="Tahoma" pitchFamily="34" charset="0"/>
              <a:cs typeface="Tahoma" pitchFamily="34" charset="0"/>
            </a:rPr>
            <a:t>SI</a:t>
          </a:r>
          <a:r>
            <a:rPr kumimoji="1" lang="ja-JP" sz="1400" dirty="0" smtClean="0">
              <a:latin typeface="Tahoma" pitchFamily="34" charset="0"/>
              <a:cs typeface="Tahoma" pitchFamily="34" charset="0"/>
            </a:rPr>
            <a:t> 会社</a:t>
          </a:r>
          <a:r>
            <a:rPr kumimoji="1" lang="ja-JP" altLang="en-US" sz="1400" dirty="0" smtClean="0">
              <a:latin typeface="Tahoma" pitchFamily="34" charset="0"/>
              <a:cs typeface="Tahoma" pitchFamily="34" charset="0"/>
            </a:rPr>
            <a:t>の多く</a:t>
          </a:r>
          <a:r>
            <a:rPr kumimoji="1" lang="ja-JP" sz="1400" dirty="0" smtClean="0">
              <a:latin typeface="Tahoma" pitchFamily="34" charset="0"/>
              <a:cs typeface="Tahoma" pitchFamily="34" charset="0"/>
            </a:rPr>
            <a:t>は自社ノウハウにしたがり、還元に消極的）</a:t>
          </a:r>
          <a:endParaRPr kumimoji="1" lang="en-US" sz="1400" dirty="0">
            <a:latin typeface="Tahoma" pitchFamily="34" charset="0"/>
            <a:cs typeface="Tahoma" pitchFamily="34" charset="0"/>
          </a:endParaRPr>
        </a:p>
      </dgm:t>
    </dgm:pt>
    <dgm:pt modelId="{CC6DBC97-F2A0-48E0-9CB2-ECE3EE7510E1}" type="parTrans" cxnId="{EA87D7FF-45AC-45EF-9813-85E0027307C4}">
      <dgm:prSet/>
      <dgm:spPr/>
      <dgm:t>
        <a:bodyPr/>
        <a:lstStyle/>
        <a:p>
          <a:endParaRPr kumimoji="1" lang="ja-JP" altLang="en-US"/>
        </a:p>
      </dgm:t>
    </dgm:pt>
    <dgm:pt modelId="{C93DBB56-9BEA-4589-B216-13371053D685}" type="sibTrans" cxnId="{EA87D7FF-45AC-45EF-9813-85E0027307C4}">
      <dgm:prSet/>
      <dgm:spPr/>
      <dgm:t>
        <a:bodyPr/>
        <a:lstStyle/>
        <a:p>
          <a:endParaRPr kumimoji="1" lang="ja-JP" altLang="en-US"/>
        </a:p>
      </dgm:t>
    </dgm:pt>
    <dgm:pt modelId="{076C8320-F322-450C-BE0A-974191B84294}">
      <dgm:prSet custT="1"/>
      <dgm:spPr/>
      <dgm:t>
        <a:bodyPr/>
        <a:lstStyle/>
        <a:p>
          <a:pPr rtl="0"/>
          <a:r>
            <a:rPr kumimoji="1" lang="ja-JP" sz="1400" dirty="0" smtClean="0">
              <a:latin typeface="Tahoma" pitchFamily="34" charset="0"/>
              <a:cs typeface="Tahoma" pitchFamily="34" charset="0"/>
            </a:rPr>
            <a:t>最近 </a:t>
          </a:r>
          <a:r>
            <a:rPr kumimoji="1" lang="en-US" sz="1400" dirty="0" smtClean="0">
              <a:latin typeface="Tahoma" pitchFamily="34" charset="0"/>
              <a:cs typeface="Tahoma" pitchFamily="34" charset="0"/>
            </a:rPr>
            <a:t>Renesas</a:t>
          </a:r>
          <a:r>
            <a:rPr kumimoji="1" lang="ja-JP" sz="1400" dirty="0" smtClean="0">
              <a:latin typeface="Tahoma" pitchFamily="34" charset="0"/>
              <a:cs typeface="Tahoma" pitchFamily="34" charset="0"/>
            </a:rPr>
            <a:t> が </a:t>
          </a:r>
          <a:r>
            <a:rPr kumimoji="1" lang="en-US" sz="1400" dirty="0" smtClean="0">
              <a:latin typeface="Tahoma" pitchFamily="34" charset="0"/>
              <a:cs typeface="Tahoma" pitchFamily="34" charset="0"/>
            </a:rPr>
            <a:t>Linux</a:t>
          </a:r>
          <a:r>
            <a:rPr kumimoji="1" lang="ja-JP" sz="1400" dirty="0" smtClean="0">
              <a:latin typeface="Tahoma" pitchFamily="34" charset="0"/>
              <a:cs typeface="Tahoma" pitchFamily="34" charset="0"/>
            </a:rPr>
            <a:t> </a:t>
          </a:r>
          <a:r>
            <a:rPr kumimoji="1" lang="en-US" sz="1400" dirty="0" smtClean="0">
              <a:latin typeface="Tahoma" pitchFamily="34" charset="0"/>
              <a:cs typeface="Tahoma" pitchFamily="34" charset="0"/>
            </a:rPr>
            <a:t>kernel</a:t>
          </a:r>
          <a:r>
            <a:rPr kumimoji="1" lang="ja-JP" sz="1400" dirty="0" smtClean="0">
              <a:latin typeface="Tahoma" pitchFamily="34" charset="0"/>
              <a:cs typeface="Tahoma" pitchFamily="34" charset="0"/>
            </a:rPr>
            <a:t> </a:t>
          </a:r>
          <a:r>
            <a:rPr kumimoji="1" lang="en-US" sz="1400" dirty="0" smtClean="0">
              <a:latin typeface="Tahoma" pitchFamily="34" charset="0"/>
              <a:cs typeface="Tahoma" pitchFamily="34" charset="0"/>
            </a:rPr>
            <a:t>/</a:t>
          </a:r>
          <a:r>
            <a:rPr kumimoji="1" lang="ja-JP" sz="1400" dirty="0" smtClean="0">
              <a:latin typeface="Tahoma" pitchFamily="34" charset="0"/>
              <a:cs typeface="Tahoma" pitchFamily="34" charset="0"/>
            </a:rPr>
            <a:t> </a:t>
          </a:r>
          <a:r>
            <a:rPr kumimoji="1" lang="en-US" sz="1400" dirty="0" smtClean="0">
              <a:latin typeface="Tahoma" pitchFamily="34" charset="0"/>
              <a:cs typeface="Tahoma" pitchFamily="34" charset="0"/>
            </a:rPr>
            <a:t>driver</a:t>
          </a:r>
          <a:r>
            <a:rPr kumimoji="1" lang="ja-JP" sz="1400" dirty="0" smtClean="0">
              <a:latin typeface="Tahoma" pitchFamily="34" charset="0"/>
              <a:cs typeface="Tahoma" pitchFamily="34" charset="0"/>
            </a:rPr>
            <a:t> の品質改善の主導権を取るようになったので</a:t>
          </a:r>
          <a:r>
            <a:rPr kumimoji="1" lang="en-US" altLang="ja-JP" sz="1400" dirty="0" smtClean="0">
              <a:latin typeface="Tahoma" pitchFamily="34" charset="0"/>
              <a:cs typeface="Tahoma" pitchFamily="34" charset="0"/>
            </a:rPr>
            <a:t/>
          </a:r>
          <a:br>
            <a:rPr kumimoji="1" lang="en-US" altLang="ja-JP" sz="1400" dirty="0" smtClean="0">
              <a:latin typeface="Tahoma" pitchFamily="34" charset="0"/>
              <a:cs typeface="Tahoma" pitchFamily="34" charset="0"/>
            </a:rPr>
          </a:br>
          <a:r>
            <a:rPr kumimoji="1" lang="ja-JP" sz="1400" dirty="0" smtClean="0">
              <a:latin typeface="Tahoma" pitchFamily="34" charset="0"/>
              <a:cs typeface="Tahoma" pitchFamily="34" charset="0"/>
            </a:rPr>
            <a:t>改善（バグ修正）</a:t>
          </a:r>
          <a:r>
            <a:rPr kumimoji="1" lang="ja-JP" altLang="en-US" sz="1400" dirty="0" smtClean="0">
              <a:latin typeface="Tahoma" pitchFamily="34" charset="0"/>
              <a:cs typeface="Tahoma" pitchFamily="34" charset="0"/>
            </a:rPr>
            <a:t> </a:t>
          </a:r>
          <a:r>
            <a:rPr kumimoji="1" lang="ja-JP" sz="1400" dirty="0" smtClean="0">
              <a:latin typeface="Tahoma" pitchFamily="34" charset="0"/>
              <a:cs typeface="Tahoma" pitchFamily="34" charset="0"/>
            </a:rPr>
            <a:t>が自動的に</a:t>
          </a:r>
          <a:r>
            <a:rPr kumimoji="1" lang="ja-JP" altLang="en-US" sz="1400" dirty="0" smtClean="0">
              <a:latin typeface="Tahoma" pitchFamily="34" charset="0"/>
              <a:cs typeface="Tahoma" pitchFamily="34" charset="0"/>
            </a:rPr>
            <a:t>マスターコードに</a:t>
          </a:r>
          <a:r>
            <a:rPr kumimoji="1" lang="ja-JP" sz="1400" dirty="0" smtClean="0">
              <a:latin typeface="Tahoma" pitchFamily="34" charset="0"/>
              <a:cs typeface="Tahoma" pitchFamily="34" charset="0"/>
            </a:rPr>
            <a:t>蓄積される仕組みが機能しはじめた </a:t>
          </a:r>
          <a:endParaRPr kumimoji="1" lang="en-US" sz="1400" dirty="0">
            <a:latin typeface="Tahoma" pitchFamily="34" charset="0"/>
            <a:cs typeface="Tahoma" pitchFamily="34" charset="0"/>
          </a:endParaRPr>
        </a:p>
      </dgm:t>
    </dgm:pt>
    <dgm:pt modelId="{4826C482-B22D-4B83-A6B5-454FF4B8392F}" type="parTrans" cxnId="{E8B5E46C-D47A-47FC-9D5A-5E6D71FD6D79}">
      <dgm:prSet/>
      <dgm:spPr/>
      <dgm:t>
        <a:bodyPr/>
        <a:lstStyle/>
        <a:p>
          <a:endParaRPr kumimoji="1" lang="ja-JP" altLang="en-US"/>
        </a:p>
      </dgm:t>
    </dgm:pt>
    <dgm:pt modelId="{3C4E9154-A6B3-4D3E-B806-059C59CB5853}" type="sibTrans" cxnId="{E8B5E46C-D47A-47FC-9D5A-5E6D71FD6D79}">
      <dgm:prSet/>
      <dgm:spPr/>
      <dgm:t>
        <a:bodyPr/>
        <a:lstStyle/>
        <a:p>
          <a:endParaRPr kumimoji="1" lang="ja-JP" altLang="en-US"/>
        </a:p>
      </dgm:t>
    </dgm:pt>
    <dgm:pt modelId="{4D9E6CF0-AACC-486E-BE5C-7F41158FECDC}">
      <dgm:prSet/>
      <dgm:spPr/>
      <dgm:t>
        <a:bodyPr/>
        <a:lstStyle/>
        <a:p>
          <a:pPr rtl="0"/>
          <a:r>
            <a:rPr kumimoji="1" lang="ja-JP" dirty="0" smtClean="0">
              <a:latin typeface="Tahoma" pitchFamily="34" charset="0"/>
              <a:cs typeface="Tahoma" pitchFamily="34" charset="0"/>
            </a:rPr>
            <a:t>顧客は </a:t>
          </a:r>
          <a:r>
            <a:rPr kumimoji="1" lang="en-US" dirty="0" smtClean="0">
              <a:latin typeface="Tahoma" pitchFamily="34" charset="0"/>
              <a:cs typeface="Tahoma" pitchFamily="34" charset="0"/>
            </a:rPr>
            <a:t>Linux</a:t>
          </a:r>
          <a:r>
            <a:rPr kumimoji="1" lang="ja-JP" dirty="0" smtClean="0">
              <a:latin typeface="Tahoma" pitchFamily="34" charset="0"/>
              <a:cs typeface="Tahoma" pitchFamily="34" charset="0"/>
            </a:rPr>
            <a:t> 本来の品質改善のサイクルが </a:t>
          </a:r>
          <a:r>
            <a:rPr kumimoji="1" lang="en-US" dirty="0" smtClean="0">
              <a:latin typeface="Tahoma" pitchFamily="34" charset="0"/>
              <a:cs typeface="Tahoma" pitchFamily="34" charset="0"/>
            </a:rPr>
            <a:t>SuperH</a:t>
          </a:r>
          <a:r>
            <a:rPr kumimoji="1" lang="ja-JP" dirty="0" smtClean="0">
              <a:latin typeface="Tahoma" pitchFamily="34" charset="0"/>
              <a:cs typeface="Tahoma" pitchFamily="34" charset="0"/>
            </a:rPr>
            <a:t> でも機能していることを高く評価</a:t>
          </a:r>
          <a:endParaRPr kumimoji="1" lang="ja-JP" dirty="0">
            <a:latin typeface="Tahoma" pitchFamily="34" charset="0"/>
            <a:cs typeface="Tahoma" pitchFamily="34" charset="0"/>
          </a:endParaRPr>
        </a:p>
      </dgm:t>
    </dgm:pt>
    <dgm:pt modelId="{EB14FB82-763C-4B7B-8460-75D4C246D279}" type="parTrans" cxnId="{BEEAC79E-64A9-44A7-915E-66BF66BB62E5}">
      <dgm:prSet/>
      <dgm:spPr/>
      <dgm:t>
        <a:bodyPr/>
        <a:lstStyle/>
        <a:p>
          <a:endParaRPr kumimoji="1" lang="ja-JP" altLang="en-US"/>
        </a:p>
      </dgm:t>
    </dgm:pt>
    <dgm:pt modelId="{FFDA6ACA-9B62-4B9D-B1C3-3770BC47A625}" type="sibTrans" cxnId="{BEEAC79E-64A9-44A7-915E-66BF66BB62E5}">
      <dgm:prSet/>
      <dgm:spPr/>
      <dgm:t>
        <a:bodyPr/>
        <a:lstStyle/>
        <a:p>
          <a:endParaRPr kumimoji="1" lang="ja-JP" altLang="en-US"/>
        </a:p>
      </dgm:t>
    </dgm:pt>
    <dgm:pt modelId="{2B4EFBE3-DF74-4B11-B40A-C9D688FF0CCE}" type="pres">
      <dgm:prSet presAssocID="{1EE915B3-5BF3-4A1C-A4CF-94510679E420}" presName="linearFlow" presStyleCnt="0">
        <dgm:presLayoutVars>
          <dgm:dir/>
          <dgm:resizeHandles val="exact"/>
        </dgm:presLayoutVars>
      </dgm:prSet>
      <dgm:spPr/>
      <dgm:t>
        <a:bodyPr/>
        <a:lstStyle/>
        <a:p>
          <a:endParaRPr kumimoji="1" lang="ja-JP" altLang="en-US"/>
        </a:p>
      </dgm:t>
    </dgm:pt>
    <dgm:pt modelId="{F04B339E-3762-4615-B89A-5C66B8A67A2C}" type="pres">
      <dgm:prSet presAssocID="{67BCB2BA-15B5-47F8-B1D5-57C32FD59F1F}" presName="composite" presStyleCnt="0"/>
      <dgm:spPr/>
    </dgm:pt>
    <dgm:pt modelId="{539F4860-0BB7-4D5F-BC94-196C4076189E}" type="pres">
      <dgm:prSet presAssocID="{67BCB2BA-15B5-47F8-B1D5-57C32FD59F1F}" presName="imgShp" presStyleLbl="fgImgPlace1" presStyleIdx="0" presStyleCnt="3" custLinFactX="-100000" custLinFactNeighborX="-101027"/>
      <dgm:spPr/>
    </dgm:pt>
    <dgm:pt modelId="{40A35CCC-CBF4-43AE-A631-E9495972AEAB}" type="pres">
      <dgm:prSet presAssocID="{67BCB2BA-15B5-47F8-B1D5-57C32FD59F1F}" presName="txShp" presStyleLbl="node1" presStyleIdx="0" presStyleCnt="3" custScaleX="138668">
        <dgm:presLayoutVars>
          <dgm:bulletEnabled val="1"/>
        </dgm:presLayoutVars>
      </dgm:prSet>
      <dgm:spPr/>
      <dgm:t>
        <a:bodyPr/>
        <a:lstStyle/>
        <a:p>
          <a:endParaRPr kumimoji="1" lang="ja-JP" altLang="en-US"/>
        </a:p>
      </dgm:t>
    </dgm:pt>
    <dgm:pt modelId="{2DCE8958-DCFE-4AB0-A1E5-BBFF43960CAB}" type="pres">
      <dgm:prSet presAssocID="{C93DBB56-9BEA-4589-B216-13371053D685}" presName="spacing" presStyleCnt="0"/>
      <dgm:spPr/>
    </dgm:pt>
    <dgm:pt modelId="{ECE5CC27-78A5-4E4B-BA5F-C4833CA8F8BB}" type="pres">
      <dgm:prSet presAssocID="{076C8320-F322-450C-BE0A-974191B84294}" presName="composite" presStyleCnt="0"/>
      <dgm:spPr/>
    </dgm:pt>
    <dgm:pt modelId="{E2338658-AFA4-487B-AAF7-4EC933F09428}" type="pres">
      <dgm:prSet presAssocID="{076C8320-F322-450C-BE0A-974191B84294}" presName="imgShp" presStyleLbl="fgImgPlace1" presStyleIdx="1" presStyleCnt="3" custLinFactX="-100000" custLinFactNeighborX="-101027"/>
      <dgm:spPr/>
    </dgm:pt>
    <dgm:pt modelId="{C6D55727-1D68-4C8A-BE70-025D2838E046}" type="pres">
      <dgm:prSet presAssocID="{076C8320-F322-450C-BE0A-974191B84294}" presName="txShp" presStyleLbl="node1" presStyleIdx="1" presStyleCnt="3" custScaleX="139161">
        <dgm:presLayoutVars>
          <dgm:bulletEnabled val="1"/>
        </dgm:presLayoutVars>
      </dgm:prSet>
      <dgm:spPr/>
      <dgm:t>
        <a:bodyPr/>
        <a:lstStyle/>
        <a:p>
          <a:endParaRPr kumimoji="1" lang="ja-JP" altLang="en-US"/>
        </a:p>
      </dgm:t>
    </dgm:pt>
    <dgm:pt modelId="{28DBF2AC-1DC4-4420-A3EF-C95A5E89D875}" type="pres">
      <dgm:prSet presAssocID="{3C4E9154-A6B3-4D3E-B806-059C59CB5853}" presName="spacing" presStyleCnt="0"/>
      <dgm:spPr/>
    </dgm:pt>
    <dgm:pt modelId="{6A2F2950-9F5F-4936-94F7-BE7E9020A3F8}" type="pres">
      <dgm:prSet presAssocID="{4D9E6CF0-AACC-486E-BE5C-7F41158FECDC}" presName="composite" presStyleCnt="0"/>
      <dgm:spPr/>
    </dgm:pt>
    <dgm:pt modelId="{16433FA2-DD59-4283-9C0D-8255D667F386}" type="pres">
      <dgm:prSet presAssocID="{4D9E6CF0-AACC-486E-BE5C-7F41158FECDC}" presName="imgShp" presStyleLbl="fgImgPlace1" presStyleIdx="2" presStyleCnt="3" custLinFactX="-100000" custLinFactNeighborX="-101027"/>
      <dgm:spPr/>
    </dgm:pt>
    <dgm:pt modelId="{AE251974-141C-4198-9BF6-834FCF9F40EB}" type="pres">
      <dgm:prSet presAssocID="{4D9E6CF0-AACC-486E-BE5C-7F41158FECDC}" presName="txShp" presStyleLbl="node1" presStyleIdx="2" presStyleCnt="3" custScaleX="139161">
        <dgm:presLayoutVars>
          <dgm:bulletEnabled val="1"/>
        </dgm:presLayoutVars>
      </dgm:prSet>
      <dgm:spPr/>
      <dgm:t>
        <a:bodyPr/>
        <a:lstStyle/>
        <a:p>
          <a:endParaRPr kumimoji="1" lang="ja-JP" altLang="en-US"/>
        </a:p>
      </dgm:t>
    </dgm:pt>
  </dgm:ptLst>
  <dgm:cxnLst>
    <dgm:cxn modelId="{91C38A7E-C240-4A4E-A916-ECC754BBE89A}" type="presOf" srcId="{67BCB2BA-15B5-47F8-B1D5-57C32FD59F1F}" destId="{40A35CCC-CBF4-43AE-A631-E9495972AEAB}" srcOrd="0" destOrd="0" presId="urn:microsoft.com/office/officeart/2005/8/layout/vList3"/>
    <dgm:cxn modelId="{0B314F10-CD8F-4BBA-8B3F-C3B3B30840D0}" type="presOf" srcId="{1EE915B3-5BF3-4A1C-A4CF-94510679E420}" destId="{2B4EFBE3-DF74-4B11-B40A-C9D688FF0CCE}" srcOrd="0" destOrd="0" presId="urn:microsoft.com/office/officeart/2005/8/layout/vList3"/>
    <dgm:cxn modelId="{BEEAC79E-64A9-44A7-915E-66BF66BB62E5}" srcId="{1EE915B3-5BF3-4A1C-A4CF-94510679E420}" destId="{4D9E6CF0-AACC-486E-BE5C-7F41158FECDC}" srcOrd="2" destOrd="0" parTransId="{EB14FB82-763C-4B7B-8460-75D4C246D279}" sibTransId="{FFDA6ACA-9B62-4B9D-B1C3-3770BC47A625}"/>
    <dgm:cxn modelId="{E8B5E46C-D47A-47FC-9D5A-5E6D71FD6D79}" srcId="{1EE915B3-5BF3-4A1C-A4CF-94510679E420}" destId="{076C8320-F322-450C-BE0A-974191B84294}" srcOrd="1" destOrd="0" parTransId="{4826C482-B22D-4B83-A6B5-454FF4B8392F}" sibTransId="{3C4E9154-A6B3-4D3E-B806-059C59CB5853}"/>
    <dgm:cxn modelId="{EA87D7FF-45AC-45EF-9813-85E0027307C4}" srcId="{1EE915B3-5BF3-4A1C-A4CF-94510679E420}" destId="{67BCB2BA-15B5-47F8-B1D5-57C32FD59F1F}" srcOrd="0" destOrd="0" parTransId="{CC6DBC97-F2A0-48E0-9CB2-ECE3EE7510E1}" sibTransId="{C93DBB56-9BEA-4589-B216-13371053D685}"/>
    <dgm:cxn modelId="{62D94375-77A2-482D-9DC5-0D0FD289F7DA}" type="presOf" srcId="{076C8320-F322-450C-BE0A-974191B84294}" destId="{C6D55727-1D68-4C8A-BE70-025D2838E046}" srcOrd="0" destOrd="0" presId="urn:microsoft.com/office/officeart/2005/8/layout/vList3"/>
    <dgm:cxn modelId="{E6EE7AB5-DCFE-4B48-B384-AB8994815F61}" type="presOf" srcId="{4D9E6CF0-AACC-486E-BE5C-7F41158FECDC}" destId="{AE251974-141C-4198-9BF6-834FCF9F40EB}" srcOrd="0" destOrd="0" presId="urn:microsoft.com/office/officeart/2005/8/layout/vList3"/>
    <dgm:cxn modelId="{D1E7F60C-7A1B-4A16-8B5B-11051FC5BF57}" type="presParOf" srcId="{2B4EFBE3-DF74-4B11-B40A-C9D688FF0CCE}" destId="{F04B339E-3762-4615-B89A-5C66B8A67A2C}" srcOrd="0" destOrd="0" presId="urn:microsoft.com/office/officeart/2005/8/layout/vList3"/>
    <dgm:cxn modelId="{F7F7833F-A745-4846-8A12-944CA43A1244}" type="presParOf" srcId="{F04B339E-3762-4615-B89A-5C66B8A67A2C}" destId="{539F4860-0BB7-4D5F-BC94-196C4076189E}" srcOrd="0" destOrd="0" presId="urn:microsoft.com/office/officeart/2005/8/layout/vList3"/>
    <dgm:cxn modelId="{ADA8C88B-0DA7-4272-8383-D7847E2CFEF8}" type="presParOf" srcId="{F04B339E-3762-4615-B89A-5C66B8A67A2C}" destId="{40A35CCC-CBF4-43AE-A631-E9495972AEAB}" srcOrd="1" destOrd="0" presId="urn:microsoft.com/office/officeart/2005/8/layout/vList3"/>
    <dgm:cxn modelId="{5452C53B-E4FA-4ACD-B7E1-EE072A5A1F87}" type="presParOf" srcId="{2B4EFBE3-DF74-4B11-B40A-C9D688FF0CCE}" destId="{2DCE8958-DCFE-4AB0-A1E5-BBFF43960CAB}" srcOrd="1" destOrd="0" presId="urn:microsoft.com/office/officeart/2005/8/layout/vList3"/>
    <dgm:cxn modelId="{092B1B9E-D442-48BF-B7A7-224CD33F4FE7}" type="presParOf" srcId="{2B4EFBE3-DF74-4B11-B40A-C9D688FF0CCE}" destId="{ECE5CC27-78A5-4E4B-BA5F-C4833CA8F8BB}" srcOrd="2" destOrd="0" presId="urn:microsoft.com/office/officeart/2005/8/layout/vList3"/>
    <dgm:cxn modelId="{3ADCBE95-29AC-443D-AB6D-126CEF391499}" type="presParOf" srcId="{ECE5CC27-78A5-4E4B-BA5F-C4833CA8F8BB}" destId="{E2338658-AFA4-487B-AAF7-4EC933F09428}" srcOrd="0" destOrd="0" presId="urn:microsoft.com/office/officeart/2005/8/layout/vList3"/>
    <dgm:cxn modelId="{66905A2D-7317-43C4-B025-354856487D4A}" type="presParOf" srcId="{ECE5CC27-78A5-4E4B-BA5F-C4833CA8F8BB}" destId="{C6D55727-1D68-4C8A-BE70-025D2838E046}" srcOrd="1" destOrd="0" presId="urn:microsoft.com/office/officeart/2005/8/layout/vList3"/>
    <dgm:cxn modelId="{726AFD97-7368-42A1-B2FB-EB4BC9FC6CE6}" type="presParOf" srcId="{2B4EFBE3-DF74-4B11-B40A-C9D688FF0CCE}" destId="{28DBF2AC-1DC4-4420-A3EF-C95A5E89D875}" srcOrd="3" destOrd="0" presId="urn:microsoft.com/office/officeart/2005/8/layout/vList3"/>
    <dgm:cxn modelId="{C8163AF0-462E-4BDC-8FBB-17A72A980591}" type="presParOf" srcId="{2B4EFBE3-DF74-4B11-B40A-C9D688FF0CCE}" destId="{6A2F2950-9F5F-4936-94F7-BE7E9020A3F8}" srcOrd="4" destOrd="0" presId="urn:microsoft.com/office/officeart/2005/8/layout/vList3"/>
    <dgm:cxn modelId="{C46BC132-20DE-4CFC-8521-3949D1F18D22}" type="presParOf" srcId="{6A2F2950-9F5F-4936-94F7-BE7E9020A3F8}" destId="{16433FA2-DD59-4283-9C0D-8255D667F386}" srcOrd="0" destOrd="0" presId="urn:microsoft.com/office/officeart/2005/8/layout/vList3"/>
    <dgm:cxn modelId="{1311D8F7-E42F-4106-ABB9-BA96599830F5}" type="presParOf" srcId="{6A2F2950-9F5F-4936-94F7-BE7E9020A3F8}" destId="{AE251974-141C-4198-9BF6-834FCF9F40EB}" srcOrd="1" destOrd="0" presId="urn:microsoft.com/office/officeart/2005/8/layout/vList3"/>
  </dgm:cxnLst>
  <dgm:bg/>
  <dgm:whole/>
</dgm:dataModel>
</file>

<file path=ppt/diagrams/data4.xml><?xml version="1.0" encoding="utf-8"?>
<dgm:dataModel xmlns:dgm="http://schemas.openxmlformats.org/drawingml/2006/diagram" xmlns:a="http://schemas.openxmlformats.org/drawingml/2006/main">
  <dgm:ptLst>
    <dgm:pt modelId="{CF4E8804-90F7-47C5-8AAF-9C638DE29636}" type="doc">
      <dgm:prSet loTypeId="urn:microsoft.com/office/officeart/2005/8/layout/radial6" loCatId="relationship" qsTypeId="urn:microsoft.com/office/officeart/2005/8/quickstyle/simple4" qsCatId="simple" csTypeId="urn:microsoft.com/office/officeart/2005/8/colors/accent1_2" csCatId="accent1" phldr="1"/>
      <dgm:spPr/>
      <dgm:t>
        <a:bodyPr/>
        <a:lstStyle/>
        <a:p>
          <a:endParaRPr kumimoji="1" lang="ja-JP" altLang="en-US"/>
        </a:p>
      </dgm:t>
    </dgm:pt>
    <dgm:pt modelId="{796C23B3-B37B-4E41-900D-7E51729DCEF5}">
      <dgm:prSet phldrT="[テキスト]"/>
      <dgm:spPr/>
      <dgm:t>
        <a:bodyPr/>
        <a:lstStyle/>
        <a:p>
          <a:r>
            <a:rPr kumimoji="1" lang="en-US" altLang="ja-JP" dirty="0" smtClean="0"/>
            <a:t>Linux</a:t>
          </a:r>
        </a:p>
        <a:p>
          <a:r>
            <a:rPr kumimoji="1" lang="en-US" altLang="ja-JP" dirty="0" smtClean="0"/>
            <a:t>BSP</a:t>
          </a:r>
          <a:endParaRPr kumimoji="1" lang="ja-JP" altLang="en-US" dirty="0"/>
        </a:p>
      </dgm:t>
    </dgm:pt>
    <dgm:pt modelId="{9736EF5E-610F-4839-A51A-1D29FA168A1D}" type="parTrans" cxnId="{899897D4-49B7-49A8-BC59-ABA484046FB9}">
      <dgm:prSet/>
      <dgm:spPr/>
      <dgm:t>
        <a:bodyPr/>
        <a:lstStyle/>
        <a:p>
          <a:endParaRPr kumimoji="1" lang="ja-JP" altLang="en-US"/>
        </a:p>
      </dgm:t>
    </dgm:pt>
    <dgm:pt modelId="{EAA99DDE-0ABA-4669-9768-20D5695AB04F}" type="sibTrans" cxnId="{899897D4-49B7-49A8-BC59-ABA484046FB9}">
      <dgm:prSet/>
      <dgm:spPr/>
      <dgm:t>
        <a:bodyPr/>
        <a:lstStyle/>
        <a:p>
          <a:endParaRPr kumimoji="1" lang="ja-JP" altLang="en-US"/>
        </a:p>
      </dgm:t>
    </dgm:pt>
    <dgm:pt modelId="{9D674D20-8D36-498C-89EC-2221617D3E65}">
      <dgm:prSet phldrT="[テキスト]"/>
      <dgm:spPr/>
      <dgm:t>
        <a:bodyPr/>
        <a:lstStyle/>
        <a:p>
          <a:r>
            <a:rPr kumimoji="1" lang="en-US" altLang="ja-JP" dirty="0" smtClean="0"/>
            <a:t>kernel</a:t>
          </a:r>
          <a:endParaRPr kumimoji="1" lang="ja-JP" altLang="en-US" dirty="0"/>
        </a:p>
      </dgm:t>
    </dgm:pt>
    <dgm:pt modelId="{3F7F3F9F-3DCF-4CE5-A8DE-F8C16F083C2E}" type="parTrans" cxnId="{7F5504C0-D65B-487F-BC3C-84343F283212}">
      <dgm:prSet/>
      <dgm:spPr/>
      <dgm:t>
        <a:bodyPr/>
        <a:lstStyle/>
        <a:p>
          <a:endParaRPr kumimoji="1" lang="ja-JP" altLang="en-US"/>
        </a:p>
      </dgm:t>
    </dgm:pt>
    <dgm:pt modelId="{E20E3B97-C651-4BC6-8E33-B0B015A19929}" type="sibTrans" cxnId="{7F5504C0-D65B-487F-BC3C-84343F283212}">
      <dgm:prSet/>
      <dgm:spPr/>
      <dgm:t>
        <a:bodyPr/>
        <a:lstStyle/>
        <a:p>
          <a:endParaRPr kumimoji="1" lang="ja-JP" altLang="en-US"/>
        </a:p>
      </dgm:t>
    </dgm:pt>
    <dgm:pt modelId="{34DF1117-4323-4920-BB3E-E777E23F3CA4}">
      <dgm:prSet phldrT="[テキスト]"/>
      <dgm:spPr/>
      <dgm:t>
        <a:bodyPr/>
        <a:lstStyle/>
        <a:p>
          <a:r>
            <a:rPr kumimoji="1" lang="en-US" altLang="ja-JP" dirty="0" smtClean="0"/>
            <a:t>tool</a:t>
          </a:r>
          <a:r>
            <a:rPr kumimoji="1" lang="ja-JP" altLang="en-US" dirty="0" smtClean="0"/>
            <a:t> </a:t>
          </a:r>
          <a:r>
            <a:rPr kumimoji="1" lang="en-US" altLang="ja-JP" dirty="0" smtClean="0"/>
            <a:t>chain</a:t>
          </a:r>
          <a:endParaRPr kumimoji="1" lang="ja-JP" altLang="en-US" dirty="0"/>
        </a:p>
      </dgm:t>
    </dgm:pt>
    <dgm:pt modelId="{9B3DDC02-C918-4C61-B658-B0B411DCB793}" type="parTrans" cxnId="{3DE3A0C7-D1B5-4136-874A-7671159E0342}">
      <dgm:prSet/>
      <dgm:spPr/>
      <dgm:t>
        <a:bodyPr/>
        <a:lstStyle/>
        <a:p>
          <a:endParaRPr kumimoji="1" lang="ja-JP" altLang="en-US"/>
        </a:p>
      </dgm:t>
    </dgm:pt>
    <dgm:pt modelId="{FC65F1EA-6DC4-4143-ADA7-35DD12A01729}" type="sibTrans" cxnId="{3DE3A0C7-D1B5-4136-874A-7671159E0342}">
      <dgm:prSet/>
      <dgm:spPr/>
      <dgm:t>
        <a:bodyPr/>
        <a:lstStyle/>
        <a:p>
          <a:endParaRPr kumimoji="1" lang="ja-JP" altLang="en-US"/>
        </a:p>
      </dgm:t>
    </dgm:pt>
    <dgm:pt modelId="{116661F6-8225-42E0-AF54-DC6BDBA03DF2}">
      <dgm:prSet phldrT="[テキスト]" custT="1"/>
      <dgm:spPr/>
      <dgm:t>
        <a:bodyPr/>
        <a:lstStyle/>
        <a:p>
          <a:r>
            <a:rPr kumimoji="1" lang="en-US" altLang="ja-JP" sz="2000" dirty="0" smtClean="0"/>
            <a:t>User</a:t>
          </a:r>
        </a:p>
        <a:p>
          <a:r>
            <a:rPr kumimoji="1" lang="en-US" altLang="ja-JP" sz="2000" dirty="0" smtClean="0"/>
            <a:t>land</a:t>
          </a:r>
          <a:endParaRPr kumimoji="1" lang="ja-JP" altLang="en-US" sz="2000" dirty="0"/>
        </a:p>
      </dgm:t>
    </dgm:pt>
    <dgm:pt modelId="{C20521AE-70CE-47A0-8D74-AD46A7E0D506}" type="parTrans" cxnId="{E7914EA5-D1FB-44C6-9148-6FF6B80C2AE3}">
      <dgm:prSet/>
      <dgm:spPr/>
      <dgm:t>
        <a:bodyPr/>
        <a:lstStyle/>
        <a:p>
          <a:endParaRPr kumimoji="1" lang="ja-JP" altLang="en-US"/>
        </a:p>
      </dgm:t>
    </dgm:pt>
    <dgm:pt modelId="{4996BF87-82FD-451C-9A2A-17969CF367B4}" type="sibTrans" cxnId="{E7914EA5-D1FB-44C6-9148-6FF6B80C2AE3}">
      <dgm:prSet/>
      <dgm:spPr/>
      <dgm:t>
        <a:bodyPr/>
        <a:lstStyle/>
        <a:p>
          <a:endParaRPr kumimoji="1" lang="ja-JP" altLang="en-US"/>
        </a:p>
      </dgm:t>
    </dgm:pt>
    <dgm:pt modelId="{1FFAC4C2-056C-486B-8E3D-2622CCD9D0EF}" type="pres">
      <dgm:prSet presAssocID="{CF4E8804-90F7-47C5-8AAF-9C638DE29636}" presName="Name0" presStyleCnt="0">
        <dgm:presLayoutVars>
          <dgm:chMax val="1"/>
          <dgm:dir/>
          <dgm:animLvl val="ctr"/>
          <dgm:resizeHandles val="exact"/>
        </dgm:presLayoutVars>
      </dgm:prSet>
      <dgm:spPr/>
      <dgm:t>
        <a:bodyPr/>
        <a:lstStyle/>
        <a:p>
          <a:endParaRPr kumimoji="1" lang="ja-JP" altLang="en-US"/>
        </a:p>
      </dgm:t>
    </dgm:pt>
    <dgm:pt modelId="{DDD21539-EC84-4FDE-A840-D32CD584A166}" type="pres">
      <dgm:prSet presAssocID="{796C23B3-B37B-4E41-900D-7E51729DCEF5}" presName="centerShape" presStyleLbl="node0" presStyleIdx="0" presStyleCnt="1"/>
      <dgm:spPr/>
      <dgm:t>
        <a:bodyPr/>
        <a:lstStyle/>
        <a:p>
          <a:endParaRPr kumimoji="1" lang="ja-JP" altLang="en-US"/>
        </a:p>
      </dgm:t>
    </dgm:pt>
    <dgm:pt modelId="{9F592C51-C8A0-45C2-9E33-32AB4243BE28}" type="pres">
      <dgm:prSet presAssocID="{9D674D20-8D36-498C-89EC-2221617D3E65}" presName="node" presStyleLbl="node1" presStyleIdx="0" presStyleCnt="3">
        <dgm:presLayoutVars>
          <dgm:bulletEnabled val="1"/>
        </dgm:presLayoutVars>
      </dgm:prSet>
      <dgm:spPr/>
      <dgm:t>
        <a:bodyPr/>
        <a:lstStyle/>
        <a:p>
          <a:endParaRPr kumimoji="1" lang="ja-JP" altLang="en-US"/>
        </a:p>
      </dgm:t>
    </dgm:pt>
    <dgm:pt modelId="{8C87DA0B-7F40-438D-98AF-92E2C2ADF299}" type="pres">
      <dgm:prSet presAssocID="{9D674D20-8D36-498C-89EC-2221617D3E65}" presName="dummy" presStyleCnt="0"/>
      <dgm:spPr/>
    </dgm:pt>
    <dgm:pt modelId="{E37881AF-FED6-4C71-9DCC-5528FE122CDE}" type="pres">
      <dgm:prSet presAssocID="{E20E3B97-C651-4BC6-8E33-B0B015A19929}" presName="sibTrans" presStyleLbl="sibTrans2D1" presStyleIdx="0" presStyleCnt="3"/>
      <dgm:spPr/>
      <dgm:t>
        <a:bodyPr/>
        <a:lstStyle/>
        <a:p>
          <a:endParaRPr kumimoji="1" lang="ja-JP" altLang="en-US"/>
        </a:p>
      </dgm:t>
    </dgm:pt>
    <dgm:pt modelId="{BDD78A65-E0D6-4D97-A717-A23609344DD1}" type="pres">
      <dgm:prSet presAssocID="{34DF1117-4323-4920-BB3E-E777E23F3CA4}" presName="node" presStyleLbl="node1" presStyleIdx="1" presStyleCnt="3">
        <dgm:presLayoutVars>
          <dgm:bulletEnabled val="1"/>
        </dgm:presLayoutVars>
      </dgm:prSet>
      <dgm:spPr/>
      <dgm:t>
        <a:bodyPr/>
        <a:lstStyle/>
        <a:p>
          <a:endParaRPr kumimoji="1" lang="ja-JP" altLang="en-US"/>
        </a:p>
      </dgm:t>
    </dgm:pt>
    <dgm:pt modelId="{52B8A08A-77B3-4CBB-B09E-359D86BD9516}" type="pres">
      <dgm:prSet presAssocID="{34DF1117-4323-4920-BB3E-E777E23F3CA4}" presName="dummy" presStyleCnt="0"/>
      <dgm:spPr/>
    </dgm:pt>
    <dgm:pt modelId="{6D9DC25A-741D-473E-B6DE-ABDD154DE997}" type="pres">
      <dgm:prSet presAssocID="{FC65F1EA-6DC4-4143-ADA7-35DD12A01729}" presName="sibTrans" presStyleLbl="sibTrans2D1" presStyleIdx="1" presStyleCnt="3"/>
      <dgm:spPr/>
      <dgm:t>
        <a:bodyPr/>
        <a:lstStyle/>
        <a:p>
          <a:endParaRPr kumimoji="1" lang="ja-JP" altLang="en-US"/>
        </a:p>
      </dgm:t>
    </dgm:pt>
    <dgm:pt modelId="{F36E13A8-E663-45A7-87A8-A5093C752C55}" type="pres">
      <dgm:prSet presAssocID="{116661F6-8225-42E0-AF54-DC6BDBA03DF2}" presName="node" presStyleLbl="node1" presStyleIdx="2" presStyleCnt="3">
        <dgm:presLayoutVars>
          <dgm:bulletEnabled val="1"/>
        </dgm:presLayoutVars>
      </dgm:prSet>
      <dgm:spPr/>
      <dgm:t>
        <a:bodyPr/>
        <a:lstStyle/>
        <a:p>
          <a:endParaRPr kumimoji="1" lang="ja-JP" altLang="en-US"/>
        </a:p>
      </dgm:t>
    </dgm:pt>
    <dgm:pt modelId="{105FDDD5-CC77-4B34-91A6-2DEB45E9BF35}" type="pres">
      <dgm:prSet presAssocID="{116661F6-8225-42E0-AF54-DC6BDBA03DF2}" presName="dummy" presStyleCnt="0"/>
      <dgm:spPr/>
    </dgm:pt>
    <dgm:pt modelId="{EAF78EE1-BEBD-4E8E-B914-1547B1003018}" type="pres">
      <dgm:prSet presAssocID="{4996BF87-82FD-451C-9A2A-17969CF367B4}" presName="sibTrans" presStyleLbl="sibTrans2D1" presStyleIdx="2" presStyleCnt="3" custLinFactNeighborX="826" custRadScaleRad="396894"/>
      <dgm:spPr/>
      <dgm:t>
        <a:bodyPr/>
        <a:lstStyle/>
        <a:p>
          <a:endParaRPr kumimoji="1" lang="ja-JP" altLang="en-US"/>
        </a:p>
      </dgm:t>
    </dgm:pt>
  </dgm:ptLst>
  <dgm:cxnLst>
    <dgm:cxn modelId="{199B83FD-449B-4688-8B53-42352341AD20}" type="presOf" srcId="{E20E3B97-C651-4BC6-8E33-B0B015A19929}" destId="{E37881AF-FED6-4C71-9DCC-5528FE122CDE}" srcOrd="0" destOrd="0" presId="urn:microsoft.com/office/officeart/2005/8/layout/radial6"/>
    <dgm:cxn modelId="{DFC1EE86-A842-44CE-B8EA-5313CF6C7AAD}" type="presOf" srcId="{34DF1117-4323-4920-BB3E-E777E23F3CA4}" destId="{BDD78A65-E0D6-4D97-A717-A23609344DD1}" srcOrd="0" destOrd="0" presId="urn:microsoft.com/office/officeart/2005/8/layout/radial6"/>
    <dgm:cxn modelId="{7F5504C0-D65B-487F-BC3C-84343F283212}" srcId="{796C23B3-B37B-4E41-900D-7E51729DCEF5}" destId="{9D674D20-8D36-498C-89EC-2221617D3E65}" srcOrd="0" destOrd="0" parTransId="{3F7F3F9F-3DCF-4CE5-A8DE-F8C16F083C2E}" sibTransId="{E20E3B97-C651-4BC6-8E33-B0B015A19929}"/>
    <dgm:cxn modelId="{899897D4-49B7-49A8-BC59-ABA484046FB9}" srcId="{CF4E8804-90F7-47C5-8AAF-9C638DE29636}" destId="{796C23B3-B37B-4E41-900D-7E51729DCEF5}" srcOrd="0" destOrd="0" parTransId="{9736EF5E-610F-4839-A51A-1D29FA168A1D}" sibTransId="{EAA99DDE-0ABA-4669-9768-20D5695AB04F}"/>
    <dgm:cxn modelId="{E7914EA5-D1FB-44C6-9148-6FF6B80C2AE3}" srcId="{796C23B3-B37B-4E41-900D-7E51729DCEF5}" destId="{116661F6-8225-42E0-AF54-DC6BDBA03DF2}" srcOrd="2" destOrd="0" parTransId="{C20521AE-70CE-47A0-8D74-AD46A7E0D506}" sibTransId="{4996BF87-82FD-451C-9A2A-17969CF367B4}"/>
    <dgm:cxn modelId="{9AD68FA7-96F3-4679-B965-E6AEB6BD751F}" type="presOf" srcId="{796C23B3-B37B-4E41-900D-7E51729DCEF5}" destId="{DDD21539-EC84-4FDE-A840-D32CD584A166}" srcOrd="0" destOrd="0" presId="urn:microsoft.com/office/officeart/2005/8/layout/radial6"/>
    <dgm:cxn modelId="{112EFB59-368E-4E73-8653-79F726A693AE}" type="presOf" srcId="{CF4E8804-90F7-47C5-8AAF-9C638DE29636}" destId="{1FFAC4C2-056C-486B-8E3D-2622CCD9D0EF}" srcOrd="0" destOrd="0" presId="urn:microsoft.com/office/officeart/2005/8/layout/radial6"/>
    <dgm:cxn modelId="{92EF7497-B66F-4865-A87F-372713AA85D0}" type="presOf" srcId="{FC65F1EA-6DC4-4143-ADA7-35DD12A01729}" destId="{6D9DC25A-741D-473E-B6DE-ABDD154DE997}" srcOrd="0" destOrd="0" presId="urn:microsoft.com/office/officeart/2005/8/layout/radial6"/>
    <dgm:cxn modelId="{4319DEC2-8B4C-4CF2-9B5F-57B70BF52B00}" type="presOf" srcId="{4996BF87-82FD-451C-9A2A-17969CF367B4}" destId="{EAF78EE1-BEBD-4E8E-B914-1547B1003018}" srcOrd="0" destOrd="0" presId="urn:microsoft.com/office/officeart/2005/8/layout/radial6"/>
    <dgm:cxn modelId="{A2850A92-BA69-46DE-AC7C-062AFDB91224}" type="presOf" srcId="{9D674D20-8D36-498C-89EC-2221617D3E65}" destId="{9F592C51-C8A0-45C2-9E33-32AB4243BE28}" srcOrd="0" destOrd="0" presId="urn:microsoft.com/office/officeart/2005/8/layout/radial6"/>
    <dgm:cxn modelId="{CA2FCB9F-D9AA-4F47-BC99-A46A96FA852D}" type="presOf" srcId="{116661F6-8225-42E0-AF54-DC6BDBA03DF2}" destId="{F36E13A8-E663-45A7-87A8-A5093C752C55}" srcOrd="0" destOrd="0" presId="urn:microsoft.com/office/officeart/2005/8/layout/radial6"/>
    <dgm:cxn modelId="{3DE3A0C7-D1B5-4136-874A-7671159E0342}" srcId="{796C23B3-B37B-4E41-900D-7E51729DCEF5}" destId="{34DF1117-4323-4920-BB3E-E777E23F3CA4}" srcOrd="1" destOrd="0" parTransId="{9B3DDC02-C918-4C61-B658-B0B411DCB793}" sibTransId="{FC65F1EA-6DC4-4143-ADA7-35DD12A01729}"/>
    <dgm:cxn modelId="{B588F772-DD72-4E66-BBD4-A4F3BDD26640}" type="presParOf" srcId="{1FFAC4C2-056C-486B-8E3D-2622CCD9D0EF}" destId="{DDD21539-EC84-4FDE-A840-D32CD584A166}" srcOrd="0" destOrd="0" presId="urn:microsoft.com/office/officeart/2005/8/layout/radial6"/>
    <dgm:cxn modelId="{97CED90C-7458-413B-996C-07E95173B174}" type="presParOf" srcId="{1FFAC4C2-056C-486B-8E3D-2622CCD9D0EF}" destId="{9F592C51-C8A0-45C2-9E33-32AB4243BE28}" srcOrd="1" destOrd="0" presId="urn:microsoft.com/office/officeart/2005/8/layout/radial6"/>
    <dgm:cxn modelId="{6A24D05D-B10D-4299-A26F-736D3DD3926A}" type="presParOf" srcId="{1FFAC4C2-056C-486B-8E3D-2622CCD9D0EF}" destId="{8C87DA0B-7F40-438D-98AF-92E2C2ADF299}" srcOrd="2" destOrd="0" presId="urn:microsoft.com/office/officeart/2005/8/layout/radial6"/>
    <dgm:cxn modelId="{E90CB380-7E7B-41A2-8FBD-2EFB52E6713E}" type="presParOf" srcId="{1FFAC4C2-056C-486B-8E3D-2622CCD9D0EF}" destId="{E37881AF-FED6-4C71-9DCC-5528FE122CDE}" srcOrd="3" destOrd="0" presId="urn:microsoft.com/office/officeart/2005/8/layout/radial6"/>
    <dgm:cxn modelId="{2FA37798-4AD6-424E-A7AE-2761B0BD257A}" type="presParOf" srcId="{1FFAC4C2-056C-486B-8E3D-2622CCD9D0EF}" destId="{BDD78A65-E0D6-4D97-A717-A23609344DD1}" srcOrd="4" destOrd="0" presId="urn:microsoft.com/office/officeart/2005/8/layout/radial6"/>
    <dgm:cxn modelId="{13DDDDB7-53B7-4C65-86D0-FC024A23290D}" type="presParOf" srcId="{1FFAC4C2-056C-486B-8E3D-2622CCD9D0EF}" destId="{52B8A08A-77B3-4CBB-B09E-359D86BD9516}" srcOrd="5" destOrd="0" presId="urn:microsoft.com/office/officeart/2005/8/layout/radial6"/>
    <dgm:cxn modelId="{526C53BC-AC2F-4E21-9752-2886680B5E94}" type="presParOf" srcId="{1FFAC4C2-056C-486B-8E3D-2622CCD9D0EF}" destId="{6D9DC25A-741D-473E-B6DE-ABDD154DE997}" srcOrd="6" destOrd="0" presId="urn:microsoft.com/office/officeart/2005/8/layout/radial6"/>
    <dgm:cxn modelId="{BFD9060C-6B7C-4A1A-B240-680CE0AFEE4C}" type="presParOf" srcId="{1FFAC4C2-056C-486B-8E3D-2622CCD9D0EF}" destId="{F36E13A8-E663-45A7-87A8-A5093C752C55}" srcOrd="7" destOrd="0" presId="urn:microsoft.com/office/officeart/2005/8/layout/radial6"/>
    <dgm:cxn modelId="{330179AD-C6F5-4C92-A3DA-7DF00EA4A295}" type="presParOf" srcId="{1FFAC4C2-056C-486B-8E3D-2622CCD9D0EF}" destId="{105FDDD5-CC77-4B34-91A6-2DEB45E9BF35}" srcOrd="8" destOrd="0" presId="urn:microsoft.com/office/officeart/2005/8/layout/radial6"/>
    <dgm:cxn modelId="{EA7A5F20-FB53-4CDE-91F1-90828454432E}" type="presParOf" srcId="{1FFAC4C2-056C-486B-8E3D-2622CCD9D0EF}" destId="{EAF78EE1-BEBD-4E8E-B914-1547B1003018}" srcOrd="9" destOrd="0" presId="urn:microsoft.com/office/officeart/2005/8/layout/radial6"/>
  </dgm:cxnLst>
  <dgm:bg/>
  <dgm:whole/>
</dgm:dataModel>
</file>

<file path=ppt/diagrams/data5.xml><?xml version="1.0" encoding="utf-8"?>
<dgm:dataModel xmlns:dgm="http://schemas.openxmlformats.org/drawingml/2006/diagram" xmlns:a="http://schemas.openxmlformats.org/drawingml/2006/main">
  <dgm:ptLst>
    <dgm:pt modelId="{B05E6A20-5909-428E-B4C5-110B4F38F0F1}" type="doc">
      <dgm:prSet loTypeId="urn:microsoft.com/office/officeart/2005/8/layout/vList2" loCatId="list" qsTypeId="urn:microsoft.com/office/officeart/2005/8/quickstyle/simple5" qsCatId="simple" csTypeId="urn:microsoft.com/office/officeart/2005/8/colors/accent3_2" csCatId="accent3" phldr="1"/>
      <dgm:spPr/>
      <dgm:t>
        <a:bodyPr/>
        <a:lstStyle/>
        <a:p>
          <a:endParaRPr kumimoji="1" lang="ja-JP" altLang="en-US"/>
        </a:p>
      </dgm:t>
    </dgm:pt>
    <dgm:pt modelId="{944DD919-F519-42E0-9668-149E7A23C38E}">
      <dgm:prSet custT="1"/>
      <dgm:spPr/>
      <dgm:t>
        <a:bodyPr/>
        <a:lstStyle/>
        <a:p>
          <a:pPr rtl="0"/>
          <a:r>
            <a:rPr kumimoji="1" lang="en-US" sz="1800" dirty="0" smtClean="0"/>
            <a:t>BSP</a:t>
          </a:r>
          <a:r>
            <a:rPr kumimoji="1" lang="ja-JP" sz="1800" dirty="0" smtClean="0"/>
            <a:t> 内の </a:t>
          </a:r>
          <a:r>
            <a:rPr kumimoji="1" lang="en-US" sz="1800" dirty="0" smtClean="0"/>
            <a:t>component </a:t>
          </a:r>
          <a:r>
            <a:rPr kumimoji="1" lang="ja-JP" sz="1800" dirty="0" smtClean="0"/>
            <a:t>間の整合性</a:t>
          </a:r>
          <a:r>
            <a:rPr kumimoji="1" lang="ja-JP" altLang="en-US" sz="1800" dirty="0" smtClean="0"/>
            <a:t>（組み合わせて動くこと）</a:t>
          </a:r>
          <a:r>
            <a:rPr kumimoji="1" lang="ja-JP" sz="1800" dirty="0" smtClean="0"/>
            <a:t>の確保が大前提</a:t>
          </a:r>
          <a:endParaRPr kumimoji="1" lang="en-US" sz="1800" dirty="0"/>
        </a:p>
      </dgm:t>
    </dgm:pt>
    <dgm:pt modelId="{F1244823-6CC7-473C-A8AC-C48AB478B71F}" type="parTrans" cxnId="{9B1007A8-3495-4A4A-BE28-C5316887C65F}">
      <dgm:prSet/>
      <dgm:spPr/>
      <dgm:t>
        <a:bodyPr/>
        <a:lstStyle/>
        <a:p>
          <a:endParaRPr kumimoji="1" lang="ja-JP" altLang="en-US"/>
        </a:p>
      </dgm:t>
    </dgm:pt>
    <dgm:pt modelId="{9E3DF0FB-AA68-4FAC-8367-9A04A00786A9}" type="sibTrans" cxnId="{9B1007A8-3495-4A4A-BE28-C5316887C65F}">
      <dgm:prSet/>
      <dgm:spPr/>
      <dgm:t>
        <a:bodyPr/>
        <a:lstStyle/>
        <a:p>
          <a:endParaRPr kumimoji="1" lang="ja-JP" altLang="en-US"/>
        </a:p>
      </dgm:t>
    </dgm:pt>
    <dgm:pt modelId="{C3FC4A84-35E0-4559-BD3F-E967BBA24061}">
      <dgm:prSet custT="1"/>
      <dgm:spPr/>
      <dgm:t>
        <a:bodyPr/>
        <a:lstStyle/>
        <a:p>
          <a:pPr rtl="0"/>
          <a:r>
            <a:rPr kumimoji="1" lang="en-US" sz="1800" dirty="0" smtClean="0"/>
            <a:t>CPU</a:t>
          </a:r>
          <a:r>
            <a:rPr kumimoji="1" lang="ja-JP" sz="1800" dirty="0" smtClean="0"/>
            <a:t>内の</a:t>
          </a:r>
          <a:r>
            <a:rPr kumimoji="1" lang="en-US" sz="1800" dirty="0" smtClean="0"/>
            <a:t>IP</a:t>
          </a:r>
          <a:r>
            <a:rPr kumimoji="1" lang="ja-JP" sz="1800" dirty="0" err="1" smtClean="0"/>
            <a:t>、</a:t>
          </a:r>
          <a:r>
            <a:rPr kumimoji="1" lang="ja-JP" sz="1800" dirty="0" smtClean="0"/>
            <a:t>ボード上のデバイスをドライバーのカバレージが課題</a:t>
          </a:r>
          <a:endParaRPr kumimoji="1" lang="en-US" sz="2000" dirty="0"/>
        </a:p>
      </dgm:t>
    </dgm:pt>
    <dgm:pt modelId="{D9C6498D-3715-4A8C-BBD9-A3035268B8CE}" type="parTrans" cxnId="{2A63354B-F38A-4687-9DAE-E6C1135BB8B1}">
      <dgm:prSet/>
      <dgm:spPr/>
      <dgm:t>
        <a:bodyPr/>
        <a:lstStyle/>
        <a:p>
          <a:endParaRPr kumimoji="1" lang="ja-JP" altLang="en-US"/>
        </a:p>
      </dgm:t>
    </dgm:pt>
    <dgm:pt modelId="{66CE4810-FBEB-4603-8628-4DA7DC03B473}" type="sibTrans" cxnId="{2A63354B-F38A-4687-9DAE-E6C1135BB8B1}">
      <dgm:prSet/>
      <dgm:spPr/>
      <dgm:t>
        <a:bodyPr/>
        <a:lstStyle/>
        <a:p>
          <a:endParaRPr kumimoji="1" lang="ja-JP" altLang="en-US"/>
        </a:p>
      </dgm:t>
    </dgm:pt>
    <dgm:pt modelId="{F8F9CBE8-C34A-42ED-B113-9E299BD06A52}">
      <dgm:prSet custT="1"/>
      <dgm:spPr/>
      <dgm:t>
        <a:bodyPr/>
        <a:lstStyle/>
        <a:p>
          <a:pPr rtl="0"/>
          <a:r>
            <a:rPr kumimoji="1" lang="ja-JP" altLang="en-US" sz="1800" dirty="0" smtClean="0"/>
            <a:t>統合デバッグ環境、ソフトウエア管理ツールへの対応も重要</a:t>
          </a:r>
          <a:endParaRPr kumimoji="1" lang="ja-JP" altLang="en-US" sz="1800" dirty="0"/>
        </a:p>
      </dgm:t>
    </dgm:pt>
    <dgm:pt modelId="{D1AFD913-AA91-46BE-871D-5B551FC03CFD}" type="parTrans" cxnId="{D956C2E4-7419-4103-B381-E86A8A181001}">
      <dgm:prSet/>
      <dgm:spPr/>
      <dgm:t>
        <a:bodyPr/>
        <a:lstStyle/>
        <a:p>
          <a:endParaRPr kumimoji="1" lang="ja-JP" altLang="en-US"/>
        </a:p>
      </dgm:t>
    </dgm:pt>
    <dgm:pt modelId="{04502431-9717-4B45-84D8-A58252A04C68}" type="sibTrans" cxnId="{D956C2E4-7419-4103-B381-E86A8A181001}">
      <dgm:prSet/>
      <dgm:spPr/>
      <dgm:t>
        <a:bodyPr/>
        <a:lstStyle/>
        <a:p>
          <a:endParaRPr kumimoji="1" lang="ja-JP" altLang="en-US"/>
        </a:p>
      </dgm:t>
    </dgm:pt>
    <dgm:pt modelId="{91F79F47-23AC-4E45-B918-6836C8E178C9}" type="pres">
      <dgm:prSet presAssocID="{B05E6A20-5909-428E-B4C5-110B4F38F0F1}" presName="linear" presStyleCnt="0">
        <dgm:presLayoutVars>
          <dgm:animLvl val="lvl"/>
          <dgm:resizeHandles val="exact"/>
        </dgm:presLayoutVars>
      </dgm:prSet>
      <dgm:spPr/>
      <dgm:t>
        <a:bodyPr/>
        <a:lstStyle/>
        <a:p>
          <a:endParaRPr kumimoji="1" lang="ja-JP" altLang="en-US"/>
        </a:p>
      </dgm:t>
    </dgm:pt>
    <dgm:pt modelId="{7B823B96-AD35-4110-B966-DFBD1B7836CE}" type="pres">
      <dgm:prSet presAssocID="{944DD919-F519-42E0-9668-149E7A23C38E}" presName="parentText" presStyleLbl="node1" presStyleIdx="0" presStyleCnt="3">
        <dgm:presLayoutVars>
          <dgm:chMax val="0"/>
          <dgm:bulletEnabled val="1"/>
        </dgm:presLayoutVars>
      </dgm:prSet>
      <dgm:spPr/>
      <dgm:t>
        <a:bodyPr/>
        <a:lstStyle/>
        <a:p>
          <a:endParaRPr kumimoji="1" lang="ja-JP" altLang="en-US"/>
        </a:p>
      </dgm:t>
    </dgm:pt>
    <dgm:pt modelId="{937D4534-5673-4918-8824-DF2DAF35D89C}" type="pres">
      <dgm:prSet presAssocID="{9E3DF0FB-AA68-4FAC-8367-9A04A00786A9}" presName="spacer" presStyleCnt="0"/>
      <dgm:spPr/>
    </dgm:pt>
    <dgm:pt modelId="{E4B8534A-7447-4A80-AC49-4FC90FC14A57}" type="pres">
      <dgm:prSet presAssocID="{C3FC4A84-35E0-4559-BD3F-E967BBA24061}" presName="parentText" presStyleLbl="node1" presStyleIdx="1" presStyleCnt="3">
        <dgm:presLayoutVars>
          <dgm:chMax val="0"/>
          <dgm:bulletEnabled val="1"/>
        </dgm:presLayoutVars>
      </dgm:prSet>
      <dgm:spPr/>
      <dgm:t>
        <a:bodyPr/>
        <a:lstStyle/>
        <a:p>
          <a:endParaRPr kumimoji="1" lang="ja-JP" altLang="en-US"/>
        </a:p>
      </dgm:t>
    </dgm:pt>
    <dgm:pt modelId="{EAD8321F-BB96-481D-9C18-09D7C77423E4}" type="pres">
      <dgm:prSet presAssocID="{66CE4810-FBEB-4603-8628-4DA7DC03B473}" presName="spacer" presStyleCnt="0"/>
      <dgm:spPr/>
    </dgm:pt>
    <dgm:pt modelId="{CE4D33E3-D0F3-4798-AFA8-AA040FD933A8}" type="pres">
      <dgm:prSet presAssocID="{F8F9CBE8-C34A-42ED-B113-9E299BD06A52}" presName="parentText" presStyleLbl="node1" presStyleIdx="2" presStyleCnt="3">
        <dgm:presLayoutVars>
          <dgm:chMax val="0"/>
          <dgm:bulletEnabled val="1"/>
        </dgm:presLayoutVars>
      </dgm:prSet>
      <dgm:spPr/>
      <dgm:t>
        <a:bodyPr/>
        <a:lstStyle/>
        <a:p>
          <a:endParaRPr kumimoji="1" lang="ja-JP" altLang="en-US"/>
        </a:p>
      </dgm:t>
    </dgm:pt>
  </dgm:ptLst>
  <dgm:cxnLst>
    <dgm:cxn modelId="{2A63354B-F38A-4687-9DAE-E6C1135BB8B1}" srcId="{B05E6A20-5909-428E-B4C5-110B4F38F0F1}" destId="{C3FC4A84-35E0-4559-BD3F-E967BBA24061}" srcOrd="1" destOrd="0" parTransId="{D9C6498D-3715-4A8C-BBD9-A3035268B8CE}" sibTransId="{66CE4810-FBEB-4603-8628-4DA7DC03B473}"/>
    <dgm:cxn modelId="{9B1007A8-3495-4A4A-BE28-C5316887C65F}" srcId="{B05E6A20-5909-428E-B4C5-110B4F38F0F1}" destId="{944DD919-F519-42E0-9668-149E7A23C38E}" srcOrd="0" destOrd="0" parTransId="{F1244823-6CC7-473C-A8AC-C48AB478B71F}" sibTransId="{9E3DF0FB-AA68-4FAC-8367-9A04A00786A9}"/>
    <dgm:cxn modelId="{D956C2E4-7419-4103-B381-E86A8A181001}" srcId="{B05E6A20-5909-428E-B4C5-110B4F38F0F1}" destId="{F8F9CBE8-C34A-42ED-B113-9E299BD06A52}" srcOrd="2" destOrd="0" parTransId="{D1AFD913-AA91-46BE-871D-5B551FC03CFD}" sibTransId="{04502431-9717-4B45-84D8-A58252A04C68}"/>
    <dgm:cxn modelId="{30DFE983-F3A2-47DC-BE6C-CB4CF236B3D9}" type="presOf" srcId="{C3FC4A84-35E0-4559-BD3F-E967BBA24061}" destId="{E4B8534A-7447-4A80-AC49-4FC90FC14A57}" srcOrd="0" destOrd="0" presId="urn:microsoft.com/office/officeart/2005/8/layout/vList2"/>
    <dgm:cxn modelId="{F89289AF-4E65-4596-81DC-4C1278EB98E7}" type="presOf" srcId="{F8F9CBE8-C34A-42ED-B113-9E299BD06A52}" destId="{CE4D33E3-D0F3-4798-AFA8-AA040FD933A8}" srcOrd="0" destOrd="0" presId="urn:microsoft.com/office/officeart/2005/8/layout/vList2"/>
    <dgm:cxn modelId="{1299BB7F-74AF-4BCD-8739-AABF68F59DC5}" type="presOf" srcId="{944DD919-F519-42E0-9668-149E7A23C38E}" destId="{7B823B96-AD35-4110-B966-DFBD1B7836CE}" srcOrd="0" destOrd="0" presId="urn:microsoft.com/office/officeart/2005/8/layout/vList2"/>
    <dgm:cxn modelId="{3C5629C3-8368-4057-BC09-226BE16AE2F0}" type="presOf" srcId="{B05E6A20-5909-428E-B4C5-110B4F38F0F1}" destId="{91F79F47-23AC-4E45-B918-6836C8E178C9}" srcOrd="0" destOrd="0" presId="urn:microsoft.com/office/officeart/2005/8/layout/vList2"/>
    <dgm:cxn modelId="{91502C60-FD4C-45D8-9500-462027D69296}" type="presParOf" srcId="{91F79F47-23AC-4E45-B918-6836C8E178C9}" destId="{7B823B96-AD35-4110-B966-DFBD1B7836CE}" srcOrd="0" destOrd="0" presId="urn:microsoft.com/office/officeart/2005/8/layout/vList2"/>
    <dgm:cxn modelId="{FA64A29F-32FF-4AAB-B163-9FF32913D5B5}" type="presParOf" srcId="{91F79F47-23AC-4E45-B918-6836C8E178C9}" destId="{937D4534-5673-4918-8824-DF2DAF35D89C}" srcOrd="1" destOrd="0" presId="urn:microsoft.com/office/officeart/2005/8/layout/vList2"/>
    <dgm:cxn modelId="{B95A3F77-FCD9-4E08-A8AF-51E7C5F5B73F}" type="presParOf" srcId="{91F79F47-23AC-4E45-B918-6836C8E178C9}" destId="{E4B8534A-7447-4A80-AC49-4FC90FC14A57}" srcOrd="2" destOrd="0" presId="urn:microsoft.com/office/officeart/2005/8/layout/vList2"/>
    <dgm:cxn modelId="{4EE4809B-80C2-4A7E-8BA0-5EA6DD6AF7DB}" type="presParOf" srcId="{91F79F47-23AC-4E45-B918-6836C8E178C9}" destId="{EAD8321F-BB96-481D-9C18-09D7C77423E4}" srcOrd="3" destOrd="0" presId="urn:microsoft.com/office/officeart/2005/8/layout/vList2"/>
    <dgm:cxn modelId="{BC642CFD-650B-4831-9655-12A88949C2E8}" type="presParOf" srcId="{91F79F47-23AC-4E45-B918-6836C8E178C9}" destId="{CE4D33E3-D0F3-4798-AFA8-AA040FD933A8}" srcOrd="4" destOrd="0" presId="urn:microsoft.com/office/officeart/2005/8/layout/vList2"/>
  </dgm:cxnLst>
  <dgm:bg/>
  <dgm:whole/>
</dgm:dataModel>
</file>

<file path=ppt/diagrams/data6.xml><?xml version="1.0" encoding="utf-8"?>
<dgm:dataModel xmlns:dgm="http://schemas.openxmlformats.org/drawingml/2006/diagram" xmlns:a="http://schemas.openxmlformats.org/drawingml/2006/main">
  <dgm:ptLst>
    <dgm:pt modelId="{574D1FAD-1BC3-4C5E-BBC3-5938955FE712}" type="doc">
      <dgm:prSet loTypeId="urn:microsoft.com/office/officeart/2005/8/layout/radial5" loCatId="relationship" qsTypeId="urn:microsoft.com/office/officeart/2005/8/quickstyle/simple1" qsCatId="simple" csTypeId="urn:microsoft.com/office/officeart/2005/8/colors/colorful3" csCatId="colorful" phldr="1"/>
      <dgm:spPr/>
      <dgm:t>
        <a:bodyPr/>
        <a:lstStyle/>
        <a:p>
          <a:endParaRPr kumimoji="1" lang="ja-JP" altLang="en-US"/>
        </a:p>
      </dgm:t>
    </dgm:pt>
    <dgm:pt modelId="{BA2D8F17-35D2-4140-9719-55232A0E5869}">
      <dgm:prSet phldrT="[テキスト]"/>
      <dgm:spPr/>
      <dgm:t>
        <a:bodyPr/>
        <a:lstStyle/>
        <a:p>
          <a:r>
            <a:rPr kumimoji="1" lang="en-US" altLang="ja-JP" dirty="0" smtClean="0"/>
            <a:t>kernel</a:t>
          </a:r>
          <a:br>
            <a:rPr kumimoji="1" lang="en-US" altLang="ja-JP" dirty="0" smtClean="0"/>
          </a:br>
          <a:r>
            <a:rPr kumimoji="1" lang="en-US" altLang="ja-JP" dirty="0" smtClean="0"/>
            <a:t>2.6.19</a:t>
          </a:r>
          <a:endParaRPr kumimoji="1" lang="ja-JP" altLang="en-US" dirty="0"/>
        </a:p>
      </dgm:t>
    </dgm:pt>
    <dgm:pt modelId="{D8BFF964-B510-4285-84FF-2EC16C2D9299}" type="parTrans" cxnId="{B0C62E85-D42D-478B-89A1-93C3BDDC6C07}">
      <dgm:prSet/>
      <dgm:spPr/>
      <dgm:t>
        <a:bodyPr/>
        <a:lstStyle/>
        <a:p>
          <a:endParaRPr kumimoji="1" lang="ja-JP" altLang="en-US"/>
        </a:p>
      </dgm:t>
    </dgm:pt>
    <dgm:pt modelId="{7CB13E9B-509C-47A8-A23F-6C7FE8357592}" type="sibTrans" cxnId="{B0C62E85-D42D-478B-89A1-93C3BDDC6C07}">
      <dgm:prSet/>
      <dgm:spPr/>
      <dgm:t>
        <a:bodyPr/>
        <a:lstStyle/>
        <a:p>
          <a:endParaRPr kumimoji="1" lang="ja-JP" altLang="en-US"/>
        </a:p>
      </dgm:t>
    </dgm:pt>
    <dgm:pt modelId="{99081B26-6C62-4BFD-ABF3-D298CE658BE6}">
      <dgm:prSet phldrT="[テキスト]"/>
      <dgm:spPr>
        <a:solidFill>
          <a:srgbClr val="00B0F0"/>
        </a:solidFill>
      </dgm:spPr>
      <dgm:t>
        <a:bodyPr/>
        <a:lstStyle/>
        <a:p>
          <a:r>
            <a:rPr kumimoji="1" lang="en-US" altLang="ja-JP" dirty="0" smtClean="0"/>
            <a:t>USB</a:t>
          </a:r>
          <a:br>
            <a:rPr kumimoji="1" lang="en-US" altLang="ja-JP" dirty="0" smtClean="0"/>
          </a:br>
          <a:r>
            <a:rPr kumimoji="1" lang="en-US" altLang="ja-JP" dirty="0" smtClean="0"/>
            <a:t>API</a:t>
          </a:r>
        </a:p>
      </dgm:t>
    </dgm:pt>
    <dgm:pt modelId="{0A93A5CC-4C5F-46D2-B2C9-6EA38333B204}" type="parTrans" cxnId="{78CEE24F-36DA-43DF-8EBE-D97198407DAF}">
      <dgm:prSet/>
      <dgm:spPr>
        <a:solidFill>
          <a:srgbClr val="00B0F0"/>
        </a:solidFill>
      </dgm:spPr>
      <dgm:t>
        <a:bodyPr/>
        <a:lstStyle/>
        <a:p>
          <a:endParaRPr kumimoji="1" lang="ja-JP" altLang="en-US"/>
        </a:p>
      </dgm:t>
    </dgm:pt>
    <dgm:pt modelId="{CC5940C4-DB14-4883-952C-4723553EC2FF}" type="sibTrans" cxnId="{78CEE24F-36DA-43DF-8EBE-D97198407DAF}">
      <dgm:prSet/>
      <dgm:spPr/>
      <dgm:t>
        <a:bodyPr/>
        <a:lstStyle/>
        <a:p>
          <a:endParaRPr kumimoji="1" lang="ja-JP" altLang="en-US"/>
        </a:p>
      </dgm:t>
    </dgm:pt>
    <dgm:pt modelId="{FC3E40F9-AB1B-452C-9204-2252ABF2EE98}">
      <dgm:prSet phldrT="[テキスト]"/>
      <dgm:spPr>
        <a:solidFill>
          <a:schemeClr val="accent6">
            <a:lumMod val="75000"/>
          </a:schemeClr>
        </a:solidFill>
      </dgm:spPr>
      <dgm:t>
        <a:bodyPr/>
        <a:lstStyle/>
        <a:p>
          <a:r>
            <a:rPr kumimoji="1" lang="en-US" altLang="ja-JP" dirty="0" smtClean="0"/>
            <a:t>ATA</a:t>
          </a:r>
          <a:endParaRPr kumimoji="1" lang="ja-JP" altLang="en-US" dirty="0"/>
        </a:p>
      </dgm:t>
    </dgm:pt>
    <dgm:pt modelId="{5965B0F0-2C0B-4293-A051-70FAE1DA1215}" type="parTrans" cxnId="{2D16F80C-090F-4885-8B27-B18913971D90}">
      <dgm:prSet/>
      <dgm:spPr>
        <a:solidFill>
          <a:schemeClr val="accent6">
            <a:lumMod val="75000"/>
          </a:schemeClr>
        </a:solidFill>
      </dgm:spPr>
      <dgm:t>
        <a:bodyPr/>
        <a:lstStyle/>
        <a:p>
          <a:endParaRPr kumimoji="1" lang="ja-JP" altLang="en-US"/>
        </a:p>
      </dgm:t>
    </dgm:pt>
    <dgm:pt modelId="{5361A75A-3CC3-454E-A7C5-8B3606D7D01C}" type="sibTrans" cxnId="{2D16F80C-090F-4885-8B27-B18913971D90}">
      <dgm:prSet/>
      <dgm:spPr/>
      <dgm:t>
        <a:bodyPr/>
        <a:lstStyle/>
        <a:p>
          <a:endParaRPr kumimoji="1" lang="ja-JP" altLang="en-US"/>
        </a:p>
      </dgm:t>
    </dgm:pt>
    <dgm:pt modelId="{B5AB51D9-10B8-406C-BEC1-EA34B5EABC48}">
      <dgm:prSet phldrT="[テキスト]"/>
      <dgm:spPr>
        <a:solidFill>
          <a:schemeClr val="tx2">
            <a:lumMod val="60000"/>
            <a:lumOff val="40000"/>
          </a:schemeClr>
        </a:solidFill>
      </dgm:spPr>
      <dgm:t>
        <a:bodyPr/>
        <a:lstStyle/>
        <a:p>
          <a:r>
            <a:rPr kumimoji="1" lang="en-US" altLang="ja-JP" dirty="0" smtClean="0"/>
            <a:t>Ether</a:t>
          </a:r>
          <a:endParaRPr kumimoji="1" lang="ja-JP" altLang="en-US" dirty="0"/>
        </a:p>
      </dgm:t>
    </dgm:pt>
    <dgm:pt modelId="{132FE4D2-FECD-419B-B085-23135AFC3BB0}" type="parTrans" cxnId="{E689BB95-81E2-4E9E-B14F-EBEC46D0B116}">
      <dgm:prSet/>
      <dgm:spPr>
        <a:solidFill>
          <a:schemeClr val="tx2">
            <a:lumMod val="60000"/>
            <a:lumOff val="40000"/>
          </a:schemeClr>
        </a:solidFill>
      </dgm:spPr>
      <dgm:t>
        <a:bodyPr/>
        <a:lstStyle/>
        <a:p>
          <a:endParaRPr kumimoji="1" lang="ja-JP" altLang="en-US"/>
        </a:p>
      </dgm:t>
    </dgm:pt>
    <dgm:pt modelId="{1BF993C6-381D-4287-BA8F-37BD26705F64}" type="sibTrans" cxnId="{E689BB95-81E2-4E9E-B14F-EBEC46D0B116}">
      <dgm:prSet/>
      <dgm:spPr/>
      <dgm:t>
        <a:bodyPr/>
        <a:lstStyle/>
        <a:p>
          <a:endParaRPr kumimoji="1" lang="ja-JP" altLang="en-US"/>
        </a:p>
      </dgm:t>
    </dgm:pt>
    <dgm:pt modelId="{D788E708-EB79-476F-89FC-7BBC54DB3958}" type="pres">
      <dgm:prSet presAssocID="{574D1FAD-1BC3-4C5E-BBC3-5938955FE712}" presName="Name0" presStyleCnt="0">
        <dgm:presLayoutVars>
          <dgm:chMax val="1"/>
          <dgm:dir/>
          <dgm:animLvl val="ctr"/>
          <dgm:resizeHandles val="exact"/>
        </dgm:presLayoutVars>
      </dgm:prSet>
      <dgm:spPr/>
      <dgm:t>
        <a:bodyPr/>
        <a:lstStyle/>
        <a:p>
          <a:endParaRPr kumimoji="1" lang="ja-JP" altLang="en-US"/>
        </a:p>
      </dgm:t>
    </dgm:pt>
    <dgm:pt modelId="{66CA2661-1EE6-4E82-90C7-6122A64CA150}" type="pres">
      <dgm:prSet presAssocID="{BA2D8F17-35D2-4140-9719-55232A0E5869}" presName="centerShape" presStyleLbl="node0" presStyleIdx="0" presStyleCnt="1"/>
      <dgm:spPr/>
      <dgm:t>
        <a:bodyPr/>
        <a:lstStyle/>
        <a:p>
          <a:endParaRPr kumimoji="1" lang="ja-JP" altLang="en-US"/>
        </a:p>
      </dgm:t>
    </dgm:pt>
    <dgm:pt modelId="{1293C392-F4A6-4812-BF10-76D531CA5A88}" type="pres">
      <dgm:prSet presAssocID="{0A93A5CC-4C5F-46D2-B2C9-6EA38333B204}" presName="parTrans" presStyleLbl="sibTrans2D1" presStyleIdx="0" presStyleCnt="3"/>
      <dgm:spPr/>
      <dgm:t>
        <a:bodyPr/>
        <a:lstStyle/>
        <a:p>
          <a:endParaRPr kumimoji="1" lang="ja-JP" altLang="en-US"/>
        </a:p>
      </dgm:t>
    </dgm:pt>
    <dgm:pt modelId="{F92C1B8E-9972-4F40-8236-60BFD4443AA3}" type="pres">
      <dgm:prSet presAssocID="{0A93A5CC-4C5F-46D2-B2C9-6EA38333B204}" presName="connectorText" presStyleLbl="sibTrans2D1" presStyleIdx="0" presStyleCnt="3"/>
      <dgm:spPr/>
      <dgm:t>
        <a:bodyPr/>
        <a:lstStyle/>
        <a:p>
          <a:endParaRPr kumimoji="1" lang="ja-JP" altLang="en-US"/>
        </a:p>
      </dgm:t>
    </dgm:pt>
    <dgm:pt modelId="{1671672D-6F8A-482A-9E1C-3540D6A8CC23}" type="pres">
      <dgm:prSet presAssocID="{99081B26-6C62-4BFD-ABF3-D298CE658BE6}" presName="node" presStyleLbl="node1" presStyleIdx="0" presStyleCnt="3">
        <dgm:presLayoutVars>
          <dgm:bulletEnabled val="1"/>
        </dgm:presLayoutVars>
      </dgm:prSet>
      <dgm:spPr/>
      <dgm:t>
        <a:bodyPr/>
        <a:lstStyle/>
        <a:p>
          <a:endParaRPr kumimoji="1" lang="ja-JP" altLang="en-US"/>
        </a:p>
      </dgm:t>
    </dgm:pt>
    <dgm:pt modelId="{3BBCC8A7-E8F0-4436-9404-63CE03E606CD}" type="pres">
      <dgm:prSet presAssocID="{5965B0F0-2C0B-4293-A051-70FAE1DA1215}" presName="parTrans" presStyleLbl="sibTrans2D1" presStyleIdx="1" presStyleCnt="3"/>
      <dgm:spPr/>
      <dgm:t>
        <a:bodyPr/>
        <a:lstStyle/>
        <a:p>
          <a:endParaRPr kumimoji="1" lang="ja-JP" altLang="en-US"/>
        </a:p>
      </dgm:t>
    </dgm:pt>
    <dgm:pt modelId="{882F4CC1-7528-48F3-803E-B8329EA8B25F}" type="pres">
      <dgm:prSet presAssocID="{5965B0F0-2C0B-4293-A051-70FAE1DA1215}" presName="connectorText" presStyleLbl="sibTrans2D1" presStyleIdx="1" presStyleCnt="3"/>
      <dgm:spPr/>
      <dgm:t>
        <a:bodyPr/>
        <a:lstStyle/>
        <a:p>
          <a:endParaRPr kumimoji="1" lang="ja-JP" altLang="en-US"/>
        </a:p>
      </dgm:t>
    </dgm:pt>
    <dgm:pt modelId="{1A447714-98E5-4FF3-B6E6-F1085EB4EDD5}" type="pres">
      <dgm:prSet presAssocID="{FC3E40F9-AB1B-452C-9204-2252ABF2EE98}" presName="node" presStyleLbl="node1" presStyleIdx="1" presStyleCnt="3">
        <dgm:presLayoutVars>
          <dgm:bulletEnabled val="1"/>
        </dgm:presLayoutVars>
      </dgm:prSet>
      <dgm:spPr/>
      <dgm:t>
        <a:bodyPr/>
        <a:lstStyle/>
        <a:p>
          <a:endParaRPr kumimoji="1" lang="ja-JP" altLang="en-US"/>
        </a:p>
      </dgm:t>
    </dgm:pt>
    <dgm:pt modelId="{67812AB1-AC43-4E45-8249-4705E8ED69A6}" type="pres">
      <dgm:prSet presAssocID="{132FE4D2-FECD-419B-B085-23135AFC3BB0}" presName="parTrans" presStyleLbl="sibTrans2D1" presStyleIdx="2" presStyleCnt="3"/>
      <dgm:spPr/>
      <dgm:t>
        <a:bodyPr/>
        <a:lstStyle/>
        <a:p>
          <a:endParaRPr kumimoji="1" lang="ja-JP" altLang="en-US"/>
        </a:p>
      </dgm:t>
    </dgm:pt>
    <dgm:pt modelId="{478932A6-C3AC-4099-8BC4-C176F8AFC7D9}" type="pres">
      <dgm:prSet presAssocID="{132FE4D2-FECD-419B-B085-23135AFC3BB0}" presName="connectorText" presStyleLbl="sibTrans2D1" presStyleIdx="2" presStyleCnt="3"/>
      <dgm:spPr/>
      <dgm:t>
        <a:bodyPr/>
        <a:lstStyle/>
        <a:p>
          <a:endParaRPr kumimoji="1" lang="ja-JP" altLang="en-US"/>
        </a:p>
      </dgm:t>
    </dgm:pt>
    <dgm:pt modelId="{06DB5455-9882-497A-A6B6-DE19FC1124B0}" type="pres">
      <dgm:prSet presAssocID="{B5AB51D9-10B8-406C-BEC1-EA34B5EABC48}" presName="node" presStyleLbl="node1" presStyleIdx="2" presStyleCnt="3">
        <dgm:presLayoutVars>
          <dgm:bulletEnabled val="1"/>
        </dgm:presLayoutVars>
      </dgm:prSet>
      <dgm:spPr/>
      <dgm:t>
        <a:bodyPr/>
        <a:lstStyle/>
        <a:p>
          <a:endParaRPr kumimoji="1" lang="ja-JP" altLang="en-US"/>
        </a:p>
      </dgm:t>
    </dgm:pt>
  </dgm:ptLst>
  <dgm:cxnLst>
    <dgm:cxn modelId="{F3E996A2-5386-47D5-9B2C-36228E085409}" type="presOf" srcId="{5965B0F0-2C0B-4293-A051-70FAE1DA1215}" destId="{882F4CC1-7528-48F3-803E-B8329EA8B25F}" srcOrd="1" destOrd="0" presId="urn:microsoft.com/office/officeart/2005/8/layout/radial5"/>
    <dgm:cxn modelId="{323FE69B-9189-4AB1-980A-717C95A1465A}" type="presOf" srcId="{132FE4D2-FECD-419B-B085-23135AFC3BB0}" destId="{478932A6-C3AC-4099-8BC4-C176F8AFC7D9}" srcOrd="1" destOrd="0" presId="urn:microsoft.com/office/officeart/2005/8/layout/radial5"/>
    <dgm:cxn modelId="{723C40AD-7030-4978-88A7-386D0B01D7F3}" type="presOf" srcId="{BA2D8F17-35D2-4140-9719-55232A0E5869}" destId="{66CA2661-1EE6-4E82-90C7-6122A64CA150}" srcOrd="0" destOrd="0" presId="urn:microsoft.com/office/officeart/2005/8/layout/radial5"/>
    <dgm:cxn modelId="{CAB1DC8D-450F-433C-9C7D-8527CB539EBB}" type="presOf" srcId="{0A93A5CC-4C5F-46D2-B2C9-6EA38333B204}" destId="{1293C392-F4A6-4812-BF10-76D531CA5A88}" srcOrd="0" destOrd="0" presId="urn:microsoft.com/office/officeart/2005/8/layout/radial5"/>
    <dgm:cxn modelId="{2D16F80C-090F-4885-8B27-B18913971D90}" srcId="{BA2D8F17-35D2-4140-9719-55232A0E5869}" destId="{FC3E40F9-AB1B-452C-9204-2252ABF2EE98}" srcOrd="1" destOrd="0" parTransId="{5965B0F0-2C0B-4293-A051-70FAE1DA1215}" sibTransId="{5361A75A-3CC3-454E-A7C5-8B3606D7D01C}"/>
    <dgm:cxn modelId="{95E8DC71-793B-4CF3-BF0B-8C8818249282}" type="presOf" srcId="{FC3E40F9-AB1B-452C-9204-2252ABF2EE98}" destId="{1A447714-98E5-4FF3-B6E6-F1085EB4EDD5}" srcOrd="0" destOrd="0" presId="urn:microsoft.com/office/officeart/2005/8/layout/radial5"/>
    <dgm:cxn modelId="{21EC7D45-1DA2-4889-BB3A-1A3AF2C033A2}" type="presOf" srcId="{5965B0F0-2C0B-4293-A051-70FAE1DA1215}" destId="{3BBCC8A7-E8F0-4436-9404-63CE03E606CD}" srcOrd="0" destOrd="0" presId="urn:microsoft.com/office/officeart/2005/8/layout/radial5"/>
    <dgm:cxn modelId="{78CEE24F-36DA-43DF-8EBE-D97198407DAF}" srcId="{BA2D8F17-35D2-4140-9719-55232A0E5869}" destId="{99081B26-6C62-4BFD-ABF3-D298CE658BE6}" srcOrd="0" destOrd="0" parTransId="{0A93A5CC-4C5F-46D2-B2C9-6EA38333B204}" sibTransId="{CC5940C4-DB14-4883-952C-4723553EC2FF}"/>
    <dgm:cxn modelId="{E689BB95-81E2-4E9E-B14F-EBEC46D0B116}" srcId="{BA2D8F17-35D2-4140-9719-55232A0E5869}" destId="{B5AB51D9-10B8-406C-BEC1-EA34B5EABC48}" srcOrd="2" destOrd="0" parTransId="{132FE4D2-FECD-419B-B085-23135AFC3BB0}" sibTransId="{1BF993C6-381D-4287-BA8F-37BD26705F64}"/>
    <dgm:cxn modelId="{9D57AFA9-132D-47B7-8EFE-B37498B743EA}" type="presOf" srcId="{99081B26-6C62-4BFD-ABF3-D298CE658BE6}" destId="{1671672D-6F8A-482A-9E1C-3540D6A8CC23}" srcOrd="0" destOrd="0" presId="urn:microsoft.com/office/officeart/2005/8/layout/radial5"/>
    <dgm:cxn modelId="{872E0FA4-F389-4048-B9B1-649EA20225DC}" type="presOf" srcId="{132FE4D2-FECD-419B-B085-23135AFC3BB0}" destId="{67812AB1-AC43-4E45-8249-4705E8ED69A6}" srcOrd="0" destOrd="0" presId="urn:microsoft.com/office/officeart/2005/8/layout/radial5"/>
    <dgm:cxn modelId="{33DF87E4-D7CB-48C7-9563-6BC09904A487}" type="presOf" srcId="{0A93A5CC-4C5F-46D2-B2C9-6EA38333B204}" destId="{F92C1B8E-9972-4F40-8236-60BFD4443AA3}" srcOrd="1" destOrd="0" presId="urn:microsoft.com/office/officeart/2005/8/layout/radial5"/>
    <dgm:cxn modelId="{50E026A5-1FB0-4C0B-9F21-E29AF096BE40}" type="presOf" srcId="{B5AB51D9-10B8-406C-BEC1-EA34B5EABC48}" destId="{06DB5455-9882-497A-A6B6-DE19FC1124B0}" srcOrd="0" destOrd="0" presId="urn:microsoft.com/office/officeart/2005/8/layout/radial5"/>
    <dgm:cxn modelId="{E856A954-9FAE-4A2F-949B-A246B126E733}" type="presOf" srcId="{574D1FAD-1BC3-4C5E-BBC3-5938955FE712}" destId="{D788E708-EB79-476F-89FC-7BBC54DB3958}" srcOrd="0" destOrd="0" presId="urn:microsoft.com/office/officeart/2005/8/layout/radial5"/>
    <dgm:cxn modelId="{B0C62E85-D42D-478B-89A1-93C3BDDC6C07}" srcId="{574D1FAD-1BC3-4C5E-BBC3-5938955FE712}" destId="{BA2D8F17-35D2-4140-9719-55232A0E5869}" srcOrd="0" destOrd="0" parTransId="{D8BFF964-B510-4285-84FF-2EC16C2D9299}" sibTransId="{7CB13E9B-509C-47A8-A23F-6C7FE8357592}"/>
    <dgm:cxn modelId="{85806658-EDDF-4B48-BD41-8CF5D62D22CC}" type="presParOf" srcId="{D788E708-EB79-476F-89FC-7BBC54DB3958}" destId="{66CA2661-1EE6-4E82-90C7-6122A64CA150}" srcOrd="0" destOrd="0" presId="urn:microsoft.com/office/officeart/2005/8/layout/radial5"/>
    <dgm:cxn modelId="{77C7C004-EDE9-4ED0-A48B-5E7629E41F5B}" type="presParOf" srcId="{D788E708-EB79-476F-89FC-7BBC54DB3958}" destId="{1293C392-F4A6-4812-BF10-76D531CA5A88}" srcOrd="1" destOrd="0" presId="urn:microsoft.com/office/officeart/2005/8/layout/radial5"/>
    <dgm:cxn modelId="{7330866E-E1CA-4721-BD87-AC320D72162C}" type="presParOf" srcId="{1293C392-F4A6-4812-BF10-76D531CA5A88}" destId="{F92C1B8E-9972-4F40-8236-60BFD4443AA3}" srcOrd="0" destOrd="0" presId="urn:microsoft.com/office/officeart/2005/8/layout/radial5"/>
    <dgm:cxn modelId="{1F3AB5B1-B1C9-4722-BAAA-FE67D91BD96B}" type="presParOf" srcId="{D788E708-EB79-476F-89FC-7BBC54DB3958}" destId="{1671672D-6F8A-482A-9E1C-3540D6A8CC23}" srcOrd="2" destOrd="0" presId="urn:microsoft.com/office/officeart/2005/8/layout/radial5"/>
    <dgm:cxn modelId="{A926FF36-D29C-4356-ADAF-FFDEA8461A2F}" type="presParOf" srcId="{D788E708-EB79-476F-89FC-7BBC54DB3958}" destId="{3BBCC8A7-E8F0-4436-9404-63CE03E606CD}" srcOrd="3" destOrd="0" presId="urn:microsoft.com/office/officeart/2005/8/layout/radial5"/>
    <dgm:cxn modelId="{1A7539DF-EF69-4C81-9742-3BC9DE4E8A89}" type="presParOf" srcId="{3BBCC8A7-E8F0-4436-9404-63CE03E606CD}" destId="{882F4CC1-7528-48F3-803E-B8329EA8B25F}" srcOrd="0" destOrd="0" presId="urn:microsoft.com/office/officeart/2005/8/layout/radial5"/>
    <dgm:cxn modelId="{570B9F1C-21EB-432C-BE7D-25595C1C1A42}" type="presParOf" srcId="{D788E708-EB79-476F-89FC-7BBC54DB3958}" destId="{1A447714-98E5-4FF3-B6E6-F1085EB4EDD5}" srcOrd="4" destOrd="0" presId="urn:microsoft.com/office/officeart/2005/8/layout/radial5"/>
    <dgm:cxn modelId="{A4826108-C3B9-4F24-9E44-3BB0C4F8DA2E}" type="presParOf" srcId="{D788E708-EB79-476F-89FC-7BBC54DB3958}" destId="{67812AB1-AC43-4E45-8249-4705E8ED69A6}" srcOrd="5" destOrd="0" presId="urn:microsoft.com/office/officeart/2005/8/layout/radial5"/>
    <dgm:cxn modelId="{E05CF82C-E725-43C0-9202-C7D852C6B4F3}" type="presParOf" srcId="{67812AB1-AC43-4E45-8249-4705E8ED69A6}" destId="{478932A6-C3AC-4099-8BC4-C176F8AFC7D9}" srcOrd="0" destOrd="0" presId="urn:microsoft.com/office/officeart/2005/8/layout/radial5"/>
    <dgm:cxn modelId="{880C0D57-C9A9-4C82-87CA-7FF4E227469F}" type="presParOf" srcId="{D788E708-EB79-476F-89FC-7BBC54DB3958}" destId="{06DB5455-9882-497A-A6B6-DE19FC1124B0}" srcOrd="6" destOrd="0" presId="urn:microsoft.com/office/officeart/2005/8/layout/radial5"/>
  </dgm:cxnLst>
  <dgm:bg/>
  <dgm:whole/>
</dgm:dataModel>
</file>

<file path=ppt/diagrams/data7.xml><?xml version="1.0" encoding="utf-8"?>
<dgm:dataModel xmlns:dgm="http://schemas.openxmlformats.org/drawingml/2006/diagram" xmlns:a="http://schemas.openxmlformats.org/drawingml/2006/main">
  <dgm:ptLst>
    <dgm:pt modelId="{574D1FAD-1BC3-4C5E-BBC3-5938955FE712}" type="doc">
      <dgm:prSet loTypeId="urn:microsoft.com/office/officeart/2005/8/layout/radial5" loCatId="relationship" qsTypeId="urn:microsoft.com/office/officeart/2005/8/quickstyle/simple1" qsCatId="simple" csTypeId="urn:microsoft.com/office/officeart/2005/8/colors/colorful4" csCatId="colorful" phldr="1"/>
      <dgm:spPr/>
      <dgm:t>
        <a:bodyPr/>
        <a:lstStyle/>
        <a:p>
          <a:endParaRPr kumimoji="1" lang="ja-JP" altLang="en-US"/>
        </a:p>
      </dgm:t>
    </dgm:pt>
    <dgm:pt modelId="{BA2D8F17-35D2-4140-9719-55232A0E5869}">
      <dgm:prSet phldrT="[テキスト]"/>
      <dgm:spPr>
        <a:solidFill>
          <a:schemeClr val="tx2">
            <a:lumMod val="75000"/>
          </a:schemeClr>
        </a:solidFill>
      </dgm:spPr>
      <dgm:t>
        <a:bodyPr/>
        <a:lstStyle/>
        <a:p>
          <a:r>
            <a:rPr kumimoji="1" lang="en-US" altLang="ja-JP" dirty="0" smtClean="0"/>
            <a:t>kernel</a:t>
          </a:r>
          <a:br>
            <a:rPr kumimoji="1" lang="en-US" altLang="ja-JP" dirty="0" smtClean="0"/>
          </a:br>
          <a:r>
            <a:rPr kumimoji="1" lang="en-US" altLang="ja-JP" dirty="0" smtClean="0"/>
            <a:t>2.6.20</a:t>
          </a:r>
          <a:endParaRPr kumimoji="1" lang="ja-JP" altLang="en-US" dirty="0"/>
        </a:p>
      </dgm:t>
    </dgm:pt>
    <dgm:pt modelId="{D8BFF964-B510-4285-84FF-2EC16C2D9299}" type="parTrans" cxnId="{B0C62E85-D42D-478B-89A1-93C3BDDC6C07}">
      <dgm:prSet/>
      <dgm:spPr/>
      <dgm:t>
        <a:bodyPr/>
        <a:lstStyle/>
        <a:p>
          <a:endParaRPr kumimoji="1" lang="ja-JP" altLang="en-US"/>
        </a:p>
      </dgm:t>
    </dgm:pt>
    <dgm:pt modelId="{7CB13E9B-509C-47A8-A23F-6C7FE8357592}" type="sibTrans" cxnId="{B0C62E85-D42D-478B-89A1-93C3BDDC6C07}">
      <dgm:prSet/>
      <dgm:spPr/>
      <dgm:t>
        <a:bodyPr/>
        <a:lstStyle/>
        <a:p>
          <a:endParaRPr kumimoji="1" lang="ja-JP" altLang="en-US"/>
        </a:p>
      </dgm:t>
    </dgm:pt>
    <dgm:pt modelId="{99081B26-6C62-4BFD-ABF3-D298CE658BE6}">
      <dgm:prSet phldrT="[テキスト]"/>
      <dgm:spPr>
        <a:solidFill>
          <a:srgbClr val="FF0000"/>
        </a:solidFill>
      </dgm:spPr>
      <dgm:t>
        <a:bodyPr/>
        <a:lstStyle/>
        <a:p>
          <a:r>
            <a:rPr kumimoji="1" lang="en-US" altLang="ja-JP" dirty="0" smtClean="0"/>
            <a:t>USB</a:t>
          </a:r>
          <a:br>
            <a:rPr kumimoji="1" lang="en-US" altLang="ja-JP" dirty="0" smtClean="0"/>
          </a:br>
          <a:r>
            <a:rPr kumimoji="1" lang="en-US" altLang="ja-JP" dirty="0" smtClean="0"/>
            <a:t>API</a:t>
          </a:r>
          <a:endParaRPr kumimoji="1" lang="ja-JP" altLang="en-US" dirty="0"/>
        </a:p>
      </dgm:t>
    </dgm:pt>
    <dgm:pt modelId="{0A93A5CC-4C5F-46D2-B2C9-6EA38333B204}" type="parTrans" cxnId="{78CEE24F-36DA-43DF-8EBE-D97198407DAF}">
      <dgm:prSet/>
      <dgm:spPr>
        <a:solidFill>
          <a:srgbClr val="FF0000"/>
        </a:solidFill>
      </dgm:spPr>
      <dgm:t>
        <a:bodyPr/>
        <a:lstStyle/>
        <a:p>
          <a:endParaRPr kumimoji="1" lang="ja-JP" altLang="en-US"/>
        </a:p>
      </dgm:t>
    </dgm:pt>
    <dgm:pt modelId="{CC5940C4-DB14-4883-952C-4723553EC2FF}" type="sibTrans" cxnId="{78CEE24F-36DA-43DF-8EBE-D97198407DAF}">
      <dgm:prSet/>
      <dgm:spPr/>
      <dgm:t>
        <a:bodyPr/>
        <a:lstStyle/>
        <a:p>
          <a:endParaRPr kumimoji="1" lang="ja-JP" altLang="en-US"/>
        </a:p>
      </dgm:t>
    </dgm:pt>
    <dgm:pt modelId="{FC3E40F9-AB1B-452C-9204-2252ABF2EE98}">
      <dgm:prSet phldrT="[テキスト]"/>
      <dgm:spPr>
        <a:solidFill>
          <a:schemeClr val="accent6">
            <a:lumMod val="75000"/>
          </a:schemeClr>
        </a:solidFill>
      </dgm:spPr>
      <dgm:t>
        <a:bodyPr/>
        <a:lstStyle/>
        <a:p>
          <a:r>
            <a:rPr kumimoji="1" lang="en-US" altLang="ja-JP" dirty="0" smtClean="0"/>
            <a:t>ATA</a:t>
          </a:r>
          <a:endParaRPr kumimoji="1" lang="ja-JP" altLang="en-US" dirty="0"/>
        </a:p>
      </dgm:t>
    </dgm:pt>
    <dgm:pt modelId="{5965B0F0-2C0B-4293-A051-70FAE1DA1215}" type="parTrans" cxnId="{2D16F80C-090F-4885-8B27-B18913971D90}">
      <dgm:prSet/>
      <dgm:spPr>
        <a:solidFill>
          <a:schemeClr val="accent6">
            <a:lumMod val="75000"/>
          </a:schemeClr>
        </a:solidFill>
      </dgm:spPr>
      <dgm:t>
        <a:bodyPr/>
        <a:lstStyle/>
        <a:p>
          <a:endParaRPr kumimoji="1" lang="ja-JP" altLang="en-US"/>
        </a:p>
      </dgm:t>
    </dgm:pt>
    <dgm:pt modelId="{5361A75A-3CC3-454E-A7C5-8B3606D7D01C}" type="sibTrans" cxnId="{2D16F80C-090F-4885-8B27-B18913971D90}">
      <dgm:prSet/>
      <dgm:spPr/>
      <dgm:t>
        <a:bodyPr/>
        <a:lstStyle/>
        <a:p>
          <a:endParaRPr kumimoji="1" lang="ja-JP" altLang="en-US"/>
        </a:p>
      </dgm:t>
    </dgm:pt>
    <dgm:pt modelId="{B5AB51D9-10B8-406C-BEC1-EA34B5EABC48}">
      <dgm:prSet phldrT="[テキスト]"/>
      <dgm:spPr/>
      <dgm:t>
        <a:bodyPr/>
        <a:lstStyle/>
        <a:p>
          <a:r>
            <a:rPr kumimoji="1" lang="en-US" altLang="ja-JP" dirty="0" smtClean="0"/>
            <a:t>Ether</a:t>
          </a:r>
          <a:endParaRPr kumimoji="1" lang="ja-JP" altLang="en-US" dirty="0"/>
        </a:p>
      </dgm:t>
    </dgm:pt>
    <dgm:pt modelId="{132FE4D2-FECD-419B-B085-23135AFC3BB0}" type="parTrans" cxnId="{E689BB95-81E2-4E9E-B14F-EBEC46D0B116}">
      <dgm:prSet/>
      <dgm:spPr/>
      <dgm:t>
        <a:bodyPr/>
        <a:lstStyle/>
        <a:p>
          <a:endParaRPr kumimoji="1" lang="ja-JP" altLang="en-US"/>
        </a:p>
      </dgm:t>
    </dgm:pt>
    <dgm:pt modelId="{1BF993C6-381D-4287-BA8F-37BD26705F64}" type="sibTrans" cxnId="{E689BB95-81E2-4E9E-B14F-EBEC46D0B116}">
      <dgm:prSet/>
      <dgm:spPr/>
      <dgm:t>
        <a:bodyPr/>
        <a:lstStyle/>
        <a:p>
          <a:endParaRPr kumimoji="1" lang="ja-JP" altLang="en-US"/>
        </a:p>
      </dgm:t>
    </dgm:pt>
    <dgm:pt modelId="{D788E708-EB79-476F-89FC-7BBC54DB3958}" type="pres">
      <dgm:prSet presAssocID="{574D1FAD-1BC3-4C5E-BBC3-5938955FE712}" presName="Name0" presStyleCnt="0">
        <dgm:presLayoutVars>
          <dgm:chMax val="1"/>
          <dgm:dir/>
          <dgm:animLvl val="ctr"/>
          <dgm:resizeHandles val="exact"/>
        </dgm:presLayoutVars>
      </dgm:prSet>
      <dgm:spPr/>
      <dgm:t>
        <a:bodyPr/>
        <a:lstStyle/>
        <a:p>
          <a:endParaRPr kumimoji="1" lang="ja-JP" altLang="en-US"/>
        </a:p>
      </dgm:t>
    </dgm:pt>
    <dgm:pt modelId="{66CA2661-1EE6-4E82-90C7-6122A64CA150}" type="pres">
      <dgm:prSet presAssocID="{BA2D8F17-35D2-4140-9719-55232A0E5869}" presName="centerShape" presStyleLbl="node0" presStyleIdx="0" presStyleCnt="1"/>
      <dgm:spPr/>
      <dgm:t>
        <a:bodyPr/>
        <a:lstStyle/>
        <a:p>
          <a:endParaRPr kumimoji="1" lang="ja-JP" altLang="en-US"/>
        </a:p>
      </dgm:t>
    </dgm:pt>
    <dgm:pt modelId="{1293C392-F4A6-4812-BF10-76D531CA5A88}" type="pres">
      <dgm:prSet presAssocID="{0A93A5CC-4C5F-46D2-B2C9-6EA38333B204}" presName="parTrans" presStyleLbl="sibTrans2D1" presStyleIdx="0" presStyleCnt="3"/>
      <dgm:spPr/>
      <dgm:t>
        <a:bodyPr/>
        <a:lstStyle/>
        <a:p>
          <a:endParaRPr kumimoji="1" lang="ja-JP" altLang="en-US"/>
        </a:p>
      </dgm:t>
    </dgm:pt>
    <dgm:pt modelId="{F92C1B8E-9972-4F40-8236-60BFD4443AA3}" type="pres">
      <dgm:prSet presAssocID="{0A93A5CC-4C5F-46D2-B2C9-6EA38333B204}" presName="connectorText" presStyleLbl="sibTrans2D1" presStyleIdx="0" presStyleCnt="3"/>
      <dgm:spPr/>
      <dgm:t>
        <a:bodyPr/>
        <a:lstStyle/>
        <a:p>
          <a:endParaRPr kumimoji="1" lang="ja-JP" altLang="en-US"/>
        </a:p>
      </dgm:t>
    </dgm:pt>
    <dgm:pt modelId="{1671672D-6F8A-482A-9E1C-3540D6A8CC23}" type="pres">
      <dgm:prSet presAssocID="{99081B26-6C62-4BFD-ABF3-D298CE658BE6}" presName="node" presStyleLbl="node1" presStyleIdx="0" presStyleCnt="3">
        <dgm:presLayoutVars>
          <dgm:bulletEnabled val="1"/>
        </dgm:presLayoutVars>
      </dgm:prSet>
      <dgm:spPr/>
      <dgm:t>
        <a:bodyPr/>
        <a:lstStyle/>
        <a:p>
          <a:endParaRPr kumimoji="1" lang="ja-JP" altLang="en-US"/>
        </a:p>
      </dgm:t>
    </dgm:pt>
    <dgm:pt modelId="{3BBCC8A7-E8F0-4436-9404-63CE03E606CD}" type="pres">
      <dgm:prSet presAssocID="{5965B0F0-2C0B-4293-A051-70FAE1DA1215}" presName="parTrans" presStyleLbl="sibTrans2D1" presStyleIdx="1" presStyleCnt="3"/>
      <dgm:spPr/>
      <dgm:t>
        <a:bodyPr/>
        <a:lstStyle/>
        <a:p>
          <a:endParaRPr kumimoji="1" lang="ja-JP" altLang="en-US"/>
        </a:p>
      </dgm:t>
    </dgm:pt>
    <dgm:pt modelId="{882F4CC1-7528-48F3-803E-B8329EA8B25F}" type="pres">
      <dgm:prSet presAssocID="{5965B0F0-2C0B-4293-A051-70FAE1DA1215}" presName="connectorText" presStyleLbl="sibTrans2D1" presStyleIdx="1" presStyleCnt="3"/>
      <dgm:spPr/>
      <dgm:t>
        <a:bodyPr/>
        <a:lstStyle/>
        <a:p>
          <a:endParaRPr kumimoji="1" lang="ja-JP" altLang="en-US"/>
        </a:p>
      </dgm:t>
    </dgm:pt>
    <dgm:pt modelId="{1A447714-98E5-4FF3-B6E6-F1085EB4EDD5}" type="pres">
      <dgm:prSet presAssocID="{FC3E40F9-AB1B-452C-9204-2252ABF2EE98}" presName="node" presStyleLbl="node1" presStyleIdx="1" presStyleCnt="3">
        <dgm:presLayoutVars>
          <dgm:bulletEnabled val="1"/>
        </dgm:presLayoutVars>
      </dgm:prSet>
      <dgm:spPr/>
      <dgm:t>
        <a:bodyPr/>
        <a:lstStyle/>
        <a:p>
          <a:endParaRPr kumimoji="1" lang="ja-JP" altLang="en-US"/>
        </a:p>
      </dgm:t>
    </dgm:pt>
    <dgm:pt modelId="{67812AB1-AC43-4E45-8249-4705E8ED69A6}" type="pres">
      <dgm:prSet presAssocID="{132FE4D2-FECD-419B-B085-23135AFC3BB0}" presName="parTrans" presStyleLbl="sibTrans2D1" presStyleIdx="2" presStyleCnt="3"/>
      <dgm:spPr/>
      <dgm:t>
        <a:bodyPr/>
        <a:lstStyle/>
        <a:p>
          <a:endParaRPr kumimoji="1" lang="ja-JP" altLang="en-US"/>
        </a:p>
      </dgm:t>
    </dgm:pt>
    <dgm:pt modelId="{478932A6-C3AC-4099-8BC4-C176F8AFC7D9}" type="pres">
      <dgm:prSet presAssocID="{132FE4D2-FECD-419B-B085-23135AFC3BB0}" presName="connectorText" presStyleLbl="sibTrans2D1" presStyleIdx="2" presStyleCnt="3"/>
      <dgm:spPr/>
      <dgm:t>
        <a:bodyPr/>
        <a:lstStyle/>
        <a:p>
          <a:endParaRPr kumimoji="1" lang="ja-JP" altLang="en-US"/>
        </a:p>
      </dgm:t>
    </dgm:pt>
    <dgm:pt modelId="{06DB5455-9882-497A-A6B6-DE19FC1124B0}" type="pres">
      <dgm:prSet presAssocID="{B5AB51D9-10B8-406C-BEC1-EA34B5EABC48}" presName="node" presStyleLbl="node1" presStyleIdx="2" presStyleCnt="3">
        <dgm:presLayoutVars>
          <dgm:bulletEnabled val="1"/>
        </dgm:presLayoutVars>
      </dgm:prSet>
      <dgm:spPr/>
      <dgm:t>
        <a:bodyPr/>
        <a:lstStyle/>
        <a:p>
          <a:endParaRPr kumimoji="1" lang="ja-JP" altLang="en-US"/>
        </a:p>
      </dgm:t>
    </dgm:pt>
  </dgm:ptLst>
  <dgm:cxnLst>
    <dgm:cxn modelId="{2D16F80C-090F-4885-8B27-B18913971D90}" srcId="{BA2D8F17-35D2-4140-9719-55232A0E5869}" destId="{FC3E40F9-AB1B-452C-9204-2252ABF2EE98}" srcOrd="1" destOrd="0" parTransId="{5965B0F0-2C0B-4293-A051-70FAE1DA1215}" sibTransId="{5361A75A-3CC3-454E-A7C5-8B3606D7D01C}"/>
    <dgm:cxn modelId="{B0C62E85-D42D-478B-89A1-93C3BDDC6C07}" srcId="{574D1FAD-1BC3-4C5E-BBC3-5938955FE712}" destId="{BA2D8F17-35D2-4140-9719-55232A0E5869}" srcOrd="0" destOrd="0" parTransId="{D8BFF964-B510-4285-84FF-2EC16C2D9299}" sibTransId="{7CB13E9B-509C-47A8-A23F-6C7FE8357592}"/>
    <dgm:cxn modelId="{E689BB95-81E2-4E9E-B14F-EBEC46D0B116}" srcId="{BA2D8F17-35D2-4140-9719-55232A0E5869}" destId="{B5AB51D9-10B8-406C-BEC1-EA34B5EABC48}" srcOrd="2" destOrd="0" parTransId="{132FE4D2-FECD-419B-B085-23135AFC3BB0}" sibTransId="{1BF993C6-381D-4287-BA8F-37BD26705F64}"/>
    <dgm:cxn modelId="{6B908FDE-50F2-45EC-BE6E-71DBF2766079}" type="presOf" srcId="{0A93A5CC-4C5F-46D2-B2C9-6EA38333B204}" destId="{F92C1B8E-9972-4F40-8236-60BFD4443AA3}" srcOrd="1" destOrd="0" presId="urn:microsoft.com/office/officeart/2005/8/layout/radial5"/>
    <dgm:cxn modelId="{78CEE24F-36DA-43DF-8EBE-D97198407DAF}" srcId="{BA2D8F17-35D2-4140-9719-55232A0E5869}" destId="{99081B26-6C62-4BFD-ABF3-D298CE658BE6}" srcOrd="0" destOrd="0" parTransId="{0A93A5CC-4C5F-46D2-B2C9-6EA38333B204}" sibTransId="{CC5940C4-DB14-4883-952C-4723553EC2FF}"/>
    <dgm:cxn modelId="{EBE91E29-4D4F-44BD-8A74-7BC9257A81F6}" type="presOf" srcId="{FC3E40F9-AB1B-452C-9204-2252ABF2EE98}" destId="{1A447714-98E5-4FF3-B6E6-F1085EB4EDD5}" srcOrd="0" destOrd="0" presId="urn:microsoft.com/office/officeart/2005/8/layout/radial5"/>
    <dgm:cxn modelId="{7ABC4A59-FBD0-41BB-B180-FFD2E03CDE32}" type="presOf" srcId="{574D1FAD-1BC3-4C5E-BBC3-5938955FE712}" destId="{D788E708-EB79-476F-89FC-7BBC54DB3958}" srcOrd="0" destOrd="0" presId="urn:microsoft.com/office/officeart/2005/8/layout/radial5"/>
    <dgm:cxn modelId="{41162440-098E-43D6-B593-90BEA1480C13}" type="presOf" srcId="{132FE4D2-FECD-419B-B085-23135AFC3BB0}" destId="{67812AB1-AC43-4E45-8249-4705E8ED69A6}" srcOrd="0" destOrd="0" presId="urn:microsoft.com/office/officeart/2005/8/layout/radial5"/>
    <dgm:cxn modelId="{687D4679-C015-4F66-8DD0-416D37FCA51F}" type="presOf" srcId="{132FE4D2-FECD-419B-B085-23135AFC3BB0}" destId="{478932A6-C3AC-4099-8BC4-C176F8AFC7D9}" srcOrd="1" destOrd="0" presId="urn:microsoft.com/office/officeart/2005/8/layout/radial5"/>
    <dgm:cxn modelId="{669B946E-7524-4DF1-BDBE-86F5CF9C16D8}" type="presOf" srcId="{5965B0F0-2C0B-4293-A051-70FAE1DA1215}" destId="{882F4CC1-7528-48F3-803E-B8329EA8B25F}" srcOrd="1" destOrd="0" presId="urn:microsoft.com/office/officeart/2005/8/layout/radial5"/>
    <dgm:cxn modelId="{3491E9CB-652B-4515-AD99-6C0B36E6D50C}" type="presOf" srcId="{5965B0F0-2C0B-4293-A051-70FAE1DA1215}" destId="{3BBCC8A7-E8F0-4436-9404-63CE03E606CD}" srcOrd="0" destOrd="0" presId="urn:microsoft.com/office/officeart/2005/8/layout/radial5"/>
    <dgm:cxn modelId="{9445ACEB-F9D9-4E33-A666-91821747782F}" type="presOf" srcId="{0A93A5CC-4C5F-46D2-B2C9-6EA38333B204}" destId="{1293C392-F4A6-4812-BF10-76D531CA5A88}" srcOrd="0" destOrd="0" presId="urn:microsoft.com/office/officeart/2005/8/layout/radial5"/>
    <dgm:cxn modelId="{58E88FEA-C3ED-430C-B044-2089C5739896}" type="presOf" srcId="{B5AB51D9-10B8-406C-BEC1-EA34B5EABC48}" destId="{06DB5455-9882-497A-A6B6-DE19FC1124B0}" srcOrd="0" destOrd="0" presId="urn:microsoft.com/office/officeart/2005/8/layout/radial5"/>
    <dgm:cxn modelId="{2A15295C-F19A-46DB-A659-EB5F336CBC65}" type="presOf" srcId="{BA2D8F17-35D2-4140-9719-55232A0E5869}" destId="{66CA2661-1EE6-4E82-90C7-6122A64CA150}" srcOrd="0" destOrd="0" presId="urn:microsoft.com/office/officeart/2005/8/layout/radial5"/>
    <dgm:cxn modelId="{7C570B1B-AEDE-40E2-B8DC-596C70E997AA}" type="presOf" srcId="{99081B26-6C62-4BFD-ABF3-D298CE658BE6}" destId="{1671672D-6F8A-482A-9E1C-3540D6A8CC23}" srcOrd="0" destOrd="0" presId="urn:microsoft.com/office/officeart/2005/8/layout/radial5"/>
    <dgm:cxn modelId="{A694EA72-20AB-4D45-B344-DD79F59DFA8B}" type="presParOf" srcId="{D788E708-EB79-476F-89FC-7BBC54DB3958}" destId="{66CA2661-1EE6-4E82-90C7-6122A64CA150}" srcOrd="0" destOrd="0" presId="urn:microsoft.com/office/officeart/2005/8/layout/radial5"/>
    <dgm:cxn modelId="{0F647E7C-DDD0-4C33-AF87-044122EFED03}" type="presParOf" srcId="{D788E708-EB79-476F-89FC-7BBC54DB3958}" destId="{1293C392-F4A6-4812-BF10-76D531CA5A88}" srcOrd="1" destOrd="0" presId="urn:microsoft.com/office/officeart/2005/8/layout/radial5"/>
    <dgm:cxn modelId="{2E89976A-6CD5-4974-9DAC-AED5C42BCA28}" type="presParOf" srcId="{1293C392-F4A6-4812-BF10-76D531CA5A88}" destId="{F92C1B8E-9972-4F40-8236-60BFD4443AA3}" srcOrd="0" destOrd="0" presId="urn:microsoft.com/office/officeart/2005/8/layout/radial5"/>
    <dgm:cxn modelId="{149EDBAD-1686-46AD-A82F-0CC18FC61964}" type="presParOf" srcId="{D788E708-EB79-476F-89FC-7BBC54DB3958}" destId="{1671672D-6F8A-482A-9E1C-3540D6A8CC23}" srcOrd="2" destOrd="0" presId="urn:microsoft.com/office/officeart/2005/8/layout/radial5"/>
    <dgm:cxn modelId="{24990F23-3759-444D-95D8-A302C13B3629}" type="presParOf" srcId="{D788E708-EB79-476F-89FC-7BBC54DB3958}" destId="{3BBCC8A7-E8F0-4436-9404-63CE03E606CD}" srcOrd="3" destOrd="0" presId="urn:microsoft.com/office/officeart/2005/8/layout/radial5"/>
    <dgm:cxn modelId="{9180E0E5-F03B-4643-872E-7FF55FA64C9E}" type="presParOf" srcId="{3BBCC8A7-E8F0-4436-9404-63CE03E606CD}" destId="{882F4CC1-7528-48F3-803E-B8329EA8B25F}" srcOrd="0" destOrd="0" presId="urn:microsoft.com/office/officeart/2005/8/layout/radial5"/>
    <dgm:cxn modelId="{91781934-05F9-474D-903E-2C6A748583E3}" type="presParOf" srcId="{D788E708-EB79-476F-89FC-7BBC54DB3958}" destId="{1A447714-98E5-4FF3-B6E6-F1085EB4EDD5}" srcOrd="4" destOrd="0" presId="urn:microsoft.com/office/officeart/2005/8/layout/radial5"/>
    <dgm:cxn modelId="{09C94E75-F58F-45AA-9E5B-F8255E4D0BC5}" type="presParOf" srcId="{D788E708-EB79-476F-89FC-7BBC54DB3958}" destId="{67812AB1-AC43-4E45-8249-4705E8ED69A6}" srcOrd="5" destOrd="0" presId="urn:microsoft.com/office/officeart/2005/8/layout/radial5"/>
    <dgm:cxn modelId="{496A8746-BAAF-423F-A64D-DB8CF35B2EE6}" type="presParOf" srcId="{67812AB1-AC43-4E45-8249-4705E8ED69A6}" destId="{478932A6-C3AC-4099-8BC4-C176F8AFC7D9}" srcOrd="0" destOrd="0" presId="urn:microsoft.com/office/officeart/2005/8/layout/radial5"/>
    <dgm:cxn modelId="{32DDBA25-F409-4DA3-B75C-FFA1C82BD03D}" type="presParOf" srcId="{D788E708-EB79-476F-89FC-7BBC54DB3958}" destId="{06DB5455-9882-497A-A6B6-DE19FC1124B0}" srcOrd="6" destOrd="0" presId="urn:microsoft.com/office/officeart/2005/8/layout/radial5"/>
  </dgm:cxnLst>
  <dgm:bg/>
  <dgm:whole/>
</dgm:dataModel>
</file>

<file path=ppt/diagrams/data8.xml><?xml version="1.0" encoding="utf-8"?>
<dgm:dataModel xmlns:dgm="http://schemas.openxmlformats.org/drawingml/2006/diagram" xmlns:a="http://schemas.openxmlformats.org/drawingml/2006/main">
  <dgm:ptLst>
    <dgm:pt modelId="{5063EEAD-26E1-4925-9B2F-383016EB17AD}" type="doc">
      <dgm:prSet loTypeId="urn:microsoft.com/office/officeart/2005/8/layout/equation1" loCatId="relationship" qsTypeId="urn:microsoft.com/office/officeart/2005/8/quickstyle/simple1" qsCatId="simple" csTypeId="urn:microsoft.com/office/officeart/2005/8/colors/accent1_2" csCatId="accent1" phldr="1"/>
      <dgm:spPr/>
    </dgm:pt>
    <dgm:pt modelId="{B74996FD-30B1-46F1-9831-637B1BA9E4B6}">
      <dgm:prSet phldrT="[テキスト]"/>
      <dgm:spPr/>
      <dgm:t>
        <a:bodyPr/>
        <a:lstStyle/>
        <a:p>
          <a:r>
            <a:rPr kumimoji="1" lang="en-US" altLang="ja-JP" dirty="0" smtClean="0"/>
            <a:t>kernel</a:t>
          </a:r>
          <a:br>
            <a:rPr kumimoji="1" lang="en-US" altLang="ja-JP" dirty="0" smtClean="0"/>
          </a:br>
          <a:r>
            <a:rPr kumimoji="1" lang="en-US" altLang="ja-JP" dirty="0" smtClean="0"/>
            <a:t>2.6.16</a:t>
          </a:r>
        </a:p>
      </dgm:t>
    </dgm:pt>
    <dgm:pt modelId="{79F6D1B4-17E1-48E9-B4F5-7761D6D14E06}" type="parTrans" cxnId="{A0370C44-1AFC-4941-A48C-210D1C5FE796}">
      <dgm:prSet/>
      <dgm:spPr/>
      <dgm:t>
        <a:bodyPr/>
        <a:lstStyle/>
        <a:p>
          <a:endParaRPr kumimoji="1" lang="ja-JP" altLang="en-US"/>
        </a:p>
      </dgm:t>
    </dgm:pt>
    <dgm:pt modelId="{C3639EB0-2919-47FA-8B86-A6D496992AD6}" type="sibTrans" cxnId="{A0370C44-1AFC-4941-A48C-210D1C5FE796}">
      <dgm:prSet/>
      <dgm:spPr/>
      <dgm:t>
        <a:bodyPr/>
        <a:lstStyle/>
        <a:p>
          <a:endParaRPr kumimoji="1" lang="ja-JP" altLang="en-US"/>
        </a:p>
      </dgm:t>
    </dgm:pt>
    <dgm:pt modelId="{07B9EA71-AC1D-4CC0-85F3-F4E4537F6195}">
      <dgm:prSet phldrT="[テキスト]"/>
      <dgm:spPr/>
      <dgm:t>
        <a:bodyPr/>
        <a:lstStyle/>
        <a:p>
          <a:r>
            <a:rPr kumimoji="1" lang="en-US" altLang="ja-JP" dirty="0" smtClean="0"/>
            <a:t>kernel</a:t>
          </a:r>
          <a:br>
            <a:rPr kumimoji="1" lang="en-US" altLang="ja-JP" dirty="0" smtClean="0"/>
          </a:br>
          <a:r>
            <a:rPr kumimoji="1" lang="en-US" altLang="ja-JP" dirty="0" smtClean="0"/>
            <a:t>2.6.18</a:t>
          </a:r>
          <a:endParaRPr kumimoji="1" lang="ja-JP" altLang="en-US" dirty="0"/>
        </a:p>
      </dgm:t>
    </dgm:pt>
    <dgm:pt modelId="{D2E9AF49-FE6B-4355-9C51-7797C0156FFC}" type="parTrans" cxnId="{C89BB962-E297-4F5A-8348-318E8850ECFD}">
      <dgm:prSet/>
      <dgm:spPr/>
      <dgm:t>
        <a:bodyPr/>
        <a:lstStyle/>
        <a:p>
          <a:endParaRPr kumimoji="1" lang="ja-JP" altLang="en-US"/>
        </a:p>
      </dgm:t>
    </dgm:pt>
    <dgm:pt modelId="{F5BBCB3D-F837-4C51-88CD-B4E9A8879FC1}" type="sibTrans" cxnId="{C89BB962-E297-4F5A-8348-318E8850ECFD}">
      <dgm:prSet/>
      <dgm:spPr/>
      <dgm:t>
        <a:bodyPr/>
        <a:lstStyle/>
        <a:p>
          <a:endParaRPr kumimoji="1" lang="ja-JP" altLang="en-US"/>
        </a:p>
      </dgm:t>
    </dgm:pt>
    <dgm:pt modelId="{97F8856F-DDF0-4FED-B194-5BD9504DFEE6}">
      <dgm:prSet phldrT="[テキスト]"/>
      <dgm:spPr/>
      <dgm:t>
        <a:bodyPr/>
        <a:lstStyle/>
        <a:p>
          <a:r>
            <a:rPr kumimoji="1" lang="en-US" altLang="ja-JP" dirty="0" smtClean="0"/>
            <a:t>kernel</a:t>
          </a:r>
          <a:br>
            <a:rPr kumimoji="1" lang="en-US" altLang="ja-JP" dirty="0" smtClean="0"/>
          </a:br>
          <a:r>
            <a:rPr kumimoji="1" lang="en-US" altLang="ja-JP" dirty="0" smtClean="0"/>
            <a:t>2.6.19</a:t>
          </a:r>
          <a:endParaRPr kumimoji="1" lang="ja-JP" altLang="en-US" dirty="0"/>
        </a:p>
      </dgm:t>
    </dgm:pt>
    <dgm:pt modelId="{7A17EF89-3BF6-4E98-BF07-D05D556902CA}" type="parTrans" cxnId="{D99C3CDD-4767-44AE-871F-2C9170C5C009}">
      <dgm:prSet/>
      <dgm:spPr/>
      <dgm:t>
        <a:bodyPr/>
        <a:lstStyle/>
        <a:p>
          <a:endParaRPr kumimoji="1" lang="ja-JP" altLang="en-US"/>
        </a:p>
      </dgm:t>
    </dgm:pt>
    <dgm:pt modelId="{2D14391A-2C04-43CF-80D8-AAB5D6A712F5}" type="sibTrans" cxnId="{D99C3CDD-4767-44AE-871F-2C9170C5C009}">
      <dgm:prSet/>
      <dgm:spPr/>
      <dgm:t>
        <a:bodyPr/>
        <a:lstStyle/>
        <a:p>
          <a:endParaRPr kumimoji="1" lang="ja-JP" altLang="en-US"/>
        </a:p>
      </dgm:t>
    </dgm:pt>
    <dgm:pt modelId="{B748D60C-0795-4744-BC1F-B9F80DCCAE11}">
      <dgm:prSet phldrT="[テキスト]"/>
      <dgm:spPr/>
      <dgm:t>
        <a:bodyPr/>
        <a:lstStyle/>
        <a:p>
          <a:r>
            <a:rPr kumimoji="1" lang="en-US" altLang="ja-JP" dirty="0" smtClean="0"/>
            <a:t>kernel</a:t>
          </a:r>
          <a:br>
            <a:rPr kumimoji="1" lang="en-US" altLang="ja-JP" dirty="0" smtClean="0"/>
          </a:br>
          <a:r>
            <a:rPr kumimoji="1" lang="en-US" altLang="ja-JP" dirty="0" smtClean="0"/>
            <a:t>2.6.20</a:t>
          </a:r>
          <a:endParaRPr kumimoji="1" lang="ja-JP" altLang="en-US" dirty="0"/>
        </a:p>
      </dgm:t>
    </dgm:pt>
    <dgm:pt modelId="{A18DF50B-BE88-4834-8EE7-E250F3949C11}" type="parTrans" cxnId="{BB74B679-16BE-4394-85BA-ADEA07859F49}">
      <dgm:prSet/>
      <dgm:spPr/>
      <dgm:t>
        <a:bodyPr/>
        <a:lstStyle/>
        <a:p>
          <a:endParaRPr kumimoji="1" lang="ja-JP" altLang="en-US"/>
        </a:p>
      </dgm:t>
    </dgm:pt>
    <dgm:pt modelId="{E140329F-5ACB-4072-9241-AC66F84BD3A5}" type="sibTrans" cxnId="{BB74B679-16BE-4394-85BA-ADEA07859F49}">
      <dgm:prSet/>
      <dgm:spPr/>
      <dgm:t>
        <a:bodyPr/>
        <a:lstStyle/>
        <a:p>
          <a:endParaRPr kumimoji="1" lang="ja-JP" altLang="en-US"/>
        </a:p>
      </dgm:t>
    </dgm:pt>
    <dgm:pt modelId="{96E313F5-DF44-4810-8015-EBDF3265815B}">
      <dgm:prSet phldrT="[テキスト]"/>
      <dgm:spPr/>
      <dgm:t>
        <a:bodyPr/>
        <a:lstStyle/>
        <a:p>
          <a:r>
            <a:rPr kumimoji="1" lang="en-US" altLang="ja-JP" dirty="0" smtClean="0"/>
            <a:t>kernel</a:t>
          </a:r>
          <a:br>
            <a:rPr kumimoji="1" lang="en-US" altLang="ja-JP" dirty="0" smtClean="0"/>
          </a:br>
          <a:r>
            <a:rPr kumimoji="1" lang="en-US" altLang="ja-JP" dirty="0" smtClean="0"/>
            <a:t>2.6.22</a:t>
          </a:r>
          <a:endParaRPr kumimoji="1" lang="ja-JP" altLang="en-US" dirty="0"/>
        </a:p>
      </dgm:t>
    </dgm:pt>
    <dgm:pt modelId="{D74FC7EE-2C71-4022-8634-8ED0608443CE}" type="parTrans" cxnId="{92BE1B33-2A0B-4081-AE31-F59154097B47}">
      <dgm:prSet/>
      <dgm:spPr/>
      <dgm:t>
        <a:bodyPr/>
        <a:lstStyle/>
        <a:p>
          <a:endParaRPr kumimoji="1" lang="ja-JP" altLang="en-US"/>
        </a:p>
      </dgm:t>
    </dgm:pt>
    <dgm:pt modelId="{899168C5-2E91-4EA0-A571-9233AE0245EC}" type="sibTrans" cxnId="{92BE1B33-2A0B-4081-AE31-F59154097B47}">
      <dgm:prSet/>
      <dgm:spPr/>
      <dgm:t>
        <a:bodyPr/>
        <a:lstStyle/>
        <a:p>
          <a:endParaRPr kumimoji="1" lang="ja-JP" altLang="en-US"/>
        </a:p>
      </dgm:t>
    </dgm:pt>
    <dgm:pt modelId="{51DAD3FD-FD61-49BD-9E3D-DEE2B2845CAF}">
      <dgm:prSet phldrT="[テキスト]"/>
      <dgm:spPr/>
      <dgm:t>
        <a:bodyPr/>
        <a:lstStyle/>
        <a:p>
          <a:r>
            <a:rPr kumimoji="1" lang="en-US" altLang="ja-JP" dirty="0" smtClean="0"/>
            <a:t>kernel</a:t>
          </a:r>
          <a:br>
            <a:rPr kumimoji="1" lang="en-US" altLang="ja-JP" dirty="0" smtClean="0"/>
          </a:br>
          <a:r>
            <a:rPr kumimoji="1" lang="en-US" altLang="ja-JP" dirty="0" smtClean="0"/>
            <a:t>2.6.17</a:t>
          </a:r>
        </a:p>
      </dgm:t>
    </dgm:pt>
    <dgm:pt modelId="{CB6BFA41-C52C-4276-AD0F-3B25A6A4B1A7}" type="parTrans" cxnId="{AF0B08AE-D358-453A-B703-0932F5DBA4DC}">
      <dgm:prSet/>
      <dgm:spPr/>
      <dgm:t>
        <a:bodyPr/>
        <a:lstStyle/>
        <a:p>
          <a:endParaRPr kumimoji="1" lang="ja-JP" altLang="en-US"/>
        </a:p>
      </dgm:t>
    </dgm:pt>
    <dgm:pt modelId="{43107E4C-56B2-4F2C-B201-1BFC7A7C5BAB}" type="sibTrans" cxnId="{AF0B08AE-D358-453A-B703-0932F5DBA4DC}">
      <dgm:prSet/>
      <dgm:spPr/>
      <dgm:t>
        <a:bodyPr/>
        <a:lstStyle/>
        <a:p>
          <a:endParaRPr kumimoji="1" lang="ja-JP" altLang="en-US"/>
        </a:p>
      </dgm:t>
    </dgm:pt>
    <dgm:pt modelId="{CD8F60E4-DA91-4CDB-BFFE-B2E3BC319FA4}">
      <dgm:prSet phldrT="[テキスト]"/>
      <dgm:spPr/>
      <dgm:t>
        <a:bodyPr/>
        <a:lstStyle/>
        <a:p>
          <a:r>
            <a:rPr kumimoji="1" lang="en-US" altLang="ja-JP" dirty="0" smtClean="0"/>
            <a:t>kernel</a:t>
          </a:r>
          <a:br>
            <a:rPr kumimoji="1" lang="en-US" altLang="ja-JP" dirty="0" smtClean="0"/>
          </a:br>
          <a:r>
            <a:rPr kumimoji="1" lang="en-US" altLang="ja-JP" dirty="0" smtClean="0"/>
            <a:t>2.6.21</a:t>
          </a:r>
          <a:endParaRPr kumimoji="1" lang="ja-JP" altLang="en-US" dirty="0"/>
        </a:p>
      </dgm:t>
    </dgm:pt>
    <dgm:pt modelId="{3B2F9391-8C42-4F7B-982B-DB8A31802D9A}" type="parTrans" cxnId="{4D427E48-EDD2-4E7E-A173-5E24AEB45BEF}">
      <dgm:prSet/>
      <dgm:spPr/>
      <dgm:t>
        <a:bodyPr/>
        <a:lstStyle/>
        <a:p>
          <a:endParaRPr kumimoji="1" lang="ja-JP" altLang="en-US"/>
        </a:p>
      </dgm:t>
    </dgm:pt>
    <dgm:pt modelId="{09515CFF-C3E7-4E90-9C09-02B715A38973}" type="sibTrans" cxnId="{4D427E48-EDD2-4E7E-A173-5E24AEB45BEF}">
      <dgm:prSet/>
      <dgm:spPr/>
      <dgm:t>
        <a:bodyPr/>
        <a:lstStyle/>
        <a:p>
          <a:endParaRPr kumimoji="1" lang="ja-JP" altLang="en-US"/>
        </a:p>
      </dgm:t>
    </dgm:pt>
    <dgm:pt modelId="{E83B0903-93EA-4BB2-91E4-68BD553635F4}">
      <dgm:prSet phldrT="[テキスト]"/>
      <dgm:spPr/>
      <dgm:t>
        <a:bodyPr/>
        <a:lstStyle/>
        <a:p>
          <a:r>
            <a:rPr kumimoji="1" lang="en-US" altLang="ja-JP" dirty="0" smtClean="0"/>
            <a:t>kernel</a:t>
          </a:r>
          <a:br>
            <a:rPr kumimoji="1" lang="en-US" altLang="ja-JP" dirty="0" smtClean="0"/>
          </a:br>
          <a:r>
            <a:rPr kumimoji="1" lang="en-US" altLang="ja-JP" dirty="0" smtClean="0"/>
            <a:t>2.6.23</a:t>
          </a:r>
          <a:endParaRPr kumimoji="1" lang="ja-JP" altLang="en-US" dirty="0"/>
        </a:p>
      </dgm:t>
    </dgm:pt>
    <dgm:pt modelId="{1E40FC34-F58A-42FD-A654-F56A26424AB8}" type="parTrans" cxnId="{4D0DD3C1-1B93-4BB4-ABB2-8ECA5B86750F}">
      <dgm:prSet/>
      <dgm:spPr/>
      <dgm:t>
        <a:bodyPr/>
        <a:lstStyle/>
        <a:p>
          <a:endParaRPr kumimoji="1" lang="ja-JP" altLang="en-US"/>
        </a:p>
      </dgm:t>
    </dgm:pt>
    <dgm:pt modelId="{DB2DC8F3-1C57-457C-AB9C-250513ABBEE4}" type="sibTrans" cxnId="{4D0DD3C1-1B93-4BB4-ABB2-8ECA5B86750F}">
      <dgm:prSet/>
      <dgm:spPr/>
      <dgm:t>
        <a:bodyPr/>
        <a:lstStyle/>
        <a:p>
          <a:endParaRPr kumimoji="1" lang="ja-JP" altLang="en-US"/>
        </a:p>
      </dgm:t>
    </dgm:pt>
    <dgm:pt modelId="{E6D8CF4B-6C3C-44AA-939F-A3F28E209649}">
      <dgm:prSet phldrT="[テキスト]"/>
      <dgm:spPr/>
      <dgm:t>
        <a:bodyPr/>
        <a:lstStyle/>
        <a:p>
          <a:r>
            <a:rPr kumimoji="1" lang="en-US" altLang="ja-JP" dirty="0" smtClean="0"/>
            <a:t>kernel</a:t>
          </a:r>
          <a:br>
            <a:rPr kumimoji="1" lang="en-US" altLang="ja-JP" dirty="0" smtClean="0"/>
          </a:br>
          <a:r>
            <a:rPr kumimoji="1" lang="en-US" altLang="ja-JP" dirty="0" smtClean="0"/>
            <a:t>2.6.24</a:t>
          </a:r>
          <a:endParaRPr kumimoji="1" lang="ja-JP" altLang="en-US" dirty="0"/>
        </a:p>
      </dgm:t>
    </dgm:pt>
    <dgm:pt modelId="{5067875C-D9D5-40F0-80F4-E870839CDD37}" type="parTrans" cxnId="{7A9022FD-351D-4FBD-8412-B4F4540D0CA6}">
      <dgm:prSet/>
      <dgm:spPr/>
      <dgm:t>
        <a:bodyPr/>
        <a:lstStyle/>
        <a:p>
          <a:endParaRPr kumimoji="1" lang="ja-JP" altLang="en-US"/>
        </a:p>
      </dgm:t>
    </dgm:pt>
    <dgm:pt modelId="{D7361D35-A5AA-46F4-B3D5-723F88E3E9E0}" type="sibTrans" cxnId="{7A9022FD-351D-4FBD-8412-B4F4540D0CA6}">
      <dgm:prSet/>
      <dgm:spPr/>
      <dgm:t>
        <a:bodyPr/>
        <a:lstStyle/>
        <a:p>
          <a:endParaRPr kumimoji="1" lang="ja-JP" altLang="en-US"/>
        </a:p>
      </dgm:t>
    </dgm:pt>
    <dgm:pt modelId="{3D0B3146-4234-48B4-8E8C-C36FC62E0C6E}" type="pres">
      <dgm:prSet presAssocID="{5063EEAD-26E1-4925-9B2F-383016EB17AD}" presName="linearFlow" presStyleCnt="0">
        <dgm:presLayoutVars>
          <dgm:dir/>
          <dgm:resizeHandles val="exact"/>
        </dgm:presLayoutVars>
      </dgm:prSet>
      <dgm:spPr/>
    </dgm:pt>
    <dgm:pt modelId="{04A09C8A-865F-40CA-84E7-A49FD8C53123}" type="pres">
      <dgm:prSet presAssocID="{B74996FD-30B1-46F1-9831-637B1BA9E4B6}" presName="node" presStyleLbl="node1" presStyleIdx="0" presStyleCnt="9">
        <dgm:presLayoutVars>
          <dgm:bulletEnabled val="1"/>
        </dgm:presLayoutVars>
      </dgm:prSet>
      <dgm:spPr/>
      <dgm:t>
        <a:bodyPr/>
        <a:lstStyle/>
        <a:p>
          <a:endParaRPr kumimoji="1" lang="ja-JP" altLang="en-US"/>
        </a:p>
      </dgm:t>
    </dgm:pt>
    <dgm:pt modelId="{CFAFBD79-E73A-4402-B55E-B8FA8A9D8375}" type="pres">
      <dgm:prSet presAssocID="{C3639EB0-2919-47FA-8B86-A6D496992AD6}" presName="spacerL" presStyleCnt="0"/>
      <dgm:spPr/>
    </dgm:pt>
    <dgm:pt modelId="{46FAA6EF-2996-4A70-B4D2-632755C1FE18}" type="pres">
      <dgm:prSet presAssocID="{C3639EB0-2919-47FA-8B86-A6D496992AD6}" presName="sibTrans" presStyleLbl="sibTrans2D1" presStyleIdx="0" presStyleCnt="8"/>
      <dgm:spPr>
        <a:prstGeom prst="mathMinus">
          <a:avLst/>
        </a:prstGeom>
      </dgm:spPr>
      <dgm:t>
        <a:bodyPr/>
        <a:lstStyle/>
        <a:p>
          <a:endParaRPr kumimoji="1" lang="ja-JP" altLang="en-US"/>
        </a:p>
      </dgm:t>
    </dgm:pt>
    <dgm:pt modelId="{9EF0181E-13C9-414A-A83B-3A75F4A866D8}" type="pres">
      <dgm:prSet presAssocID="{C3639EB0-2919-47FA-8B86-A6D496992AD6}" presName="spacerR" presStyleCnt="0"/>
      <dgm:spPr/>
    </dgm:pt>
    <dgm:pt modelId="{3FCC418D-1EBA-46F1-8CA8-8D14B8417746}" type="pres">
      <dgm:prSet presAssocID="{51DAD3FD-FD61-49BD-9E3D-DEE2B2845CAF}" presName="node" presStyleLbl="node1" presStyleIdx="1" presStyleCnt="9">
        <dgm:presLayoutVars>
          <dgm:bulletEnabled val="1"/>
        </dgm:presLayoutVars>
      </dgm:prSet>
      <dgm:spPr/>
      <dgm:t>
        <a:bodyPr/>
        <a:lstStyle/>
        <a:p>
          <a:endParaRPr kumimoji="1" lang="ja-JP" altLang="en-US"/>
        </a:p>
      </dgm:t>
    </dgm:pt>
    <dgm:pt modelId="{F304198A-771F-4DBA-B5B5-05685009FB8B}" type="pres">
      <dgm:prSet presAssocID="{43107E4C-56B2-4F2C-B201-1BFC7A7C5BAB}" presName="spacerL" presStyleCnt="0"/>
      <dgm:spPr/>
    </dgm:pt>
    <dgm:pt modelId="{6D7ABC26-C0BB-48F5-B65B-5B488287186D}" type="pres">
      <dgm:prSet presAssocID="{43107E4C-56B2-4F2C-B201-1BFC7A7C5BAB}" presName="sibTrans" presStyleLbl="sibTrans2D1" presStyleIdx="1" presStyleCnt="8"/>
      <dgm:spPr>
        <a:prstGeom prst="mathMinus">
          <a:avLst/>
        </a:prstGeom>
      </dgm:spPr>
      <dgm:t>
        <a:bodyPr/>
        <a:lstStyle/>
        <a:p>
          <a:endParaRPr kumimoji="1" lang="ja-JP" altLang="en-US"/>
        </a:p>
      </dgm:t>
    </dgm:pt>
    <dgm:pt modelId="{09020C87-105F-4CED-B2D2-7E79CF6DC218}" type="pres">
      <dgm:prSet presAssocID="{43107E4C-56B2-4F2C-B201-1BFC7A7C5BAB}" presName="spacerR" presStyleCnt="0"/>
      <dgm:spPr/>
    </dgm:pt>
    <dgm:pt modelId="{33581D33-59F1-48EB-9DD6-4AB7C8992342}" type="pres">
      <dgm:prSet presAssocID="{07B9EA71-AC1D-4CC0-85F3-F4E4537F6195}" presName="node" presStyleLbl="node1" presStyleIdx="2" presStyleCnt="9">
        <dgm:presLayoutVars>
          <dgm:bulletEnabled val="1"/>
        </dgm:presLayoutVars>
      </dgm:prSet>
      <dgm:spPr/>
      <dgm:t>
        <a:bodyPr/>
        <a:lstStyle/>
        <a:p>
          <a:endParaRPr kumimoji="1" lang="ja-JP" altLang="en-US"/>
        </a:p>
      </dgm:t>
    </dgm:pt>
    <dgm:pt modelId="{B2B2F023-7E74-41B0-8F2A-84223EB3459C}" type="pres">
      <dgm:prSet presAssocID="{F5BBCB3D-F837-4C51-88CD-B4E9A8879FC1}" presName="spacerL" presStyleCnt="0"/>
      <dgm:spPr/>
    </dgm:pt>
    <dgm:pt modelId="{BCB963F7-1790-4173-A419-FCFFAF6BBF02}" type="pres">
      <dgm:prSet presAssocID="{F5BBCB3D-F837-4C51-88CD-B4E9A8879FC1}" presName="sibTrans" presStyleLbl="sibTrans2D1" presStyleIdx="2" presStyleCnt="8"/>
      <dgm:spPr>
        <a:prstGeom prst="mathMinus">
          <a:avLst/>
        </a:prstGeom>
      </dgm:spPr>
      <dgm:t>
        <a:bodyPr/>
        <a:lstStyle/>
        <a:p>
          <a:endParaRPr kumimoji="1" lang="ja-JP" altLang="en-US"/>
        </a:p>
      </dgm:t>
    </dgm:pt>
    <dgm:pt modelId="{A0C0C9BD-CCE6-4964-9052-A926CB2E15C2}" type="pres">
      <dgm:prSet presAssocID="{F5BBCB3D-F837-4C51-88CD-B4E9A8879FC1}" presName="spacerR" presStyleCnt="0"/>
      <dgm:spPr/>
    </dgm:pt>
    <dgm:pt modelId="{04A833E9-0C27-4061-89E2-3CB2F3134B03}" type="pres">
      <dgm:prSet presAssocID="{97F8856F-DDF0-4FED-B194-5BD9504DFEE6}" presName="node" presStyleLbl="node1" presStyleIdx="3" presStyleCnt="9">
        <dgm:presLayoutVars>
          <dgm:bulletEnabled val="1"/>
        </dgm:presLayoutVars>
      </dgm:prSet>
      <dgm:spPr/>
      <dgm:t>
        <a:bodyPr/>
        <a:lstStyle/>
        <a:p>
          <a:endParaRPr kumimoji="1" lang="ja-JP" altLang="en-US"/>
        </a:p>
      </dgm:t>
    </dgm:pt>
    <dgm:pt modelId="{20A43C11-ABE6-4D3E-8B6E-C7CFD3124862}" type="pres">
      <dgm:prSet presAssocID="{2D14391A-2C04-43CF-80D8-AAB5D6A712F5}" presName="spacerL" presStyleCnt="0"/>
      <dgm:spPr/>
    </dgm:pt>
    <dgm:pt modelId="{A6ED85B2-DF07-4A11-9592-A8AFA7BEE7D3}" type="pres">
      <dgm:prSet presAssocID="{2D14391A-2C04-43CF-80D8-AAB5D6A712F5}" presName="sibTrans" presStyleLbl="sibTrans2D1" presStyleIdx="3" presStyleCnt="8"/>
      <dgm:spPr>
        <a:prstGeom prst="mathMinus">
          <a:avLst/>
        </a:prstGeom>
      </dgm:spPr>
      <dgm:t>
        <a:bodyPr/>
        <a:lstStyle/>
        <a:p>
          <a:endParaRPr kumimoji="1" lang="ja-JP" altLang="en-US"/>
        </a:p>
      </dgm:t>
    </dgm:pt>
    <dgm:pt modelId="{772AD818-2FE7-47AD-9AE8-7FCEE5EFD3C9}" type="pres">
      <dgm:prSet presAssocID="{2D14391A-2C04-43CF-80D8-AAB5D6A712F5}" presName="spacerR" presStyleCnt="0"/>
      <dgm:spPr/>
    </dgm:pt>
    <dgm:pt modelId="{AFC7824D-6141-4576-BFAD-9211B9A8052F}" type="pres">
      <dgm:prSet presAssocID="{B748D60C-0795-4744-BC1F-B9F80DCCAE11}" presName="node" presStyleLbl="node1" presStyleIdx="4" presStyleCnt="9">
        <dgm:presLayoutVars>
          <dgm:bulletEnabled val="1"/>
        </dgm:presLayoutVars>
      </dgm:prSet>
      <dgm:spPr/>
      <dgm:t>
        <a:bodyPr/>
        <a:lstStyle/>
        <a:p>
          <a:endParaRPr kumimoji="1" lang="ja-JP" altLang="en-US"/>
        </a:p>
      </dgm:t>
    </dgm:pt>
    <dgm:pt modelId="{1A769871-2356-4B49-9E26-D20639FBD28E}" type="pres">
      <dgm:prSet presAssocID="{E140329F-5ACB-4072-9241-AC66F84BD3A5}" presName="spacerL" presStyleCnt="0"/>
      <dgm:spPr/>
    </dgm:pt>
    <dgm:pt modelId="{5F7DA6B7-3A20-430C-9CBD-4A1F44B3FAEA}" type="pres">
      <dgm:prSet presAssocID="{E140329F-5ACB-4072-9241-AC66F84BD3A5}" presName="sibTrans" presStyleLbl="sibTrans2D1" presStyleIdx="4" presStyleCnt="8"/>
      <dgm:spPr>
        <a:prstGeom prst="mathMinus">
          <a:avLst/>
        </a:prstGeom>
      </dgm:spPr>
      <dgm:t>
        <a:bodyPr/>
        <a:lstStyle/>
        <a:p>
          <a:endParaRPr kumimoji="1" lang="ja-JP" altLang="en-US"/>
        </a:p>
      </dgm:t>
    </dgm:pt>
    <dgm:pt modelId="{91FAEFA0-117B-474A-81AF-45DDA5769489}" type="pres">
      <dgm:prSet presAssocID="{E140329F-5ACB-4072-9241-AC66F84BD3A5}" presName="spacerR" presStyleCnt="0"/>
      <dgm:spPr/>
    </dgm:pt>
    <dgm:pt modelId="{832185D3-2A81-4197-86C6-CF756FB4A6BB}" type="pres">
      <dgm:prSet presAssocID="{CD8F60E4-DA91-4CDB-BFFE-B2E3BC319FA4}" presName="node" presStyleLbl="node1" presStyleIdx="5" presStyleCnt="9">
        <dgm:presLayoutVars>
          <dgm:bulletEnabled val="1"/>
        </dgm:presLayoutVars>
      </dgm:prSet>
      <dgm:spPr/>
      <dgm:t>
        <a:bodyPr/>
        <a:lstStyle/>
        <a:p>
          <a:endParaRPr kumimoji="1" lang="ja-JP" altLang="en-US"/>
        </a:p>
      </dgm:t>
    </dgm:pt>
    <dgm:pt modelId="{77CFD280-7A58-4CD3-A732-3A3291E6EC47}" type="pres">
      <dgm:prSet presAssocID="{09515CFF-C3E7-4E90-9C09-02B715A38973}" presName="spacerL" presStyleCnt="0"/>
      <dgm:spPr/>
    </dgm:pt>
    <dgm:pt modelId="{B126F8A4-25A9-453F-AB2B-830996022C48}" type="pres">
      <dgm:prSet presAssocID="{09515CFF-C3E7-4E90-9C09-02B715A38973}" presName="sibTrans" presStyleLbl="sibTrans2D1" presStyleIdx="5" presStyleCnt="8"/>
      <dgm:spPr>
        <a:prstGeom prst="mathMinus">
          <a:avLst/>
        </a:prstGeom>
      </dgm:spPr>
      <dgm:t>
        <a:bodyPr/>
        <a:lstStyle/>
        <a:p>
          <a:endParaRPr kumimoji="1" lang="ja-JP" altLang="en-US"/>
        </a:p>
      </dgm:t>
    </dgm:pt>
    <dgm:pt modelId="{9CA39A6A-FCD1-4387-8917-5C85946F8AA6}" type="pres">
      <dgm:prSet presAssocID="{09515CFF-C3E7-4E90-9C09-02B715A38973}" presName="spacerR" presStyleCnt="0"/>
      <dgm:spPr/>
    </dgm:pt>
    <dgm:pt modelId="{887020CE-86AA-4EE4-8DF7-943CC551C845}" type="pres">
      <dgm:prSet presAssocID="{96E313F5-DF44-4810-8015-EBDF3265815B}" presName="node" presStyleLbl="node1" presStyleIdx="6" presStyleCnt="9">
        <dgm:presLayoutVars>
          <dgm:bulletEnabled val="1"/>
        </dgm:presLayoutVars>
      </dgm:prSet>
      <dgm:spPr/>
      <dgm:t>
        <a:bodyPr/>
        <a:lstStyle/>
        <a:p>
          <a:endParaRPr kumimoji="1" lang="ja-JP" altLang="en-US"/>
        </a:p>
      </dgm:t>
    </dgm:pt>
    <dgm:pt modelId="{3EB55ED5-D194-448F-8DDB-BF90EA3DA009}" type="pres">
      <dgm:prSet presAssocID="{899168C5-2E91-4EA0-A571-9233AE0245EC}" presName="spacerL" presStyleCnt="0"/>
      <dgm:spPr/>
    </dgm:pt>
    <dgm:pt modelId="{9B4AB898-617A-47B4-933D-70B94B796497}" type="pres">
      <dgm:prSet presAssocID="{899168C5-2E91-4EA0-A571-9233AE0245EC}" presName="sibTrans" presStyleLbl="sibTrans2D1" presStyleIdx="6" presStyleCnt="8"/>
      <dgm:spPr>
        <a:prstGeom prst="mathMinus">
          <a:avLst/>
        </a:prstGeom>
      </dgm:spPr>
      <dgm:t>
        <a:bodyPr/>
        <a:lstStyle/>
        <a:p>
          <a:endParaRPr kumimoji="1" lang="ja-JP" altLang="en-US"/>
        </a:p>
      </dgm:t>
    </dgm:pt>
    <dgm:pt modelId="{8B0A4D1A-8B0B-463A-A296-ED7BAC8CAD64}" type="pres">
      <dgm:prSet presAssocID="{899168C5-2E91-4EA0-A571-9233AE0245EC}" presName="spacerR" presStyleCnt="0"/>
      <dgm:spPr/>
    </dgm:pt>
    <dgm:pt modelId="{20026945-D995-40E0-B540-D51D16399C06}" type="pres">
      <dgm:prSet presAssocID="{E83B0903-93EA-4BB2-91E4-68BD553635F4}" presName="node" presStyleLbl="node1" presStyleIdx="7" presStyleCnt="9">
        <dgm:presLayoutVars>
          <dgm:bulletEnabled val="1"/>
        </dgm:presLayoutVars>
      </dgm:prSet>
      <dgm:spPr/>
      <dgm:t>
        <a:bodyPr/>
        <a:lstStyle/>
        <a:p>
          <a:endParaRPr kumimoji="1" lang="ja-JP" altLang="en-US"/>
        </a:p>
      </dgm:t>
    </dgm:pt>
    <dgm:pt modelId="{9361E8E2-E023-4D61-9823-FB872EA2189A}" type="pres">
      <dgm:prSet presAssocID="{DB2DC8F3-1C57-457C-AB9C-250513ABBEE4}" presName="spacerL" presStyleCnt="0"/>
      <dgm:spPr/>
    </dgm:pt>
    <dgm:pt modelId="{D2AD3965-449C-4980-9514-EE16E1EE38E2}" type="pres">
      <dgm:prSet presAssocID="{DB2DC8F3-1C57-457C-AB9C-250513ABBEE4}" presName="sibTrans" presStyleLbl="sibTrans2D1" presStyleIdx="7" presStyleCnt="8"/>
      <dgm:spPr>
        <a:prstGeom prst="mathMinus">
          <a:avLst/>
        </a:prstGeom>
      </dgm:spPr>
      <dgm:t>
        <a:bodyPr/>
        <a:lstStyle/>
        <a:p>
          <a:endParaRPr kumimoji="1" lang="ja-JP" altLang="en-US"/>
        </a:p>
      </dgm:t>
    </dgm:pt>
    <dgm:pt modelId="{2E449F69-113F-4E6F-811A-406FB4390C92}" type="pres">
      <dgm:prSet presAssocID="{DB2DC8F3-1C57-457C-AB9C-250513ABBEE4}" presName="spacerR" presStyleCnt="0"/>
      <dgm:spPr/>
    </dgm:pt>
    <dgm:pt modelId="{B5104E05-5628-4C17-89EB-D7ACD0344BB3}" type="pres">
      <dgm:prSet presAssocID="{E6D8CF4B-6C3C-44AA-939F-A3F28E209649}" presName="node" presStyleLbl="node1" presStyleIdx="8" presStyleCnt="9">
        <dgm:presLayoutVars>
          <dgm:bulletEnabled val="1"/>
        </dgm:presLayoutVars>
      </dgm:prSet>
      <dgm:spPr/>
      <dgm:t>
        <a:bodyPr/>
        <a:lstStyle/>
        <a:p>
          <a:endParaRPr kumimoji="1" lang="ja-JP" altLang="en-US"/>
        </a:p>
      </dgm:t>
    </dgm:pt>
  </dgm:ptLst>
  <dgm:cxnLst>
    <dgm:cxn modelId="{A0370C44-1AFC-4941-A48C-210D1C5FE796}" srcId="{5063EEAD-26E1-4925-9B2F-383016EB17AD}" destId="{B74996FD-30B1-46F1-9831-637B1BA9E4B6}" srcOrd="0" destOrd="0" parTransId="{79F6D1B4-17E1-48E9-B4F5-7761D6D14E06}" sibTransId="{C3639EB0-2919-47FA-8B86-A6D496992AD6}"/>
    <dgm:cxn modelId="{684BF5A6-1868-4B88-8E67-9E302404AA86}" type="presOf" srcId="{E6D8CF4B-6C3C-44AA-939F-A3F28E209649}" destId="{B5104E05-5628-4C17-89EB-D7ACD0344BB3}" srcOrd="0" destOrd="0" presId="urn:microsoft.com/office/officeart/2005/8/layout/equation1"/>
    <dgm:cxn modelId="{AF0B08AE-D358-453A-B703-0932F5DBA4DC}" srcId="{5063EEAD-26E1-4925-9B2F-383016EB17AD}" destId="{51DAD3FD-FD61-49BD-9E3D-DEE2B2845CAF}" srcOrd="1" destOrd="0" parTransId="{CB6BFA41-C52C-4276-AD0F-3B25A6A4B1A7}" sibTransId="{43107E4C-56B2-4F2C-B201-1BFC7A7C5BAB}"/>
    <dgm:cxn modelId="{4D427E48-EDD2-4E7E-A173-5E24AEB45BEF}" srcId="{5063EEAD-26E1-4925-9B2F-383016EB17AD}" destId="{CD8F60E4-DA91-4CDB-BFFE-B2E3BC319FA4}" srcOrd="5" destOrd="0" parTransId="{3B2F9391-8C42-4F7B-982B-DB8A31802D9A}" sibTransId="{09515CFF-C3E7-4E90-9C09-02B715A38973}"/>
    <dgm:cxn modelId="{37823492-BCC7-4B60-8ECB-2B41EA2F1A37}" type="presOf" srcId="{2D14391A-2C04-43CF-80D8-AAB5D6A712F5}" destId="{A6ED85B2-DF07-4A11-9592-A8AFA7BEE7D3}" srcOrd="0" destOrd="0" presId="urn:microsoft.com/office/officeart/2005/8/layout/equation1"/>
    <dgm:cxn modelId="{BB74B679-16BE-4394-85BA-ADEA07859F49}" srcId="{5063EEAD-26E1-4925-9B2F-383016EB17AD}" destId="{B748D60C-0795-4744-BC1F-B9F80DCCAE11}" srcOrd="4" destOrd="0" parTransId="{A18DF50B-BE88-4834-8EE7-E250F3949C11}" sibTransId="{E140329F-5ACB-4072-9241-AC66F84BD3A5}"/>
    <dgm:cxn modelId="{DC965321-5735-435D-B9F1-647EBDD8C126}" type="presOf" srcId="{96E313F5-DF44-4810-8015-EBDF3265815B}" destId="{887020CE-86AA-4EE4-8DF7-943CC551C845}" srcOrd="0" destOrd="0" presId="urn:microsoft.com/office/officeart/2005/8/layout/equation1"/>
    <dgm:cxn modelId="{8D753250-B285-4608-83B9-93886DFE7ECA}" type="presOf" srcId="{09515CFF-C3E7-4E90-9C09-02B715A38973}" destId="{B126F8A4-25A9-453F-AB2B-830996022C48}" srcOrd="0" destOrd="0" presId="urn:microsoft.com/office/officeart/2005/8/layout/equation1"/>
    <dgm:cxn modelId="{51218A26-1F83-4182-994F-53B577550556}" type="presOf" srcId="{899168C5-2E91-4EA0-A571-9233AE0245EC}" destId="{9B4AB898-617A-47B4-933D-70B94B796497}" srcOrd="0" destOrd="0" presId="urn:microsoft.com/office/officeart/2005/8/layout/equation1"/>
    <dgm:cxn modelId="{15DA71D5-731F-4B04-B8E8-7DCDC8652F61}" type="presOf" srcId="{07B9EA71-AC1D-4CC0-85F3-F4E4537F6195}" destId="{33581D33-59F1-48EB-9DD6-4AB7C8992342}" srcOrd="0" destOrd="0" presId="urn:microsoft.com/office/officeart/2005/8/layout/equation1"/>
    <dgm:cxn modelId="{3FC6F3C0-2A6E-4625-AF00-05F715C07CFB}" type="presOf" srcId="{B74996FD-30B1-46F1-9831-637B1BA9E4B6}" destId="{04A09C8A-865F-40CA-84E7-A49FD8C53123}" srcOrd="0" destOrd="0" presId="urn:microsoft.com/office/officeart/2005/8/layout/equation1"/>
    <dgm:cxn modelId="{A2027417-52DD-4B17-8D72-4A4CE9804894}" type="presOf" srcId="{97F8856F-DDF0-4FED-B194-5BD9504DFEE6}" destId="{04A833E9-0C27-4061-89E2-3CB2F3134B03}" srcOrd="0" destOrd="0" presId="urn:microsoft.com/office/officeart/2005/8/layout/equation1"/>
    <dgm:cxn modelId="{045789DD-19B1-44D9-8FB4-EDA6BB7EBBB3}" type="presOf" srcId="{E140329F-5ACB-4072-9241-AC66F84BD3A5}" destId="{5F7DA6B7-3A20-430C-9CBD-4A1F44B3FAEA}" srcOrd="0" destOrd="0" presId="urn:microsoft.com/office/officeart/2005/8/layout/equation1"/>
    <dgm:cxn modelId="{D92B10A1-29DB-42A5-A75A-237BA45F9ADD}" type="presOf" srcId="{F5BBCB3D-F837-4C51-88CD-B4E9A8879FC1}" destId="{BCB963F7-1790-4173-A419-FCFFAF6BBF02}" srcOrd="0" destOrd="0" presId="urn:microsoft.com/office/officeart/2005/8/layout/equation1"/>
    <dgm:cxn modelId="{381E70E2-0AB1-46E9-8936-59F062B10A77}" type="presOf" srcId="{5063EEAD-26E1-4925-9B2F-383016EB17AD}" destId="{3D0B3146-4234-48B4-8E8C-C36FC62E0C6E}" srcOrd="0" destOrd="0" presId="urn:microsoft.com/office/officeart/2005/8/layout/equation1"/>
    <dgm:cxn modelId="{83B731CA-C742-4D59-9B06-C091EBC15D23}" type="presOf" srcId="{51DAD3FD-FD61-49BD-9E3D-DEE2B2845CAF}" destId="{3FCC418D-1EBA-46F1-8CA8-8D14B8417746}" srcOrd="0" destOrd="0" presId="urn:microsoft.com/office/officeart/2005/8/layout/equation1"/>
    <dgm:cxn modelId="{D99C3CDD-4767-44AE-871F-2C9170C5C009}" srcId="{5063EEAD-26E1-4925-9B2F-383016EB17AD}" destId="{97F8856F-DDF0-4FED-B194-5BD9504DFEE6}" srcOrd="3" destOrd="0" parTransId="{7A17EF89-3BF6-4E98-BF07-D05D556902CA}" sibTransId="{2D14391A-2C04-43CF-80D8-AAB5D6A712F5}"/>
    <dgm:cxn modelId="{7A9022FD-351D-4FBD-8412-B4F4540D0CA6}" srcId="{5063EEAD-26E1-4925-9B2F-383016EB17AD}" destId="{E6D8CF4B-6C3C-44AA-939F-A3F28E209649}" srcOrd="8" destOrd="0" parTransId="{5067875C-D9D5-40F0-80F4-E870839CDD37}" sibTransId="{D7361D35-A5AA-46F4-B3D5-723F88E3E9E0}"/>
    <dgm:cxn modelId="{67E5D4EA-4F86-4519-A623-F354CE998903}" type="presOf" srcId="{B748D60C-0795-4744-BC1F-B9F80DCCAE11}" destId="{AFC7824D-6141-4576-BFAD-9211B9A8052F}" srcOrd="0" destOrd="0" presId="urn:microsoft.com/office/officeart/2005/8/layout/equation1"/>
    <dgm:cxn modelId="{9178C50B-0CAC-4C93-AADF-C6E192116EA0}" type="presOf" srcId="{C3639EB0-2919-47FA-8B86-A6D496992AD6}" destId="{46FAA6EF-2996-4A70-B4D2-632755C1FE18}" srcOrd="0" destOrd="0" presId="urn:microsoft.com/office/officeart/2005/8/layout/equation1"/>
    <dgm:cxn modelId="{727F2005-A102-4D1F-AD7D-E721472512FD}" type="presOf" srcId="{DB2DC8F3-1C57-457C-AB9C-250513ABBEE4}" destId="{D2AD3965-449C-4980-9514-EE16E1EE38E2}" srcOrd="0" destOrd="0" presId="urn:microsoft.com/office/officeart/2005/8/layout/equation1"/>
    <dgm:cxn modelId="{4D0DD3C1-1B93-4BB4-ABB2-8ECA5B86750F}" srcId="{5063EEAD-26E1-4925-9B2F-383016EB17AD}" destId="{E83B0903-93EA-4BB2-91E4-68BD553635F4}" srcOrd="7" destOrd="0" parTransId="{1E40FC34-F58A-42FD-A654-F56A26424AB8}" sibTransId="{DB2DC8F3-1C57-457C-AB9C-250513ABBEE4}"/>
    <dgm:cxn modelId="{C56B1EC0-2F42-4ECF-A545-568E8FBACE8C}" type="presOf" srcId="{E83B0903-93EA-4BB2-91E4-68BD553635F4}" destId="{20026945-D995-40E0-B540-D51D16399C06}" srcOrd="0" destOrd="0" presId="urn:microsoft.com/office/officeart/2005/8/layout/equation1"/>
    <dgm:cxn modelId="{92BE1B33-2A0B-4081-AE31-F59154097B47}" srcId="{5063EEAD-26E1-4925-9B2F-383016EB17AD}" destId="{96E313F5-DF44-4810-8015-EBDF3265815B}" srcOrd="6" destOrd="0" parTransId="{D74FC7EE-2C71-4022-8634-8ED0608443CE}" sibTransId="{899168C5-2E91-4EA0-A571-9233AE0245EC}"/>
    <dgm:cxn modelId="{68D8B6EA-2929-4D2E-8C6E-9EB47EB2F334}" type="presOf" srcId="{43107E4C-56B2-4F2C-B201-1BFC7A7C5BAB}" destId="{6D7ABC26-C0BB-48F5-B65B-5B488287186D}" srcOrd="0" destOrd="0" presId="urn:microsoft.com/office/officeart/2005/8/layout/equation1"/>
    <dgm:cxn modelId="{70972FA3-ACA1-4C34-B655-7DDB2DAE67EA}" type="presOf" srcId="{CD8F60E4-DA91-4CDB-BFFE-B2E3BC319FA4}" destId="{832185D3-2A81-4197-86C6-CF756FB4A6BB}" srcOrd="0" destOrd="0" presId="urn:microsoft.com/office/officeart/2005/8/layout/equation1"/>
    <dgm:cxn modelId="{C89BB962-E297-4F5A-8348-318E8850ECFD}" srcId="{5063EEAD-26E1-4925-9B2F-383016EB17AD}" destId="{07B9EA71-AC1D-4CC0-85F3-F4E4537F6195}" srcOrd="2" destOrd="0" parTransId="{D2E9AF49-FE6B-4355-9C51-7797C0156FFC}" sibTransId="{F5BBCB3D-F837-4C51-88CD-B4E9A8879FC1}"/>
    <dgm:cxn modelId="{0AA69004-A335-4E78-9164-6B9572443591}" type="presParOf" srcId="{3D0B3146-4234-48B4-8E8C-C36FC62E0C6E}" destId="{04A09C8A-865F-40CA-84E7-A49FD8C53123}" srcOrd="0" destOrd="0" presId="urn:microsoft.com/office/officeart/2005/8/layout/equation1"/>
    <dgm:cxn modelId="{D8E5AAFD-404E-4805-91C4-7D6B2C3F9755}" type="presParOf" srcId="{3D0B3146-4234-48B4-8E8C-C36FC62E0C6E}" destId="{CFAFBD79-E73A-4402-B55E-B8FA8A9D8375}" srcOrd="1" destOrd="0" presId="urn:microsoft.com/office/officeart/2005/8/layout/equation1"/>
    <dgm:cxn modelId="{8F626659-3561-4D65-A0B2-0E8589EF440B}" type="presParOf" srcId="{3D0B3146-4234-48B4-8E8C-C36FC62E0C6E}" destId="{46FAA6EF-2996-4A70-B4D2-632755C1FE18}" srcOrd="2" destOrd="0" presId="urn:microsoft.com/office/officeart/2005/8/layout/equation1"/>
    <dgm:cxn modelId="{FE9E9F1C-F6F8-4C7B-B32B-D7BD98AF18C3}" type="presParOf" srcId="{3D0B3146-4234-48B4-8E8C-C36FC62E0C6E}" destId="{9EF0181E-13C9-414A-A83B-3A75F4A866D8}" srcOrd="3" destOrd="0" presId="urn:microsoft.com/office/officeart/2005/8/layout/equation1"/>
    <dgm:cxn modelId="{45D6EE4D-22C4-4120-A107-3C0356257890}" type="presParOf" srcId="{3D0B3146-4234-48B4-8E8C-C36FC62E0C6E}" destId="{3FCC418D-1EBA-46F1-8CA8-8D14B8417746}" srcOrd="4" destOrd="0" presId="urn:microsoft.com/office/officeart/2005/8/layout/equation1"/>
    <dgm:cxn modelId="{7A2A4C7C-CE5F-4AEF-A126-1BE5B6ABF121}" type="presParOf" srcId="{3D0B3146-4234-48B4-8E8C-C36FC62E0C6E}" destId="{F304198A-771F-4DBA-B5B5-05685009FB8B}" srcOrd="5" destOrd="0" presId="urn:microsoft.com/office/officeart/2005/8/layout/equation1"/>
    <dgm:cxn modelId="{1CD18E84-534C-4358-AE4B-3CE65644AA18}" type="presParOf" srcId="{3D0B3146-4234-48B4-8E8C-C36FC62E0C6E}" destId="{6D7ABC26-C0BB-48F5-B65B-5B488287186D}" srcOrd="6" destOrd="0" presId="urn:microsoft.com/office/officeart/2005/8/layout/equation1"/>
    <dgm:cxn modelId="{B5637C44-FF93-4D3D-BA81-B66850E2614E}" type="presParOf" srcId="{3D0B3146-4234-48B4-8E8C-C36FC62E0C6E}" destId="{09020C87-105F-4CED-B2D2-7E79CF6DC218}" srcOrd="7" destOrd="0" presId="urn:microsoft.com/office/officeart/2005/8/layout/equation1"/>
    <dgm:cxn modelId="{C0803670-B251-4C5C-BBBD-95879CFCBC09}" type="presParOf" srcId="{3D0B3146-4234-48B4-8E8C-C36FC62E0C6E}" destId="{33581D33-59F1-48EB-9DD6-4AB7C8992342}" srcOrd="8" destOrd="0" presId="urn:microsoft.com/office/officeart/2005/8/layout/equation1"/>
    <dgm:cxn modelId="{3DCCD006-189D-4F37-99C8-4EBACC0D1347}" type="presParOf" srcId="{3D0B3146-4234-48B4-8E8C-C36FC62E0C6E}" destId="{B2B2F023-7E74-41B0-8F2A-84223EB3459C}" srcOrd="9" destOrd="0" presId="urn:microsoft.com/office/officeart/2005/8/layout/equation1"/>
    <dgm:cxn modelId="{0F3F3335-79BD-42BB-B728-0D47FC206433}" type="presParOf" srcId="{3D0B3146-4234-48B4-8E8C-C36FC62E0C6E}" destId="{BCB963F7-1790-4173-A419-FCFFAF6BBF02}" srcOrd="10" destOrd="0" presId="urn:microsoft.com/office/officeart/2005/8/layout/equation1"/>
    <dgm:cxn modelId="{55EE13D9-FBF1-4887-AF14-C908B7A9DDBA}" type="presParOf" srcId="{3D0B3146-4234-48B4-8E8C-C36FC62E0C6E}" destId="{A0C0C9BD-CCE6-4964-9052-A926CB2E15C2}" srcOrd="11" destOrd="0" presId="urn:microsoft.com/office/officeart/2005/8/layout/equation1"/>
    <dgm:cxn modelId="{6E09114A-DDD9-4721-AE00-86EE44489105}" type="presParOf" srcId="{3D0B3146-4234-48B4-8E8C-C36FC62E0C6E}" destId="{04A833E9-0C27-4061-89E2-3CB2F3134B03}" srcOrd="12" destOrd="0" presId="urn:microsoft.com/office/officeart/2005/8/layout/equation1"/>
    <dgm:cxn modelId="{780320B7-7369-473F-8CA4-370DDB3FE687}" type="presParOf" srcId="{3D0B3146-4234-48B4-8E8C-C36FC62E0C6E}" destId="{20A43C11-ABE6-4D3E-8B6E-C7CFD3124862}" srcOrd="13" destOrd="0" presId="urn:microsoft.com/office/officeart/2005/8/layout/equation1"/>
    <dgm:cxn modelId="{64AF22F9-FBC2-4775-9411-EBFA905B8CC0}" type="presParOf" srcId="{3D0B3146-4234-48B4-8E8C-C36FC62E0C6E}" destId="{A6ED85B2-DF07-4A11-9592-A8AFA7BEE7D3}" srcOrd="14" destOrd="0" presId="urn:microsoft.com/office/officeart/2005/8/layout/equation1"/>
    <dgm:cxn modelId="{F62ACFD9-27CC-42E3-A2B3-652F3266C06D}" type="presParOf" srcId="{3D0B3146-4234-48B4-8E8C-C36FC62E0C6E}" destId="{772AD818-2FE7-47AD-9AE8-7FCEE5EFD3C9}" srcOrd="15" destOrd="0" presId="urn:microsoft.com/office/officeart/2005/8/layout/equation1"/>
    <dgm:cxn modelId="{317A66CE-6DAC-4EC0-9C08-58C6A52689A6}" type="presParOf" srcId="{3D0B3146-4234-48B4-8E8C-C36FC62E0C6E}" destId="{AFC7824D-6141-4576-BFAD-9211B9A8052F}" srcOrd="16" destOrd="0" presId="urn:microsoft.com/office/officeart/2005/8/layout/equation1"/>
    <dgm:cxn modelId="{6233E099-D693-47AD-990D-575655A31023}" type="presParOf" srcId="{3D0B3146-4234-48B4-8E8C-C36FC62E0C6E}" destId="{1A769871-2356-4B49-9E26-D20639FBD28E}" srcOrd="17" destOrd="0" presId="urn:microsoft.com/office/officeart/2005/8/layout/equation1"/>
    <dgm:cxn modelId="{6DD1E325-613A-4E13-ADE8-E9BFBDAFBA94}" type="presParOf" srcId="{3D0B3146-4234-48B4-8E8C-C36FC62E0C6E}" destId="{5F7DA6B7-3A20-430C-9CBD-4A1F44B3FAEA}" srcOrd="18" destOrd="0" presId="urn:microsoft.com/office/officeart/2005/8/layout/equation1"/>
    <dgm:cxn modelId="{8865580D-58A6-415D-B550-4B8F6959D9D0}" type="presParOf" srcId="{3D0B3146-4234-48B4-8E8C-C36FC62E0C6E}" destId="{91FAEFA0-117B-474A-81AF-45DDA5769489}" srcOrd="19" destOrd="0" presId="urn:microsoft.com/office/officeart/2005/8/layout/equation1"/>
    <dgm:cxn modelId="{B7672EE7-7748-476A-83BA-1E8D4B1E15F1}" type="presParOf" srcId="{3D0B3146-4234-48B4-8E8C-C36FC62E0C6E}" destId="{832185D3-2A81-4197-86C6-CF756FB4A6BB}" srcOrd="20" destOrd="0" presId="urn:microsoft.com/office/officeart/2005/8/layout/equation1"/>
    <dgm:cxn modelId="{624F3818-736C-4AA6-805C-9066BE3813DA}" type="presParOf" srcId="{3D0B3146-4234-48B4-8E8C-C36FC62E0C6E}" destId="{77CFD280-7A58-4CD3-A732-3A3291E6EC47}" srcOrd="21" destOrd="0" presId="urn:microsoft.com/office/officeart/2005/8/layout/equation1"/>
    <dgm:cxn modelId="{C6171FDF-B86F-4B62-9CC6-760C514BA393}" type="presParOf" srcId="{3D0B3146-4234-48B4-8E8C-C36FC62E0C6E}" destId="{B126F8A4-25A9-453F-AB2B-830996022C48}" srcOrd="22" destOrd="0" presId="urn:microsoft.com/office/officeart/2005/8/layout/equation1"/>
    <dgm:cxn modelId="{485B6355-12C6-4AED-86B9-6664DB209412}" type="presParOf" srcId="{3D0B3146-4234-48B4-8E8C-C36FC62E0C6E}" destId="{9CA39A6A-FCD1-4387-8917-5C85946F8AA6}" srcOrd="23" destOrd="0" presId="urn:microsoft.com/office/officeart/2005/8/layout/equation1"/>
    <dgm:cxn modelId="{4499F9AE-BD00-4A37-9F39-B5BDF6E57452}" type="presParOf" srcId="{3D0B3146-4234-48B4-8E8C-C36FC62E0C6E}" destId="{887020CE-86AA-4EE4-8DF7-943CC551C845}" srcOrd="24" destOrd="0" presId="urn:microsoft.com/office/officeart/2005/8/layout/equation1"/>
    <dgm:cxn modelId="{EE38C00E-20B8-451F-9F45-2AFDA64EA635}" type="presParOf" srcId="{3D0B3146-4234-48B4-8E8C-C36FC62E0C6E}" destId="{3EB55ED5-D194-448F-8DDB-BF90EA3DA009}" srcOrd="25" destOrd="0" presId="urn:microsoft.com/office/officeart/2005/8/layout/equation1"/>
    <dgm:cxn modelId="{DC92120C-A4D2-4CD7-A3C4-D0D91CB96E2E}" type="presParOf" srcId="{3D0B3146-4234-48B4-8E8C-C36FC62E0C6E}" destId="{9B4AB898-617A-47B4-933D-70B94B796497}" srcOrd="26" destOrd="0" presId="urn:microsoft.com/office/officeart/2005/8/layout/equation1"/>
    <dgm:cxn modelId="{02DB8D2F-E1C6-428C-8D79-1FED7C02B147}" type="presParOf" srcId="{3D0B3146-4234-48B4-8E8C-C36FC62E0C6E}" destId="{8B0A4D1A-8B0B-463A-A296-ED7BAC8CAD64}" srcOrd="27" destOrd="0" presId="urn:microsoft.com/office/officeart/2005/8/layout/equation1"/>
    <dgm:cxn modelId="{D95E1F4E-E10E-4C3F-8E26-F289DC0E8558}" type="presParOf" srcId="{3D0B3146-4234-48B4-8E8C-C36FC62E0C6E}" destId="{20026945-D995-40E0-B540-D51D16399C06}" srcOrd="28" destOrd="0" presId="urn:microsoft.com/office/officeart/2005/8/layout/equation1"/>
    <dgm:cxn modelId="{011A50D7-77EE-4C3A-A7C1-E00C1A588AD4}" type="presParOf" srcId="{3D0B3146-4234-48B4-8E8C-C36FC62E0C6E}" destId="{9361E8E2-E023-4D61-9823-FB872EA2189A}" srcOrd="29" destOrd="0" presId="urn:microsoft.com/office/officeart/2005/8/layout/equation1"/>
    <dgm:cxn modelId="{B0587271-0B9B-4D99-AE50-E5400CD65459}" type="presParOf" srcId="{3D0B3146-4234-48B4-8E8C-C36FC62E0C6E}" destId="{D2AD3965-449C-4980-9514-EE16E1EE38E2}" srcOrd="30" destOrd="0" presId="urn:microsoft.com/office/officeart/2005/8/layout/equation1"/>
    <dgm:cxn modelId="{AE03BCB9-BE5F-49D5-BA46-15010A55B37C}" type="presParOf" srcId="{3D0B3146-4234-48B4-8E8C-C36FC62E0C6E}" destId="{2E449F69-113F-4E6F-811A-406FB4390C92}" srcOrd="31" destOrd="0" presId="urn:microsoft.com/office/officeart/2005/8/layout/equation1"/>
    <dgm:cxn modelId="{5F03B1D9-A018-4561-8FCD-1BE5ECB9CACB}" type="presParOf" srcId="{3D0B3146-4234-48B4-8E8C-C36FC62E0C6E}" destId="{B5104E05-5628-4C17-89EB-D7ACD0344BB3}" srcOrd="32" destOrd="0" presId="urn:microsoft.com/office/officeart/2005/8/layout/equation1"/>
  </dgm:cxnLst>
  <dgm:bg/>
  <dgm:whole/>
</dgm:dataModel>
</file>

<file path=ppt/diagrams/data9.xml><?xml version="1.0" encoding="utf-8"?>
<dgm:dataModel xmlns:dgm="http://schemas.openxmlformats.org/drawingml/2006/diagram" xmlns:a="http://schemas.openxmlformats.org/drawingml/2006/main">
  <dgm:ptLst>
    <dgm:pt modelId="{5063EEAD-26E1-4925-9B2F-383016EB17AD}" type="doc">
      <dgm:prSet loTypeId="urn:microsoft.com/office/officeart/2005/8/layout/equation1" loCatId="relationship" qsTypeId="urn:microsoft.com/office/officeart/2005/8/quickstyle/simple1" qsCatId="simple" csTypeId="urn:microsoft.com/office/officeart/2005/8/colors/accent3_2" csCatId="accent3" phldr="1"/>
      <dgm:spPr/>
    </dgm:pt>
    <dgm:pt modelId="{B74996FD-30B1-46F1-9831-637B1BA9E4B6}">
      <dgm:prSet phldrT="[テキスト]"/>
      <dgm:spPr/>
      <dgm:t>
        <a:bodyPr/>
        <a:lstStyle/>
        <a:p>
          <a:r>
            <a:rPr kumimoji="1" lang="en-US" altLang="ja-JP" dirty="0" smtClean="0"/>
            <a:t>GCC</a:t>
          </a:r>
          <a:br>
            <a:rPr kumimoji="1" lang="en-US" altLang="ja-JP" dirty="0" smtClean="0"/>
          </a:br>
          <a:r>
            <a:rPr kumimoji="1" lang="en-US" altLang="ja-JP" dirty="0" smtClean="0"/>
            <a:t>3.4.5</a:t>
          </a:r>
        </a:p>
      </dgm:t>
    </dgm:pt>
    <dgm:pt modelId="{79F6D1B4-17E1-48E9-B4F5-7761D6D14E06}" type="parTrans" cxnId="{A0370C44-1AFC-4941-A48C-210D1C5FE796}">
      <dgm:prSet/>
      <dgm:spPr/>
      <dgm:t>
        <a:bodyPr/>
        <a:lstStyle/>
        <a:p>
          <a:endParaRPr kumimoji="1" lang="ja-JP" altLang="en-US"/>
        </a:p>
      </dgm:t>
    </dgm:pt>
    <dgm:pt modelId="{C3639EB0-2919-47FA-8B86-A6D496992AD6}" type="sibTrans" cxnId="{A0370C44-1AFC-4941-A48C-210D1C5FE796}">
      <dgm:prSet/>
      <dgm:spPr/>
      <dgm:t>
        <a:bodyPr/>
        <a:lstStyle/>
        <a:p>
          <a:endParaRPr kumimoji="1" lang="ja-JP" altLang="en-US"/>
        </a:p>
      </dgm:t>
    </dgm:pt>
    <dgm:pt modelId="{07B9EA71-AC1D-4CC0-85F3-F4E4537F6195}">
      <dgm:prSet phldrT="[テキスト]"/>
      <dgm:spPr/>
      <dgm:t>
        <a:bodyPr/>
        <a:lstStyle/>
        <a:p>
          <a:r>
            <a:rPr kumimoji="1" lang="en-US" altLang="ja-JP" dirty="0" smtClean="0"/>
            <a:t>GCC</a:t>
          </a:r>
          <a:br>
            <a:rPr kumimoji="1" lang="en-US" altLang="ja-JP" dirty="0" smtClean="0"/>
          </a:br>
          <a:r>
            <a:rPr kumimoji="1" lang="en-US" altLang="ja-JP" dirty="0" smtClean="0"/>
            <a:t>3.4.6</a:t>
          </a:r>
          <a:endParaRPr kumimoji="1" lang="ja-JP" altLang="en-US" dirty="0"/>
        </a:p>
      </dgm:t>
    </dgm:pt>
    <dgm:pt modelId="{D2E9AF49-FE6B-4355-9C51-7797C0156FFC}" type="parTrans" cxnId="{C89BB962-E297-4F5A-8348-318E8850ECFD}">
      <dgm:prSet/>
      <dgm:spPr/>
      <dgm:t>
        <a:bodyPr/>
        <a:lstStyle/>
        <a:p>
          <a:endParaRPr kumimoji="1" lang="ja-JP" altLang="en-US"/>
        </a:p>
      </dgm:t>
    </dgm:pt>
    <dgm:pt modelId="{F5BBCB3D-F837-4C51-88CD-B4E9A8879FC1}" type="sibTrans" cxnId="{C89BB962-E297-4F5A-8348-318E8850ECFD}">
      <dgm:prSet/>
      <dgm:spPr/>
      <dgm:t>
        <a:bodyPr/>
        <a:lstStyle/>
        <a:p>
          <a:endParaRPr kumimoji="1" lang="ja-JP" altLang="en-US"/>
        </a:p>
      </dgm:t>
    </dgm:pt>
    <dgm:pt modelId="{B748D60C-0795-4744-BC1F-B9F80DCCAE11}">
      <dgm:prSet phldrT="[テキスト]"/>
      <dgm:spPr/>
      <dgm:t>
        <a:bodyPr/>
        <a:lstStyle/>
        <a:p>
          <a:r>
            <a:rPr kumimoji="1" lang="en-US" altLang="ja-JP" dirty="0" smtClean="0"/>
            <a:t>GCC</a:t>
          </a:r>
          <a:br>
            <a:rPr kumimoji="1" lang="en-US" altLang="ja-JP" dirty="0" smtClean="0"/>
          </a:br>
          <a:r>
            <a:rPr kumimoji="1" lang="en-US" altLang="ja-JP" dirty="0" smtClean="0"/>
            <a:t>4.0</a:t>
          </a:r>
          <a:endParaRPr kumimoji="1" lang="ja-JP" altLang="en-US" dirty="0"/>
        </a:p>
      </dgm:t>
    </dgm:pt>
    <dgm:pt modelId="{A18DF50B-BE88-4834-8EE7-E250F3949C11}" type="parTrans" cxnId="{BB74B679-16BE-4394-85BA-ADEA07859F49}">
      <dgm:prSet/>
      <dgm:spPr/>
      <dgm:t>
        <a:bodyPr/>
        <a:lstStyle/>
        <a:p>
          <a:endParaRPr kumimoji="1" lang="ja-JP" altLang="en-US"/>
        </a:p>
      </dgm:t>
    </dgm:pt>
    <dgm:pt modelId="{E140329F-5ACB-4072-9241-AC66F84BD3A5}" type="sibTrans" cxnId="{BB74B679-16BE-4394-85BA-ADEA07859F49}">
      <dgm:prSet/>
      <dgm:spPr/>
      <dgm:t>
        <a:bodyPr/>
        <a:lstStyle/>
        <a:p>
          <a:endParaRPr kumimoji="1" lang="ja-JP" altLang="en-US"/>
        </a:p>
      </dgm:t>
    </dgm:pt>
    <dgm:pt modelId="{20946BC8-E8DC-4447-90E1-7258B949657B}">
      <dgm:prSet phldrT="[テキスト]"/>
      <dgm:spPr/>
      <dgm:t>
        <a:bodyPr/>
        <a:lstStyle/>
        <a:p>
          <a:r>
            <a:rPr kumimoji="1" lang="en-US" altLang="ja-JP" dirty="0" smtClean="0"/>
            <a:t>GCC</a:t>
          </a:r>
          <a:br>
            <a:rPr kumimoji="1" lang="en-US" altLang="ja-JP" dirty="0" smtClean="0"/>
          </a:br>
          <a:r>
            <a:rPr kumimoji="1" lang="en-US" altLang="ja-JP" dirty="0" smtClean="0"/>
            <a:t>4.1</a:t>
          </a:r>
          <a:endParaRPr kumimoji="1" lang="ja-JP" altLang="en-US" dirty="0"/>
        </a:p>
      </dgm:t>
    </dgm:pt>
    <dgm:pt modelId="{E9183102-2287-4652-A85B-7917C56852CA}" type="parTrans" cxnId="{08599FAF-F1ED-4FBB-9E9B-8DA64D46760C}">
      <dgm:prSet/>
      <dgm:spPr/>
      <dgm:t>
        <a:bodyPr/>
        <a:lstStyle/>
        <a:p>
          <a:endParaRPr kumimoji="1" lang="ja-JP" altLang="en-US"/>
        </a:p>
      </dgm:t>
    </dgm:pt>
    <dgm:pt modelId="{8FA71415-DCDB-4F6B-BBB1-9CE6847EE95A}" type="sibTrans" cxnId="{08599FAF-F1ED-4FBB-9E9B-8DA64D46760C}">
      <dgm:prSet/>
      <dgm:spPr/>
      <dgm:t>
        <a:bodyPr/>
        <a:lstStyle/>
        <a:p>
          <a:endParaRPr kumimoji="1" lang="ja-JP" altLang="en-US"/>
        </a:p>
      </dgm:t>
    </dgm:pt>
    <dgm:pt modelId="{9FB3236E-CD74-4FA1-83C0-39807C047C27}">
      <dgm:prSet phldrT="[テキスト]"/>
      <dgm:spPr/>
      <dgm:t>
        <a:bodyPr/>
        <a:lstStyle/>
        <a:p>
          <a:r>
            <a:rPr kumimoji="1" lang="en-US" altLang="ja-JP" dirty="0" smtClean="0"/>
            <a:t>GCC</a:t>
          </a:r>
          <a:br>
            <a:rPr kumimoji="1" lang="en-US" altLang="ja-JP" dirty="0" smtClean="0"/>
          </a:br>
          <a:r>
            <a:rPr kumimoji="1" lang="en-US" altLang="ja-JP" dirty="0" smtClean="0"/>
            <a:t>4.2</a:t>
          </a:r>
          <a:endParaRPr kumimoji="1" lang="ja-JP" altLang="en-US" dirty="0"/>
        </a:p>
      </dgm:t>
    </dgm:pt>
    <dgm:pt modelId="{87E21E96-DF74-4006-A476-791E824115FE}" type="parTrans" cxnId="{D6AB9345-D957-4598-8DBD-475A133C07E4}">
      <dgm:prSet/>
      <dgm:spPr/>
      <dgm:t>
        <a:bodyPr/>
        <a:lstStyle/>
        <a:p>
          <a:endParaRPr kumimoji="1" lang="ja-JP" altLang="en-US"/>
        </a:p>
      </dgm:t>
    </dgm:pt>
    <dgm:pt modelId="{C59D3F71-AEF7-4101-A091-A84BF0BFAD28}" type="sibTrans" cxnId="{D6AB9345-D957-4598-8DBD-475A133C07E4}">
      <dgm:prSet/>
      <dgm:spPr/>
      <dgm:t>
        <a:bodyPr/>
        <a:lstStyle/>
        <a:p>
          <a:endParaRPr kumimoji="1" lang="ja-JP" altLang="en-US"/>
        </a:p>
      </dgm:t>
    </dgm:pt>
    <dgm:pt modelId="{3D0B3146-4234-48B4-8E8C-C36FC62E0C6E}" type="pres">
      <dgm:prSet presAssocID="{5063EEAD-26E1-4925-9B2F-383016EB17AD}" presName="linearFlow" presStyleCnt="0">
        <dgm:presLayoutVars>
          <dgm:dir/>
          <dgm:resizeHandles val="exact"/>
        </dgm:presLayoutVars>
      </dgm:prSet>
      <dgm:spPr/>
    </dgm:pt>
    <dgm:pt modelId="{04A09C8A-865F-40CA-84E7-A49FD8C53123}" type="pres">
      <dgm:prSet presAssocID="{B74996FD-30B1-46F1-9831-637B1BA9E4B6}" presName="node" presStyleLbl="node1" presStyleIdx="0" presStyleCnt="5" custLinFactX="-198828" custLinFactNeighborX="-200000" custLinFactNeighborY="-86">
        <dgm:presLayoutVars>
          <dgm:bulletEnabled val="1"/>
        </dgm:presLayoutVars>
      </dgm:prSet>
      <dgm:spPr/>
      <dgm:t>
        <a:bodyPr/>
        <a:lstStyle/>
        <a:p>
          <a:endParaRPr kumimoji="1" lang="ja-JP" altLang="en-US"/>
        </a:p>
      </dgm:t>
    </dgm:pt>
    <dgm:pt modelId="{CFAFBD79-E73A-4402-B55E-B8FA8A9D8375}" type="pres">
      <dgm:prSet presAssocID="{C3639EB0-2919-47FA-8B86-A6D496992AD6}" presName="spacerL" presStyleCnt="0"/>
      <dgm:spPr/>
    </dgm:pt>
    <dgm:pt modelId="{46FAA6EF-2996-4A70-B4D2-632755C1FE18}" type="pres">
      <dgm:prSet presAssocID="{C3639EB0-2919-47FA-8B86-A6D496992AD6}" presName="sibTrans" presStyleLbl="sibTrans2D1" presStyleIdx="0" presStyleCnt="4" custLinFactX="-212981" custLinFactNeighborX="-300000" custLinFactNeighborY="6823"/>
      <dgm:spPr>
        <a:prstGeom prst="mathMinus">
          <a:avLst/>
        </a:prstGeom>
      </dgm:spPr>
      <dgm:t>
        <a:bodyPr/>
        <a:lstStyle/>
        <a:p>
          <a:endParaRPr kumimoji="1" lang="ja-JP" altLang="en-US"/>
        </a:p>
      </dgm:t>
    </dgm:pt>
    <dgm:pt modelId="{9EF0181E-13C9-414A-A83B-3A75F4A866D8}" type="pres">
      <dgm:prSet presAssocID="{C3639EB0-2919-47FA-8B86-A6D496992AD6}" presName="spacerR" presStyleCnt="0"/>
      <dgm:spPr/>
    </dgm:pt>
    <dgm:pt modelId="{33581D33-59F1-48EB-9DD6-4AB7C8992342}" type="pres">
      <dgm:prSet presAssocID="{07B9EA71-AC1D-4CC0-85F3-F4E4537F6195}" presName="node" presStyleLbl="node1" presStyleIdx="1" presStyleCnt="5" custLinFactX="-68153" custLinFactNeighborX="-100000" custLinFactNeighborY="-86">
        <dgm:presLayoutVars>
          <dgm:bulletEnabled val="1"/>
        </dgm:presLayoutVars>
      </dgm:prSet>
      <dgm:spPr/>
      <dgm:t>
        <a:bodyPr/>
        <a:lstStyle/>
        <a:p>
          <a:endParaRPr kumimoji="1" lang="ja-JP" altLang="en-US"/>
        </a:p>
      </dgm:t>
    </dgm:pt>
    <dgm:pt modelId="{B2B2F023-7E74-41B0-8F2A-84223EB3459C}" type="pres">
      <dgm:prSet presAssocID="{F5BBCB3D-F837-4C51-88CD-B4E9A8879FC1}" presName="spacerL" presStyleCnt="0"/>
      <dgm:spPr/>
    </dgm:pt>
    <dgm:pt modelId="{BCB963F7-1790-4173-A419-FCFFAF6BBF02}" type="pres">
      <dgm:prSet presAssocID="{F5BBCB3D-F837-4C51-88CD-B4E9A8879FC1}" presName="sibTrans" presStyleLbl="sibTrans2D1" presStyleIdx="1" presStyleCnt="4" custLinFactX="-44856" custLinFactNeighborX="-100000" custLinFactNeighborY="6823"/>
      <dgm:spPr>
        <a:prstGeom prst="mathMinus">
          <a:avLst/>
        </a:prstGeom>
      </dgm:spPr>
      <dgm:t>
        <a:bodyPr/>
        <a:lstStyle/>
        <a:p>
          <a:endParaRPr kumimoji="1" lang="ja-JP" altLang="en-US"/>
        </a:p>
      </dgm:t>
    </dgm:pt>
    <dgm:pt modelId="{A0C0C9BD-CCE6-4964-9052-A926CB2E15C2}" type="pres">
      <dgm:prSet presAssocID="{F5BBCB3D-F837-4C51-88CD-B4E9A8879FC1}" presName="spacerR" presStyleCnt="0"/>
      <dgm:spPr/>
    </dgm:pt>
    <dgm:pt modelId="{AFC7824D-6141-4576-BFAD-9211B9A8052F}" type="pres">
      <dgm:prSet presAssocID="{B748D60C-0795-4744-BC1F-B9F80DCCAE11}" presName="node" presStyleLbl="node1" presStyleIdx="2" presStyleCnt="5" custLinFactX="4316" custLinFactNeighborX="100000" custLinFactNeighborY="-86">
        <dgm:presLayoutVars>
          <dgm:bulletEnabled val="1"/>
        </dgm:presLayoutVars>
      </dgm:prSet>
      <dgm:spPr/>
      <dgm:t>
        <a:bodyPr/>
        <a:lstStyle/>
        <a:p>
          <a:endParaRPr kumimoji="1" lang="ja-JP" altLang="en-US"/>
        </a:p>
      </dgm:t>
    </dgm:pt>
    <dgm:pt modelId="{1A769871-2356-4B49-9E26-D20639FBD28E}" type="pres">
      <dgm:prSet presAssocID="{E140329F-5ACB-4072-9241-AC66F84BD3A5}" presName="spacerL" presStyleCnt="0"/>
      <dgm:spPr/>
    </dgm:pt>
    <dgm:pt modelId="{5F7DA6B7-3A20-430C-9CBD-4A1F44B3FAEA}" type="pres">
      <dgm:prSet presAssocID="{E140329F-5ACB-4072-9241-AC66F84BD3A5}" presName="sibTrans" presStyleLbl="sibTrans2D1" presStyleIdx="2" presStyleCnt="4" custLinFactX="58502" custLinFactNeighborX="100000" custLinFactNeighborY="6823"/>
      <dgm:spPr>
        <a:prstGeom prst="mathMinus">
          <a:avLst/>
        </a:prstGeom>
      </dgm:spPr>
      <dgm:t>
        <a:bodyPr/>
        <a:lstStyle/>
        <a:p>
          <a:endParaRPr kumimoji="1" lang="ja-JP" altLang="en-US"/>
        </a:p>
      </dgm:t>
    </dgm:pt>
    <dgm:pt modelId="{91FAEFA0-117B-474A-81AF-45DDA5769489}" type="pres">
      <dgm:prSet presAssocID="{E140329F-5ACB-4072-9241-AC66F84BD3A5}" presName="spacerR" presStyleCnt="0"/>
      <dgm:spPr/>
    </dgm:pt>
    <dgm:pt modelId="{CE26D5CB-012F-4D45-9CA5-DEEEFB5BC668}" type="pres">
      <dgm:prSet presAssocID="{20946BC8-E8DC-4447-90E1-7258B949657B}" presName="node" presStyleLbl="node1" presStyleIdx="3" presStyleCnt="5" custLinFactX="109948" custLinFactNeighborX="200000" custLinFactNeighborY="-86">
        <dgm:presLayoutVars>
          <dgm:bulletEnabled val="1"/>
        </dgm:presLayoutVars>
      </dgm:prSet>
      <dgm:spPr/>
      <dgm:t>
        <a:bodyPr/>
        <a:lstStyle/>
        <a:p>
          <a:endParaRPr kumimoji="1" lang="ja-JP" altLang="en-US"/>
        </a:p>
      </dgm:t>
    </dgm:pt>
    <dgm:pt modelId="{A07E8342-1577-4A9F-AFCC-C6AC37AC86DE}" type="pres">
      <dgm:prSet presAssocID="{8FA71415-DCDB-4F6B-BBB1-9CE6847EE95A}" presName="spacerL" presStyleCnt="0"/>
      <dgm:spPr/>
    </dgm:pt>
    <dgm:pt modelId="{452700DA-185D-4376-A091-0A6FF922CC38}" type="pres">
      <dgm:prSet presAssocID="{8FA71415-DCDB-4F6B-BBB1-9CE6847EE95A}" presName="sibTrans" presStyleLbl="sibTrans2D1" presStyleIdx="3" presStyleCnt="4" custLinFactX="248215" custLinFactNeighborX="300000" custLinFactNeighborY="6823"/>
      <dgm:spPr>
        <a:prstGeom prst="mathMinus">
          <a:avLst/>
        </a:prstGeom>
      </dgm:spPr>
      <dgm:t>
        <a:bodyPr/>
        <a:lstStyle/>
        <a:p>
          <a:endParaRPr kumimoji="1" lang="ja-JP" altLang="en-US"/>
        </a:p>
      </dgm:t>
    </dgm:pt>
    <dgm:pt modelId="{0EC77D0C-3183-43FE-B584-40162C2A1153}" type="pres">
      <dgm:prSet presAssocID="{8FA71415-DCDB-4F6B-BBB1-9CE6847EE95A}" presName="spacerR" presStyleCnt="0"/>
      <dgm:spPr/>
    </dgm:pt>
    <dgm:pt modelId="{05C625A6-DEA9-4208-83FA-8A0B8DC7FFEF}" type="pres">
      <dgm:prSet presAssocID="{9FB3236E-CD74-4FA1-83C0-39807C047C27}" presName="node" presStyleLbl="node1" presStyleIdx="4" presStyleCnt="5" custLinFactX="203059" custLinFactNeighborX="300000" custLinFactNeighborY="-86">
        <dgm:presLayoutVars>
          <dgm:bulletEnabled val="1"/>
        </dgm:presLayoutVars>
      </dgm:prSet>
      <dgm:spPr/>
      <dgm:t>
        <a:bodyPr/>
        <a:lstStyle/>
        <a:p>
          <a:endParaRPr kumimoji="1" lang="ja-JP" altLang="en-US"/>
        </a:p>
      </dgm:t>
    </dgm:pt>
  </dgm:ptLst>
  <dgm:cxnLst>
    <dgm:cxn modelId="{C6F68203-CA00-4F52-A1C0-51C829DC4822}" type="presOf" srcId="{20946BC8-E8DC-4447-90E1-7258B949657B}" destId="{CE26D5CB-012F-4D45-9CA5-DEEEFB5BC668}" srcOrd="0" destOrd="0" presId="urn:microsoft.com/office/officeart/2005/8/layout/equation1"/>
    <dgm:cxn modelId="{D6AB9345-D957-4598-8DBD-475A133C07E4}" srcId="{5063EEAD-26E1-4925-9B2F-383016EB17AD}" destId="{9FB3236E-CD74-4FA1-83C0-39807C047C27}" srcOrd="4" destOrd="0" parTransId="{87E21E96-DF74-4006-A476-791E824115FE}" sibTransId="{C59D3F71-AEF7-4101-A091-A84BF0BFAD28}"/>
    <dgm:cxn modelId="{A0370C44-1AFC-4941-A48C-210D1C5FE796}" srcId="{5063EEAD-26E1-4925-9B2F-383016EB17AD}" destId="{B74996FD-30B1-46F1-9831-637B1BA9E4B6}" srcOrd="0" destOrd="0" parTransId="{79F6D1B4-17E1-48E9-B4F5-7761D6D14E06}" sibTransId="{C3639EB0-2919-47FA-8B86-A6D496992AD6}"/>
    <dgm:cxn modelId="{BB5339A1-FD64-4644-861D-DA9899ACBC6C}" type="presOf" srcId="{C3639EB0-2919-47FA-8B86-A6D496992AD6}" destId="{46FAA6EF-2996-4A70-B4D2-632755C1FE18}" srcOrd="0" destOrd="0" presId="urn:microsoft.com/office/officeart/2005/8/layout/equation1"/>
    <dgm:cxn modelId="{BB74B679-16BE-4394-85BA-ADEA07859F49}" srcId="{5063EEAD-26E1-4925-9B2F-383016EB17AD}" destId="{B748D60C-0795-4744-BC1F-B9F80DCCAE11}" srcOrd="2" destOrd="0" parTransId="{A18DF50B-BE88-4834-8EE7-E250F3949C11}" sibTransId="{E140329F-5ACB-4072-9241-AC66F84BD3A5}"/>
    <dgm:cxn modelId="{08599FAF-F1ED-4FBB-9E9B-8DA64D46760C}" srcId="{5063EEAD-26E1-4925-9B2F-383016EB17AD}" destId="{20946BC8-E8DC-4447-90E1-7258B949657B}" srcOrd="3" destOrd="0" parTransId="{E9183102-2287-4652-A85B-7917C56852CA}" sibTransId="{8FA71415-DCDB-4F6B-BBB1-9CE6847EE95A}"/>
    <dgm:cxn modelId="{F380C9D7-0806-4982-9BBE-CD31E68A0FE7}" type="presOf" srcId="{E140329F-5ACB-4072-9241-AC66F84BD3A5}" destId="{5F7DA6B7-3A20-430C-9CBD-4A1F44B3FAEA}" srcOrd="0" destOrd="0" presId="urn:microsoft.com/office/officeart/2005/8/layout/equation1"/>
    <dgm:cxn modelId="{65A06224-C749-4936-A770-B46772758D38}" type="presOf" srcId="{9FB3236E-CD74-4FA1-83C0-39807C047C27}" destId="{05C625A6-DEA9-4208-83FA-8A0B8DC7FFEF}" srcOrd="0" destOrd="0" presId="urn:microsoft.com/office/officeart/2005/8/layout/equation1"/>
    <dgm:cxn modelId="{C89BB962-E297-4F5A-8348-318E8850ECFD}" srcId="{5063EEAD-26E1-4925-9B2F-383016EB17AD}" destId="{07B9EA71-AC1D-4CC0-85F3-F4E4537F6195}" srcOrd="1" destOrd="0" parTransId="{D2E9AF49-FE6B-4355-9C51-7797C0156FFC}" sibTransId="{F5BBCB3D-F837-4C51-88CD-B4E9A8879FC1}"/>
    <dgm:cxn modelId="{40C715FF-B47D-4E3F-AA7C-2D065960B3B1}" type="presOf" srcId="{F5BBCB3D-F837-4C51-88CD-B4E9A8879FC1}" destId="{BCB963F7-1790-4173-A419-FCFFAF6BBF02}" srcOrd="0" destOrd="0" presId="urn:microsoft.com/office/officeart/2005/8/layout/equation1"/>
    <dgm:cxn modelId="{DC1D5D12-AFDD-4B50-8121-2C05DA232E50}" type="presOf" srcId="{07B9EA71-AC1D-4CC0-85F3-F4E4537F6195}" destId="{33581D33-59F1-48EB-9DD6-4AB7C8992342}" srcOrd="0" destOrd="0" presId="urn:microsoft.com/office/officeart/2005/8/layout/equation1"/>
    <dgm:cxn modelId="{EA4D4C80-6270-4549-AF06-F63FE9771791}" type="presOf" srcId="{B74996FD-30B1-46F1-9831-637B1BA9E4B6}" destId="{04A09C8A-865F-40CA-84E7-A49FD8C53123}" srcOrd="0" destOrd="0" presId="urn:microsoft.com/office/officeart/2005/8/layout/equation1"/>
    <dgm:cxn modelId="{B5698852-9486-4668-8A73-0A3ED097733E}" type="presOf" srcId="{5063EEAD-26E1-4925-9B2F-383016EB17AD}" destId="{3D0B3146-4234-48B4-8E8C-C36FC62E0C6E}" srcOrd="0" destOrd="0" presId="urn:microsoft.com/office/officeart/2005/8/layout/equation1"/>
    <dgm:cxn modelId="{628405B9-B54A-441B-B79B-8A9A925426CF}" type="presOf" srcId="{8FA71415-DCDB-4F6B-BBB1-9CE6847EE95A}" destId="{452700DA-185D-4376-A091-0A6FF922CC38}" srcOrd="0" destOrd="0" presId="urn:microsoft.com/office/officeart/2005/8/layout/equation1"/>
    <dgm:cxn modelId="{CAD9FF6E-8B90-4043-B72C-0C34063B16EC}" type="presOf" srcId="{B748D60C-0795-4744-BC1F-B9F80DCCAE11}" destId="{AFC7824D-6141-4576-BFAD-9211B9A8052F}" srcOrd="0" destOrd="0" presId="urn:microsoft.com/office/officeart/2005/8/layout/equation1"/>
    <dgm:cxn modelId="{EFB18663-E5AB-4D31-9B6A-CF6DC1DC4846}" type="presParOf" srcId="{3D0B3146-4234-48B4-8E8C-C36FC62E0C6E}" destId="{04A09C8A-865F-40CA-84E7-A49FD8C53123}" srcOrd="0" destOrd="0" presId="urn:microsoft.com/office/officeart/2005/8/layout/equation1"/>
    <dgm:cxn modelId="{BCE6761E-E8DE-4998-8F33-A597C2F98F81}" type="presParOf" srcId="{3D0B3146-4234-48B4-8E8C-C36FC62E0C6E}" destId="{CFAFBD79-E73A-4402-B55E-B8FA8A9D8375}" srcOrd="1" destOrd="0" presId="urn:microsoft.com/office/officeart/2005/8/layout/equation1"/>
    <dgm:cxn modelId="{A361E2A1-5473-43D4-8F69-4BE0FA1FEB79}" type="presParOf" srcId="{3D0B3146-4234-48B4-8E8C-C36FC62E0C6E}" destId="{46FAA6EF-2996-4A70-B4D2-632755C1FE18}" srcOrd="2" destOrd="0" presId="urn:microsoft.com/office/officeart/2005/8/layout/equation1"/>
    <dgm:cxn modelId="{1A5B0589-255A-4C91-9159-2837D943F695}" type="presParOf" srcId="{3D0B3146-4234-48B4-8E8C-C36FC62E0C6E}" destId="{9EF0181E-13C9-414A-A83B-3A75F4A866D8}" srcOrd="3" destOrd="0" presId="urn:microsoft.com/office/officeart/2005/8/layout/equation1"/>
    <dgm:cxn modelId="{EF45E731-0F6A-46E9-B779-8DE0C396D29F}" type="presParOf" srcId="{3D0B3146-4234-48B4-8E8C-C36FC62E0C6E}" destId="{33581D33-59F1-48EB-9DD6-4AB7C8992342}" srcOrd="4" destOrd="0" presId="urn:microsoft.com/office/officeart/2005/8/layout/equation1"/>
    <dgm:cxn modelId="{9E6DBA43-8131-4962-8BEB-9200EFBF6965}" type="presParOf" srcId="{3D0B3146-4234-48B4-8E8C-C36FC62E0C6E}" destId="{B2B2F023-7E74-41B0-8F2A-84223EB3459C}" srcOrd="5" destOrd="0" presId="urn:microsoft.com/office/officeart/2005/8/layout/equation1"/>
    <dgm:cxn modelId="{7BB4E183-1B60-4FEA-B458-97E6B98ECD10}" type="presParOf" srcId="{3D0B3146-4234-48B4-8E8C-C36FC62E0C6E}" destId="{BCB963F7-1790-4173-A419-FCFFAF6BBF02}" srcOrd="6" destOrd="0" presId="urn:microsoft.com/office/officeart/2005/8/layout/equation1"/>
    <dgm:cxn modelId="{0036E2AA-5ACF-46F9-AB53-45874FEE56B1}" type="presParOf" srcId="{3D0B3146-4234-48B4-8E8C-C36FC62E0C6E}" destId="{A0C0C9BD-CCE6-4964-9052-A926CB2E15C2}" srcOrd="7" destOrd="0" presId="urn:microsoft.com/office/officeart/2005/8/layout/equation1"/>
    <dgm:cxn modelId="{8987C9D6-35DD-400E-A784-F82C9B3CCF90}" type="presParOf" srcId="{3D0B3146-4234-48B4-8E8C-C36FC62E0C6E}" destId="{AFC7824D-6141-4576-BFAD-9211B9A8052F}" srcOrd="8" destOrd="0" presId="urn:microsoft.com/office/officeart/2005/8/layout/equation1"/>
    <dgm:cxn modelId="{85D87D9A-D153-43DD-B923-A492EFF42E49}" type="presParOf" srcId="{3D0B3146-4234-48B4-8E8C-C36FC62E0C6E}" destId="{1A769871-2356-4B49-9E26-D20639FBD28E}" srcOrd="9" destOrd="0" presId="urn:microsoft.com/office/officeart/2005/8/layout/equation1"/>
    <dgm:cxn modelId="{F3D54907-41E2-45F0-979B-FB536156741B}" type="presParOf" srcId="{3D0B3146-4234-48B4-8E8C-C36FC62E0C6E}" destId="{5F7DA6B7-3A20-430C-9CBD-4A1F44B3FAEA}" srcOrd="10" destOrd="0" presId="urn:microsoft.com/office/officeart/2005/8/layout/equation1"/>
    <dgm:cxn modelId="{4C94CCA4-102D-4941-A02B-6A07027AD52E}" type="presParOf" srcId="{3D0B3146-4234-48B4-8E8C-C36FC62E0C6E}" destId="{91FAEFA0-117B-474A-81AF-45DDA5769489}" srcOrd="11" destOrd="0" presId="urn:microsoft.com/office/officeart/2005/8/layout/equation1"/>
    <dgm:cxn modelId="{DDFB96EF-4A98-48EE-B3A3-35E4F39EE8C8}" type="presParOf" srcId="{3D0B3146-4234-48B4-8E8C-C36FC62E0C6E}" destId="{CE26D5CB-012F-4D45-9CA5-DEEEFB5BC668}" srcOrd="12" destOrd="0" presId="urn:microsoft.com/office/officeart/2005/8/layout/equation1"/>
    <dgm:cxn modelId="{03380E86-5AF7-43D7-B66A-8C19033F0EDE}" type="presParOf" srcId="{3D0B3146-4234-48B4-8E8C-C36FC62E0C6E}" destId="{A07E8342-1577-4A9F-AFCC-C6AC37AC86DE}" srcOrd="13" destOrd="0" presId="urn:microsoft.com/office/officeart/2005/8/layout/equation1"/>
    <dgm:cxn modelId="{B6AE9C01-035E-45AA-A5BD-42847D0BD782}" type="presParOf" srcId="{3D0B3146-4234-48B4-8E8C-C36FC62E0C6E}" destId="{452700DA-185D-4376-A091-0A6FF922CC38}" srcOrd="14" destOrd="0" presId="urn:microsoft.com/office/officeart/2005/8/layout/equation1"/>
    <dgm:cxn modelId="{FAFD4E58-7C3B-4FC0-82CD-8F5A1FE7034D}" type="presParOf" srcId="{3D0B3146-4234-48B4-8E8C-C36FC62E0C6E}" destId="{0EC77D0C-3183-43FE-B584-40162C2A1153}" srcOrd="15" destOrd="0" presId="urn:microsoft.com/office/officeart/2005/8/layout/equation1"/>
    <dgm:cxn modelId="{F277FB2E-7717-45C7-A700-09622A39F685}" type="presParOf" srcId="{3D0B3146-4234-48B4-8E8C-C36FC62E0C6E}" destId="{05C625A6-DEA9-4208-83FA-8A0B8DC7FFEF}" srcOrd="16" destOrd="0" presId="urn:microsoft.com/office/officeart/2005/8/layout/equation1"/>
  </dgm:cxnLst>
  <dgm:bg/>
  <dgm:whole/>
</dgm:dataModel>
</file>

<file path=ppt/diagrams/data10.xml><?xml version="1.0" encoding="utf-8"?>
<dgm:dataModel xmlns:dgm="http://schemas.openxmlformats.org/drawingml/2006/diagram" xmlns:a="http://schemas.openxmlformats.org/drawingml/2006/main">
  <dgm:ptLst>
    <dgm:pt modelId="{DC87BB2E-40D2-4872-90FB-F25CF394E71C}" type="doc">
      <dgm:prSet loTypeId="urn:microsoft.com/office/officeart/2005/8/layout/venn3" loCatId="relationship" qsTypeId="urn:microsoft.com/office/officeart/2005/8/quickstyle/simple1" qsCatId="simple" csTypeId="urn:microsoft.com/office/officeart/2005/8/colors/accent1_2" csCatId="accent1" phldr="1"/>
      <dgm:spPr/>
      <dgm:t>
        <a:bodyPr/>
        <a:lstStyle/>
        <a:p>
          <a:endParaRPr kumimoji="1" lang="ja-JP" altLang="en-US"/>
        </a:p>
      </dgm:t>
    </dgm:pt>
    <dgm:pt modelId="{609B9B9C-6B45-4169-B041-5B9C87DC76B6}">
      <dgm:prSet phldrT="[テキスト]"/>
      <dgm:spPr/>
      <dgm:t>
        <a:bodyPr/>
        <a:lstStyle/>
        <a:p>
          <a:r>
            <a:rPr kumimoji="1" lang="en-US" altLang="ja-JP" dirty="0" smtClean="0"/>
            <a:t>File</a:t>
          </a:r>
          <a:br>
            <a:rPr kumimoji="1" lang="en-US" altLang="ja-JP" dirty="0" smtClean="0"/>
          </a:br>
          <a:r>
            <a:rPr kumimoji="1" lang="en-US" altLang="ja-JP" dirty="0" smtClean="0"/>
            <a:t>Server</a:t>
          </a:r>
          <a:br>
            <a:rPr kumimoji="1" lang="en-US" altLang="ja-JP" dirty="0" smtClean="0"/>
          </a:br>
          <a:r>
            <a:rPr kumimoji="1" lang="en-US" altLang="ja-JP" dirty="0" smtClean="0"/>
            <a:t>20</a:t>
          </a:r>
          <a:endParaRPr kumimoji="1" lang="ja-JP" altLang="en-US" dirty="0"/>
        </a:p>
      </dgm:t>
    </dgm:pt>
    <dgm:pt modelId="{33EDC593-32FB-4E99-A3C2-A090A8CFAEC0}" type="parTrans" cxnId="{A569E297-9932-4521-8E38-61266CF2FBC9}">
      <dgm:prSet/>
      <dgm:spPr/>
      <dgm:t>
        <a:bodyPr/>
        <a:lstStyle/>
        <a:p>
          <a:endParaRPr kumimoji="1" lang="ja-JP" altLang="en-US"/>
        </a:p>
      </dgm:t>
    </dgm:pt>
    <dgm:pt modelId="{AD30167B-134F-4F81-9F9B-A96FD85777C1}" type="sibTrans" cxnId="{A569E297-9932-4521-8E38-61266CF2FBC9}">
      <dgm:prSet/>
      <dgm:spPr/>
      <dgm:t>
        <a:bodyPr/>
        <a:lstStyle/>
        <a:p>
          <a:endParaRPr kumimoji="1" lang="ja-JP" altLang="en-US"/>
        </a:p>
      </dgm:t>
    </dgm:pt>
    <dgm:pt modelId="{8FE377DD-77B3-47F6-8D6B-9C8B6128688A}">
      <dgm:prSet phldrT="[テキスト]"/>
      <dgm:spPr/>
      <dgm:t>
        <a:bodyPr/>
        <a:lstStyle/>
        <a:p>
          <a:r>
            <a:rPr kumimoji="1" lang="en-US" altLang="ja-JP" dirty="0" smtClean="0"/>
            <a:t>Web</a:t>
          </a:r>
          <a:br>
            <a:rPr kumimoji="1" lang="en-US" altLang="ja-JP" dirty="0" smtClean="0"/>
          </a:br>
          <a:r>
            <a:rPr kumimoji="1" lang="en-US" altLang="ja-JP" dirty="0" smtClean="0"/>
            <a:t>Server</a:t>
          </a:r>
          <a:br>
            <a:rPr kumimoji="1" lang="en-US" altLang="ja-JP" dirty="0" smtClean="0"/>
          </a:br>
          <a:r>
            <a:rPr kumimoji="1" lang="en-US" altLang="ja-JP" dirty="0" smtClean="0"/>
            <a:t>50</a:t>
          </a:r>
          <a:endParaRPr kumimoji="1" lang="ja-JP" altLang="en-US" dirty="0"/>
        </a:p>
      </dgm:t>
    </dgm:pt>
    <dgm:pt modelId="{621B1DC7-579A-4C49-A56E-C6D3FE62393C}" type="parTrans" cxnId="{218E399D-2185-4145-91CE-561C730392B4}">
      <dgm:prSet/>
      <dgm:spPr/>
      <dgm:t>
        <a:bodyPr/>
        <a:lstStyle/>
        <a:p>
          <a:endParaRPr kumimoji="1" lang="ja-JP" altLang="en-US"/>
        </a:p>
      </dgm:t>
    </dgm:pt>
    <dgm:pt modelId="{B6091A20-B8A4-4E07-A7D8-3DB0BFBBCFA2}" type="sibTrans" cxnId="{218E399D-2185-4145-91CE-561C730392B4}">
      <dgm:prSet/>
      <dgm:spPr/>
      <dgm:t>
        <a:bodyPr/>
        <a:lstStyle/>
        <a:p>
          <a:endParaRPr kumimoji="1" lang="ja-JP" altLang="en-US"/>
        </a:p>
      </dgm:t>
    </dgm:pt>
    <dgm:pt modelId="{15F656BE-1697-4285-8E8B-F5A5E9FB679C}">
      <dgm:prSet phldrT="[テキスト]"/>
      <dgm:spPr/>
      <dgm:t>
        <a:bodyPr/>
        <a:lstStyle/>
        <a:p>
          <a:r>
            <a:rPr kumimoji="1" lang="en-US" altLang="ja-JP" dirty="0" smtClean="0"/>
            <a:t>Mail</a:t>
          </a:r>
          <a:br>
            <a:rPr kumimoji="1" lang="en-US" altLang="ja-JP" dirty="0" smtClean="0"/>
          </a:br>
          <a:r>
            <a:rPr kumimoji="1" lang="en-US" altLang="ja-JP" dirty="0" smtClean="0"/>
            <a:t>Server</a:t>
          </a:r>
        </a:p>
        <a:p>
          <a:r>
            <a:rPr kumimoji="1" lang="en-US" altLang="ja-JP" dirty="0" smtClean="0"/>
            <a:t>30</a:t>
          </a:r>
          <a:endParaRPr kumimoji="1" lang="ja-JP" altLang="en-US" dirty="0"/>
        </a:p>
      </dgm:t>
    </dgm:pt>
    <dgm:pt modelId="{791A2876-098E-4C97-9300-0F06DF7554A3}" type="parTrans" cxnId="{2D5BB940-1587-4C56-BCD6-C2F5D62F4D51}">
      <dgm:prSet/>
      <dgm:spPr/>
      <dgm:t>
        <a:bodyPr/>
        <a:lstStyle/>
        <a:p>
          <a:endParaRPr kumimoji="1" lang="ja-JP" altLang="en-US"/>
        </a:p>
      </dgm:t>
    </dgm:pt>
    <dgm:pt modelId="{1EBC102B-8A94-40A3-81DB-1CC6D652D3CF}" type="sibTrans" cxnId="{2D5BB940-1587-4C56-BCD6-C2F5D62F4D51}">
      <dgm:prSet/>
      <dgm:spPr/>
      <dgm:t>
        <a:bodyPr/>
        <a:lstStyle/>
        <a:p>
          <a:endParaRPr kumimoji="1" lang="ja-JP" altLang="en-US"/>
        </a:p>
      </dgm:t>
    </dgm:pt>
    <dgm:pt modelId="{684A93E9-F568-48B8-9F5E-1468853C2AC8}">
      <dgm:prSet phldrT="[テキスト]"/>
      <dgm:spPr/>
      <dgm:t>
        <a:bodyPr/>
        <a:lstStyle/>
        <a:p>
          <a:r>
            <a:rPr kumimoji="1" lang="en-US" altLang="ja-JP" dirty="0" smtClean="0"/>
            <a:t>Office</a:t>
          </a:r>
          <a:br>
            <a:rPr kumimoji="1" lang="en-US" altLang="ja-JP" dirty="0" smtClean="0"/>
          </a:br>
          <a:r>
            <a:rPr kumimoji="1" lang="en-US" altLang="ja-JP" dirty="0" smtClean="0"/>
            <a:t>Suite</a:t>
          </a:r>
        </a:p>
        <a:p>
          <a:r>
            <a:rPr kumimoji="1" lang="en-US" altLang="ja-JP" dirty="0" smtClean="0"/>
            <a:t>5</a:t>
          </a:r>
        </a:p>
      </dgm:t>
    </dgm:pt>
    <dgm:pt modelId="{416A92DF-66BD-4D63-9AFF-9400013B71B5}" type="parTrans" cxnId="{D346D3F8-218F-40D1-A66B-FE117EBA5739}">
      <dgm:prSet/>
      <dgm:spPr/>
      <dgm:t>
        <a:bodyPr/>
        <a:lstStyle/>
        <a:p>
          <a:endParaRPr kumimoji="1" lang="ja-JP" altLang="en-US"/>
        </a:p>
      </dgm:t>
    </dgm:pt>
    <dgm:pt modelId="{94763F29-737A-489F-89AF-15FE2764DC58}" type="sibTrans" cxnId="{D346D3F8-218F-40D1-A66B-FE117EBA5739}">
      <dgm:prSet/>
      <dgm:spPr/>
      <dgm:t>
        <a:bodyPr/>
        <a:lstStyle/>
        <a:p>
          <a:endParaRPr kumimoji="1" lang="ja-JP" altLang="en-US"/>
        </a:p>
      </dgm:t>
    </dgm:pt>
    <dgm:pt modelId="{1EFA0AE7-38EC-473C-BBEE-99F22C3CA928}">
      <dgm:prSet phldrT="[テキスト]"/>
      <dgm:spPr/>
      <dgm:t>
        <a:bodyPr/>
        <a:lstStyle/>
        <a:p>
          <a:r>
            <a:rPr kumimoji="1" lang="en-US" altLang="ja-JP" dirty="0" smtClean="0"/>
            <a:t>network</a:t>
          </a:r>
          <a:br>
            <a:rPr kumimoji="1" lang="en-US" altLang="ja-JP" dirty="0" smtClean="0"/>
          </a:br>
          <a:r>
            <a:rPr kumimoji="1" lang="en-US" altLang="ja-JP" dirty="0" smtClean="0"/>
            <a:t>tools</a:t>
          </a:r>
        </a:p>
        <a:p>
          <a:r>
            <a:rPr kumimoji="1" lang="en-US" altLang="ja-JP" dirty="0" smtClean="0"/>
            <a:t>30</a:t>
          </a:r>
          <a:endParaRPr kumimoji="1" lang="ja-JP" altLang="en-US" dirty="0"/>
        </a:p>
      </dgm:t>
    </dgm:pt>
    <dgm:pt modelId="{37538F51-065C-499B-A666-A171B93E3FB0}" type="parTrans" cxnId="{35A3074D-E18F-42A6-9939-37073489534F}">
      <dgm:prSet/>
      <dgm:spPr/>
      <dgm:t>
        <a:bodyPr/>
        <a:lstStyle/>
        <a:p>
          <a:endParaRPr kumimoji="1" lang="ja-JP" altLang="en-US"/>
        </a:p>
      </dgm:t>
    </dgm:pt>
    <dgm:pt modelId="{C2CAD539-B8D4-46BB-B239-E5057E4A306B}" type="sibTrans" cxnId="{35A3074D-E18F-42A6-9939-37073489534F}">
      <dgm:prSet/>
      <dgm:spPr/>
      <dgm:t>
        <a:bodyPr/>
        <a:lstStyle/>
        <a:p>
          <a:endParaRPr kumimoji="1" lang="ja-JP" altLang="en-US"/>
        </a:p>
      </dgm:t>
    </dgm:pt>
    <dgm:pt modelId="{C522086F-564F-4934-9850-83DB6BBB1964}">
      <dgm:prSet phldrT="[テキスト]"/>
      <dgm:spPr/>
      <dgm:t>
        <a:bodyPr/>
        <a:lstStyle/>
        <a:p>
          <a:r>
            <a:rPr kumimoji="1" lang="en-US" altLang="ja-JP" dirty="0" smtClean="0"/>
            <a:t>Core</a:t>
          </a:r>
          <a:br>
            <a:rPr kumimoji="1" lang="en-US" altLang="ja-JP" dirty="0" smtClean="0"/>
          </a:br>
          <a:r>
            <a:rPr kumimoji="1" lang="en-US" altLang="ja-JP" dirty="0" smtClean="0"/>
            <a:t>Util.</a:t>
          </a:r>
        </a:p>
        <a:p>
          <a:r>
            <a:rPr kumimoji="1" lang="en-US" altLang="ja-JP" dirty="0" smtClean="0"/>
            <a:t>40</a:t>
          </a:r>
          <a:endParaRPr kumimoji="1" lang="ja-JP" altLang="en-US" dirty="0"/>
        </a:p>
      </dgm:t>
    </dgm:pt>
    <dgm:pt modelId="{00425BFD-8FBC-40D9-BA79-8F082A56E80D}" type="parTrans" cxnId="{8E9AEA58-250C-4C96-933A-EDD4D559D9B9}">
      <dgm:prSet/>
      <dgm:spPr/>
      <dgm:t>
        <a:bodyPr/>
        <a:lstStyle/>
        <a:p>
          <a:endParaRPr kumimoji="1" lang="ja-JP" altLang="en-US"/>
        </a:p>
      </dgm:t>
    </dgm:pt>
    <dgm:pt modelId="{7D15785B-177B-4933-8A98-817F848B4561}" type="sibTrans" cxnId="{8E9AEA58-250C-4C96-933A-EDD4D559D9B9}">
      <dgm:prSet/>
      <dgm:spPr/>
      <dgm:t>
        <a:bodyPr/>
        <a:lstStyle/>
        <a:p>
          <a:endParaRPr kumimoji="1" lang="ja-JP" altLang="en-US"/>
        </a:p>
      </dgm:t>
    </dgm:pt>
    <dgm:pt modelId="{76AB989D-0978-4AF0-9817-258B25882E37}">
      <dgm:prSet phldrT="[テキスト]"/>
      <dgm:spPr/>
      <dgm:t>
        <a:bodyPr/>
        <a:lstStyle/>
        <a:p>
          <a:r>
            <a:rPr kumimoji="1" lang="en-US" altLang="ja-JP" dirty="0" smtClean="0"/>
            <a:t>Encrypt</a:t>
          </a:r>
        </a:p>
        <a:p>
          <a:r>
            <a:rPr kumimoji="1" lang="en-US" altLang="ja-JP" dirty="0" smtClean="0"/>
            <a:t>20</a:t>
          </a:r>
        </a:p>
      </dgm:t>
    </dgm:pt>
    <dgm:pt modelId="{37887686-DB7C-486B-AE78-1B9D8A26AF23}" type="parTrans" cxnId="{B93857F5-9F61-4975-AFCB-BE6C5FF16902}">
      <dgm:prSet/>
      <dgm:spPr/>
      <dgm:t>
        <a:bodyPr/>
        <a:lstStyle/>
        <a:p>
          <a:endParaRPr kumimoji="1" lang="ja-JP" altLang="en-US"/>
        </a:p>
      </dgm:t>
    </dgm:pt>
    <dgm:pt modelId="{9C48C615-2B26-4E14-BD6E-5F6DB652A1BE}" type="sibTrans" cxnId="{B93857F5-9F61-4975-AFCB-BE6C5FF16902}">
      <dgm:prSet/>
      <dgm:spPr/>
      <dgm:t>
        <a:bodyPr/>
        <a:lstStyle/>
        <a:p>
          <a:endParaRPr kumimoji="1" lang="ja-JP" altLang="en-US"/>
        </a:p>
      </dgm:t>
    </dgm:pt>
    <dgm:pt modelId="{E8CF163D-319E-48EE-ADF6-099F6D589BD4}">
      <dgm:prSet phldrT="[テキスト]"/>
      <dgm:spPr/>
      <dgm:t>
        <a:bodyPr/>
        <a:lstStyle/>
        <a:p>
          <a:r>
            <a:rPr kumimoji="1" lang="en-US" altLang="ja-JP" dirty="0" smtClean="0"/>
            <a:t>Media</a:t>
          </a:r>
          <a:br>
            <a:rPr kumimoji="1" lang="en-US" altLang="ja-JP" dirty="0" smtClean="0"/>
          </a:br>
          <a:r>
            <a:rPr kumimoji="1" lang="en-US" altLang="ja-JP" dirty="0" smtClean="0"/>
            <a:t>Player</a:t>
          </a:r>
        </a:p>
        <a:p>
          <a:r>
            <a:rPr kumimoji="1" lang="en-US" altLang="ja-JP" dirty="0" smtClean="0"/>
            <a:t>10</a:t>
          </a:r>
          <a:endParaRPr kumimoji="1" lang="ja-JP" altLang="en-US" dirty="0"/>
        </a:p>
      </dgm:t>
    </dgm:pt>
    <dgm:pt modelId="{34A619D9-EF4A-480A-A4B4-192A5FC656A5}" type="parTrans" cxnId="{99E552B9-CCDE-4174-AA6A-11CDE2841F6F}">
      <dgm:prSet/>
      <dgm:spPr/>
      <dgm:t>
        <a:bodyPr/>
        <a:lstStyle/>
        <a:p>
          <a:endParaRPr kumimoji="1" lang="ja-JP" altLang="en-US"/>
        </a:p>
      </dgm:t>
    </dgm:pt>
    <dgm:pt modelId="{064E3984-2266-4E7E-A02A-BA691EEB3E9E}" type="sibTrans" cxnId="{99E552B9-CCDE-4174-AA6A-11CDE2841F6F}">
      <dgm:prSet/>
      <dgm:spPr/>
      <dgm:t>
        <a:bodyPr/>
        <a:lstStyle/>
        <a:p>
          <a:endParaRPr kumimoji="1" lang="ja-JP" altLang="en-US"/>
        </a:p>
      </dgm:t>
    </dgm:pt>
    <dgm:pt modelId="{632751B2-CFA4-46A1-AE7D-97A2FF8246B6}">
      <dgm:prSet phldrT="[テキスト]"/>
      <dgm:spPr/>
      <dgm:t>
        <a:bodyPr/>
        <a:lstStyle/>
        <a:p>
          <a:r>
            <a:rPr kumimoji="1" lang="en-US" altLang="ja-JP" dirty="0" smtClean="0"/>
            <a:t>System</a:t>
          </a:r>
          <a:br>
            <a:rPr kumimoji="1" lang="en-US" altLang="ja-JP" dirty="0" smtClean="0"/>
          </a:br>
          <a:r>
            <a:rPr kumimoji="1" lang="en-US" altLang="ja-JP" dirty="0" smtClean="0"/>
            <a:t>Admin</a:t>
          </a:r>
        </a:p>
        <a:p>
          <a:r>
            <a:rPr kumimoji="1" lang="en-US" altLang="ja-JP" dirty="0" smtClean="0"/>
            <a:t>40</a:t>
          </a:r>
          <a:endParaRPr kumimoji="1" lang="ja-JP" altLang="en-US" dirty="0"/>
        </a:p>
      </dgm:t>
    </dgm:pt>
    <dgm:pt modelId="{5407EFCF-05FF-4486-9FF9-F4050D0C7F89}" type="parTrans" cxnId="{AD82B9A7-5C6A-493B-882F-DA58D2A0A249}">
      <dgm:prSet/>
      <dgm:spPr/>
      <dgm:t>
        <a:bodyPr/>
        <a:lstStyle/>
        <a:p>
          <a:endParaRPr kumimoji="1" lang="ja-JP" altLang="en-US"/>
        </a:p>
      </dgm:t>
    </dgm:pt>
    <dgm:pt modelId="{2C206ACE-7A3A-4E57-9C12-DC9CC9D71E72}" type="sibTrans" cxnId="{AD82B9A7-5C6A-493B-882F-DA58D2A0A249}">
      <dgm:prSet/>
      <dgm:spPr/>
      <dgm:t>
        <a:bodyPr/>
        <a:lstStyle/>
        <a:p>
          <a:endParaRPr kumimoji="1" lang="ja-JP" altLang="en-US"/>
        </a:p>
      </dgm:t>
    </dgm:pt>
    <dgm:pt modelId="{6BAEAD62-6100-4EDC-B17F-DCB4AE2735B5}" type="pres">
      <dgm:prSet presAssocID="{DC87BB2E-40D2-4872-90FB-F25CF394E71C}" presName="Name0" presStyleCnt="0">
        <dgm:presLayoutVars>
          <dgm:dir/>
          <dgm:resizeHandles val="exact"/>
        </dgm:presLayoutVars>
      </dgm:prSet>
      <dgm:spPr/>
      <dgm:t>
        <a:bodyPr/>
        <a:lstStyle/>
        <a:p>
          <a:endParaRPr kumimoji="1" lang="ja-JP" altLang="en-US"/>
        </a:p>
      </dgm:t>
    </dgm:pt>
    <dgm:pt modelId="{436EB31A-9A04-40D4-A9F7-2E3594EAE101}" type="pres">
      <dgm:prSet presAssocID="{609B9B9C-6B45-4169-B041-5B9C87DC76B6}" presName="Name5" presStyleLbl="vennNode1" presStyleIdx="0" presStyleCnt="9" custLinFactX="-131172" custLinFactNeighborX="-200000" custLinFactNeighborY="4236">
        <dgm:presLayoutVars>
          <dgm:bulletEnabled val="1"/>
        </dgm:presLayoutVars>
      </dgm:prSet>
      <dgm:spPr/>
      <dgm:t>
        <a:bodyPr/>
        <a:lstStyle/>
        <a:p>
          <a:endParaRPr kumimoji="1" lang="ja-JP" altLang="en-US"/>
        </a:p>
      </dgm:t>
    </dgm:pt>
    <dgm:pt modelId="{2A00EAB6-FC37-4EFB-B280-4600541225E3}" type="pres">
      <dgm:prSet presAssocID="{AD30167B-134F-4F81-9F9B-A96FD85777C1}" presName="space" presStyleCnt="0"/>
      <dgm:spPr/>
    </dgm:pt>
    <dgm:pt modelId="{BDE983CB-F10D-4242-BD58-6B5E6EEAF20C}" type="pres">
      <dgm:prSet presAssocID="{8FE377DD-77B3-47F6-8D6B-9C8B6128688A}" presName="Name5" presStyleLbl="vennNode1" presStyleIdx="1" presStyleCnt="9" custLinFactX="-100000" custLinFactNeighborX="-133272" custLinFactNeighborY="4236">
        <dgm:presLayoutVars>
          <dgm:bulletEnabled val="1"/>
        </dgm:presLayoutVars>
      </dgm:prSet>
      <dgm:spPr/>
      <dgm:t>
        <a:bodyPr/>
        <a:lstStyle/>
        <a:p>
          <a:endParaRPr kumimoji="1" lang="ja-JP" altLang="en-US"/>
        </a:p>
      </dgm:t>
    </dgm:pt>
    <dgm:pt modelId="{8CCD447C-59E9-43AA-8ED2-D10A1235B0D7}" type="pres">
      <dgm:prSet presAssocID="{B6091A20-B8A4-4E07-A7D8-3DB0BFBBCFA2}" presName="space" presStyleCnt="0"/>
      <dgm:spPr/>
    </dgm:pt>
    <dgm:pt modelId="{1417E429-C704-4FEB-A2D2-814FDD38F1D4}" type="pres">
      <dgm:prSet presAssocID="{15F656BE-1697-4285-8E8B-F5A5E9FB679C}" presName="Name5" presStyleLbl="vennNode1" presStyleIdx="2" presStyleCnt="9" custLinFactX="-62137" custLinFactNeighborX="-100000" custLinFactNeighborY="4236">
        <dgm:presLayoutVars>
          <dgm:bulletEnabled val="1"/>
        </dgm:presLayoutVars>
      </dgm:prSet>
      <dgm:spPr/>
      <dgm:t>
        <a:bodyPr/>
        <a:lstStyle/>
        <a:p>
          <a:endParaRPr kumimoji="1" lang="ja-JP" altLang="en-US"/>
        </a:p>
      </dgm:t>
    </dgm:pt>
    <dgm:pt modelId="{27960F43-1666-41DF-8C0E-3A7190DCB776}" type="pres">
      <dgm:prSet presAssocID="{1EBC102B-8A94-40A3-81DB-1CC6D652D3CF}" presName="space" presStyleCnt="0"/>
      <dgm:spPr/>
    </dgm:pt>
    <dgm:pt modelId="{07F7B9F1-B8F2-4DD7-84CA-EBCEE6B91120}" type="pres">
      <dgm:prSet presAssocID="{684A93E9-F568-48B8-9F5E-1468853C2AC8}" presName="Name5" presStyleLbl="vennNode1" presStyleIdx="3" presStyleCnt="9" custLinFactX="-27198" custLinFactNeighborX="-100000" custLinFactNeighborY="4236">
        <dgm:presLayoutVars>
          <dgm:bulletEnabled val="1"/>
        </dgm:presLayoutVars>
      </dgm:prSet>
      <dgm:spPr/>
      <dgm:t>
        <a:bodyPr/>
        <a:lstStyle/>
        <a:p>
          <a:endParaRPr kumimoji="1" lang="ja-JP" altLang="en-US"/>
        </a:p>
      </dgm:t>
    </dgm:pt>
    <dgm:pt modelId="{CD07E2FF-E2FC-4D98-8D13-C813EFEE55E3}" type="pres">
      <dgm:prSet presAssocID="{94763F29-737A-489F-89AF-15FE2764DC58}" presName="space" presStyleCnt="0"/>
      <dgm:spPr/>
    </dgm:pt>
    <dgm:pt modelId="{50C767F6-4BCB-46B3-8931-42E6AAEEAC14}" type="pres">
      <dgm:prSet presAssocID="{1EFA0AE7-38EC-473C-BBEE-99F22C3CA928}" presName="Name5" presStyleLbl="vennNode1" presStyleIdx="4" presStyleCnt="9" custLinFactNeighborX="-13402" custLinFactNeighborY="-5342">
        <dgm:presLayoutVars>
          <dgm:bulletEnabled val="1"/>
        </dgm:presLayoutVars>
      </dgm:prSet>
      <dgm:spPr/>
      <dgm:t>
        <a:bodyPr/>
        <a:lstStyle/>
        <a:p>
          <a:endParaRPr kumimoji="1" lang="ja-JP" altLang="en-US"/>
        </a:p>
      </dgm:t>
    </dgm:pt>
    <dgm:pt modelId="{9261A48A-2C87-4537-8CEE-608AA4F191F6}" type="pres">
      <dgm:prSet presAssocID="{C2CAD539-B8D4-46BB-B239-E5057E4A306B}" presName="space" presStyleCnt="0"/>
      <dgm:spPr/>
    </dgm:pt>
    <dgm:pt modelId="{1003BA75-055D-4177-8A01-604097E46EEE}" type="pres">
      <dgm:prSet presAssocID="{C522086F-564F-4934-9850-83DB6BBB1964}" presName="Name5" presStyleLbl="vennNode1" presStyleIdx="5" presStyleCnt="9" custLinFactX="12259" custLinFactNeighborX="100000" custLinFactNeighborY="4236">
        <dgm:presLayoutVars>
          <dgm:bulletEnabled val="1"/>
        </dgm:presLayoutVars>
      </dgm:prSet>
      <dgm:spPr/>
      <dgm:t>
        <a:bodyPr/>
        <a:lstStyle/>
        <a:p>
          <a:endParaRPr kumimoji="1" lang="ja-JP" altLang="en-US"/>
        </a:p>
      </dgm:t>
    </dgm:pt>
    <dgm:pt modelId="{97C3D1BA-E92D-4848-B960-9E245715FD96}" type="pres">
      <dgm:prSet presAssocID="{7D15785B-177B-4933-8A98-817F848B4561}" presName="space" presStyleCnt="0"/>
      <dgm:spPr/>
    </dgm:pt>
    <dgm:pt modelId="{3EEDCC9E-3EA0-47FB-BB37-686293056B51}" type="pres">
      <dgm:prSet presAssocID="{76AB989D-0978-4AF0-9817-258B25882E37}" presName="Name5" presStyleLbl="vennNode1" presStyleIdx="6" presStyleCnt="9" custLinFactX="47198" custLinFactNeighborX="100000" custLinFactNeighborY="4236">
        <dgm:presLayoutVars>
          <dgm:bulletEnabled val="1"/>
        </dgm:presLayoutVars>
      </dgm:prSet>
      <dgm:spPr/>
      <dgm:t>
        <a:bodyPr/>
        <a:lstStyle/>
        <a:p>
          <a:endParaRPr kumimoji="1" lang="ja-JP" altLang="en-US"/>
        </a:p>
      </dgm:t>
    </dgm:pt>
    <dgm:pt modelId="{C72817AA-554A-4AEC-A1FE-0558D0E8BFFB}" type="pres">
      <dgm:prSet presAssocID="{9C48C615-2B26-4E14-BD6E-5F6DB652A1BE}" presName="space" presStyleCnt="0"/>
      <dgm:spPr/>
    </dgm:pt>
    <dgm:pt modelId="{42224864-0098-48A9-BC19-51EB690A0D37}" type="pres">
      <dgm:prSet presAssocID="{E8CF163D-319E-48EE-ADF6-099F6D589BD4}" presName="Name5" presStyleLbl="vennNode1" presStyleIdx="7" presStyleCnt="9" custLinFactX="82137" custLinFactNeighborX="100000" custLinFactNeighborY="4236">
        <dgm:presLayoutVars>
          <dgm:bulletEnabled val="1"/>
        </dgm:presLayoutVars>
      </dgm:prSet>
      <dgm:spPr/>
      <dgm:t>
        <a:bodyPr/>
        <a:lstStyle/>
        <a:p>
          <a:endParaRPr kumimoji="1" lang="ja-JP" altLang="en-US"/>
        </a:p>
      </dgm:t>
    </dgm:pt>
    <dgm:pt modelId="{997B2456-A805-40E1-97B7-FC1611DA502A}" type="pres">
      <dgm:prSet presAssocID="{064E3984-2266-4E7E-A02A-BA691EEB3E9E}" presName="space" presStyleCnt="0"/>
      <dgm:spPr/>
    </dgm:pt>
    <dgm:pt modelId="{DA7475AB-4096-4411-B98F-1CE25D4B441D}" type="pres">
      <dgm:prSet presAssocID="{632751B2-CFA4-46A1-AE7D-97A2FF8246B6}" presName="Name5" presStyleLbl="vennNode1" presStyleIdx="8" presStyleCnt="9" custLinFactX="100000" custLinFactNeighborX="185381" custLinFactNeighborY="-5342">
        <dgm:presLayoutVars>
          <dgm:bulletEnabled val="1"/>
        </dgm:presLayoutVars>
      </dgm:prSet>
      <dgm:spPr/>
      <dgm:t>
        <a:bodyPr/>
        <a:lstStyle/>
        <a:p>
          <a:endParaRPr kumimoji="1" lang="ja-JP" altLang="en-US"/>
        </a:p>
      </dgm:t>
    </dgm:pt>
  </dgm:ptLst>
  <dgm:cxnLst>
    <dgm:cxn modelId="{E36FC4A1-9DAA-44C9-B5D6-31D2BDC6CC6F}" type="presOf" srcId="{15F656BE-1697-4285-8E8B-F5A5E9FB679C}" destId="{1417E429-C704-4FEB-A2D2-814FDD38F1D4}" srcOrd="0" destOrd="0" presId="urn:microsoft.com/office/officeart/2005/8/layout/venn3"/>
    <dgm:cxn modelId="{E12EAC05-FCB6-438A-899E-0A7181DA9712}" type="presOf" srcId="{609B9B9C-6B45-4169-B041-5B9C87DC76B6}" destId="{436EB31A-9A04-40D4-A9F7-2E3594EAE101}" srcOrd="0" destOrd="0" presId="urn:microsoft.com/office/officeart/2005/8/layout/venn3"/>
    <dgm:cxn modelId="{D935A806-E2DE-4FFA-A939-A6843E8604E7}" type="presOf" srcId="{C522086F-564F-4934-9850-83DB6BBB1964}" destId="{1003BA75-055D-4177-8A01-604097E46EEE}" srcOrd="0" destOrd="0" presId="urn:microsoft.com/office/officeart/2005/8/layout/venn3"/>
    <dgm:cxn modelId="{2D5BB940-1587-4C56-BCD6-C2F5D62F4D51}" srcId="{DC87BB2E-40D2-4872-90FB-F25CF394E71C}" destId="{15F656BE-1697-4285-8E8B-F5A5E9FB679C}" srcOrd="2" destOrd="0" parTransId="{791A2876-098E-4C97-9300-0F06DF7554A3}" sibTransId="{1EBC102B-8A94-40A3-81DB-1CC6D652D3CF}"/>
    <dgm:cxn modelId="{8E9AEA58-250C-4C96-933A-EDD4D559D9B9}" srcId="{DC87BB2E-40D2-4872-90FB-F25CF394E71C}" destId="{C522086F-564F-4934-9850-83DB6BBB1964}" srcOrd="5" destOrd="0" parTransId="{00425BFD-8FBC-40D9-BA79-8F082A56E80D}" sibTransId="{7D15785B-177B-4933-8A98-817F848B4561}"/>
    <dgm:cxn modelId="{78EF96A0-F8E2-4444-9109-BD1132D98B62}" type="presOf" srcId="{8FE377DD-77B3-47F6-8D6B-9C8B6128688A}" destId="{BDE983CB-F10D-4242-BD58-6B5E6EEAF20C}" srcOrd="0" destOrd="0" presId="urn:microsoft.com/office/officeart/2005/8/layout/venn3"/>
    <dgm:cxn modelId="{A569E297-9932-4521-8E38-61266CF2FBC9}" srcId="{DC87BB2E-40D2-4872-90FB-F25CF394E71C}" destId="{609B9B9C-6B45-4169-B041-5B9C87DC76B6}" srcOrd="0" destOrd="0" parTransId="{33EDC593-32FB-4E99-A3C2-A090A8CFAEC0}" sibTransId="{AD30167B-134F-4F81-9F9B-A96FD85777C1}"/>
    <dgm:cxn modelId="{D80E93F6-5DA9-4249-BB12-3ADCE0E47FA3}" type="presOf" srcId="{1EFA0AE7-38EC-473C-BBEE-99F22C3CA928}" destId="{50C767F6-4BCB-46B3-8931-42E6AAEEAC14}" srcOrd="0" destOrd="0" presId="urn:microsoft.com/office/officeart/2005/8/layout/venn3"/>
    <dgm:cxn modelId="{506434BA-2972-4DB0-BEE5-6F3ED241E9F3}" type="presOf" srcId="{632751B2-CFA4-46A1-AE7D-97A2FF8246B6}" destId="{DA7475AB-4096-4411-B98F-1CE25D4B441D}" srcOrd="0" destOrd="0" presId="urn:microsoft.com/office/officeart/2005/8/layout/venn3"/>
    <dgm:cxn modelId="{21535AD3-4D50-4765-94AE-E68009603F01}" type="presOf" srcId="{E8CF163D-319E-48EE-ADF6-099F6D589BD4}" destId="{42224864-0098-48A9-BC19-51EB690A0D37}" srcOrd="0" destOrd="0" presId="urn:microsoft.com/office/officeart/2005/8/layout/venn3"/>
    <dgm:cxn modelId="{BF7A57FA-ABF9-40A7-81AA-87E24D4B343A}" type="presOf" srcId="{DC87BB2E-40D2-4872-90FB-F25CF394E71C}" destId="{6BAEAD62-6100-4EDC-B17F-DCB4AE2735B5}" srcOrd="0" destOrd="0" presId="urn:microsoft.com/office/officeart/2005/8/layout/venn3"/>
    <dgm:cxn modelId="{1167DF5A-6B8A-4099-B278-9726565890F1}" type="presOf" srcId="{76AB989D-0978-4AF0-9817-258B25882E37}" destId="{3EEDCC9E-3EA0-47FB-BB37-686293056B51}" srcOrd="0" destOrd="0" presId="urn:microsoft.com/office/officeart/2005/8/layout/venn3"/>
    <dgm:cxn modelId="{D346D3F8-218F-40D1-A66B-FE117EBA5739}" srcId="{DC87BB2E-40D2-4872-90FB-F25CF394E71C}" destId="{684A93E9-F568-48B8-9F5E-1468853C2AC8}" srcOrd="3" destOrd="0" parTransId="{416A92DF-66BD-4D63-9AFF-9400013B71B5}" sibTransId="{94763F29-737A-489F-89AF-15FE2764DC58}"/>
    <dgm:cxn modelId="{99E552B9-CCDE-4174-AA6A-11CDE2841F6F}" srcId="{DC87BB2E-40D2-4872-90FB-F25CF394E71C}" destId="{E8CF163D-319E-48EE-ADF6-099F6D589BD4}" srcOrd="7" destOrd="0" parTransId="{34A619D9-EF4A-480A-A4B4-192A5FC656A5}" sibTransId="{064E3984-2266-4E7E-A02A-BA691EEB3E9E}"/>
    <dgm:cxn modelId="{AD82B9A7-5C6A-493B-882F-DA58D2A0A249}" srcId="{DC87BB2E-40D2-4872-90FB-F25CF394E71C}" destId="{632751B2-CFA4-46A1-AE7D-97A2FF8246B6}" srcOrd="8" destOrd="0" parTransId="{5407EFCF-05FF-4486-9FF9-F4050D0C7F89}" sibTransId="{2C206ACE-7A3A-4E57-9C12-DC9CC9D71E72}"/>
    <dgm:cxn modelId="{35A3074D-E18F-42A6-9939-37073489534F}" srcId="{DC87BB2E-40D2-4872-90FB-F25CF394E71C}" destId="{1EFA0AE7-38EC-473C-BBEE-99F22C3CA928}" srcOrd="4" destOrd="0" parTransId="{37538F51-065C-499B-A666-A171B93E3FB0}" sibTransId="{C2CAD539-B8D4-46BB-B239-E5057E4A306B}"/>
    <dgm:cxn modelId="{218E399D-2185-4145-91CE-561C730392B4}" srcId="{DC87BB2E-40D2-4872-90FB-F25CF394E71C}" destId="{8FE377DD-77B3-47F6-8D6B-9C8B6128688A}" srcOrd="1" destOrd="0" parTransId="{621B1DC7-579A-4C49-A56E-C6D3FE62393C}" sibTransId="{B6091A20-B8A4-4E07-A7D8-3DB0BFBBCFA2}"/>
    <dgm:cxn modelId="{D2A5E598-749A-406C-900A-1F6838277CAD}" type="presOf" srcId="{684A93E9-F568-48B8-9F5E-1468853C2AC8}" destId="{07F7B9F1-B8F2-4DD7-84CA-EBCEE6B91120}" srcOrd="0" destOrd="0" presId="urn:microsoft.com/office/officeart/2005/8/layout/venn3"/>
    <dgm:cxn modelId="{B93857F5-9F61-4975-AFCB-BE6C5FF16902}" srcId="{DC87BB2E-40D2-4872-90FB-F25CF394E71C}" destId="{76AB989D-0978-4AF0-9817-258B25882E37}" srcOrd="6" destOrd="0" parTransId="{37887686-DB7C-486B-AE78-1B9D8A26AF23}" sibTransId="{9C48C615-2B26-4E14-BD6E-5F6DB652A1BE}"/>
    <dgm:cxn modelId="{6846BEFB-E633-4F5C-A25B-23D7A237DFE4}" type="presParOf" srcId="{6BAEAD62-6100-4EDC-B17F-DCB4AE2735B5}" destId="{436EB31A-9A04-40D4-A9F7-2E3594EAE101}" srcOrd="0" destOrd="0" presId="urn:microsoft.com/office/officeart/2005/8/layout/venn3"/>
    <dgm:cxn modelId="{F2E884B0-07F1-43B1-9836-37B4C59AFD7A}" type="presParOf" srcId="{6BAEAD62-6100-4EDC-B17F-DCB4AE2735B5}" destId="{2A00EAB6-FC37-4EFB-B280-4600541225E3}" srcOrd="1" destOrd="0" presId="urn:microsoft.com/office/officeart/2005/8/layout/venn3"/>
    <dgm:cxn modelId="{7A55B896-1E96-4718-B531-5A2CC3553F75}" type="presParOf" srcId="{6BAEAD62-6100-4EDC-B17F-DCB4AE2735B5}" destId="{BDE983CB-F10D-4242-BD58-6B5E6EEAF20C}" srcOrd="2" destOrd="0" presId="urn:microsoft.com/office/officeart/2005/8/layout/venn3"/>
    <dgm:cxn modelId="{1E9C625C-2453-4877-8FC5-F46BE70CDA23}" type="presParOf" srcId="{6BAEAD62-6100-4EDC-B17F-DCB4AE2735B5}" destId="{8CCD447C-59E9-43AA-8ED2-D10A1235B0D7}" srcOrd="3" destOrd="0" presId="urn:microsoft.com/office/officeart/2005/8/layout/venn3"/>
    <dgm:cxn modelId="{33368779-63B1-40AD-B1D5-AE3A24EC9AC9}" type="presParOf" srcId="{6BAEAD62-6100-4EDC-B17F-DCB4AE2735B5}" destId="{1417E429-C704-4FEB-A2D2-814FDD38F1D4}" srcOrd="4" destOrd="0" presId="urn:microsoft.com/office/officeart/2005/8/layout/venn3"/>
    <dgm:cxn modelId="{53E93665-5430-4E27-B370-8ABB0B826955}" type="presParOf" srcId="{6BAEAD62-6100-4EDC-B17F-DCB4AE2735B5}" destId="{27960F43-1666-41DF-8C0E-3A7190DCB776}" srcOrd="5" destOrd="0" presId="urn:microsoft.com/office/officeart/2005/8/layout/venn3"/>
    <dgm:cxn modelId="{1638B028-AEFB-47AE-A71A-484EF3238421}" type="presParOf" srcId="{6BAEAD62-6100-4EDC-B17F-DCB4AE2735B5}" destId="{07F7B9F1-B8F2-4DD7-84CA-EBCEE6B91120}" srcOrd="6" destOrd="0" presId="urn:microsoft.com/office/officeart/2005/8/layout/venn3"/>
    <dgm:cxn modelId="{E7CCB556-4247-4185-B707-345CC237886C}" type="presParOf" srcId="{6BAEAD62-6100-4EDC-B17F-DCB4AE2735B5}" destId="{CD07E2FF-E2FC-4D98-8D13-C813EFEE55E3}" srcOrd="7" destOrd="0" presId="urn:microsoft.com/office/officeart/2005/8/layout/venn3"/>
    <dgm:cxn modelId="{315FB529-42A8-46E5-8F87-B5A72E1EAB19}" type="presParOf" srcId="{6BAEAD62-6100-4EDC-B17F-DCB4AE2735B5}" destId="{50C767F6-4BCB-46B3-8931-42E6AAEEAC14}" srcOrd="8" destOrd="0" presId="urn:microsoft.com/office/officeart/2005/8/layout/venn3"/>
    <dgm:cxn modelId="{8E9A07BF-E037-480E-9882-2B00CC6D2BCE}" type="presParOf" srcId="{6BAEAD62-6100-4EDC-B17F-DCB4AE2735B5}" destId="{9261A48A-2C87-4537-8CEE-608AA4F191F6}" srcOrd="9" destOrd="0" presId="urn:microsoft.com/office/officeart/2005/8/layout/venn3"/>
    <dgm:cxn modelId="{9C898305-26D9-4038-9EDD-1068FA9D4201}" type="presParOf" srcId="{6BAEAD62-6100-4EDC-B17F-DCB4AE2735B5}" destId="{1003BA75-055D-4177-8A01-604097E46EEE}" srcOrd="10" destOrd="0" presId="urn:microsoft.com/office/officeart/2005/8/layout/venn3"/>
    <dgm:cxn modelId="{8EE7831B-D0F4-42F1-86FF-F6E0227CA189}" type="presParOf" srcId="{6BAEAD62-6100-4EDC-B17F-DCB4AE2735B5}" destId="{97C3D1BA-E92D-4848-B960-9E245715FD96}" srcOrd="11" destOrd="0" presId="urn:microsoft.com/office/officeart/2005/8/layout/venn3"/>
    <dgm:cxn modelId="{BF08F06A-8A60-4DB6-9A74-0F12D863FE11}" type="presParOf" srcId="{6BAEAD62-6100-4EDC-B17F-DCB4AE2735B5}" destId="{3EEDCC9E-3EA0-47FB-BB37-686293056B51}" srcOrd="12" destOrd="0" presId="urn:microsoft.com/office/officeart/2005/8/layout/venn3"/>
    <dgm:cxn modelId="{7AF01538-3BCE-496F-897A-8E9E6A14CB8C}" type="presParOf" srcId="{6BAEAD62-6100-4EDC-B17F-DCB4AE2735B5}" destId="{C72817AA-554A-4AEC-A1FE-0558D0E8BFFB}" srcOrd="13" destOrd="0" presId="urn:microsoft.com/office/officeart/2005/8/layout/venn3"/>
    <dgm:cxn modelId="{4B657BA6-0555-4328-86D2-C89DFA142010}" type="presParOf" srcId="{6BAEAD62-6100-4EDC-B17F-DCB4AE2735B5}" destId="{42224864-0098-48A9-BC19-51EB690A0D37}" srcOrd="14" destOrd="0" presId="urn:microsoft.com/office/officeart/2005/8/layout/venn3"/>
    <dgm:cxn modelId="{C5BFB617-C82B-4033-8ACE-6E0CACBB112D}" type="presParOf" srcId="{6BAEAD62-6100-4EDC-B17F-DCB4AE2735B5}" destId="{997B2456-A805-40E1-97B7-FC1611DA502A}" srcOrd="15" destOrd="0" presId="urn:microsoft.com/office/officeart/2005/8/layout/venn3"/>
    <dgm:cxn modelId="{DF36A22E-3F90-434D-9B3A-0690756B07C8}" type="presParOf" srcId="{6BAEAD62-6100-4EDC-B17F-DCB4AE2735B5}" destId="{DA7475AB-4096-4411-B98F-1CE25D4B441D}" srcOrd="16" destOrd="0" presId="urn:microsoft.com/office/officeart/2005/8/layout/venn3"/>
  </dgm:cxnLst>
  <dgm:bg/>
  <dgm:whole/>
</dgm:dataModel>
</file>

<file path=ppt/diagrams/data11.xml><?xml version="1.0" encoding="utf-8"?>
<dgm:dataModel xmlns:dgm="http://schemas.openxmlformats.org/drawingml/2006/diagram" xmlns:a="http://schemas.openxmlformats.org/drawingml/2006/main">
  <dgm:ptLst>
    <dgm:pt modelId="{CF4E8804-90F7-47C5-8AAF-9C638DE29636}" type="doc">
      <dgm:prSet loTypeId="urn:microsoft.com/office/officeart/2005/8/layout/radial6" loCatId="relationship" qsTypeId="urn:microsoft.com/office/officeart/2005/8/quickstyle/simple4" qsCatId="simple" csTypeId="urn:microsoft.com/office/officeart/2005/8/colors/accent1_2" csCatId="accent1" phldr="1"/>
      <dgm:spPr/>
      <dgm:t>
        <a:bodyPr/>
        <a:lstStyle/>
        <a:p>
          <a:endParaRPr kumimoji="1" lang="ja-JP" altLang="en-US"/>
        </a:p>
      </dgm:t>
    </dgm:pt>
    <dgm:pt modelId="{796C23B3-B37B-4E41-900D-7E51729DCEF5}">
      <dgm:prSet phldrT="[テキスト]" custT="1"/>
      <dgm:spPr>
        <a:solidFill>
          <a:srgbClr val="FF0000"/>
        </a:solidFill>
      </dgm:spPr>
      <dgm:t>
        <a:bodyPr/>
        <a:lstStyle/>
        <a:p>
          <a:r>
            <a:rPr kumimoji="1" lang="en-US" altLang="ja-JP" sz="1000" b="1" dirty="0" smtClean="0"/>
            <a:t>Linux</a:t>
          </a:r>
        </a:p>
        <a:p>
          <a:r>
            <a:rPr kumimoji="1" lang="en-US" altLang="ja-JP" sz="1000" b="1" dirty="0" smtClean="0"/>
            <a:t>BSP </a:t>
          </a:r>
          <a:endParaRPr kumimoji="1" lang="ja-JP" altLang="en-US" sz="800" b="1" dirty="0"/>
        </a:p>
      </dgm:t>
    </dgm:pt>
    <dgm:pt modelId="{9736EF5E-610F-4839-A51A-1D29FA168A1D}" type="parTrans" cxnId="{899897D4-49B7-49A8-BC59-ABA484046FB9}">
      <dgm:prSet/>
      <dgm:spPr/>
      <dgm:t>
        <a:bodyPr/>
        <a:lstStyle/>
        <a:p>
          <a:endParaRPr kumimoji="1" lang="ja-JP" altLang="en-US"/>
        </a:p>
      </dgm:t>
    </dgm:pt>
    <dgm:pt modelId="{EAA99DDE-0ABA-4669-9768-20D5695AB04F}" type="sibTrans" cxnId="{899897D4-49B7-49A8-BC59-ABA484046FB9}">
      <dgm:prSet/>
      <dgm:spPr/>
      <dgm:t>
        <a:bodyPr/>
        <a:lstStyle/>
        <a:p>
          <a:endParaRPr kumimoji="1" lang="ja-JP" altLang="en-US"/>
        </a:p>
      </dgm:t>
    </dgm:pt>
    <dgm:pt modelId="{9D674D20-8D36-498C-89EC-2221617D3E65}">
      <dgm:prSet phldrT="[テキスト]"/>
      <dgm:spPr/>
      <dgm:t>
        <a:bodyPr/>
        <a:lstStyle/>
        <a:p>
          <a:r>
            <a:rPr kumimoji="1" lang="en-US" altLang="ja-JP" dirty="0" smtClean="0"/>
            <a:t>kernel</a:t>
          </a:r>
          <a:endParaRPr kumimoji="1" lang="ja-JP" altLang="en-US" dirty="0"/>
        </a:p>
      </dgm:t>
    </dgm:pt>
    <dgm:pt modelId="{3F7F3F9F-3DCF-4CE5-A8DE-F8C16F083C2E}" type="parTrans" cxnId="{7F5504C0-D65B-487F-BC3C-84343F283212}">
      <dgm:prSet/>
      <dgm:spPr/>
      <dgm:t>
        <a:bodyPr/>
        <a:lstStyle/>
        <a:p>
          <a:endParaRPr kumimoji="1" lang="ja-JP" altLang="en-US"/>
        </a:p>
      </dgm:t>
    </dgm:pt>
    <dgm:pt modelId="{E20E3B97-C651-4BC6-8E33-B0B015A19929}" type="sibTrans" cxnId="{7F5504C0-D65B-487F-BC3C-84343F283212}">
      <dgm:prSet/>
      <dgm:spPr/>
      <dgm:t>
        <a:bodyPr/>
        <a:lstStyle/>
        <a:p>
          <a:endParaRPr kumimoji="1" lang="ja-JP" altLang="en-US"/>
        </a:p>
      </dgm:t>
    </dgm:pt>
    <dgm:pt modelId="{34DF1117-4323-4920-BB3E-E777E23F3CA4}">
      <dgm:prSet phldrT="[テキスト]"/>
      <dgm:spPr>
        <a:solidFill>
          <a:schemeClr val="accent6">
            <a:lumMod val="75000"/>
          </a:schemeClr>
        </a:solidFill>
      </dgm:spPr>
      <dgm:t>
        <a:bodyPr/>
        <a:lstStyle/>
        <a:p>
          <a:r>
            <a:rPr kumimoji="1" lang="en-US" altLang="ja-JP" dirty="0" smtClean="0"/>
            <a:t>tool</a:t>
          </a:r>
          <a:r>
            <a:rPr kumimoji="1" lang="ja-JP" altLang="en-US" dirty="0" smtClean="0"/>
            <a:t> </a:t>
          </a:r>
          <a:r>
            <a:rPr kumimoji="1" lang="en-US" altLang="ja-JP" dirty="0" smtClean="0"/>
            <a:t>chain</a:t>
          </a:r>
          <a:endParaRPr kumimoji="1" lang="ja-JP" altLang="en-US" dirty="0"/>
        </a:p>
      </dgm:t>
    </dgm:pt>
    <dgm:pt modelId="{9B3DDC02-C918-4C61-B658-B0B411DCB793}" type="parTrans" cxnId="{3DE3A0C7-D1B5-4136-874A-7671159E0342}">
      <dgm:prSet/>
      <dgm:spPr/>
      <dgm:t>
        <a:bodyPr/>
        <a:lstStyle/>
        <a:p>
          <a:endParaRPr kumimoji="1" lang="ja-JP" altLang="en-US"/>
        </a:p>
      </dgm:t>
    </dgm:pt>
    <dgm:pt modelId="{FC65F1EA-6DC4-4143-ADA7-35DD12A01729}" type="sibTrans" cxnId="{3DE3A0C7-D1B5-4136-874A-7671159E0342}">
      <dgm:prSet/>
      <dgm:spPr/>
      <dgm:t>
        <a:bodyPr/>
        <a:lstStyle/>
        <a:p>
          <a:endParaRPr kumimoji="1" lang="ja-JP" altLang="en-US"/>
        </a:p>
      </dgm:t>
    </dgm:pt>
    <dgm:pt modelId="{116661F6-8225-42E0-AF54-DC6BDBA03DF2}">
      <dgm:prSet phldrT="[テキスト]" custT="1"/>
      <dgm:spPr>
        <a:solidFill>
          <a:schemeClr val="accent1">
            <a:lumMod val="40000"/>
            <a:lumOff val="60000"/>
          </a:schemeClr>
        </a:solidFill>
      </dgm:spPr>
      <dgm:t>
        <a:bodyPr/>
        <a:lstStyle/>
        <a:p>
          <a:r>
            <a:rPr kumimoji="1" lang="en-US" altLang="ja-JP" sz="800" dirty="0" smtClean="0"/>
            <a:t>User</a:t>
          </a:r>
        </a:p>
        <a:p>
          <a:r>
            <a:rPr kumimoji="1" lang="en-US" altLang="ja-JP" sz="800" dirty="0" smtClean="0"/>
            <a:t>land</a:t>
          </a:r>
          <a:endParaRPr kumimoji="1" lang="ja-JP" altLang="en-US" sz="800" dirty="0"/>
        </a:p>
      </dgm:t>
    </dgm:pt>
    <dgm:pt modelId="{C20521AE-70CE-47A0-8D74-AD46A7E0D506}" type="parTrans" cxnId="{E7914EA5-D1FB-44C6-9148-6FF6B80C2AE3}">
      <dgm:prSet/>
      <dgm:spPr/>
      <dgm:t>
        <a:bodyPr/>
        <a:lstStyle/>
        <a:p>
          <a:endParaRPr kumimoji="1" lang="ja-JP" altLang="en-US"/>
        </a:p>
      </dgm:t>
    </dgm:pt>
    <dgm:pt modelId="{4996BF87-82FD-451C-9A2A-17969CF367B4}" type="sibTrans" cxnId="{E7914EA5-D1FB-44C6-9148-6FF6B80C2AE3}">
      <dgm:prSet/>
      <dgm:spPr/>
      <dgm:t>
        <a:bodyPr/>
        <a:lstStyle/>
        <a:p>
          <a:endParaRPr kumimoji="1" lang="ja-JP" altLang="en-US"/>
        </a:p>
      </dgm:t>
    </dgm:pt>
    <dgm:pt modelId="{1FFAC4C2-056C-486B-8E3D-2622CCD9D0EF}" type="pres">
      <dgm:prSet presAssocID="{CF4E8804-90F7-47C5-8AAF-9C638DE29636}" presName="Name0" presStyleCnt="0">
        <dgm:presLayoutVars>
          <dgm:chMax val="1"/>
          <dgm:dir/>
          <dgm:animLvl val="ctr"/>
          <dgm:resizeHandles val="exact"/>
        </dgm:presLayoutVars>
      </dgm:prSet>
      <dgm:spPr/>
      <dgm:t>
        <a:bodyPr/>
        <a:lstStyle/>
        <a:p>
          <a:endParaRPr kumimoji="1" lang="ja-JP" altLang="en-US"/>
        </a:p>
      </dgm:t>
    </dgm:pt>
    <dgm:pt modelId="{DDD21539-EC84-4FDE-A840-D32CD584A166}" type="pres">
      <dgm:prSet presAssocID="{796C23B3-B37B-4E41-900D-7E51729DCEF5}" presName="centerShape" presStyleLbl="node0" presStyleIdx="0" presStyleCnt="1"/>
      <dgm:spPr/>
      <dgm:t>
        <a:bodyPr/>
        <a:lstStyle/>
        <a:p>
          <a:endParaRPr kumimoji="1" lang="ja-JP" altLang="en-US"/>
        </a:p>
      </dgm:t>
    </dgm:pt>
    <dgm:pt modelId="{9F592C51-C8A0-45C2-9E33-32AB4243BE28}" type="pres">
      <dgm:prSet presAssocID="{9D674D20-8D36-498C-89EC-2221617D3E65}" presName="node" presStyleLbl="node1" presStyleIdx="0" presStyleCnt="3">
        <dgm:presLayoutVars>
          <dgm:bulletEnabled val="1"/>
        </dgm:presLayoutVars>
      </dgm:prSet>
      <dgm:spPr/>
      <dgm:t>
        <a:bodyPr/>
        <a:lstStyle/>
        <a:p>
          <a:endParaRPr kumimoji="1" lang="ja-JP" altLang="en-US"/>
        </a:p>
      </dgm:t>
    </dgm:pt>
    <dgm:pt modelId="{8C87DA0B-7F40-438D-98AF-92E2C2ADF299}" type="pres">
      <dgm:prSet presAssocID="{9D674D20-8D36-498C-89EC-2221617D3E65}" presName="dummy" presStyleCnt="0"/>
      <dgm:spPr/>
    </dgm:pt>
    <dgm:pt modelId="{E37881AF-FED6-4C71-9DCC-5528FE122CDE}" type="pres">
      <dgm:prSet presAssocID="{E20E3B97-C651-4BC6-8E33-B0B015A19929}" presName="sibTrans" presStyleLbl="sibTrans2D1" presStyleIdx="0" presStyleCnt="3"/>
      <dgm:spPr/>
      <dgm:t>
        <a:bodyPr/>
        <a:lstStyle/>
        <a:p>
          <a:endParaRPr kumimoji="1" lang="ja-JP" altLang="en-US"/>
        </a:p>
      </dgm:t>
    </dgm:pt>
    <dgm:pt modelId="{BDD78A65-E0D6-4D97-A717-A23609344DD1}" type="pres">
      <dgm:prSet presAssocID="{34DF1117-4323-4920-BB3E-E777E23F3CA4}" presName="node" presStyleLbl="node1" presStyleIdx="1" presStyleCnt="3">
        <dgm:presLayoutVars>
          <dgm:bulletEnabled val="1"/>
        </dgm:presLayoutVars>
      </dgm:prSet>
      <dgm:spPr/>
      <dgm:t>
        <a:bodyPr/>
        <a:lstStyle/>
        <a:p>
          <a:endParaRPr kumimoji="1" lang="ja-JP" altLang="en-US"/>
        </a:p>
      </dgm:t>
    </dgm:pt>
    <dgm:pt modelId="{52B8A08A-77B3-4CBB-B09E-359D86BD9516}" type="pres">
      <dgm:prSet presAssocID="{34DF1117-4323-4920-BB3E-E777E23F3CA4}" presName="dummy" presStyleCnt="0"/>
      <dgm:spPr/>
    </dgm:pt>
    <dgm:pt modelId="{6D9DC25A-741D-473E-B6DE-ABDD154DE997}" type="pres">
      <dgm:prSet presAssocID="{FC65F1EA-6DC4-4143-ADA7-35DD12A01729}" presName="sibTrans" presStyleLbl="sibTrans2D1" presStyleIdx="1" presStyleCnt="3"/>
      <dgm:spPr/>
      <dgm:t>
        <a:bodyPr/>
        <a:lstStyle/>
        <a:p>
          <a:endParaRPr kumimoji="1" lang="ja-JP" altLang="en-US"/>
        </a:p>
      </dgm:t>
    </dgm:pt>
    <dgm:pt modelId="{F36E13A8-E663-45A7-87A8-A5093C752C55}" type="pres">
      <dgm:prSet presAssocID="{116661F6-8225-42E0-AF54-DC6BDBA03DF2}" presName="node" presStyleLbl="node1" presStyleIdx="2" presStyleCnt="3">
        <dgm:presLayoutVars>
          <dgm:bulletEnabled val="1"/>
        </dgm:presLayoutVars>
      </dgm:prSet>
      <dgm:spPr/>
      <dgm:t>
        <a:bodyPr/>
        <a:lstStyle/>
        <a:p>
          <a:endParaRPr kumimoji="1" lang="ja-JP" altLang="en-US"/>
        </a:p>
      </dgm:t>
    </dgm:pt>
    <dgm:pt modelId="{105FDDD5-CC77-4B34-91A6-2DEB45E9BF35}" type="pres">
      <dgm:prSet presAssocID="{116661F6-8225-42E0-AF54-DC6BDBA03DF2}" presName="dummy" presStyleCnt="0"/>
      <dgm:spPr/>
    </dgm:pt>
    <dgm:pt modelId="{EAF78EE1-BEBD-4E8E-B914-1547B1003018}" type="pres">
      <dgm:prSet presAssocID="{4996BF87-82FD-451C-9A2A-17969CF367B4}" presName="sibTrans" presStyleLbl="sibTrans2D1" presStyleIdx="2" presStyleCnt="3" custLinFactNeighborX="826" custRadScaleRad="396894"/>
      <dgm:spPr/>
      <dgm:t>
        <a:bodyPr/>
        <a:lstStyle/>
        <a:p>
          <a:endParaRPr kumimoji="1" lang="ja-JP" altLang="en-US"/>
        </a:p>
      </dgm:t>
    </dgm:pt>
  </dgm:ptLst>
  <dgm:cxnLst>
    <dgm:cxn modelId="{8128C9DF-C63B-4C43-8550-EE2ED04CE2E2}" type="presOf" srcId="{4996BF87-82FD-451C-9A2A-17969CF367B4}" destId="{EAF78EE1-BEBD-4E8E-B914-1547B1003018}" srcOrd="0" destOrd="0" presId="urn:microsoft.com/office/officeart/2005/8/layout/radial6"/>
    <dgm:cxn modelId="{EA2C5321-F600-4A76-A997-244E31811CE8}" type="presOf" srcId="{796C23B3-B37B-4E41-900D-7E51729DCEF5}" destId="{DDD21539-EC84-4FDE-A840-D32CD584A166}" srcOrd="0" destOrd="0" presId="urn:microsoft.com/office/officeart/2005/8/layout/radial6"/>
    <dgm:cxn modelId="{7F5504C0-D65B-487F-BC3C-84343F283212}" srcId="{796C23B3-B37B-4E41-900D-7E51729DCEF5}" destId="{9D674D20-8D36-498C-89EC-2221617D3E65}" srcOrd="0" destOrd="0" parTransId="{3F7F3F9F-3DCF-4CE5-A8DE-F8C16F083C2E}" sibTransId="{E20E3B97-C651-4BC6-8E33-B0B015A19929}"/>
    <dgm:cxn modelId="{899897D4-49B7-49A8-BC59-ABA484046FB9}" srcId="{CF4E8804-90F7-47C5-8AAF-9C638DE29636}" destId="{796C23B3-B37B-4E41-900D-7E51729DCEF5}" srcOrd="0" destOrd="0" parTransId="{9736EF5E-610F-4839-A51A-1D29FA168A1D}" sibTransId="{EAA99DDE-0ABA-4669-9768-20D5695AB04F}"/>
    <dgm:cxn modelId="{E7914EA5-D1FB-44C6-9148-6FF6B80C2AE3}" srcId="{796C23B3-B37B-4E41-900D-7E51729DCEF5}" destId="{116661F6-8225-42E0-AF54-DC6BDBA03DF2}" srcOrd="2" destOrd="0" parTransId="{C20521AE-70CE-47A0-8D74-AD46A7E0D506}" sibTransId="{4996BF87-82FD-451C-9A2A-17969CF367B4}"/>
    <dgm:cxn modelId="{7B073D79-3626-4ACB-A0F2-2F6C5329A595}" type="presOf" srcId="{116661F6-8225-42E0-AF54-DC6BDBA03DF2}" destId="{F36E13A8-E663-45A7-87A8-A5093C752C55}" srcOrd="0" destOrd="0" presId="urn:microsoft.com/office/officeart/2005/8/layout/radial6"/>
    <dgm:cxn modelId="{85DF85DF-07DD-4254-A931-E779DF2BE08F}" type="presOf" srcId="{9D674D20-8D36-498C-89EC-2221617D3E65}" destId="{9F592C51-C8A0-45C2-9E33-32AB4243BE28}" srcOrd="0" destOrd="0" presId="urn:microsoft.com/office/officeart/2005/8/layout/radial6"/>
    <dgm:cxn modelId="{9F5631FA-3ACB-4AFD-B31F-6B483E517658}" type="presOf" srcId="{E20E3B97-C651-4BC6-8E33-B0B015A19929}" destId="{E37881AF-FED6-4C71-9DCC-5528FE122CDE}" srcOrd="0" destOrd="0" presId="urn:microsoft.com/office/officeart/2005/8/layout/radial6"/>
    <dgm:cxn modelId="{4AF969B1-0D39-4819-8747-34BFBFCE7B12}" type="presOf" srcId="{CF4E8804-90F7-47C5-8AAF-9C638DE29636}" destId="{1FFAC4C2-056C-486B-8E3D-2622CCD9D0EF}" srcOrd="0" destOrd="0" presId="urn:microsoft.com/office/officeart/2005/8/layout/radial6"/>
    <dgm:cxn modelId="{A84B275F-5B1F-4659-A994-F4CABD1EDCEC}" type="presOf" srcId="{34DF1117-4323-4920-BB3E-E777E23F3CA4}" destId="{BDD78A65-E0D6-4D97-A717-A23609344DD1}" srcOrd="0" destOrd="0" presId="urn:microsoft.com/office/officeart/2005/8/layout/radial6"/>
    <dgm:cxn modelId="{47CAAE27-179E-4180-BDA1-5951FE0B3022}" type="presOf" srcId="{FC65F1EA-6DC4-4143-ADA7-35DD12A01729}" destId="{6D9DC25A-741D-473E-B6DE-ABDD154DE997}" srcOrd="0" destOrd="0" presId="urn:microsoft.com/office/officeart/2005/8/layout/radial6"/>
    <dgm:cxn modelId="{3DE3A0C7-D1B5-4136-874A-7671159E0342}" srcId="{796C23B3-B37B-4E41-900D-7E51729DCEF5}" destId="{34DF1117-4323-4920-BB3E-E777E23F3CA4}" srcOrd="1" destOrd="0" parTransId="{9B3DDC02-C918-4C61-B658-B0B411DCB793}" sibTransId="{FC65F1EA-6DC4-4143-ADA7-35DD12A01729}"/>
    <dgm:cxn modelId="{712A0FB0-933E-4540-9D9A-F335C5EC5A9B}" type="presParOf" srcId="{1FFAC4C2-056C-486B-8E3D-2622CCD9D0EF}" destId="{DDD21539-EC84-4FDE-A840-D32CD584A166}" srcOrd="0" destOrd="0" presId="urn:microsoft.com/office/officeart/2005/8/layout/radial6"/>
    <dgm:cxn modelId="{66CAE421-8AFA-4551-BC38-61642DBDC665}" type="presParOf" srcId="{1FFAC4C2-056C-486B-8E3D-2622CCD9D0EF}" destId="{9F592C51-C8A0-45C2-9E33-32AB4243BE28}" srcOrd="1" destOrd="0" presId="urn:microsoft.com/office/officeart/2005/8/layout/radial6"/>
    <dgm:cxn modelId="{333BBFFF-0AAE-4150-8A5F-16C5C78C5937}" type="presParOf" srcId="{1FFAC4C2-056C-486B-8E3D-2622CCD9D0EF}" destId="{8C87DA0B-7F40-438D-98AF-92E2C2ADF299}" srcOrd="2" destOrd="0" presId="urn:microsoft.com/office/officeart/2005/8/layout/radial6"/>
    <dgm:cxn modelId="{7BB5784D-0059-422A-B2D6-4C08F739CF0D}" type="presParOf" srcId="{1FFAC4C2-056C-486B-8E3D-2622CCD9D0EF}" destId="{E37881AF-FED6-4C71-9DCC-5528FE122CDE}" srcOrd="3" destOrd="0" presId="urn:microsoft.com/office/officeart/2005/8/layout/radial6"/>
    <dgm:cxn modelId="{B3E0BD59-6CE6-4862-A267-5BD39DE2B988}" type="presParOf" srcId="{1FFAC4C2-056C-486B-8E3D-2622CCD9D0EF}" destId="{BDD78A65-E0D6-4D97-A717-A23609344DD1}" srcOrd="4" destOrd="0" presId="urn:microsoft.com/office/officeart/2005/8/layout/radial6"/>
    <dgm:cxn modelId="{B342671E-0EED-4836-B213-E46612F91F60}" type="presParOf" srcId="{1FFAC4C2-056C-486B-8E3D-2622CCD9D0EF}" destId="{52B8A08A-77B3-4CBB-B09E-359D86BD9516}" srcOrd="5" destOrd="0" presId="urn:microsoft.com/office/officeart/2005/8/layout/radial6"/>
    <dgm:cxn modelId="{1B954FE3-4D9D-4D0D-B260-0A8BB0684F66}" type="presParOf" srcId="{1FFAC4C2-056C-486B-8E3D-2622CCD9D0EF}" destId="{6D9DC25A-741D-473E-B6DE-ABDD154DE997}" srcOrd="6" destOrd="0" presId="urn:microsoft.com/office/officeart/2005/8/layout/radial6"/>
    <dgm:cxn modelId="{A728A87D-54CC-4543-8CD0-B073C2906641}" type="presParOf" srcId="{1FFAC4C2-056C-486B-8E3D-2622CCD9D0EF}" destId="{F36E13A8-E663-45A7-87A8-A5093C752C55}" srcOrd="7" destOrd="0" presId="urn:microsoft.com/office/officeart/2005/8/layout/radial6"/>
    <dgm:cxn modelId="{453A8509-73AB-4483-B26D-2D561C7C974A}" type="presParOf" srcId="{1FFAC4C2-056C-486B-8E3D-2622CCD9D0EF}" destId="{105FDDD5-CC77-4B34-91A6-2DEB45E9BF35}" srcOrd="8" destOrd="0" presId="urn:microsoft.com/office/officeart/2005/8/layout/radial6"/>
    <dgm:cxn modelId="{63845DB1-29F1-4EB3-B66E-D2A388CC59D7}" type="presParOf" srcId="{1FFAC4C2-056C-486B-8E3D-2622CCD9D0EF}" destId="{EAF78EE1-BEBD-4E8E-B914-1547B1003018}" srcOrd="9" destOrd="0" presId="urn:microsoft.com/office/officeart/2005/8/layout/radial6"/>
  </dgm:cxnLst>
  <dgm:bg/>
  <dgm:whole/>
</dgm:dataModel>
</file>

<file path=ppt/diagrams/data12.xml><?xml version="1.0" encoding="utf-8"?>
<dgm:dataModel xmlns:dgm="http://schemas.openxmlformats.org/drawingml/2006/diagram" xmlns:a="http://schemas.openxmlformats.org/drawingml/2006/main">
  <dgm:ptLst>
    <dgm:pt modelId="{CF4E8804-90F7-47C5-8AAF-9C638DE29636}" type="doc">
      <dgm:prSet loTypeId="urn:microsoft.com/office/officeart/2005/8/layout/radial6" loCatId="relationship" qsTypeId="urn:microsoft.com/office/officeart/2005/8/quickstyle/simple4" qsCatId="simple" csTypeId="urn:microsoft.com/office/officeart/2005/8/colors/accent1_2" csCatId="accent1" phldr="1"/>
      <dgm:spPr/>
      <dgm:t>
        <a:bodyPr/>
        <a:lstStyle/>
        <a:p>
          <a:endParaRPr kumimoji="1" lang="ja-JP" altLang="en-US"/>
        </a:p>
      </dgm:t>
    </dgm:pt>
    <dgm:pt modelId="{796C23B3-B37B-4E41-900D-7E51729DCEF5}">
      <dgm:prSet phldrT="[テキスト]" custT="1"/>
      <dgm:spPr>
        <a:solidFill>
          <a:srgbClr val="FF0000"/>
        </a:solidFill>
      </dgm:spPr>
      <dgm:t>
        <a:bodyPr/>
        <a:lstStyle/>
        <a:p>
          <a:r>
            <a:rPr kumimoji="1" lang="en-US" altLang="ja-JP" sz="1050" b="1" dirty="0" smtClean="0">
              <a:solidFill>
                <a:schemeClr val="bg1"/>
              </a:solidFill>
            </a:rPr>
            <a:t>Linux</a:t>
          </a:r>
        </a:p>
        <a:p>
          <a:r>
            <a:rPr kumimoji="1" lang="en-US" altLang="ja-JP" sz="1050" b="1" dirty="0" smtClean="0">
              <a:solidFill>
                <a:schemeClr val="bg1"/>
              </a:solidFill>
            </a:rPr>
            <a:t>BSP</a:t>
          </a:r>
        </a:p>
      </dgm:t>
    </dgm:pt>
    <dgm:pt modelId="{9736EF5E-610F-4839-A51A-1D29FA168A1D}" type="parTrans" cxnId="{899897D4-49B7-49A8-BC59-ABA484046FB9}">
      <dgm:prSet/>
      <dgm:spPr/>
      <dgm:t>
        <a:bodyPr/>
        <a:lstStyle/>
        <a:p>
          <a:endParaRPr kumimoji="1" lang="ja-JP" altLang="en-US"/>
        </a:p>
      </dgm:t>
    </dgm:pt>
    <dgm:pt modelId="{EAA99DDE-0ABA-4669-9768-20D5695AB04F}" type="sibTrans" cxnId="{899897D4-49B7-49A8-BC59-ABA484046FB9}">
      <dgm:prSet/>
      <dgm:spPr/>
      <dgm:t>
        <a:bodyPr/>
        <a:lstStyle/>
        <a:p>
          <a:endParaRPr kumimoji="1" lang="ja-JP" altLang="en-US"/>
        </a:p>
      </dgm:t>
    </dgm:pt>
    <dgm:pt modelId="{9D674D20-8D36-498C-89EC-2221617D3E65}">
      <dgm:prSet phldrT="[テキスト]"/>
      <dgm:spPr/>
      <dgm:t>
        <a:bodyPr/>
        <a:lstStyle/>
        <a:p>
          <a:r>
            <a:rPr kumimoji="1" lang="en-US" altLang="ja-JP" dirty="0" smtClean="0"/>
            <a:t>kernel</a:t>
          </a:r>
          <a:endParaRPr kumimoji="1" lang="ja-JP" altLang="en-US" dirty="0"/>
        </a:p>
      </dgm:t>
    </dgm:pt>
    <dgm:pt modelId="{3F7F3F9F-3DCF-4CE5-A8DE-F8C16F083C2E}" type="parTrans" cxnId="{7F5504C0-D65B-487F-BC3C-84343F283212}">
      <dgm:prSet/>
      <dgm:spPr/>
      <dgm:t>
        <a:bodyPr/>
        <a:lstStyle/>
        <a:p>
          <a:endParaRPr kumimoji="1" lang="ja-JP" altLang="en-US"/>
        </a:p>
      </dgm:t>
    </dgm:pt>
    <dgm:pt modelId="{E20E3B97-C651-4BC6-8E33-B0B015A19929}" type="sibTrans" cxnId="{7F5504C0-D65B-487F-BC3C-84343F283212}">
      <dgm:prSet/>
      <dgm:spPr/>
      <dgm:t>
        <a:bodyPr/>
        <a:lstStyle/>
        <a:p>
          <a:endParaRPr kumimoji="1" lang="ja-JP" altLang="en-US"/>
        </a:p>
      </dgm:t>
    </dgm:pt>
    <dgm:pt modelId="{34DF1117-4323-4920-BB3E-E777E23F3CA4}">
      <dgm:prSet phldrT="[テキスト]"/>
      <dgm:spPr>
        <a:solidFill>
          <a:schemeClr val="accent6">
            <a:lumMod val="75000"/>
          </a:schemeClr>
        </a:solidFill>
      </dgm:spPr>
      <dgm:t>
        <a:bodyPr/>
        <a:lstStyle/>
        <a:p>
          <a:r>
            <a:rPr kumimoji="1" lang="en-US" altLang="ja-JP" dirty="0" smtClean="0"/>
            <a:t>tool</a:t>
          </a:r>
          <a:r>
            <a:rPr kumimoji="1" lang="ja-JP" altLang="en-US" dirty="0" smtClean="0"/>
            <a:t> </a:t>
          </a:r>
          <a:r>
            <a:rPr kumimoji="1" lang="en-US" altLang="ja-JP" dirty="0" smtClean="0"/>
            <a:t>chain</a:t>
          </a:r>
          <a:endParaRPr kumimoji="1" lang="ja-JP" altLang="en-US" dirty="0"/>
        </a:p>
      </dgm:t>
    </dgm:pt>
    <dgm:pt modelId="{9B3DDC02-C918-4C61-B658-B0B411DCB793}" type="parTrans" cxnId="{3DE3A0C7-D1B5-4136-874A-7671159E0342}">
      <dgm:prSet/>
      <dgm:spPr/>
      <dgm:t>
        <a:bodyPr/>
        <a:lstStyle/>
        <a:p>
          <a:endParaRPr kumimoji="1" lang="ja-JP" altLang="en-US"/>
        </a:p>
      </dgm:t>
    </dgm:pt>
    <dgm:pt modelId="{FC65F1EA-6DC4-4143-ADA7-35DD12A01729}" type="sibTrans" cxnId="{3DE3A0C7-D1B5-4136-874A-7671159E0342}">
      <dgm:prSet/>
      <dgm:spPr/>
      <dgm:t>
        <a:bodyPr/>
        <a:lstStyle/>
        <a:p>
          <a:endParaRPr kumimoji="1" lang="ja-JP" altLang="en-US"/>
        </a:p>
      </dgm:t>
    </dgm:pt>
    <dgm:pt modelId="{116661F6-8225-42E0-AF54-DC6BDBA03DF2}">
      <dgm:prSet phldrT="[テキスト]" custT="1"/>
      <dgm:spPr>
        <a:solidFill>
          <a:schemeClr val="accent1">
            <a:lumMod val="40000"/>
            <a:lumOff val="60000"/>
          </a:schemeClr>
        </a:solidFill>
      </dgm:spPr>
      <dgm:t>
        <a:bodyPr/>
        <a:lstStyle/>
        <a:p>
          <a:r>
            <a:rPr kumimoji="1" lang="en-US" altLang="ja-JP" sz="800" dirty="0" smtClean="0"/>
            <a:t>User</a:t>
          </a:r>
        </a:p>
        <a:p>
          <a:r>
            <a:rPr kumimoji="1" lang="en-US" altLang="ja-JP" sz="800" dirty="0" smtClean="0"/>
            <a:t>land</a:t>
          </a:r>
          <a:endParaRPr kumimoji="1" lang="ja-JP" altLang="en-US" sz="800" dirty="0"/>
        </a:p>
      </dgm:t>
    </dgm:pt>
    <dgm:pt modelId="{C20521AE-70CE-47A0-8D74-AD46A7E0D506}" type="parTrans" cxnId="{E7914EA5-D1FB-44C6-9148-6FF6B80C2AE3}">
      <dgm:prSet/>
      <dgm:spPr/>
      <dgm:t>
        <a:bodyPr/>
        <a:lstStyle/>
        <a:p>
          <a:endParaRPr kumimoji="1" lang="ja-JP" altLang="en-US"/>
        </a:p>
      </dgm:t>
    </dgm:pt>
    <dgm:pt modelId="{4996BF87-82FD-451C-9A2A-17969CF367B4}" type="sibTrans" cxnId="{E7914EA5-D1FB-44C6-9148-6FF6B80C2AE3}">
      <dgm:prSet/>
      <dgm:spPr/>
      <dgm:t>
        <a:bodyPr/>
        <a:lstStyle/>
        <a:p>
          <a:endParaRPr kumimoji="1" lang="ja-JP" altLang="en-US"/>
        </a:p>
      </dgm:t>
    </dgm:pt>
    <dgm:pt modelId="{1FFAC4C2-056C-486B-8E3D-2622CCD9D0EF}" type="pres">
      <dgm:prSet presAssocID="{CF4E8804-90F7-47C5-8AAF-9C638DE29636}" presName="Name0" presStyleCnt="0">
        <dgm:presLayoutVars>
          <dgm:chMax val="1"/>
          <dgm:dir/>
          <dgm:animLvl val="ctr"/>
          <dgm:resizeHandles val="exact"/>
        </dgm:presLayoutVars>
      </dgm:prSet>
      <dgm:spPr/>
      <dgm:t>
        <a:bodyPr/>
        <a:lstStyle/>
        <a:p>
          <a:endParaRPr kumimoji="1" lang="ja-JP" altLang="en-US"/>
        </a:p>
      </dgm:t>
    </dgm:pt>
    <dgm:pt modelId="{DDD21539-EC84-4FDE-A840-D32CD584A166}" type="pres">
      <dgm:prSet presAssocID="{796C23B3-B37B-4E41-900D-7E51729DCEF5}" presName="centerShape" presStyleLbl="node0" presStyleIdx="0" presStyleCnt="1"/>
      <dgm:spPr/>
      <dgm:t>
        <a:bodyPr/>
        <a:lstStyle/>
        <a:p>
          <a:endParaRPr kumimoji="1" lang="ja-JP" altLang="en-US"/>
        </a:p>
      </dgm:t>
    </dgm:pt>
    <dgm:pt modelId="{9F592C51-C8A0-45C2-9E33-32AB4243BE28}" type="pres">
      <dgm:prSet presAssocID="{9D674D20-8D36-498C-89EC-2221617D3E65}" presName="node" presStyleLbl="node1" presStyleIdx="0" presStyleCnt="3">
        <dgm:presLayoutVars>
          <dgm:bulletEnabled val="1"/>
        </dgm:presLayoutVars>
      </dgm:prSet>
      <dgm:spPr/>
      <dgm:t>
        <a:bodyPr/>
        <a:lstStyle/>
        <a:p>
          <a:endParaRPr kumimoji="1" lang="ja-JP" altLang="en-US"/>
        </a:p>
      </dgm:t>
    </dgm:pt>
    <dgm:pt modelId="{8C87DA0B-7F40-438D-98AF-92E2C2ADF299}" type="pres">
      <dgm:prSet presAssocID="{9D674D20-8D36-498C-89EC-2221617D3E65}" presName="dummy" presStyleCnt="0"/>
      <dgm:spPr/>
    </dgm:pt>
    <dgm:pt modelId="{E37881AF-FED6-4C71-9DCC-5528FE122CDE}" type="pres">
      <dgm:prSet presAssocID="{E20E3B97-C651-4BC6-8E33-B0B015A19929}" presName="sibTrans" presStyleLbl="sibTrans2D1" presStyleIdx="0" presStyleCnt="3"/>
      <dgm:spPr/>
      <dgm:t>
        <a:bodyPr/>
        <a:lstStyle/>
        <a:p>
          <a:endParaRPr kumimoji="1" lang="ja-JP" altLang="en-US"/>
        </a:p>
      </dgm:t>
    </dgm:pt>
    <dgm:pt modelId="{BDD78A65-E0D6-4D97-A717-A23609344DD1}" type="pres">
      <dgm:prSet presAssocID="{34DF1117-4323-4920-BB3E-E777E23F3CA4}" presName="node" presStyleLbl="node1" presStyleIdx="1" presStyleCnt="3">
        <dgm:presLayoutVars>
          <dgm:bulletEnabled val="1"/>
        </dgm:presLayoutVars>
      </dgm:prSet>
      <dgm:spPr/>
      <dgm:t>
        <a:bodyPr/>
        <a:lstStyle/>
        <a:p>
          <a:endParaRPr kumimoji="1" lang="ja-JP" altLang="en-US"/>
        </a:p>
      </dgm:t>
    </dgm:pt>
    <dgm:pt modelId="{52B8A08A-77B3-4CBB-B09E-359D86BD9516}" type="pres">
      <dgm:prSet presAssocID="{34DF1117-4323-4920-BB3E-E777E23F3CA4}" presName="dummy" presStyleCnt="0"/>
      <dgm:spPr/>
    </dgm:pt>
    <dgm:pt modelId="{6D9DC25A-741D-473E-B6DE-ABDD154DE997}" type="pres">
      <dgm:prSet presAssocID="{FC65F1EA-6DC4-4143-ADA7-35DD12A01729}" presName="sibTrans" presStyleLbl="sibTrans2D1" presStyleIdx="1" presStyleCnt="3"/>
      <dgm:spPr/>
      <dgm:t>
        <a:bodyPr/>
        <a:lstStyle/>
        <a:p>
          <a:endParaRPr kumimoji="1" lang="ja-JP" altLang="en-US"/>
        </a:p>
      </dgm:t>
    </dgm:pt>
    <dgm:pt modelId="{F36E13A8-E663-45A7-87A8-A5093C752C55}" type="pres">
      <dgm:prSet presAssocID="{116661F6-8225-42E0-AF54-DC6BDBA03DF2}" presName="node" presStyleLbl="node1" presStyleIdx="2" presStyleCnt="3">
        <dgm:presLayoutVars>
          <dgm:bulletEnabled val="1"/>
        </dgm:presLayoutVars>
      </dgm:prSet>
      <dgm:spPr/>
      <dgm:t>
        <a:bodyPr/>
        <a:lstStyle/>
        <a:p>
          <a:endParaRPr kumimoji="1" lang="ja-JP" altLang="en-US"/>
        </a:p>
      </dgm:t>
    </dgm:pt>
    <dgm:pt modelId="{105FDDD5-CC77-4B34-91A6-2DEB45E9BF35}" type="pres">
      <dgm:prSet presAssocID="{116661F6-8225-42E0-AF54-DC6BDBA03DF2}" presName="dummy" presStyleCnt="0"/>
      <dgm:spPr/>
    </dgm:pt>
    <dgm:pt modelId="{EAF78EE1-BEBD-4E8E-B914-1547B1003018}" type="pres">
      <dgm:prSet presAssocID="{4996BF87-82FD-451C-9A2A-17969CF367B4}" presName="sibTrans" presStyleLbl="sibTrans2D1" presStyleIdx="2" presStyleCnt="3" custLinFactNeighborX="826" custRadScaleRad="396894"/>
      <dgm:spPr/>
      <dgm:t>
        <a:bodyPr/>
        <a:lstStyle/>
        <a:p>
          <a:endParaRPr kumimoji="1" lang="ja-JP" altLang="en-US"/>
        </a:p>
      </dgm:t>
    </dgm:pt>
  </dgm:ptLst>
  <dgm:cxnLst>
    <dgm:cxn modelId="{F4924C23-7CF2-4606-8CC0-6996C6C47D66}" type="presOf" srcId="{116661F6-8225-42E0-AF54-DC6BDBA03DF2}" destId="{F36E13A8-E663-45A7-87A8-A5093C752C55}" srcOrd="0" destOrd="0" presId="urn:microsoft.com/office/officeart/2005/8/layout/radial6"/>
    <dgm:cxn modelId="{6765217B-D3F4-4899-B6FC-CA27E701AD23}" type="presOf" srcId="{FC65F1EA-6DC4-4143-ADA7-35DD12A01729}" destId="{6D9DC25A-741D-473E-B6DE-ABDD154DE997}" srcOrd="0" destOrd="0" presId="urn:microsoft.com/office/officeart/2005/8/layout/radial6"/>
    <dgm:cxn modelId="{142E16F9-559A-4D35-8E72-435E3903788E}" type="presOf" srcId="{796C23B3-B37B-4E41-900D-7E51729DCEF5}" destId="{DDD21539-EC84-4FDE-A840-D32CD584A166}" srcOrd="0" destOrd="0" presId="urn:microsoft.com/office/officeart/2005/8/layout/radial6"/>
    <dgm:cxn modelId="{7F5504C0-D65B-487F-BC3C-84343F283212}" srcId="{796C23B3-B37B-4E41-900D-7E51729DCEF5}" destId="{9D674D20-8D36-498C-89EC-2221617D3E65}" srcOrd="0" destOrd="0" parTransId="{3F7F3F9F-3DCF-4CE5-A8DE-F8C16F083C2E}" sibTransId="{E20E3B97-C651-4BC6-8E33-B0B015A19929}"/>
    <dgm:cxn modelId="{899897D4-49B7-49A8-BC59-ABA484046FB9}" srcId="{CF4E8804-90F7-47C5-8AAF-9C638DE29636}" destId="{796C23B3-B37B-4E41-900D-7E51729DCEF5}" srcOrd="0" destOrd="0" parTransId="{9736EF5E-610F-4839-A51A-1D29FA168A1D}" sibTransId="{EAA99DDE-0ABA-4669-9768-20D5695AB04F}"/>
    <dgm:cxn modelId="{E7914EA5-D1FB-44C6-9148-6FF6B80C2AE3}" srcId="{796C23B3-B37B-4E41-900D-7E51729DCEF5}" destId="{116661F6-8225-42E0-AF54-DC6BDBA03DF2}" srcOrd="2" destOrd="0" parTransId="{C20521AE-70CE-47A0-8D74-AD46A7E0D506}" sibTransId="{4996BF87-82FD-451C-9A2A-17969CF367B4}"/>
    <dgm:cxn modelId="{E84578A7-466F-4BE6-B781-BAC2D24B72D6}" type="presOf" srcId="{E20E3B97-C651-4BC6-8E33-B0B015A19929}" destId="{E37881AF-FED6-4C71-9DCC-5528FE122CDE}" srcOrd="0" destOrd="0" presId="urn:microsoft.com/office/officeart/2005/8/layout/radial6"/>
    <dgm:cxn modelId="{6B966A4E-737A-4E75-B83B-C7B25F32EDE0}" type="presOf" srcId="{CF4E8804-90F7-47C5-8AAF-9C638DE29636}" destId="{1FFAC4C2-056C-486B-8E3D-2622CCD9D0EF}" srcOrd="0" destOrd="0" presId="urn:microsoft.com/office/officeart/2005/8/layout/radial6"/>
    <dgm:cxn modelId="{225375E4-0889-4D09-9DCA-00024AA5C1A1}" type="presOf" srcId="{9D674D20-8D36-498C-89EC-2221617D3E65}" destId="{9F592C51-C8A0-45C2-9E33-32AB4243BE28}" srcOrd="0" destOrd="0" presId="urn:microsoft.com/office/officeart/2005/8/layout/radial6"/>
    <dgm:cxn modelId="{EBE4485E-4357-4D18-8804-FFACC8F83970}" type="presOf" srcId="{4996BF87-82FD-451C-9A2A-17969CF367B4}" destId="{EAF78EE1-BEBD-4E8E-B914-1547B1003018}" srcOrd="0" destOrd="0" presId="urn:microsoft.com/office/officeart/2005/8/layout/radial6"/>
    <dgm:cxn modelId="{4B8B4397-D224-4C46-85DF-C9DA4A4144F2}" type="presOf" srcId="{34DF1117-4323-4920-BB3E-E777E23F3CA4}" destId="{BDD78A65-E0D6-4D97-A717-A23609344DD1}" srcOrd="0" destOrd="0" presId="urn:microsoft.com/office/officeart/2005/8/layout/radial6"/>
    <dgm:cxn modelId="{3DE3A0C7-D1B5-4136-874A-7671159E0342}" srcId="{796C23B3-B37B-4E41-900D-7E51729DCEF5}" destId="{34DF1117-4323-4920-BB3E-E777E23F3CA4}" srcOrd="1" destOrd="0" parTransId="{9B3DDC02-C918-4C61-B658-B0B411DCB793}" sibTransId="{FC65F1EA-6DC4-4143-ADA7-35DD12A01729}"/>
    <dgm:cxn modelId="{CC022452-E5BC-4447-9D0C-306B517FEC2A}" type="presParOf" srcId="{1FFAC4C2-056C-486B-8E3D-2622CCD9D0EF}" destId="{DDD21539-EC84-4FDE-A840-D32CD584A166}" srcOrd="0" destOrd="0" presId="urn:microsoft.com/office/officeart/2005/8/layout/radial6"/>
    <dgm:cxn modelId="{8CFBB9BF-4E95-436F-AD9F-A2AC0383FFFD}" type="presParOf" srcId="{1FFAC4C2-056C-486B-8E3D-2622CCD9D0EF}" destId="{9F592C51-C8A0-45C2-9E33-32AB4243BE28}" srcOrd="1" destOrd="0" presId="urn:microsoft.com/office/officeart/2005/8/layout/radial6"/>
    <dgm:cxn modelId="{A1A974E9-FEBB-47D6-A24F-69BA7F26F005}" type="presParOf" srcId="{1FFAC4C2-056C-486B-8E3D-2622CCD9D0EF}" destId="{8C87DA0B-7F40-438D-98AF-92E2C2ADF299}" srcOrd="2" destOrd="0" presId="urn:microsoft.com/office/officeart/2005/8/layout/radial6"/>
    <dgm:cxn modelId="{411393E6-6EA6-4CAA-AD13-29F83EC2A8B7}" type="presParOf" srcId="{1FFAC4C2-056C-486B-8E3D-2622CCD9D0EF}" destId="{E37881AF-FED6-4C71-9DCC-5528FE122CDE}" srcOrd="3" destOrd="0" presId="urn:microsoft.com/office/officeart/2005/8/layout/radial6"/>
    <dgm:cxn modelId="{B65B9F76-F71C-4EF6-91D8-248D93F6666D}" type="presParOf" srcId="{1FFAC4C2-056C-486B-8E3D-2622CCD9D0EF}" destId="{BDD78A65-E0D6-4D97-A717-A23609344DD1}" srcOrd="4" destOrd="0" presId="urn:microsoft.com/office/officeart/2005/8/layout/radial6"/>
    <dgm:cxn modelId="{EB12F161-C200-4591-BF88-6D41C19DC46D}" type="presParOf" srcId="{1FFAC4C2-056C-486B-8E3D-2622CCD9D0EF}" destId="{52B8A08A-77B3-4CBB-B09E-359D86BD9516}" srcOrd="5" destOrd="0" presId="urn:microsoft.com/office/officeart/2005/8/layout/radial6"/>
    <dgm:cxn modelId="{1BA19D0B-97D7-45C0-8B68-F682F5695F55}" type="presParOf" srcId="{1FFAC4C2-056C-486B-8E3D-2622CCD9D0EF}" destId="{6D9DC25A-741D-473E-B6DE-ABDD154DE997}" srcOrd="6" destOrd="0" presId="urn:microsoft.com/office/officeart/2005/8/layout/radial6"/>
    <dgm:cxn modelId="{9569BF22-4BC6-4411-83A3-2789D1B1EB74}" type="presParOf" srcId="{1FFAC4C2-056C-486B-8E3D-2622CCD9D0EF}" destId="{F36E13A8-E663-45A7-87A8-A5093C752C55}" srcOrd="7" destOrd="0" presId="urn:microsoft.com/office/officeart/2005/8/layout/radial6"/>
    <dgm:cxn modelId="{CBF59228-38BA-4315-BA1D-8B1C9AA56F58}" type="presParOf" srcId="{1FFAC4C2-056C-486B-8E3D-2622CCD9D0EF}" destId="{105FDDD5-CC77-4B34-91A6-2DEB45E9BF35}" srcOrd="8" destOrd="0" presId="urn:microsoft.com/office/officeart/2005/8/layout/radial6"/>
    <dgm:cxn modelId="{EB128E8A-11A8-4805-8391-B1EC157C88C0}" type="presParOf" srcId="{1FFAC4C2-056C-486B-8E3D-2622CCD9D0EF}" destId="{EAF78EE1-BEBD-4E8E-B914-1547B1003018}" srcOrd="9" destOrd="0" presId="urn:microsoft.com/office/officeart/2005/8/layout/radial6"/>
  </dgm:cxnLst>
  <dgm:bg/>
  <dgm:whole/>
</dgm:dataModel>
</file>

<file path=ppt/diagrams/data13.xml><?xml version="1.0" encoding="utf-8"?>
<dgm:dataModel xmlns:dgm="http://schemas.openxmlformats.org/drawingml/2006/diagram" xmlns:a="http://schemas.openxmlformats.org/drawingml/2006/main">
  <dgm:ptLst>
    <dgm:pt modelId="{0B886800-7D0B-43B7-B5EA-55BFA8DD0802}" type="doc">
      <dgm:prSet loTypeId="urn:microsoft.com/office/officeart/2005/8/layout/pyramid3" loCatId="pyramid" qsTypeId="urn:microsoft.com/office/officeart/2005/8/quickstyle/simple1" qsCatId="simple" csTypeId="urn:microsoft.com/office/officeart/2005/8/colors/colorful1" csCatId="colorful" phldr="1"/>
      <dgm:spPr/>
    </dgm:pt>
    <dgm:pt modelId="{31BBB915-D7A2-4064-A5B1-983F014E12EB}">
      <dgm:prSet phldrT="[テキスト]" custT="1"/>
      <dgm:spPr/>
      <dgm:t>
        <a:bodyPr/>
        <a:lstStyle/>
        <a:p>
          <a:r>
            <a:rPr kumimoji="1" lang="en-US" altLang="ja-JP" sz="4000" dirty="0" smtClean="0">
              <a:solidFill>
                <a:srgbClr val="FFFF00"/>
              </a:solidFill>
            </a:rPr>
            <a:t>library</a:t>
          </a:r>
          <a:endParaRPr kumimoji="1" lang="ja-JP" altLang="en-US" sz="4000" dirty="0">
            <a:solidFill>
              <a:srgbClr val="FFFF00"/>
            </a:solidFill>
          </a:endParaRPr>
        </a:p>
      </dgm:t>
    </dgm:pt>
    <dgm:pt modelId="{555837F9-B885-4FA5-8F25-4D3DD7CA1448}" type="parTrans" cxnId="{01574EBD-3E75-4C02-8C84-09223969976C}">
      <dgm:prSet/>
      <dgm:spPr/>
      <dgm:t>
        <a:bodyPr/>
        <a:lstStyle/>
        <a:p>
          <a:endParaRPr kumimoji="1" lang="ja-JP" altLang="en-US"/>
        </a:p>
      </dgm:t>
    </dgm:pt>
    <dgm:pt modelId="{BCB9815E-E060-4D0F-AD37-C9FCAC7CFB64}" type="sibTrans" cxnId="{01574EBD-3E75-4C02-8C84-09223969976C}">
      <dgm:prSet/>
      <dgm:spPr/>
      <dgm:t>
        <a:bodyPr/>
        <a:lstStyle/>
        <a:p>
          <a:endParaRPr kumimoji="1" lang="ja-JP" altLang="en-US"/>
        </a:p>
      </dgm:t>
    </dgm:pt>
    <dgm:pt modelId="{96E0852D-B58C-4C2E-89E6-A85A4296052B}">
      <dgm:prSet phldrT="[テキスト]" custT="1"/>
      <dgm:spPr/>
      <dgm:t>
        <a:bodyPr/>
        <a:lstStyle/>
        <a:p>
          <a:r>
            <a:rPr kumimoji="1" lang="en-US" altLang="ja-JP" sz="2800" dirty="0" smtClean="0">
              <a:solidFill>
                <a:schemeClr val="accent1">
                  <a:lumMod val="75000"/>
                </a:schemeClr>
              </a:solidFill>
            </a:rPr>
            <a:t>device driver</a:t>
          </a:r>
          <a:endParaRPr kumimoji="1" lang="ja-JP" altLang="en-US" sz="2800" dirty="0">
            <a:solidFill>
              <a:schemeClr val="accent1">
                <a:lumMod val="75000"/>
              </a:schemeClr>
            </a:solidFill>
          </a:endParaRPr>
        </a:p>
      </dgm:t>
    </dgm:pt>
    <dgm:pt modelId="{D5BACACF-CF6D-4F39-A595-77B92B5CB94E}" type="parTrans" cxnId="{363A71AA-1643-499E-8300-62318C9A214B}">
      <dgm:prSet/>
      <dgm:spPr/>
      <dgm:t>
        <a:bodyPr/>
        <a:lstStyle/>
        <a:p>
          <a:endParaRPr kumimoji="1" lang="ja-JP" altLang="en-US"/>
        </a:p>
      </dgm:t>
    </dgm:pt>
    <dgm:pt modelId="{3FEB7414-33F2-49D2-8A38-9A329188EFEE}" type="sibTrans" cxnId="{363A71AA-1643-499E-8300-62318C9A214B}">
      <dgm:prSet/>
      <dgm:spPr/>
      <dgm:t>
        <a:bodyPr/>
        <a:lstStyle/>
        <a:p>
          <a:endParaRPr kumimoji="1" lang="ja-JP" altLang="en-US"/>
        </a:p>
      </dgm:t>
    </dgm:pt>
    <dgm:pt modelId="{94459C69-A6C3-4279-88C9-14514DEEED04}">
      <dgm:prSet phldrT="[テキスト]" custT="1"/>
      <dgm:spPr>
        <a:solidFill>
          <a:srgbClr val="FF0000"/>
        </a:solidFill>
      </dgm:spPr>
      <dgm:t>
        <a:bodyPr/>
        <a:lstStyle/>
        <a:p>
          <a:r>
            <a:rPr kumimoji="1" lang="en-US" altLang="ja-JP" sz="2400" dirty="0" smtClean="0">
              <a:solidFill>
                <a:srgbClr val="FFFF00"/>
              </a:solidFill>
            </a:rPr>
            <a:t>kernel</a:t>
          </a:r>
        </a:p>
        <a:p>
          <a:endParaRPr kumimoji="1" lang="ja-JP" altLang="en-US" sz="2400" dirty="0">
            <a:solidFill>
              <a:srgbClr val="FFFF00"/>
            </a:solidFill>
          </a:endParaRPr>
        </a:p>
      </dgm:t>
    </dgm:pt>
    <dgm:pt modelId="{FBC37FBC-0EFC-4B91-9AA0-543333D37810}" type="parTrans" cxnId="{81CD8741-F424-4FF7-9AD9-414FA5A87BC0}">
      <dgm:prSet/>
      <dgm:spPr/>
      <dgm:t>
        <a:bodyPr/>
        <a:lstStyle/>
        <a:p>
          <a:endParaRPr kumimoji="1" lang="ja-JP" altLang="en-US"/>
        </a:p>
      </dgm:t>
    </dgm:pt>
    <dgm:pt modelId="{9798B1E3-B257-4211-AF5C-254F9A69AD17}" type="sibTrans" cxnId="{81CD8741-F424-4FF7-9AD9-414FA5A87BC0}">
      <dgm:prSet/>
      <dgm:spPr/>
      <dgm:t>
        <a:bodyPr/>
        <a:lstStyle/>
        <a:p>
          <a:endParaRPr kumimoji="1" lang="ja-JP" altLang="en-US"/>
        </a:p>
      </dgm:t>
    </dgm:pt>
    <dgm:pt modelId="{0AC34DF1-7631-47B1-BF3D-806BC9CFFA89}">
      <dgm:prSet phldrT="[テキスト]" custT="1"/>
      <dgm:spPr/>
      <dgm:t>
        <a:bodyPr/>
        <a:lstStyle/>
        <a:p>
          <a:r>
            <a:rPr kumimoji="1" lang="en-US" altLang="ja-JP" sz="3200" dirty="0" smtClean="0">
              <a:solidFill>
                <a:srgbClr val="FFFF00"/>
              </a:solidFill>
            </a:rPr>
            <a:t>application</a:t>
          </a:r>
          <a:r>
            <a:rPr kumimoji="1" lang="en-US" altLang="ja-JP" sz="2800" dirty="0" smtClean="0">
              <a:solidFill>
                <a:srgbClr val="FFFF00"/>
              </a:solidFill>
            </a:rPr>
            <a:t> </a:t>
          </a:r>
          <a:r>
            <a:rPr kumimoji="1" lang="en-US" altLang="ja-JP" sz="2400" dirty="0" smtClean="0">
              <a:solidFill>
                <a:srgbClr val="FFFF00"/>
              </a:solidFill>
            </a:rPr>
            <a:t>(50 </a:t>
          </a:r>
          <a:r>
            <a:rPr kumimoji="1" lang="ja-JP" altLang="en-US" sz="2400" dirty="0" smtClean="0">
              <a:solidFill>
                <a:srgbClr val="FFFF00"/>
              </a:solidFill>
            </a:rPr>
            <a:t>～ </a:t>
          </a:r>
          <a:r>
            <a:rPr kumimoji="1" lang="en-US" altLang="ja-JP" sz="2400" dirty="0" smtClean="0">
              <a:solidFill>
                <a:srgbClr val="FFFF00"/>
              </a:solidFill>
            </a:rPr>
            <a:t>4,000)</a:t>
          </a:r>
          <a:endParaRPr kumimoji="1" lang="ja-JP" altLang="en-US" sz="2800" dirty="0">
            <a:solidFill>
              <a:srgbClr val="FFFF00"/>
            </a:solidFill>
          </a:endParaRPr>
        </a:p>
      </dgm:t>
    </dgm:pt>
    <dgm:pt modelId="{76E5DA30-ABB1-46FC-B730-573D8F602657}" type="parTrans" cxnId="{07EC8C75-24B9-41EF-92ED-F9B569CD8245}">
      <dgm:prSet/>
      <dgm:spPr/>
      <dgm:t>
        <a:bodyPr/>
        <a:lstStyle/>
        <a:p>
          <a:endParaRPr kumimoji="1" lang="ja-JP" altLang="en-US"/>
        </a:p>
      </dgm:t>
    </dgm:pt>
    <dgm:pt modelId="{724ADD26-598E-49BD-A54B-2FD40D53C782}" type="sibTrans" cxnId="{07EC8C75-24B9-41EF-92ED-F9B569CD8245}">
      <dgm:prSet/>
      <dgm:spPr/>
      <dgm:t>
        <a:bodyPr/>
        <a:lstStyle/>
        <a:p>
          <a:endParaRPr kumimoji="1" lang="ja-JP" altLang="en-US"/>
        </a:p>
      </dgm:t>
    </dgm:pt>
    <dgm:pt modelId="{B1B0555F-9F65-4852-B8A8-03067F98ADA1}" type="pres">
      <dgm:prSet presAssocID="{0B886800-7D0B-43B7-B5EA-55BFA8DD0802}" presName="Name0" presStyleCnt="0">
        <dgm:presLayoutVars>
          <dgm:dir/>
          <dgm:animLvl val="lvl"/>
          <dgm:resizeHandles val="exact"/>
        </dgm:presLayoutVars>
      </dgm:prSet>
      <dgm:spPr/>
    </dgm:pt>
    <dgm:pt modelId="{D624137D-A345-41B1-AE3D-456C3B5DF53C}" type="pres">
      <dgm:prSet presAssocID="{0AC34DF1-7631-47B1-BF3D-806BC9CFFA89}" presName="Name8" presStyleCnt="0"/>
      <dgm:spPr/>
    </dgm:pt>
    <dgm:pt modelId="{E1F5E20E-EE4D-40B3-8064-81647F1F2D3A}" type="pres">
      <dgm:prSet presAssocID="{0AC34DF1-7631-47B1-BF3D-806BC9CFFA89}" presName="level" presStyleLbl="node1" presStyleIdx="0" presStyleCnt="4">
        <dgm:presLayoutVars>
          <dgm:chMax val="1"/>
          <dgm:bulletEnabled val="1"/>
        </dgm:presLayoutVars>
      </dgm:prSet>
      <dgm:spPr/>
      <dgm:t>
        <a:bodyPr/>
        <a:lstStyle/>
        <a:p>
          <a:endParaRPr kumimoji="1" lang="ja-JP" altLang="en-US"/>
        </a:p>
      </dgm:t>
    </dgm:pt>
    <dgm:pt modelId="{F8B284E8-EA34-4D06-BBE6-060A015BD3E2}" type="pres">
      <dgm:prSet presAssocID="{0AC34DF1-7631-47B1-BF3D-806BC9CFFA89}" presName="levelTx" presStyleLbl="revTx" presStyleIdx="0" presStyleCnt="0">
        <dgm:presLayoutVars>
          <dgm:chMax val="1"/>
          <dgm:bulletEnabled val="1"/>
        </dgm:presLayoutVars>
      </dgm:prSet>
      <dgm:spPr/>
      <dgm:t>
        <a:bodyPr/>
        <a:lstStyle/>
        <a:p>
          <a:endParaRPr kumimoji="1" lang="ja-JP" altLang="en-US"/>
        </a:p>
      </dgm:t>
    </dgm:pt>
    <dgm:pt modelId="{3477AE0C-A28D-41D5-8AB7-4C5F3D3B849B}" type="pres">
      <dgm:prSet presAssocID="{31BBB915-D7A2-4064-A5B1-983F014E12EB}" presName="Name8" presStyleCnt="0"/>
      <dgm:spPr/>
    </dgm:pt>
    <dgm:pt modelId="{724E8307-15CF-4602-BFB5-EDCFE3F0FC5F}" type="pres">
      <dgm:prSet presAssocID="{31BBB915-D7A2-4064-A5B1-983F014E12EB}" presName="level" presStyleLbl="node1" presStyleIdx="1" presStyleCnt="4">
        <dgm:presLayoutVars>
          <dgm:chMax val="1"/>
          <dgm:bulletEnabled val="1"/>
        </dgm:presLayoutVars>
      </dgm:prSet>
      <dgm:spPr/>
      <dgm:t>
        <a:bodyPr/>
        <a:lstStyle/>
        <a:p>
          <a:endParaRPr kumimoji="1" lang="ja-JP" altLang="en-US"/>
        </a:p>
      </dgm:t>
    </dgm:pt>
    <dgm:pt modelId="{F29A2EB4-0EDF-4EF9-937B-F6B85EBB418E}" type="pres">
      <dgm:prSet presAssocID="{31BBB915-D7A2-4064-A5B1-983F014E12EB}" presName="levelTx" presStyleLbl="revTx" presStyleIdx="0" presStyleCnt="0">
        <dgm:presLayoutVars>
          <dgm:chMax val="1"/>
          <dgm:bulletEnabled val="1"/>
        </dgm:presLayoutVars>
      </dgm:prSet>
      <dgm:spPr/>
      <dgm:t>
        <a:bodyPr/>
        <a:lstStyle/>
        <a:p>
          <a:endParaRPr kumimoji="1" lang="ja-JP" altLang="en-US"/>
        </a:p>
      </dgm:t>
    </dgm:pt>
    <dgm:pt modelId="{FF0CE9E3-103C-429F-8AB1-A6D4ABAC9EE2}" type="pres">
      <dgm:prSet presAssocID="{96E0852D-B58C-4C2E-89E6-A85A4296052B}" presName="Name8" presStyleCnt="0"/>
      <dgm:spPr/>
    </dgm:pt>
    <dgm:pt modelId="{0EF2ACCC-977B-4F94-8A20-9D5FCE002E14}" type="pres">
      <dgm:prSet presAssocID="{96E0852D-B58C-4C2E-89E6-A85A4296052B}" presName="level" presStyleLbl="node1" presStyleIdx="2" presStyleCnt="4">
        <dgm:presLayoutVars>
          <dgm:chMax val="1"/>
          <dgm:bulletEnabled val="1"/>
        </dgm:presLayoutVars>
      </dgm:prSet>
      <dgm:spPr/>
      <dgm:t>
        <a:bodyPr/>
        <a:lstStyle/>
        <a:p>
          <a:endParaRPr kumimoji="1" lang="ja-JP" altLang="en-US"/>
        </a:p>
      </dgm:t>
    </dgm:pt>
    <dgm:pt modelId="{2CBDA6E3-4E72-4BC2-B42B-E46EE22068A4}" type="pres">
      <dgm:prSet presAssocID="{96E0852D-B58C-4C2E-89E6-A85A4296052B}" presName="levelTx" presStyleLbl="revTx" presStyleIdx="0" presStyleCnt="0">
        <dgm:presLayoutVars>
          <dgm:chMax val="1"/>
          <dgm:bulletEnabled val="1"/>
        </dgm:presLayoutVars>
      </dgm:prSet>
      <dgm:spPr/>
      <dgm:t>
        <a:bodyPr/>
        <a:lstStyle/>
        <a:p>
          <a:endParaRPr kumimoji="1" lang="ja-JP" altLang="en-US"/>
        </a:p>
      </dgm:t>
    </dgm:pt>
    <dgm:pt modelId="{7E14AD01-5883-48EE-9B71-93B1A900B3DA}" type="pres">
      <dgm:prSet presAssocID="{94459C69-A6C3-4279-88C9-14514DEEED04}" presName="Name8" presStyleCnt="0"/>
      <dgm:spPr/>
    </dgm:pt>
    <dgm:pt modelId="{0947003B-8064-4CB5-A20A-EAA458153AC9}" type="pres">
      <dgm:prSet presAssocID="{94459C69-A6C3-4279-88C9-14514DEEED04}" presName="level" presStyleLbl="node1" presStyleIdx="3" presStyleCnt="4">
        <dgm:presLayoutVars>
          <dgm:chMax val="1"/>
          <dgm:bulletEnabled val="1"/>
        </dgm:presLayoutVars>
      </dgm:prSet>
      <dgm:spPr/>
      <dgm:t>
        <a:bodyPr/>
        <a:lstStyle/>
        <a:p>
          <a:endParaRPr kumimoji="1" lang="ja-JP" altLang="en-US"/>
        </a:p>
      </dgm:t>
    </dgm:pt>
    <dgm:pt modelId="{DE8AC788-1C83-43AC-93AD-CD9863E61982}" type="pres">
      <dgm:prSet presAssocID="{94459C69-A6C3-4279-88C9-14514DEEED04}" presName="levelTx" presStyleLbl="revTx" presStyleIdx="0" presStyleCnt="0">
        <dgm:presLayoutVars>
          <dgm:chMax val="1"/>
          <dgm:bulletEnabled val="1"/>
        </dgm:presLayoutVars>
      </dgm:prSet>
      <dgm:spPr/>
      <dgm:t>
        <a:bodyPr/>
        <a:lstStyle/>
        <a:p>
          <a:endParaRPr kumimoji="1" lang="ja-JP" altLang="en-US"/>
        </a:p>
      </dgm:t>
    </dgm:pt>
  </dgm:ptLst>
  <dgm:cxnLst>
    <dgm:cxn modelId="{81CD8741-F424-4FF7-9AD9-414FA5A87BC0}" srcId="{0B886800-7D0B-43B7-B5EA-55BFA8DD0802}" destId="{94459C69-A6C3-4279-88C9-14514DEEED04}" srcOrd="3" destOrd="0" parTransId="{FBC37FBC-0EFC-4B91-9AA0-543333D37810}" sibTransId="{9798B1E3-B257-4211-AF5C-254F9A69AD17}"/>
    <dgm:cxn modelId="{363A71AA-1643-499E-8300-62318C9A214B}" srcId="{0B886800-7D0B-43B7-B5EA-55BFA8DD0802}" destId="{96E0852D-B58C-4C2E-89E6-A85A4296052B}" srcOrd="2" destOrd="0" parTransId="{D5BACACF-CF6D-4F39-A595-77B92B5CB94E}" sibTransId="{3FEB7414-33F2-49D2-8A38-9A329188EFEE}"/>
    <dgm:cxn modelId="{C06F1949-4EBC-42D7-BBF8-6B90AC4CB3BD}" type="presOf" srcId="{96E0852D-B58C-4C2E-89E6-A85A4296052B}" destId="{2CBDA6E3-4E72-4BC2-B42B-E46EE22068A4}" srcOrd="1" destOrd="0" presId="urn:microsoft.com/office/officeart/2005/8/layout/pyramid3"/>
    <dgm:cxn modelId="{C5D8C69B-6781-4A9B-AFC1-76D516E69C11}" type="presOf" srcId="{0B886800-7D0B-43B7-B5EA-55BFA8DD0802}" destId="{B1B0555F-9F65-4852-B8A8-03067F98ADA1}" srcOrd="0" destOrd="0" presId="urn:microsoft.com/office/officeart/2005/8/layout/pyramid3"/>
    <dgm:cxn modelId="{F2218449-1B40-4BF2-95C5-89327A76BB27}" type="presOf" srcId="{31BBB915-D7A2-4064-A5B1-983F014E12EB}" destId="{724E8307-15CF-4602-BFB5-EDCFE3F0FC5F}" srcOrd="0" destOrd="0" presId="urn:microsoft.com/office/officeart/2005/8/layout/pyramid3"/>
    <dgm:cxn modelId="{63034FF7-7CDD-4B5D-A695-F30F1E8E4013}" type="presOf" srcId="{0AC34DF1-7631-47B1-BF3D-806BC9CFFA89}" destId="{F8B284E8-EA34-4D06-BBE6-060A015BD3E2}" srcOrd="1" destOrd="0" presId="urn:microsoft.com/office/officeart/2005/8/layout/pyramid3"/>
    <dgm:cxn modelId="{064D38FD-5ECB-4900-A27B-473CF409D1A5}" type="presOf" srcId="{0AC34DF1-7631-47B1-BF3D-806BC9CFFA89}" destId="{E1F5E20E-EE4D-40B3-8064-81647F1F2D3A}" srcOrd="0" destOrd="0" presId="urn:microsoft.com/office/officeart/2005/8/layout/pyramid3"/>
    <dgm:cxn modelId="{01574EBD-3E75-4C02-8C84-09223969976C}" srcId="{0B886800-7D0B-43B7-B5EA-55BFA8DD0802}" destId="{31BBB915-D7A2-4064-A5B1-983F014E12EB}" srcOrd="1" destOrd="0" parTransId="{555837F9-B885-4FA5-8F25-4D3DD7CA1448}" sibTransId="{BCB9815E-E060-4D0F-AD37-C9FCAC7CFB64}"/>
    <dgm:cxn modelId="{5990F8D9-B5D4-48F8-AE19-EFE9A0E2ED2A}" type="presOf" srcId="{94459C69-A6C3-4279-88C9-14514DEEED04}" destId="{0947003B-8064-4CB5-A20A-EAA458153AC9}" srcOrd="0" destOrd="0" presId="urn:microsoft.com/office/officeart/2005/8/layout/pyramid3"/>
    <dgm:cxn modelId="{201C7939-2866-4DBC-B180-B0BA4AB30EB0}" type="presOf" srcId="{31BBB915-D7A2-4064-A5B1-983F014E12EB}" destId="{F29A2EB4-0EDF-4EF9-937B-F6B85EBB418E}" srcOrd="1" destOrd="0" presId="urn:microsoft.com/office/officeart/2005/8/layout/pyramid3"/>
    <dgm:cxn modelId="{07EC8C75-24B9-41EF-92ED-F9B569CD8245}" srcId="{0B886800-7D0B-43B7-B5EA-55BFA8DD0802}" destId="{0AC34DF1-7631-47B1-BF3D-806BC9CFFA89}" srcOrd="0" destOrd="0" parTransId="{76E5DA30-ABB1-46FC-B730-573D8F602657}" sibTransId="{724ADD26-598E-49BD-A54B-2FD40D53C782}"/>
    <dgm:cxn modelId="{8ECB1169-EEA3-47E3-8A0B-AB3DFC1F486E}" type="presOf" srcId="{94459C69-A6C3-4279-88C9-14514DEEED04}" destId="{DE8AC788-1C83-43AC-93AD-CD9863E61982}" srcOrd="1" destOrd="0" presId="urn:microsoft.com/office/officeart/2005/8/layout/pyramid3"/>
    <dgm:cxn modelId="{1BD7D40B-BFBB-4D14-814A-BEB91D5F7679}" type="presOf" srcId="{96E0852D-B58C-4C2E-89E6-A85A4296052B}" destId="{0EF2ACCC-977B-4F94-8A20-9D5FCE002E14}" srcOrd="0" destOrd="0" presId="urn:microsoft.com/office/officeart/2005/8/layout/pyramid3"/>
    <dgm:cxn modelId="{F6B9694F-B81E-47EB-9947-3A784EB8D07A}" type="presParOf" srcId="{B1B0555F-9F65-4852-B8A8-03067F98ADA1}" destId="{D624137D-A345-41B1-AE3D-456C3B5DF53C}" srcOrd="0" destOrd="0" presId="urn:microsoft.com/office/officeart/2005/8/layout/pyramid3"/>
    <dgm:cxn modelId="{598ED72B-596C-46AD-9A2C-1391C76B8F8C}" type="presParOf" srcId="{D624137D-A345-41B1-AE3D-456C3B5DF53C}" destId="{E1F5E20E-EE4D-40B3-8064-81647F1F2D3A}" srcOrd="0" destOrd="0" presId="urn:microsoft.com/office/officeart/2005/8/layout/pyramid3"/>
    <dgm:cxn modelId="{C64326AD-658A-4E65-ABF9-6262923EED62}" type="presParOf" srcId="{D624137D-A345-41B1-AE3D-456C3B5DF53C}" destId="{F8B284E8-EA34-4D06-BBE6-060A015BD3E2}" srcOrd="1" destOrd="0" presId="urn:microsoft.com/office/officeart/2005/8/layout/pyramid3"/>
    <dgm:cxn modelId="{FD834693-9387-4E32-A73E-3D1D1B5B316E}" type="presParOf" srcId="{B1B0555F-9F65-4852-B8A8-03067F98ADA1}" destId="{3477AE0C-A28D-41D5-8AB7-4C5F3D3B849B}" srcOrd="1" destOrd="0" presId="urn:microsoft.com/office/officeart/2005/8/layout/pyramid3"/>
    <dgm:cxn modelId="{56DB6264-599F-41FF-ADB4-F9E3E2DAEE02}" type="presParOf" srcId="{3477AE0C-A28D-41D5-8AB7-4C5F3D3B849B}" destId="{724E8307-15CF-4602-BFB5-EDCFE3F0FC5F}" srcOrd="0" destOrd="0" presId="urn:microsoft.com/office/officeart/2005/8/layout/pyramid3"/>
    <dgm:cxn modelId="{CB727387-E6BD-43A1-B007-DA7EF36939C7}" type="presParOf" srcId="{3477AE0C-A28D-41D5-8AB7-4C5F3D3B849B}" destId="{F29A2EB4-0EDF-4EF9-937B-F6B85EBB418E}" srcOrd="1" destOrd="0" presId="urn:microsoft.com/office/officeart/2005/8/layout/pyramid3"/>
    <dgm:cxn modelId="{16E8ADA9-7DDE-466E-AC56-402C0D6BF13B}" type="presParOf" srcId="{B1B0555F-9F65-4852-B8A8-03067F98ADA1}" destId="{FF0CE9E3-103C-429F-8AB1-A6D4ABAC9EE2}" srcOrd="2" destOrd="0" presId="urn:microsoft.com/office/officeart/2005/8/layout/pyramid3"/>
    <dgm:cxn modelId="{E6167A58-D903-478E-B770-9DDE299CB3F8}" type="presParOf" srcId="{FF0CE9E3-103C-429F-8AB1-A6D4ABAC9EE2}" destId="{0EF2ACCC-977B-4F94-8A20-9D5FCE002E14}" srcOrd="0" destOrd="0" presId="urn:microsoft.com/office/officeart/2005/8/layout/pyramid3"/>
    <dgm:cxn modelId="{85F1AA0A-FDBF-478A-89F8-DCD519BF37E3}" type="presParOf" srcId="{FF0CE9E3-103C-429F-8AB1-A6D4ABAC9EE2}" destId="{2CBDA6E3-4E72-4BC2-B42B-E46EE22068A4}" srcOrd="1" destOrd="0" presId="urn:microsoft.com/office/officeart/2005/8/layout/pyramid3"/>
    <dgm:cxn modelId="{51925BC4-566B-4B87-AC83-C904AD0B0D55}" type="presParOf" srcId="{B1B0555F-9F65-4852-B8A8-03067F98ADA1}" destId="{7E14AD01-5883-48EE-9B71-93B1A900B3DA}" srcOrd="3" destOrd="0" presId="urn:microsoft.com/office/officeart/2005/8/layout/pyramid3"/>
    <dgm:cxn modelId="{86632BC1-23A4-46A3-9136-662CD14FFA59}" type="presParOf" srcId="{7E14AD01-5883-48EE-9B71-93B1A900B3DA}" destId="{0947003B-8064-4CB5-A20A-EAA458153AC9}" srcOrd="0" destOrd="0" presId="urn:microsoft.com/office/officeart/2005/8/layout/pyramid3"/>
    <dgm:cxn modelId="{75880F48-1CF5-4E0B-940E-1D21F92C5B1A}" type="presParOf" srcId="{7E14AD01-5883-48EE-9B71-93B1A900B3DA}" destId="{DE8AC788-1C83-43AC-93AD-CD9863E61982}" srcOrd="1" destOrd="0" presId="urn:microsoft.com/office/officeart/2005/8/layout/pyramid3"/>
  </dgm:cxnLst>
  <dgm:bg/>
  <dgm:whole/>
</dgm:dataModel>
</file>

<file path=ppt/diagrams/data14.xml><?xml version="1.0" encoding="utf-8"?>
<dgm:dataModel xmlns:dgm="http://schemas.openxmlformats.org/drawingml/2006/diagram" xmlns:a="http://schemas.openxmlformats.org/drawingml/2006/main">
  <dgm:ptLst>
    <dgm:pt modelId="{D2130A97-8B13-45E8-84DD-E62AB34D373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kumimoji="1" lang="ja-JP" altLang="en-US"/>
        </a:p>
      </dgm:t>
    </dgm:pt>
    <dgm:pt modelId="{BC695F0E-7722-4F70-B73D-D5C15AB6BA75}">
      <dgm:prSet phldrT="[テキスト]" custT="1"/>
      <dgm:spPr>
        <a:solidFill>
          <a:schemeClr val="accent6">
            <a:lumMod val="75000"/>
          </a:schemeClr>
        </a:solidFill>
      </dgm:spPr>
      <dgm:t>
        <a:bodyPr/>
        <a:lstStyle/>
        <a:p>
          <a:pPr algn="ctr"/>
          <a:r>
            <a:rPr kumimoji="1" lang="en-US" altLang="ja-JP" sz="3200" dirty="0" smtClean="0"/>
            <a:t>GNU tool (need to support all layer)</a:t>
          </a:r>
          <a:endParaRPr kumimoji="1" lang="ja-JP" altLang="en-US" sz="3200" dirty="0"/>
        </a:p>
      </dgm:t>
    </dgm:pt>
    <dgm:pt modelId="{159AD1A2-17AC-4348-8B08-F30E18F809BB}" type="parTrans" cxnId="{EF527297-4115-4121-80BA-79D40A41F990}">
      <dgm:prSet/>
      <dgm:spPr/>
      <dgm:t>
        <a:bodyPr/>
        <a:lstStyle/>
        <a:p>
          <a:endParaRPr kumimoji="1" lang="ja-JP" altLang="en-US"/>
        </a:p>
      </dgm:t>
    </dgm:pt>
    <dgm:pt modelId="{C59A81C1-6351-435D-8AC8-B9584B208B8F}" type="sibTrans" cxnId="{EF527297-4115-4121-80BA-79D40A41F990}">
      <dgm:prSet/>
      <dgm:spPr/>
      <dgm:t>
        <a:bodyPr/>
        <a:lstStyle/>
        <a:p>
          <a:endParaRPr kumimoji="1" lang="ja-JP" altLang="en-US"/>
        </a:p>
      </dgm:t>
    </dgm:pt>
    <dgm:pt modelId="{F12AEEFD-6DD4-4A7F-B32C-5FF6FAD0D281}" type="pres">
      <dgm:prSet presAssocID="{D2130A97-8B13-45E8-84DD-E62AB34D3734}" presName="linear" presStyleCnt="0">
        <dgm:presLayoutVars>
          <dgm:animLvl val="lvl"/>
          <dgm:resizeHandles val="exact"/>
        </dgm:presLayoutVars>
      </dgm:prSet>
      <dgm:spPr/>
      <dgm:t>
        <a:bodyPr/>
        <a:lstStyle/>
        <a:p>
          <a:endParaRPr kumimoji="1" lang="ja-JP" altLang="en-US"/>
        </a:p>
      </dgm:t>
    </dgm:pt>
    <dgm:pt modelId="{4C02E937-1906-4388-A50C-9BEBDABD77BF}" type="pres">
      <dgm:prSet presAssocID="{BC695F0E-7722-4F70-B73D-D5C15AB6BA75}" presName="parentText" presStyleLbl="node1" presStyleIdx="0" presStyleCnt="1" custScaleY="46968">
        <dgm:presLayoutVars>
          <dgm:chMax val="0"/>
          <dgm:bulletEnabled val="1"/>
        </dgm:presLayoutVars>
      </dgm:prSet>
      <dgm:spPr/>
      <dgm:t>
        <a:bodyPr/>
        <a:lstStyle/>
        <a:p>
          <a:endParaRPr kumimoji="1" lang="ja-JP" altLang="en-US"/>
        </a:p>
      </dgm:t>
    </dgm:pt>
  </dgm:ptLst>
  <dgm:cxnLst>
    <dgm:cxn modelId="{04096348-6171-4132-8C2C-E1D5180BFD16}" type="presOf" srcId="{D2130A97-8B13-45E8-84DD-E62AB34D3734}" destId="{F12AEEFD-6DD4-4A7F-B32C-5FF6FAD0D281}" srcOrd="0" destOrd="0" presId="urn:microsoft.com/office/officeart/2005/8/layout/vList2"/>
    <dgm:cxn modelId="{EF527297-4115-4121-80BA-79D40A41F990}" srcId="{D2130A97-8B13-45E8-84DD-E62AB34D3734}" destId="{BC695F0E-7722-4F70-B73D-D5C15AB6BA75}" srcOrd="0" destOrd="0" parTransId="{159AD1A2-17AC-4348-8B08-F30E18F809BB}" sibTransId="{C59A81C1-6351-435D-8AC8-B9584B208B8F}"/>
    <dgm:cxn modelId="{1C00D436-4DD4-4403-A94B-ABF8B112D0A7}" type="presOf" srcId="{BC695F0E-7722-4F70-B73D-D5C15AB6BA75}" destId="{4C02E937-1906-4388-A50C-9BEBDABD77BF}" srcOrd="0" destOrd="0" presId="urn:microsoft.com/office/officeart/2005/8/layout/vList2"/>
    <dgm:cxn modelId="{341D5676-DE1A-41EE-96A3-F7D1DE55DA16}" type="presParOf" srcId="{F12AEEFD-6DD4-4A7F-B32C-5FF6FAD0D281}" destId="{4C02E937-1906-4388-A50C-9BEBDABD77BF}" srcOrd="0" destOrd="0" presId="urn:microsoft.com/office/officeart/2005/8/layout/vList2"/>
  </dgm:cxnLst>
  <dgm:bg/>
  <dgm:whole/>
</dgm:dataModel>
</file>

<file path=ppt/diagrams/data15.xml><?xml version="1.0" encoding="utf-8"?>
<dgm:dataModel xmlns:dgm="http://schemas.openxmlformats.org/drawingml/2006/diagram" xmlns:a="http://schemas.openxmlformats.org/drawingml/2006/main">
  <dgm:ptLst>
    <dgm:pt modelId="{0FE9DC1E-61B3-420B-8A0C-2F0B7E49F9FF}"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kumimoji="1" lang="ja-JP" altLang="en-US"/>
        </a:p>
      </dgm:t>
    </dgm:pt>
    <dgm:pt modelId="{CD19F856-2BC9-4C90-BEFD-7764C2C30389}">
      <dgm:prSet phldrT="[テキスト]"/>
      <dgm:spPr/>
      <dgm:t>
        <a:bodyPr/>
        <a:lstStyle/>
        <a:p>
          <a:r>
            <a:rPr kumimoji="1" lang="en-US" altLang="ja-JP" dirty="0" smtClean="0"/>
            <a:t>GNU</a:t>
          </a:r>
          <a:br>
            <a:rPr kumimoji="1" lang="en-US" altLang="ja-JP" dirty="0" smtClean="0"/>
          </a:br>
          <a:r>
            <a:rPr kumimoji="1" lang="en-US" altLang="ja-JP" dirty="0" smtClean="0"/>
            <a:t>tools</a:t>
          </a:r>
          <a:endParaRPr kumimoji="1" lang="ja-JP" altLang="en-US" dirty="0"/>
        </a:p>
      </dgm:t>
    </dgm:pt>
    <dgm:pt modelId="{F1E67454-5DD0-47F3-B1A2-B614EB6054B3}" type="parTrans" cxnId="{DE06E213-822D-4454-9676-FF8C7F72269A}">
      <dgm:prSet/>
      <dgm:spPr/>
      <dgm:t>
        <a:bodyPr/>
        <a:lstStyle/>
        <a:p>
          <a:endParaRPr kumimoji="1" lang="ja-JP" altLang="en-US"/>
        </a:p>
      </dgm:t>
    </dgm:pt>
    <dgm:pt modelId="{124F0991-B814-4E92-94A4-75CEA5192664}" type="sibTrans" cxnId="{DE06E213-822D-4454-9676-FF8C7F72269A}">
      <dgm:prSet/>
      <dgm:spPr/>
      <dgm:t>
        <a:bodyPr/>
        <a:lstStyle/>
        <a:p>
          <a:endParaRPr kumimoji="1" lang="ja-JP" altLang="en-US"/>
        </a:p>
      </dgm:t>
    </dgm:pt>
    <dgm:pt modelId="{F6EDA950-1236-44A7-ADD6-B735AFF0F903}">
      <dgm:prSet phldrT="[テキスト]"/>
      <dgm:spPr/>
      <dgm:t>
        <a:bodyPr/>
        <a:lstStyle/>
        <a:p>
          <a:r>
            <a:rPr kumimoji="1" lang="en-US" altLang="ja-JP" dirty="0" smtClean="0"/>
            <a:t>glibc</a:t>
          </a:r>
          <a:endParaRPr kumimoji="1" lang="ja-JP" altLang="en-US" dirty="0"/>
        </a:p>
      </dgm:t>
    </dgm:pt>
    <dgm:pt modelId="{22363AAF-65C6-4583-9C37-7CE4ED5B9724}" type="parTrans" cxnId="{87CB3BD8-ACC0-4DD6-831B-0F9C0B2C74AE}">
      <dgm:prSet/>
      <dgm:spPr/>
      <dgm:t>
        <a:bodyPr/>
        <a:lstStyle/>
        <a:p>
          <a:endParaRPr kumimoji="1" lang="ja-JP" altLang="en-US"/>
        </a:p>
      </dgm:t>
    </dgm:pt>
    <dgm:pt modelId="{B99690B2-0A0D-4C98-982E-0CFD1250CF9A}" type="sibTrans" cxnId="{87CB3BD8-ACC0-4DD6-831B-0F9C0B2C74AE}">
      <dgm:prSet/>
      <dgm:spPr/>
      <dgm:t>
        <a:bodyPr/>
        <a:lstStyle/>
        <a:p>
          <a:endParaRPr kumimoji="1" lang="ja-JP" altLang="en-US"/>
        </a:p>
      </dgm:t>
    </dgm:pt>
    <dgm:pt modelId="{623733A6-1C4D-4B59-84BD-21BE723C1B03}">
      <dgm:prSet phldrT="[テキスト]"/>
      <dgm:spPr/>
      <dgm:t>
        <a:bodyPr/>
        <a:lstStyle/>
        <a:p>
          <a:r>
            <a:rPr kumimoji="1" lang="en-US" altLang="ja-JP" dirty="0" err="1" smtClean="0"/>
            <a:t>uclibc</a:t>
          </a:r>
          <a:endParaRPr kumimoji="1" lang="ja-JP" altLang="en-US" dirty="0"/>
        </a:p>
      </dgm:t>
    </dgm:pt>
    <dgm:pt modelId="{B955DB9D-2720-4D6F-BB39-7AE8DB2D7E70}" type="parTrans" cxnId="{48DB50A4-10FC-48EA-9484-D94838E4A71F}">
      <dgm:prSet/>
      <dgm:spPr/>
      <dgm:t>
        <a:bodyPr/>
        <a:lstStyle/>
        <a:p>
          <a:endParaRPr kumimoji="1" lang="ja-JP" altLang="en-US"/>
        </a:p>
      </dgm:t>
    </dgm:pt>
    <dgm:pt modelId="{31A57171-4117-4DB4-AC31-28430056C252}" type="sibTrans" cxnId="{48DB50A4-10FC-48EA-9484-D94838E4A71F}">
      <dgm:prSet/>
      <dgm:spPr/>
      <dgm:t>
        <a:bodyPr/>
        <a:lstStyle/>
        <a:p>
          <a:endParaRPr kumimoji="1" lang="ja-JP" altLang="en-US"/>
        </a:p>
      </dgm:t>
    </dgm:pt>
    <dgm:pt modelId="{F9D37584-D834-444E-A80B-C5E4E74945E4}">
      <dgm:prSet phldrT="[テキスト]"/>
      <dgm:spPr/>
      <dgm:t>
        <a:bodyPr/>
        <a:lstStyle/>
        <a:p>
          <a:r>
            <a:rPr kumimoji="1" lang="en-US" altLang="ja-JP" dirty="0" err="1" smtClean="0"/>
            <a:t>binutils</a:t>
          </a:r>
          <a:endParaRPr kumimoji="1" lang="ja-JP" altLang="en-US" dirty="0"/>
        </a:p>
      </dgm:t>
    </dgm:pt>
    <dgm:pt modelId="{0CA55405-CAF1-4E04-A8F7-7CC65BB846C8}" type="parTrans" cxnId="{BE0932FF-BF21-4AF2-80CB-9A85B0655090}">
      <dgm:prSet/>
      <dgm:spPr/>
      <dgm:t>
        <a:bodyPr/>
        <a:lstStyle/>
        <a:p>
          <a:endParaRPr kumimoji="1" lang="ja-JP" altLang="en-US"/>
        </a:p>
      </dgm:t>
    </dgm:pt>
    <dgm:pt modelId="{BA6635B7-F424-4295-A550-6DF3BE5E0EE7}" type="sibTrans" cxnId="{BE0932FF-BF21-4AF2-80CB-9A85B0655090}">
      <dgm:prSet/>
      <dgm:spPr/>
      <dgm:t>
        <a:bodyPr/>
        <a:lstStyle/>
        <a:p>
          <a:endParaRPr kumimoji="1" lang="ja-JP" altLang="en-US"/>
        </a:p>
      </dgm:t>
    </dgm:pt>
    <dgm:pt modelId="{FEEDB2DB-E0C3-4266-86C9-05A6868438E3}">
      <dgm:prSet phldrT="[テキスト]"/>
      <dgm:spPr/>
      <dgm:t>
        <a:bodyPr/>
        <a:lstStyle/>
        <a:p>
          <a:r>
            <a:rPr kumimoji="1" lang="en-US" altLang="ja-JP" dirty="0" err="1" smtClean="0"/>
            <a:t>newlib</a:t>
          </a:r>
          <a:endParaRPr kumimoji="1" lang="ja-JP" altLang="en-US" dirty="0"/>
        </a:p>
      </dgm:t>
    </dgm:pt>
    <dgm:pt modelId="{65936C30-5815-4BAD-BEA6-157E68EC31FB}" type="parTrans" cxnId="{60622875-BE51-4305-8F74-EE087C44CD8E}">
      <dgm:prSet/>
      <dgm:spPr/>
      <dgm:t>
        <a:bodyPr/>
        <a:lstStyle/>
        <a:p>
          <a:endParaRPr kumimoji="1" lang="ja-JP" altLang="en-US"/>
        </a:p>
      </dgm:t>
    </dgm:pt>
    <dgm:pt modelId="{0A8F0D5D-2552-463C-BA10-01417A7EE68F}" type="sibTrans" cxnId="{60622875-BE51-4305-8F74-EE087C44CD8E}">
      <dgm:prSet/>
      <dgm:spPr/>
      <dgm:t>
        <a:bodyPr/>
        <a:lstStyle/>
        <a:p>
          <a:endParaRPr kumimoji="1" lang="ja-JP" altLang="en-US"/>
        </a:p>
      </dgm:t>
    </dgm:pt>
    <dgm:pt modelId="{E11C8C47-F587-4E4A-8CAA-7B125BAE8C78}">
      <dgm:prSet phldrT="[テキスト]" custT="1"/>
      <dgm:spPr/>
      <dgm:t>
        <a:bodyPr/>
        <a:lstStyle/>
        <a:p>
          <a:r>
            <a:rPr kumimoji="1" lang="en-US" altLang="ja-JP" sz="1300" dirty="0" smtClean="0"/>
            <a:t>compiler</a:t>
          </a:r>
          <a:br>
            <a:rPr kumimoji="1" lang="en-US" altLang="ja-JP" sz="1300" dirty="0" smtClean="0"/>
          </a:br>
          <a:r>
            <a:rPr kumimoji="1" lang="en-US" altLang="ja-JP" sz="1300" dirty="0" smtClean="0"/>
            <a:t>collection</a:t>
          </a:r>
          <a:endParaRPr kumimoji="1" lang="ja-JP" altLang="en-US" sz="1300" dirty="0"/>
        </a:p>
      </dgm:t>
    </dgm:pt>
    <dgm:pt modelId="{B1AE225E-3657-48FA-97F4-36AC5BA7C7BD}" type="parTrans" cxnId="{791D37C1-9560-4341-843A-383BB0726694}">
      <dgm:prSet/>
      <dgm:spPr/>
      <dgm:t>
        <a:bodyPr/>
        <a:lstStyle/>
        <a:p>
          <a:endParaRPr kumimoji="1" lang="ja-JP" altLang="en-US"/>
        </a:p>
      </dgm:t>
    </dgm:pt>
    <dgm:pt modelId="{B74DB571-F73F-454D-BDFC-D534AFFD7DD3}" type="sibTrans" cxnId="{791D37C1-9560-4341-843A-383BB0726694}">
      <dgm:prSet/>
      <dgm:spPr/>
      <dgm:t>
        <a:bodyPr/>
        <a:lstStyle/>
        <a:p>
          <a:endParaRPr kumimoji="1" lang="ja-JP" altLang="en-US"/>
        </a:p>
      </dgm:t>
    </dgm:pt>
    <dgm:pt modelId="{642CF118-9009-446E-AE26-5B377121489B}" type="pres">
      <dgm:prSet presAssocID="{0FE9DC1E-61B3-420B-8A0C-2F0B7E49F9FF}" presName="Name0" presStyleCnt="0">
        <dgm:presLayoutVars>
          <dgm:chMax val="1"/>
          <dgm:dir/>
          <dgm:animLvl val="ctr"/>
          <dgm:resizeHandles val="exact"/>
        </dgm:presLayoutVars>
      </dgm:prSet>
      <dgm:spPr/>
      <dgm:t>
        <a:bodyPr/>
        <a:lstStyle/>
        <a:p>
          <a:endParaRPr kumimoji="1" lang="ja-JP" altLang="en-US"/>
        </a:p>
      </dgm:t>
    </dgm:pt>
    <dgm:pt modelId="{2E2340FC-BC8A-40B3-BF5C-7467840CBA66}" type="pres">
      <dgm:prSet presAssocID="{CD19F856-2BC9-4C90-BEFD-7764C2C30389}" presName="centerShape" presStyleLbl="node0" presStyleIdx="0" presStyleCnt="1"/>
      <dgm:spPr/>
      <dgm:t>
        <a:bodyPr/>
        <a:lstStyle/>
        <a:p>
          <a:endParaRPr kumimoji="1" lang="ja-JP" altLang="en-US"/>
        </a:p>
      </dgm:t>
    </dgm:pt>
    <dgm:pt modelId="{1EF10909-626B-469D-A25B-3F339F007BC0}" type="pres">
      <dgm:prSet presAssocID="{E11C8C47-F587-4E4A-8CAA-7B125BAE8C78}" presName="node" presStyleLbl="node1" presStyleIdx="0" presStyleCnt="5">
        <dgm:presLayoutVars>
          <dgm:bulletEnabled val="1"/>
        </dgm:presLayoutVars>
      </dgm:prSet>
      <dgm:spPr/>
      <dgm:t>
        <a:bodyPr/>
        <a:lstStyle/>
        <a:p>
          <a:endParaRPr kumimoji="1" lang="ja-JP" altLang="en-US"/>
        </a:p>
      </dgm:t>
    </dgm:pt>
    <dgm:pt modelId="{DD934869-AF51-4F34-B68B-B184A11CFE3D}" type="pres">
      <dgm:prSet presAssocID="{E11C8C47-F587-4E4A-8CAA-7B125BAE8C78}" presName="dummy" presStyleCnt="0"/>
      <dgm:spPr/>
    </dgm:pt>
    <dgm:pt modelId="{45510E01-2EE8-45FA-889B-0D5950406231}" type="pres">
      <dgm:prSet presAssocID="{B74DB571-F73F-454D-BDFC-D534AFFD7DD3}" presName="sibTrans" presStyleLbl="sibTrans2D1" presStyleIdx="0" presStyleCnt="5"/>
      <dgm:spPr/>
      <dgm:t>
        <a:bodyPr/>
        <a:lstStyle/>
        <a:p>
          <a:endParaRPr kumimoji="1" lang="ja-JP" altLang="en-US"/>
        </a:p>
      </dgm:t>
    </dgm:pt>
    <dgm:pt modelId="{F672EF73-7219-4105-846A-25E2E7DAABDA}" type="pres">
      <dgm:prSet presAssocID="{F6EDA950-1236-44A7-ADD6-B735AFF0F903}" presName="node" presStyleLbl="node1" presStyleIdx="1" presStyleCnt="5">
        <dgm:presLayoutVars>
          <dgm:bulletEnabled val="1"/>
        </dgm:presLayoutVars>
      </dgm:prSet>
      <dgm:spPr/>
      <dgm:t>
        <a:bodyPr/>
        <a:lstStyle/>
        <a:p>
          <a:endParaRPr kumimoji="1" lang="ja-JP" altLang="en-US"/>
        </a:p>
      </dgm:t>
    </dgm:pt>
    <dgm:pt modelId="{80089D0E-F3AD-430C-BB72-B38AB460A6B3}" type="pres">
      <dgm:prSet presAssocID="{F6EDA950-1236-44A7-ADD6-B735AFF0F903}" presName="dummy" presStyleCnt="0"/>
      <dgm:spPr/>
    </dgm:pt>
    <dgm:pt modelId="{A6ED8B48-B143-4472-955B-3875DD2ECC0C}" type="pres">
      <dgm:prSet presAssocID="{B99690B2-0A0D-4C98-982E-0CFD1250CF9A}" presName="sibTrans" presStyleLbl="sibTrans2D1" presStyleIdx="1" presStyleCnt="5"/>
      <dgm:spPr/>
      <dgm:t>
        <a:bodyPr/>
        <a:lstStyle/>
        <a:p>
          <a:endParaRPr kumimoji="1" lang="ja-JP" altLang="en-US"/>
        </a:p>
      </dgm:t>
    </dgm:pt>
    <dgm:pt modelId="{539448FE-2EFC-4235-960C-C1D07B9F0AF0}" type="pres">
      <dgm:prSet presAssocID="{623733A6-1C4D-4B59-84BD-21BE723C1B03}" presName="node" presStyleLbl="node1" presStyleIdx="2" presStyleCnt="5">
        <dgm:presLayoutVars>
          <dgm:bulletEnabled val="1"/>
        </dgm:presLayoutVars>
      </dgm:prSet>
      <dgm:spPr/>
      <dgm:t>
        <a:bodyPr/>
        <a:lstStyle/>
        <a:p>
          <a:endParaRPr kumimoji="1" lang="ja-JP" altLang="en-US"/>
        </a:p>
      </dgm:t>
    </dgm:pt>
    <dgm:pt modelId="{328C17BD-AF7E-4A50-85E0-38DAC36E4B31}" type="pres">
      <dgm:prSet presAssocID="{623733A6-1C4D-4B59-84BD-21BE723C1B03}" presName="dummy" presStyleCnt="0"/>
      <dgm:spPr/>
    </dgm:pt>
    <dgm:pt modelId="{4EDD4DB0-9FF4-4A75-BE14-6C605765A793}" type="pres">
      <dgm:prSet presAssocID="{31A57171-4117-4DB4-AC31-28430056C252}" presName="sibTrans" presStyleLbl="sibTrans2D1" presStyleIdx="2" presStyleCnt="5"/>
      <dgm:spPr/>
      <dgm:t>
        <a:bodyPr/>
        <a:lstStyle/>
        <a:p>
          <a:endParaRPr kumimoji="1" lang="ja-JP" altLang="en-US"/>
        </a:p>
      </dgm:t>
    </dgm:pt>
    <dgm:pt modelId="{5C9960EF-102B-426D-A053-0020738A5A4B}" type="pres">
      <dgm:prSet presAssocID="{F9D37584-D834-444E-A80B-C5E4E74945E4}" presName="node" presStyleLbl="node1" presStyleIdx="3" presStyleCnt="5">
        <dgm:presLayoutVars>
          <dgm:bulletEnabled val="1"/>
        </dgm:presLayoutVars>
      </dgm:prSet>
      <dgm:spPr/>
      <dgm:t>
        <a:bodyPr/>
        <a:lstStyle/>
        <a:p>
          <a:endParaRPr kumimoji="1" lang="ja-JP" altLang="en-US"/>
        </a:p>
      </dgm:t>
    </dgm:pt>
    <dgm:pt modelId="{6A5C37E7-0089-463B-897A-85694B2E6E60}" type="pres">
      <dgm:prSet presAssocID="{F9D37584-D834-444E-A80B-C5E4E74945E4}" presName="dummy" presStyleCnt="0"/>
      <dgm:spPr/>
    </dgm:pt>
    <dgm:pt modelId="{8BC7C7D9-A937-43D1-98AD-25E9C7DFEAAE}" type="pres">
      <dgm:prSet presAssocID="{BA6635B7-F424-4295-A550-6DF3BE5E0EE7}" presName="sibTrans" presStyleLbl="sibTrans2D1" presStyleIdx="3" presStyleCnt="5"/>
      <dgm:spPr/>
      <dgm:t>
        <a:bodyPr/>
        <a:lstStyle/>
        <a:p>
          <a:endParaRPr kumimoji="1" lang="ja-JP" altLang="en-US"/>
        </a:p>
      </dgm:t>
    </dgm:pt>
    <dgm:pt modelId="{C1611625-7285-4BAD-82C2-6BD0499D6508}" type="pres">
      <dgm:prSet presAssocID="{FEEDB2DB-E0C3-4266-86C9-05A6868438E3}" presName="node" presStyleLbl="node1" presStyleIdx="4" presStyleCnt="5">
        <dgm:presLayoutVars>
          <dgm:bulletEnabled val="1"/>
        </dgm:presLayoutVars>
      </dgm:prSet>
      <dgm:spPr/>
      <dgm:t>
        <a:bodyPr/>
        <a:lstStyle/>
        <a:p>
          <a:endParaRPr kumimoji="1" lang="ja-JP" altLang="en-US"/>
        </a:p>
      </dgm:t>
    </dgm:pt>
    <dgm:pt modelId="{28ADD6C8-8F28-4712-AFA2-AD8A24DE313B}" type="pres">
      <dgm:prSet presAssocID="{FEEDB2DB-E0C3-4266-86C9-05A6868438E3}" presName="dummy" presStyleCnt="0"/>
      <dgm:spPr/>
    </dgm:pt>
    <dgm:pt modelId="{F073EC8C-53DC-4ACB-89B0-2B3C799BCE5F}" type="pres">
      <dgm:prSet presAssocID="{0A8F0D5D-2552-463C-BA10-01417A7EE68F}" presName="sibTrans" presStyleLbl="sibTrans2D1" presStyleIdx="4" presStyleCnt="5"/>
      <dgm:spPr/>
      <dgm:t>
        <a:bodyPr/>
        <a:lstStyle/>
        <a:p>
          <a:endParaRPr kumimoji="1" lang="ja-JP" altLang="en-US"/>
        </a:p>
      </dgm:t>
    </dgm:pt>
  </dgm:ptLst>
  <dgm:cxnLst>
    <dgm:cxn modelId="{FE5D9CA4-4DBD-4EBB-A625-FAF25ED84F6C}" type="presOf" srcId="{F6EDA950-1236-44A7-ADD6-B735AFF0F903}" destId="{F672EF73-7219-4105-846A-25E2E7DAABDA}" srcOrd="0" destOrd="0" presId="urn:microsoft.com/office/officeart/2005/8/layout/radial6"/>
    <dgm:cxn modelId="{791D37C1-9560-4341-843A-383BB0726694}" srcId="{CD19F856-2BC9-4C90-BEFD-7764C2C30389}" destId="{E11C8C47-F587-4E4A-8CAA-7B125BAE8C78}" srcOrd="0" destOrd="0" parTransId="{B1AE225E-3657-48FA-97F4-36AC5BA7C7BD}" sibTransId="{B74DB571-F73F-454D-BDFC-D534AFFD7DD3}"/>
    <dgm:cxn modelId="{60622875-BE51-4305-8F74-EE087C44CD8E}" srcId="{CD19F856-2BC9-4C90-BEFD-7764C2C30389}" destId="{FEEDB2DB-E0C3-4266-86C9-05A6868438E3}" srcOrd="4" destOrd="0" parTransId="{65936C30-5815-4BAD-BEA6-157E68EC31FB}" sibTransId="{0A8F0D5D-2552-463C-BA10-01417A7EE68F}"/>
    <dgm:cxn modelId="{ACFAB438-8073-4CF1-9F9A-85DEE10999B3}" type="presOf" srcId="{31A57171-4117-4DB4-AC31-28430056C252}" destId="{4EDD4DB0-9FF4-4A75-BE14-6C605765A793}" srcOrd="0" destOrd="0" presId="urn:microsoft.com/office/officeart/2005/8/layout/radial6"/>
    <dgm:cxn modelId="{2FD0C58F-2FB2-4403-A079-02365009039D}" type="presOf" srcId="{623733A6-1C4D-4B59-84BD-21BE723C1B03}" destId="{539448FE-2EFC-4235-960C-C1D07B9F0AF0}" srcOrd="0" destOrd="0" presId="urn:microsoft.com/office/officeart/2005/8/layout/radial6"/>
    <dgm:cxn modelId="{499C2ECD-D2AF-49A2-BEAB-ECBC1BE4504A}" type="presOf" srcId="{BA6635B7-F424-4295-A550-6DF3BE5E0EE7}" destId="{8BC7C7D9-A937-43D1-98AD-25E9C7DFEAAE}" srcOrd="0" destOrd="0" presId="urn:microsoft.com/office/officeart/2005/8/layout/radial6"/>
    <dgm:cxn modelId="{8B6959AF-B9EB-44FB-971B-6059355FC5BE}" type="presOf" srcId="{F9D37584-D834-444E-A80B-C5E4E74945E4}" destId="{5C9960EF-102B-426D-A053-0020738A5A4B}" srcOrd="0" destOrd="0" presId="urn:microsoft.com/office/officeart/2005/8/layout/radial6"/>
    <dgm:cxn modelId="{87CB3BD8-ACC0-4DD6-831B-0F9C0B2C74AE}" srcId="{CD19F856-2BC9-4C90-BEFD-7764C2C30389}" destId="{F6EDA950-1236-44A7-ADD6-B735AFF0F903}" srcOrd="1" destOrd="0" parTransId="{22363AAF-65C6-4583-9C37-7CE4ED5B9724}" sibTransId="{B99690B2-0A0D-4C98-982E-0CFD1250CF9A}"/>
    <dgm:cxn modelId="{22AD41B4-9827-49AA-BDD6-BD9C4D407AA1}" type="presOf" srcId="{CD19F856-2BC9-4C90-BEFD-7764C2C30389}" destId="{2E2340FC-BC8A-40B3-BF5C-7467840CBA66}" srcOrd="0" destOrd="0" presId="urn:microsoft.com/office/officeart/2005/8/layout/radial6"/>
    <dgm:cxn modelId="{C98EC7FD-D432-4914-A346-1579E51541C8}" type="presOf" srcId="{0A8F0D5D-2552-463C-BA10-01417A7EE68F}" destId="{F073EC8C-53DC-4ACB-89B0-2B3C799BCE5F}" srcOrd="0" destOrd="0" presId="urn:microsoft.com/office/officeart/2005/8/layout/radial6"/>
    <dgm:cxn modelId="{BE0932FF-BF21-4AF2-80CB-9A85B0655090}" srcId="{CD19F856-2BC9-4C90-BEFD-7764C2C30389}" destId="{F9D37584-D834-444E-A80B-C5E4E74945E4}" srcOrd="3" destOrd="0" parTransId="{0CA55405-CAF1-4E04-A8F7-7CC65BB846C8}" sibTransId="{BA6635B7-F424-4295-A550-6DF3BE5E0EE7}"/>
    <dgm:cxn modelId="{48854653-2A03-4F0E-87A9-6CBCAD256EAC}" type="presOf" srcId="{E11C8C47-F587-4E4A-8CAA-7B125BAE8C78}" destId="{1EF10909-626B-469D-A25B-3F339F007BC0}" srcOrd="0" destOrd="0" presId="urn:microsoft.com/office/officeart/2005/8/layout/radial6"/>
    <dgm:cxn modelId="{E4AF7A57-3CC1-4EF0-AA93-04DD5F7A3105}" type="presOf" srcId="{B74DB571-F73F-454D-BDFC-D534AFFD7DD3}" destId="{45510E01-2EE8-45FA-889B-0D5950406231}" srcOrd="0" destOrd="0" presId="urn:microsoft.com/office/officeart/2005/8/layout/radial6"/>
    <dgm:cxn modelId="{3932A891-2011-4BA4-A119-9ADBE07BA66B}" type="presOf" srcId="{B99690B2-0A0D-4C98-982E-0CFD1250CF9A}" destId="{A6ED8B48-B143-4472-955B-3875DD2ECC0C}" srcOrd="0" destOrd="0" presId="urn:microsoft.com/office/officeart/2005/8/layout/radial6"/>
    <dgm:cxn modelId="{48DB50A4-10FC-48EA-9484-D94838E4A71F}" srcId="{CD19F856-2BC9-4C90-BEFD-7764C2C30389}" destId="{623733A6-1C4D-4B59-84BD-21BE723C1B03}" srcOrd="2" destOrd="0" parTransId="{B955DB9D-2720-4D6F-BB39-7AE8DB2D7E70}" sibTransId="{31A57171-4117-4DB4-AC31-28430056C252}"/>
    <dgm:cxn modelId="{DE06E213-822D-4454-9676-FF8C7F72269A}" srcId="{0FE9DC1E-61B3-420B-8A0C-2F0B7E49F9FF}" destId="{CD19F856-2BC9-4C90-BEFD-7764C2C30389}" srcOrd="0" destOrd="0" parTransId="{F1E67454-5DD0-47F3-B1A2-B614EB6054B3}" sibTransId="{124F0991-B814-4E92-94A4-75CEA5192664}"/>
    <dgm:cxn modelId="{1CE6F36F-DFC5-4F64-9B33-BE2D4D630751}" type="presOf" srcId="{0FE9DC1E-61B3-420B-8A0C-2F0B7E49F9FF}" destId="{642CF118-9009-446E-AE26-5B377121489B}" srcOrd="0" destOrd="0" presId="urn:microsoft.com/office/officeart/2005/8/layout/radial6"/>
    <dgm:cxn modelId="{CA562DDC-C1A3-4C70-B016-6AFC56A88E52}" type="presOf" srcId="{FEEDB2DB-E0C3-4266-86C9-05A6868438E3}" destId="{C1611625-7285-4BAD-82C2-6BD0499D6508}" srcOrd="0" destOrd="0" presId="urn:microsoft.com/office/officeart/2005/8/layout/radial6"/>
    <dgm:cxn modelId="{853A0751-4803-41C9-92F2-99B002A1D9E9}" type="presParOf" srcId="{642CF118-9009-446E-AE26-5B377121489B}" destId="{2E2340FC-BC8A-40B3-BF5C-7467840CBA66}" srcOrd="0" destOrd="0" presId="urn:microsoft.com/office/officeart/2005/8/layout/radial6"/>
    <dgm:cxn modelId="{A26EA98B-A692-48EE-BB7A-79F37820D78A}" type="presParOf" srcId="{642CF118-9009-446E-AE26-5B377121489B}" destId="{1EF10909-626B-469D-A25B-3F339F007BC0}" srcOrd="1" destOrd="0" presId="urn:microsoft.com/office/officeart/2005/8/layout/radial6"/>
    <dgm:cxn modelId="{3B73F328-C584-45EB-8364-E26BA2CFC665}" type="presParOf" srcId="{642CF118-9009-446E-AE26-5B377121489B}" destId="{DD934869-AF51-4F34-B68B-B184A11CFE3D}" srcOrd="2" destOrd="0" presId="urn:microsoft.com/office/officeart/2005/8/layout/radial6"/>
    <dgm:cxn modelId="{24583914-9CA7-4DC1-8AF6-E69DA74BCA57}" type="presParOf" srcId="{642CF118-9009-446E-AE26-5B377121489B}" destId="{45510E01-2EE8-45FA-889B-0D5950406231}" srcOrd="3" destOrd="0" presId="urn:microsoft.com/office/officeart/2005/8/layout/radial6"/>
    <dgm:cxn modelId="{C4C44D10-EECE-46E1-95C7-68A439EE2159}" type="presParOf" srcId="{642CF118-9009-446E-AE26-5B377121489B}" destId="{F672EF73-7219-4105-846A-25E2E7DAABDA}" srcOrd="4" destOrd="0" presId="urn:microsoft.com/office/officeart/2005/8/layout/radial6"/>
    <dgm:cxn modelId="{B13F68EF-8CCA-4A8C-BC01-40AA8652D125}" type="presParOf" srcId="{642CF118-9009-446E-AE26-5B377121489B}" destId="{80089D0E-F3AD-430C-BB72-B38AB460A6B3}" srcOrd="5" destOrd="0" presId="urn:microsoft.com/office/officeart/2005/8/layout/radial6"/>
    <dgm:cxn modelId="{D02A440C-EA6F-49DC-B21E-1BAB0D89CB0E}" type="presParOf" srcId="{642CF118-9009-446E-AE26-5B377121489B}" destId="{A6ED8B48-B143-4472-955B-3875DD2ECC0C}" srcOrd="6" destOrd="0" presId="urn:microsoft.com/office/officeart/2005/8/layout/radial6"/>
    <dgm:cxn modelId="{EAE806C0-2E4D-4857-B589-71AF8A273515}" type="presParOf" srcId="{642CF118-9009-446E-AE26-5B377121489B}" destId="{539448FE-2EFC-4235-960C-C1D07B9F0AF0}" srcOrd="7" destOrd="0" presId="urn:microsoft.com/office/officeart/2005/8/layout/radial6"/>
    <dgm:cxn modelId="{D1E22674-8F1F-4586-8B54-BCA3A91678D3}" type="presParOf" srcId="{642CF118-9009-446E-AE26-5B377121489B}" destId="{328C17BD-AF7E-4A50-85E0-38DAC36E4B31}" srcOrd="8" destOrd="0" presId="urn:microsoft.com/office/officeart/2005/8/layout/radial6"/>
    <dgm:cxn modelId="{12353F0E-F9B2-4897-9872-B895539A3694}" type="presParOf" srcId="{642CF118-9009-446E-AE26-5B377121489B}" destId="{4EDD4DB0-9FF4-4A75-BE14-6C605765A793}" srcOrd="9" destOrd="0" presId="urn:microsoft.com/office/officeart/2005/8/layout/radial6"/>
    <dgm:cxn modelId="{D7C80FFD-24DC-4302-A5A9-4CEC0AA2FDB5}" type="presParOf" srcId="{642CF118-9009-446E-AE26-5B377121489B}" destId="{5C9960EF-102B-426D-A053-0020738A5A4B}" srcOrd="10" destOrd="0" presId="urn:microsoft.com/office/officeart/2005/8/layout/radial6"/>
    <dgm:cxn modelId="{F92A5B6E-220F-41FC-9AF1-42D3F8803514}" type="presParOf" srcId="{642CF118-9009-446E-AE26-5B377121489B}" destId="{6A5C37E7-0089-463B-897A-85694B2E6E60}" srcOrd="11" destOrd="0" presId="urn:microsoft.com/office/officeart/2005/8/layout/radial6"/>
    <dgm:cxn modelId="{83DB8A30-4DE3-420C-B7B6-75714018C78B}" type="presParOf" srcId="{642CF118-9009-446E-AE26-5B377121489B}" destId="{8BC7C7D9-A937-43D1-98AD-25E9C7DFEAAE}" srcOrd="12" destOrd="0" presId="urn:microsoft.com/office/officeart/2005/8/layout/radial6"/>
    <dgm:cxn modelId="{E1F7BCF8-4CFB-40F9-8DB2-AF7067E4A121}" type="presParOf" srcId="{642CF118-9009-446E-AE26-5B377121489B}" destId="{C1611625-7285-4BAD-82C2-6BD0499D6508}" srcOrd="13" destOrd="0" presId="urn:microsoft.com/office/officeart/2005/8/layout/radial6"/>
    <dgm:cxn modelId="{881D1D5F-DC22-4649-8B80-FF5E688B578D}" type="presParOf" srcId="{642CF118-9009-446E-AE26-5B377121489B}" destId="{28ADD6C8-8F28-4712-AFA2-AD8A24DE313B}" srcOrd="14" destOrd="0" presId="urn:microsoft.com/office/officeart/2005/8/layout/radial6"/>
    <dgm:cxn modelId="{B083B2EB-0F43-4DDE-878B-5B027FF68C54}" type="presParOf" srcId="{642CF118-9009-446E-AE26-5B377121489B}" destId="{F073EC8C-53DC-4ACB-89B0-2B3C799BCE5F}" srcOrd="15" destOrd="0" presId="urn:microsoft.com/office/officeart/2005/8/layout/radial6"/>
  </dgm:cxnLst>
  <dgm:bg/>
  <dgm:whole/>
</dgm:dataModel>
</file>

<file path=ppt/diagrams/data16.xml><?xml version="1.0" encoding="utf-8"?>
<dgm:dataModel xmlns:dgm="http://schemas.openxmlformats.org/drawingml/2006/diagram" xmlns:a="http://schemas.openxmlformats.org/drawingml/2006/main">
  <dgm:ptLst>
    <dgm:pt modelId="{9B786F7E-4FCF-4985-A8AD-2F8743322613}" type="doc">
      <dgm:prSet loTypeId="urn:microsoft.com/office/officeart/2005/8/layout/vList2" loCatId="list" qsTypeId="urn:microsoft.com/office/officeart/2005/8/quickstyle/simple5" qsCatId="simple" csTypeId="urn:microsoft.com/office/officeart/2005/8/colors/accent2_2" csCatId="accent2" phldr="1"/>
      <dgm:spPr/>
      <dgm:t>
        <a:bodyPr/>
        <a:lstStyle/>
        <a:p>
          <a:endParaRPr kumimoji="1" lang="ja-JP" altLang="en-US"/>
        </a:p>
      </dgm:t>
    </dgm:pt>
    <dgm:pt modelId="{CD350C3A-C6C9-4378-83B8-3C3BE9535176}">
      <dgm:prSet custT="1"/>
      <dgm:spPr/>
      <dgm:t>
        <a:bodyPr/>
        <a:lstStyle/>
        <a:p>
          <a:pPr rtl="0"/>
          <a:r>
            <a:rPr kumimoji="1" lang="ja-JP" altLang="en-US" sz="1800" dirty="0" smtClean="0">
              <a:latin typeface="Tahoma" pitchFamily="34" charset="0"/>
              <a:ea typeface="Tahoma" pitchFamily="34" charset="0"/>
              <a:cs typeface="Tahoma" pitchFamily="34" charset="0"/>
            </a:rPr>
            <a:t>　</a:t>
          </a:r>
          <a:r>
            <a:rPr kumimoji="1" lang="en-US" altLang="ja-JP" sz="1800" dirty="0" err="1" smtClean="0">
              <a:latin typeface="Tahoma" pitchFamily="34" charset="0"/>
              <a:ea typeface="Tahoma" pitchFamily="34" charset="0"/>
              <a:cs typeface="Tahoma" pitchFamily="34" charset="0"/>
            </a:rPr>
            <a:t>e</a:t>
          </a:r>
          <a:r>
            <a:rPr kumimoji="1" lang="en-US" sz="1800" dirty="0" err="1" smtClean="0">
              <a:latin typeface="Tahoma" pitchFamily="34" charset="0"/>
              <a:ea typeface="Tahoma" pitchFamily="34" charset="0"/>
              <a:cs typeface="Tahoma" pitchFamily="34" charset="0"/>
            </a:rPr>
            <a:t>build</a:t>
          </a:r>
          <a:r>
            <a:rPr kumimoji="1" lang="ja-JP" altLang="en-US" sz="1800" dirty="0" smtClean="0">
              <a:latin typeface="Tahoma" pitchFamily="34" charset="0"/>
              <a:cs typeface="Tahoma" pitchFamily="34" charset="0"/>
            </a:rPr>
            <a:t> </a:t>
          </a:r>
          <a:r>
            <a:rPr kumimoji="1" lang="ja-JP" sz="1800" dirty="0" smtClean="0">
              <a:latin typeface="Tahoma" pitchFamily="34" charset="0"/>
              <a:cs typeface="Tahoma" pitchFamily="34" charset="0"/>
            </a:rPr>
            <a:t>のポリシーはあるが、チェック方法が</a:t>
          </a:r>
          <a:r>
            <a:rPr kumimoji="1" lang="zh-TW" sz="1800" dirty="0" smtClean="0">
              <a:latin typeface="Tahoma" pitchFamily="34" charset="0"/>
              <a:cs typeface="Tahoma" pitchFamily="34" charset="0"/>
            </a:rPr>
            <a:t>不明（要調査）</a:t>
          </a:r>
          <a:endParaRPr lang="ja-JP" sz="1800" dirty="0">
            <a:latin typeface="Tahoma" pitchFamily="34" charset="0"/>
            <a:cs typeface="Tahoma" pitchFamily="34" charset="0"/>
          </a:endParaRPr>
        </a:p>
      </dgm:t>
    </dgm:pt>
    <dgm:pt modelId="{255C3AD3-41BD-448F-B0B7-56E0A3533E04}" type="parTrans" cxnId="{EC32358A-B440-4398-9186-A653E5DCCE56}">
      <dgm:prSet/>
      <dgm:spPr/>
      <dgm:t>
        <a:bodyPr/>
        <a:lstStyle/>
        <a:p>
          <a:endParaRPr kumimoji="1" lang="ja-JP" altLang="en-US"/>
        </a:p>
      </dgm:t>
    </dgm:pt>
    <dgm:pt modelId="{5FBA9A6B-A875-4FA0-A1E9-BB153A827B10}" type="sibTrans" cxnId="{EC32358A-B440-4398-9186-A653E5DCCE56}">
      <dgm:prSet/>
      <dgm:spPr/>
      <dgm:t>
        <a:bodyPr/>
        <a:lstStyle/>
        <a:p>
          <a:endParaRPr kumimoji="1" lang="ja-JP" altLang="en-US"/>
        </a:p>
      </dgm:t>
    </dgm:pt>
    <dgm:pt modelId="{D0FCDCBA-6F63-4FF0-8568-3D40141D7E86}">
      <dgm:prSet custT="1"/>
      <dgm:spPr/>
      <dgm:t>
        <a:bodyPr/>
        <a:lstStyle/>
        <a:p>
          <a:pPr rtl="0"/>
          <a:r>
            <a:rPr kumimoji="1" lang="ja-JP" altLang="en-US" sz="1800" dirty="0" smtClean="0">
              <a:latin typeface="Tahoma" pitchFamily="34" charset="0"/>
              <a:cs typeface="Tahoma" pitchFamily="34" charset="0"/>
            </a:rPr>
            <a:t>　全ての</a:t>
          </a:r>
          <a:r>
            <a:rPr kumimoji="1" lang="ja-JP" sz="1800" dirty="0" smtClean="0">
              <a:latin typeface="Tahoma" pitchFamily="34" charset="0"/>
              <a:cs typeface="Tahoma" pitchFamily="34" charset="0"/>
            </a:rPr>
            <a:t>アーキテクチャでコンパイルができるか</a:t>
          </a:r>
          <a:r>
            <a:rPr kumimoji="1" lang="ja-JP" altLang="en-US" sz="1800" dirty="0" smtClean="0">
              <a:latin typeface="Tahoma" pitchFamily="34" charset="0"/>
              <a:cs typeface="Tahoma" pitchFamily="34" charset="0"/>
            </a:rPr>
            <a:t>未検証ままリリース （現状 </a:t>
          </a:r>
          <a:r>
            <a:rPr kumimoji="1" lang="en-US" altLang="ja-JP" sz="1800" dirty="0" err="1" smtClean="0">
              <a:latin typeface="Tahoma" pitchFamily="34" charset="0"/>
              <a:cs typeface="Tahoma" pitchFamily="34" charset="0"/>
            </a:rPr>
            <a:t>SuperH</a:t>
          </a:r>
          <a:r>
            <a:rPr kumimoji="1" lang="ja-JP" altLang="en-US" sz="1800" dirty="0" smtClean="0">
              <a:latin typeface="Tahoma" pitchFamily="34" charset="0"/>
              <a:cs typeface="Tahoma" pitchFamily="34" charset="0"/>
            </a:rPr>
            <a:t> は未検証）</a:t>
          </a:r>
          <a:endParaRPr kumimoji="1" lang="en-US" altLang="ja-JP" sz="1800" dirty="0" smtClean="0">
            <a:latin typeface="Tahoma" pitchFamily="34" charset="0"/>
            <a:ea typeface="Tahoma" pitchFamily="34" charset="0"/>
            <a:cs typeface="Tahoma" pitchFamily="34" charset="0"/>
          </a:endParaRPr>
        </a:p>
      </dgm:t>
    </dgm:pt>
    <dgm:pt modelId="{2B6CE8FF-C2CE-4304-A1FA-9D20F4FAF8BA}" type="parTrans" cxnId="{D9B785E5-2446-4CBC-974B-18A679ECEB42}">
      <dgm:prSet/>
      <dgm:spPr/>
      <dgm:t>
        <a:bodyPr/>
        <a:lstStyle/>
        <a:p>
          <a:endParaRPr kumimoji="1" lang="ja-JP" altLang="en-US"/>
        </a:p>
      </dgm:t>
    </dgm:pt>
    <dgm:pt modelId="{B36FA97E-1BB9-48EC-B9F1-4175510A7CD4}" type="sibTrans" cxnId="{D9B785E5-2446-4CBC-974B-18A679ECEB42}">
      <dgm:prSet/>
      <dgm:spPr/>
      <dgm:t>
        <a:bodyPr/>
        <a:lstStyle/>
        <a:p>
          <a:endParaRPr kumimoji="1" lang="ja-JP" altLang="en-US"/>
        </a:p>
      </dgm:t>
    </dgm:pt>
    <dgm:pt modelId="{F351E9B6-20DE-4E35-959D-59F60F823946}">
      <dgm:prSet custT="1"/>
      <dgm:spPr/>
      <dgm:t>
        <a:bodyPr/>
        <a:lstStyle/>
        <a:p>
          <a:pPr rtl="0"/>
          <a:r>
            <a:rPr kumimoji="1" lang="ja-JP" altLang="en-US" sz="1800" dirty="0" smtClean="0">
              <a:latin typeface="Tahoma" pitchFamily="34" charset="0"/>
              <a:cs typeface="Tahoma" pitchFamily="34" charset="0"/>
            </a:rPr>
            <a:t>　</a:t>
          </a:r>
          <a:r>
            <a:rPr kumimoji="1" lang="ja-JP" sz="1800" dirty="0" smtClean="0">
              <a:latin typeface="Tahoma" pitchFamily="34" charset="0"/>
              <a:cs typeface="Tahoma" pitchFamily="34" charset="0"/>
            </a:rPr>
            <a:t>メンテナンスチームが独自のテスト環境で</a:t>
          </a:r>
          <a:r>
            <a:rPr kumimoji="1" lang="ja-JP" altLang="en-US" sz="1800" dirty="0" smtClean="0">
              <a:latin typeface="Tahoma" pitchFamily="34" charset="0"/>
              <a:cs typeface="Tahoma" pitchFamily="34" charset="0"/>
            </a:rPr>
            <a:t> </a:t>
          </a:r>
          <a:r>
            <a:rPr kumimoji="1" lang="en-US" sz="1800" dirty="0" err="1" smtClean="0">
              <a:latin typeface="Tahoma" pitchFamily="34" charset="0"/>
              <a:ea typeface="Tahoma" pitchFamily="34" charset="0"/>
              <a:cs typeface="Tahoma" pitchFamily="34" charset="0"/>
            </a:rPr>
            <a:t>ebuild</a:t>
          </a:r>
          <a:r>
            <a:rPr kumimoji="1" lang="ja-JP" altLang="en-US" sz="1800" dirty="0" smtClean="0">
              <a:latin typeface="Tahoma" pitchFamily="34" charset="0"/>
              <a:ea typeface="Tahoma" pitchFamily="34" charset="0"/>
              <a:cs typeface="Tahoma" pitchFamily="34" charset="0"/>
            </a:rPr>
            <a:t> </a:t>
          </a:r>
          <a:r>
            <a:rPr kumimoji="1" lang="ja-JP" sz="1800" dirty="0" smtClean="0">
              <a:latin typeface="Tahoma" pitchFamily="34" charset="0"/>
              <a:cs typeface="Tahoma" pitchFamily="34" charset="0"/>
            </a:rPr>
            <a:t>をテストしている場合もある</a:t>
          </a:r>
          <a:endParaRPr lang="ja-JP" sz="1800" dirty="0">
            <a:latin typeface="Tahoma" pitchFamily="34" charset="0"/>
            <a:cs typeface="Tahoma" pitchFamily="34" charset="0"/>
          </a:endParaRPr>
        </a:p>
      </dgm:t>
    </dgm:pt>
    <dgm:pt modelId="{5B258D66-441D-48E0-B278-9B07911D146F}" type="parTrans" cxnId="{4B8205DC-46AE-4550-9D2F-E13E54BB10A5}">
      <dgm:prSet/>
      <dgm:spPr/>
      <dgm:t>
        <a:bodyPr/>
        <a:lstStyle/>
        <a:p>
          <a:endParaRPr kumimoji="1" lang="ja-JP" altLang="en-US"/>
        </a:p>
      </dgm:t>
    </dgm:pt>
    <dgm:pt modelId="{EA4849EF-A5FD-4011-B02C-327E1BAFFBFE}" type="sibTrans" cxnId="{4B8205DC-46AE-4550-9D2F-E13E54BB10A5}">
      <dgm:prSet/>
      <dgm:spPr/>
      <dgm:t>
        <a:bodyPr/>
        <a:lstStyle/>
        <a:p>
          <a:endParaRPr kumimoji="1" lang="ja-JP" altLang="en-US"/>
        </a:p>
      </dgm:t>
    </dgm:pt>
    <dgm:pt modelId="{FA85DEA3-5681-4A8D-B30C-9B0F1062560C}">
      <dgm:prSet custT="1"/>
      <dgm:spPr/>
      <dgm:t>
        <a:bodyPr/>
        <a:lstStyle/>
        <a:p>
          <a:pPr rtl="0"/>
          <a:r>
            <a:rPr kumimoji="1" lang="ja-JP" altLang="en-US" sz="1800" dirty="0" smtClean="0">
              <a:latin typeface="Tahoma" pitchFamily="34" charset="0"/>
              <a:ea typeface="Tahoma" pitchFamily="34" charset="0"/>
              <a:cs typeface="Tahoma" pitchFamily="34" charset="0"/>
            </a:rPr>
            <a:t>　</a:t>
          </a:r>
          <a:r>
            <a:rPr kumimoji="1" lang="en-US" sz="1800" dirty="0" smtClean="0">
              <a:latin typeface="Tahoma" pitchFamily="34" charset="0"/>
              <a:ea typeface="Tahoma" pitchFamily="34" charset="0"/>
              <a:cs typeface="Tahoma" pitchFamily="34" charset="0"/>
            </a:rPr>
            <a:t>Testing -&gt; stable </a:t>
          </a:r>
          <a:r>
            <a:rPr kumimoji="1" lang="ja-JP" sz="1800" dirty="0" err="1" smtClean="0">
              <a:latin typeface="Tahoma" pitchFamily="34" charset="0"/>
              <a:cs typeface="Tahoma" pitchFamily="34" charset="0"/>
            </a:rPr>
            <a:t>への</a:t>
          </a:r>
          <a:r>
            <a:rPr kumimoji="1" lang="ja-JP" sz="1800" dirty="0" smtClean="0">
              <a:latin typeface="Tahoma" pitchFamily="34" charset="0"/>
              <a:cs typeface="Tahoma" pitchFamily="34" charset="0"/>
            </a:rPr>
            <a:t>移行が不明（要調査）</a:t>
          </a:r>
          <a:endParaRPr lang="ja-JP" sz="1800" dirty="0">
            <a:latin typeface="Tahoma" pitchFamily="34" charset="0"/>
            <a:cs typeface="Tahoma" pitchFamily="34" charset="0"/>
          </a:endParaRPr>
        </a:p>
      </dgm:t>
    </dgm:pt>
    <dgm:pt modelId="{0D75BB9A-57E1-4D07-B045-A36E124F845E}" type="parTrans" cxnId="{CC1CA971-1DBE-44A3-BF17-2E378DE9BAEC}">
      <dgm:prSet/>
      <dgm:spPr/>
      <dgm:t>
        <a:bodyPr/>
        <a:lstStyle/>
        <a:p>
          <a:endParaRPr kumimoji="1" lang="ja-JP" altLang="en-US"/>
        </a:p>
      </dgm:t>
    </dgm:pt>
    <dgm:pt modelId="{C215591F-D981-4E6E-A9BC-B42C0CB628E8}" type="sibTrans" cxnId="{CC1CA971-1DBE-44A3-BF17-2E378DE9BAEC}">
      <dgm:prSet/>
      <dgm:spPr/>
      <dgm:t>
        <a:bodyPr/>
        <a:lstStyle/>
        <a:p>
          <a:endParaRPr kumimoji="1" lang="ja-JP" altLang="en-US"/>
        </a:p>
      </dgm:t>
    </dgm:pt>
    <dgm:pt modelId="{3B9022AA-77EF-410F-B327-07CDD9C68F00}" type="pres">
      <dgm:prSet presAssocID="{9B786F7E-4FCF-4985-A8AD-2F8743322613}" presName="linear" presStyleCnt="0">
        <dgm:presLayoutVars>
          <dgm:animLvl val="lvl"/>
          <dgm:resizeHandles val="exact"/>
        </dgm:presLayoutVars>
      </dgm:prSet>
      <dgm:spPr/>
      <dgm:t>
        <a:bodyPr/>
        <a:lstStyle/>
        <a:p>
          <a:endParaRPr kumimoji="1" lang="ja-JP" altLang="en-US"/>
        </a:p>
      </dgm:t>
    </dgm:pt>
    <dgm:pt modelId="{EAE96F1E-30BC-452B-9468-19DF71A4F533}" type="pres">
      <dgm:prSet presAssocID="{CD350C3A-C6C9-4378-83B8-3C3BE9535176}" presName="parentText" presStyleLbl="node1" presStyleIdx="0" presStyleCnt="4">
        <dgm:presLayoutVars>
          <dgm:chMax val="0"/>
          <dgm:bulletEnabled val="1"/>
        </dgm:presLayoutVars>
      </dgm:prSet>
      <dgm:spPr/>
      <dgm:t>
        <a:bodyPr/>
        <a:lstStyle/>
        <a:p>
          <a:endParaRPr kumimoji="1" lang="ja-JP" altLang="en-US"/>
        </a:p>
      </dgm:t>
    </dgm:pt>
    <dgm:pt modelId="{C17ABAF2-0A72-4DE9-BF17-E60E2F1DCE7C}" type="pres">
      <dgm:prSet presAssocID="{5FBA9A6B-A875-4FA0-A1E9-BB153A827B10}" presName="spacer" presStyleCnt="0"/>
      <dgm:spPr/>
    </dgm:pt>
    <dgm:pt modelId="{F40445D9-0E61-4807-9339-9674A45BAB58}" type="pres">
      <dgm:prSet presAssocID="{D0FCDCBA-6F63-4FF0-8568-3D40141D7E86}" presName="parentText" presStyleLbl="node1" presStyleIdx="1" presStyleCnt="4">
        <dgm:presLayoutVars>
          <dgm:chMax val="0"/>
          <dgm:bulletEnabled val="1"/>
        </dgm:presLayoutVars>
      </dgm:prSet>
      <dgm:spPr/>
      <dgm:t>
        <a:bodyPr/>
        <a:lstStyle/>
        <a:p>
          <a:endParaRPr kumimoji="1" lang="ja-JP" altLang="en-US"/>
        </a:p>
      </dgm:t>
    </dgm:pt>
    <dgm:pt modelId="{230D4A6E-491D-42CD-87CE-12D784FECCA3}" type="pres">
      <dgm:prSet presAssocID="{B36FA97E-1BB9-48EC-B9F1-4175510A7CD4}" presName="spacer" presStyleCnt="0"/>
      <dgm:spPr/>
    </dgm:pt>
    <dgm:pt modelId="{783DF58B-8163-4647-97EE-52D7CB7F771F}" type="pres">
      <dgm:prSet presAssocID="{F351E9B6-20DE-4E35-959D-59F60F823946}" presName="parentText" presStyleLbl="node1" presStyleIdx="2" presStyleCnt="4">
        <dgm:presLayoutVars>
          <dgm:chMax val="0"/>
          <dgm:bulletEnabled val="1"/>
        </dgm:presLayoutVars>
      </dgm:prSet>
      <dgm:spPr/>
      <dgm:t>
        <a:bodyPr/>
        <a:lstStyle/>
        <a:p>
          <a:endParaRPr kumimoji="1" lang="ja-JP" altLang="en-US"/>
        </a:p>
      </dgm:t>
    </dgm:pt>
    <dgm:pt modelId="{4B9B44F5-9F31-421C-A557-372BC53B53DD}" type="pres">
      <dgm:prSet presAssocID="{EA4849EF-A5FD-4011-B02C-327E1BAFFBFE}" presName="spacer" presStyleCnt="0"/>
      <dgm:spPr/>
    </dgm:pt>
    <dgm:pt modelId="{D211B3CB-E386-49E7-B87E-7681B6A10643}" type="pres">
      <dgm:prSet presAssocID="{FA85DEA3-5681-4A8D-B30C-9B0F1062560C}" presName="parentText" presStyleLbl="node1" presStyleIdx="3" presStyleCnt="4">
        <dgm:presLayoutVars>
          <dgm:chMax val="0"/>
          <dgm:bulletEnabled val="1"/>
        </dgm:presLayoutVars>
      </dgm:prSet>
      <dgm:spPr/>
      <dgm:t>
        <a:bodyPr/>
        <a:lstStyle/>
        <a:p>
          <a:endParaRPr kumimoji="1" lang="ja-JP" altLang="en-US"/>
        </a:p>
      </dgm:t>
    </dgm:pt>
  </dgm:ptLst>
  <dgm:cxnLst>
    <dgm:cxn modelId="{742241D0-5121-4BD1-A47B-4BF5D1E488FC}" type="presOf" srcId="{CD350C3A-C6C9-4378-83B8-3C3BE9535176}" destId="{EAE96F1E-30BC-452B-9468-19DF71A4F533}" srcOrd="0" destOrd="0" presId="urn:microsoft.com/office/officeart/2005/8/layout/vList2"/>
    <dgm:cxn modelId="{23617414-4C58-471F-8BF1-6AC2E94E8AEC}" type="presOf" srcId="{F351E9B6-20DE-4E35-959D-59F60F823946}" destId="{783DF58B-8163-4647-97EE-52D7CB7F771F}" srcOrd="0" destOrd="0" presId="urn:microsoft.com/office/officeart/2005/8/layout/vList2"/>
    <dgm:cxn modelId="{4B8205DC-46AE-4550-9D2F-E13E54BB10A5}" srcId="{9B786F7E-4FCF-4985-A8AD-2F8743322613}" destId="{F351E9B6-20DE-4E35-959D-59F60F823946}" srcOrd="2" destOrd="0" parTransId="{5B258D66-441D-48E0-B278-9B07911D146F}" sibTransId="{EA4849EF-A5FD-4011-B02C-327E1BAFFBFE}"/>
    <dgm:cxn modelId="{CC1CA971-1DBE-44A3-BF17-2E378DE9BAEC}" srcId="{9B786F7E-4FCF-4985-A8AD-2F8743322613}" destId="{FA85DEA3-5681-4A8D-B30C-9B0F1062560C}" srcOrd="3" destOrd="0" parTransId="{0D75BB9A-57E1-4D07-B045-A36E124F845E}" sibTransId="{C215591F-D981-4E6E-A9BC-B42C0CB628E8}"/>
    <dgm:cxn modelId="{389AD4E2-5FC7-4C8C-A800-C21E01407CEA}" type="presOf" srcId="{FA85DEA3-5681-4A8D-B30C-9B0F1062560C}" destId="{D211B3CB-E386-49E7-B87E-7681B6A10643}" srcOrd="0" destOrd="0" presId="urn:microsoft.com/office/officeart/2005/8/layout/vList2"/>
    <dgm:cxn modelId="{EC32358A-B440-4398-9186-A653E5DCCE56}" srcId="{9B786F7E-4FCF-4985-A8AD-2F8743322613}" destId="{CD350C3A-C6C9-4378-83B8-3C3BE9535176}" srcOrd="0" destOrd="0" parTransId="{255C3AD3-41BD-448F-B0B7-56E0A3533E04}" sibTransId="{5FBA9A6B-A875-4FA0-A1E9-BB153A827B10}"/>
    <dgm:cxn modelId="{D9B785E5-2446-4CBC-974B-18A679ECEB42}" srcId="{9B786F7E-4FCF-4985-A8AD-2F8743322613}" destId="{D0FCDCBA-6F63-4FF0-8568-3D40141D7E86}" srcOrd="1" destOrd="0" parTransId="{2B6CE8FF-C2CE-4304-A1FA-9D20F4FAF8BA}" sibTransId="{B36FA97E-1BB9-48EC-B9F1-4175510A7CD4}"/>
    <dgm:cxn modelId="{59B562F3-B70E-4BBE-BABF-FABD2C2DE873}" type="presOf" srcId="{D0FCDCBA-6F63-4FF0-8568-3D40141D7E86}" destId="{F40445D9-0E61-4807-9339-9674A45BAB58}" srcOrd="0" destOrd="0" presId="urn:microsoft.com/office/officeart/2005/8/layout/vList2"/>
    <dgm:cxn modelId="{7D5094EF-5C60-42B9-938A-2AFA6133BD5C}" type="presOf" srcId="{9B786F7E-4FCF-4985-A8AD-2F8743322613}" destId="{3B9022AA-77EF-410F-B327-07CDD9C68F00}" srcOrd="0" destOrd="0" presId="urn:microsoft.com/office/officeart/2005/8/layout/vList2"/>
    <dgm:cxn modelId="{D4C7C7DA-998F-4D05-8E9D-6D242F31A05A}" type="presParOf" srcId="{3B9022AA-77EF-410F-B327-07CDD9C68F00}" destId="{EAE96F1E-30BC-452B-9468-19DF71A4F533}" srcOrd="0" destOrd="0" presId="urn:microsoft.com/office/officeart/2005/8/layout/vList2"/>
    <dgm:cxn modelId="{1599E478-6D36-48A5-AB38-716D0AA973CE}" type="presParOf" srcId="{3B9022AA-77EF-410F-B327-07CDD9C68F00}" destId="{C17ABAF2-0A72-4DE9-BF17-E60E2F1DCE7C}" srcOrd="1" destOrd="0" presId="urn:microsoft.com/office/officeart/2005/8/layout/vList2"/>
    <dgm:cxn modelId="{B846EFBC-4398-4836-8E29-88F7B097A40F}" type="presParOf" srcId="{3B9022AA-77EF-410F-B327-07CDD9C68F00}" destId="{F40445D9-0E61-4807-9339-9674A45BAB58}" srcOrd="2" destOrd="0" presId="urn:microsoft.com/office/officeart/2005/8/layout/vList2"/>
    <dgm:cxn modelId="{0D586BED-8E5C-415C-936B-5E20D9690E70}" type="presParOf" srcId="{3B9022AA-77EF-410F-B327-07CDD9C68F00}" destId="{230D4A6E-491D-42CD-87CE-12D784FECCA3}" srcOrd="3" destOrd="0" presId="urn:microsoft.com/office/officeart/2005/8/layout/vList2"/>
    <dgm:cxn modelId="{E072C096-CD12-4872-8566-A1F4B2D6B720}" type="presParOf" srcId="{3B9022AA-77EF-410F-B327-07CDD9C68F00}" destId="{783DF58B-8163-4647-97EE-52D7CB7F771F}" srcOrd="4" destOrd="0" presId="urn:microsoft.com/office/officeart/2005/8/layout/vList2"/>
    <dgm:cxn modelId="{6157F365-34CB-445B-BC31-10BE56E36FA3}" type="presParOf" srcId="{3B9022AA-77EF-410F-B327-07CDD9C68F00}" destId="{4B9B44F5-9F31-421C-A557-372BC53B53DD}" srcOrd="5" destOrd="0" presId="urn:microsoft.com/office/officeart/2005/8/layout/vList2"/>
    <dgm:cxn modelId="{0B3F16B5-F107-4514-B97D-CFBE85EC25B3}" type="presParOf" srcId="{3B9022AA-77EF-410F-B327-07CDD9C68F00}" destId="{D211B3CB-E386-49E7-B87E-7681B6A10643}" srcOrd="6" destOrd="0" presId="urn:microsoft.com/office/officeart/2005/8/layout/vList2"/>
  </dgm:cxnLst>
  <dgm:bg/>
  <dgm:whole/>
</dgm:dataModel>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pyramid3">
  <dgm:title val=""/>
  <dgm:desc val=""/>
  <dgm:catLst>
    <dgm:cat type="pyramid" pri="2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T"/>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T"/>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rev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t"/>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479893F-6B24-4997-AEEC-B9CF8EDB2CE4}" type="datetimeFigureOut">
              <a:rPr kumimoji="1" lang="ja-JP" altLang="en-US" smtClean="0"/>
              <a:pPr/>
              <a:t>2007/8/23</a:t>
            </a:fld>
            <a:endParaRPr kumimoji="1" lang="ja-JP" altLang="en-US"/>
          </a:p>
        </p:txBody>
      </p:sp>
      <p:sp>
        <p:nvSpPr>
          <p:cNvPr id="4" name="スライド イメージ プレースホル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3807E44-F9C8-413B-B458-9329368469ED}" type="slidenum">
              <a:rPr kumimoji="1" lang="ja-JP" altLang="en-US" smtClean="0"/>
              <a:pPr/>
              <a:t>&lt;#&gt;</a:t>
            </a:fld>
            <a:endParaRPr kumimoji="1" lang="ja-JP"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spTree>
      <p:nvGrpSpPr>
        <p:cNvPr id="1" name=""/>
        <p:cNvGrpSpPr/>
        <p:nvPr/>
      </p:nvGrpSpPr>
      <p:grpSpPr>
        <a:xfrm>
          <a:off x="0" y="0"/>
          <a:ext cx="0" cy="0"/>
          <a:chOff x="0" y="0"/>
          <a:chExt cx="0" cy="0"/>
        </a:xfrm>
      </p:grpSpPr>
      <p:pic>
        <p:nvPicPr>
          <p:cNvPr id="4" name="Picture 14"/>
          <p:cNvPicPr>
            <a:picLocks noChangeArrowheads="1"/>
          </p:cNvPicPr>
          <p:nvPr/>
        </p:nvPicPr>
        <p:blipFill>
          <a:blip r:embed="rId2"/>
          <a:srcRect/>
          <a:stretch>
            <a:fillRect/>
          </a:stretch>
        </p:blipFill>
        <p:spPr bwMode="auto">
          <a:xfrm>
            <a:off x="0" y="1"/>
            <a:ext cx="9146931" cy="1571625"/>
          </a:xfrm>
          <a:prstGeom prst="rect">
            <a:avLst/>
          </a:prstGeom>
          <a:noFill/>
          <a:ln w="12700">
            <a:noFill/>
            <a:miter lim="800000"/>
            <a:headEnd/>
            <a:tailEnd/>
          </a:ln>
        </p:spPr>
      </p:pic>
      <p:pic>
        <p:nvPicPr>
          <p:cNvPr id="5" name="Picture 15"/>
          <p:cNvPicPr>
            <a:picLocks noChangeArrowheads="1"/>
          </p:cNvPicPr>
          <p:nvPr/>
        </p:nvPicPr>
        <p:blipFill>
          <a:blip r:embed="rId3"/>
          <a:srcRect/>
          <a:stretch>
            <a:fillRect/>
          </a:stretch>
        </p:blipFill>
        <p:spPr bwMode="auto">
          <a:xfrm>
            <a:off x="0" y="5913438"/>
            <a:ext cx="9146931" cy="952500"/>
          </a:xfrm>
          <a:prstGeom prst="rect">
            <a:avLst/>
          </a:prstGeom>
          <a:noFill/>
          <a:ln w="12700">
            <a:noFill/>
            <a:miter lim="800000"/>
            <a:headEnd/>
            <a:tailEnd/>
          </a:ln>
        </p:spPr>
      </p:pic>
      <p:sp>
        <p:nvSpPr>
          <p:cNvPr id="19463" name="Rectangle 7"/>
          <p:cNvSpPr>
            <a:spLocks noGrp="1" noChangeArrowheads="1"/>
          </p:cNvSpPr>
          <p:nvPr>
            <p:ph type="ctrTitle"/>
          </p:nvPr>
        </p:nvSpPr>
        <p:spPr>
          <a:xfrm>
            <a:off x="496766" y="1800225"/>
            <a:ext cx="8327780" cy="649288"/>
          </a:xfrm>
          <a:ln w="12700"/>
        </p:spPr>
        <p:txBody>
          <a:bodyPr/>
          <a:lstStyle>
            <a:lvl1pPr>
              <a:lnSpc>
                <a:spcPts val="3000"/>
              </a:lnSpc>
              <a:defRPr sz="2800"/>
            </a:lvl1pPr>
          </a:lstStyle>
          <a:p>
            <a:r>
              <a:rPr lang="ja-JP" altLang="en-US" smtClean="0"/>
              <a:t>マスタ タイトルの書式設定</a:t>
            </a:r>
            <a:endParaRPr lang="en-US" altLang="ja-JP"/>
          </a:p>
        </p:txBody>
      </p:sp>
      <p:sp>
        <p:nvSpPr>
          <p:cNvPr id="19464" name="Rectangle 8"/>
          <p:cNvSpPr>
            <a:spLocks noGrp="1" noChangeArrowheads="1"/>
          </p:cNvSpPr>
          <p:nvPr>
            <p:ph type="subTitle" idx="1"/>
          </p:nvPr>
        </p:nvSpPr>
        <p:spPr>
          <a:xfrm>
            <a:off x="496766" y="2257425"/>
            <a:ext cx="8327780" cy="712788"/>
          </a:xfrm>
          <a:ln w="12700"/>
        </p:spPr>
        <p:txBody>
          <a:bodyPr/>
          <a:lstStyle>
            <a:lvl1pPr marL="0" indent="0">
              <a:lnSpc>
                <a:spcPts val="2200"/>
              </a:lnSpc>
              <a:defRPr sz="1800"/>
            </a:lvl1pPr>
          </a:lstStyle>
          <a:p>
            <a:r>
              <a:rPr lang="ja-JP" altLang="en-US" smtClean="0"/>
              <a:t>マスタ サブタイトルの書式設定</a:t>
            </a:r>
            <a:endParaRPr lang="en-US" altLang="ja-JP"/>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64527" y="269877"/>
            <a:ext cx="8305800" cy="444480"/>
          </a:xfrm>
        </p:spPr>
        <p:txBody>
          <a:bodyPr/>
          <a:lstStyle>
            <a:lvl1pPr>
              <a:defRPr sz="2800">
                <a:latin typeface="Tahoma" pitchFamily="34" charset="0"/>
                <a:cs typeface="Tahoma" pitchFamily="34" charset="0"/>
              </a:defRPr>
            </a:lvl1pPr>
          </a:lstStyle>
          <a:p>
            <a:r>
              <a:rPr lang="ja-JP" altLang="en-US" dirty="0" smtClean="0"/>
              <a:t>マスタ タイトルの書式設定</a:t>
            </a:r>
            <a:endParaRPr lang="ja-JP" altLang="en-US" dirty="0"/>
          </a:p>
        </p:txBody>
      </p:sp>
      <p:sp>
        <p:nvSpPr>
          <p:cNvPr id="3" name="コンテンツ プレースホルダ 2"/>
          <p:cNvSpPr>
            <a:spLocks noGrp="1"/>
          </p:cNvSpPr>
          <p:nvPr>
            <p:ph idx="1"/>
          </p:nvPr>
        </p:nvSpPr>
        <p:spPr>
          <a:xfrm>
            <a:off x="285720" y="857232"/>
            <a:ext cx="8484607" cy="5162568"/>
          </a:xfrm>
        </p:spPr>
        <p:txBody>
          <a:bodyPr/>
          <a:lstStyle>
            <a:lvl1pPr>
              <a:defRPr sz="2200">
                <a:latin typeface="Tahoma" pitchFamily="34" charset="0"/>
                <a:cs typeface="Tahoma" pitchFamily="34" charset="0"/>
              </a:defRPr>
            </a:lvl1pPr>
            <a:lvl2pPr marL="539750" indent="-274638">
              <a:buFontTx/>
              <a:buBlip>
                <a:blip r:embed="rId2"/>
              </a:buBlip>
              <a:defRPr sz="2000">
                <a:latin typeface="Tahoma" pitchFamily="34" charset="0"/>
                <a:cs typeface="Tahoma" pitchFamily="34" charset="0"/>
              </a:defRPr>
            </a:lvl2pPr>
            <a:lvl3pPr marL="804863" indent="-265113">
              <a:buFontTx/>
              <a:buBlip>
                <a:blip r:embed="rId2"/>
              </a:buBlip>
              <a:defRPr sz="2000">
                <a:latin typeface="Tahoma" pitchFamily="34" charset="0"/>
                <a:cs typeface="Tahoma" pitchFamily="34" charset="0"/>
              </a:defRPr>
            </a:lvl3pPr>
            <a:lvl4pPr marL="987425" indent="-274638">
              <a:buFontTx/>
              <a:buBlip>
                <a:blip r:embed="rId2"/>
              </a:buBlip>
              <a:defRPr sz="1800">
                <a:latin typeface="Tahoma" pitchFamily="34" charset="0"/>
                <a:cs typeface="Tahoma" pitchFamily="34" charset="0"/>
              </a:defRPr>
            </a:lvl4pPr>
            <a:lvl5pPr marL="1162050" indent="-266700">
              <a:buFontTx/>
              <a:buBlip>
                <a:blip r:embed="rId2"/>
              </a:buBlip>
              <a:defRPr sz="1800">
                <a:latin typeface="Tahoma" pitchFamily="34" charset="0"/>
                <a:cs typeface="Tahoma" pitchFamily="34" charset="0"/>
              </a:defRPr>
            </a:lvl5pPr>
          </a:lstStyle>
          <a:p>
            <a:pPr lvl="0"/>
            <a:r>
              <a:rPr lang="ja-JP" altLang="en-US" dirty="0" smtClean="0"/>
              <a:t>マスタ テキストの書式設定</a:t>
            </a:r>
          </a:p>
          <a:p>
            <a:pPr lvl="1"/>
            <a:r>
              <a:rPr lang="ja-JP" altLang="en-US" dirty="0" smtClean="0"/>
              <a:t>第 </a:t>
            </a:r>
            <a:r>
              <a:rPr lang="en-US" altLang="ja-JP" dirty="0" smtClean="0"/>
              <a:t>2 </a:t>
            </a:r>
            <a:r>
              <a:rPr lang="ja-JP" altLang="en-US" dirty="0" smtClean="0"/>
              <a:t>レベル</a:t>
            </a:r>
          </a:p>
          <a:p>
            <a:pPr lvl="2"/>
            <a:r>
              <a:rPr lang="ja-JP" altLang="en-US" dirty="0" smtClean="0"/>
              <a:t>第 </a:t>
            </a:r>
            <a:r>
              <a:rPr lang="en-US" altLang="ja-JP" dirty="0" smtClean="0"/>
              <a:t>3 </a:t>
            </a:r>
            <a:r>
              <a:rPr lang="ja-JP" altLang="en-US" dirty="0" smtClean="0"/>
              <a:t>レベル</a:t>
            </a:r>
          </a:p>
          <a:p>
            <a:pPr lvl="3"/>
            <a:r>
              <a:rPr lang="ja-JP" altLang="en-US" dirty="0" smtClean="0"/>
              <a:t>第 </a:t>
            </a:r>
            <a:r>
              <a:rPr lang="en-US" altLang="ja-JP" dirty="0" smtClean="0"/>
              <a:t>4 </a:t>
            </a:r>
            <a:r>
              <a:rPr lang="ja-JP" altLang="en-US" dirty="0" smtClean="0"/>
              <a:t>レベル</a:t>
            </a:r>
          </a:p>
          <a:p>
            <a:pPr lvl="4"/>
            <a:r>
              <a:rPr lang="ja-JP" altLang="en-US" dirty="0" smtClean="0"/>
              <a:t>第 </a:t>
            </a:r>
            <a:r>
              <a:rPr lang="en-US" altLang="ja-JP" dirty="0" smtClean="0"/>
              <a:t>5 </a:t>
            </a:r>
            <a:r>
              <a:rPr lang="ja-JP" altLang="en-US" dirty="0" smtClean="0"/>
              <a:t>レベル</a:t>
            </a:r>
            <a:endParaRPr lang="ja-JP" altLang="en-US" dirty="0"/>
          </a:p>
        </p:txBody>
      </p:sp>
      <p:sp>
        <p:nvSpPr>
          <p:cNvPr id="8" name="Rectangle 6"/>
          <p:cNvSpPr>
            <a:spLocks noGrp="1" noChangeArrowheads="1"/>
          </p:cNvSpPr>
          <p:nvPr>
            <p:ph type="sldNum" sz="quarter" idx="10"/>
          </p:nvPr>
        </p:nvSpPr>
        <p:spPr>
          <a:xfrm>
            <a:off x="39242" y="6515481"/>
            <a:ext cx="647673" cy="279400"/>
          </a:xfrm>
          <a:prstGeom prst="rect">
            <a:avLst/>
          </a:prstGeom>
          <a:ln/>
        </p:spPr>
        <p:txBody>
          <a:bodyPr/>
          <a:lstStyle>
            <a:lvl1pPr>
              <a:defRPr sz="1400">
                <a:latin typeface="Tahoma" pitchFamily="34" charset="0"/>
                <a:cs typeface="Tahoma" pitchFamily="34" charset="0"/>
              </a:defRPr>
            </a:lvl1pPr>
          </a:lstStyle>
          <a:p>
            <a:pPr>
              <a:defRPr/>
            </a:pPr>
            <a:fld id="{93A36C13-E645-46A7-93C5-9B7E72A6AD31}" type="slidenum">
              <a:rPr lang="en-US" altLang="ja-JP" smtClean="0"/>
              <a:pPr>
                <a:defRPr/>
              </a:pPr>
              <a:t>&lt;#&gt;</a:t>
            </a:fld>
            <a:endParaRPr lang="en-US" altLang="ja-JP"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ユーザー設定レイアウ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 タイトルの書式設定</a:t>
            </a:r>
            <a:endParaRPr kumimoji="1" lang="ja-JP"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435" y="4406901"/>
            <a:ext cx="7772400" cy="1362075"/>
          </a:xfrm>
        </p:spPr>
        <p:txBody>
          <a:bodyPr/>
          <a:lstStyle>
            <a:lvl1pPr algn="l">
              <a:defRPr sz="4000" b="1" cap="all"/>
            </a:lvl1pPr>
          </a:lstStyle>
          <a:p>
            <a:r>
              <a:rPr lang="ja-JP" altLang="en-US" smtClean="0"/>
              <a:t>マスタ タイトルの書式設定</a:t>
            </a:r>
            <a:endParaRPr lang="ja-JP" altLang="en-US"/>
          </a:p>
        </p:txBody>
      </p:sp>
      <p:sp>
        <p:nvSpPr>
          <p:cNvPr id="3" name="テキスト プレースホルダ 2"/>
          <p:cNvSpPr>
            <a:spLocks noGrp="1"/>
          </p:cNvSpPr>
          <p:nvPr>
            <p:ph type="body" idx="1"/>
          </p:nvPr>
        </p:nvSpPr>
        <p:spPr>
          <a:xfrm>
            <a:off x="722435"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ja-JP" altLang="en-US" smtClean="0"/>
              <a:t>マスタ テキストの書式設定</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コンテンツ プレースホルダ 2"/>
          <p:cNvSpPr>
            <a:spLocks noGrp="1"/>
          </p:cNvSpPr>
          <p:nvPr>
            <p:ph sz="half" idx="1"/>
          </p:nvPr>
        </p:nvSpPr>
        <p:spPr>
          <a:xfrm>
            <a:off x="464528" y="1341438"/>
            <a:ext cx="4082562" cy="46783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 3"/>
          <p:cNvSpPr>
            <a:spLocks noGrp="1"/>
          </p:cNvSpPr>
          <p:nvPr>
            <p:ph sz="half" idx="2"/>
          </p:nvPr>
        </p:nvSpPr>
        <p:spPr>
          <a:xfrm>
            <a:off x="4687766" y="1341438"/>
            <a:ext cx="4082562" cy="46783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229600" cy="1143000"/>
          </a:xfrm>
        </p:spPr>
        <p:txBody>
          <a:bodyPr/>
          <a:lstStyle>
            <a:lvl1pPr>
              <a:defRPr/>
            </a:lvl1pPr>
          </a:lstStyle>
          <a:p>
            <a:r>
              <a:rPr lang="ja-JP" altLang="en-US" smtClean="0"/>
              <a:t>マスタ タイトルの書式設定</a:t>
            </a:r>
            <a:endParaRPr lang="ja-JP" altLang="en-US"/>
          </a:p>
        </p:txBody>
      </p:sp>
      <p:sp>
        <p:nvSpPr>
          <p:cNvPr id="3" name="テキスト プレースホルダ 2"/>
          <p:cNvSpPr>
            <a:spLocks noGrp="1"/>
          </p:cNvSpPr>
          <p:nvPr>
            <p:ph type="body" idx="1"/>
          </p:nvPr>
        </p:nvSpPr>
        <p:spPr>
          <a:xfrm>
            <a:off x="457200" y="1535113"/>
            <a:ext cx="4040066"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 テキストの書式設定</a:t>
            </a:r>
          </a:p>
        </p:txBody>
      </p:sp>
      <p:sp>
        <p:nvSpPr>
          <p:cNvPr id="4" name="コンテンツ プレースホルダ 3"/>
          <p:cNvSpPr>
            <a:spLocks noGrp="1"/>
          </p:cNvSpPr>
          <p:nvPr>
            <p:ph sz="half" idx="2"/>
          </p:nvPr>
        </p:nvSpPr>
        <p:spPr>
          <a:xfrm>
            <a:off x="457200" y="2174875"/>
            <a:ext cx="4040066"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テキスト プレースホルダ 4"/>
          <p:cNvSpPr>
            <a:spLocks noGrp="1"/>
          </p:cNvSpPr>
          <p:nvPr>
            <p:ph type="body" sz="quarter" idx="3"/>
          </p:nvPr>
        </p:nvSpPr>
        <p:spPr>
          <a:xfrm>
            <a:off x="4645270" y="1535113"/>
            <a:ext cx="4041531"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 テキストの書式設定</a:t>
            </a:r>
          </a:p>
        </p:txBody>
      </p:sp>
      <p:sp>
        <p:nvSpPr>
          <p:cNvPr id="6" name="コンテンツ プレースホルダ 5"/>
          <p:cNvSpPr>
            <a:spLocks noGrp="1"/>
          </p:cNvSpPr>
          <p:nvPr>
            <p:ph sz="quarter" idx="4"/>
          </p:nvPr>
        </p:nvSpPr>
        <p:spPr>
          <a:xfrm>
            <a:off x="4645270" y="2174875"/>
            <a:ext cx="4041531"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3008435" cy="1162050"/>
          </a:xfrm>
        </p:spPr>
        <p:txBody>
          <a:bodyPr anchor="b"/>
          <a:lstStyle>
            <a:lvl1pPr algn="l">
              <a:defRPr sz="2000" b="1"/>
            </a:lvl1pPr>
          </a:lstStyle>
          <a:p>
            <a:r>
              <a:rPr lang="ja-JP" altLang="en-US" smtClean="0"/>
              <a:t>マスタ タイトルの書式設定</a:t>
            </a:r>
            <a:endParaRPr lang="ja-JP" altLang="en-US"/>
          </a:p>
        </p:txBody>
      </p:sp>
      <p:sp>
        <p:nvSpPr>
          <p:cNvPr id="3" name="コンテンツ プレースホルダ 2"/>
          <p:cNvSpPr>
            <a:spLocks noGrp="1"/>
          </p:cNvSpPr>
          <p:nvPr>
            <p:ph idx="1"/>
          </p:nvPr>
        </p:nvSpPr>
        <p:spPr>
          <a:xfrm>
            <a:off x="3575538" y="273051"/>
            <a:ext cx="5111262"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テキスト プレースホルダ 3"/>
          <p:cNvSpPr>
            <a:spLocks noGrp="1"/>
          </p:cNvSpPr>
          <p:nvPr>
            <p:ph type="body" sz="half" idx="2"/>
          </p:nvPr>
        </p:nvSpPr>
        <p:spPr>
          <a:xfrm>
            <a:off x="457200" y="1435101"/>
            <a:ext cx="3008435"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 テキストの書式設定</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166" y="4800600"/>
            <a:ext cx="5486400" cy="566738"/>
          </a:xfrm>
        </p:spPr>
        <p:txBody>
          <a:bodyPr anchor="b"/>
          <a:lstStyle>
            <a:lvl1pPr algn="l">
              <a:defRPr sz="2000" b="1"/>
            </a:lvl1pPr>
          </a:lstStyle>
          <a:p>
            <a:r>
              <a:rPr lang="ja-JP" altLang="en-US" smtClean="0"/>
              <a:t>マスタ タイトルの書式設定</a:t>
            </a:r>
            <a:endParaRPr lang="ja-JP" altLang="en-US"/>
          </a:p>
        </p:txBody>
      </p:sp>
      <p:sp>
        <p:nvSpPr>
          <p:cNvPr id="3" name="図プレースホルダ 2"/>
          <p:cNvSpPr>
            <a:spLocks noGrp="1"/>
          </p:cNvSpPr>
          <p:nvPr>
            <p:ph type="pic" idx="1"/>
          </p:nvPr>
        </p:nvSpPr>
        <p:spPr>
          <a:xfrm>
            <a:off x="1792166"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ja-JP" altLang="en-US" noProof="0" smtClean="0"/>
              <a:t>アイコンをクリックして図を追加</a:t>
            </a:r>
          </a:p>
        </p:txBody>
      </p:sp>
      <p:sp>
        <p:nvSpPr>
          <p:cNvPr id="4" name="テキスト プレースホルダ 3"/>
          <p:cNvSpPr>
            <a:spLocks noGrp="1"/>
          </p:cNvSpPr>
          <p:nvPr>
            <p:ph type="body" sz="half" idx="2"/>
          </p:nvPr>
        </p:nvSpPr>
        <p:spPr>
          <a:xfrm>
            <a:off x="1792166"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 テキストの書式設定</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縦書きテキスト プレースホルダ 2"/>
          <p:cNvSpPr>
            <a:spLocks noGrp="1"/>
          </p:cNvSpPr>
          <p:nvPr>
            <p:ph type="body" orient="vert" idx="1"/>
          </p:nvPr>
        </p:nvSpPr>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693877" y="269876"/>
            <a:ext cx="2076450" cy="5749925"/>
          </a:xfrm>
        </p:spPr>
        <p:txBody>
          <a:bodyPr vert="eaVert"/>
          <a:lstStyle/>
          <a:p>
            <a:r>
              <a:rPr lang="ja-JP" altLang="en-US" smtClean="0"/>
              <a:t>マスタ タイトルの書式設定</a:t>
            </a:r>
            <a:endParaRPr lang="ja-JP" altLang="en-US"/>
          </a:p>
        </p:txBody>
      </p:sp>
      <p:sp>
        <p:nvSpPr>
          <p:cNvPr id="3" name="縦書きテキスト プレースホルダ 2"/>
          <p:cNvSpPr>
            <a:spLocks noGrp="1"/>
          </p:cNvSpPr>
          <p:nvPr>
            <p:ph type="body" orient="vert" idx="1"/>
          </p:nvPr>
        </p:nvSpPr>
        <p:spPr>
          <a:xfrm>
            <a:off x="464527" y="269876"/>
            <a:ext cx="6088673" cy="5749925"/>
          </a:xfrm>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p:cNvPicPr preferRelativeResize="0">
            <a:picLocks noChangeArrowheads="1"/>
          </p:cNvPicPr>
          <p:nvPr/>
        </p:nvPicPr>
        <p:blipFill>
          <a:blip r:embed="rId14"/>
          <a:srcRect/>
          <a:stretch>
            <a:fillRect/>
          </a:stretch>
        </p:blipFill>
        <p:spPr bwMode="auto">
          <a:xfrm>
            <a:off x="0" y="6464300"/>
            <a:ext cx="9146931" cy="406400"/>
          </a:xfrm>
          <a:prstGeom prst="rect">
            <a:avLst/>
          </a:prstGeom>
          <a:noFill/>
          <a:ln w="6350">
            <a:noFill/>
            <a:miter lim="800000"/>
            <a:headEnd/>
            <a:tailEnd/>
          </a:ln>
        </p:spPr>
      </p:pic>
      <p:sp>
        <p:nvSpPr>
          <p:cNvPr id="1027" name="Rectangle 3"/>
          <p:cNvSpPr>
            <a:spLocks noChangeArrowheads="1"/>
          </p:cNvSpPr>
          <p:nvPr/>
        </p:nvSpPr>
        <p:spPr bwMode="auto">
          <a:xfrm>
            <a:off x="530469" y="6465889"/>
            <a:ext cx="1893277" cy="401637"/>
          </a:xfrm>
          <a:prstGeom prst="rect">
            <a:avLst/>
          </a:prstGeom>
          <a:solidFill>
            <a:srgbClr val="252525"/>
          </a:solidFill>
          <a:ln w="6350">
            <a:noFill/>
            <a:miter lim="800000"/>
            <a:headEnd/>
            <a:tailEnd/>
          </a:ln>
          <a:effectLst/>
        </p:spPr>
        <p:txBody>
          <a:bodyPr lIns="90488" tIns="44450" rIns="90488" bIns="44450" anchor="ctr" anchorCtr="1"/>
          <a:lstStyle/>
          <a:p>
            <a:pPr algn="ctr">
              <a:spcBef>
                <a:spcPct val="50000"/>
              </a:spcBef>
              <a:defRPr/>
            </a:pPr>
            <a:r>
              <a:rPr lang="en-US" altLang="ja-JP" sz="1200">
                <a:solidFill>
                  <a:schemeClr val="bg1"/>
                </a:solidFill>
                <a:ea typeface="ＭＳ Ｐゴシック" pitchFamily="50" charset="-128"/>
              </a:rPr>
              <a:t>CONFIDENTIAL</a:t>
            </a:r>
          </a:p>
        </p:txBody>
      </p:sp>
      <p:sp>
        <p:nvSpPr>
          <p:cNvPr id="1028" name="Rectangle 4"/>
          <p:cNvSpPr>
            <a:spLocks noChangeArrowheads="1"/>
          </p:cNvSpPr>
          <p:nvPr/>
        </p:nvSpPr>
        <p:spPr bwMode="auto">
          <a:xfrm>
            <a:off x="1248508" y="6208713"/>
            <a:ext cx="5679831" cy="243656"/>
          </a:xfrm>
          <a:prstGeom prst="rect">
            <a:avLst/>
          </a:prstGeom>
          <a:noFill/>
          <a:ln w="6350">
            <a:noFill/>
            <a:miter lim="800000"/>
            <a:headEnd/>
            <a:tailEnd/>
          </a:ln>
          <a:effectLst/>
        </p:spPr>
        <p:txBody>
          <a:bodyPr lIns="90488" tIns="44450" rIns="90488" bIns="44450">
            <a:spAutoFit/>
          </a:bodyPr>
          <a:lstStyle/>
          <a:p>
            <a:pPr>
              <a:spcBef>
                <a:spcPct val="50000"/>
              </a:spcBef>
              <a:defRPr/>
            </a:pPr>
            <a:r>
              <a:rPr lang="en-US" altLang="ja-JP" sz="1000" dirty="0" smtClean="0">
                <a:ea typeface="ＭＳ Ｐゴシック" pitchFamily="50" charset="-128"/>
              </a:rPr>
              <a:t>S</a:t>
            </a:r>
            <a:r>
              <a:rPr lang="ja-JP" altLang="en-US" sz="1000" dirty="0" smtClean="0">
                <a:ea typeface="ＭＳ Ｐゴシック" pitchFamily="50" charset="-128"/>
              </a:rPr>
              <a:t>統本 </a:t>
            </a:r>
            <a:r>
              <a:rPr lang="en-US" altLang="ja-JP" sz="1000" dirty="0" smtClean="0">
                <a:ea typeface="ＭＳ Ｐゴシック" pitchFamily="50" charset="-128"/>
              </a:rPr>
              <a:t>–</a:t>
            </a:r>
            <a:r>
              <a:rPr lang="ja-JP" altLang="en-US" sz="1000" dirty="0" smtClean="0">
                <a:ea typeface="ＭＳ Ｐゴシック" pitchFamily="50" charset="-128"/>
              </a:rPr>
              <a:t> </a:t>
            </a:r>
            <a:r>
              <a:rPr lang="en-US" altLang="ja-JP" sz="1000" dirty="0" smtClean="0">
                <a:ea typeface="ＭＳ Ｐゴシック" pitchFamily="50" charset="-128"/>
              </a:rPr>
              <a:t>RSO</a:t>
            </a:r>
            <a:r>
              <a:rPr lang="ja-JP" altLang="en-US" sz="1000" dirty="0" smtClean="0">
                <a:ea typeface="ＭＳ Ｐゴシック" pitchFamily="50" charset="-128"/>
              </a:rPr>
              <a:t> 連絡会議資料 “</a:t>
            </a:r>
            <a:r>
              <a:rPr lang="en-US" altLang="ja-JP" sz="1000" dirty="0" smtClean="0">
                <a:ea typeface="ＭＳ Ｐゴシック" pitchFamily="50" charset="-128"/>
              </a:rPr>
              <a:t>Linux</a:t>
            </a:r>
            <a:r>
              <a:rPr lang="ja-JP" altLang="en-US" sz="1000" dirty="0" smtClean="0">
                <a:ea typeface="ＭＳ Ｐゴシック" pitchFamily="50" charset="-128"/>
              </a:rPr>
              <a:t> </a:t>
            </a:r>
            <a:r>
              <a:rPr lang="en-US" altLang="ja-JP" sz="1000" dirty="0" smtClean="0">
                <a:ea typeface="ＭＳ Ｐゴシック" pitchFamily="50" charset="-128"/>
              </a:rPr>
              <a:t>Activity</a:t>
            </a:r>
            <a:r>
              <a:rPr lang="ja-JP" altLang="en-US" sz="1000" dirty="0" smtClean="0">
                <a:ea typeface="ＭＳ Ｐゴシック" pitchFamily="50" charset="-128"/>
              </a:rPr>
              <a:t> </a:t>
            </a:r>
            <a:r>
              <a:rPr lang="en-US" altLang="ja-JP" sz="1000" dirty="0" smtClean="0">
                <a:ea typeface="ＭＳ Ｐゴシック" pitchFamily="50" charset="-128"/>
              </a:rPr>
              <a:t>Updates</a:t>
            </a:r>
            <a:r>
              <a:rPr lang="ja-JP" altLang="en-US" sz="1000" dirty="0" smtClean="0">
                <a:ea typeface="ＭＳ Ｐゴシック" pitchFamily="50" charset="-128"/>
              </a:rPr>
              <a:t>”</a:t>
            </a:r>
            <a:endParaRPr lang="en-US" altLang="ja-JP" sz="1000" dirty="0">
              <a:ea typeface="ＭＳ Ｐゴシック" pitchFamily="50" charset="-128"/>
            </a:endParaRPr>
          </a:p>
        </p:txBody>
      </p:sp>
      <p:sp>
        <p:nvSpPr>
          <p:cNvPr id="1029" name="Rectangle 5"/>
          <p:cNvSpPr>
            <a:spLocks noChangeArrowheads="1"/>
          </p:cNvSpPr>
          <p:nvPr/>
        </p:nvSpPr>
        <p:spPr bwMode="auto">
          <a:xfrm>
            <a:off x="0" y="0"/>
            <a:ext cx="9144000" cy="76200"/>
          </a:xfrm>
          <a:prstGeom prst="rect">
            <a:avLst/>
          </a:prstGeom>
          <a:solidFill>
            <a:srgbClr val="FF0022"/>
          </a:solidFill>
          <a:ln w="6350">
            <a:noFill/>
            <a:miter lim="800000"/>
            <a:headEnd/>
            <a:tailEnd/>
          </a:ln>
          <a:effectLst/>
        </p:spPr>
        <p:txBody>
          <a:bodyPr wrap="none" anchor="ctr"/>
          <a:lstStyle/>
          <a:p>
            <a:endParaRPr lang="ja-JP" altLang="en-US">
              <a:ea typeface="ＭＳ Ｐゴシック" charset="-128"/>
            </a:endParaRPr>
          </a:p>
        </p:txBody>
      </p:sp>
      <p:sp>
        <p:nvSpPr>
          <p:cNvPr id="1030" name="Rectangle 7"/>
          <p:cNvSpPr>
            <a:spLocks noGrp="1" noChangeArrowheads="1"/>
          </p:cNvSpPr>
          <p:nvPr>
            <p:ph type="title"/>
          </p:nvPr>
        </p:nvSpPr>
        <p:spPr bwMode="auto">
          <a:xfrm>
            <a:off x="464527" y="269876"/>
            <a:ext cx="8305800" cy="963613"/>
          </a:xfrm>
          <a:prstGeom prst="rect">
            <a:avLst/>
          </a:prstGeom>
          <a:noFill/>
          <a:ln w="6350">
            <a:noFill/>
            <a:miter lim="800000"/>
            <a:headEnd/>
            <a:tailEnd/>
          </a:ln>
        </p:spPr>
        <p:txBody>
          <a:bodyPr vert="horz" wrap="square" lIns="90488" tIns="44450" rIns="90488" bIns="44450" numCol="1" anchor="t" anchorCtr="0" compatLnSpc="1">
            <a:prstTxWarp prst="textNoShape">
              <a:avLst/>
            </a:prstTxWarp>
          </a:bodyPr>
          <a:lstStyle/>
          <a:p>
            <a:pPr lvl="0"/>
            <a:endParaRPr lang="ja-JP" altLang="en-US" smtClean="0"/>
          </a:p>
        </p:txBody>
      </p:sp>
      <p:sp>
        <p:nvSpPr>
          <p:cNvPr id="1031" name="Rectangle 8"/>
          <p:cNvSpPr>
            <a:spLocks noGrp="1" noChangeArrowheads="1"/>
          </p:cNvSpPr>
          <p:nvPr>
            <p:ph type="body" idx="1"/>
          </p:nvPr>
        </p:nvSpPr>
        <p:spPr bwMode="auto">
          <a:xfrm>
            <a:off x="464527" y="1341438"/>
            <a:ext cx="8305800" cy="4678362"/>
          </a:xfrm>
          <a:prstGeom prst="rect">
            <a:avLst/>
          </a:prstGeom>
          <a:noFill/>
          <a:ln w="6350">
            <a:noFill/>
            <a:miter lim="800000"/>
            <a:headEnd/>
            <a:tailEnd/>
          </a:ln>
        </p:spPr>
        <p:txBody>
          <a:bodyPr vert="horz" wrap="square" lIns="90488" tIns="44450" rIns="90488" bIns="44450" numCol="1" anchor="t" anchorCtr="0" compatLnSpc="1">
            <a:prstTxWarp prst="textNoShape">
              <a:avLst/>
            </a:prstTxWarp>
          </a:bodyPr>
          <a:lstStyle/>
          <a:p>
            <a:pPr lvl="0"/>
            <a:endParaRPr lang="ja-JP" altLang="en-US" dirty="0" smtClean="0"/>
          </a:p>
        </p:txBody>
      </p:sp>
      <p:sp>
        <p:nvSpPr>
          <p:cNvPr id="1037" name="Rectangle 13"/>
          <p:cNvSpPr>
            <a:spLocks noChangeArrowheads="1"/>
          </p:cNvSpPr>
          <p:nvPr/>
        </p:nvSpPr>
        <p:spPr bwMode="auto">
          <a:xfrm>
            <a:off x="455736" y="6207126"/>
            <a:ext cx="839665" cy="207963"/>
          </a:xfrm>
          <a:prstGeom prst="rect">
            <a:avLst/>
          </a:prstGeom>
          <a:noFill/>
          <a:ln w="6350">
            <a:noFill/>
            <a:miter lim="800000"/>
            <a:headEnd/>
            <a:tailEnd/>
          </a:ln>
          <a:effectLst/>
        </p:spPr>
        <p:txBody>
          <a:bodyPr lIns="90488" tIns="44450" rIns="90488" bIns="44450"/>
          <a:lstStyle/>
          <a:p>
            <a:pPr>
              <a:defRPr/>
            </a:pPr>
            <a:r>
              <a:rPr lang="en-US" altLang="ja-JP" sz="1000" dirty="0" smtClean="0">
                <a:ea typeface="ＭＳ Ｐゴシック" pitchFamily="50" charset="-128"/>
              </a:rPr>
              <a:t>2007.8.23</a:t>
            </a:r>
            <a:endParaRPr lang="en-US" altLang="ja-JP" sz="1000" dirty="0">
              <a:ea typeface="ＭＳ Ｐゴシック" pitchFamily="50" charset="-128"/>
            </a:endParaRPr>
          </a:p>
        </p:txBody>
      </p:sp>
      <p:sp>
        <p:nvSpPr>
          <p:cNvPr id="1038" name="Rectangle 14"/>
          <p:cNvSpPr>
            <a:spLocks noChangeArrowheads="1"/>
          </p:cNvSpPr>
          <p:nvPr/>
        </p:nvSpPr>
        <p:spPr bwMode="auto">
          <a:xfrm>
            <a:off x="2494085" y="6554789"/>
            <a:ext cx="3162300" cy="211137"/>
          </a:xfrm>
          <a:prstGeom prst="rect">
            <a:avLst/>
          </a:prstGeom>
          <a:noFill/>
          <a:ln w="6350">
            <a:noFill/>
            <a:miter lim="800000"/>
            <a:headEnd/>
            <a:tailEnd/>
          </a:ln>
          <a:effectLst/>
        </p:spPr>
        <p:txBody>
          <a:bodyPr lIns="90488" tIns="44450" rIns="90488" bIns="44450">
            <a:spAutoFit/>
          </a:bodyPr>
          <a:lstStyle/>
          <a:p>
            <a:pPr>
              <a:spcBef>
                <a:spcPct val="50000"/>
              </a:spcBef>
              <a:defRPr/>
            </a:pPr>
            <a:r>
              <a:rPr lang="en-US" altLang="ja-JP" sz="800">
                <a:ea typeface="ＭＳ Ｐゴシック" pitchFamily="50" charset="-128"/>
              </a:rPr>
              <a:t>©2007. Renesas Solutions Corp., All rights reserved.</a:t>
            </a: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7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hf hdr="0" ftr="0" dt="0"/>
  <p:txStyles>
    <p:titleStyle>
      <a:lvl1pPr algn="l" rtl="0" eaLnBrk="1" fontAlgn="base" hangingPunct="1">
        <a:lnSpc>
          <a:spcPts val="2800"/>
        </a:lnSpc>
        <a:spcBef>
          <a:spcPct val="0"/>
        </a:spcBef>
        <a:spcAft>
          <a:spcPct val="0"/>
        </a:spcAft>
        <a:defRPr kumimoji="1" sz="2600">
          <a:solidFill>
            <a:schemeClr val="tx2"/>
          </a:solidFill>
          <a:latin typeface="+mj-lt"/>
          <a:ea typeface="+mj-ea"/>
          <a:cs typeface="+mj-cs"/>
        </a:defRPr>
      </a:lvl1pPr>
      <a:lvl2pPr algn="l" rtl="0" eaLnBrk="1" fontAlgn="base" hangingPunct="1">
        <a:lnSpc>
          <a:spcPts val="2800"/>
        </a:lnSpc>
        <a:spcBef>
          <a:spcPct val="0"/>
        </a:spcBef>
        <a:spcAft>
          <a:spcPct val="0"/>
        </a:spcAft>
        <a:defRPr kumimoji="1" sz="2600">
          <a:solidFill>
            <a:schemeClr val="tx2"/>
          </a:solidFill>
          <a:latin typeface="Arial" charset="0"/>
        </a:defRPr>
      </a:lvl2pPr>
      <a:lvl3pPr algn="l" rtl="0" eaLnBrk="1" fontAlgn="base" hangingPunct="1">
        <a:lnSpc>
          <a:spcPts val="2800"/>
        </a:lnSpc>
        <a:spcBef>
          <a:spcPct val="0"/>
        </a:spcBef>
        <a:spcAft>
          <a:spcPct val="0"/>
        </a:spcAft>
        <a:defRPr kumimoji="1" sz="2600">
          <a:solidFill>
            <a:schemeClr val="tx2"/>
          </a:solidFill>
          <a:latin typeface="Arial" charset="0"/>
        </a:defRPr>
      </a:lvl3pPr>
      <a:lvl4pPr algn="l" rtl="0" eaLnBrk="1" fontAlgn="base" hangingPunct="1">
        <a:lnSpc>
          <a:spcPts val="2800"/>
        </a:lnSpc>
        <a:spcBef>
          <a:spcPct val="0"/>
        </a:spcBef>
        <a:spcAft>
          <a:spcPct val="0"/>
        </a:spcAft>
        <a:defRPr kumimoji="1" sz="2600">
          <a:solidFill>
            <a:schemeClr val="tx2"/>
          </a:solidFill>
          <a:latin typeface="Arial" charset="0"/>
        </a:defRPr>
      </a:lvl4pPr>
      <a:lvl5pPr algn="l" rtl="0" eaLnBrk="1" fontAlgn="base" hangingPunct="1">
        <a:lnSpc>
          <a:spcPts val="2800"/>
        </a:lnSpc>
        <a:spcBef>
          <a:spcPct val="0"/>
        </a:spcBef>
        <a:spcAft>
          <a:spcPct val="0"/>
        </a:spcAft>
        <a:defRPr kumimoji="1" sz="2600">
          <a:solidFill>
            <a:schemeClr val="tx2"/>
          </a:solidFill>
          <a:latin typeface="Arial" charset="0"/>
        </a:defRPr>
      </a:lvl5pPr>
      <a:lvl6pPr marL="457200" algn="l" rtl="0" eaLnBrk="1" fontAlgn="base" hangingPunct="1">
        <a:lnSpc>
          <a:spcPts val="2800"/>
        </a:lnSpc>
        <a:spcBef>
          <a:spcPct val="0"/>
        </a:spcBef>
        <a:spcAft>
          <a:spcPct val="0"/>
        </a:spcAft>
        <a:defRPr kumimoji="1" sz="2600">
          <a:solidFill>
            <a:schemeClr val="tx2"/>
          </a:solidFill>
          <a:latin typeface="Arial" charset="0"/>
        </a:defRPr>
      </a:lvl6pPr>
      <a:lvl7pPr marL="914400" algn="l" rtl="0" eaLnBrk="1" fontAlgn="base" hangingPunct="1">
        <a:lnSpc>
          <a:spcPts val="2800"/>
        </a:lnSpc>
        <a:spcBef>
          <a:spcPct val="0"/>
        </a:spcBef>
        <a:spcAft>
          <a:spcPct val="0"/>
        </a:spcAft>
        <a:defRPr kumimoji="1" sz="2600">
          <a:solidFill>
            <a:schemeClr val="tx2"/>
          </a:solidFill>
          <a:latin typeface="Arial" charset="0"/>
        </a:defRPr>
      </a:lvl7pPr>
      <a:lvl8pPr marL="1371600" algn="l" rtl="0" eaLnBrk="1" fontAlgn="base" hangingPunct="1">
        <a:lnSpc>
          <a:spcPts val="2800"/>
        </a:lnSpc>
        <a:spcBef>
          <a:spcPct val="0"/>
        </a:spcBef>
        <a:spcAft>
          <a:spcPct val="0"/>
        </a:spcAft>
        <a:defRPr kumimoji="1" sz="2600">
          <a:solidFill>
            <a:schemeClr val="tx2"/>
          </a:solidFill>
          <a:latin typeface="Arial" charset="0"/>
        </a:defRPr>
      </a:lvl8pPr>
      <a:lvl9pPr marL="1828800" algn="l" rtl="0" eaLnBrk="1" fontAlgn="base" hangingPunct="1">
        <a:lnSpc>
          <a:spcPts val="2800"/>
        </a:lnSpc>
        <a:spcBef>
          <a:spcPct val="0"/>
        </a:spcBef>
        <a:spcAft>
          <a:spcPct val="0"/>
        </a:spcAft>
        <a:defRPr kumimoji="1" sz="2600">
          <a:solidFill>
            <a:schemeClr val="tx2"/>
          </a:solidFill>
          <a:latin typeface="Arial" charset="0"/>
        </a:defRPr>
      </a:lvl9pPr>
    </p:titleStyle>
    <p:bodyStyle>
      <a:lvl1pPr marL="342900" indent="-342900" algn="l" rtl="0" eaLnBrk="1" fontAlgn="base" hangingPunct="1">
        <a:lnSpc>
          <a:spcPts val="2000"/>
        </a:lnSpc>
        <a:spcBef>
          <a:spcPct val="0"/>
        </a:spcBef>
        <a:spcAft>
          <a:spcPct val="0"/>
        </a:spcAft>
        <a:buSzPct val="120000"/>
        <a:buBlip>
          <a:blip r:embed="rId15"/>
        </a:buBlip>
        <a:defRPr kumimoji="1" sz="2000">
          <a:solidFill>
            <a:schemeClr val="tx1"/>
          </a:solidFill>
          <a:latin typeface="+mn-lt"/>
          <a:ea typeface="+mn-ea"/>
          <a:cs typeface="+mn-cs"/>
        </a:defRPr>
      </a:lvl1pPr>
      <a:lvl2pPr marL="742950" indent="-285750" algn="l" rtl="0" eaLnBrk="1" fontAlgn="base" hangingPunct="1">
        <a:spcBef>
          <a:spcPct val="20000"/>
        </a:spcBef>
        <a:spcAft>
          <a:spcPct val="0"/>
        </a:spcAft>
        <a:buSzPct val="100000"/>
        <a:buChar char="–"/>
        <a:defRPr kumimoji="1" sz="2800">
          <a:solidFill>
            <a:schemeClr val="tx1"/>
          </a:solidFill>
          <a:latin typeface="+mn-lt"/>
        </a:defRPr>
      </a:lvl2pPr>
      <a:lvl3pPr marL="1143000" indent="-228600" algn="l" rtl="0" eaLnBrk="1" fontAlgn="base" hangingPunct="1">
        <a:spcBef>
          <a:spcPct val="20000"/>
        </a:spcBef>
        <a:spcAft>
          <a:spcPct val="0"/>
        </a:spcAft>
        <a:buSzPct val="100000"/>
        <a:buChar char="•"/>
        <a:defRPr kumimoji="1" sz="2400">
          <a:solidFill>
            <a:schemeClr val="tx1"/>
          </a:solidFill>
          <a:latin typeface="+mn-lt"/>
        </a:defRPr>
      </a:lvl3pPr>
      <a:lvl4pPr marL="1600200" indent="-228600" algn="l" rtl="0" eaLnBrk="1" fontAlgn="base" hangingPunct="1">
        <a:spcBef>
          <a:spcPct val="20000"/>
        </a:spcBef>
        <a:spcAft>
          <a:spcPct val="0"/>
        </a:spcAft>
        <a:buSzPct val="100000"/>
        <a:buChar char="–"/>
        <a:defRPr kumimoji="1" sz="2000">
          <a:solidFill>
            <a:schemeClr val="tx1"/>
          </a:solidFill>
          <a:latin typeface="+mn-lt"/>
        </a:defRPr>
      </a:lvl4pPr>
      <a:lvl5pPr marL="2057400" indent="-228600" algn="l" rtl="0" eaLnBrk="1" fontAlgn="base" hangingPunct="1">
        <a:spcBef>
          <a:spcPct val="20000"/>
        </a:spcBef>
        <a:spcAft>
          <a:spcPct val="0"/>
        </a:spcAft>
        <a:buSzPct val="100000"/>
        <a:buChar char="»"/>
        <a:defRPr kumimoji="1" sz="2000">
          <a:solidFill>
            <a:schemeClr val="tx1"/>
          </a:solidFill>
          <a:latin typeface="+mn-lt"/>
        </a:defRPr>
      </a:lvl5pPr>
      <a:lvl6pPr marL="2514600" indent="-228600" algn="l" rtl="0" eaLnBrk="1" fontAlgn="base" hangingPunct="1">
        <a:spcBef>
          <a:spcPct val="20000"/>
        </a:spcBef>
        <a:spcAft>
          <a:spcPct val="0"/>
        </a:spcAft>
        <a:buSzPct val="100000"/>
        <a:buChar char="»"/>
        <a:defRPr kumimoji="1" sz="2000">
          <a:solidFill>
            <a:schemeClr val="tx1"/>
          </a:solidFill>
          <a:latin typeface="+mn-lt"/>
        </a:defRPr>
      </a:lvl6pPr>
      <a:lvl7pPr marL="2971800" indent="-228600" algn="l" rtl="0" eaLnBrk="1" fontAlgn="base" hangingPunct="1">
        <a:spcBef>
          <a:spcPct val="20000"/>
        </a:spcBef>
        <a:spcAft>
          <a:spcPct val="0"/>
        </a:spcAft>
        <a:buSzPct val="100000"/>
        <a:buChar char="»"/>
        <a:defRPr kumimoji="1" sz="2000">
          <a:solidFill>
            <a:schemeClr val="tx1"/>
          </a:solidFill>
          <a:latin typeface="+mn-lt"/>
        </a:defRPr>
      </a:lvl7pPr>
      <a:lvl8pPr marL="3429000" indent="-228600" algn="l" rtl="0" eaLnBrk="1" fontAlgn="base" hangingPunct="1">
        <a:spcBef>
          <a:spcPct val="20000"/>
        </a:spcBef>
        <a:spcAft>
          <a:spcPct val="0"/>
        </a:spcAft>
        <a:buSzPct val="100000"/>
        <a:buChar char="»"/>
        <a:defRPr kumimoji="1" sz="2000">
          <a:solidFill>
            <a:schemeClr val="tx1"/>
          </a:solidFill>
          <a:latin typeface="+mn-lt"/>
        </a:defRPr>
      </a:lvl8pPr>
      <a:lvl9pPr marL="3886200" indent="-228600" algn="l" rtl="0" eaLnBrk="1" fontAlgn="base" hangingPunct="1">
        <a:spcBef>
          <a:spcPct val="20000"/>
        </a:spcBef>
        <a:spcAft>
          <a:spcPct val="0"/>
        </a:spcAft>
        <a:buSzPct val="100000"/>
        <a:buChar char="»"/>
        <a:defRPr kumimoji="1" sz="2000">
          <a:solidFill>
            <a:schemeClr val="tx1"/>
          </a:solidFill>
          <a:latin typeface="+mn-lt"/>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8" Type="http://schemas.openxmlformats.org/officeDocument/2006/relationships/diagramLayout" Target="../diagrams/layout5.xml"/><Relationship Id="rId3" Type="http://schemas.openxmlformats.org/officeDocument/2006/relationships/diagramLayout" Target="../diagrams/layout4.xml"/><Relationship Id="rId7" Type="http://schemas.openxmlformats.org/officeDocument/2006/relationships/diagramData" Target="../diagrams/data5.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diagramColors" Target="../diagrams/colors4.xml"/><Relationship Id="rId10" Type="http://schemas.openxmlformats.org/officeDocument/2006/relationships/diagramColors" Target="../diagrams/colors5.xml"/><Relationship Id="rId4" Type="http://schemas.openxmlformats.org/officeDocument/2006/relationships/diagramQuickStyle" Target="../diagrams/quickStyle4.xml"/><Relationship Id="rId9" Type="http://schemas.openxmlformats.org/officeDocument/2006/relationships/diagramQuickStyle" Target="../diagrams/quickStyle5.xml"/></Relationships>
</file>

<file path=ppt/slides/_rels/slide8.xml.rels><?xml version="1.0" encoding="UTF-8" standalone="yes"?>
<Relationships xmlns="http://schemas.openxmlformats.org/package/2006/relationships"><Relationship Id="rId8" Type="http://schemas.openxmlformats.org/officeDocument/2006/relationships/diagramQuickStyle" Target="../diagrams/quickStyle7.xml"/><Relationship Id="rId3" Type="http://schemas.openxmlformats.org/officeDocument/2006/relationships/diagramLayout" Target="../diagrams/layout6.xml"/><Relationship Id="rId7" Type="http://schemas.openxmlformats.org/officeDocument/2006/relationships/diagramLayout" Target="../diagrams/layout7.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openxmlformats.org/officeDocument/2006/relationships/diagramData" Target="../diagrams/data7.xml"/><Relationship Id="rId5" Type="http://schemas.openxmlformats.org/officeDocument/2006/relationships/diagramColors" Target="../diagrams/colors6.xml"/><Relationship Id="rId4" Type="http://schemas.openxmlformats.org/officeDocument/2006/relationships/diagramQuickStyle" Target="../diagrams/quickStyle6.xml"/><Relationship Id="rId9" Type="http://schemas.openxmlformats.org/officeDocument/2006/relationships/diagramColors" Target="../diagrams/colors7.xml"/></Relationships>
</file>

<file path=ppt/slides/_rels/slide9.xml.rels><?xml version="1.0" encoding="UTF-8" standalone="yes"?>
<Relationships xmlns="http://schemas.openxmlformats.org/package/2006/relationships"><Relationship Id="rId8" Type="http://schemas.openxmlformats.org/officeDocument/2006/relationships/diagramQuickStyle" Target="../diagrams/quickStyle9.xml"/><Relationship Id="rId13" Type="http://schemas.openxmlformats.org/officeDocument/2006/relationships/diagramColors" Target="../diagrams/colors10.xml"/><Relationship Id="rId18" Type="http://schemas.openxmlformats.org/officeDocument/2006/relationships/diagramData" Target="../diagrams/data12.xml"/><Relationship Id="rId3" Type="http://schemas.openxmlformats.org/officeDocument/2006/relationships/diagramLayout" Target="../diagrams/layout8.xml"/><Relationship Id="rId21" Type="http://schemas.openxmlformats.org/officeDocument/2006/relationships/diagramColors" Target="../diagrams/colors12.xml"/><Relationship Id="rId7" Type="http://schemas.openxmlformats.org/officeDocument/2006/relationships/diagramLayout" Target="../diagrams/layout9.xml"/><Relationship Id="rId12" Type="http://schemas.openxmlformats.org/officeDocument/2006/relationships/diagramQuickStyle" Target="../diagrams/quickStyle10.xml"/><Relationship Id="rId17" Type="http://schemas.openxmlformats.org/officeDocument/2006/relationships/diagramColors" Target="../diagrams/colors11.xml"/><Relationship Id="rId2" Type="http://schemas.openxmlformats.org/officeDocument/2006/relationships/diagramData" Target="../diagrams/data8.xml"/><Relationship Id="rId16" Type="http://schemas.openxmlformats.org/officeDocument/2006/relationships/diagramQuickStyle" Target="../diagrams/quickStyle11.xml"/><Relationship Id="rId20" Type="http://schemas.openxmlformats.org/officeDocument/2006/relationships/diagramQuickStyle" Target="../diagrams/quickStyle12.xml"/><Relationship Id="rId1" Type="http://schemas.openxmlformats.org/officeDocument/2006/relationships/slideLayout" Target="../slideLayouts/slideLayout2.xml"/><Relationship Id="rId6" Type="http://schemas.openxmlformats.org/officeDocument/2006/relationships/diagramData" Target="../diagrams/data9.xml"/><Relationship Id="rId11" Type="http://schemas.openxmlformats.org/officeDocument/2006/relationships/diagramLayout" Target="../diagrams/layout10.xml"/><Relationship Id="rId5" Type="http://schemas.openxmlformats.org/officeDocument/2006/relationships/diagramColors" Target="../diagrams/colors8.xml"/><Relationship Id="rId15" Type="http://schemas.openxmlformats.org/officeDocument/2006/relationships/diagramLayout" Target="../diagrams/layout11.xml"/><Relationship Id="rId10" Type="http://schemas.openxmlformats.org/officeDocument/2006/relationships/diagramData" Target="../diagrams/data10.xml"/><Relationship Id="rId19" Type="http://schemas.openxmlformats.org/officeDocument/2006/relationships/diagramLayout" Target="../diagrams/layout12.xml"/><Relationship Id="rId4" Type="http://schemas.openxmlformats.org/officeDocument/2006/relationships/diagramQuickStyle" Target="../diagrams/quickStyle8.xml"/><Relationship Id="rId9" Type="http://schemas.openxmlformats.org/officeDocument/2006/relationships/diagramColors" Target="../diagrams/colors9.xml"/><Relationship Id="rId14" Type="http://schemas.openxmlformats.org/officeDocument/2006/relationships/diagramData" Target="../diagrams/data11.xml"/></Relationships>
</file>

<file path=ppt/slides/_rels/slide10.xml.rels><?xml version="1.0" encoding="UTF-8" standalone="yes"?>
<Relationships xmlns="http://schemas.openxmlformats.org/package/2006/relationships"><Relationship Id="rId8" Type="http://schemas.openxmlformats.org/officeDocument/2006/relationships/diagramQuickStyle" Target="../diagrams/quickStyle14.xml"/><Relationship Id="rId3" Type="http://schemas.openxmlformats.org/officeDocument/2006/relationships/diagramLayout" Target="../diagrams/layout13.xml"/><Relationship Id="rId7" Type="http://schemas.openxmlformats.org/officeDocument/2006/relationships/diagramLayout" Target="../diagrams/layout14.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openxmlformats.org/officeDocument/2006/relationships/diagramData" Target="../diagrams/data14.xml"/><Relationship Id="rId5" Type="http://schemas.openxmlformats.org/officeDocument/2006/relationships/diagramColors" Target="../diagrams/colors13.xml"/><Relationship Id="rId4" Type="http://schemas.openxmlformats.org/officeDocument/2006/relationships/diagramQuickStyle" Target="../diagrams/quickStyle13.xml"/><Relationship Id="rId9" Type="http://schemas.openxmlformats.org/officeDocument/2006/relationships/diagramColors" Target="../diagrams/colors14.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openxmlformats.org/officeDocument/2006/relationships/image" Target="../media/image5.gif"/><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13.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lstStyle/>
          <a:p>
            <a:r>
              <a:rPr kumimoji="1" lang="en-US" altLang="ja-JP" dirty="0" smtClean="0"/>
              <a:t>Linux</a:t>
            </a:r>
            <a:r>
              <a:rPr kumimoji="1" lang="ja-JP" altLang="en-US" dirty="0" smtClean="0"/>
              <a:t> </a:t>
            </a:r>
            <a:r>
              <a:rPr kumimoji="1" lang="en-US" altLang="ja-JP" dirty="0" smtClean="0"/>
              <a:t>Support</a:t>
            </a:r>
            <a:r>
              <a:rPr kumimoji="1" lang="ja-JP" altLang="en-US" dirty="0" smtClean="0"/>
              <a:t> </a:t>
            </a:r>
            <a:r>
              <a:rPr kumimoji="1" lang="en-US" altLang="ja-JP" dirty="0" smtClean="0"/>
              <a:t>Status</a:t>
            </a:r>
            <a:r>
              <a:rPr kumimoji="1" lang="ja-JP" altLang="en-US" dirty="0" smtClean="0"/>
              <a:t> </a:t>
            </a:r>
            <a:r>
              <a:rPr kumimoji="1" lang="en-US" altLang="ja-JP" dirty="0" smtClean="0"/>
              <a:t>Updates</a:t>
            </a:r>
            <a:r>
              <a:rPr kumimoji="1" lang="ja-JP" altLang="en-US" dirty="0" smtClean="0"/>
              <a:t> 　</a:t>
            </a:r>
            <a:r>
              <a:rPr kumimoji="1" lang="en-US" altLang="ja-JP" dirty="0" smtClean="0"/>
              <a:t>2007-08</a:t>
            </a:r>
            <a:endParaRPr kumimoji="1" lang="ja-JP" altLang="en-US" dirty="0"/>
          </a:p>
        </p:txBody>
      </p:sp>
      <p:sp>
        <p:nvSpPr>
          <p:cNvPr id="3" name="テキスト ボックス 2"/>
          <p:cNvSpPr txBox="1"/>
          <p:nvPr/>
        </p:nvSpPr>
        <p:spPr>
          <a:xfrm>
            <a:off x="500034" y="5072074"/>
            <a:ext cx="5214974" cy="646331"/>
          </a:xfrm>
          <a:prstGeom prst="rect">
            <a:avLst/>
          </a:prstGeom>
          <a:noFill/>
        </p:spPr>
        <p:txBody>
          <a:bodyPr wrap="square" rtlCol="0">
            <a:spAutoFit/>
          </a:bodyPr>
          <a:lstStyle/>
          <a:p>
            <a:r>
              <a:rPr kumimoji="1" lang="en-US" altLang="ja-JP" dirty="0" smtClean="0">
                <a:solidFill>
                  <a:schemeClr val="bg2">
                    <a:lumMod val="50000"/>
                  </a:schemeClr>
                </a:solidFill>
                <a:latin typeface="Tahoma" pitchFamily="34" charset="0"/>
                <a:cs typeface="Tahoma" pitchFamily="34" charset="0"/>
              </a:rPr>
              <a:t>RSO</a:t>
            </a:r>
            <a:r>
              <a:rPr kumimoji="1" lang="ja-JP" altLang="en-US" dirty="0" smtClean="0">
                <a:solidFill>
                  <a:schemeClr val="bg2">
                    <a:lumMod val="50000"/>
                  </a:schemeClr>
                </a:solidFill>
                <a:latin typeface="Tahoma" pitchFamily="34" charset="0"/>
                <a:cs typeface="Tahoma" pitchFamily="34" charset="0"/>
              </a:rPr>
              <a:t> </a:t>
            </a:r>
            <a:r>
              <a:rPr kumimoji="1" lang="en-US" altLang="ja-JP" dirty="0" smtClean="0">
                <a:solidFill>
                  <a:schemeClr val="bg2">
                    <a:lumMod val="50000"/>
                  </a:schemeClr>
                </a:solidFill>
                <a:latin typeface="Tahoma" pitchFamily="34" charset="0"/>
                <a:cs typeface="Tahoma" pitchFamily="34" charset="0"/>
              </a:rPr>
              <a:t>SB</a:t>
            </a:r>
            <a:r>
              <a:rPr kumimoji="1" lang="ja-JP" altLang="en-US" dirty="0" smtClean="0">
                <a:solidFill>
                  <a:schemeClr val="bg2">
                    <a:lumMod val="50000"/>
                  </a:schemeClr>
                </a:solidFill>
                <a:latin typeface="Tahoma" pitchFamily="34" charset="0"/>
                <a:cs typeface="Tahoma" pitchFamily="34" charset="0"/>
              </a:rPr>
              <a:t>本 </a:t>
            </a:r>
            <a:r>
              <a:rPr kumimoji="1" lang="en-US" altLang="ja-JP" dirty="0" smtClean="0">
                <a:solidFill>
                  <a:schemeClr val="bg2">
                    <a:lumMod val="50000"/>
                  </a:schemeClr>
                </a:solidFill>
                <a:latin typeface="Tahoma" pitchFamily="34" charset="0"/>
                <a:cs typeface="Tahoma" pitchFamily="34" charset="0"/>
              </a:rPr>
              <a:t>SB</a:t>
            </a:r>
            <a:r>
              <a:rPr kumimoji="1" lang="ja-JP" altLang="en-US" dirty="0" smtClean="0">
                <a:solidFill>
                  <a:schemeClr val="bg2">
                    <a:lumMod val="50000"/>
                  </a:schemeClr>
                </a:solidFill>
                <a:latin typeface="Tahoma" pitchFamily="34" charset="0"/>
                <a:cs typeface="Tahoma" pitchFamily="34" charset="0"/>
              </a:rPr>
              <a:t>推 ： </a:t>
            </a:r>
            <a:r>
              <a:rPr lang="ja-JP" altLang="en-US" dirty="0" smtClean="0">
                <a:solidFill>
                  <a:schemeClr val="bg2">
                    <a:lumMod val="50000"/>
                  </a:schemeClr>
                </a:solidFill>
                <a:latin typeface="Tahoma" pitchFamily="34" charset="0"/>
                <a:cs typeface="Tahoma" pitchFamily="34" charset="0"/>
              </a:rPr>
              <a:t>宗像尚郎 （</a:t>
            </a:r>
            <a:r>
              <a:rPr lang="en-US" altLang="ja-JP" dirty="0" smtClean="0">
                <a:solidFill>
                  <a:schemeClr val="bg2">
                    <a:lumMod val="50000"/>
                  </a:schemeClr>
                </a:solidFill>
                <a:latin typeface="Tahoma" pitchFamily="34" charset="0"/>
                <a:cs typeface="Tahoma" pitchFamily="34" charset="0"/>
              </a:rPr>
              <a:t>munakata.hisao@renesas.com</a:t>
            </a:r>
            <a:r>
              <a:rPr lang="ja-JP" altLang="en-US" dirty="0" smtClean="0">
                <a:latin typeface="Tahoma" pitchFamily="34" charset="0"/>
                <a:cs typeface="Tahoma" pitchFamily="34" charset="0"/>
              </a:rPr>
              <a:t>）</a:t>
            </a:r>
            <a:r>
              <a:rPr kumimoji="1" lang="ja-JP" altLang="en-US" dirty="0" smtClean="0"/>
              <a:t> </a:t>
            </a:r>
            <a:endParaRPr kumimoji="1" lang="ja-JP" alt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kernel </a:t>
            </a:r>
            <a:r>
              <a:rPr kumimoji="1" lang="ja-JP" altLang="en-US" dirty="0" smtClean="0"/>
              <a:t>開発サイクルへ参加 → 品質向上に取り組んだ</a:t>
            </a:r>
            <a:endParaRPr kumimoji="1" lang="ja-JP" altLang="en-US" dirty="0"/>
          </a:p>
        </p:txBody>
      </p:sp>
      <p:sp>
        <p:nvSpPr>
          <p:cNvPr id="5" name="Text Box 51"/>
          <p:cNvSpPr txBox="1">
            <a:spLocks noChangeArrowheads="1"/>
          </p:cNvSpPr>
          <p:nvPr/>
        </p:nvSpPr>
        <p:spPr bwMode="auto">
          <a:xfrm>
            <a:off x="6946973" y="2195354"/>
            <a:ext cx="1768431" cy="477452"/>
          </a:xfrm>
          <a:prstGeom prst="rect">
            <a:avLst/>
          </a:prstGeom>
          <a:solidFill>
            <a:schemeClr val="bg1"/>
          </a:solidFill>
          <a:ln w="9525">
            <a:noFill/>
            <a:miter lim="800000"/>
            <a:headEnd/>
            <a:tailEnd/>
          </a:ln>
        </p:spPr>
        <p:txBody>
          <a:bodyPr>
            <a:spAutoFit/>
          </a:bodyPr>
          <a:lstStyle/>
          <a:p>
            <a:pPr algn="ctr">
              <a:spcBef>
                <a:spcPct val="50000"/>
              </a:spcBef>
            </a:pPr>
            <a:r>
              <a:rPr lang="en-US" altLang="ja-JP" sz="1600" b="1">
                <a:solidFill>
                  <a:srgbClr val="0066FF"/>
                </a:solidFill>
                <a:latin typeface="Georgia" pitchFamily="18" charset="0"/>
                <a:ea typeface="HG明朝B" pitchFamily="17" charset="-128"/>
              </a:rPr>
              <a:t>BUG fix release</a:t>
            </a:r>
            <a:br>
              <a:rPr lang="en-US" altLang="ja-JP" sz="1600" b="1">
                <a:solidFill>
                  <a:srgbClr val="0066FF"/>
                </a:solidFill>
                <a:latin typeface="Georgia" pitchFamily="18" charset="0"/>
                <a:ea typeface="HG明朝B" pitchFamily="17" charset="-128"/>
              </a:rPr>
            </a:br>
            <a:r>
              <a:rPr lang="en-US" altLang="ja-JP" sz="1600" b="1">
                <a:solidFill>
                  <a:srgbClr val="0066FF"/>
                </a:solidFill>
                <a:latin typeface="Georgia" pitchFamily="18" charset="0"/>
                <a:ea typeface="HG明朝B" pitchFamily="17" charset="-128"/>
              </a:rPr>
              <a:t>4 digit kernel</a:t>
            </a:r>
          </a:p>
        </p:txBody>
      </p:sp>
      <p:sp>
        <p:nvSpPr>
          <p:cNvPr id="6" name="Rectangle 32"/>
          <p:cNvSpPr>
            <a:spLocks noChangeArrowheads="1"/>
          </p:cNvSpPr>
          <p:nvPr/>
        </p:nvSpPr>
        <p:spPr bwMode="auto">
          <a:xfrm>
            <a:off x="4910777" y="2711942"/>
            <a:ext cx="1369725" cy="2958639"/>
          </a:xfrm>
          <a:prstGeom prst="rect">
            <a:avLst/>
          </a:prstGeom>
          <a:solidFill>
            <a:srgbClr val="E2D4FC"/>
          </a:solidFill>
          <a:ln w="9525">
            <a:noFill/>
            <a:miter lim="800000"/>
            <a:headEnd/>
            <a:tailEnd/>
          </a:ln>
        </p:spPr>
        <p:txBody>
          <a:bodyPr wrap="none" anchor="ctr"/>
          <a:lstStyle/>
          <a:p>
            <a:endParaRPr lang="ja-JP" altLang="en-US">
              <a:latin typeface="Georgia" pitchFamily="18" charset="0"/>
              <a:ea typeface="HG明朝B" pitchFamily="17" charset="-128"/>
            </a:endParaRPr>
          </a:p>
        </p:txBody>
      </p:sp>
      <p:sp>
        <p:nvSpPr>
          <p:cNvPr id="7" name="Rectangle 31"/>
          <p:cNvSpPr>
            <a:spLocks noChangeArrowheads="1"/>
          </p:cNvSpPr>
          <p:nvPr/>
        </p:nvSpPr>
        <p:spPr bwMode="auto">
          <a:xfrm>
            <a:off x="4078055" y="2711942"/>
            <a:ext cx="832722" cy="2957334"/>
          </a:xfrm>
          <a:prstGeom prst="rect">
            <a:avLst/>
          </a:prstGeom>
          <a:solidFill>
            <a:schemeClr val="accent1"/>
          </a:solidFill>
          <a:ln w="9525">
            <a:noFill/>
            <a:miter lim="800000"/>
            <a:headEnd/>
            <a:tailEnd/>
          </a:ln>
        </p:spPr>
        <p:txBody>
          <a:bodyPr wrap="none" anchor="ctr"/>
          <a:lstStyle/>
          <a:p>
            <a:endParaRPr lang="ja-JP" altLang="en-US">
              <a:latin typeface="Georgia" pitchFamily="18" charset="0"/>
              <a:ea typeface="HG明朝B" pitchFamily="17" charset="-128"/>
            </a:endParaRPr>
          </a:p>
        </p:txBody>
      </p:sp>
      <p:sp>
        <p:nvSpPr>
          <p:cNvPr id="8" name="Rectangle 30"/>
          <p:cNvSpPr>
            <a:spLocks noChangeArrowheads="1"/>
          </p:cNvSpPr>
          <p:nvPr/>
        </p:nvSpPr>
        <p:spPr bwMode="auto">
          <a:xfrm>
            <a:off x="3210023" y="2711942"/>
            <a:ext cx="876859" cy="2958639"/>
          </a:xfrm>
          <a:prstGeom prst="rect">
            <a:avLst/>
          </a:prstGeom>
          <a:solidFill>
            <a:srgbClr val="C6F6D6"/>
          </a:solidFill>
          <a:ln w="9525">
            <a:noFill/>
            <a:miter lim="800000"/>
            <a:headEnd/>
            <a:tailEnd/>
          </a:ln>
        </p:spPr>
        <p:txBody>
          <a:bodyPr wrap="none" anchor="ctr"/>
          <a:lstStyle/>
          <a:p>
            <a:endParaRPr lang="ja-JP" altLang="en-US">
              <a:latin typeface="Georgia" pitchFamily="18" charset="0"/>
              <a:ea typeface="HG明朝B" pitchFamily="17" charset="-128"/>
            </a:endParaRPr>
          </a:p>
        </p:txBody>
      </p:sp>
      <p:sp>
        <p:nvSpPr>
          <p:cNvPr id="9" name="Rectangle 29"/>
          <p:cNvSpPr>
            <a:spLocks noChangeArrowheads="1"/>
          </p:cNvSpPr>
          <p:nvPr/>
        </p:nvSpPr>
        <p:spPr bwMode="auto">
          <a:xfrm>
            <a:off x="2009491" y="2711942"/>
            <a:ext cx="1200532" cy="2958639"/>
          </a:xfrm>
          <a:prstGeom prst="rect">
            <a:avLst/>
          </a:prstGeom>
          <a:solidFill>
            <a:schemeClr val="accent6">
              <a:lumMod val="60000"/>
              <a:lumOff val="40000"/>
            </a:schemeClr>
          </a:solidFill>
          <a:ln w="9525">
            <a:noFill/>
            <a:miter lim="800000"/>
            <a:headEnd/>
            <a:tailEnd/>
          </a:ln>
          <a:effectLst/>
        </p:spPr>
        <p:txBody>
          <a:bodyPr wrap="none" anchor="ctr"/>
          <a:lstStyle/>
          <a:p>
            <a:pPr fontAlgn="auto">
              <a:spcBef>
                <a:spcPts val="0"/>
              </a:spcBef>
              <a:spcAft>
                <a:spcPts val="0"/>
              </a:spcAft>
              <a:defRPr/>
            </a:pPr>
            <a:endParaRPr lang="ja-JP" altLang="en-US">
              <a:latin typeface="+mn-lt"/>
              <a:ea typeface="+mn-ea"/>
            </a:endParaRPr>
          </a:p>
        </p:txBody>
      </p:sp>
      <p:sp>
        <p:nvSpPr>
          <p:cNvPr id="10" name="Line 6"/>
          <p:cNvSpPr>
            <a:spLocks noChangeShapeType="1"/>
          </p:cNvSpPr>
          <p:nvPr/>
        </p:nvSpPr>
        <p:spPr bwMode="auto">
          <a:xfrm>
            <a:off x="541194" y="2711942"/>
            <a:ext cx="7807872" cy="0"/>
          </a:xfrm>
          <a:prstGeom prst="line">
            <a:avLst/>
          </a:prstGeom>
          <a:noFill/>
          <a:ln w="9525">
            <a:solidFill>
              <a:schemeClr val="tx1"/>
            </a:solidFill>
            <a:round/>
            <a:headEnd/>
            <a:tailEnd/>
          </a:ln>
        </p:spPr>
        <p:txBody>
          <a:bodyPr/>
          <a:lstStyle/>
          <a:p>
            <a:endParaRPr lang="ja-JP" altLang="en-US"/>
          </a:p>
        </p:txBody>
      </p:sp>
      <p:sp>
        <p:nvSpPr>
          <p:cNvPr id="11" name="Line 7"/>
          <p:cNvSpPr>
            <a:spLocks noChangeShapeType="1"/>
          </p:cNvSpPr>
          <p:nvPr/>
        </p:nvSpPr>
        <p:spPr bwMode="auto">
          <a:xfrm>
            <a:off x="2009491" y="1113911"/>
            <a:ext cx="0" cy="4615373"/>
          </a:xfrm>
          <a:prstGeom prst="line">
            <a:avLst/>
          </a:prstGeom>
          <a:noFill/>
          <a:ln w="9525">
            <a:solidFill>
              <a:schemeClr val="tx1"/>
            </a:solidFill>
            <a:round/>
            <a:headEnd/>
            <a:tailEnd/>
          </a:ln>
        </p:spPr>
        <p:txBody>
          <a:bodyPr/>
          <a:lstStyle/>
          <a:p>
            <a:endParaRPr lang="ja-JP" altLang="en-US"/>
          </a:p>
        </p:txBody>
      </p:sp>
      <p:sp>
        <p:nvSpPr>
          <p:cNvPr id="12" name="Line 8"/>
          <p:cNvSpPr>
            <a:spLocks noChangeShapeType="1"/>
          </p:cNvSpPr>
          <p:nvPr/>
        </p:nvSpPr>
        <p:spPr bwMode="auto">
          <a:xfrm>
            <a:off x="6280502" y="1113911"/>
            <a:ext cx="0" cy="4615373"/>
          </a:xfrm>
          <a:prstGeom prst="line">
            <a:avLst/>
          </a:prstGeom>
          <a:noFill/>
          <a:ln w="9525">
            <a:solidFill>
              <a:schemeClr val="tx1"/>
            </a:solidFill>
            <a:round/>
            <a:headEnd/>
            <a:tailEnd/>
          </a:ln>
        </p:spPr>
        <p:txBody>
          <a:bodyPr/>
          <a:lstStyle/>
          <a:p>
            <a:endParaRPr lang="ja-JP" altLang="en-US"/>
          </a:p>
        </p:txBody>
      </p:sp>
      <p:sp>
        <p:nvSpPr>
          <p:cNvPr id="13" name="AutoShape 17"/>
          <p:cNvSpPr>
            <a:spLocks noChangeArrowheads="1"/>
          </p:cNvSpPr>
          <p:nvPr/>
        </p:nvSpPr>
        <p:spPr bwMode="auto">
          <a:xfrm rot="19345101">
            <a:off x="1457777" y="4008629"/>
            <a:ext cx="5239086" cy="414836"/>
          </a:xfrm>
          <a:prstGeom prst="rightArrow">
            <a:avLst>
              <a:gd name="adj1" fmla="val 60352"/>
              <a:gd name="adj2" fmla="val 146146"/>
            </a:avLst>
          </a:prstGeom>
          <a:solidFill>
            <a:srgbClr val="FFFF66"/>
          </a:solidFill>
          <a:ln w="9525">
            <a:solidFill>
              <a:schemeClr val="tx1"/>
            </a:solidFill>
            <a:miter lim="800000"/>
            <a:headEnd/>
            <a:tailEnd/>
          </a:ln>
        </p:spPr>
        <p:txBody>
          <a:bodyPr wrap="none" anchor="ctr"/>
          <a:lstStyle/>
          <a:p>
            <a:endParaRPr lang="ja-JP" altLang="en-US">
              <a:latin typeface="Georgia" pitchFamily="18" charset="0"/>
              <a:ea typeface="HG明朝B" pitchFamily="17" charset="-128"/>
            </a:endParaRPr>
          </a:p>
        </p:txBody>
      </p:sp>
      <p:sp>
        <p:nvSpPr>
          <p:cNvPr id="14" name="AutoShape 22"/>
          <p:cNvSpPr>
            <a:spLocks noChangeArrowheads="1"/>
          </p:cNvSpPr>
          <p:nvPr/>
        </p:nvSpPr>
        <p:spPr bwMode="auto">
          <a:xfrm>
            <a:off x="1854173" y="5633206"/>
            <a:ext cx="333972" cy="296124"/>
          </a:xfrm>
          <a:prstGeom prst="flowChartSummingJunction">
            <a:avLst/>
          </a:prstGeom>
          <a:solidFill>
            <a:srgbClr val="FF9966"/>
          </a:solidFill>
          <a:ln w="9525">
            <a:solidFill>
              <a:schemeClr val="tx1"/>
            </a:solidFill>
            <a:round/>
            <a:headEnd/>
            <a:tailEnd/>
          </a:ln>
        </p:spPr>
        <p:txBody>
          <a:bodyPr wrap="none" anchor="ctr"/>
          <a:lstStyle/>
          <a:p>
            <a:endParaRPr lang="ja-JP" altLang="en-US">
              <a:latin typeface="Georgia" pitchFamily="18" charset="0"/>
              <a:ea typeface="HG明朝B" pitchFamily="17" charset="-128"/>
            </a:endParaRPr>
          </a:p>
        </p:txBody>
      </p:sp>
      <p:sp>
        <p:nvSpPr>
          <p:cNvPr id="15" name="Line 26"/>
          <p:cNvSpPr>
            <a:spLocks noChangeShapeType="1"/>
          </p:cNvSpPr>
          <p:nvPr/>
        </p:nvSpPr>
        <p:spPr bwMode="auto">
          <a:xfrm>
            <a:off x="3210023" y="2711942"/>
            <a:ext cx="0" cy="3077349"/>
          </a:xfrm>
          <a:prstGeom prst="line">
            <a:avLst/>
          </a:prstGeom>
          <a:noFill/>
          <a:ln w="9525">
            <a:solidFill>
              <a:schemeClr val="tx1"/>
            </a:solidFill>
            <a:round/>
            <a:headEnd/>
            <a:tailEnd/>
          </a:ln>
        </p:spPr>
        <p:txBody>
          <a:bodyPr/>
          <a:lstStyle/>
          <a:p>
            <a:endParaRPr lang="ja-JP" altLang="en-US"/>
          </a:p>
        </p:txBody>
      </p:sp>
      <p:sp>
        <p:nvSpPr>
          <p:cNvPr id="16" name="Line 27"/>
          <p:cNvSpPr>
            <a:spLocks noChangeShapeType="1"/>
          </p:cNvSpPr>
          <p:nvPr/>
        </p:nvSpPr>
        <p:spPr bwMode="auto">
          <a:xfrm>
            <a:off x="4091297" y="2711942"/>
            <a:ext cx="0" cy="3077349"/>
          </a:xfrm>
          <a:prstGeom prst="line">
            <a:avLst/>
          </a:prstGeom>
          <a:noFill/>
          <a:ln w="9525">
            <a:solidFill>
              <a:schemeClr val="tx1"/>
            </a:solidFill>
            <a:round/>
            <a:headEnd/>
            <a:tailEnd/>
          </a:ln>
        </p:spPr>
        <p:txBody>
          <a:bodyPr/>
          <a:lstStyle/>
          <a:p>
            <a:endParaRPr lang="ja-JP" altLang="en-US"/>
          </a:p>
        </p:txBody>
      </p:sp>
      <p:sp>
        <p:nvSpPr>
          <p:cNvPr id="17" name="Line 28"/>
          <p:cNvSpPr>
            <a:spLocks noChangeShapeType="1"/>
          </p:cNvSpPr>
          <p:nvPr/>
        </p:nvSpPr>
        <p:spPr bwMode="auto">
          <a:xfrm>
            <a:off x="4913719" y="2711942"/>
            <a:ext cx="0" cy="3077349"/>
          </a:xfrm>
          <a:prstGeom prst="line">
            <a:avLst/>
          </a:prstGeom>
          <a:noFill/>
          <a:ln w="9525">
            <a:solidFill>
              <a:schemeClr val="tx1"/>
            </a:solidFill>
            <a:round/>
            <a:headEnd/>
            <a:tailEnd/>
          </a:ln>
        </p:spPr>
        <p:txBody>
          <a:bodyPr/>
          <a:lstStyle/>
          <a:p>
            <a:endParaRPr lang="ja-JP" altLang="en-US"/>
          </a:p>
        </p:txBody>
      </p:sp>
      <p:sp>
        <p:nvSpPr>
          <p:cNvPr id="18" name="AutoShape 20"/>
          <p:cNvSpPr>
            <a:spLocks noChangeArrowheads="1"/>
          </p:cNvSpPr>
          <p:nvPr/>
        </p:nvSpPr>
        <p:spPr bwMode="auto">
          <a:xfrm>
            <a:off x="4744527" y="3446309"/>
            <a:ext cx="333971" cy="296125"/>
          </a:xfrm>
          <a:prstGeom prst="flowChartSummingJunction">
            <a:avLst/>
          </a:prstGeom>
          <a:solidFill>
            <a:srgbClr val="FF9966"/>
          </a:solidFill>
          <a:ln w="9525">
            <a:solidFill>
              <a:schemeClr val="tx1"/>
            </a:solidFill>
            <a:round/>
            <a:headEnd/>
            <a:tailEnd/>
          </a:ln>
        </p:spPr>
        <p:txBody>
          <a:bodyPr wrap="none" anchor="ctr"/>
          <a:lstStyle/>
          <a:p>
            <a:endParaRPr lang="ja-JP" altLang="en-US">
              <a:latin typeface="Georgia" pitchFamily="18" charset="0"/>
              <a:ea typeface="HG明朝B" pitchFamily="17" charset="-128"/>
            </a:endParaRPr>
          </a:p>
        </p:txBody>
      </p:sp>
      <p:sp>
        <p:nvSpPr>
          <p:cNvPr id="19" name="AutoShape 21"/>
          <p:cNvSpPr>
            <a:spLocks noChangeArrowheads="1"/>
          </p:cNvSpPr>
          <p:nvPr/>
        </p:nvSpPr>
        <p:spPr bwMode="auto">
          <a:xfrm>
            <a:off x="3935345" y="4056896"/>
            <a:ext cx="333971" cy="296125"/>
          </a:xfrm>
          <a:prstGeom prst="flowChartSummingJunction">
            <a:avLst/>
          </a:prstGeom>
          <a:solidFill>
            <a:srgbClr val="FF9966"/>
          </a:solidFill>
          <a:ln w="9525">
            <a:solidFill>
              <a:schemeClr val="tx1"/>
            </a:solidFill>
            <a:round/>
            <a:headEnd/>
            <a:tailEnd/>
          </a:ln>
        </p:spPr>
        <p:txBody>
          <a:bodyPr wrap="none" anchor="ctr"/>
          <a:lstStyle/>
          <a:p>
            <a:endParaRPr lang="ja-JP" altLang="en-US">
              <a:latin typeface="Georgia" pitchFamily="18" charset="0"/>
              <a:ea typeface="HG明朝B" pitchFamily="17" charset="-128"/>
            </a:endParaRPr>
          </a:p>
        </p:txBody>
      </p:sp>
      <p:sp>
        <p:nvSpPr>
          <p:cNvPr id="20" name="AutoShape 23"/>
          <p:cNvSpPr>
            <a:spLocks noChangeArrowheads="1"/>
          </p:cNvSpPr>
          <p:nvPr/>
        </p:nvSpPr>
        <p:spPr bwMode="auto">
          <a:xfrm>
            <a:off x="3036100" y="4710520"/>
            <a:ext cx="333972" cy="296125"/>
          </a:xfrm>
          <a:prstGeom prst="flowChartSummingJunction">
            <a:avLst/>
          </a:prstGeom>
          <a:solidFill>
            <a:srgbClr val="FF9966"/>
          </a:solidFill>
          <a:ln w="9525">
            <a:solidFill>
              <a:schemeClr val="tx1"/>
            </a:solidFill>
            <a:round/>
            <a:headEnd/>
            <a:tailEnd/>
          </a:ln>
        </p:spPr>
        <p:txBody>
          <a:bodyPr wrap="none" anchor="ctr"/>
          <a:lstStyle/>
          <a:p>
            <a:endParaRPr lang="ja-JP" altLang="en-US">
              <a:latin typeface="Georgia" pitchFamily="18" charset="0"/>
              <a:ea typeface="HG明朝B" pitchFamily="17" charset="-128"/>
            </a:endParaRPr>
          </a:p>
        </p:txBody>
      </p:sp>
      <p:sp>
        <p:nvSpPr>
          <p:cNvPr id="21" name="Text Box 33"/>
          <p:cNvSpPr txBox="1">
            <a:spLocks noChangeArrowheads="1"/>
          </p:cNvSpPr>
          <p:nvPr/>
        </p:nvSpPr>
        <p:spPr bwMode="auto">
          <a:xfrm>
            <a:off x="466997" y="2770645"/>
            <a:ext cx="461665" cy="2841233"/>
          </a:xfrm>
          <a:prstGeom prst="rect">
            <a:avLst/>
          </a:prstGeom>
          <a:noFill/>
          <a:ln w="9525">
            <a:noFill/>
            <a:miter lim="800000"/>
            <a:headEnd/>
            <a:tailEnd/>
          </a:ln>
        </p:spPr>
        <p:txBody>
          <a:bodyPr vert="eaVert">
            <a:spAutoFit/>
          </a:bodyPr>
          <a:lstStyle/>
          <a:p>
            <a:pPr>
              <a:spcBef>
                <a:spcPct val="50000"/>
              </a:spcBef>
            </a:pPr>
            <a:r>
              <a:rPr lang="en-US" altLang="ja-JP" dirty="0">
                <a:solidFill>
                  <a:srgbClr val="FF0000"/>
                </a:solidFill>
                <a:latin typeface="Tahoma" pitchFamily="34" charset="0"/>
                <a:ea typeface="HG明朝B" pitchFamily="17" charset="-128"/>
                <a:cs typeface="Tahoma" pitchFamily="34" charset="0"/>
              </a:rPr>
              <a:t>Development (RC) stage </a:t>
            </a:r>
          </a:p>
        </p:txBody>
      </p:sp>
      <p:sp>
        <p:nvSpPr>
          <p:cNvPr id="22" name="Text Box 34"/>
          <p:cNvSpPr txBox="1">
            <a:spLocks noChangeArrowheads="1"/>
          </p:cNvSpPr>
          <p:nvPr/>
        </p:nvSpPr>
        <p:spPr bwMode="auto">
          <a:xfrm>
            <a:off x="285752" y="1291325"/>
            <a:ext cx="855710" cy="1301906"/>
          </a:xfrm>
          <a:prstGeom prst="rect">
            <a:avLst/>
          </a:prstGeom>
          <a:noFill/>
          <a:ln w="9525">
            <a:noFill/>
            <a:miter lim="800000"/>
            <a:headEnd/>
            <a:tailEnd/>
          </a:ln>
        </p:spPr>
        <p:txBody>
          <a:bodyPr vert="eaVert">
            <a:spAutoFit/>
          </a:bodyPr>
          <a:lstStyle/>
          <a:p>
            <a:pPr>
              <a:spcBef>
                <a:spcPct val="50000"/>
              </a:spcBef>
            </a:pPr>
            <a:r>
              <a:rPr lang="en-US" altLang="ja-JP" dirty="0" smtClean="0">
                <a:solidFill>
                  <a:srgbClr val="0066FF"/>
                </a:solidFill>
                <a:latin typeface="Tahoma" pitchFamily="34" charset="0"/>
                <a:ea typeface="HG明朝B" pitchFamily="17" charset="-128"/>
                <a:cs typeface="Tahoma" pitchFamily="34" charset="0"/>
              </a:rPr>
              <a:t>Release </a:t>
            </a:r>
            <a:r>
              <a:rPr lang="en-US" altLang="ja-JP" dirty="0">
                <a:solidFill>
                  <a:srgbClr val="0066FF"/>
                </a:solidFill>
                <a:latin typeface="Tahoma" pitchFamily="34" charset="0"/>
                <a:ea typeface="HG明朝B" pitchFamily="17" charset="-128"/>
                <a:cs typeface="Tahoma" pitchFamily="34" charset="0"/>
              </a:rPr>
              <a:t>stage</a:t>
            </a:r>
            <a:r>
              <a:rPr lang="en-US" altLang="ja-JP" dirty="0">
                <a:solidFill>
                  <a:srgbClr val="FF0000"/>
                </a:solidFill>
                <a:latin typeface="Tahoma" pitchFamily="34" charset="0"/>
                <a:ea typeface="HG明朝B" pitchFamily="17" charset="-128"/>
                <a:cs typeface="Tahoma" pitchFamily="34" charset="0"/>
              </a:rPr>
              <a:t> </a:t>
            </a:r>
          </a:p>
        </p:txBody>
      </p:sp>
      <p:sp>
        <p:nvSpPr>
          <p:cNvPr id="23" name="Text Box 35"/>
          <p:cNvSpPr txBox="1">
            <a:spLocks noChangeArrowheads="1"/>
          </p:cNvSpPr>
          <p:nvPr/>
        </p:nvSpPr>
        <p:spPr bwMode="auto">
          <a:xfrm>
            <a:off x="1275343" y="5871637"/>
            <a:ext cx="1934680" cy="307777"/>
          </a:xfrm>
          <a:prstGeom prst="rect">
            <a:avLst/>
          </a:prstGeom>
          <a:noFill/>
          <a:ln w="9525">
            <a:noFill/>
            <a:miter lim="800000"/>
            <a:headEnd/>
            <a:tailEnd/>
          </a:ln>
        </p:spPr>
        <p:txBody>
          <a:bodyPr>
            <a:spAutoFit/>
          </a:bodyPr>
          <a:lstStyle/>
          <a:p>
            <a:pPr>
              <a:spcBef>
                <a:spcPct val="50000"/>
              </a:spcBef>
            </a:pPr>
            <a:r>
              <a:rPr lang="en-US" altLang="ja-JP" sz="1400" b="1" dirty="0">
                <a:solidFill>
                  <a:srgbClr val="FF0000"/>
                </a:solidFill>
                <a:latin typeface="Tahoma" pitchFamily="34" charset="0"/>
                <a:ea typeface="HG明朝B" pitchFamily="17" charset="-128"/>
                <a:cs typeface="Tahoma" pitchFamily="34" charset="0"/>
              </a:rPr>
              <a:t>New project Open</a:t>
            </a:r>
          </a:p>
        </p:txBody>
      </p:sp>
      <p:sp>
        <p:nvSpPr>
          <p:cNvPr id="24" name="Text Box 36"/>
          <p:cNvSpPr txBox="1">
            <a:spLocks noChangeArrowheads="1"/>
          </p:cNvSpPr>
          <p:nvPr/>
        </p:nvSpPr>
        <p:spPr bwMode="auto">
          <a:xfrm>
            <a:off x="1314998" y="1636662"/>
            <a:ext cx="1390930" cy="338554"/>
          </a:xfrm>
          <a:prstGeom prst="rect">
            <a:avLst/>
          </a:prstGeom>
          <a:solidFill>
            <a:schemeClr val="bg1"/>
          </a:solidFill>
          <a:ln w="9525">
            <a:noFill/>
            <a:miter lim="800000"/>
            <a:headEnd/>
            <a:tailEnd/>
          </a:ln>
        </p:spPr>
        <p:txBody>
          <a:bodyPr wrap="square">
            <a:spAutoFit/>
          </a:bodyPr>
          <a:lstStyle/>
          <a:p>
            <a:pPr algn="ctr">
              <a:spcBef>
                <a:spcPct val="50000"/>
              </a:spcBef>
            </a:pPr>
            <a:r>
              <a:rPr lang="en-US" altLang="ja-JP" sz="1600" b="1" dirty="0">
                <a:solidFill>
                  <a:srgbClr val="FF0000"/>
                </a:solidFill>
                <a:latin typeface="Georgia" pitchFamily="18" charset="0"/>
                <a:ea typeface="HG明朝B" pitchFamily="17" charset="-128"/>
              </a:rPr>
              <a:t> </a:t>
            </a:r>
            <a:r>
              <a:rPr lang="en-US" altLang="ja-JP" sz="1400" dirty="0">
                <a:solidFill>
                  <a:srgbClr val="FF0000"/>
                </a:solidFill>
                <a:latin typeface="Tahoma" pitchFamily="34" charset="0"/>
                <a:ea typeface="HG明朝B" pitchFamily="17" charset="-128"/>
                <a:cs typeface="Tahoma" pitchFamily="34" charset="0"/>
              </a:rPr>
              <a:t>kernel release</a:t>
            </a:r>
          </a:p>
        </p:txBody>
      </p:sp>
      <p:sp>
        <p:nvSpPr>
          <p:cNvPr id="25" name="AutoShape 24"/>
          <p:cNvSpPr>
            <a:spLocks noChangeArrowheads="1"/>
          </p:cNvSpPr>
          <p:nvPr/>
        </p:nvSpPr>
        <p:spPr bwMode="auto">
          <a:xfrm rot="19345101">
            <a:off x="1906504" y="1989241"/>
            <a:ext cx="1693398" cy="414836"/>
          </a:xfrm>
          <a:prstGeom prst="rightArrow">
            <a:avLst>
              <a:gd name="adj1" fmla="val 60352"/>
              <a:gd name="adj2" fmla="val 47238"/>
            </a:avLst>
          </a:prstGeom>
          <a:solidFill>
            <a:srgbClr val="FFFF66"/>
          </a:solidFill>
          <a:ln w="9525">
            <a:solidFill>
              <a:schemeClr val="tx1"/>
            </a:solidFill>
            <a:miter lim="800000"/>
            <a:headEnd/>
            <a:tailEnd/>
          </a:ln>
        </p:spPr>
        <p:txBody>
          <a:bodyPr wrap="none" anchor="ctr"/>
          <a:lstStyle/>
          <a:p>
            <a:endParaRPr lang="ja-JP" altLang="en-US">
              <a:latin typeface="Georgia" pitchFamily="18" charset="0"/>
              <a:ea typeface="HG明朝B" pitchFamily="17" charset="-128"/>
            </a:endParaRPr>
          </a:p>
        </p:txBody>
      </p:sp>
      <p:sp>
        <p:nvSpPr>
          <p:cNvPr id="26" name="AutoShape 25"/>
          <p:cNvSpPr>
            <a:spLocks noChangeArrowheads="1"/>
          </p:cNvSpPr>
          <p:nvPr/>
        </p:nvSpPr>
        <p:spPr bwMode="auto">
          <a:xfrm>
            <a:off x="1840299" y="2581515"/>
            <a:ext cx="333971" cy="296124"/>
          </a:xfrm>
          <a:prstGeom prst="flowChartSummingJunction">
            <a:avLst/>
          </a:prstGeom>
          <a:solidFill>
            <a:srgbClr val="FF9966"/>
          </a:solidFill>
          <a:ln w="9525">
            <a:solidFill>
              <a:schemeClr val="tx1"/>
            </a:solidFill>
            <a:round/>
            <a:headEnd/>
            <a:tailEnd/>
          </a:ln>
        </p:spPr>
        <p:txBody>
          <a:bodyPr wrap="none" anchor="ctr"/>
          <a:lstStyle/>
          <a:p>
            <a:endParaRPr lang="ja-JP" altLang="en-US">
              <a:latin typeface="Georgia" pitchFamily="18" charset="0"/>
              <a:ea typeface="HG明朝B" pitchFamily="17" charset="-128"/>
            </a:endParaRPr>
          </a:p>
        </p:txBody>
      </p:sp>
      <p:sp>
        <p:nvSpPr>
          <p:cNvPr id="27" name="Line 37"/>
          <p:cNvSpPr>
            <a:spLocks noChangeShapeType="1"/>
          </p:cNvSpPr>
          <p:nvPr/>
        </p:nvSpPr>
        <p:spPr bwMode="auto">
          <a:xfrm>
            <a:off x="2009491" y="2889356"/>
            <a:ext cx="0" cy="2545108"/>
          </a:xfrm>
          <a:prstGeom prst="line">
            <a:avLst/>
          </a:prstGeom>
          <a:noFill/>
          <a:ln w="28575">
            <a:solidFill>
              <a:srgbClr val="0066FF"/>
            </a:solidFill>
            <a:round/>
            <a:headEnd/>
            <a:tailEnd type="triangle" w="med" len="med"/>
          </a:ln>
        </p:spPr>
        <p:txBody>
          <a:bodyPr/>
          <a:lstStyle/>
          <a:p>
            <a:endParaRPr lang="ja-JP" altLang="en-US"/>
          </a:p>
        </p:txBody>
      </p:sp>
      <p:sp>
        <p:nvSpPr>
          <p:cNvPr id="28" name="AutoShape 38"/>
          <p:cNvSpPr>
            <a:spLocks noChangeArrowheads="1"/>
          </p:cNvSpPr>
          <p:nvPr/>
        </p:nvSpPr>
        <p:spPr bwMode="auto">
          <a:xfrm>
            <a:off x="2075698" y="2949363"/>
            <a:ext cx="1068120" cy="551075"/>
          </a:xfrm>
          <a:prstGeom prst="roundRect">
            <a:avLst>
              <a:gd name="adj" fmla="val 16667"/>
            </a:avLst>
          </a:prstGeom>
          <a:solidFill>
            <a:srgbClr val="FFFF00"/>
          </a:solidFill>
          <a:ln w="9525">
            <a:solidFill>
              <a:schemeClr val="tx1"/>
            </a:solidFill>
            <a:round/>
            <a:headEnd/>
            <a:tailEnd/>
          </a:ln>
        </p:spPr>
        <p:txBody>
          <a:bodyPr wrap="none" anchor="ctr"/>
          <a:lstStyle/>
          <a:p>
            <a:pPr algn="ctr"/>
            <a:r>
              <a:rPr lang="en-US" altLang="ja-JP" sz="1800" dirty="0">
                <a:solidFill>
                  <a:srgbClr val="FF0066"/>
                </a:solidFill>
                <a:latin typeface="Tahoma" pitchFamily="34" charset="0"/>
                <a:ea typeface="HG明朝B" pitchFamily="17" charset="-128"/>
                <a:cs typeface="Tahoma" pitchFamily="34" charset="0"/>
              </a:rPr>
              <a:t>merge</a:t>
            </a:r>
            <a:br>
              <a:rPr lang="en-US" altLang="ja-JP" sz="1800" dirty="0">
                <a:solidFill>
                  <a:srgbClr val="FF0066"/>
                </a:solidFill>
                <a:latin typeface="Tahoma" pitchFamily="34" charset="0"/>
                <a:ea typeface="HG明朝B" pitchFamily="17" charset="-128"/>
                <a:cs typeface="Tahoma" pitchFamily="34" charset="0"/>
              </a:rPr>
            </a:br>
            <a:r>
              <a:rPr lang="en-US" altLang="ja-JP" sz="1800" dirty="0">
                <a:solidFill>
                  <a:srgbClr val="FF0066"/>
                </a:solidFill>
                <a:latin typeface="Tahoma" pitchFamily="34" charset="0"/>
                <a:ea typeface="HG明朝B" pitchFamily="17" charset="-128"/>
                <a:cs typeface="Tahoma" pitchFamily="34" charset="0"/>
              </a:rPr>
              <a:t>window</a:t>
            </a:r>
          </a:p>
        </p:txBody>
      </p:sp>
      <p:sp>
        <p:nvSpPr>
          <p:cNvPr id="29" name="Text Box 39"/>
          <p:cNvSpPr txBox="1">
            <a:spLocks noChangeArrowheads="1"/>
          </p:cNvSpPr>
          <p:nvPr/>
        </p:nvSpPr>
        <p:spPr bwMode="auto">
          <a:xfrm>
            <a:off x="2643174" y="4371284"/>
            <a:ext cx="641883" cy="338554"/>
          </a:xfrm>
          <a:prstGeom prst="rect">
            <a:avLst/>
          </a:prstGeom>
          <a:noFill/>
          <a:ln w="9525">
            <a:noFill/>
            <a:miter lim="800000"/>
            <a:headEnd/>
            <a:tailEnd/>
          </a:ln>
        </p:spPr>
        <p:txBody>
          <a:bodyPr wrap="square">
            <a:spAutoFit/>
          </a:bodyPr>
          <a:lstStyle/>
          <a:p>
            <a:pPr>
              <a:spcBef>
                <a:spcPct val="50000"/>
              </a:spcBef>
            </a:pPr>
            <a:r>
              <a:rPr lang="en-US" altLang="ja-JP" sz="1600" b="1" dirty="0">
                <a:solidFill>
                  <a:srgbClr val="FF0000"/>
                </a:solidFill>
                <a:latin typeface="Tahoma" pitchFamily="34" charset="0"/>
                <a:ea typeface="HG明朝B" pitchFamily="17" charset="-128"/>
                <a:cs typeface="Tahoma" pitchFamily="34" charset="0"/>
              </a:rPr>
              <a:t>RC1</a:t>
            </a:r>
          </a:p>
        </p:txBody>
      </p:sp>
      <p:sp>
        <p:nvSpPr>
          <p:cNvPr id="30" name="Text Box 40"/>
          <p:cNvSpPr txBox="1">
            <a:spLocks noChangeArrowheads="1"/>
          </p:cNvSpPr>
          <p:nvPr/>
        </p:nvSpPr>
        <p:spPr bwMode="auto">
          <a:xfrm>
            <a:off x="3543995" y="3795993"/>
            <a:ext cx="600266" cy="338554"/>
          </a:xfrm>
          <a:prstGeom prst="rect">
            <a:avLst/>
          </a:prstGeom>
          <a:noFill/>
          <a:ln w="9525">
            <a:noFill/>
            <a:miter lim="800000"/>
            <a:headEnd/>
            <a:tailEnd/>
          </a:ln>
        </p:spPr>
        <p:txBody>
          <a:bodyPr>
            <a:spAutoFit/>
          </a:bodyPr>
          <a:lstStyle/>
          <a:p>
            <a:pPr>
              <a:spcBef>
                <a:spcPct val="50000"/>
              </a:spcBef>
            </a:pPr>
            <a:r>
              <a:rPr lang="en-US" altLang="ja-JP" sz="1600" b="1" dirty="0">
                <a:solidFill>
                  <a:srgbClr val="FF0000"/>
                </a:solidFill>
                <a:latin typeface="Tahoma" pitchFamily="34" charset="0"/>
                <a:ea typeface="HG明朝B" pitchFamily="17" charset="-128"/>
                <a:cs typeface="Tahoma" pitchFamily="34" charset="0"/>
              </a:rPr>
              <a:t>RC2</a:t>
            </a:r>
          </a:p>
        </p:txBody>
      </p:sp>
      <p:sp>
        <p:nvSpPr>
          <p:cNvPr id="31" name="Text Box 41"/>
          <p:cNvSpPr txBox="1">
            <a:spLocks noChangeArrowheads="1"/>
          </p:cNvSpPr>
          <p:nvPr/>
        </p:nvSpPr>
        <p:spPr bwMode="auto">
          <a:xfrm>
            <a:off x="4878410" y="3771208"/>
            <a:ext cx="600266" cy="338554"/>
          </a:xfrm>
          <a:prstGeom prst="rect">
            <a:avLst/>
          </a:prstGeom>
          <a:noFill/>
          <a:ln w="9525">
            <a:noFill/>
            <a:miter lim="800000"/>
            <a:headEnd/>
            <a:tailEnd/>
          </a:ln>
        </p:spPr>
        <p:txBody>
          <a:bodyPr>
            <a:spAutoFit/>
          </a:bodyPr>
          <a:lstStyle/>
          <a:p>
            <a:pPr>
              <a:spcBef>
                <a:spcPct val="50000"/>
              </a:spcBef>
            </a:pPr>
            <a:r>
              <a:rPr lang="en-US" altLang="ja-JP" sz="1600" b="1" dirty="0">
                <a:solidFill>
                  <a:srgbClr val="FF0000"/>
                </a:solidFill>
                <a:latin typeface="Tahoma" pitchFamily="34" charset="0"/>
                <a:ea typeface="HG明朝B" pitchFamily="17" charset="-128"/>
                <a:cs typeface="Tahoma" pitchFamily="34" charset="0"/>
              </a:rPr>
              <a:t>RC3</a:t>
            </a:r>
          </a:p>
        </p:txBody>
      </p:sp>
      <p:sp>
        <p:nvSpPr>
          <p:cNvPr id="32" name="AutoShape 42"/>
          <p:cNvSpPr>
            <a:spLocks noChangeArrowheads="1"/>
          </p:cNvSpPr>
          <p:nvPr/>
        </p:nvSpPr>
        <p:spPr bwMode="auto">
          <a:xfrm>
            <a:off x="5286380" y="2989999"/>
            <a:ext cx="333972" cy="296125"/>
          </a:xfrm>
          <a:prstGeom prst="flowChartSummingJunction">
            <a:avLst/>
          </a:prstGeom>
          <a:solidFill>
            <a:srgbClr val="FF9966"/>
          </a:solidFill>
          <a:ln w="9525">
            <a:solidFill>
              <a:schemeClr val="tx1"/>
            </a:solidFill>
            <a:round/>
            <a:headEnd/>
            <a:tailEnd/>
          </a:ln>
        </p:spPr>
        <p:txBody>
          <a:bodyPr wrap="none" anchor="ctr"/>
          <a:lstStyle/>
          <a:p>
            <a:endParaRPr lang="ja-JP" altLang="en-US">
              <a:latin typeface="Georgia" pitchFamily="18" charset="0"/>
              <a:ea typeface="HG明朝B" pitchFamily="17" charset="-128"/>
            </a:endParaRPr>
          </a:p>
        </p:txBody>
      </p:sp>
      <p:sp>
        <p:nvSpPr>
          <p:cNvPr id="33" name="Text Box 44"/>
          <p:cNvSpPr txBox="1">
            <a:spLocks noChangeArrowheads="1"/>
          </p:cNvSpPr>
          <p:nvPr/>
        </p:nvSpPr>
        <p:spPr bwMode="auto">
          <a:xfrm>
            <a:off x="5078498" y="2711942"/>
            <a:ext cx="600266" cy="338554"/>
          </a:xfrm>
          <a:prstGeom prst="rect">
            <a:avLst/>
          </a:prstGeom>
          <a:noFill/>
          <a:ln w="9525">
            <a:noFill/>
            <a:miter lim="800000"/>
            <a:headEnd/>
            <a:tailEnd/>
          </a:ln>
        </p:spPr>
        <p:txBody>
          <a:bodyPr>
            <a:spAutoFit/>
          </a:bodyPr>
          <a:lstStyle/>
          <a:p>
            <a:pPr>
              <a:spcBef>
                <a:spcPct val="50000"/>
              </a:spcBef>
            </a:pPr>
            <a:r>
              <a:rPr lang="en-US" altLang="ja-JP" sz="1600" b="1" dirty="0">
                <a:solidFill>
                  <a:srgbClr val="FF0000"/>
                </a:solidFill>
                <a:latin typeface="Tahoma" pitchFamily="34" charset="0"/>
                <a:ea typeface="HG明朝B" pitchFamily="17" charset="-128"/>
                <a:cs typeface="Tahoma" pitchFamily="34" charset="0"/>
              </a:rPr>
              <a:t>RC4</a:t>
            </a:r>
          </a:p>
        </p:txBody>
      </p:sp>
      <p:sp>
        <p:nvSpPr>
          <p:cNvPr id="34" name="AutoShape 45"/>
          <p:cNvSpPr>
            <a:spLocks noChangeArrowheads="1"/>
          </p:cNvSpPr>
          <p:nvPr/>
        </p:nvSpPr>
        <p:spPr bwMode="auto">
          <a:xfrm>
            <a:off x="5012293" y="4929199"/>
            <a:ext cx="1200532" cy="622672"/>
          </a:xfrm>
          <a:prstGeom prst="roundRect">
            <a:avLst>
              <a:gd name="adj" fmla="val 16667"/>
            </a:avLst>
          </a:prstGeom>
          <a:solidFill>
            <a:srgbClr val="FFFFCC"/>
          </a:solidFill>
          <a:ln w="9525">
            <a:solidFill>
              <a:schemeClr val="tx1"/>
            </a:solidFill>
            <a:round/>
            <a:headEnd/>
            <a:tailEnd/>
          </a:ln>
        </p:spPr>
        <p:txBody>
          <a:bodyPr wrap="none" anchor="ctr"/>
          <a:lstStyle/>
          <a:p>
            <a:pPr algn="ctr"/>
            <a:r>
              <a:rPr lang="en-US" altLang="ja-JP" sz="1800" dirty="0">
                <a:solidFill>
                  <a:srgbClr val="FF0066"/>
                </a:solidFill>
                <a:latin typeface="Tahoma" pitchFamily="34" charset="0"/>
                <a:ea typeface="HG明朝B" pitchFamily="17" charset="-128"/>
                <a:cs typeface="Tahoma" pitchFamily="34" charset="0"/>
              </a:rPr>
              <a:t>stabilize</a:t>
            </a:r>
            <a:br>
              <a:rPr lang="en-US" altLang="ja-JP" sz="1800" dirty="0">
                <a:solidFill>
                  <a:srgbClr val="FF0066"/>
                </a:solidFill>
                <a:latin typeface="Tahoma" pitchFamily="34" charset="0"/>
                <a:ea typeface="HG明朝B" pitchFamily="17" charset="-128"/>
                <a:cs typeface="Tahoma" pitchFamily="34" charset="0"/>
              </a:rPr>
            </a:br>
            <a:r>
              <a:rPr lang="en-US" altLang="ja-JP" sz="1800" dirty="0">
                <a:solidFill>
                  <a:srgbClr val="FF0066"/>
                </a:solidFill>
                <a:latin typeface="Tahoma" pitchFamily="34" charset="0"/>
                <a:ea typeface="HG明朝B" pitchFamily="17" charset="-128"/>
                <a:cs typeface="Tahoma" pitchFamily="34" charset="0"/>
              </a:rPr>
              <a:t>bug fix only</a:t>
            </a:r>
          </a:p>
        </p:txBody>
      </p:sp>
      <p:sp>
        <p:nvSpPr>
          <p:cNvPr id="35" name="Text Box 48"/>
          <p:cNvSpPr txBox="1">
            <a:spLocks noChangeArrowheads="1"/>
          </p:cNvSpPr>
          <p:nvPr/>
        </p:nvSpPr>
        <p:spPr bwMode="auto">
          <a:xfrm>
            <a:off x="5477942" y="1677912"/>
            <a:ext cx="1594388" cy="338554"/>
          </a:xfrm>
          <a:prstGeom prst="rect">
            <a:avLst/>
          </a:prstGeom>
          <a:solidFill>
            <a:schemeClr val="bg1"/>
          </a:solidFill>
          <a:ln w="9525">
            <a:noFill/>
            <a:miter lim="800000"/>
            <a:headEnd/>
            <a:tailEnd/>
          </a:ln>
        </p:spPr>
        <p:txBody>
          <a:bodyPr wrap="square">
            <a:spAutoFit/>
          </a:bodyPr>
          <a:lstStyle/>
          <a:p>
            <a:pPr algn="ctr">
              <a:spcBef>
                <a:spcPct val="50000"/>
              </a:spcBef>
            </a:pPr>
            <a:r>
              <a:rPr lang="en-US" altLang="ja-JP" sz="1600" b="1" dirty="0">
                <a:solidFill>
                  <a:srgbClr val="FF0000"/>
                </a:solidFill>
                <a:latin typeface="Georgia" pitchFamily="18" charset="0"/>
                <a:ea typeface="HG明朝B" pitchFamily="17" charset="-128"/>
              </a:rPr>
              <a:t> </a:t>
            </a:r>
            <a:r>
              <a:rPr lang="en-US" altLang="ja-JP" sz="1400" dirty="0">
                <a:solidFill>
                  <a:srgbClr val="FF0000"/>
                </a:solidFill>
                <a:latin typeface="Tahoma" pitchFamily="34" charset="0"/>
                <a:ea typeface="HG明朝B" pitchFamily="17" charset="-128"/>
                <a:cs typeface="Tahoma" pitchFamily="34" charset="0"/>
              </a:rPr>
              <a:t>kernel release</a:t>
            </a:r>
          </a:p>
        </p:txBody>
      </p:sp>
      <p:sp>
        <p:nvSpPr>
          <p:cNvPr id="36" name="AutoShape 18"/>
          <p:cNvSpPr>
            <a:spLocks noChangeArrowheads="1"/>
          </p:cNvSpPr>
          <p:nvPr/>
        </p:nvSpPr>
        <p:spPr bwMode="auto">
          <a:xfrm rot="19345101">
            <a:off x="6072517" y="1848939"/>
            <a:ext cx="1693398" cy="414836"/>
          </a:xfrm>
          <a:prstGeom prst="rightArrow">
            <a:avLst>
              <a:gd name="adj1" fmla="val 60352"/>
              <a:gd name="adj2" fmla="val 47238"/>
            </a:avLst>
          </a:prstGeom>
          <a:solidFill>
            <a:srgbClr val="FFFF66"/>
          </a:solidFill>
          <a:ln w="9525">
            <a:solidFill>
              <a:schemeClr val="tx1"/>
            </a:solidFill>
            <a:miter lim="800000"/>
            <a:headEnd/>
            <a:tailEnd/>
          </a:ln>
        </p:spPr>
        <p:txBody>
          <a:bodyPr wrap="none" anchor="ctr"/>
          <a:lstStyle/>
          <a:p>
            <a:endParaRPr lang="ja-JP" altLang="en-US">
              <a:latin typeface="Georgia" pitchFamily="18" charset="0"/>
              <a:ea typeface="HG明朝B" pitchFamily="17" charset="-128"/>
            </a:endParaRPr>
          </a:p>
        </p:txBody>
      </p:sp>
      <p:sp>
        <p:nvSpPr>
          <p:cNvPr id="37" name="AutoShape 19"/>
          <p:cNvSpPr>
            <a:spLocks noChangeArrowheads="1"/>
          </p:cNvSpPr>
          <p:nvPr/>
        </p:nvSpPr>
        <p:spPr bwMode="auto">
          <a:xfrm>
            <a:off x="6154494" y="2357430"/>
            <a:ext cx="333971" cy="296124"/>
          </a:xfrm>
          <a:prstGeom prst="flowChartSummingJunction">
            <a:avLst/>
          </a:prstGeom>
          <a:solidFill>
            <a:srgbClr val="FF9966"/>
          </a:solidFill>
          <a:ln w="9525">
            <a:solidFill>
              <a:schemeClr val="tx1"/>
            </a:solidFill>
            <a:round/>
            <a:headEnd/>
            <a:tailEnd/>
          </a:ln>
        </p:spPr>
        <p:txBody>
          <a:bodyPr wrap="none" anchor="ctr"/>
          <a:lstStyle/>
          <a:p>
            <a:endParaRPr lang="ja-JP" altLang="en-US">
              <a:latin typeface="Georgia" pitchFamily="18" charset="0"/>
              <a:ea typeface="HG明朝B" pitchFamily="17" charset="-128"/>
            </a:endParaRPr>
          </a:p>
        </p:txBody>
      </p:sp>
      <p:sp>
        <p:nvSpPr>
          <p:cNvPr id="38" name="AutoShape 46"/>
          <p:cNvSpPr>
            <a:spLocks noChangeArrowheads="1"/>
          </p:cNvSpPr>
          <p:nvPr/>
        </p:nvSpPr>
        <p:spPr bwMode="auto">
          <a:xfrm>
            <a:off x="6680679" y="1979849"/>
            <a:ext cx="333971" cy="296124"/>
          </a:xfrm>
          <a:prstGeom prst="flowChartSummingJunction">
            <a:avLst/>
          </a:prstGeom>
          <a:solidFill>
            <a:srgbClr val="FF99FF"/>
          </a:solidFill>
          <a:ln w="9525">
            <a:solidFill>
              <a:schemeClr val="tx1"/>
            </a:solidFill>
            <a:round/>
            <a:headEnd/>
            <a:tailEnd/>
          </a:ln>
        </p:spPr>
        <p:txBody>
          <a:bodyPr wrap="none" anchor="ctr"/>
          <a:lstStyle/>
          <a:p>
            <a:endParaRPr lang="ja-JP" altLang="en-US">
              <a:latin typeface="Georgia" pitchFamily="18" charset="0"/>
              <a:ea typeface="HG明朝B" pitchFamily="17" charset="-128"/>
            </a:endParaRPr>
          </a:p>
        </p:txBody>
      </p:sp>
      <p:sp>
        <p:nvSpPr>
          <p:cNvPr id="39" name="AutoShape 47"/>
          <p:cNvSpPr>
            <a:spLocks noChangeArrowheads="1"/>
          </p:cNvSpPr>
          <p:nvPr/>
        </p:nvSpPr>
        <p:spPr bwMode="auto">
          <a:xfrm>
            <a:off x="7147062" y="1601465"/>
            <a:ext cx="333972" cy="296124"/>
          </a:xfrm>
          <a:prstGeom prst="flowChartSummingJunction">
            <a:avLst/>
          </a:prstGeom>
          <a:solidFill>
            <a:srgbClr val="FF99FF"/>
          </a:solidFill>
          <a:ln w="9525">
            <a:solidFill>
              <a:schemeClr val="tx1"/>
            </a:solidFill>
            <a:round/>
            <a:headEnd/>
            <a:tailEnd/>
          </a:ln>
        </p:spPr>
        <p:txBody>
          <a:bodyPr wrap="none" anchor="ctr"/>
          <a:lstStyle/>
          <a:p>
            <a:endParaRPr lang="ja-JP" altLang="en-US">
              <a:latin typeface="Georgia" pitchFamily="18" charset="0"/>
              <a:ea typeface="HG明朝B" pitchFamily="17" charset="-128"/>
            </a:endParaRPr>
          </a:p>
        </p:txBody>
      </p:sp>
      <p:sp>
        <p:nvSpPr>
          <p:cNvPr id="40" name="AutoShape 49"/>
          <p:cNvSpPr>
            <a:spLocks noChangeArrowheads="1"/>
          </p:cNvSpPr>
          <p:nvPr/>
        </p:nvSpPr>
        <p:spPr bwMode="auto">
          <a:xfrm>
            <a:off x="2075698" y="928670"/>
            <a:ext cx="4137127" cy="642942"/>
          </a:xfrm>
          <a:prstGeom prst="leftRightArrow">
            <a:avLst>
              <a:gd name="adj1" fmla="val 55065"/>
              <a:gd name="adj2" fmla="val 60141"/>
            </a:avLst>
          </a:prstGeom>
          <a:solidFill>
            <a:srgbClr val="99FFCC"/>
          </a:solidFill>
          <a:ln w="9525">
            <a:solidFill>
              <a:schemeClr val="tx1"/>
            </a:solidFill>
            <a:miter lim="800000"/>
            <a:headEnd/>
            <a:tailEnd/>
          </a:ln>
        </p:spPr>
        <p:txBody>
          <a:bodyPr wrap="none" anchor="ctr"/>
          <a:lstStyle/>
          <a:p>
            <a:endParaRPr lang="ja-JP" altLang="en-US">
              <a:latin typeface="Georgia" pitchFamily="18" charset="0"/>
              <a:ea typeface="HG明朝B" pitchFamily="17" charset="-128"/>
            </a:endParaRPr>
          </a:p>
        </p:txBody>
      </p:sp>
      <p:sp>
        <p:nvSpPr>
          <p:cNvPr id="41" name="Text Box 50"/>
          <p:cNvSpPr txBox="1">
            <a:spLocks noChangeArrowheads="1"/>
          </p:cNvSpPr>
          <p:nvPr/>
        </p:nvSpPr>
        <p:spPr bwMode="auto">
          <a:xfrm>
            <a:off x="2409669" y="1065644"/>
            <a:ext cx="3470656" cy="369332"/>
          </a:xfrm>
          <a:prstGeom prst="rect">
            <a:avLst/>
          </a:prstGeom>
          <a:noFill/>
          <a:ln w="9525">
            <a:noFill/>
            <a:miter lim="800000"/>
            <a:headEnd/>
            <a:tailEnd/>
          </a:ln>
        </p:spPr>
        <p:txBody>
          <a:bodyPr>
            <a:spAutoFit/>
          </a:bodyPr>
          <a:lstStyle/>
          <a:p>
            <a:pPr>
              <a:spcBef>
                <a:spcPct val="50000"/>
              </a:spcBef>
            </a:pPr>
            <a:r>
              <a:rPr lang="en-US" altLang="ja-JP" dirty="0">
                <a:latin typeface="Tahoma" pitchFamily="34" charset="0"/>
                <a:ea typeface="HG明朝B" pitchFamily="17" charset="-128"/>
                <a:cs typeface="Tahoma" pitchFamily="34" charset="0"/>
              </a:rPr>
              <a:t>Development Cycle ( 3 month )</a:t>
            </a:r>
          </a:p>
        </p:txBody>
      </p:sp>
      <p:sp>
        <p:nvSpPr>
          <p:cNvPr id="42" name="AutoShape 52"/>
          <p:cNvSpPr>
            <a:spLocks noChangeArrowheads="1"/>
          </p:cNvSpPr>
          <p:nvPr/>
        </p:nvSpPr>
        <p:spPr bwMode="auto">
          <a:xfrm>
            <a:off x="3233563" y="2357430"/>
            <a:ext cx="1668386" cy="723627"/>
          </a:xfrm>
          <a:prstGeom prst="roundRect">
            <a:avLst>
              <a:gd name="adj" fmla="val 16667"/>
            </a:avLst>
          </a:prstGeom>
          <a:solidFill>
            <a:srgbClr val="FFFFCC"/>
          </a:solidFill>
          <a:ln w="9525">
            <a:solidFill>
              <a:schemeClr val="tx1"/>
            </a:solidFill>
            <a:round/>
            <a:headEnd/>
            <a:tailEnd/>
          </a:ln>
          <a:effectLst>
            <a:outerShdw blurRad="50800" dist="38100" dir="2700000" algn="tl" rotWithShape="0">
              <a:prstClr val="black">
                <a:alpha val="40000"/>
              </a:prstClr>
            </a:outerShdw>
          </a:effectLst>
        </p:spPr>
        <p:txBody>
          <a:bodyPr wrap="none" anchor="ctr"/>
          <a:lstStyle/>
          <a:p>
            <a:pPr algn="ctr"/>
            <a:r>
              <a:rPr lang="en-US" altLang="ja-JP" sz="2000" dirty="0" smtClean="0">
                <a:solidFill>
                  <a:srgbClr val="FF0066"/>
                </a:solidFill>
                <a:latin typeface="Tahoma" pitchFamily="34" charset="0"/>
                <a:ea typeface="HG明朝B" pitchFamily="17" charset="-128"/>
                <a:cs typeface="Tahoma" pitchFamily="34" charset="0"/>
              </a:rPr>
              <a:t>verification</a:t>
            </a:r>
          </a:p>
          <a:p>
            <a:pPr algn="ctr"/>
            <a:r>
              <a:rPr lang="en-US" altLang="ja-JP" sz="2000" dirty="0" smtClean="0">
                <a:solidFill>
                  <a:srgbClr val="FF0066"/>
                </a:solidFill>
                <a:latin typeface="Tahoma" pitchFamily="34" charset="0"/>
                <a:ea typeface="HG明朝B" pitchFamily="17" charset="-128"/>
                <a:cs typeface="Tahoma" pitchFamily="34" charset="0"/>
              </a:rPr>
              <a:t>period</a:t>
            </a:r>
            <a:endParaRPr lang="en-US" altLang="ja-JP" sz="2000" dirty="0">
              <a:solidFill>
                <a:srgbClr val="FF0066"/>
              </a:solidFill>
              <a:latin typeface="Tahoma" pitchFamily="34" charset="0"/>
              <a:ea typeface="HG明朝B" pitchFamily="17" charset="-128"/>
              <a:cs typeface="Tahoma" pitchFamily="34" charset="0"/>
            </a:endParaRPr>
          </a:p>
        </p:txBody>
      </p:sp>
      <p:sp>
        <p:nvSpPr>
          <p:cNvPr id="43" name="Text Box 53"/>
          <p:cNvSpPr txBox="1">
            <a:spLocks noChangeArrowheads="1"/>
          </p:cNvSpPr>
          <p:nvPr/>
        </p:nvSpPr>
        <p:spPr bwMode="auto">
          <a:xfrm>
            <a:off x="6346707" y="3421598"/>
            <a:ext cx="2202447" cy="774882"/>
          </a:xfrm>
          <a:prstGeom prst="rect">
            <a:avLst/>
          </a:prstGeom>
          <a:noFill/>
          <a:ln w="9525">
            <a:noFill/>
            <a:miter lim="800000"/>
            <a:headEnd/>
            <a:tailEnd/>
          </a:ln>
        </p:spPr>
        <p:txBody>
          <a:bodyPr>
            <a:spAutoFit/>
          </a:bodyPr>
          <a:lstStyle/>
          <a:p>
            <a:pPr>
              <a:spcBef>
                <a:spcPct val="50000"/>
              </a:spcBef>
            </a:pPr>
            <a:r>
              <a:rPr lang="en-US" altLang="ja-JP" sz="1400">
                <a:solidFill>
                  <a:srgbClr val="FF0066"/>
                </a:solidFill>
                <a:latin typeface="Georgia" pitchFamily="18" charset="0"/>
                <a:ea typeface="HG明朝B" pitchFamily="17" charset="-128"/>
              </a:rPr>
              <a:t>If we want to synchronize with mainline kernel code,  RC1 to RC3 period is most important.</a:t>
            </a:r>
          </a:p>
        </p:txBody>
      </p:sp>
      <p:sp>
        <p:nvSpPr>
          <p:cNvPr id="44" name="Text Box 54"/>
          <p:cNvSpPr txBox="1">
            <a:spLocks noChangeArrowheads="1"/>
          </p:cNvSpPr>
          <p:nvPr/>
        </p:nvSpPr>
        <p:spPr bwMode="auto">
          <a:xfrm>
            <a:off x="6412914" y="714356"/>
            <a:ext cx="2202446" cy="600077"/>
          </a:xfrm>
          <a:prstGeom prst="rect">
            <a:avLst/>
          </a:prstGeom>
          <a:noFill/>
          <a:ln w="9525">
            <a:noFill/>
            <a:miter lim="800000"/>
            <a:headEnd/>
            <a:tailEnd/>
          </a:ln>
        </p:spPr>
        <p:txBody>
          <a:bodyPr>
            <a:spAutoFit/>
          </a:bodyPr>
          <a:lstStyle/>
          <a:p>
            <a:pPr>
              <a:spcBef>
                <a:spcPct val="50000"/>
              </a:spcBef>
            </a:pPr>
            <a:r>
              <a:rPr lang="en-US" altLang="ja-JP" sz="1400" dirty="0">
                <a:solidFill>
                  <a:srgbClr val="FF0066"/>
                </a:solidFill>
                <a:latin typeface="Georgia" pitchFamily="18" charset="0"/>
                <a:ea typeface="HG明朝B" pitchFamily="17" charset="-128"/>
              </a:rPr>
              <a:t>At this moment, there is no update (bug fix) happens on SuperH after release.</a:t>
            </a:r>
          </a:p>
        </p:txBody>
      </p:sp>
      <p:sp>
        <p:nvSpPr>
          <p:cNvPr id="58" name="右カーブ矢印 57"/>
          <p:cNvSpPr/>
          <p:nvPr/>
        </p:nvSpPr>
        <p:spPr bwMode="auto">
          <a:xfrm>
            <a:off x="1285852" y="2786058"/>
            <a:ext cx="500066" cy="2928958"/>
          </a:xfrm>
          <a:prstGeom prst="curvedRightArrow">
            <a:avLst/>
          </a:prstGeom>
          <a:solidFill>
            <a:srgbClr val="FF0000"/>
          </a:solidFill>
          <a:ln w="1270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dirty="0" smtClean="0">
              <a:ln>
                <a:noFill/>
              </a:ln>
              <a:solidFill>
                <a:srgbClr val="FF0000"/>
              </a:solidFill>
              <a:effectLst/>
              <a:latin typeface="Arial" charset="0"/>
            </a:endParaRPr>
          </a:p>
        </p:txBody>
      </p:sp>
      <p:sp>
        <p:nvSpPr>
          <p:cNvPr id="59" name="下矢印 58"/>
          <p:cNvSpPr/>
          <p:nvPr/>
        </p:nvSpPr>
        <p:spPr bwMode="auto">
          <a:xfrm>
            <a:off x="3786182" y="1544180"/>
            <a:ext cx="571504" cy="785818"/>
          </a:xfrm>
          <a:prstGeom prst="downArrow">
            <a:avLst/>
          </a:prstGeom>
          <a:solidFill>
            <a:srgbClr val="FF0000"/>
          </a:solidFill>
          <a:ln w="127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Arial" charset="0"/>
            </a:endParaRPr>
          </a:p>
        </p:txBody>
      </p:sp>
      <p:sp>
        <p:nvSpPr>
          <p:cNvPr id="60" name="スライド番号プレースホルダ 59"/>
          <p:cNvSpPr>
            <a:spLocks noGrp="1"/>
          </p:cNvSpPr>
          <p:nvPr>
            <p:ph type="sldNum" sz="quarter" idx="10"/>
          </p:nvPr>
        </p:nvSpPr>
        <p:spPr/>
        <p:txBody>
          <a:bodyPr/>
          <a:lstStyle/>
          <a:p>
            <a:pPr>
              <a:defRPr/>
            </a:pPr>
            <a:fld id="{93A36C13-E645-46A7-93C5-9B7E72A6AD31}" type="slidenum">
              <a:rPr lang="en-US" altLang="ja-JP" smtClean="0"/>
              <a:pPr>
                <a:defRPr/>
              </a:pPr>
              <a:t>2</a:t>
            </a:fld>
            <a:endParaRPr lang="en-US" altLang="ja-JP"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214282" y="269877"/>
            <a:ext cx="8786874" cy="444480"/>
          </a:xfrm>
        </p:spPr>
        <p:txBody>
          <a:bodyPr/>
          <a:lstStyle/>
          <a:p>
            <a:r>
              <a:rPr kumimoji="1" lang="en-US" altLang="ja-JP" dirty="0" smtClean="0"/>
              <a:t>kernel</a:t>
            </a:r>
            <a:r>
              <a:rPr kumimoji="1" lang="ja-JP" altLang="en-US" dirty="0" smtClean="0"/>
              <a:t> は相当良くなってきた （顧客も注目している）</a:t>
            </a:r>
            <a:r>
              <a:rPr kumimoji="1" lang="en-US" altLang="ja-JP" dirty="0" smtClean="0"/>
              <a:t>…..</a:t>
            </a:r>
            <a:r>
              <a:rPr kumimoji="1" lang="ja-JP" altLang="en-US" dirty="0" smtClean="0"/>
              <a:t>　が、</a:t>
            </a:r>
            <a:endParaRPr kumimoji="1" lang="ja-JP" altLang="en-US" dirty="0"/>
          </a:p>
        </p:txBody>
      </p:sp>
      <p:pic>
        <p:nvPicPr>
          <p:cNvPr id="4" name="図 3" descr="contribution.JPG"/>
          <p:cNvPicPr>
            <a:picLocks noChangeAspect="1"/>
          </p:cNvPicPr>
          <p:nvPr/>
        </p:nvPicPr>
        <p:blipFill>
          <a:blip r:embed="rId2"/>
          <a:stretch>
            <a:fillRect/>
          </a:stretch>
        </p:blipFill>
        <p:spPr>
          <a:xfrm>
            <a:off x="285720" y="928670"/>
            <a:ext cx="4714908" cy="5000660"/>
          </a:xfrm>
          <a:prstGeom prst="rect">
            <a:avLst/>
          </a:prstGeom>
          <a:ln>
            <a:gradFill>
              <a:gsLst>
                <a:gs pos="0">
                  <a:schemeClr val="bg1">
                    <a:lumMod val="75000"/>
                  </a:schemeClr>
                </a:gs>
                <a:gs pos="50000">
                  <a:schemeClr val="accent1">
                    <a:shade val="67500"/>
                    <a:satMod val="115000"/>
                  </a:schemeClr>
                </a:gs>
                <a:gs pos="100000">
                  <a:schemeClr val="accent1">
                    <a:shade val="100000"/>
                    <a:satMod val="115000"/>
                  </a:schemeClr>
                </a:gs>
              </a:gsLst>
              <a:lin ang="5400000" scaled="0"/>
            </a:gradFill>
          </a:ln>
        </p:spPr>
      </p:pic>
      <p:graphicFrame>
        <p:nvGraphicFramePr>
          <p:cNvPr id="6" name="図表 5"/>
          <p:cNvGraphicFramePr/>
          <p:nvPr/>
        </p:nvGraphicFramePr>
        <p:xfrm>
          <a:off x="5214942" y="857232"/>
          <a:ext cx="3643338" cy="52149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スライド番号プレースホルダ 6"/>
          <p:cNvSpPr>
            <a:spLocks noGrp="1"/>
          </p:cNvSpPr>
          <p:nvPr>
            <p:ph type="sldNum" sz="quarter" idx="10"/>
          </p:nvPr>
        </p:nvSpPr>
        <p:spPr/>
        <p:txBody>
          <a:bodyPr/>
          <a:lstStyle/>
          <a:p>
            <a:pPr>
              <a:defRPr/>
            </a:pPr>
            <a:fld id="{93A36C13-E645-46A7-93C5-9B7E72A6AD31}" type="slidenum">
              <a:rPr lang="en-US" altLang="ja-JP" smtClean="0"/>
              <a:pPr>
                <a:defRPr/>
              </a:pPr>
              <a:t>3</a:t>
            </a:fld>
            <a:endParaRPr lang="en-US" altLang="ja-JP"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a:t>
            </a:r>
            <a:r>
              <a:rPr lang="ja-JP" altLang="en-US" dirty="0" smtClean="0"/>
              <a:t>補足</a:t>
            </a:r>
            <a:r>
              <a:rPr kumimoji="1" lang="ja-JP" altLang="en-US" dirty="0" smtClean="0"/>
              <a:t>）　</a:t>
            </a:r>
            <a:r>
              <a:rPr kumimoji="1" lang="en-US" altLang="ja-JP" dirty="0" smtClean="0"/>
              <a:t>Paul Mundt </a:t>
            </a:r>
            <a:r>
              <a:rPr lang="ja-JP" altLang="en-US" dirty="0" smtClean="0"/>
              <a:t>最新の</a:t>
            </a:r>
            <a:r>
              <a:rPr kumimoji="1" lang="ja-JP" altLang="en-US" dirty="0" smtClean="0"/>
              <a:t>活動成果</a:t>
            </a:r>
            <a:r>
              <a:rPr kumimoji="1" lang="en-US" altLang="ja-JP" dirty="0" smtClean="0"/>
              <a:t/>
            </a:r>
            <a:br>
              <a:rPr kumimoji="1" lang="en-US" altLang="ja-JP" dirty="0" smtClean="0"/>
            </a:br>
            <a:endParaRPr kumimoji="1" lang="ja-JP" altLang="en-US" dirty="0"/>
          </a:p>
        </p:txBody>
      </p:sp>
      <p:sp>
        <p:nvSpPr>
          <p:cNvPr id="4" name="スライド番号プレースホルダ 3"/>
          <p:cNvSpPr>
            <a:spLocks noGrp="1"/>
          </p:cNvSpPr>
          <p:nvPr>
            <p:ph type="sldNum" sz="quarter" idx="10"/>
          </p:nvPr>
        </p:nvSpPr>
        <p:spPr/>
        <p:txBody>
          <a:bodyPr/>
          <a:lstStyle/>
          <a:p>
            <a:pPr>
              <a:defRPr/>
            </a:pPr>
            <a:fld id="{93A36C13-E645-46A7-93C5-9B7E72A6AD31}" type="slidenum">
              <a:rPr lang="en-US" altLang="ja-JP" smtClean="0"/>
              <a:pPr>
                <a:defRPr/>
              </a:pPr>
              <a:t>4</a:t>
            </a:fld>
            <a:endParaRPr lang="en-US" altLang="ja-JP" dirty="0"/>
          </a:p>
        </p:txBody>
      </p:sp>
      <p:pic>
        <p:nvPicPr>
          <p:cNvPr id="5" name="図 4" descr="paula.JPG"/>
          <p:cNvPicPr>
            <a:picLocks noChangeAspect="1"/>
          </p:cNvPicPr>
          <p:nvPr/>
        </p:nvPicPr>
        <p:blipFill>
          <a:blip r:embed="rId2"/>
          <a:stretch>
            <a:fillRect/>
          </a:stretch>
        </p:blipFill>
        <p:spPr>
          <a:xfrm>
            <a:off x="500034" y="714356"/>
            <a:ext cx="8215370" cy="5500726"/>
          </a:xfrm>
          <a:prstGeom prst="rect">
            <a:avLst/>
          </a:prstGeom>
        </p:spPr>
      </p:pic>
      <p:cxnSp>
        <p:nvCxnSpPr>
          <p:cNvPr id="7" name="直線矢印コネクタ 6"/>
          <p:cNvCxnSpPr/>
          <p:nvPr/>
        </p:nvCxnSpPr>
        <p:spPr bwMode="auto">
          <a:xfrm>
            <a:off x="285720" y="4162340"/>
            <a:ext cx="2071702" cy="1588"/>
          </a:xfrm>
          <a:prstGeom prst="straightConnector1">
            <a:avLst/>
          </a:prstGeom>
          <a:solidFill>
            <a:schemeClr val="accent1"/>
          </a:solidFill>
          <a:ln w="25400" cap="flat" cmpd="sng" algn="ctr">
            <a:solidFill>
              <a:srgbClr val="FF0000"/>
            </a:solidFill>
            <a:prstDash val="solid"/>
            <a:round/>
            <a:headEnd type="none" w="med" len="med"/>
            <a:tailEnd type="arrow"/>
          </a:ln>
          <a:effectLst/>
        </p:spPr>
      </p:cxnSp>
      <p:sp>
        <p:nvSpPr>
          <p:cNvPr id="8" name="テキスト ボックス 7"/>
          <p:cNvSpPr txBox="1"/>
          <p:nvPr/>
        </p:nvSpPr>
        <p:spPr>
          <a:xfrm>
            <a:off x="5214942" y="6143644"/>
            <a:ext cx="3643338" cy="369332"/>
          </a:xfrm>
          <a:prstGeom prst="rect">
            <a:avLst/>
          </a:prstGeom>
          <a:noFill/>
        </p:spPr>
        <p:txBody>
          <a:bodyPr wrap="square" rtlCol="0">
            <a:spAutoFit/>
          </a:bodyPr>
          <a:lstStyle/>
          <a:p>
            <a:r>
              <a:rPr lang="en-US" altLang="ja-JP" dirty="0" smtClean="0">
                <a:solidFill>
                  <a:schemeClr val="accent2">
                    <a:lumMod val="50000"/>
                  </a:schemeClr>
                </a:solidFill>
              </a:rPr>
              <a:t>http://tree.celinuxforum.org/gitstat/</a:t>
            </a:r>
            <a:endParaRPr kumimoji="1" lang="ja-JP" altLang="en-US" dirty="0">
              <a:solidFill>
                <a:schemeClr val="accent2">
                  <a:lumMod val="50000"/>
                </a:schemeClr>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テキスト ボックス 23"/>
          <p:cNvSpPr txBox="1"/>
          <p:nvPr/>
        </p:nvSpPr>
        <p:spPr>
          <a:xfrm>
            <a:off x="71406" y="1785926"/>
            <a:ext cx="3214710" cy="923330"/>
          </a:xfrm>
          <a:prstGeom prst="rect">
            <a:avLst/>
          </a:prstGeom>
          <a:solidFill>
            <a:schemeClr val="accent4">
              <a:lumMod val="20000"/>
              <a:lumOff val="80000"/>
              <a:alpha val="66000"/>
            </a:schemeClr>
          </a:solidFill>
        </p:spPr>
        <p:txBody>
          <a:bodyPr wrap="square" rtlCol="0">
            <a:spAutoFit/>
          </a:bodyPr>
          <a:lstStyle/>
          <a:p>
            <a:r>
              <a:rPr kumimoji="1" lang="en-US" altLang="ja-JP" dirty="0" smtClean="0">
                <a:solidFill>
                  <a:srgbClr val="FF0000"/>
                </a:solidFill>
                <a:latin typeface="Tahoma" pitchFamily="34" charset="0"/>
                <a:cs typeface="Tahoma" pitchFamily="34" charset="0"/>
              </a:rPr>
              <a:t>Linux</a:t>
            </a:r>
            <a:r>
              <a:rPr lang="ja-JP" altLang="en-US" dirty="0" smtClean="0">
                <a:solidFill>
                  <a:srgbClr val="FF0000"/>
                </a:solidFill>
                <a:latin typeface="Tahoma" pitchFamily="34" charset="0"/>
                <a:cs typeface="Tahoma" pitchFamily="34" charset="0"/>
              </a:rPr>
              <a:t> など </a:t>
            </a:r>
            <a:r>
              <a:rPr lang="en-US" altLang="ja-JP" dirty="0" err="1" smtClean="0">
                <a:solidFill>
                  <a:srgbClr val="FF0000"/>
                </a:solidFill>
                <a:latin typeface="Tahoma" pitchFamily="34" charset="0"/>
                <a:cs typeface="Tahoma" pitchFamily="34" charset="0"/>
              </a:rPr>
              <a:t>opensource</a:t>
            </a:r>
            <a:r>
              <a:rPr lang="ja-JP" altLang="en-US" dirty="0" smtClean="0">
                <a:solidFill>
                  <a:srgbClr val="FF0000"/>
                </a:solidFill>
                <a:latin typeface="Tahoma" pitchFamily="34" charset="0"/>
                <a:cs typeface="Tahoma" pitchFamily="34" charset="0"/>
              </a:rPr>
              <a:t> の品質を改善していくためにはサイクルを回し続けることが必須である</a:t>
            </a:r>
            <a:endParaRPr lang="en-US" altLang="ja-JP" dirty="0" smtClean="0">
              <a:solidFill>
                <a:srgbClr val="FF0000"/>
              </a:solidFill>
              <a:latin typeface="Tahoma" pitchFamily="34" charset="0"/>
              <a:cs typeface="Tahoma" pitchFamily="34" charset="0"/>
            </a:endParaRPr>
          </a:p>
        </p:txBody>
      </p:sp>
      <p:sp>
        <p:nvSpPr>
          <p:cNvPr id="26" name="円/楕円 25"/>
          <p:cNvSpPr/>
          <p:nvPr/>
        </p:nvSpPr>
        <p:spPr bwMode="auto">
          <a:xfrm>
            <a:off x="2848061" y="1928802"/>
            <a:ext cx="3500462" cy="3357586"/>
          </a:xfrm>
          <a:prstGeom prst="ellipse">
            <a:avLst/>
          </a:prstGeom>
          <a:noFill/>
          <a:ln w="444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Arial" charset="0"/>
            </a:endParaRPr>
          </a:p>
        </p:txBody>
      </p:sp>
      <p:sp>
        <p:nvSpPr>
          <p:cNvPr id="25" name="テキスト ボックス 24"/>
          <p:cNvSpPr txBox="1"/>
          <p:nvPr/>
        </p:nvSpPr>
        <p:spPr>
          <a:xfrm>
            <a:off x="71406" y="5286388"/>
            <a:ext cx="3214710" cy="923330"/>
          </a:xfrm>
          <a:prstGeom prst="rect">
            <a:avLst/>
          </a:prstGeom>
          <a:solidFill>
            <a:schemeClr val="accent4">
              <a:lumMod val="20000"/>
              <a:lumOff val="80000"/>
              <a:alpha val="66000"/>
            </a:schemeClr>
          </a:solidFill>
        </p:spPr>
        <p:txBody>
          <a:bodyPr wrap="square" rtlCol="0">
            <a:spAutoFit/>
          </a:bodyPr>
          <a:lstStyle/>
          <a:p>
            <a:r>
              <a:rPr lang="ja-JP" altLang="en-US" dirty="0" smtClean="0">
                <a:solidFill>
                  <a:srgbClr val="FF0000"/>
                </a:solidFill>
                <a:latin typeface="Tahoma" pitchFamily="34" charset="0"/>
                <a:cs typeface="Tahoma" pitchFamily="34" charset="0"/>
              </a:rPr>
              <a:t>改善結果を分岐させてしまうと</a:t>
            </a:r>
            <a:r>
              <a:rPr lang="en-US" altLang="ja-JP" dirty="0" smtClean="0">
                <a:solidFill>
                  <a:srgbClr val="FF0000"/>
                </a:solidFill>
                <a:latin typeface="Tahoma" pitchFamily="34" charset="0"/>
                <a:cs typeface="Tahoma" pitchFamily="34" charset="0"/>
              </a:rPr>
              <a:t/>
            </a:r>
            <a:br>
              <a:rPr lang="en-US" altLang="ja-JP" dirty="0" smtClean="0">
                <a:solidFill>
                  <a:srgbClr val="FF0000"/>
                </a:solidFill>
                <a:latin typeface="Tahoma" pitchFamily="34" charset="0"/>
                <a:cs typeface="Tahoma" pitchFamily="34" charset="0"/>
              </a:rPr>
            </a:br>
            <a:r>
              <a:rPr lang="ja-JP" altLang="en-US" dirty="0" smtClean="0">
                <a:solidFill>
                  <a:srgbClr val="FF0000"/>
                </a:solidFill>
                <a:latin typeface="Tahoma" pitchFamily="34" charset="0"/>
                <a:cs typeface="Tahoma" pitchFamily="34" charset="0"/>
              </a:rPr>
              <a:t>結局、品質が下がることになる</a:t>
            </a:r>
            <a:endParaRPr lang="en-US" altLang="ja-JP" dirty="0" smtClean="0">
              <a:solidFill>
                <a:srgbClr val="FF0000"/>
              </a:solidFill>
              <a:latin typeface="Tahoma" pitchFamily="34" charset="0"/>
              <a:cs typeface="Tahoma" pitchFamily="34" charset="0"/>
            </a:endParaRPr>
          </a:p>
          <a:p>
            <a:r>
              <a:rPr kumimoji="1" lang="ja-JP" altLang="en-US" dirty="0" smtClean="0">
                <a:solidFill>
                  <a:srgbClr val="FF0000"/>
                </a:solidFill>
                <a:latin typeface="Tahoma" pitchFamily="34" charset="0"/>
                <a:cs typeface="Tahoma" pitchFamily="34" charset="0"/>
              </a:rPr>
              <a:t>顧客はこれを非常に問題視</a:t>
            </a:r>
            <a:endParaRPr kumimoji="1" lang="en-US" altLang="ja-JP" dirty="0" smtClean="0">
              <a:solidFill>
                <a:srgbClr val="FF0000"/>
              </a:solidFill>
              <a:latin typeface="Tahoma" pitchFamily="34" charset="0"/>
              <a:cs typeface="Tahoma" pitchFamily="34" charset="0"/>
            </a:endParaRPr>
          </a:p>
        </p:txBody>
      </p:sp>
      <p:sp>
        <p:nvSpPr>
          <p:cNvPr id="20" name="爆発 2 19"/>
          <p:cNvSpPr/>
          <p:nvPr/>
        </p:nvSpPr>
        <p:spPr bwMode="auto">
          <a:xfrm>
            <a:off x="6286512" y="642918"/>
            <a:ext cx="2643206" cy="2571768"/>
          </a:xfrm>
          <a:prstGeom prst="irregularSeal2">
            <a:avLst/>
          </a:prstGeom>
          <a:gradFill flip="none" rotWithShape="1">
            <a:gsLst>
              <a:gs pos="75000">
                <a:srgbClr val="FFFF00"/>
              </a:gs>
              <a:gs pos="19000">
                <a:schemeClr val="accent5">
                  <a:lumMod val="40000"/>
                  <a:lumOff val="60000"/>
                </a:schemeClr>
              </a:gs>
              <a:gs pos="19000">
                <a:schemeClr val="accent5">
                  <a:lumMod val="40000"/>
                  <a:lumOff val="60000"/>
                </a:schemeClr>
              </a:gs>
              <a:gs pos="19000">
                <a:schemeClr val="accent5">
                  <a:lumMod val="40000"/>
                  <a:lumOff val="6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path path="circle">
              <a:fillToRect l="50000" t="50000" r="50000" b="50000"/>
            </a:path>
            <a:tileRect/>
          </a:gradFill>
          <a:ln w="12700" cap="flat" cmpd="sng" algn="ctr">
            <a:noFill/>
            <a:prstDash val="solid"/>
            <a:round/>
            <a:headEnd type="none" w="med" len="med"/>
            <a:tailEnd type="none" w="med" len="med"/>
          </a:ln>
          <a:effectLst>
            <a:outerShdw blurRad="50800" dist="38100" dir="5400000" algn="t" rotWithShape="0">
              <a:schemeClr val="accent4">
                <a:lumMod val="40000"/>
                <a:lumOff val="60000"/>
                <a:alpha val="40000"/>
              </a:scheme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Arial" charset="0"/>
            </a:endParaRPr>
          </a:p>
        </p:txBody>
      </p:sp>
      <p:sp>
        <p:nvSpPr>
          <p:cNvPr id="2" name="タイトル 1"/>
          <p:cNvSpPr>
            <a:spLocks noGrp="1"/>
          </p:cNvSpPr>
          <p:nvPr>
            <p:ph type="title"/>
          </p:nvPr>
        </p:nvSpPr>
        <p:spPr/>
        <p:txBody>
          <a:bodyPr/>
          <a:lstStyle/>
          <a:p>
            <a:r>
              <a:rPr kumimoji="1" lang="en-US" altLang="ja-JP" dirty="0" err="1" smtClean="0"/>
              <a:t>Opensource</a:t>
            </a:r>
            <a:r>
              <a:rPr kumimoji="1" lang="ja-JP" altLang="en-US" dirty="0" smtClean="0"/>
              <a:t> の </a:t>
            </a:r>
            <a:r>
              <a:rPr kumimoji="1" lang="en-US" altLang="ja-JP" dirty="0" smtClean="0"/>
              <a:t>Eco</a:t>
            </a:r>
            <a:r>
              <a:rPr kumimoji="1" lang="ja-JP" altLang="en-US" dirty="0" smtClean="0"/>
              <a:t> </a:t>
            </a:r>
            <a:r>
              <a:rPr kumimoji="1" lang="en-US" altLang="ja-JP" dirty="0" smtClean="0"/>
              <a:t>System</a:t>
            </a:r>
            <a:r>
              <a:rPr kumimoji="1" lang="ja-JP" altLang="en-US" dirty="0" smtClean="0"/>
              <a:t> （＝検疫システム）</a:t>
            </a:r>
            <a:endParaRPr kumimoji="1" lang="ja-JP" altLang="en-US" dirty="0"/>
          </a:p>
        </p:txBody>
      </p:sp>
      <p:graphicFrame>
        <p:nvGraphicFramePr>
          <p:cNvPr id="4" name="図表 3"/>
          <p:cNvGraphicFramePr/>
          <p:nvPr/>
        </p:nvGraphicFramePr>
        <p:xfrm>
          <a:off x="1524000" y="139700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円/楕円 5"/>
          <p:cNvSpPr/>
          <p:nvPr/>
        </p:nvSpPr>
        <p:spPr bwMode="auto">
          <a:xfrm>
            <a:off x="7072330" y="1428736"/>
            <a:ext cx="1000132" cy="1000132"/>
          </a:xfrm>
          <a:prstGeom prst="ellipse">
            <a:avLst/>
          </a:prstGeom>
          <a:gradFill flip="none" rotWithShape="1">
            <a:gsLst>
              <a:gs pos="33000">
                <a:srgbClr val="FFC000"/>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path path="circle">
              <a:fillToRect l="50000" t="50000" r="50000" b="50000"/>
            </a:path>
            <a:tileRect/>
          </a:gradFill>
          <a:ln w="1270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sz="2000" b="0" i="0" u="none" strike="noStrike" cap="none" normalizeH="0" baseline="0" dirty="0" smtClean="0">
                <a:ln>
                  <a:noFill/>
                </a:ln>
                <a:solidFill>
                  <a:schemeClr val="accent1">
                    <a:lumMod val="50000"/>
                  </a:schemeClr>
                </a:solidFill>
                <a:effectLst/>
                <a:latin typeface="Tahoma" pitchFamily="34" charset="0"/>
                <a:cs typeface="Tahoma" pitchFamily="34" charset="0"/>
              </a:rPr>
              <a:t>Fork</a:t>
            </a:r>
            <a:endParaRPr kumimoji="0" lang="ja-JP" altLang="en-US" sz="2000" b="0" i="0" u="none" strike="noStrike" cap="none" normalizeH="0" baseline="0" dirty="0" smtClean="0">
              <a:ln>
                <a:noFill/>
              </a:ln>
              <a:solidFill>
                <a:schemeClr val="accent1">
                  <a:lumMod val="50000"/>
                </a:schemeClr>
              </a:solidFill>
              <a:effectLst/>
              <a:latin typeface="Tahoma" pitchFamily="34" charset="0"/>
              <a:cs typeface="Tahoma" pitchFamily="34" charset="0"/>
            </a:endParaRPr>
          </a:p>
        </p:txBody>
      </p:sp>
      <p:cxnSp>
        <p:nvCxnSpPr>
          <p:cNvPr id="8" name="直線矢印コネクタ 7"/>
          <p:cNvCxnSpPr/>
          <p:nvPr/>
        </p:nvCxnSpPr>
        <p:spPr bwMode="auto">
          <a:xfrm>
            <a:off x="5572132" y="2000240"/>
            <a:ext cx="1428760" cy="1588"/>
          </a:xfrm>
          <a:prstGeom prst="straightConnector1">
            <a:avLst/>
          </a:prstGeom>
          <a:solidFill>
            <a:schemeClr val="accent1"/>
          </a:solidFill>
          <a:ln w="38100" cap="flat" cmpd="sng" algn="ctr">
            <a:solidFill>
              <a:schemeClr val="bg2">
                <a:lumMod val="50000"/>
              </a:schemeClr>
            </a:solidFill>
            <a:prstDash val="solid"/>
            <a:round/>
            <a:headEnd type="none" w="med" len="med"/>
            <a:tailEnd type="arrow"/>
          </a:ln>
          <a:effectLst/>
        </p:spPr>
      </p:cxnSp>
      <p:cxnSp>
        <p:nvCxnSpPr>
          <p:cNvPr id="10" name="直線矢印コネクタ 9"/>
          <p:cNvCxnSpPr/>
          <p:nvPr/>
        </p:nvCxnSpPr>
        <p:spPr bwMode="auto">
          <a:xfrm rot="5400000" flipH="1" flipV="1">
            <a:off x="7537471" y="1106471"/>
            <a:ext cx="357190" cy="1588"/>
          </a:xfrm>
          <a:prstGeom prst="straightConnector1">
            <a:avLst/>
          </a:prstGeom>
          <a:solidFill>
            <a:schemeClr val="accent1"/>
          </a:solidFill>
          <a:ln w="25400" cap="flat" cmpd="sng" algn="ctr">
            <a:solidFill>
              <a:srgbClr val="FF7C80"/>
            </a:solidFill>
            <a:prstDash val="solid"/>
            <a:round/>
            <a:headEnd type="none" w="med" len="med"/>
            <a:tailEnd type="arrow"/>
          </a:ln>
          <a:effectLst/>
        </p:spPr>
      </p:cxnSp>
      <p:cxnSp>
        <p:nvCxnSpPr>
          <p:cNvPr id="12" name="直線矢印コネクタ 11"/>
          <p:cNvCxnSpPr/>
          <p:nvPr/>
        </p:nvCxnSpPr>
        <p:spPr bwMode="auto">
          <a:xfrm rot="5400000" flipH="1" flipV="1">
            <a:off x="7966893" y="1106471"/>
            <a:ext cx="285752" cy="214314"/>
          </a:xfrm>
          <a:prstGeom prst="straightConnector1">
            <a:avLst/>
          </a:prstGeom>
          <a:solidFill>
            <a:schemeClr val="accent1"/>
          </a:solidFill>
          <a:ln w="25400" cap="flat" cmpd="sng" algn="ctr">
            <a:solidFill>
              <a:srgbClr val="FF7C80"/>
            </a:solidFill>
            <a:prstDash val="solid"/>
            <a:round/>
            <a:headEnd type="none" w="med" len="med"/>
            <a:tailEnd type="arrow"/>
          </a:ln>
          <a:effectLst/>
        </p:spPr>
      </p:cxnSp>
      <p:cxnSp>
        <p:nvCxnSpPr>
          <p:cNvPr id="14" name="直線矢印コネクタ 13"/>
          <p:cNvCxnSpPr/>
          <p:nvPr/>
        </p:nvCxnSpPr>
        <p:spPr bwMode="auto">
          <a:xfrm flipV="1">
            <a:off x="8216926" y="1356504"/>
            <a:ext cx="357190" cy="214314"/>
          </a:xfrm>
          <a:prstGeom prst="straightConnector1">
            <a:avLst/>
          </a:prstGeom>
          <a:solidFill>
            <a:schemeClr val="accent1"/>
          </a:solidFill>
          <a:ln w="25400" cap="flat" cmpd="sng" algn="ctr">
            <a:solidFill>
              <a:srgbClr val="FF7C80"/>
            </a:solidFill>
            <a:prstDash val="solid"/>
            <a:round/>
            <a:headEnd type="none" w="med" len="med"/>
            <a:tailEnd type="arrow"/>
          </a:ln>
          <a:effectLst/>
        </p:spPr>
      </p:cxnSp>
      <p:cxnSp>
        <p:nvCxnSpPr>
          <p:cNvPr id="17" name="直線矢印コネクタ 16"/>
          <p:cNvCxnSpPr/>
          <p:nvPr/>
        </p:nvCxnSpPr>
        <p:spPr bwMode="auto">
          <a:xfrm>
            <a:off x="8288364" y="1856570"/>
            <a:ext cx="428628" cy="1588"/>
          </a:xfrm>
          <a:prstGeom prst="straightConnector1">
            <a:avLst/>
          </a:prstGeom>
          <a:solidFill>
            <a:schemeClr val="accent1"/>
          </a:solidFill>
          <a:ln w="25400" cap="flat" cmpd="sng" algn="ctr">
            <a:solidFill>
              <a:srgbClr val="FF7C80"/>
            </a:solidFill>
            <a:prstDash val="solid"/>
            <a:round/>
            <a:headEnd type="none" w="med" len="med"/>
            <a:tailEnd type="arrow"/>
          </a:ln>
          <a:effectLst/>
        </p:spPr>
      </p:cxnSp>
      <p:sp>
        <p:nvSpPr>
          <p:cNvPr id="18" name="テキスト ボックス 17"/>
          <p:cNvSpPr txBox="1"/>
          <p:nvPr/>
        </p:nvSpPr>
        <p:spPr>
          <a:xfrm>
            <a:off x="7358082" y="2974959"/>
            <a:ext cx="1500198" cy="2246769"/>
          </a:xfrm>
          <a:prstGeom prst="rect">
            <a:avLst/>
          </a:prstGeom>
          <a:noFill/>
        </p:spPr>
        <p:txBody>
          <a:bodyPr wrap="square" rtlCol="0">
            <a:spAutoFit/>
          </a:bodyPr>
          <a:lstStyle/>
          <a:p>
            <a:r>
              <a:rPr lang="ja-JP" altLang="en-US" sz="2000" dirty="0" smtClean="0">
                <a:solidFill>
                  <a:srgbClr val="FF0000"/>
                </a:solidFill>
              </a:rPr>
              <a:t>ﾏｽﾀｰｺｰﾄﾞに</a:t>
            </a:r>
            <a:endParaRPr lang="en-US" altLang="ja-JP" sz="2000" dirty="0" smtClean="0">
              <a:solidFill>
                <a:srgbClr val="FF0000"/>
              </a:solidFill>
            </a:endParaRPr>
          </a:p>
          <a:p>
            <a:r>
              <a:rPr lang="ja-JP" altLang="en-US" sz="2000" dirty="0" smtClean="0">
                <a:solidFill>
                  <a:srgbClr val="FF0000"/>
                </a:solidFill>
              </a:rPr>
              <a:t>戻せないと</a:t>
            </a:r>
            <a:r>
              <a:rPr lang="en-US" altLang="ja-JP" sz="2000" dirty="0" smtClean="0">
                <a:solidFill>
                  <a:srgbClr val="FF0000"/>
                </a:solidFill>
              </a:rPr>
              <a:t/>
            </a:r>
            <a:br>
              <a:rPr lang="en-US" altLang="ja-JP" sz="2000" dirty="0" smtClean="0">
                <a:solidFill>
                  <a:srgbClr val="FF0000"/>
                </a:solidFill>
              </a:rPr>
            </a:br>
            <a:r>
              <a:rPr lang="ja-JP" altLang="en-US" sz="2000" dirty="0" smtClean="0">
                <a:solidFill>
                  <a:srgbClr val="FF0000"/>
                </a:solidFill>
              </a:rPr>
              <a:t>成果が発散</a:t>
            </a:r>
            <a:endParaRPr lang="en-US" altLang="ja-JP" sz="2000" dirty="0" smtClean="0">
              <a:solidFill>
                <a:srgbClr val="FF0000"/>
              </a:solidFill>
            </a:endParaRPr>
          </a:p>
          <a:p>
            <a:r>
              <a:rPr kumimoji="1" lang="ja-JP" altLang="en-US" sz="2000" dirty="0" smtClean="0">
                <a:solidFill>
                  <a:srgbClr val="FF0000"/>
                </a:solidFill>
              </a:rPr>
              <a:t>　　↓</a:t>
            </a:r>
            <a:r>
              <a:rPr kumimoji="1" lang="en-US" altLang="ja-JP" sz="2000" dirty="0" smtClean="0">
                <a:solidFill>
                  <a:srgbClr val="FF0000"/>
                </a:solidFill>
              </a:rPr>
              <a:t/>
            </a:r>
            <a:br>
              <a:rPr kumimoji="1" lang="en-US" altLang="ja-JP" sz="2000" dirty="0" smtClean="0">
                <a:solidFill>
                  <a:srgbClr val="FF0000"/>
                </a:solidFill>
              </a:rPr>
            </a:br>
            <a:r>
              <a:rPr kumimoji="1" lang="ja-JP" altLang="en-US" sz="2000" dirty="0" smtClean="0">
                <a:solidFill>
                  <a:srgbClr val="FF0000"/>
                </a:solidFill>
              </a:rPr>
              <a:t>結果的には品質が低下</a:t>
            </a:r>
            <a:r>
              <a:rPr kumimoji="1" lang="en-US" altLang="ja-JP" sz="2000" dirty="0" smtClean="0">
                <a:solidFill>
                  <a:srgbClr val="FF0000"/>
                </a:solidFill>
              </a:rPr>
              <a:t/>
            </a:r>
            <a:br>
              <a:rPr kumimoji="1" lang="en-US" altLang="ja-JP" sz="2000" dirty="0" smtClean="0">
                <a:solidFill>
                  <a:srgbClr val="FF0000"/>
                </a:solidFill>
              </a:rPr>
            </a:br>
            <a:r>
              <a:rPr kumimoji="1" lang="ja-JP" altLang="en-US" sz="2000" dirty="0" smtClean="0">
                <a:solidFill>
                  <a:srgbClr val="FF0000"/>
                </a:solidFill>
              </a:rPr>
              <a:t>してしまう</a:t>
            </a:r>
            <a:endParaRPr kumimoji="1" lang="ja-JP" altLang="en-US" sz="2000" dirty="0">
              <a:solidFill>
                <a:srgbClr val="FF0000"/>
              </a:solidFill>
            </a:endParaRPr>
          </a:p>
        </p:txBody>
      </p:sp>
      <p:sp>
        <p:nvSpPr>
          <p:cNvPr id="27" name="スライド番号プレースホルダ 26"/>
          <p:cNvSpPr>
            <a:spLocks noGrp="1"/>
          </p:cNvSpPr>
          <p:nvPr>
            <p:ph type="sldNum" sz="quarter" idx="10"/>
          </p:nvPr>
        </p:nvSpPr>
        <p:spPr/>
        <p:txBody>
          <a:bodyPr/>
          <a:lstStyle/>
          <a:p>
            <a:pPr>
              <a:defRPr/>
            </a:pPr>
            <a:fld id="{93A36C13-E645-46A7-93C5-9B7E72A6AD31}" type="slidenum">
              <a:rPr lang="en-US" altLang="ja-JP" smtClean="0"/>
              <a:pPr>
                <a:defRPr/>
              </a:pPr>
              <a:t>5</a:t>
            </a:fld>
            <a:endParaRPr lang="en-US" altLang="ja-JP"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先行顧客から特に評価（応援）されたのは ⇒ </a:t>
            </a:r>
            <a:r>
              <a:rPr lang="en-US" altLang="ja-JP" dirty="0" smtClean="0">
                <a:solidFill>
                  <a:srgbClr val="FF0000"/>
                </a:solidFill>
              </a:rPr>
              <a:t>QA</a:t>
            </a:r>
            <a:r>
              <a:rPr lang="ja-JP" altLang="en-US" dirty="0" smtClean="0">
                <a:solidFill>
                  <a:srgbClr val="FF0000"/>
                </a:solidFill>
              </a:rPr>
              <a:t> </a:t>
            </a:r>
            <a:r>
              <a:rPr lang="en-US" altLang="ja-JP" dirty="0" smtClean="0">
                <a:solidFill>
                  <a:srgbClr val="FF0000"/>
                </a:solidFill>
              </a:rPr>
              <a:t>Cycle</a:t>
            </a:r>
            <a:endParaRPr kumimoji="1" lang="ja-JP" altLang="en-US" dirty="0">
              <a:solidFill>
                <a:srgbClr val="FF0000"/>
              </a:solidFill>
            </a:endParaRPr>
          </a:p>
        </p:txBody>
      </p:sp>
      <p:grpSp>
        <p:nvGrpSpPr>
          <p:cNvPr id="4" name="グループ化 3"/>
          <p:cNvGrpSpPr/>
          <p:nvPr/>
        </p:nvGrpSpPr>
        <p:grpSpPr>
          <a:xfrm>
            <a:off x="193705" y="1071546"/>
            <a:ext cx="8736013" cy="3336925"/>
            <a:chOff x="250825" y="1773238"/>
            <a:chExt cx="8736013" cy="3336925"/>
          </a:xfrm>
        </p:grpSpPr>
        <p:sp>
          <p:nvSpPr>
            <p:cNvPr id="5" name="AutoShape 3"/>
            <p:cNvSpPr>
              <a:spLocks noChangeArrowheads="1"/>
            </p:cNvSpPr>
            <p:nvPr/>
          </p:nvSpPr>
          <p:spPr bwMode="auto">
            <a:xfrm>
              <a:off x="323850" y="2133600"/>
              <a:ext cx="3600450" cy="1223963"/>
            </a:xfrm>
            <a:prstGeom prst="roundRect">
              <a:avLst>
                <a:gd name="adj" fmla="val 16667"/>
              </a:avLst>
            </a:prstGeom>
            <a:solidFill>
              <a:srgbClr val="FFFF99"/>
            </a:solidFill>
            <a:ln w="9525" algn="ctr">
              <a:solidFill>
                <a:schemeClr val="tx1"/>
              </a:solidFill>
              <a:round/>
              <a:headEnd/>
              <a:tailEnd/>
            </a:ln>
            <a:effectLst>
              <a:outerShdw dist="35921" dir="2700000" algn="ctr" rotWithShape="0">
                <a:schemeClr val="bg2"/>
              </a:outerShdw>
            </a:effectLst>
          </p:spPr>
          <p:txBody>
            <a:bodyPr wrap="none" anchor="ctr"/>
            <a:lstStyle/>
            <a:p>
              <a:pPr>
                <a:defRPr/>
              </a:pPr>
              <a:endParaRPr lang="ja-JP" altLang="en-US">
                <a:ea typeface="ＭＳ Ｐゴシック" pitchFamily="50" charset="-128"/>
              </a:endParaRPr>
            </a:p>
          </p:txBody>
        </p:sp>
        <p:sp>
          <p:nvSpPr>
            <p:cNvPr id="6" name="Cloud"/>
            <p:cNvSpPr>
              <a:spLocks noChangeAspect="1" noEditPoints="1" noChangeArrowheads="1"/>
            </p:cNvSpPr>
            <p:nvPr/>
          </p:nvSpPr>
          <p:spPr bwMode="auto">
            <a:xfrm>
              <a:off x="6076950" y="1773238"/>
              <a:ext cx="2743200" cy="1838325"/>
            </a:xfrm>
            <a:custGeom>
              <a:avLst/>
              <a:gdLst>
                <a:gd name="T0" fmla="*/ 67 w 21600"/>
                <a:gd name="T1" fmla="*/ 10800 h 21600"/>
                <a:gd name="T2" fmla="*/ 10800 w 21600"/>
                <a:gd name="T3" fmla="*/ 21577 h 21600"/>
                <a:gd name="T4" fmla="*/ 21582 w 21600"/>
                <a:gd name="T5" fmla="*/ 10800 h 21600"/>
                <a:gd name="T6" fmla="*/ 10800 w 21600"/>
                <a:gd name="T7" fmla="*/ 1235 h 21600"/>
                <a:gd name="T8" fmla="*/ 2977 w 21600"/>
                <a:gd name="T9" fmla="*/ 3262 h 21600"/>
                <a:gd name="T10" fmla="*/ 17087 w 21600"/>
                <a:gd name="T11" fmla="*/ 17337 h 21600"/>
              </a:gdLst>
              <a:ahLst/>
              <a:cxnLst>
                <a:cxn ang="0">
                  <a:pos x="T0" y="T1"/>
                </a:cxn>
                <a:cxn ang="0">
                  <a:pos x="T2" y="T3"/>
                </a:cxn>
                <a:cxn ang="0">
                  <a:pos x="T4" y="T5"/>
                </a:cxn>
                <a:cxn ang="0">
                  <a:pos x="T6" y="T7"/>
                </a:cxn>
              </a:cxnLst>
              <a:rect l="T8" t="T9" r="T10" b="T11"/>
              <a:pathLst>
                <a:path w="21600" h="21600" extrusionOk="0">
                  <a:moveTo>
                    <a:pt x="1949" y="7180"/>
                  </a:moveTo>
                  <a:cubicBezTo>
                    <a:pt x="841" y="7336"/>
                    <a:pt x="0" y="8613"/>
                    <a:pt x="0" y="10137"/>
                  </a:cubicBezTo>
                  <a:cubicBezTo>
                    <a:pt x="-1" y="11192"/>
                    <a:pt x="409" y="12169"/>
                    <a:pt x="1074" y="12702"/>
                  </a:cubicBezTo>
                  <a:lnTo>
                    <a:pt x="1063" y="12668"/>
                  </a:lnTo>
                  <a:cubicBezTo>
                    <a:pt x="685" y="13217"/>
                    <a:pt x="475" y="13940"/>
                    <a:pt x="475" y="14690"/>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299"/>
                    <a:pt x="7635" y="20039"/>
                    <a:pt x="8235" y="19546"/>
                  </a:cubicBezTo>
                  <a:lnTo>
                    <a:pt x="8229" y="19550"/>
                  </a:lnTo>
                  <a:cubicBezTo>
                    <a:pt x="8855" y="20829"/>
                    <a:pt x="9908" y="21597"/>
                    <a:pt x="11036" y="21597"/>
                  </a:cubicBezTo>
                  <a:cubicBezTo>
                    <a:pt x="12523" y="21596"/>
                    <a:pt x="13836" y="20267"/>
                    <a:pt x="14267" y="18324"/>
                  </a:cubicBezTo>
                  <a:lnTo>
                    <a:pt x="14270" y="18350"/>
                  </a:lnTo>
                  <a:cubicBezTo>
                    <a:pt x="14730" y="18740"/>
                    <a:pt x="15260" y="18947"/>
                    <a:pt x="15802" y="18947"/>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1"/>
                    <a:pt x="15367" y="426"/>
                    <a:pt x="14905" y="1165"/>
                  </a:cubicBezTo>
                  <a:lnTo>
                    <a:pt x="14909" y="1170"/>
                  </a:lnTo>
                  <a:cubicBezTo>
                    <a:pt x="14497" y="432"/>
                    <a:pt x="13855" y="0"/>
                    <a:pt x="13174" y="0"/>
                  </a:cubicBezTo>
                  <a:cubicBezTo>
                    <a:pt x="12347" y="-1"/>
                    <a:pt x="11590" y="637"/>
                    <a:pt x="11221" y="1645"/>
                  </a:cubicBezTo>
                  <a:lnTo>
                    <a:pt x="11229" y="1694"/>
                  </a:lnTo>
                  <a:cubicBezTo>
                    <a:pt x="10730" y="1024"/>
                    <a:pt x="10058" y="650"/>
                    <a:pt x="9358" y="650"/>
                  </a:cubicBezTo>
                  <a:cubicBezTo>
                    <a:pt x="8372" y="649"/>
                    <a:pt x="7466" y="1391"/>
                    <a:pt x="7003" y="2578"/>
                  </a:cubicBezTo>
                  <a:lnTo>
                    <a:pt x="6995" y="2602"/>
                  </a:lnTo>
                  <a:cubicBezTo>
                    <a:pt x="6477" y="2189"/>
                    <a:pt x="5888" y="1972"/>
                    <a:pt x="5288" y="1972"/>
                  </a:cubicBezTo>
                  <a:cubicBezTo>
                    <a:pt x="3423" y="1972"/>
                    <a:pt x="1912" y="4029"/>
                    <a:pt x="1912" y="6567"/>
                  </a:cubicBezTo>
                  <a:cubicBezTo>
                    <a:pt x="1911" y="6774"/>
                    <a:pt x="1922" y="6981"/>
                    <a:pt x="1942" y="7186"/>
                  </a:cubicBezTo>
                  <a:close/>
                </a:path>
                <a:path w="21600" h="21600" fill="none" extrusionOk="0">
                  <a:moveTo>
                    <a:pt x="1074" y="12702"/>
                  </a:moveTo>
                  <a:cubicBezTo>
                    <a:pt x="1407" y="12969"/>
                    <a:pt x="1786" y="13110"/>
                    <a:pt x="2172" y="13110"/>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rgbClr val="FFFFFF"/>
                </a:gs>
                <a:gs pos="100000">
                  <a:srgbClr val="FFCCCC"/>
                </a:gs>
              </a:gsLst>
              <a:path path="rect">
                <a:fillToRect l="50000" t="50000" r="50000" b="50000"/>
              </a:path>
            </a:gradFill>
            <a:ln w="9525">
              <a:solidFill>
                <a:srgbClr val="000000"/>
              </a:solidFill>
              <a:miter lim="800000"/>
              <a:headEnd/>
              <a:tailEnd/>
            </a:ln>
            <a:effectLst>
              <a:outerShdw dist="107763" dir="2700000" algn="ctr" rotWithShape="0">
                <a:srgbClr val="808080"/>
              </a:outerShdw>
            </a:effectLst>
          </p:spPr>
          <p:txBody>
            <a:bodyPr/>
            <a:lstStyle/>
            <a:p>
              <a:pPr>
                <a:defRPr/>
              </a:pPr>
              <a:endParaRPr lang="ja-JP" altLang="en-US">
                <a:ea typeface="ＭＳ Ｐゴシック" pitchFamily="50" charset="-128"/>
              </a:endParaRPr>
            </a:p>
          </p:txBody>
        </p:sp>
        <p:sp>
          <p:nvSpPr>
            <p:cNvPr id="7" name="Text Box 6"/>
            <p:cNvSpPr txBox="1">
              <a:spLocks noChangeArrowheads="1"/>
            </p:cNvSpPr>
            <p:nvPr/>
          </p:nvSpPr>
          <p:spPr bwMode="auto">
            <a:xfrm>
              <a:off x="6470646" y="2130428"/>
              <a:ext cx="1944688" cy="923330"/>
            </a:xfrm>
            <a:prstGeom prst="rect">
              <a:avLst/>
            </a:prstGeom>
            <a:noFill/>
            <a:ln w="9525" algn="ctr">
              <a:noFill/>
              <a:miter lim="800000"/>
              <a:headEnd/>
              <a:tailEnd/>
            </a:ln>
          </p:spPr>
          <p:txBody>
            <a:bodyPr>
              <a:spAutoFit/>
            </a:bodyPr>
            <a:lstStyle/>
            <a:p>
              <a:pPr algn="ctr">
                <a:spcBef>
                  <a:spcPct val="50000"/>
                </a:spcBef>
              </a:pPr>
              <a:r>
                <a:rPr lang="en-US" altLang="ja-JP" dirty="0">
                  <a:solidFill>
                    <a:schemeClr val="accent2"/>
                  </a:solidFill>
                  <a:latin typeface="Tahoma" pitchFamily="34" charset="0"/>
                </a:rPr>
                <a:t>Open Source</a:t>
              </a:r>
              <a:br>
                <a:rPr lang="en-US" altLang="ja-JP" dirty="0">
                  <a:solidFill>
                    <a:schemeClr val="accent2"/>
                  </a:solidFill>
                  <a:latin typeface="Tahoma" pitchFamily="34" charset="0"/>
                </a:rPr>
              </a:br>
              <a:r>
                <a:rPr lang="en-US" altLang="ja-JP" dirty="0">
                  <a:solidFill>
                    <a:schemeClr val="accent2"/>
                  </a:solidFill>
                  <a:latin typeface="Tahoma" pitchFamily="34" charset="0"/>
                </a:rPr>
                <a:t>Eco-System</a:t>
              </a:r>
              <a:br>
                <a:rPr lang="en-US" altLang="ja-JP" dirty="0">
                  <a:solidFill>
                    <a:schemeClr val="accent2"/>
                  </a:solidFill>
                  <a:latin typeface="Tahoma" pitchFamily="34" charset="0"/>
                </a:rPr>
              </a:br>
              <a:r>
                <a:rPr lang="en-US" altLang="ja-JP" dirty="0">
                  <a:solidFill>
                    <a:schemeClr val="accent2"/>
                  </a:solidFill>
                  <a:latin typeface="Tahoma" pitchFamily="34" charset="0"/>
                </a:rPr>
                <a:t>[ </a:t>
              </a:r>
              <a:r>
                <a:rPr lang="en-US" altLang="ja-JP" dirty="0" smtClean="0">
                  <a:solidFill>
                    <a:schemeClr val="accent2"/>
                  </a:solidFill>
                  <a:latin typeface="Tahoma" pitchFamily="34" charset="0"/>
                </a:rPr>
                <a:t>QA process</a:t>
              </a:r>
              <a:r>
                <a:rPr lang="ja-JP" altLang="en-US" dirty="0" smtClean="0">
                  <a:solidFill>
                    <a:schemeClr val="accent2"/>
                  </a:solidFill>
                  <a:latin typeface="Tahoma" pitchFamily="34" charset="0"/>
                </a:rPr>
                <a:t> ］</a:t>
              </a:r>
              <a:endParaRPr lang="en-US" altLang="ja-JP" dirty="0">
                <a:solidFill>
                  <a:schemeClr val="accent2"/>
                </a:solidFill>
                <a:latin typeface="Tahoma" pitchFamily="34" charset="0"/>
              </a:endParaRPr>
            </a:p>
          </p:txBody>
        </p:sp>
        <p:sp>
          <p:nvSpPr>
            <p:cNvPr id="8" name="Oval 7"/>
            <p:cNvSpPr>
              <a:spLocks noChangeArrowheads="1"/>
            </p:cNvSpPr>
            <p:nvPr/>
          </p:nvSpPr>
          <p:spPr bwMode="auto">
            <a:xfrm>
              <a:off x="2589213" y="2414588"/>
              <a:ext cx="1296987" cy="719137"/>
            </a:xfrm>
            <a:prstGeom prst="ellipse">
              <a:avLst/>
            </a:prstGeom>
            <a:solidFill>
              <a:srgbClr val="FFFFCC"/>
            </a:solidFill>
            <a:ln w="9525" algn="ctr">
              <a:solidFill>
                <a:schemeClr val="tx1"/>
              </a:solidFill>
              <a:round/>
              <a:headEnd/>
              <a:tailEnd/>
            </a:ln>
          </p:spPr>
          <p:txBody>
            <a:bodyPr wrap="none" anchor="ctr"/>
            <a:lstStyle/>
            <a:p>
              <a:endParaRPr lang="ja-JP" altLang="en-US"/>
            </a:p>
          </p:txBody>
        </p:sp>
        <p:sp>
          <p:nvSpPr>
            <p:cNvPr id="9" name="Text Box 8"/>
            <p:cNvSpPr txBox="1">
              <a:spLocks noChangeArrowheads="1"/>
            </p:cNvSpPr>
            <p:nvPr/>
          </p:nvSpPr>
          <p:spPr bwMode="auto">
            <a:xfrm>
              <a:off x="2482850" y="2587625"/>
              <a:ext cx="1512888" cy="366713"/>
            </a:xfrm>
            <a:prstGeom prst="rect">
              <a:avLst/>
            </a:prstGeom>
            <a:noFill/>
            <a:ln w="9525" algn="ctr">
              <a:noFill/>
              <a:miter lim="800000"/>
              <a:headEnd/>
              <a:tailEnd/>
            </a:ln>
          </p:spPr>
          <p:txBody>
            <a:bodyPr>
              <a:spAutoFit/>
            </a:bodyPr>
            <a:lstStyle/>
            <a:p>
              <a:pPr algn="ctr">
                <a:spcBef>
                  <a:spcPct val="50000"/>
                </a:spcBef>
              </a:pPr>
              <a:r>
                <a:rPr lang="en-US" altLang="ja-JP" sz="1800">
                  <a:solidFill>
                    <a:srgbClr val="FF3300"/>
                  </a:solidFill>
                  <a:latin typeface="Tahoma" pitchFamily="34" charset="0"/>
                </a:rPr>
                <a:t>Distributor</a:t>
              </a:r>
            </a:p>
          </p:txBody>
        </p:sp>
        <p:sp>
          <p:nvSpPr>
            <p:cNvPr id="10" name="AutoShape 9"/>
            <p:cNvSpPr>
              <a:spLocks noChangeArrowheads="1"/>
            </p:cNvSpPr>
            <p:nvPr/>
          </p:nvSpPr>
          <p:spPr bwMode="auto">
            <a:xfrm>
              <a:off x="4140200" y="2278063"/>
              <a:ext cx="1727200" cy="358775"/>
            </a:xfrm>
            <a:prstGeom prst="leftArrow">
              <a:avLst>
                <a:gd name="adj1" fmla="val 50000"/>
                <a:gd name="adj2" fmla="val 120354"/>
              </a:avLst>
            </a:prstGeom>
            <a:solidFill>
              <a:srgbClr val="CCECFF"/>
            </a:solidFill>
            <a:ln w="9525" algn="ctr">
              <a:solidFill>
                <a:schemeClr val="tx1"/>
              </a:solidFill>
              <a:miter lim="800000"/>
              <a:headEnd/>
              <a:tailEnd/>
            </a:ln>
            <a:effectLst>
              <a:outerShdw dist="35921" dir="2700000" algn="ctr" rotWithShape="0">
                <a:schemeClr val="bg2"/>
              </a:outerShdw>
            </a:effectLst>
          </p:spPr>
          <p:txBody>
            <a:bodyPr wrap="none" anchor="ctr"/>
            <a:lstStyle/>
            <a:p>
              <a:pPr algn="ctr">
                <a:defRPr/>
              </a:pPr>
              <a:endParaRPr lang="ja-JP" altLang="ja-JP">
                <a:solidFill>
                  <a:srgbClr val="FF0066"/>
                </a:solidFill>
                <a:ea typeface="ＭＳ Ｐゴシック" pitchFamily="50" charset="-128"/>
              </a:endParaRPr>
            </a:p>
          </p:txBody>
        </p:sp>
        <p:sp>
          <p:nvSpPr>
            <p:cNvPr id="11" name="Text Box 10"/>
            <p:cNvSpPr txBox="1">
              <a:spLocks noChangeArrowheads="1"/>
            </p:cNvSpPr>
            <p:nvPr/>
          </p:nvSpPr>
          <p:spPr bwMode="auto">
            <a:xfrm>
              <a:off x="4643438" y="2038350"/>
              <a:ext cx="1296987" cy="336550"/>
            </a:xfrm>
            <a:prstGeom prst="rect">
              <a:avLst/>
            </a:prstGeom>
            <a:noFill/>
            <a:ln w="9525" algn="ctr">
              <a:noFill/>
              <a:miter lim="800000"/>
              <a:headEnd/>
              <a:tailEnd/>
            </a:ln>
          </p:spPr>
          <p:txBody>
            <a:bodyPr>
              <a:spAutoFit/>
            </a:bodyPr>
            <a:lstStyle/>
            <a:p>
              <a:pPr>
                <a:spcBef>
                  <a:spcPct val="50000"/>
                </a:spcBef>
              </a:pPr>
              <a:r>
                <a:rPr lang="en-US" altLang="ja-JP" sz="1600" dirty="0">
                  <a:solidFill>
                    <a:srgbClr val="FF0066"/>
                  </a:solidFill>
                  <a:latin typeface="Tahoma" pitchFamily="34" charset="0"/>
                </a:rPr>
                <a:t>pull code</a:t>
              </a:r>
            </a:p>
          </p:txBody>
        </p:sp>
        <p:grpSp>
          <p:nvGrpSpPr>
            <p:cNvPr id="12" name="Group 11"/>
            <p:cNvGrpSpPr>
              <a:grpSpLocks/>
            </p:cNvGrpSpPr>
            <p:nvPr/>
          </p:nvGrpSpPr>
          <p:grpSpPr bwMode="auto">
            <a:xfrm>
              <a:off x="4716463" y="2708279"/>
              <a:ext cx="1300162" cy="720726"/>
              <a:chOff x="2883" y="1706"/>
              <a:chExt cx="907" cy="454"/>
            </a:xfrm>
          </p:grpSpPr>
          <p:sp>
            <p:nvSpPr>
              <p:cNvPr id="31" name="AutoShape 12"/>
              <p:cNvSpPr>
                <a:spLocks noChangeArrowheads="1"/>
              </p:cNvSpPr>
              <p:nvPr/>
            </p:nvSpPr>
            <p:spPr bwMode="auto">
              <a:xfrm rot="10800000">
                <a:off x="2883" y="1825"/>
                <a:ext cx="907" cy="227"/>
              </a:xfrm>
              <a:prstGeom prst="leftArrow">
                <a:avLst>
                  <a:gd name="adj1" fmla="val 50000"/>
                  <a:gd name="adj2" fmla="val 99890"/>
                </a:avLst>
              </a:prstGeom>
              <a:solidFill>
                <a:srgbClr val="DDDDDD"/>
              </a:solidFill>
              <a:ln w="9525" algn="ctr">
                <a:solidFill>
                  <a:schemeClr val="tx1"/>
                </a:solidFill>
                <a:miter lim="800000"/>
                <a:headEnd/>
                <a:tailEnd/>
              </a:ln>
              <a:effectLst>
                <a:outerShdw dist="35921" dir="2700000" algn="ctr" rotWithShape="0">
                  <a:schemeClr val="bg2"/>
                </a:outerShdw>
              </a:effectLst>
            </p:spPr>
            <p:txBody>
              <a:bodyPr rot="10800000" wrap="none" anchor="ctr"/>
              <a:lstStyle/>
              <a:p>
                <a:pPr algn="ctr">
                  <a:defRPr/>
                </a:pPr>
                <a:endParaRPr lang="ja-JP" altLang="ja-JP">
                  <a:solidFill>
                    <a:srgbClr val="FF0066"/>
                  </a:solidFill>
                  <a:ea typeface="ＭＳ Ｐゴシック" pitchFamily="50" charset="-128"/>
                </a:endParaRPr>
              </a:p>
            </p:txBody>
          </p:sp>
          <p:grpSp>
            <p:nvGrpSpPr>
              <p:cNvPr id="32" name="Group 13"/>
              <p:cNvGrpSpPr>
                <a:grpSpLocks/>
              </p:cNvGrpSpPr>
              <p:nvPr/>
            </p:nvGrpSpPr>
            <p:grpSpPr bwMode="auto">
              <a:xfrm>
                <a:off x="3016" y="1706"/>
                <a:ext cx="408" cy="454"/>
                <a:chOff x="3016" y="1706"/>
                <a:chExt cx="408" cy="454"/>
              </a:xfrm>
            </p:grpSpPr>
            <p:sp>
              <p:nvSpPr>
                <p:cNvPr id="33" name="Line 14"/>
                <p:cNvSpPr>
                  <a:spLocks noChangeShapeType="1"/>
                </p:cNvSpPr>
                <p:nvPr/>
              </p:nvSpPr>
              <p:spPr bwMode="auto">
                <a:xfrm flipH="1">
                  <a:off x="3037" y="1706"/>
                  <a:ext cx="363" cy="454"/>
                </a:xfrm>
                <a:prstGeom prst="line">
                  <a:avLst/>
                </a:prstGeom>
                <a:noFill/>
                <a:ln w="76200">
                  <a:solidFill>
                    <a:schemeClr val="folHlink"/>
                  </a:solidFill>
                  <a:round/>
                  <a:headEnd/>
                  <a:tailEnd/>
                </a:ln>
              </p:spPr>
              <p:txBody>
                <a:bodyPr wrap="none" anchor="ctr"/>
                <a:lstStyle/>
                <a:p>
                  <a:endParaRPr lang="ja-JP" altLang="en-US"/>
                </a:p>
              </p:txBody>
            </p:sp>
            <p:sp>
              <p:nvSpPr>
                <p:cNvPr id="34" name="Line 15"/>
                <p:cNvSpPr>
                  <a:spLocks noChangeShapeType="1"/>
                </p:cNvSpPr>
                <p:nvPr/>
              </p:nvSpPr>
              <p:spPr bwMode="auto">
                <a:xfrm>
                  <a:off x="3016" y="1706"/>
                  <a:ext cx="408" cy="454"/>
                </a:xfrm>
                <a:prstGeom prst="line">
                  <a:avLst/>
                </a:prstGeom>
                <a:noFill/>
                <a:ln w="76200">
                  <a:solidFill>
                    <a:schemeClr val="folHlink"/>
                  </a:solidFill>
                  <a:round/>
                  <a:headEnd/>
                  <a:tailEnd/>
                </a:ln>
              </p:spPr>
              <p:txBody>
                <a:bodyPr wrap="none" anchor="ctr"/>
                <a:lstStyle/>
                <a:p>
                  <a:endParaRPr lang="ja-JP" altLang="en-US"/>
                </a:p>
              </p:txBody>
            </p:sp>
          </p:grpSp>
        </p:grpSp>
        <p:sp>
          <p:nvSpPr>
            <p:cNvPr id="13" name="Oval 16"/>
            <p:cNvSpPr>
              <a:spLocks noChangeArrowheads="1"/>
            </p:cNvSpPr>
            <p:nvPr/>
          </p:nvSpPr>
          <p:spPr bwMode="auto">
            <a:xfrm>
              <a:off x="357188" y="2413000"/>
              <a:ext cx="1296987" cy="719138"/>
            </a:xfrm>
            <a:prstGeom prst="ellipse">
              <a:avLst/>
            </a:prstGeom>
            <a:solidFill>
              <a:srgbClr val="FFFFCC"/>
            </a:solidFill>
            <a:ln w="9525" algn="ctr">
              <a:solidFill>
                <a:schemeClr val="tx1"/>
              </a:solidFill>
              <a:round/>
              <a:headEnd/>
              <a:tailEnd/>
            </a:ln>
          </p:spPr>
          <p:txBody>
            <a:bodyPr wrap="none" anchor="ctr"/>
            <a:lstStyle/>
            <a:p>
              <a:endParaRPr lang="ja-JP" altLang="en-US"/>
            </a:p>
          </p:txBody>
        </p:sp>
        <p:sp>
          <p:nvSpPr>
            <p:cNvPr id="14" name="Text Box 17"/>
            <p:cNvSpPr txBox="1">
              <a:spLocks noChangeArrowheads="1"/>
            </p:cNvSpPr>
            <p:nvPr/>
          </p:nvSpPr>
          <p:spPr bwMode="auto">
            <a:xfrm>
              <a:off x="250825" y="2586038"/>
              <a:ext cx="1512888" cy="366712"/>
            </a:xfrm>
            <a:prstGeom prst="rect">
              <a:avLst/>
            </a:prstGeom>
            <a:noFill/>
            <a:ln w="9525" algn="ctr">
              <a:noFill/>
              <a:miter lim="800000"/>
              <a:headEnd/>
              <a:tailEnd/>
            </a:ln>
          </p:spPr>
          <p:txBody>
            <a:bodyPr>
              <a:spAutoFit/>
            </a:bodyPr>
            <a:lstStyle/>
            <a:p>
              <a:pPr algn="ctr">
                <a:spcBef>
                  <a:spcPct val="50000"/>
                </a:spcBef>
              </a:pPr>
              <a:r>
                <a:rPr lang="en-US" altLang="ja-JP" sz="1800">
                  <a:solidFill>
                    <a:srgbClr val="FF3300"/>
                  </a:solidFill>
                  <a:latin typeface="Tahoma" pitchFamily="34" charset="0"/>
                </a:rPr>
                <a:t>Customer</a:t>
              </a:r>
            </a:p>
          </p:txBody>
        </p:sp>
        <p:sp>
          <p:nvSpPr>
            <p:cNvPr id="15" name="Text Box 18"/>
            <p:cNvSpPr txBox="1">
              <a:spLocks noChangeArrowheads="1"/>
            </p:cNvSpPr>
            <p:nvPr/>
          </p:nvSpPr>
          <p:spPr bwMode="auto">
            <a:xfrm>
              <a:off x="1387475" y="2060575"/>
              <a:ext cx="1441450" cy="1314450"/>
            </a:xfrm>
            <a:prstGeom prst="rect">
              <a:avLst/>
            </a:prstGeom>
            <a:noFill/>
            <a:ln w="9525" algn="ctr">
              <a:noFill/>
              <a:miter lim="800000"/>
              <a:headEnd/>
              <a:tailEnd/>
            </a:ln>
          </p:spPr>
          <p:txBody>
            <a:bodyPr>
              <a:spAutoFit/>
            </a:bodyPr>
            <a:lstStyle/>
            <a:p>
              <a:pPr algn="ctr">
                <a:spcBef>
                  <a:spcPct val="50000"/>
                </a:spcBef>
              </a:pPr>
              <a:r>
                <a:rPr lang="en-US" altLang="ja-JP" sz="1600">
                  <a:solidFill>
                    <a:srgbClr val="FF0066"/>
                  </a:solidFill>
                  <a:latin typeface="Tahoma" pitchFamily="34" charset="0"/>
                </a:rPr>
                <a:t>support</a:t>
              </a:r>
            </a:p>
            <a:p>
              <a:pPr algn="ctr">
                <a:spcBef>
                  <a:spcPct val="50000"/>
                </a:spcBef>
              </a:pPr>
              <a:r>
                <a:rPr lang="en-US" altLang="ja-JP" sz="1600">
                  <a:solidFill>
                    <a:srgbClr val="FF0066"/>
                  </a:solidFill>
                  <a:latin typeface="Tahoma" pitchFamily="34" charset="0"/>
                </a:rPr>
                <a:t/>
              </a:r>
              <a:br>
                <a:rPr lang="en-US" altLang="ja-JP" sz="1600">
                  <a:solidFill>
                    <a:srgbClr val="FF0066"/>
                  </a:solidFill>
                  <a:latin typeface="Tahoma" pitchFamily="34" charset="0"/>
                </a:rPr>
              </a:br>
              <a:endParaRPr lang="en-US" altLang="ja-JP" sz="1600">
                <a:solidFill>
                  <a:srgbClr val="FF0066"/>
                </a:solidFill>
                <a:latin typeface="Tahoma" pitchFamily="34" charset="0"/>
              </a:endParaRPr>
            </a:p>
            <a:p>
              <a:pPr algn="ctr">
                <a:spcBef>
                  <a:spcPct val="50000"/>
                </a:spcBef>
              </a:pPr>
              <a:r>
                <a:rPr lang="en-US" altLang="ja-JP" sz="1600">
                  <a:solidFill>
                    <a:srgbClr val="FF0066"/>
                  </a:solidFill>
                  <a:latin typeface="Tahoma" pitchFamily="34" charset="0"/>
                </a:rPr>
                <a:t>development</a:t>
              </a:r>
            </a:p>
          </p:txBody>
        </p:sp>
        <p:grpSp>
          <p:nvGrpSpPr>
            <p:cNvPr id="16" name="Group 19"/>
            <p:cNvGrpSpPr>
              <a:grpSpLocks/>
            </p:cNvGrpSpPr>
            <p:nvPr/>
          </p:nvGrpSpPr>
          <p:grpSpPr bwMode="auto">
            <a:xfrm>
              <a:off x="1392238" y="4527550"/>
              <a:ext cx="1585912" cy="582613"/>
              <a:chOff x="955" y="3099"/>
              <a:chExt cx="999" cy="367"/>
            </a:xfrm>
          </p:grpSpPr>
          <p:sp>
            <p:nvSpPr>
              <p:cNvPr id="29" name="Oval 20"/>
              <p:cNvSpPr>
                <a:spLocks noChangeArrowheads="1"/>
              </p:cNvSpPr>
              <p:nvPr/>
            </p:nvSpPr>
            <p:spPr bwMode="auto">
              <a:xfrm>
                <a:off x="955" y="3099"/>
                <a:ext cx="999" cy="367"/>
              </a:xfrm>
              <a:prstGeom prst="ellipse">
                <a:avLst/>
              </a:prstGeom>
              <a:solidFill>
                <a:srgbClr val="FFFFCC"/>
              </a:solidFill>
              <a:ln w="9525" algn="ctr">
                <a:solidFill>
                  <a:schemeClr val="tx1"/>
                </a:solidFill>
                <a:round/>
                <a:headEnd/>
                <a:tailEnd/>
              </a:ln>
              <a:effectLst>
                <a:outerShdw dist="35921" dir="2700000" algn="ctr" rotWithShape="0">
                  <a:schemeClr val="bg2"/>
                </a:outerShdw>
              </a:effectLst>
            </p:spPr>
            <p:txBody>
              <a:bodyPr wrap="none" anchor="ctr"/>
              <a:lstStyle/>
              <a:p>
                <a:pPr>
                  <a:defRPr/>
                </a:pPr>
                <a:endParaRPr lang="ja-JP" altLang="en-US">
                  <a:ea typeface="ＭＳ Ｐゴシック" pitchFamily="50" charset="-128"/>
                </a:endParaRPr>
              </a:p>
            </p:txBody>
          </p:sp>
          <p:sp>
            <p:nvSpPr>
              <p:cNvPr id="30" name="Text Box 21"/>
              <p:cNvSpPr txBox="1">
                <a:spLocks noChangeArrowheads="1"/>
              </p:cNvSpPr>
              <p:nvPr/>
            </p:nvSpPr>
            <p:spPr bwMode="auto">
              <a:xfrm>
                <a:off x="1089" y="3159"/>
                <a:ext cx="771" cy="250"/>
              </a:xfrm>
              <a:prstGeom prst="rect">
                <a:avLst/>
              </a:prstGeom>
              <a:noFill/>
              <a:ln w="9525" algn="ctr">
                <a:noFill/>
                <a:miter lim="800000"/>
                <a:headEnd/>
                <a:tailEnd/>
              </a:ln>
            </p:spPr>
            <p:txBody>
              <a:bodyPr>
                <a:spAutoFit/>
              </a:bodyPr>
              <a:lstStyle/>
              <a:p>
                <a:pPr>
                  <a:spcBef>
                    <a:spcPct val="50000"/>
                  </a:spcBef>
                </a:pPr>
                <a:r>
                  <a:rPr lang="en-US" altLang="ja-JP" sz="2000" dirty="0">
                    <a:solidFill>
                      <a:srgbClr val="FF0000"/>
                    </a:solidFill>
                    <a:latin typeface="Tahoma" pitchFamily="34" charset="0"/>
                  </a:rPr>
                  <a:t>Renesas</a:t>
                </a:r>
              </a:p>
            </p:txBody>
          </p:sp>
        </p:grpSp>
        <p:sp>
          <p:nvSpPr>
            <p:cNvPr id="17" name="Text Box 22"/>
            <p:cNvSpPr txBox="1">
              <a:spLocks noChangeArrowheads="1"/>
            </p:cNvSpPr>
            <p:nvPr/>
          </p:nvSpPr>
          <p:spPr bwMode="auto">
            <a:xfrm>
              <a:off x="6681788" y="4268788"/>
              <a:ext cx="2305050" cy="457200"/>
            </a:xfrm>
            <a:prstGeom prst="rect">
              <a:avLst/>
            </a:prstGeom>
            <a:noFill/>
            <a:ln w="9525" algn="ctr">
              <a:noFill/>
              <a:miter lim="800000"/>
              <a:headEnd/>
              <a:tailEnd/>
            </a:ln>
          </p:spPr>
          <p:txBody>
            <a:bodyPr>
              <a:spAutoFit/>
            </a:bodyPr>
            <a:lstStyle/>
            <a:p>
              <a:pPr algn="r">
                <a:spcBef>
                  <a:spcPct val="50000"/>
                </a:spcBef>
              </a:pPr>
              <a:r>
                <a:rPr lang="en-US" altLang="ja-JP">
                  <a:solidFill>
                    <a:srgbClr val="FF0000"/>
                  </a:solidFill>
                  <a:latin typeface="Tahoma" pitchFamily="34" charset="0"/>
                </a:rPr>
                <a:t>totally isolated</a:t>
              </a:r>
            </a:p>
          </p:txBody>
        </p:sp>
        <p:sp>
          <p:nvSpPr>
            <p:cNvPr id="18" name="Line 23"/>
            <p:cNvSpPr>
              <a:spLocks noChangeShapeType="1"/>
            </p:cNvSpPr>
            <p:nvPr/>
          </p:nvSpPr>
          <p:spPr bwMode="auto">
            <a:xfrm flipV="1">
              <a:off x="2771775" y="3141663"/>
              <a:ext cx="431800" cy="1439862"/>
            </a:xfrm>
            <a:prstGeom prst="line">
              <a:avLst/>
            </a:prstGeom>
            <a:noFill/>
            <a:ln w="38100">
              <a:solidFill>
                <a:srgbClr val="FF0000"/>
              </a:solidFill>
              <a:round/>
              <a:headEnd/>
              <a:tailEnd type="triangle" w="med" len="med"/>
            </a:ln>
          </p:spPr>
          <p:txBody>
            <a:bodyPr wrap="none" anchor="ctr"/>
            <a:lstStyle/>
            <a:p>
              <a:endParaRPr lang="ja-JP" altLang="en-US"/>
            </a:p>
          </p:txBody>
        </p:sp>
        <p:sp>
          <p:nvSpPr>
            <p:cNvPr id="19" name="Line 24"/>
            <p:cNvSpPr>
              <a:spLocks noChangeShapeType="1"/>
            </p:cNvSpPr>
            <p:nvPr/>
          </p:nvSpPr>
          <p:spPr bwMode="auto">
            <a:xfrm>
              <a:off x="3640138" y="1773238"/>
              <a:ext cx="1603375" cy="2547937"/>
            </a:xfrm>
            <a:prstGeom prst="line">
              <a:avLst/>
            </a:prstGeom>
            <a:noFill/>
            <a:ln w="76200">
              <a:solidFill>
                <a:srgbClr val="FF0000"/>
              </a:solidFill>
              <a:prstDash val="dash"/>
              <a:round/>
              <a:headEnd/>
              <a:tailEnd/>
            </a:ln>
          </p:spPr>
          <p:txBody>
            <a:bodyPr wrap="none" anchor="ctr"/>
            <a:lstStyle/>
            <a:p>
              <a:endParaRPr lang="ja-JP" altLang="en-US"/>
            </a:p>
          </p:txBody>
        </p:sp>
        <p:sp>
          <p:nvSpPr>
            <p:cNvPr id="20" name="Text Box 25"/>
            <p:cNvSpPr txBox="1">
              <a:spLocks noChangeArrowheads="1"/>
            </p:cNvSpPr>
            <p:nvPr/>
          </p:nvSpPr>
          <p:spPr bwMode="auto">
            <a:xfrm>
              <a:off x="2051050" y="3619500"/>
              <a:ext cx="1727200" cy="530225"/>
            </a:xfrm>
            <a:prstGeom prst="rect">
              <a:avLst/>
            </a:prstGeom>
            <a:solidFill>
              <a:schemeClr val="bg1">
                <a:alpha val="87842"/>
              </a:schemeClr>
            </a:solidFill>
            <a:ln w="9525" algn="ctr">
              <a:noFill/>
              <a:miter lim="800000"/>
              <a:headEnd/>
              <a:tailEnd/>
            </a:ln>
          </p:spPr>
          <p:txBody>
            <a:bodyPr>
              <a:spAutoFit/>
            </a:bodyPr>
            <a:lstStyle/>
            <a:p>
              <a:pPr algn="ctr">
                <a:lnSpc>
                  <a:spcPct val="80000"/>
                </a:lnSpc>
                <a:spcBef>
                  <a:spcPct val="40000"/>
                </a:spcBef>
              </a:pPr>
              <a:r>
                <a:rPr lang="en-US" altLang="ja-JP" sz="1800">
                  <a:latin typeface="Tahoma" pitchFamily="34" charset="0"/>
                </a:rPr>
                <a:t>investment</a:t>
              </a:r>
              <a:br>
                <a:rPr lang="en-US" altLang="ja-JP" sz="1800">
                  <a:latin typeface="Tahoma" pitchFamily="34" charset="0"/>
                </a:rPr>
              </a:br>
              <a:r>
                <a:rPr lang="en-US" altLang="ja-JP" sz="1800">
                  <a:latin typeface="Tahoma" pitchFamily="34" charset="0"/>
                </a:rPr>
                <a:t>(in some case)</a:t>
              </a:r>
            </a:p>
          </p:txBody>
        </p:sp>
        <p:sp>
          <p:nvSpPr>
            <p:cNvPr id="21" name="Line 27"/>
            <p:cNvSpPr>
              <a:spLocks noChangeShapeType="1"/>
            </p:cNvSpPr>
            <p:nvPr/>
          </p:nvSpPr>
          <p:spPr bwMode="auto">
            <a:xfrm>
              <a:off x="5292725" y="4292600"/>
              <a:ext cx="3600450" cy="0"/>
            </a:xfrm>
            <a:prstGeom prst="line">
              <a:avLst/>
            </a:prstGeom>
            <a:noFill/>
            <a:ln w="76200">
              <a:solidFill>
                <a:srgbClr val="FF0000"/>
              </a:solidFill>
              <a:prstDash val="dash"/>
              <a:round/>
              <a:headEnd/>
              <a:tailEnd/>
            </a:ln>
          </p:spPr>
          <p:txBody>
            <a:bodyPr wrap="none" anchor="ctr"/>
            <a:lstStyle/>
            <a:p>
              <a:endParaRPr lang="ja-JP" altLang="en-US"/>
            </a:p>
          </p:txBody>
        </p:sp>
        <p:grpSp>
          <p:nvGrpSpPr>
            <p:cNvPr id="22" name="Group 28"/>
            <p:cNvGrpSpPr>
              <a:grpSpLocks/>
            </p:cNvGrpSpPr>
            <p:nvPr/>
          </p:nvGrpSpPr>
          <p:grpSpPr bwMode="auto">
            <a:xfrm>
              <a:off x="2928938" y="3816355"/>
              <a:ext cx="3746500" cy="765176"/>
              <a:chOff x="1845" y="2404"/>
              <a:chExt cx="2360" cy="482"/>
            </a:xfrm>
          </p:grpSpPr>
          <p:sp>
            <p:nvSpPr>
              <p:cNvPr id="25" name="AutoShape 29"/>
              <p:cNvSpPr>
                <a:spLocks noChangeArrowheads="1"/>
              </p:cNvSpPr>
              <p:nvPr/>
            </p:nvSpPr>
            <p:spPr bwMode="auto">
              <a:xfrm rot="9512768">
                <a:off x="1845" y="2404"/>
                <a:ext cx="2360" cy="391"/>
              </a:xfrm>
              <a:prstGeom prst="leftArrow">
                <a:avLst>
                  <a:gd name="adj1" fmla="val 64667"/>
                  <a:gd name="adj2" fmla="val 94254"/>
                </a:avLst>
              </a:prstGeom>
              <a:solidFill>
                <a:srgbClr val="DDDDDD"/>
              </a:solidFill>
              <a:ln w="9525" algn="ctr">
                <a:solidFill>
                  <a:schemeClr val="tx1"/>
                </a:solidFill>
                <a:miter lim="800000"/>
                <a:headEnd/>
                <a:tailEnd/>
              </a:ln>
              <a:effectLst>
                <a:outerShdw dist="35921" dir="2700000" algn="ctr" rotWithShape="0">
                  <a:schemeClr val="bg2"/>
                </a:outerShdw>
              </a:effectLst>
            </p:spPr>
            <p:txBody>
              <a:bodyPr rot="10800000" wrap="none" anchor="ctr"/>
              <a:lstStyle/>
              <a:p>
                <a:pPr algn="ctr">
                  <a:defRPr/>
                </a:pPr>
                <a:endParaRPr lang="ja-JP" altLang="ja-JP">
                  <a:solidFill>
                    <a:srgbClr val="FF0066"/>
                  </a:solidFill>
                  <a:ea typeface="ＭＳ Ｐゴシック" pitchFamily="50" charset="-128"/>
                </a:endParaRPr>
              </a:p>
            </p:txBody>
          </p:sp>
          <p:grpSp>
            <p:nvGrpSpPr>
              <p:cNvPr id="26" name="Group 30"/>
              <p:cNvGrpSpPr>
                <a:grpSpLocks/>
              </p:cNvGrpSpPr>
              <p:nvPr/>
            </p:nvGrpSpPr>
            <p:grpSpPr bwMode="auto">
              <a:xfrm>
                <a:off x="2653" y="2432"/>
                <a:ext cx="408" cy="454"/>
                <a:chOff x="3016" y="1706"/>
                <a:chExt cx="408" cy="454"/>
              </a:xfrm>
            </p:grpSpPr>
            <p:sp>
              <p:nvSpPr>
                <p:cNvPr id="27" name="Line 31"/>
                <p:cNvSpPr>
                  <a:spLocks noChangeShapeType="1"/>
                </p:cNvSpPr>
                <p:nvPr/>
              </p:nvSpPr>
              <p:spPr bwMode="auto">
                <a:xfrm flipH="1">
                  <a:off x="3037" y="1706"/>
                  <a:ext cx="363" cy="454"/>
                </a:xfrm>
                <a:prstGeom prst="line">
                  <a:avLst/>
                </a:prstGeom>
                <a:noFill/>
                <a:ln w="76200">
                  <a:solidFill>
                    <a:schemeClr val="folHlink"/>
                  </a:solidFill>
                  <a:round/>
                  <a:headEnd/>
                  <a:tailEnd/>
                </a:ln>
              </p:spPr>
              <p:txBody>
                <a:bodyPr wrap="none" anchor="ctr"/>
                <a:lstStyle/>
                <a:p>
                  <a:endParaRPr lang="ja-JP" altLang="en-US"/>
                </a:p>
              </p:txBody>
            </p:sp>
            <p:sp>
              <p:nvSpPr>
                <p:cNvPr id="28" name="Line 32"/>
                <p:cNvSpPr>
                  <a:spLocks noChangeShapeType="1"/>
                </p:cNvSpPr>
                <p:nvPr/>
              </p:nvSpPr>
              <p:spPr bwMode="auto">
                <a:xfrm>
                  <a:off x="3016" y="1706"/>
                  <a:ext cx="408" cy="454"/>
                </a:xfrm>
                <a:prstGeom prst="line">
                  <a:avLst/>
                </a:prstGeom>
                <a:noFill/>
                <a:ln w="76200">
                  <a:solidFill>
                    <a:schemeClr val="folHlink"/>
                  </a:solidFill>
                  <a:round/>
                  <a:headEnd/>
                  <a:tailEnd/>
                </a:ln>
              </p:spPr>
              <p:txBody>
                <a:bodyPr wrap="none" anchor="ctr"/>
                <a:lstStyle/>
                <a:p>
                  <a:endParaRPr lang="ja-JP" altLang="en-US"/>
                </a:p>
              </p:txBody>
            </p:sp>
          </p:grpSp>
        </p:grpSp>
        <p:sp>
          <p:nvSpPr>
            <p:cNvPr id="23" name="Text Box 34"/>
            <p:cNvSpPr txBox="1">
              <a:spLocks noChangeArrowheads="1"/>
            </p:cNvSpPr>
            <p:nvPr/>
          </p:nvSpPr>
          <p:spPr bwMode="auto">
            <a:xfrm>
              <a:off x="323850" y="3575050"/>
              <a:ext cx="1800225" cy="1006475"/>
            </a:xfrm>
            <a:prstGeom prst="rect">
              <a:avLst/>
            </a:prstGeom>
            <a:noFill/>
            <a:ln w="9525" algn="ctr">
              <a:noFill/>
              <a:miter lim="800000"/>
              <a:headEnd/>
              <a:tailEnd/>
            </a:ln>
          </p:spPr>
          <p:txBody>
            <a:bodyPr>
              <a:spAutoFit/>
            </a:bodyPr>
            <a:lstStyle/>
            <a:p>
              <a:pPr algn="ctr">
                <a:spcBef>
                  <a:spcPct val="50000"/>
                </a:spcBef>
              </a:pPr>
              <a:r>
                <a:rPr lang="en-US" altLang="ja-JP" sz="2000" b="1">
                  <a:solidFill>
                    <a:schemeClr val="accent2"/>
                  </a:solidFill>
                  <a:latin typeface="Tahoma" pitchFamily="34" charset="0"/>
                </a:rPr>
                <a:t>Local Looped</a:t>
              </a:r>
              <a:br>
                <a:rPr lang="en-US" altLang="ja-JP" sz="2000" b="1">
                  <a:solidFill>
                    <a:schemeClr val="accent2"/>
                  </a:solidFill>
                  <a:latin typeface="Tahoma" pitchFamily="34" charset="0"/>
                </a:rPr>
              </a:br>
              <a:r>
                <a:rPr lang="en-US" altLang="ja-JP" sz="2000" b="1">
                  <a:solidFill>
                    <a:schemeClr val="accent2"/>
                  </a:solidFill>
                  <a:latin typeface="Tahoma" pitchFamily="34" charset="0"/>
                </a:rPr>
                <a:t>Utilization</a:t>
              </a:r>
            </a:p>
          </p:txBody>
        </p:sp>
        <p:sp>
          <p:nvSpPr>
            <p:cNvPr id="24" name="AutoShape 35"/>
            <p:cNvSpPr>
              <a:spLocks noChangeArrowheads="1"/>
            </p:cNvSpPr>
            <p:nvPr/>
          </p:nvSpPr>
          <p:spPr bwMode="auto">
            <a:xfrm>
              <a:off x="1682750" y="2430463"/>
              <a:ext cx="862013" cy="647700"/>
            </a:xfrm>
            <a:prstGeom prst="leftRightArrow">
              <a:avLst>
                <a:gd name="adj1" fmla="val 50000"/>
                <a:gd name="adj2" fmla="val 26618"/>
              </a:avLst>
            </a:prstGeom>
            <a:solidFill>
              <a:srgbClr val="FF6600"/>
            </a:solidFill>
            <a:ln w="9525" algn="ctr">
              <a:solidFill>
                <a:schemeClr val="tx1"/>
              </a:solidFill>
              <a:miter lim="800000"/>
              <a:headEnd/>
              <a:tailEnd/>
            </a:ln>
            <a:effectLst>
              <a:outerShdw dist="35921" dir="2700000" algn="ctr" rotWithShape="0">
                <a:schemeClr val="bg2"/>
              </a:outerShdw>
            </a:effectLst>
          </p:spPr>
          <p:txBody>
            <a:bodyPr wrap="none" anchor="ctr"/>
            <a:lstStyle/>
            <a:p>
              <a:pPr>
                <a:defRPr/>
              </a:pPr>
              <a:endParaRPr lang="ja-JP" altLang="en-US">
                <a:ea typeface="ＭＳ Ｐゴシック" pitchFamily="50" charset="-128"/>
              </a:endParaRPr>
            </a:p>
          </p:txBody>
        </p:sp>
      </p:grpSp>
      <p:graphicFrame>
        <p:nvGraphicFramePr>
          <p:cNvPr id="36" name="図表 35"/>
          <p:cNvGraphicFramePr/>
          <p:nvPr/>
        </p:nvGraphicFramePr>
        <p:xfrm>
          <a:off x="357158" y="4572008"/>
          <a:ext cx="8215370" cy="16202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7" name="スライド番号プレースホルダ 36"/>
          <p:cNvSpPr>
            <a:spLocks noGrp="1"/>
          </p:cNvSpPr>
          <p:nvPr>
            <p:ph type="sldNum" sz="quarter" idx="10"/>
          </p:nvPr>
        </p:nvSpPr>
        <p:spPr/>
        <p:txBody>
          <a:bodyPr/>
          <a:lstStyle/>
          <a:p>
            <a:pPr>
              <a:defRPr/>
            </a:pPr>
            <a:fld id="{93A36C13-E645-46A7-93C5-9B7E72A6AD31}" type="slidenum">
              <a:rPr lang="en-US" altLang="ja-JP" smtClean="0"/>
              <a:pPr>
                <a:defRPr/>
              </a:pPr>
              <a:t>6</a:t>
            </a:fld>
            <a:endParaRPr lang="en-US" altLang="ja-JP"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角丸四角形 7"/>
          <p:cNvSpPr/>
          <p:nvPr/>
        </p:nvSpPr>
        <p:spPr bwMode="auto">
          <a:xfrm>
            <a:off x="357158" y="1500174"/>
            <a:ext cx="8501122" cy="3500462"/>
          </a:xfrm>
          <a:prstGeom prst="roundRect">
            <a:avLst>
              <a:gd name="adj" fmla="val 7524"/>
            </a:avLst>
          </a:prstGeom>
          <a:solidFill>
            <a:schemeClr val="accent3">
              <a:lumMod val="20000"/>
              <a:lumOff val="80000"/>
            </a:schemeClr>
          </a:solidFill>
          <a:ln w="28575" cap="flat" cmpd="sng" algn="ctr">
            <a:solidFill>
              <a:schemeClr val="accent6">
                <a:lumMod val="75000"/>
              </a:schemeClr>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Arial" charset="0"/>
            </a:endParaRPr>
          </a:p>
        </p:txBody>
      </p:sp>
      <p:sp>
        <p:nvSpPr>
          <p:cNvPr id="2" name="タイトル 1"/>
          <p:cNvSpPr>
            <a:spLocks noGrp="1"/>
          </p:cNvSpPr>
          <p:nvPr>
            <p:ph type="title"/>
          </p:nvPr>
        </p:nvSpPr>
        <p:spPr/>
        <p:txBody>
          <a:bodyPr/>
          <a:lstStyle/>
          <a:p>
            <a:r>
              <a:rPr kumimoji="1" lang="en-US" altLang="ja-JP" dirty="0" smtClean="0"/>
              <a:t>Linux BSP</a:t>
            </a:r>
            <a:r>
              <a:rPr kumimoji="1" lang="ja-JP" altLang="en-US" dirty="0" smtClean="0"/>
              <a:t> 構成要素</a:t>
            </a:r>
            <a:endParaRPr kumimoji="1" lang="ja-JP" altLang="en-US" dirty="0"/>
          </a:p>
        </p:txBody>
      </p:sp>
      <p:graphicFrame>
        <p:nvGraphicFramePr>
          <p:cNvPr id="4" name="図表 3"/>
          <p:cNvGraphicFramePr/>
          <p:nvPr/>
        </p:nvGraphicFramePr>
        <p:xfrm>
          <a:off x="642910" y="1620458"/>
          <a:ext cx="3929090" cy="34607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テキスト ボックス 5"/>
          <p:cNvSpPr txBox="1"/>
          <p:nvPr/>
        </p:nvSpPr>
        <p:spPr>
          <a:xfrm>
            <a:off x="428596" y="857232"/>
            <a:ext cx="8286808" cy="369332"/>
          </a:xfrm>
          <a:prstGeom prst="rect">
            <a:avLst/>
          </a:prstGeom>
          <a:noFill/>
        </p:spPr>
        <p:txBody>
          <a:bodyPr wrap="square" rtlCol="0">
            <a:spAutoFit/>
          </a:bodyPr>
          <a:lstStyle/>
          <a:p>
            <a:r>
              <a:rPr kumimoji="1" lang="en-US" altLang="ja-JP" dirty="0" smtClean="0">
                <a:solidFill>
                  <a:srgbClr val="FF0000"/>
                </a:solidFill>
                <a:latin typeface="Tahoma" pitchFamily="34" charset="0"/>
                <a:cs typeface="Tahoma" pitchFamily="34" charset="0"/>
              </a:rPr>
              <a:t>Linux</a:t>
            </a:r>
            <a:r>
              <a:rPr kumimoji="1" lang="ja-JP" altLang="en-US" dirty="0" smtClean="0">
                <a:solidFill>
                  <a:srgbClr val="FF0000"/>
                </a:solidFill>
                <a:latin typeface="Tahoma" pitchFamily="34" charset="0"/>
                <a:cs typeface="Tahoma" pitchFamily="34" charset="0"/>
              </a:rPr>
              <a:t> 案件を拡大するためには、特定のボード向けの </a:t>
            </a:r>
            <a:r>
              <a:rPr kumimoji="1" lang="en-US" altLang="ja-JP" dirty="0" smtClean="0">
                <a:solidFill>
                  <a:srgbClr val="FF0000"/>
                </a:solidFill>
                <a:latin typeface="Tahoma" pitchFamily="34" charset="0"/>
                <a:cs typeface="Tahoma" pitchFamily="34" charset="0"/>
              </a:rPr>
              <a:t>Turnkey</a:t>
            </a:r>
            <a:r>
              <a:rPr kumimoji="1" lang="ja-JP" altLang="en-US" dirty="0" smtClean="0">
                <a:solidFill>
                  <a:srgbClr val="FF0000"/>
                </a:solidFill>
                <a:latin typeface="Tahoma" pitchFamily="34" charset="0"/>
                <a:cs typeface="Tahoma" pitchFamily="34" charset="0"/>
              </a:rPr>
              <a:t> </a:t>
            </a:r>
            <a:r>
              <a:rPr kumimoji="1" lang="en-US" altLang="ja-JP" dirty="0" smtClean="0">
                <a:solidFill>
                  <a:srgbClr val="FF0000"/>
                </a:solidFill>
                <a:latin typeface="Tahoma" pitchFamily="34" charset="0"/>
                <a:cs typeface="Tahoma" pitchFamily="34" charset="0"/>
              </a:rPr>
              <a:t>Linux</a:t>
            </a:r>
            <a:r>
              <a:rPr kumimoji="1" lang="ja-JP" altLang="en-US" dirty="0" smtClean="0">
                <a:solidFill>
                  <a:srgbClr val="FF0000"/>
                </a:solidFill>
                <a:latin typeface="Tahoma" pitchFamily="34" charset="0"/>
                <a:cs typeface="Tahoma" pitchFamily="34" charset="0"/>
              </a:rPr>
              <a:t> </a:t>
            </a:r>
            <a:r>
              <a:rPr kumimoji="1" lang="en-US" altLang="ja-JP" dirty="0" smtClean="0">
                <a:solidFill>
                  <a:srgbClr val="FF0000"/>
                </a:solidFill>
                <a:latin typeface="Tahoma" pitchFamily="34" charset="0"/>
                <a:cs typeface="Tahoma" pitchFamily="34" charset="0"/>
              </a:rPr>
              <a:t>BSP</a:t>
            </a:r>
            <a:r>
              <a:rPr kumimoji="1" lang="ja-JP" altLang="en-US" dirty="0" smtClean="0">
                <a:solidFill>
                  <a:srgbClr val="FF0000"/>
                </a:solidFill>
                <a:latin typeface="Tahoma" pitchFamily="34" charset="0"/>
                <a:cs typeface="Tahoma" pitchFamily="34" charset="0"/>
              </a:rPr>
              <a:t> 整備が必要</a:t>
            </a:r>
            <a:endParaRPr kumimoji="1" lang="ja-JP" altLang="en-US" dirty="0">
              <a:solidFill>
                <a:srgbClr val="FF0000"/>
              </a:solidFill>
              <a:latin typeface="Tahoma" pitchFamily="34" charset="0"/>
              <a:cs typeface="Tahoma" pitchFamily="34" charset="0"/>
            </a:endParaRPr>
          </a:p>
        </p:txBody>
      </p:sp>
      <p:pic>
        <p:nvPicPr>
          <p:cNvPr id="7" name="図 6" descr="r2d+.jpg"/>
          <p:cNvPicPr>
            <a:picLocks noChangeAspect="1"/>
          </p:cNvPicPr>
          <p:nvPr/>
        </p:nvPicPr>
        <p:blipFill>
          <a:blip r:embed="rId6"/>
          <a:stretch>
            <a:fillRect/>
          </a:stretch>
        </p:blipFill>
        <p:spPr>
          <a:xfrm>
            <a:off x="5572132" y="1928802"/>
            <a:ext cx="2952441" cy="2643206"/>
          </a:xfrm>
          <a:prstGeom prst="rect">
            <a:avLst/>
          </a:prstGeom>
        </p:spPr>
      </p:pic>
      <p:graphicFrame>
        <p:nvGraphicFramePr>
          <p:cNvPr id="11" name="図表 10"/>
          <p:cNvGraphicFramePr/>
          <p:nvPr/>
        </p:nvGraphicFramePr>
        <p:xfrm>
          <a:off x="500034" y="5143512"/>
          <a:ext cx="8143932" cy="92333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0" name="右矢印 9"/>
          <p:cNvSpPr/>
          <p:nvPr/>
        </p:nvSpPr>
        <p:spPr bwMode="auto">
          <a:xfrm>
            <a:off x="4214810" y="2714620"/>
            <a:ext cx="1285884" cy="785818"/>
          </a:xfrm>
          <a:prstGeom prst="rightArrow">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dirty="0" smtClean="0">
                <a:solidFill>
                  <a:schemeClr val="tx2">
                    <a:lumMod val="50000"/>
                  </a:schemeClr>
                </a:solidFill>
                <a:latin typeface="Tahoma" pitchFamily="34" charset="0"/>
                <a:cs typeface="Tahoma" pitchFamily="34" charset="0"/>
              </a:rPr>
              <a:t>Turnkey</a:t>
            </a:r>
            <a:endParaRPr kumimoji="0" lang="ja-JP" altLang="en-US" b="0" i="0" u="none" strike="noStrike" cap="none" normalizeH="0" baseline="0" dirty="0" smtClean="0">
              <a:ln>
                <a:noFill/>
              </a:ln>
              <a:solidFill>
                <a:schemeClr val="tx2">
                  <a:lumMod val="50000"/>
                </a:schemeClr>
              </a:solidFill>
              <a:effectLst/>
              <a:latin typeface="Tahoma" pitchFamily="34" charset="0"/>
              <a:cs typeface="Tahoma" pitchFamily="34" charset="0"/>
            </a:endParaRPr>
          </a:p>
        </p:txBody>
      </p:sp>
      <p:sp>
        <p:nvSpPr>
          <p:cNvPr id="12" name="スライド番号プレースホルダ 11"/>
          <p:cNvSpPr>
            <a:spLocks noGrp="1"/>
          </p:cNvSpPr>
          <p:nvPr>
            <p:ph type="sldNum" sz="quarter" idx="10"/>
          </p:nvPr>
        </p:nvSpPr>
        <p:spPr/>
        <p:txBody>
          <a:bodyPr/>
          <a:lstStyle/>
          <a:p>
            <a:pPr>
              <a:defRPr/>
            </a:pPr>
            <a:fld id="{93A36C13-E645-46A7-93C5-9B7E72A6AD31}" type="slidenum">
              <a:rPr lang="en-US" altLang="ja-JP" smtClean="0"/>
              <a:pPr>
                <a:defRPr/>
              </a:pPr>
              <a:t>7</a:t>
            </a:fld>
            <a:endParaRPr lang="en-US" altLang="ja-JP"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円/楕円 10"/>
          <p:cNvSpPr/>
          <p:nvPr/>
        </p:nvSpPr>
        <p:spPr bwMode="auto">
          <a:xfrm>
            <a:off x="6000760" y="2000240"/>
            <a:ext cx="1643074" cy="1571636"/>
          </a:xfrm>
          <a:prstGeom prst="ellipse">
            <a:avLst/>
          </a:prstGeom>
          <a:solidFill>
            <a:srgbClr val="FFCCFF"/>
          </a:solidFill>
          <a:ln w="127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400" b="0" i="0" u="none" strike="noStrike" cap="none" normalizeH="0" baseline="0" dirty="0" smtClean="0">
                <a:ln>
                  <a:noFill/>
                </a:ln>
                <a:solidFill>
                  <a:schemeClr val="tx1"/>
                </a:solidFill>
                <a:effectLst/>
                <a:latin typeface="Tahoma" pitchFamily="34" charset="0"/>
                <a:cs typeface="Tahoma" pitchFamily="34" charset="0"/>
              </a:rPr>
              <a:t>USB</a:t>
            </a:r>
            <a:r>
              <a:rPr kumimoji="0" lang="ja-JP" altLang="en-US" sz="1400" b="0" i="0" u="none" strike="noStrike" cap="none" normalizeH="0" baseline="0" dirty="0" smtClean="0">
                <a:ln>
                  <a:noFill/>
                </a:ln>
                <a:solidFill>
                  <a:schemeClr val="tx1"/>
                </a:solidFill>
                <a:effectLst/>
                <a:latin typeface="Tahoma" pitchFamily="34" charset="0"/>
                <a:cs typeface="Tahoma" pitchFamily="34" charset="0"/>
              </a:rPr>
              <a:t> </a:t>
            </a:r>
            <a:r>
              <a:rPr kumimoji="0" lang="en-US" altLang="ja-JP" sz="1400" b="0" i="0" u="none" strike="noStrike" cap="none" normalizeH="0" baseline="0" dirty="0" smtClean="0">
                <a:ln>
                  <a:noFill/>
                </a:ln>
                <a:solidFill>
                  <a:schemeClr val="tx1"/>
                </a:solidFill>
                <a:effectLst/>
                <a:latin typeface="Tahoma" pitchFamily="34" charset="0"/>
                <a:cs typeface="Tahoma" pitchFamily="34" charset="0"/>
              </a:rPr>
              <a:t>Driver</a:t>
            </a:r>
            <a:endParaRPr kumimoji="0" lang="ja-JP" altLang="en-US" sz="1400" b="0" i="0" u="none" strike="noStrike" cap="none" normalizeH="0" baseline="0" dirty="0" smtClean="0">
              <a:ln>
                <a:noFill/>
              </a:ln>
              <a:solidFill>
                <a:schemeClr val="tx1"/>
              </a:solidFill>
              <a:effectLst/>
              <a:latin typeface="Tahoma" pitchFamily="34" charset="0"/>
              <a:cs typeface="Tahoma" pitchFamily="34" charset="0"/>
            </a:endParaRPr>
          </a:p>
        </p:txBody>
      </p:sp>
      <p:sp>
        <p:nvSpPr>
          <p:cNvPr id="10" name="円/楕円 9"/>
          <p:cNvSpPr/>
          <p:nvPr/>
        </p:nvSpPr>
        <p:spPr bwMode="auto">
          <a:xfrm>
            <a:off x="1480164" y="2000240"/>
            <a:ext cx="1643074" cy="1571636"/>
          </a:xfrm>
          <a:prstGeom prst="ellipse">
            <a:avLst/>
          </a:prstGeom>
          <a:solidFill>
            <a:srgbClr val="CCECFF"/>
          </a:solidFill>
          <a:ln w="12700" cap="flat" cmpd="sng" algn="ctr">
            <a:noFill/>
            <a:prstDash val="solid"/>
            <a:round/>
            <a:headEnd type="none" w="med" len="med"/>
            <a:tailEnd type="none" w="med" len="med"/>
          </a:ln>
          <a:effectLst/>
        </p:spPr>
        <p:txBody>
          <a:bodyPr vert="horz" wrap="square" lIns="91440" tIns="45720" rIns="91440" bIns="45720" numCol="1" rtlCol="0" anchor="t" anchorCtr="1" compatLnSpc="1">
            <a:prstTxWarp prst="textNoShape">
              <a:avLst/>
            </a:prstTxWarp>
            <a:normAutofit/>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400" b="0" i="0" u="none" strike="noStrike" cap="none" normalizeH="0" baseline="0" dirty="0" smtClean="0">
                <a:ln>
                  <a:noFill/>
                </a:ln>
                <a:solidFill>
                  <a:schemeClr val="tx1"/>
                </a:solidFill>
                <a:effectLst/>
                <a:latin typeface="Tahoma" pitchFamily="34" charset="0"/>
                <a:cs typeface="Tahoma" pitchFamily="34" charset="0"/>
              </a:rPr>
              <a:t>USB Driver</a:t>
            </a:r>
            <a:endParaRPr kumimoji="0" lang="ja-JP" altLang="en-US" sz="1400" b="0" i="0" u="none" strike="noStrike" cap="none" normalizeH="0" baseline="0" dirty="0" smtClean="0">
              <a:ln>
                <a:noFill/>
              </a:ln>
              <a:solidFill>
                <a:schemeClr val="tx1"/>
              </a:solidFill>
              <a:effectLst/>
              <a:latin typeface="Tahoma" pitchFamily="34" charset="0"/>
              <a:cs typeface="Tahoma" pitchFamily="34" charset="0"/>
            </a:endParaRPr>
          </a:p>
        </p:txBody>
      </p:sp>
      <p:sp>
        <p:nvSpPr>
          <p:cNvPr id="2" name="タイトル 1"/>
          <p:cNvSpPr>
            <a:spLocks noGrp="1"/>
          </p:cNvSpPr>
          <p:nvPr>
            <p:ph type="title"/>
          </p:nvPr>
        </p:nvSpPr>
        <p:spPr/>
        <p:txBody>
          <a:bodyPr/>
          <a:lstStyle/>
          <a:p>
            <a:r>
              <a:rPr kumimoji="1" lang="en-US" altLang="ja-JP" dirty="0" smtClean="0"/>
              <a:t>Linux</a:t>
            </a:r>
            <a:r>
              <a:rPr kumimoji="1" lang="ja-JP" altLang="en-US" dirty="0" smtClean="0"/>
              <a:t> </a:t>
            </a:r>
            <a:r>
              <a:rPr kumimoji="1" lang="en-US" altLang="ja-JP" dirty="0" smtClean="0"/>
              <a:t>kernel</a:t>
            </a:r>
            <a:r>
              <a:rPr kumimoji="1" lang="ja-JP" altLang="en-US" dirty="0" smtClean="0"/>
              <a:t> </a:t>
            </a:r>
            <a:r>
              <a:rPr kumimoji="1" lang="en-US" altLang="ja-JP" dirty="0" smtClean="0"/>
              <a:t>API</a:t>
            </a:r>
            <a:r>
              <a:rPr kumimoji="1" lang="ja-JP" altLang="en-US" dirty="0" smtClean="0"/>
              <a:t> における後方互換性の意図的な排除</a:t>
            </a:r>
            <a:endParaRPr kumimoji="1" lang="ja-JP" altLang="en-US" dirty="0"/>
          </a:p>
        </p:txBody>
      </p:sp>
      <p:graphicFrame>
        <p:nvGraphicFramePr>
          <p:cNvPr id="4" name="図表 3"/>
          <p:cNvGraphicFramePr/>
          <p:nvPr/>
        </p:nvGraphicFramePr>
        <p:xfrm>
          <a:off x="714348" y="2357430"/>
          <a:ext cx="3190876" cy="32861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図表 4"/>
          <p:cNvGraphicFramePr/>
          <p:nvPr/>
        </p:nvGraphicFramePr>
        <p:xfrm>
          <a:off x="5214942" y="2357430"/>
          <a:ext cx="3190876" cy="328614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cxnSp>
        <p:nvCxnSpPr>
          <p:cNvPr id="7" name="直線矢印コネクタ 6"/>
          <p:cNvCxnSpPr/>
          <p:nvPr/>
        </p:nvCxnSpPr>
        <p:spPr bwMode="auto">
          <a:xfrm>
            <a:off x="2928926" y="4325958"/>
            <a:ext cx="3357586" cy="1588"/>
          </a:xfrm>
          <a:prstGeom prst="straightConnector1">
            <a:avLst/>
          </a:prstGeom>
          <a:solidFill>
            <a:schemeClr val="accent1"/>
          </a:solidFill>
          <a:ln w="44450" cap="flat" cmpd="sng" algn="ctr">
            <a:solidFill>
              <a:schemeClr val="tx2">
                <a:lumMod val="60000"/>
                <a:lumOff val="40000"/>
              </a:schemeClr>
            </a:solidFill>
            <a:prstDash val="solid"/>
            <a:round/>
            <a:headEnd type="none" w="med" len="med"/>
            <a:tailEnd type="arrow"/>
          </a:ln>
          <a:effectLst/>
        </p:spPr>
      </p:cxnSp>
      <p:sp>
        <p:nvSpPr>
          <p:cNvPr id="8" name="テキスト ボックス 7"/>
          <p:cNvSpPr txBox="1"/>
          <p:nvPr/>
        </p:nvSpPr>
        <p:spPr>
          <a:xfrm>
            <a:off x="3144954" y="3961338"/>
            <a:ext cx="2928958" cy="369332"/>
          </a:xfrm>
          <a:prstGeom prst="rect">
            <a:avLst/>
          </a:prstGeom>
          <a:noFill/>
        </p:spPr>
        <p:txBody>
          <a:bodyPr wrap="square" rtlCol="0">
            <a:spAutoFit/>
          </a:bodyPr>
          <a:lstStyle/>
          <a:p>
            <a:r>
              <a:rPr kumimoji="1" lang="en-US" altLang="ja-JP" dirty="0" smtClean="0">
                <a:solidFill>
                  <a:schemeClr val="tx2">
                    <a:lumMod val="75000"/>
                  </a:schemeClr>
                </a:solidFill>
                <a:latin typeface="Tahoma" pitchFamily="34" charset="0"/>
                <a:cs typeface="Tahoma" pitchFamily="34" charset="0"/>
              </a:rPr>
              <a:t>kernel</a:t>
            </a:r>
            <a:r>
              <a:rPr kumimoji="1" lang="ja-JP" altLang="en-US" dirty="0" smtClean="0">
                <a:solidFill>
                  <a:schemeClr val="tx2">
                    <a:lumMod val="75000"/>
                  </a:schemeClr>
                </a:solidFill>
                <a:latin typeface="Tahoma" pitchFamily="34" charset="0"/>
                <a:cs typeface="Tahoma" pitchFamily="34" charset="0"/>
              </a:rPr>
              <a:t> </a:t>
            </a:r>
            <a:r>
              <a:rPr kumimoji="1" lang="en-US" altLang="ja-JP" dirty="0" smtClean="0">
                <a:solidFill>
                  <a:schemeClr val="tx2">
                    <a:lumMod val="75000"/>
                  </a:schemeClr>
                </a:solidFill>
                <a:latin typeface="Tahoma" pitchFamily="34" charset="0"/>
                <a:cs typeface="Tahoma" pitchFamily="34" charset="0"/>
              </a:rPr>
              <a:t>migration</a:t>
            </a:r>
            <a:r>
              <a:rPr kumimoji="1" lang="ja-JP" altLang="en-US" dirty="0" smtClean="0">
                <a:solidFill>
                  <a:schemeClr val="tx2">
                    <a:lumMod val="75000"/>
                  </a:schemeClr>
                </a:solidFill>
                <a:latin typeface="Tahoma" pitchFamily="34" charset="0"/>
                <a:cs typeface="Tahoma" pitchFamily="34" charset="0"/>
              </a:rPr>
              <a:t> </a:t>
            </a:r>
            <a:r>
              <a:rPr kumimoji="1" lang="en-US" altLang="ja-JP" dirty="0" smtClean="0">
                <a:solidFill>
                  <a:schemeClr val="tx2">
                    <a:lumMod val="75000"/>
                  </a:schemeClr>
                </a:solidFill>
                <a:latin typeface="Tahoma" pitchFamily="34" charset="0"/>
                <a:cs typeface="Tahoma" pitchFamily="34" charset="0"/>
              </a:rPr>
              <a:t>(=</a:t>
            </a:r>
            <a:r>
              <a:rPr kumimoji="1" lang="ja-JP" altLang="en-US" dirty="0" smtClean="0">
                <a:solidFill>
                  <a:schemeClr val="tx2">
                    <a:lumMod val="75000"/>
                  </a:schemeClr>
                </a:solidFill>
                <a:latin typeface="Tahoma" pitchFamily="34" charset="0"/>
                <a:cs typeface="Tahoma" pitchFamily="34" charset="0"/>
              </a:rPr>
              <a:t> 進化</a:t>
            </a:r>
            <a:r>
              <a:rPr kumimoji="1" lang="en-US" altLang="ja-JP" dirty="0" smtClean="0">
                <a:solidFill>
                  <a:schemeClr val="tx2">
                    <a:lumMod val="75000"/>
                  </a:schemeClr>
                </a:solidFill>
                <a:latin typeface="Tahoma" pitchFamily="34" charset="0"/>
                <a:cs typeface="Tahoma" pitchFamily="34" charset="0"/>
              </a:rPr>
              <a:t>)</a:t>
            </a:r>
            <a:r>
              <a:rPr kumimoji="1" lang="ja-JP" altLang="en-US" dirty="0" smtClean="0">
                <a:solidFill>
                  <a:schemeClr val="tx2">
                    <a:lumMod val="75000"/>
                  </a:schemeClr>
                </a:solidFill>
                <a:latin typeface="Tahoma" pitchFamily="34" charset="0"/>
                <a:cs typeface="Tahoma" pitchFamily="34" charset="0"/>
              </a:rPr>
              <a:t> </a:t>
            </a:r>
            <a:endParaRPr kumimoji="1" lang="ja-JP" altLang="en-US" dirty="0">
              <a:solidFill>
                <a:schemeClr val="tx2">
                  <a:lumMod val="75000"/>
                </a:schemeClr>
              </a:solidFill>
              <a:latin typeface="Tahoma" pitchFamily="34" charset="0"/>
              <a:cs typeface="Tahoma" pitchFamily="34" charset="0"/>
            </a:endParaRPr>
          </a:p>
        </p:txBody>
      </p:sp>
      <p:sp>
        <p:nvSpPr>
          <p:cNvPr id="9" name="角丸四角形 8"/>
          <p:cNvSpPr/>
          <p:nvPr/>
        </p:nvSpPr>
        <p:spPr bwMode="auto">
          <a:xfrm>
            <a:off x="571472" y="857232"/>
            <a:ext cx="8072494" cy="906404"/>
          </a:xfrm>
          <a:prstGeom prst="roundRect">
            <a:avLst/>
          </a:prstGeom>
          <a:solidFill>
            <a:srgbClr val="CCFF99"/>
          </a:solidFill>
          <a:ln w="127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ja-JP" altLang="en-US" sz="2400" b="0" i="0" u="none" strike="noStrike" cap="none" normalizeH="0" baseline="0" dirty="0" smtClean="0">
                <a:ln>
                  <a:noFill/>
                </a:ln>
                <a:solidFill>
                  <a:srgbClr val="00B050"/>
                </a:solidFill>
                <a:effectLst/>
                <a:latin typeface="Arial" charset="0"/>
              </a:rPr>
              <a:t>アプリケーションの変更は発生しないが</a:t>
            </a:r>
            <a:r>
              <a:rPr kumimoji="0" lang="en-US" altLang="ja-JP" sz="2400" b="0" i="0" u="none" strike="noStrike" cap="none" normalizeH="0" baseline="0" dirty="0" smtClean="0">
                <a:ln>
                  <a:noFill/>
                </a:ln>
                <a:solidFill>
                  <a:srgbClr val="00B050"/>
                </a:solidFill>
                <a:effectLst/>
                <a:latin typeface="Arial" charset="0"/>
              </a:rPr>
              <a:t>…..</a:t>
            </a:r>
            <a:br>
              <a:rPr kumimoji="0" lang="en-US" altLang="ja-JP" sz="2400" b="0" i="0" u="none" strike="noStrike" cap="none" normalizeH="0" baseline="0" dirty="0" smtClean="0">
                <a:ln>
                  <a:noFill/>
                </a:ln>
                <a:solidFill>
                  <a:srgbClr val="00B050"/>
                </a:solidFill>
                <a:effectLst/>
                <a:latin typeface="Arial" charset="0"/>
              </a:rPr>
            </a:br>
            <a:r>
              <a:rPr kumimoji="0" lang="ja-JP" altLang="en-US" sz="2400" b="0" i="0" u="none" strike="noStrike" cap="none" normalizeH="0" baseline="0" dirty="0" smtClean="0">
                <a:ln>
                  <a:noFill/>
                </a:ln>
                <a:solidFill>
                  <a:srgbClr val="00B050"/>
                </a:solidFill>
                <a:effectLst/>
                <a:latin typeface="Arial" charset="0"/>
              </a:rPr>
              <a:t>（ </a:t>
            </a:r>
            <a:r>
              <a:rPr kumimoji="0" lang="en-US" altLang="ja-JP" sz="2400" b="0" i="0" u="none" strike="noStrike" cap="none" normalizeH="0" baseline="0" dirty="0" smtClean="0">
                <a:ln>
                  <a:noFill/>
                </a:ln>
                <a:solidFill>
                  <a:srgbClr val="00B050"/>
                </a:solidFill>
                <a:effectLst/>
                <a:latin typeface="Arial" charset="0"/>
              </a:rPr>
              <a:t>posix</a:t>
            </a:r>
            <a:r>
              <a:rPr kumimoji="0" lang="ja-JP" altLang="en-US" sz="2400" b="0" i="0" u="none" strike="noStrike" cap="none" normalizeH="0" baseline="0" dirty="0" smtClean="0">
                <a:ln>
                  <a:noFill/>
                </a:ln>
                <a:solidFill>
                  <a:srgbClr val="00B050"/>
                </a:solidFill>
                <a:effectLst/>
                <a:latin typeface="Arial" charset="0"/>
              </a:rPr>
              <a:t> </a:t>
            </a:r>
            <a:r>
              <a:rPr kumimoji="0" lang="en-US" altLang="ja-JP" sz="2400" b="0" i="0" u="none" strike="noStrike" cap="none" normalizeH="0" baseline="0" dirty="0" smtClean="0">
                <a:ln>
                  <a:noFill/>
                </a:ln>
                <a:solidFill>
                  <a:srgbClr val="00B050"/>
                </a:solidFill>
                <a:effectLst/>
                <a:latin typeface="Arial" charset="0"/>
              </a:rPr>
              <a:t>interface</a:t>
            </a:r>
            <a:r>
              <a:rPr kumimoji="0" lang="ja-JP" altLang="en-US" sz="2400" b="0" i="0" u="none" strike="noStrike" cap="none" normalizeH="0" baseline="0" dirty="0" smtClean="0">
                <a:ln>
                  <a:noFill/>
                </a:ln>
                <a:solidFill>
                  <a:srgbClr val="00B050"/>
                </a:solidFill>
                <a:effectLst/>
                <a:latin typeface="Arial" charset="0"/>
              </a:rPr>
              <a:t> の一貫性は保たれる ）</a:t>
            </a:r>
          </a:p>
        </p:txBody>
      </p:sp>
      <p:sp>
        <p:nvSpPr>
          <p:cNvPr id="12" name="テキスト ボックス 11"/>
          <p:cNvSpPr txBox="1"/>
          <p:nvPr/>
        </p:nvSpPr>
        <p:spPr>
          <a:xfrm>
            <a:off x="3214678" y="2857496"/>
            <a:ext cx="2786082" cy="923330"/>
          </a:xfrm>
          <a:prstGeom prst="rect">
            <a:avLst/>
          </a:prstGeom>
          <a:noFill/>
        </p:spPr>
        <p:txBody>
          <a:bodyPr wrap="square" rtlCol="0">
            <a:spAutoFit/>
          </a:bodyPr>
          <a:lstStyle/>
          <a:p>
            <a:pPr algn="dist"/>
            <a:r>
              <a:rPr kumimoji="1" lang="en-US" altLang="ja-JP" dirty="0" smtClean="0">
                <a:solidFill>
                  <a:srgbClr val="FF0000"/>
                </a:solidFill>
                <a:latin typeface="Tahoma" pitchFamily="34" charset="0"/>
                <a:cs typeface="Tahoma" pitchFamily="34" charset="0"/>
              </a:rPr>
              <a:t>Linux</a:t>
            </a:r>
            <a:r>
              <a:rPr kumimoji="1" lang="ja-JP" altLang="en-US" dirty="0" smtClean="0">
                <a:solidFill>
                  <a:srgbClr val="FF0000"/>
                </a:solidFill>
                <a:latin typeface="Tahoma" pitchFamily="34" charset="0"/>
                <a:cs typeface="Tahoma" pitchFamily="34" charset="0"/>
              </a:rPr>
              <a:t> </a:t>
            </a:r>
            <a:r>
              <a:rPr kumimoji="1" lang="en-US" altLang="ja-JP" dirty="0" smtClean="0">
                <a:solidFill>
                  <a:srgbClr val="FF0000"/>
                </a:solidFill>
                <a:latin typeface="Tahoma" pitchFamily="34" charset="0"/>
                <a:cs typeface="Tahoma" pitchFamily="34" charset="0"/>
              </a:rPr>
              <a:t>kernel</a:t>
            </a:r>
            <a:r>
              <a:rPr kumimoji="1" lang="ja-JP" altLang="en-US" dirty="0" smtClean="0">
                <a:solidFill>
                  <a:srgbClr val="FF0000"/>
                </a:solidFill>
                <a:latin typeface="Tahoma" pitchFamily="34" charset="0"/>
                <a:cs typeface="Tahoma" pitchFamily="34" charset="0"/>
              </a:rPr>
              <a:t> の著しい特徴</a:t>
            </a:r>
            <a:r>
              <a:rPr kumimoji="1" lang="en-US" altLang="ja-JP" dirty="0" smtClean="0">
                <a:solidFill>
                  <a:srgbClr val="FF0000"/>
                </a:solidFill>
                <a:latin typeface="Tahoma" pitchFamily="34" charset="0"/>
                <a:cs typeface="Tahoma" pitchFamily="34" charset="0"/>
              </a:rPr>
              <a:t/>
            </a:r>
            <a:br>
              <a:rPr kumimoji="1" lang="en-US" altLang="ja-JP" dirty="0" smtClean="0">
                <a:solidFill>
                  <a:srgbClr val="FF0000"/>
                </a:solidFill>
                <a:latin typeface="Tahoma" pitchFamily="34" charset="0"/>
                <a:cs typeface="Tahoma" pitchFamily="34" charset="0"/>
              </a:rPr>
            </a:br>
            <a:r>
              <a:rPr kumimoji="1" lang="ja-JP" altLang="en-US" dirty="0" smtClean="0">
                <a:solidFill>
                  <a:srgbClr val="FF0000"/>
                </a:solidFill>
                <a:latin typeface="Tahoma" pitchFamily="34" charset="0"/>
                <a:cs typeface="Tahoma" pitchFamily="34" charset="0"/>
              </a:rPr>
              <a:t>として、ドライバー</a:t>
            </a:r>
            <a:r>
              <a:rPr kumimoji="1" lang="en-US" altLang="ja-JP" dirty="0" smtClean="0">
                <a:solidFill>
                  <a:srgbClr val="FF0000"/>
                </a:solidFill>
                <a:latin typeface="Tahoma" pitchFamily="34" charset="0"/>
                <a:cs typeface="Tahoma" pitchFamily="34" charset="0"/>
              </a:rPr>
              <a:t>API</a:t>
            </a:r>
            <a:r>
              <a:rPr kumimoji="1" lang="ja-JP" altLang="en-US" dirty="0" smtClean="0">
                <a:solidFill>
                  <a:srgbClr val="FF0000"/>
                </a:solidFill>
                <a:latin typeface="Tahoma" pitchFamily="34" charset="0"/>
                <a:cs typeface="Tahoma" pitchFamily="34" charset="0"/>
              </a:rPr>
              <a:t> の後方</a:t>
            </a:r>
            <a:r>
              <a:rPr kumimoji="1" lang="en-US" altLang="ja-JP" dirty="0" smtClean="0">
                <a:solidFill>
                  <a:srgbClr val="FF0000"/>
                </a:solidFill>
                <a:latin typeface="Tahoma" pitchFamily="34" charset="0"/>
                <a:cs typeface="Tahoma" pitchFamily="34" charset="0"/>
              </a:rPr>
              <a:t/>
            </a:r>
            <a:br>
              <a:rPr kumimoji="1" lang="en-US" altLang="ja-JP" dirty="0" smtClean="0">
                <a:solidFill>
                  <a:srgbClr val="FF0000"/>
                </a:solidFill>
                <a:latin typeface="Tahoma" pitchFamily="34" charset="0"/>
                <a:cs typeface="Tahoma" pitchFamily="34" charset="0"/>
              </a:rPr>
            </a:br>
            <a:r>
              <a:rPr kumimoji="1" lang="ja-JP" altLang="en-US" dirty="0" smtClean="0">
                <a:solidFill>
                  <a:srgbClr val="FF0000"/>
                </a:solidFill>
                <a:latin typeface="Tahoma" pitchFamily="34" charset="0"/>
                <a:cs typeface="Tahoma" pitchFamily="34" charset="0"/>
              </a:rPr>
              <a:t>互換性を捨てながら進化</a:t>
            </a:r>
            <a:endParaRPr kumimoji="1" lang="ja-JP" altLang="en-US" dirty="0">
              <a:solidFill>
                <a:srgbClr val="FF0000"/>
              </a:solidFill>
              <a:latin typeface="Tahoma" pitchFamily="34" charset="0"/>
              <a:cs typeface="Tahoma" pitchFamily="34" charset="0"/>
            </a:endParaRPr>
          </a:p>
        </p:txBody>
      </p:sp>
      <p:sp>
        <p:nvSpPr>
          <p:cNvPr id="14" name="テキスト ボックス 13"/>
          <p:cNvSpPr txBox="1"/>
          <p:nvPr/>
        </p:nvSpPr>
        <p:spPr>
          <a:xfrm>
            <a:off x="142844" y="5572140"/>
            <a:ext cx="8715436" cy="646331"/>
          </a:xfrm>
          <a:prstGeom prst="rect">
            <a:avLst/>
          </a:prstGeom>
          <a:solidFill>
            <a:srgbClr val="FFFF99"/>
          </a:solidFill>
        </p:spPr>
        <p:txBody>
          <a:bodyPr wrap="square" rtlCol="0">
            <a:spAutoFit/>
          </a:bodyPr>
          <a:lstStyle/>
          <a:p>
            <a:pPr algn="ctr"/>
            <a:r>
              <a:rPr kumimoji="1" lang="ja-JP" altLang="en-US" dirty="0" smtClean="0">
                <a:solidFill>
                  <a:srgbClr val="FF0000"/>
                </a:solidFill>
                <a:latin typeface="Tahoma" pitchFamily="34" charset="0"/>
                <a:cs typeface="Tahoma" pitchFamily="34" charset="0"/>
              </a:rPr>
              <a:t>過去を引きずらないことによって、積極的にデバイスドライバーの不安定性を排除するという思想</a:t>
            </a:r>
            <a:r>
              <a:rPr kumimoji="1" lang="en-US" altLang="ja-JP" dirty="0" smtClean="0">
                <a:solidFill>
                  <a:srgbClr val="FF0000"/>
                </a:solidFill>
                <a:latin typeface="Tahoma" pitchFamily="34" charset="0"/>
                <a:cs typeface="Tahoma" pitchFamily="34" charset="0"/>
              </a:rPr>
              <a:t/>
            </a:r>
            <a:br>
              <a:rPr kumimoji="1" lang="en-US" altLang="ja-JP" dirty="0" smtClean="0">
                <a:solidFill>
                  <a:srgbClr val="FF0000"/>
                </a:solidFill>
                <a:latin typeface="Tahoma" pitchFamily="34" charset="0"/>
                <a:cs typeface="Tahoma" pitchFamily="34" charset="0"/>
              </a:rPr>
            </a:br>
            <a:r>
              <a:rPr kumimoji="1" lang="ja-JP" altLang="en-US" dirty="0" smtClean="0">
                <a:solidFill>
                  <a:srgbClr val="FF0000"/>
                </a:solidFill>
                <a:latin typeface="Tahoma" pitchFamily="34" charset="0"/>
                <a:cs typeface="Tahoma" pitchFamily="34" charset="0"/>
              </a:rPr>
              <a:t>これに追随できるアーキテクチャだけが生存していける</a:t>
            </a:r>
            <a:r>
              <a:rPr kumimoji="1" lang="en-US" altLang="ja-JP" dirty="0" smtClean="0">
                <a:solidFill>
                  <a:srgbClr val="FF0000"/>
                </a:solidFill>
                <a:latin typeface="Tahoma" pitchFamily="34" charset="0"/>
                <a:cs typeface="Tahoma" pitchFamily="34" charset="0"/>
              </a:rPr>
              <a:t>…..</a:t>
            </a:r>
            <a:r>
              <a:rPr kumimoji="1" lang="ja-JP" altLang="en-US" dirty="0" smtClean="0">
                <a:solidFill>
                  <a:srgbClr val="FF0000"/>
                </a:solidFill>
                <a:latin typeface="Tahoma" pitchFamily="34" charset="0"/>
                <a:cs typeface="Tahoma" pitchFamily="34" charset="0"/>
              </a:rPr>
              <a:t>という 適者生存のスクリーニング機構</a:t>
            </a:r>
            <a:endParaRPr kumimoji="1" lang="ja-JP" altLang="en-US" dirty="0">
              <a:solidFill>
                <a:srgbClr val="FF0000"/>
              </a:solidFill>
              <a:latin typeface="Tahoma" pitchFamily="34" charset="0"/>
              <a:cs typeface="Tahoma" pitchFamily="34" charset="0"/>
            </a:endParaRPr>
          </a:p>
        </p:txBody>
      </p:sp>
      <p:sp>
        <p:nvSpPr>
          <p:cNvPr id="15" name="スライド番号プレースホルダ 14"/>
          <p:cNvSpPr>
            <a:spLocks noGrp="1"/>
          </p:cNvSpPr>
          <p:nvPr>
            <p:ph type="sldNum" sz="quarter" idx="10"/>
          </p:nvPr>
        </p:nvSpPr>
        <p:spPr/>
        <p:txBody>
          <a:bodyPr/>
          <a:lstStyle/>
          <a:p>
            <a:pPr>
              <a:defRPr/>
            </a:pPr>
            <a:fld id="{93A36C13-E645-46A7-93C5-9B7E72A6AD31}" type="slidenum">
              <a:rPr lang="en-US" altLang="ja-JP" smtClean="0"/>
              <a:pPr>
                <a:defRPr/>
              </a:pPr>
              <a:t>8</a:t>
            </a:fld>
            <a:endParaRPr lang="en-US" altLang="ja-JP" dirty="0"/>
          </a:p>
        </p:txBody>
      </p:sp>
      <p:cxnSp>
        <p:nvCxnSpPr>
          <p:cNvPr id="18" name="直線コネクタ 17"/>
          <p:cNvCxnSpPr/>
          <p:nvPr/>
        </p:nvCxnSpPr>
        <p:spPr bwMode="auto">
          <a:xfrm>
            <a:off x="357158" y="1928802"/>
            <a:ext cx="8358246" cy="1588"/>
          </a:xfrm>
          <a:prstGeom prst="line">
            <a:avLst/>
          </a:prstGeom>
          <a:solidFill>
            <a:schemeClr val="accent1"/>
          </a:solidFill>
          <a:ln w="31750" cap="flat" cmpd="sng" algn="ctr">
            <a:solidFill>
              <a:srgbClr val="00B0F0"/>
            </a:solidFill>
            <a:prstDash val="sysDash"/>
            <a:round/>
            <a:headEnd type="none" w="med" len="med"/>
            <a:tailEnd type="none" w="med" len="med"/>
          </a:ln>
          <a:effectLst/>
        </p:spPr>
      </p:cxnSp>
      <p:sp>
        <p:nvSpPr>
          <p:cNvPr id="16" name="テキスト ボックス 15"/>
          <p:cNvSpPr txBox="1"/>
          <p:nvPr/>
        </p:nvSpPr>
        <p:spPr>
          <a:xfrm>
            <a:off x="3569580" y="1758494"/>
            <a:ext cx="1928826" cy="369332"/>
          </a:xfrm>
          <a:prstGeom prst="rect">
            <a:avLst/>
          </a:prstGeom>
          <a:solidFill>
            <a:schemeClr val="bg1"/>
          </a:solidFill>
        </p:spPr>
        <p:txBody>
          <a:bodyPr wrap="square" rtlCol="0">
            <a:spAutoFit/>
          </a:bodyPr>
          <a:lstStyle/>
          <a:p>
            <a:pPr algn="ctr"/>
            <a:r>
              <a:rPr kumimoji="1" lang="en-US" altLang="ja-JP" dirty="0" smtClean="0">
                <a:solidFill>
                  <a:srgbClr val="0070C0"/>
                </a:solidFill>
              </a:rPr>
              <a:t>POSIX</a:t>
            </a:r>
            <a:r>
              <a:rPr kumimoji="1" lang="ja-JP" altLang="en-US" dirty="0" smtClean="0">
                <a:solidFill>
                  <a:srgbClr val="0070C0"/>
                </a:solidFill>
              </a:rPr>
              <a:t> </a:t>
            </a:r>
            <a:r>
              <a:rPr kumimoji="1" lang="en-US" altLang="ja-JP" dirty="0" smtClean="0">
                <a:solidFill>
                  <a:srgbClr val="0070C0"/>
                </a:solidFill>
              </a:rPr>
              <a:t>interface</a:t>
            </a:r>
            <a:endParaRPr kumimoji="1" lang="ja-JP" altLang="en-US" dirty="0">
              <a:solidFill>
                <a:srgbClr val="0070C0"/>
              </a:solidFill>
            </a:endParaRPr>
          </a:p>
        </p:txBody>
      </p:sp>
      <p:sp>
        <p:nvSpPr>
          <p:cNvPr id="36" name="フリーフォーム 35"/>
          <p:cNvSpPr/>
          <p:nvPr/>
        </p:nvSpPr>
        <p:spPr bwMode="auto">
          <a:xfrm>
            <a:off x="3136392" y="2200656"/>
            <a:ext cx="2852928" cy="332232"/>
          </a:xfrm>
          <a:custGeom>
            <a:avLst/>
            <a:gdLst>
              <a:gd name="connsiteX0" fmla="*/ 0 w 2852928"/>
              <a:gd name="connsiteY0" fmla="*/ 332232 h 332232"/>
              <a:gd name="connsiteX1" fmla="*/ 1307592 w 2852928"/>
              <a:gd name="connsiteY1" fmla="*/ 3048 h 332232"/>
              <a:gd name="connsiteX2" fmla="*/ 2852928 w 2852928"/>
              <a:gd name="connsiteY2" fmla="*/ 313944 h 332232"/>
            </a:gdLst>
            <a:ahLst/>
            <a:cxnLst>
              <a:cxn ang="0">
                <a:pos x="connsiteX0" y="connsiteY0"/>
              </a:cxn>
              <a:cxn ang="0">
                <a:pos x="connsiteX1" y="connsiteY1"/>
              </a:cxn>
              <a:cxn ang="0">
                <a:pos x="connsiteX2" y="connsiteY2"/>
              </a:cxn>
            </a:cxnLst>
            <a:rect l="l" t="t" r="r" b="b"/>
            <a:pathLst>
              <a:path w="2852928" h="332232">
                <a:moveTo>
                  <a:pt x="0" y="332232"/>
                </a:moveTo>
                <a:cubicBezTo>
                  <a:pt x="416052" y="169164"/>
                  <a:pt x="832104" y="6096"/>
                  <a:pt x="1307592" y="3048"/>
                </a:cubicBezTo>
                <a:cubicBezTo>
                  <a:pt x="1783080" y="0"/>
                  <a:pt x="2318004" y="156972"/>
                  <a:pt x="2852928" y="313944"/>
                </a:cubicBezTo>
              </a:path>
            </a:pathLst>
          </a:custGeom>
          <a:noFill/>
          <a:ln w="34925" cap="flat" cmpd="sng" algn="ctr">
            <a:solidFill>
              <a:srgbClr val="FF33CC"/>
            </a:solidFill>
            <a:prstDash val="solid"/>
            <a:round/>
            <a:headEnd type="none" w="med" len="med"/>
            <a:tailEnd type="triangl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Arial" charset="0"/>
            </a:endParaRPr>
          </a:p>
        </p:txBody>
      </p:sp>
      <p:sp>
        <p:nvSpPr>
          <p:cNvPr id="37" name="テキスト ボックス 36"/>
          <p:cNvSpPr txBox="1"/>
          <p:nvPr/>
        </p:nvSpPr>
        <p:spPr>
          <a:xfrm>
            <a:off x="4125084" y="2203696"/>
            <a:ext cx="857256" cy="369332"/>
          </a:xfrm>
          <a:prstGeom prst="rect">
            <a:avLst/>
          </a:prstGeom>
          <a:noFill/>
        </p:spPr>
        <p:txBody>
          <a:bodyPr wrap="square" rtlCol="0">
            <a:spAutoFit/>
          </a:bodyPr>
          <a:lstStyle/>
          <a:p>
            <a:r>
              <a:rPr kumimoji="1" lang="ja-JP" altLang="en-US" dirty="0" smtClean="0">
                <a:solidFill>
                  <a:srgbClr val="FF33CC"/>
                </a:solidFill>
                <a:latin typeface="Tahoma" pitchFamily="34" charset="0"/>
                <a:cs typeface="Tahoma" pitchFamily="34" charset="0"/>
              </a:rPr>
              <a:t>更　新</a:t>
            </a:r>
            <a:endParaRPr kumimoji="1" lang="ja-JP" altLang="en-US" dirty="0">
              <a:solidFill>
                <a:srgbClr val="FF33CC"/>
              </a:solidFill>
              <a:latin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右矢印 37"/>
          <p:cNvSpPr/>
          <p:nvPr/>
        </p:nvSpPr>
        <p:spPr bwMode="auto">
          <a:xfrm>
            <a:off x="285720" y="2071678"/>
            <a:ext cx="8643998" cy="3143272"/>
          </a:xfrm>
          <a:prstGeom prst="rightArrow">
            <a:avLst>
              <a:gd name="adj1" fmla="val 57563"/>
              <a:gd name="adj2" fmla="val 24538"/>
            </a:avLst>
          </a:prstGeom>
          <a:solidFill>
            <a:schemeClr val="accent4">
              <a:lumMod val="40000"/>
              <a:lumOff val="60000"/>
            </a:schemeClr>
          </a:solidFill>
          <a:ln w="127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Arial" charset="0"/>
            </a:endParaRPr>
          </a:p>
        </p:txBody>
      </p:sp>
      <p:sp>
        <p:nvSpPr>
          <p:cNvPr id="2" name="タイトル 1"/>
          <p:cNvSpPr>
            <a:spLocks noGrp="1"/>
          </p:cNvSpPr>
          <p:nvPr>
            <p:ph type="title"/>
          </p:nvPr>
        </p:nvSpPr>
        <p:spPr/>
        <p:txBody>
          <a:bodyPr/>
          <a:lstStyle/>
          <a:p>
            <a:r>
              <a:rPr kumimoji="1" lang="en-US" altLang="ja-JP" dirty="0" smtClean="0"/>
              <a:t>BSP release cycle</a:t>
            </a:r>
            <a:endParaRPr kumimoji="1" lang="ja-JP" altLang="en-US" dirty="0"/>
          </a:p>
        </p:txBody>
      </p:sp>
      <p:graphicFrame>
        <p:nvGraphicFramePr>
          <p:cNvPr id="4" name="図表 3"/>
          <p:cNvGraphicFramePr/>
          <p:nvPr/>
        </p:nvGraphicFramePr>
        <p:xfrm>
          <a:off x="357158" y="714356"/>
          <a:ext cx="8286808" cy="12858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図表 5"/>
          <p:cNvGraphicFramePr/>
          <p:nvPr/>
        </p:nvGraphicFramePr>
        <p:xfrm>
          <a:off x="357158" y="1714488"/>
          <a:ext cx="8286808" cy="571504"/>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graphicFrame>
        <p:nvGraphicFramePr>
          <p:cNvPr id="7" name="図表 6"/>
          <p:cNvGraphicFramePr/>
          <p:nvPr/>
        </p:nvGraphicFramePr>
        <p:xfrm>
          <a:off x="428596" y="5040338"/>
          <a:ext cx="8358246" cy="746116"/>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graphicFrame>
        <p:nvGraphicFramePr>
          <p:cNvPr id="9" name="図表 8"/>
          <p:cNvGraphicFramePr/>
          <p:nvPr/>
        </p:nvGraphicFramePr>
        <p:xfrm>
          <a:off x="1142976" y="2928934"/>
          <a:ext cx="1643074" cy="1437904"/>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graphicFrame>
        <p:nvGraphicFramePr>
          <p:cNvPr id="10" name="図表 9"/>
          <p:cNvGraphicFramePr/>
          <p:nvPr/>
        </p:nvGraphicFramePr>
        <p:xfrm>
          <a:off x="4929190" y="3000372"/>
          <a:ext cx="1643074" cy="1437904"/>
        </p:xfrm>
        <a:graphic>
          <a:graphicData uri="http://schemas.openxmlformats.org/drawingml/2006/diagram">
            <dgm:relIds xmlns:dgm="http://schemas.openxmlformats.org/drawingml/2006/diagram" xmlns:r="http://schemas.openxmlformats.org/officeDocument/2006/relationships" r:dm="rId18" r:lo="rId19" r:qs="rId20" r:cs="rId21"/>
          </a:graphicData>
        </a:graphic>
      </p:graphicFrame>
      <p:cxnSp>
        <p:nvCxnSpPr>
          <p:cNvPr id="12" name="直線矢印コネクタ 11"/>
          <p:cNvCxnSpPr/>
          <p:nvPr/>
        </p:nvCxnSpPr>
        <p:spPr bwMode="auto">
          <a:xfrm rot="5400000">
            <a:off x="2107389" y="2893215"/>
            <a:ext cx="1428760" cy="357190"/>
          </a:xfrm>
          <a:prstGeom prst="straightConnector1">
            <a:avLst/>
          </a:prstGeom>
          <a:solidFill>
            <a:schemeClr val="accent1"/>
          </a:solidFill>
          <a:ln w="12700" cap="flat" cmpd="sng" algn="ctr">
            <a:solidFill>
              <a:schemeClr val="tx1"/>
            </a:solidFill>
            <a:prstDash val="solid"/>
            <a:round/>
            <a:headEnd type="none" w="med" len="med"/>
            <a:tailEnd type="arrow"/>
          </a:ln>
          <a:effectLst/>
        </p:spPr>
      </p:cxnSp>
      <p:cxnSp>
        <p:nvCxnSpPr>
          <p:cNvPr id="14" name="直線矢印コネクタ 13"/>
          <p:cNvCxnSpPr/>
          <p:nvPr/>
        </p:nvCxnSpPr>
        <p:spPr bwMode="auto">
          <a:xfrm rot="16200000" flipH="1">
            <a:off x="1250133" y="2178835"/>
            <a:ext cx="1143008" cy="214314"/>
          </a:xfrm>
          <a:prstGeom prst="straightConnector1">
            <a:avLst/>
          </a:prstGeom>
          <a:solidFill>
            <a:schemeClr val="accent1"/>
          </a:solidFill>
          <a:ln w="12700" cap="flat" cmpd="sng" algn="ctr">
            <a:solidFill>
              <a:schemeClr val="tx1"/>
            </a:solidFill>
            <a:prstDash val="solid"/>
            <a:round/>
            <a:headEnd type="none" w="med" len="med"/>
            <a:tailEnd type="arrow"/>
          </a:ln>
          <a:effectLst/>
        </p:spPr>
      </p:cxnSp>
      <p:cxnSp>
        <p:nvCxnSpPr>
          <p:cNvPr id="17" name="直線矢印コネクタ 16"/>
          <p:cNvCxnSpPr/>
          <p:nvPr/>
        </p:nvCxnSpPr>
        <p:spPr bwMode="auto">
          <a:xfrm rot="10800000">
            <a:off x="1500166" y="4214818"/>
            <a:ext cx="1071570" cy="785818"/>
          </a:xfrm>
          <a:prstGeom prst="straightConnector1">
            <a:avLst/>
          </a:prstGeom>
          <a:solidFill>
            <a:schemeClr val="accent1"/>
          </a:solidFill>
          <a:ln w="12700" cap="flat" cmpd="sng" algn="ctr">
            <a:solidFill>
              <a:schemeClr val="tx1"/>
            </a:solidFill>
            <a:prstDash val="solid"/>
            <a:round/>
            <a:headEnd type="none" w="med" len="med"/>
            <a:tailEnd type="arrow"/>
          </a:ln>
          <a:effectLst/>
        </p:spPr>
      </p:cxnSp>
      <p:cxnSp>
        <p:nvCxnSpPr>
          <p:cNvPr id="19" name="直線矢印コネクタ 18"/>
          <p:cNvCxnSpPr/>
          <p:nvPr/>
        </p:nvCxnSpPr>
        <p:spPr bwMode="auto">
          <a:xfrm rot="5400000" flipH="1" flipV="1">
            <a:off x="750067" y="4393413"/>
            <a:ext cx="785818" cy="428628"/>
          </a:xfrm>
          <a:prstGeom prst="straightConnector1">
            <a:avLst/>
          </a:prstGeom>
          <a:solidFill>
            <a:schemeClr val="accent1"/>
          </a:solidFill>
          <a:ln w="12700" cap="flat" cmpd="sng" algn="ctr">
            <a:solidFill>
              <a:schemeClr val="tx1"/>
            </a:solidFill>
            <a:prstDash val="solid"/>
            <a:round/>
            <a:headEnd type="none" w="med" len="med"/>
            <a:tailEnd type="arrow"/>
          </a:ln>
          <a:effectLst/>
        </p:spPr>
      </p:cxnSp>
      <p:cxnSp>
        <p:nvCxnSpPr>
          <p:cNvPr id="21" name="直線矢印コネクタ 20"/>
          <p:cNvCxnSpPr/>
          <p:nvPr/>
        </p:nvCxnSpPr>
        <p:spPr bwMode="auto">
          <a:xfrm rot="10800000">
            <a:off x="1643042" y="4143380"/>
            <a:ext cx="2786082" cy="857256"/>
          </a:xfrm>
          <a:prstGeom prst="straightConnector1">
            <a:avLst/>
          </a:prstGeom>
          <a:solidFill>
            <a:schemeClr val="accent1"/>
          </a:solidFill>
          <a:ln w="12700" cap="flat" cmpd="sng" algn="ctr">
            <a:solidFill>
              <a:schemeClr val="tx1"/>
            </a:solidFill>
            <a:prstDash val="solid"/>
            <a:round/>
            <a:headEnd type="none" w="med" len="med"/>
            <a:tailEnd type="arrow"/>
          </a:ln>
          <a:effectLst/>
        </p:spPr>
      </p:cxnSp>
      <p:cxnSp>
        <p:nvCxnSpPr>
          <p:cNvPr id="23" name="直線矢印コネクタ 22"/>
          <p:cNvCxnSpPr/>
          <p:nvPr/>
        </p:nvCxnSpPr>
        <p:spPr bwMode="auto">
          <a:xfrm rot="16200000" flipH="1">
            <a:off x="4964909" y="2178835"/>
            <a:ext cx="1285884" cy="214314"/>
          </a:xfrm>
          <a:prstGeom prst="straightConnector1">
            <a:avLst/>
          </a:prstGeom>
          <a:solidFill>
            <a:schemeClr val="accent1"/>
          </a:solidFill>
          <a:ln w="12700" cap="flat" cmpd="sng" algn="ctr">
            <a:solidFill>
              <a:schemeClr val="tx1"/>
            </a:solidFill>
            <a:prstDash val="solid"/>
            <a:round/>
            <a:headEnd type="none" w="med" len="med"/>
            <a:tailEnd type="arrow"/>
          </a:ln>
          <a:effectLst/>
        </p:spPr>
      </p:cxnSp>
      <p:cxnSp>
        <p:nvCxnSpPr>
          <p:cNvPr id="25" name="直線矢印コネクタ 24"/>
          <p:cNvCxnSpPr/>
          <p:nvPr/>
        </p:nvCxnSpPr>
        <p:spPr bwMode="auto">
          <a:xfrm rot="16200000" flipH="1">
            <a:off x="4536281" y="2393149"/>
            <a:ext cx="1643074" cy="1428760"/>
          </a:xfrm>
          <a:prstGeom prst="straightConnector1">
            <a:avLst/>
          </a:prstGeom>
          <a:solidFill>
            <a:schemeClr val="accent1"/>
          </a:solidFill>
          <a:ln w="12700" cap="flat" cmpd="sng" algn="ctr">
            <a:solidFill>
              <a:schemeClr val="tx1"/>
            </a:solidFill>
            <a:prstDash val="solid"/>
            <a:round/>
            <a:headEnd type="none" w="med" len="med"/>
            <a:tailEnd type="arrow"/>
          </a:ln>
          <a:effectLst/>
        </p:spPr>
      </p:cxnSp>
      <p:cxnSp>
        <p:nvCxnSpPr>
          <p:cNvPr id="27" name="直線矢印コネクタ 26"/>
          <p:cNvCxnSpPr/>
          <p:nvPr/>
        </p:nvCxnSpPr>
        <p:spPr bwMode="auto">
          <a:xfrm rot="10800000">
            <a:off x="5429256" y="4214818"/>
            <a:ext cx="1571636" cy="785818"/>
          </a:xfrm>
          <a:prstGeom prst="straightConnector1">
            <a:avLst/>
          </a:prstGeom>
          <a:solidFill>
            <a:schemeClr val="accent1"/>
          </a:solidFill>
          <a:ln w="12700" cap="flat" cmpd="sng" algn="ctr">
            <a:solidFill>
              <a:schemeClr val="tx1"/>
            </a:solidFill>
            <a:prstDash val="solid"/>
            <a:round/>
            <a:headEnd type="none" w="med" len="med"/>
            <a:tailEnd type="arrow"/>
          </a:ln>
          <a:effectLst/>
        </p:spPr>
      </p:cxnSp>
      <p:cxnSp>
        <p:nvCxnSpPr>
          <p:cNvPr id="31" name="直線矢印コネクタ 30"/>
          <p:cNvCxnSpPr/>
          <p:nvPr/>
        </p:nvCxnSpPr>
        <p:spPr bwMode="auto">
          <a:xfrm rot="5400000" flipH="1" flipV="1">
            <a:off x="4464843" y="4393413"/>
            <a:ext cx="785818" cy="428628"/>
          </a:xfrm>
          <a:prstGeom prst="straightConnector1">
            <a:avLst/>
          </a:prstGeom>
          <a:solidFill>
            <a:schemeClr val="accent1"/>
          </a:solidFill>
          <a:ln w="12700" cap="flat" cmpd="sng" algn="ctr">
            <a:solidFill>
              <a:schemeClr val="tx1"/>
            </a:solidFill>
            <a:prstDash val="solid"/>
            <a:round/>
            <a:headEnd type="none" w="med" len="med"/>
            <a:tailEnd type="arrow"/>
          </a:ln>
          <a:effectLst/>
        </p:spPr>
      </p:cxnSp>
      <p:cxnSp>
        <p:nvCxnSpPr>
          <p:cNvPr id="33" name="直線矢印コネクタ 32"/>
          <p:cNvCxnSpPr/>
          <p:nvPr/>
        </p:nvCxnSpPr>
        <p:spPr bwMode="auto">
          <a:xfrm rot="16200000" flipV="1">
            <a:off x="5036347" y="4536289"/>
            <a:ext cx="642942" cy="142876"/>
          </a:xfrm>
          <a:prstGeom prst="straightConnector1">
            <a:avLst/>
          </a:prstGeom>
          <a:solidFill>
            <a:schemeClr val="accent1"/>
          </a:solidFill>
          <a:ln w="12700" cap="flat" cmpd="sng" algn="ctr">
            <a:solidFill>
              <a:schemeClr val="tx1"/>
            </a:solidFill>
            <a:prstDash val="solid"/>
            <a:round/>
            <a:headEnd type="none" w="med" len="med"/>
            <a:tailEnd type="arrow"/>
          </a:ln>
          <a:effectLst/>
        </p:spPr>
      </p:cxnSp>
      <p:cxnSp>
        <p:nvCxnSpPr>
          <p:cNvPr id="35" name="直線矢印コネクタ 34"/>
          <p:cNvCxnSpPr/>
          <p:nvPr/>
        </p:nvCxnSpPr>
        <p:spPr bwMode="auto">
          <a:xfrm rot="10800000">
            <a:off x="1643042" y="4000504"/>
            <a:ext cx="3571900" cy="1071570"/>
          </a:xfrm>
          <a:prstGeom prst="straightConnector1">
            <a:avLst/>
          </a:prstGeom>
          <a:solidFill>
            <a:schemeClr val="accent1"/>
          </a:solidFill>
          <a:ln w="12700" cap="flat" cmpd="sng" algn="ctr">
            <a:solidFill>
              <a:schemeClr val="tx1"/>
            </a:solidFill>
            <a:prstDash val="solid"/>
            <a:round/>
            <a:headEnd type="none" w="med" len="med"/>
            <a:tailEnd type="arrow"/>
          </a:ln>
          <a:effectLst/>
        </p:spPr>
      </p:cxnSp>
      <p:cxnSp>
        <p:nvCxnSpPr>
          <p:cNvPr id="37" name="直線矢印コネクタ 36"/>
          <p:cNvCxnSpPr/>
          <p:nvPr/>
        </p:nvCxnSpPr>
        <p:spPr bwMode="auto">
          <a:xfrm flipV="1">
            <a:off x="3000364" y="4143380"/>
            <a:ext cx="2000264" cy="857256"/>
          </a:xfrm>
          <a:prstGeom prst="straightConnector1">
            <a:avLst/>
          </a:prstGeom>
          <a:solidFill>
            <a:schemeClr val="accent1"/>
          </a:solidFill>
          <a:ln w="12700" cap="flat" cmpd="sng" algn="ctr">
            <a:solidFill>
              <a:schemeClr val="tx1"/>
            </a:solidFill>
            <a:prstDash val="solid"/>
            <a:round/>
            <a:headEnd type="none" w="med" len="med"/>
            <a:tailEnd type="arrow"/>
          </a:ln>
          <a:effectLst/>
        </p:spPr>
      </p:cxnSp>
      <p:sp>
        <p:nvSpPr>
          <p:cNvPr id="39" name="テキスト ボックス 38"/>
          <p:cNvSpPr txBox="1"/>
          <p:nvPr/>
        </p:nvSpPr>
        <p:spPr>
          <a:xfrm>
            <a:off x="3500430" y="142852"/>
            <a:ext cx="5429288" cy="646331"/>
          </a:xfrm>
          <a:prstGeom prst="rect">
            <a:avLst/>
          </a:prstGeom>
          <a:noFill/>
        </p:spPr>
        <p:txBody>
          <a:bodyPr wrap="square" rtlCol="0">
            <a:spAutoFit/>
          </a:bodyPr>
          <a:lstStyle/>
          <a:p>
            <a:pPr>
              <a:buFont typeface="Arial" pitchFamily="34" charset="0"/>
              <a:buChar char="•"/>
            </a:pPr>
            <a:r>
              <a:rPr kumimoji="1" lang="ja-JP" altLang="en-US" dirty="0" smtClean="0">
                <a:latin typeface="Tahoma" pitchFamily="34" charset="0"/>
                <a:cs typeface="Tahoma" pitchFamily="34" charset="0"/>
              </a:rPr>
              <a:t> </a:t>
            </a:r>
            <a:r>
              <a:rPr kumimoji="1" lang="en-US" altLang="ja-JP" dirty="0" smtClean="0">
                <a:solidFill>
                  <a:srgbClr val="FF0000"/>
                </a:solidFill>
                <a:latin typeface="Tahoma" pitchFamily="34" charset="0"/>
                <a:cs typeface="Tahoma" pitchFamily="34" charset="0"/>
              </a:rPr>
              <a:t>BSP </a:t>
            </a:r>
            <a:r>
              <a:rPr kumimoji="1" lang="ja-JP" altLang="en-US" dirty="0" smtClean="0">
                <a:solidFill>
                  <a:srgbClr val="FF0000"/>
                </a:solidFill>
                <a:latin typeface="Tahoma" pitchFamily="34" charset="0"/>
                <a:cs typeface="Tahoma" pitchFamily="34" charset="0"/>
              </a:rPr>
              <a:t>に標準品はない （</a:t>
            </a:r>
            <a:r>
              <a:rPr lang="en-US" altLang="ja-JP" dirty="0" smtClean="0">
                <a:solidFill>
                  <a:srgbClr val="FF0000"/>
                </a:solidFill>
                <a:latin typeface="Tahoma" pitchFamily="34" charset="0"/>
                <a:cs typeface="Tahoma" pitchFamily="34" charset="0"/>
              </a:rPr>
              <a:t>Package</a:t>
            </a:r>
            <a:r>
              <a:rPr lang="ja-JP" altLang="en-US" dirty="0" smtClean="0">
                <a:solidFill>
                  <a:srgbClr val="FF0000"/>
                </a:solidFill>
                <a:latin typeface="Tahoma" pitchFamily="34" charset="0"/>
                <a:cs typeface="Tahoma" pitchFamily="34" charset="0"/>
              </a:rPr>
              <a:t> 選択が異なる）</a:t>
            </a:r>
            <a:endParaRPr lang="en-US" altLang="ja-JP" dirty="0" smtClean="0">
              <a:solidFill>
                <a:srgbClr val="FF0000"/>
              </a:solidFill>
              <a:latin typeface="Tahoma" pitchFamily="34" charset="0"/>
              <a:cs typeface="Tahoma" pitchFamily="34" charset="0"/>
            </a:endParaRPr>
          </a:p>
          <a:p>
            <a:pPr>
              <a:buFont typeface="Arial" pitchFamily="34" charset="0"/>
              <a:buChar char="•"/>
            </a:pPr>
            <a:r>
              <a:rPr lang="ja-JP" altLang="en-US" dirty="0" smtClean="0">
                <a:solidFill>
                  <a:srgbClr val="FF0000"/>
                </a:solidFill>
                <a:latin typeface="Tahoma" pitchFamily="34" charset="0"/>
                <a:cs typeface="Tahoma" pitchFamily="34" charset="0"/>
              </a:rPr>
              <a:t> 無限に収束しない （進化が止まらない）</a:t>
            </a:r>
            <a:r>
              <a:rPr kumimoji="1" lang="en-US" altLang="ja-JP" dirty="0" smtClean="0">
                <a:solidFill>
                  <a:srgbClr val="FF0000"/>
                </a:solidFill>
                <a:latin typeface="Tahoma" pitchFamily="34" charset="0"/>
                <a:cs typeface="Tahoma" pitchFamily="34" charset="0"/>
              </a:rPr>
              <a:t> </a:t>
            </a:r>
            <a:endParaRPr kumimoji="1" lang="ja-JP" altLang="en-US" dirty="0">
              <a:solidFill>
                <a:srgbClr val="FF0000"/>
              </a:solidFill>
              <a:latin typeface="Tahoma" pitchFamily="34" charset="0"/>
              <a:cs typeface="Tahoma" pitchFamily="34" charset="0"/>
            </a:endParaRPr>
          </a:p>
        </p:txBody>
      </p:sp>
      <p:sp>
        <p:nvSpPr>
          <p:cNvPr id="40" name="テキスト ボックス 39"/>
          <p:cNvSpPr txBox="1"/>
          <p:nvPr/>
        </p:nvSpPr>
        <p:spPr>
          <a:xfrm>
            <a:off x="3071802" y="3143248"/>
            <a:ext cx="1785950" cy="923330"/>
          </a:xfrm>
          <a:prstGeom prst="rect">
            <a:avLst/>
          </a:prstGeom>
          <a:noFill/>
        </p:spPr>
        <p:txBody>
          <a:bodyPr wrap="square" rtlCol="0">
            <a:spAutoFit/>
          </a:bodyPr>
          <a:lstStyle/>
          <a:p>
            <a:r>
              <a:rPr kumimoji="1" lang="en-US" altLang="ja-JP" dirty="0" smtClean="0">
                <a:solidFill>
                  <a:srgbClr val="FF0000"/>
                </a:solidFill>
                <a:latin typeface="Tahoma" pitchFamily="34" charset="0"/>
                <a:cs typeface="Tahoma" pitchFamily="34" charset="0"/>
              </a:rPr>
              <a:t>Packaging</a:t>
            </a:r>
            <a:r>
              <a:rPr kumimoji="1" lang="ja-JP" altLang="en-US" dirty="0" smtClean="0">
                <a:solidFill>
                  <a:srgbClr val="FF0000"/>
                </a:solidFill>
                <a:latin typeface="Tahoma" pitchFamily="34" charset="0"/>
                <a:cs typeface="Tahoma" pitchFamily="34" charset="0"/>
              </a:rPr>
              <a:t> の</a:t>
            </a:r>
            <a:r>
              <a:rPr kumimoji="1" lang="en-US" altLang="ja-JP" dirty="0" smtClean="0">
                <a:solidFill>
                  <a:srgbClr val="FF0000"/>
                </a:solidFill>
                <a:latin typeface="Tahoma" pitchFamily="34" charset="0"/>
                <a:cs typeface="Tahoma" pitchFamily="34" charset="0"/>
              </a:rPr>
              <a:t/>
            </a:r>
            <a:br>
              <a:rPr kumimoji="1" lang="en-US" altLang="ja-JP" dirty="0" smtClean="0">
                <a:solidFill>
                  <a:srgbClr val="FF0000"/>
                </a:solidFill>
                <a:latin typeface="Tahoma" pitchFamily="34" charset="0"/>
                <a:cs typeface="Tahoma" pitchFamily="34" charset="0"/>
              </a:rPr>
            </a:br>
            <a:r>
              <a:rPr kumimoji="1" lang="ja-JP" altLang="en-US" dirty="0" smtClean="0">
                <a:solidFill>
                  <a:srgbClr val="FF0000"/>
                </a:solidFill>
                <a:latin typeface="Tahoma" pitchFamily="34" charset="0"/>
                <a:cs typeface="Tahoma" pitchFamily="34" charset="0"/>
              </a:rPr>
              <a:t>合理化（自動化）</a:t>
            </a:r>
            <a:r>
              <a:rPr kumimoji="1" lang="en-US" altLang="ja-JP" dirty="0" smtClean="0">
                <a:solidFill>
                  <a:srgbClr val="FF0000"/>
                </a:solidFill>
                <a:latin typeface="Tahoma" pitchFamily="34" charset="0"/>
                <a:cs typeface="Tahoma" pitchFamily="34" charset="0"/>
              </a:rPr>
              <a:t/>
            </a:r>
            <a:br>
              <a:rPr kumimoji="1" lang="en-US" altLang="ja-JP" dirty="0" smtClean="0">
                <a:solidFill>
                  <a:srgbClr val="FF0000"/>
                </a:solidFill>
                <a:latin typeface="Tahoma" pitchFamily="34" charset="0"/>
                <a:cs typeface="Tahoma" pitchFamily="34" charset="0"/>
              </a:rPr>
            </a:br>
            <a:r>
              <a:rPr kumimoji="1" lang="ja-JP" altLang="en-US" dirty="0" smtClean="0">
                <a:solidFill>
                  <a:srgbClr val="FF0000"/>
                </a:solidFill>
                <a:latin typeface="Tahoma" pitchFamily="34" charset="0"/>
                <a:cs typeface="Tahoma" pitchFamily="34" charset="0"/>
              </a:rPr>
              <a:t>が重要な課題</a:t>
            </a:r>
            <a:endParaRPr kumimoji="1" lang="ja-JP" altLang="en-US" dirty="0">
              <a:solidFill>
                <a:srgbClr val="FF0000"/>
              </a:solidFill>
              <a:latin typeface="Tahoma" pitchFamily="34" charset="0"/>
              <a:cs typeface="Tahoma" pitchFamily="34" charset="0"/>
            </a:endParaRPr>
          </a:p>
        </p:txBody>
      </p:sp>
      <p:sp>
        <p:nvSpPr>
          <p:cNvPr id="41" name="スライド番号プレースホルダ 40"/>
          <p:cNvSpPr>
            <a:spLocks noGrp="1"/>
          </p:cNvSpPr>
          <p:nvPr>
            <p:ph type="sldNum" sz="quarter" idx="10"/>
          </p:nvPr>
        </p:nvSpPr>
        <p:spPr/>
        <p:txBody>
          <a:bodyPr/>
          <a:lstStyle/>
          <a:p>
            <a:pPr>
              <a:defRPr/>
            </a:pPr>
            <a:fld id="{93A36C13-E645-46A7-93C5-9B7E72A6AD31}" type="slidenum">
              <a:rPr lang="en-US" altLang="ja-JP" smtClean="0"/>
              <a:pPr>
                <a:defRPr/>
              </a:pPr>
              <a:t>9</a:t>
            </a:fld>
            <a:endParaRPr lang="en-US" altLang="ja-JP"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角丸四角形 17"/>
          <p:cNvSpPr/>
          <p:nvPr/>
        </p:nvSpPr>
        <p:spPr bwMode="auto">
          <a:xfrm>
            <a:off x="285720" y="928670"/>
            <a:ext cx="8358246" cy="5000660"/>
          </a:xfrm>
          <a:prstGeom prst="roundRect">
            <a:avLst>
              <a:gd name="adj" fmla="val 6989"/>
            </a:avLst>
          </a:prstGeom>
          <a:solidFill>
            <a:schemeClr val="accent2">
              <a:lumMod val="20000"/>
              <a:lumOff val="80000"/>
            </a:schemeClr>
          </a:solidFill>
          <a:ln w="34925" cap="flat" cmpd="sng" algn="ctr">
            <a:solidFill>
              <a:srgbClr val="00B0F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dirty="0" smtClean="0">
              <a:ln>
                <a:noFill/>
              </a:ln>
              <a:solidFill>
                <a:srgbClr val="00B0F0"/>
              </a:solidFill>
              <a:effectLst/>
              <a:latin typeface="Arial" charset="0"/>
            </a:endParaRPr>
          </a:p>
        </p:txBody>
      </p:sp>
      <p:sp>
        <p:nvSpPr>
          <p:cNvPr id="17" name="角丸四角形 16"/>
          <p:cNvSpPr/>
          <p:nvPr/>
        </p:nvSpPr>
        <p:spPr bwMode="auto">
          <a:xfrm>
            <a:off x="500034" y="2571744"/>
            <a:ext cx="7786742" cy="2928958"/>
          </a:xfrm>
          <a:prstGeom prst="roundRect">
            <a:avLst>
              <a:gd name="adj" fmla="val 6989"/>
            </a:avLst>
          </a:prstGeom>
          <a:solidFill>
            <a:schemeClr val="accent3">
              <a:lumMod val="20000"/>
              <a:lumOff val="80000"/>
            </a:schemeClr>
          </a:solidFill>
          <a:ln w="34925"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dirty="0" smtClean="0">
              <a:ln>
                <a:noFill/>
              </a:ln>
              <a:solidFill>
                <a:schemeClr val="accent1">
                  <a:lumMod val="20000"/>
                  <a:lumOff val="80000"/>
                </a:schemeClr>
              </a:solidFill>
              <a:effectLst/>
              <a:latin typeface="Arial" charset="0"/>
            </a:endParaRPr>
          </a:p>
        </p:txBody>
      </p:sp>
      <p:sp>
        <p:nvSpPr>
          <p:cNvPr id="2" name="タイトル 1"/>
          <p:cNvSpPr>
            <a:spLocks noGrp="1"/>
          </p:cNvSpPr>
          <p:nvPr>
            <p:ph type="title"/>
          </p:nvPr>
        </p:nvSpPr>
        <p:spPr/>
        <p:txBody>
          <a:bodyPr/>
          <a:lstStyle/>
          <a:p>
            <a:r>
              <a:rPr kumimoji="1" lang="en-US" altLang="ja-JP" dirty="0" smtClean="0"/>
              <a:t>BSP</a:t>
            </a:r>
            <a:r>
              <a:rPr kumimoji="1" lang="ja-JP" altLang="en-US" dirty="0" smtClean="0"/>
              <a:t> </a:t>
            </a:r>
            <a:r>
              <a:rPr kumimoji="1" lang="en-US" altLang="ja-JP" dirty="0" smtClean="0"/>
              <a:t>component</a:t>
            </a:r>
            <a:r>
              <a:rPr kumimoji="1" lang="ja-JP" altLang="en-US" dirty="0" smtClean="0"/>
              <a:t>　</a:t>
            </a:r>
            <a:r>
              <a:rPr lang="ja-JP" altLang="en-US" dirty="0" smtClean="0"/>
              <a:t>・・・・ 現状のカバレージでは不十分</a:t>
            </a:r>
            <a:r>
              <a:rPr kumimoji="1" lang="ja-JP" altLang="en-US" dirty="0" smtClean="0"/>
              <a:t> </a:t>
            </a:r>
            <a:endParaRPr kumimoji="1" lang="ja-JP" altLang="en-US" dirty="0"/>
          </a:p>
        </p:txBody>
      </p:sp>
      <p:graphicFrame>
        <p:nvGraphicFramePr>
          <p:cNvPr id="4" name="図表 3"/>
          <p:cNvGraphicFramePr/>
          <p:nvPr/>
        </p:nvGraphicFramePr>
        <p:xfrm>
          <a:off x="785786" y="1071546"/>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図表 4"/>
          <p:cNvGraphicFramePr/>
          <p:nvPr/>
        </p:nvGraphicFramePr>
        <p:xfrm>
          <a:off x="714348" y="5254652"/>
          <a:ext cx="7215238" cy="531802"/>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cxnSp>
        <p:nvCxnSpPr>
          <p:cNvPr id="7" name="直線矢印コネクタ 6"/>
          <p:cNvCxnSpPr/>
          <p:nvPr/>
        </p:nvCxnSpPr>
        <p:spPr bwMode="auto">
          <a:xfrm rot="5400000" flipH="1" flipV="1">
            <a:off x="1999438" y="4500570"/>
            <a:ext cx="1429554" cy="794"/>
          </a:xfrm>
          <a:prstGeom prst="straightConnector1">
            <a:avLst/>
          </a:prstGeom>
          <a:solidFill>
            <a:schemeClr val="accent1"/>
          </a:solidFill>
          <a:ln w="34925" cap="flat" cmpd="sng" algn="ctr">
            <a:solidFill>
              <a:schemeClr val="accent6">
                <a:lumMod val="50000"/>
              </a:schemeClr>
            </a:solidFill>
            <a:prstDash val="sysDash"/>
            <a:round/>
            <a:headEnd type="none" w="med" len="med"/>
            <a:tailEnd type="arrow"/>
          </a:ln>
          <a:effectLst/>
        </p:spPr>
      </p:cxnSp>
      <p:cxnSp>
        <p:nvCxnSpPr>
          <p:cNvPr id="9" name="直線矢印コネクタ 8"/>
          <p:cNvCxnSpPr/>
          <p:nvPr/>
        </p:nvCxnSpPr>
        <p:spPr bwMode="auto">
          <a:xfrm rot="5400000" flipH="1" flipV="1">
            <a:off x="607191" y="3964785"/>
            <a:ext cx="2500330" cy="1588"/>
          </a:xfrm>
          <a:prstGeom prst="straightConnector1">
            <a:avLst/>
          </a:prstGeom>
          <a:solidFill>
            <a:schemeClr val="accent1"/>
          </a:solidFill>
          <a:ln w="34925" cap="flat" cmpd="sng" algn="ctr">
            <a:solidFill>
              <a:schemeClr val="accent6">
                <a:lumMod val="50000"/>
              </a:schemeClr>
            </a:solidFill>
            <a:prstDash val="sysDash"/>
            <a:round/>
            <a:headEnd type="none" w="med" len="med"/>
            <a:tailEnd type="arrow"/>
          </a:ln>
          <a:effectLst/>
        </p:spPr>
      </p:cxnSp>
      <p:cxnSp>
        <p:nvCxnSpPr>
          <p:cNvPr id="11" name="直線矢印コネクタ 10"/>
          <p:cNvCxnSpPr/>
          <p:nvPr/>
        </p:nvCxnSpPr>
        <p:spPr bwMode="auto">
          <a:xfrm rot="5400000" flipH="1" flipV="1">
            <a:off x="-714412" y="3429000"/>
            <a:ext cx="3571900" cy="1588"/>
          </a:xfrm>
          <a:prstGeom prst="straightConnector1">
            <a:avLst/>
          </a:prstGeom>
          <a:solidFill>
            <a:schemeClr val="accent1"/>
          </a:solidFill>
          <a:ln w="53975" cap="flat" cmpd="sng" algn="ctr">
            <a:solidFill>
              <a:srgbClr val="FF0000"/>
            </a:solidFill>
            <a:prstDash val="sysDash"/>
            <a:round/>
            <a:headEnd type="none" w="med" len="med"/>
            <a:tailEnd type="arrow"/>
          </a:ln>
          <a:effectLst/>
        </p:spPr>
      </p:cxnSp>
      <p:cxnSp>
        <p:nvCxnSpPr>
          <p:cNvPr id="16" name="直線矢印コネクタ 15"/>
          <p:cNvCxnSpPr/>
          <p:nvPr/>
        </p:nvCxnSpPr>
        <p:spPr bwMode="auto">
          <a:xfrm rot="5400000" flipH="1" flipV="1">
            <a:off x="3000364" y="4857760"/>
            <a:ext cx="714380" cy="1588"/>
          </a:xfrm>
          <a:prstGeom prst="straightConnector1">
            <a:avLst/>
          </a:prstGeom>
          <a:solidFill>
            <a:schemeClr val="accent1"/>
          </a:solidFill>
          <a:ln w="34925" cap="flat" cmpd="sng" algn="ctr">
            <a:solidFill>
              <a:schemeClr val="accent6">
                <a:lumMod val="50000"/>
              </a:schemeClr>
            </a:solidFill>
            <a:prstDash val="sysDash"/>
            <a:round/>
            <a:headEnd type="none" w="med" len="med"/>
            <a:tailEnd type="arrow"/>
          </a:ln>
          <a:effectLst/>
        </p:spPr>
      </p:cxnSp>
      <p:sp>
        <p:nvSpPr>
          <p:cNvPr id="19" name="テキスト ボックス 18"/>
          <p:cNvSpPr txBox="1"/>
          <p:nvPr/>
        </p:nvSpPr>
        <p:spPr>
          <a:xfrm>
            <a:off x="6286512" y="2577499"/>
            <a:ext cx="1991120" cy="830997"/>
          </a:xfrm>
          <a:prstGeom prst="rect">
            <a:avLst/>
          </a:prstGeom>
          <a:noFill/>
        </p:spPr>
        <p:txBody>
          <a:bodyPr wrap="square" rtlCol="0">
            <a:spAutoFit/>
          </a:bodyPr>
          <a:lstStyle/>
          <a:p>
            <a:pPr algn="ctr"/>
            <a:r>
              <a:rPr kumimoji="1" lang="en-US" altLang="ja-JP" sz="2400" b="1" dirty="0" smtClean="0">
                <a:solidFill>
                  <a:srgbClr val="FF0000"/>
                </a:solidFill>
                <a:latin typeface="Tahoma" pitchFamily="34" charset="0"/>
                <a:cs typeface="Tahoma" pitchFamily="34" charset="0"/>
              </a:rPr>
              <a:t>Current</a:t>
            </a:r>
            <a:br>
              <a:rPr kumimoji="1" lang="en-US" altLang="ja-JP" sz="2400" b="1" dirty="0" smtClean="0">
                <a:solidFill>
                  <a:srgbClr val="FF0000"/>
                </a:solidFill>
                <a:latin typeface="Tahoma" pitchFamily="34" charset="0"/>
                <a:cs typeface="Tahoma" pitchFamily="34" charset="0"/>
              </a:rPr>
            </a:br>
            <a:r>
              <a:rPr kumimoji="1" lang="en-US" altLang="ja-JP" sz="2400" b="1" dirty="0" smtClean="0">
                <a:solidFill>
                  <a:srgbClr val="FF0000"/>
                </a:solidFill>
                <a:latin typeface="Tahoma" pitchFamily="34" charset="0"/>
                <a:cs typeface="Tahoma" pitchFamily="34" charset="0"/>
              </a:rPr>
              <a:t>coverage</a:t>
            </a:r>
            <a:endParaRPr kumimoji="1" lang="ja-JP" altLang="en-US" sz="2400" b="1" dirty="0">
              <a:solidFill>
                <a:srgbClr val="FF0000"/>
              </a:solidFill>
              <a:latin typeface="Tahoma" pitchFamily="34" charset="0"/>
              <a:cs typeface="Tahoma" pitchFamily="34" charset="0"/>
            </a:endParaRPr>
          </a:p>
        </p:txBody>
      </p:sp>
      <p:sp>
        <p:nvSpPr>
          <p:cNvPr id="20" name="テキスト ボックス 19"/>
          <p:cNvSpPr txBox="1"/>
          <p:nvPr/>
        </p:nvSpPr>
        <p:spPr>
          <a:xfrm>
            <a:off x="7143768" y="928670"/>
            <a:ext cx="1377324" cy="646331"/>
          </a:xfrm>
          <a:prstGeom prst="rect">
            <a:avLst/>
          </a:prstGeom>
          <a:noFill/>
        </p:spPr>
        <p:txBody>
          <a:bodyPr wrap="square" rtlCol="0">
            <a:spAutoFit/>
          </a:bodyPr>
          <a:lstStyle/>
          <a:p>
            <a:pPr algn="ctr"/>
            <a:r>
              <a:rPr lang="en-US" altLang="ja-JP" dirty="0" smtClean="0">
                <a:solidFill>
                  <a:srgbClr val="00B0F0"/>
                </a:solidFill>
                <a:latin typeface="Tahoma" pitchFamily="34" charset="0"/>
                <a:cs typeface="Tahoma" pitchFamily="34" charset="0"/>
              </a:rPr>
              <a:t>Requested</a:t>
            </a:r>
            <a:r>
              <a:rPr kumimoji="1" lang="en-US" altLang="ja-JP" dirty="0" smtClean="0">
                <a:solidFill>
                  <a:srgbClr val="00B0F0"/>
                </a:solidFill>
                <a:latin typeface="Tahoma" pitchFamily="34" charset="0"/>
                <a:cs typeface="Tahoma" pitchFamily="34" charset="0"/>
              </a:rPr>
              <a:t/>
            </a:r>
            <a:br>
              <a:rPr kumimoji="1" lang="en-US" altLang="ja-JP" dirty="0" smtClean="0">
                <a:solidFill>
                  <a:srgbClr val="00B0F0"/>
                </a:solidFill>
                <a:latin typeface="Tahoma" pitchFamily="34" charset="0"/>
                <a:cs typeface="Tahoma" pitchFamily="34" charset="0"/>
              </a:rPr>
            </a:br>
            <a:r>
              <a:rPr kumimoji="1" lang="en-US" altLang="ja-JP" dirty="0" smtClean="0">
                <a:solidFill>
                  <a:srgbClr val="00B0F0"/>
                </a:solidFill>
                <a:latin typeface="Tahoma" pitchFamily="34" charset="0"/>
                <a:cs typeface="Tahoma" pitchFamily="34" charset="0"/>
              </a:rPr>
              <a:t>coverage</a:t>
            </a:r>
            <a:endParaRPr kumimoji="1" lang="ja-JP" altLang="en-US" dirty="0">
              <a:solidFill>
                <a:srgbClr val="00B0F0"/>
              </a:solidFill>
              <a:latin typeface="Tahoma" pitchFamily="34" charset="0"/>
              <a:cs typeface="Tahoma" pitchFamily="34" charset="0"/>
            </a:endParaRPr>
          </a:p>
        </p:txBody>
      </p:sp>
      <p:sp>
        <p:nvSpPr>
          <p:cNvPr id="21" name="右中かっこ 20"/>
          <p:cNvSpPr/>
          <p:nvPr/>
        </p:nvSpPr>
        <p:spPr bwMode="auto">
          <a:xfrm>
            <a:off x="5429256" y="3143248"/>
            <a:ext cx="285752" cy="1857388"/>
          </a:xfrm>
          <a:prstGeom prst="rightBrace">
            <a:avLst>
              <a:gd name="adj1" fmla="val 30733"/>
              <a:gd name="adj2" fmla="val 49508"/>
            </a:avLst>
          </a:prstGeom>
          <a:noFill/>
          <a:ln w="31750" cap="flat" cmpd="sng" algn="ctr">
            <a:solidFill>
              <a:schemeClr val="tx2">
                <a:lumMod val="60000"/>
                <a:lumOff val="40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Arial" charset="0"/>
            </a:endParaRPr>
          </a:p>
        </p:txBody>
      </p:sp>
      <p:sp>
        <p:nvSpPr>
          <p:cNvPr id="22" name="テキスト ボックス 21"/>
          <p:cNvSpPr txBox="1"/>
          <p:nvPr/>
        </p:nvSpPr>
        <p:spPr>
          <a:xfrm>
            <a:off x="5704150" y="3880348"/>
            <a:ext cx="1643074" cy="369332"/>
          </a:xfrm>
          <a:prstGeom prst="rect">
            <a:avLst/>
          </a:prstGeom>
          <a:noFill/>
        </p:spPr>
        <p:txBody>
          <a:bodyPr wrap="square" rtlCol="0">
            <a:spAutoFit/>
          </a:bodyPr>
          <a:lstStyle/>
          <a:p>
            <a:r>
              <a:rPr kumimoji="1" lang="en-US" altLang="ja-JP" dirty="0" smtClean="0">
                <a:solidFill>
                  <a:schemeClr val="bg2">
                    <a:lumMod val="50000"/>
                  </a:schemeClr>
                </a:solidFill>
                <a:latin typeface="Tahoma" pitchFamily="34" charset="0"/>
                <a:cs typeface="Tahoma" pitchFamily="34" charset="0"/>
              </a:rPr>
              <a:t>kernel</a:t>
            </a:r>
            <a:r>
              <a:rPr lang="ja-JP" altLang="en-US" dirty="0" smtClean="0">
                <a:solidFill>
                  <a:schemeClr val="bg2">
                    <a:lumMod val="50000"/>
                  </a:schemeClr>
                </a:solidFill>
                <a:latin typeface="Tahoma" pitchFamily="34" charset="0"/>
                <a:cs typeface="Tahoma" pitchFamily="34" charset="0"/>
              </a:rPr>
              <a:t> </a:t>
            </a:r>
            <a:r>
              <a:rPr lang="en-US" altLang="ja-JP" dirty="0" smtClean="0">
                <a:solidFill>
                  <a:schemeClr val="bg2">
                    <a:lumMod val="50000"/>
                  </a:schemeClr>
                </a:solidFill>
                <a:latin typeface="Tahoma" pitchFamily="34" charset="0"/>
                <a:cs typeface="Tahoma" pitchFamily="34" charset="0"/>
              </a:rPr>
              <a:t>space</a:t>
            </a:r>
            <a:endParaRPr kumimoji="1" lang="ja-JP" altLang="en-US" dirty="0">
              <a:solidFill>
                <a:schemeClr val="bg2">
                  <a:lumMod val="50000"/>
                </a:schemeClr>
              </a:solidFill>
              <a:latin typeface="Tahoma" pitchFamily="34" charset="0"/>
              <a:cs typeface="Tahoma" pitchFamily="34" charset="0"/>
            </a:endParaRPr>
          </a:p>
        </p:txBody>
      </p:sp>
      <p:sp>
        <p:nvSpPr>
          <p:cNvPr id="23" name="スライド番号プレースホルダ 22"/>
          <p:cNvSpPr>
            <a:spLocks noGrp="1"/>
          </p:cNvSpPr>
          <p:nvPr>
            <p:ph type="sldNum" sz="quarter" idx="10"/>
          </p:nvPr>
        </p:nvSpPr>
        <p:spPr/>
        <p:txBody>
          <a:bodyPr/>
          <a:lstStyle/>
          <a:p>
            <a:pPr>
              <a:defRPr/>
            </a:pPr>
            <a:fld id="{93A36C13-E645-46A7-93C5-9B7E72A6AD31}" type="slidenum">
              <a:rPr lang="en-US" altLang="ja-JP" smtClean="0"/>
              <a:pPr>
                <a:defRPr/>
              </a:pPr>
              <a:t>10</a:t>
            </a:fld>
            <a:endParaRPr lang="en-US" altLang="ja-JP"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GCC</a:t>
            </a:r>
            <a:r>
              <a:rPr lang="ja-JP" altLang="en-US" dirty="0" smtClean="0"/>
              <a:t> </a:t>
            </a:r>
            <a:r>
              <a:rPr lang="en-US" altLang="ja-JP" dirty="0" smtClean="0"/>
              <a:t>problem on SH-Linux  from SH-Linux ML</a:t>
            </a:r>
            <a:endParaRPr kumimoji="1" lang="ja-JP" altLang="en-US" dirty="0"/>
          </a:p>
        </p:txBody>
      </p:sp>
      <p:sp>
        <p:nvSpPr>
          <p:cNvPr id="4" name="スライド番号プレースホルダ 3"/>
          <p:cNvSpPr>
            <a:spLocks noGrp="1"/>
          </p:cNvSpPr>
          <p:nvPr>
            <p:ph type="sldNum" sz="quarter" idx="10"/>
          </p:nvPr>
        </p:nvSpPr>
        <p:spPr/>
        <p:txBody>
          <a:bodyPr/>
          <a:lstStyle/>
          <a:p>
            <a:pPr>
              <a:defRPr/>
            </a:pPr>
            <a:fld id="{93A36C13-E645-46A7-93C5-9B7E72A6AD31}" type="slidenum">
              <a:rPr lang="en-US" altLang="ja-JP" smtClean="0"/>
              <a:pPr>
                <a:defRPr/>
              </a:pPr>
              <a:t>11</a:t>
            </a:fld>
            <a:endParaRPr lang="en-US" altLang="ja-JP" dirty="0"/>
          </a:p>
        </p:txBody>
      </p:sp>
      <p:pic>
        <p:nvPicPr>
          <p:cNvPr id="7" name="図 6" descr="ml.JPG"/>
          <p:cNvPicPr>
            <a:picLocks noChangeAspect="1"/>
          </p:cNvPicPr>
          <p:nvPr/>
        </p:nvPicPr>
        <p:blipFill>
          <a:blip r:embed="rId2"/>
          <a:stretch>
            <a:fillRect/>
          </a:stretch>
        </p:blipFill>
        <p:spPr>
          <a:xfrm>
            <a:off x="565934" y="714356"/>
            <a:ext cx="8006594" cy="5521242"/>
          </a:xfrm>
          <a:prstGeom prst="rect">
            <a:avLst/>
          </a:prstGeom>
        </p:spPr>
      </p:pic>
      <p:cxnSp>
        <p:nvCxnSpPr>
          <p:cNvPr id="9" name="直線矢印コネクタ 8"/>
          <p:cNvCxnSpPr/>
          <p:nvPr/>
        </p:nvCxnSpPr>
        <p:spPr bwMode="auto">
          <a:xfrm>
            <a:off x="4857752" y="4572008"/>
            <a:ext cx="3214710" cy="1588"/>
          </a:xfrm>
          <a:prstGeom prst="straightConnector1">
            <a:avLst/>
          </a:prstGeom>
          <a:solidFill>
            <a:schemeClr val="accent1"/>
          </a:solidFill>
          <a:ln w="34925" cap="flat" cmpd="sng" algn="ctr">
            <a:solidFill>
              <a:srgbClr val="FF0000"/>
            </a:solidFill>
            <a:prstDash val="solid"/>
            <a:round/>
            <a:headEnd type="triangle" w="med" len="med"/>
            <a:tailEnd type="none"/>
          </a:ln>
          <a:effectLst/>
        </p:spPr>
      </p:cxnSp>
      <p:sp>
        <p:nvSpPr>
          <p:cNvPr id="10" name="テキスト ボックス 9"/>
          <p:cNvSpPr txBox="1"/>
          <p:nvPr/>
        </p:nvSpPr>
        <p:spPr>
          <a:xfrm>
            <a:off x="4643438" y="4741143"/>
            <a:ext cx="4214842" cy="830997"/>
          </a:xfrm>
          <a:prstGeom prst="rect">
            <a:avLst/>
          </a:prstGeom>
          <a:solidFill>
            <a:schemeClr val="bg1">
              <a:lumMod val="95000"/>
            </a:schemeClr>
          </a:solidFill>
        </p:spPr>
        <p:txBody>
          <a:bodyPr wrap="square" rtlCol="0">
            <a:spAutoFit/>
          </a:bodyPr>
          <a:lstStyle/>
          <a:p>
            <a:r>
              <a:rPr kumimoji="1" lang="en-US" altLang="ja-JP" sz="1600" dirty="0" smtClean="0">
                <a:solidFill>
                  <a:srgbClr val="FF0000"/>
                </a:solidFill>
                <a:latin typeface="Tahoma" pitchFamily="34" charset="0"/>
                <a:cs typeface="Tahoma" pitchFamily="34" charset="0"/>
              </a:rPr>
              <a:t>Linux </a:t>
            </a:r>
            <a:r>
              <a:rPr kumimoji="1" lang="ja-JP" altLang="en-US" sz="1600" dirty="0" smtClean="0">
                <a:solidFill>
                  <a:srgbClr val="FF0000"/>
                </a:solidFill>
                <a:latin typeface="Tahoma" pitchFamily="34" charset="0"/>
                <a:cs typeface="Tahoma" pitchFamily="34" charset="0"/>
              </a:rPr>
              <a:t>マスタメンテナー（リリース最終責任者） が</a:t>
            </a:r>
            <a:r>
              <a:rPr kumimoji="1" lang="en-US" altLang="ja-JP" sz="1600" dirty="0" smtClean="0">
                <a:solidFill>
                  <a:srgbClr val="FF0000"/>
                </a:solidFill>
                <a:latin typeface="Tahoma" pitchFamily="34" charset="0"/>
                <a:cs typeface="Tahoma" pitchFamily="34" charset="0"/>
              </a:rPr>
              <a:t/>
            </a:r>
            <a:br>
              <a:rPr kumimoji="1" lang="en-US" altLang="ja-JP" sz="1600" dirty="0" smtClean="0">
                <a:solidFill>
                  <a:srgbClr val="FF0000"/>
                </a:solidFill>
                <a:latin typeface="Tahoma" pitchFamily="34" charset="0"/>
                <a:cs typeface="Tahoma" pitchFamily="34" charset="0"/>
              </a:rPr>
            </a:br>
            <a:r>
              <a:rPr kumimoji="1" lang="en-US" altLang="ja-JP" sz="1600" dirty="0" smtClean="0">
                <a:solidFill>
                  <a:srgbClr val="FF0000"/>
                </a:solidFill>
                <a:latin typeface="Tahoma" pitchFamily="34" charset="0"/>
                <a:cs typeface="Tahoma" pitchFamily="34" charset="0"/>
              </a:rPr>
              <a:t>SuperH </a:t>
            </a:r>
            <a:r>
              <a:rPr kumimoji="1" lang="ja-JP" altLang="en-US" sz="1600" dirty="0" smtClean="0">
                <a:solidFill>
                  <a:srgbClr val="FF0000"/>
                </a:solidFill>
                <a:latin typeface="Tahoma" pitchFamily="34" charset="0"/>
                <a:cs typeface="Tahoma" pitchFamily="34" charset="0"/>
              </a:rPr>
              <a:t>のテストをして </a:t>
            </a:r>
            <a:r>
              <a:rPr kumimoji="1" lang="en-US" altLang="ja-JP" sz="1600" dirty="0" smtClean="0">
                <a:solidFill>
                  <a:srgbClr val="FF0000"/>
                </a:solidFill>
                <a:latin typeface="Tahoma" pitchFamily="34" charset="0"/>
                <a:cs typeface="Tahoma" pitchFamily="34" charset="0"/>
              </a:rPr>
              <a:t>GCC for SH </a:t>
            </a:r>
            <a:r>
              <a:rPr kumimoji="1" lang="ja-JP" altLang="en-US" sz="1600" dirty="0" smtClean="0">
                <a:solidFill>
                  <a:srgbClr val="FF0000"/>
                </a:solidFill>
                <a:latin typeface="Tahoma" pitchFamily="34" charset="0"/>
                <a:cs typeface="Tahoma" pitchFamily="34" charset="0"/>
              </a:rPr>
              <a:t>のバグを指摘</a:t>
            </a:r>
            <a:r>
              <a:rPr kumimoji="1" lang="en-US" altLang="ja-JP" sz="1600" dirty="0" smtClean="0">
                <a:solidFill>
                  <a:srgbClr val="FF0000"/>
                </a:solidFill>
                <a:latin typeface="Tahoma" pitchFamily="34" charset="0"/>
                <a:cs typeface="Tahoma" pitchFamily="34" charset="0"/>
              </a:rPr>
              <a:t/>
            </a:r>
            <a:br>
              <a:rPr kumimoji="1" lang="en-US" altLang="ja-JP" sz="1600" dirty="0" smtClean="0">
                <a:solidFill>
                  <a:srgbClr val="FF0000"/>
                </a:solidFill>
                <a:latin typeface="Tahoma" pitchFamily="34" charset="0"/>
                <a:cs typeface="Tahoma" pitchFamily="34" charset="0"/>
              </a:rPr>
            </a:br>
            <a:r>
              <a:rPr kumimoji="1" lang="en-US" altLang="ja-JP" sz="1600" dirty="0" smtClean="0">
                <a:solidFill>
                  <a:srgbClr val="FF0000"/>
                </a:solidFill>
                <a:latin typeface="Tahoma" pitchFamily="34" charset="0"/>
                <a:cs typeface="Tahoma" pitchFamily="34" charset="0"/>
              </a:rPr>
              <a:t>KPIT </a:t>
            </a:r>
            <a:r>
              <a:rPr kumimoji="1" lang="ja-JP" altLang="en-US" sz="1600" dirty="0" smtClean="0">
                <a:solidFill>
                  <a:srgbClr val="FF0000"/>
                </a:solidFill>
                <a:latin typeface="Tahoma" pitchFamily="34" charset="0"/>
                <a:cs typeface="Tahoma" pitchFamily="34" charset="0"/>
              </a:rPr>
              <a:t>はこの辺の活動をフォローできていない</a:t>
            </a:r>
            <a:endParaRPr kumimoji="1" lang="ja-JP" altLang="en-US" sz="1600" dirty="0">
              <a:solidFill>
                <a:srgbClr val="FF0000"/>
              </a:solidFill>
              <a:latin typeface="Tahoma" pitchFamily="34" charset="0"/>
              <a:cs typeface="Tahoma"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角丸四角形 6"/>
          <p:cNvSpPr/>
          <p:nvPr/>
        </p:nvSpPr>
        <p:spPr bwMode="auto">
          <a:xfrm>
            <a:off x="4714876" y="500042"/>
            <a:ext cx="4286280" cy="5786478"/>
          </a:xfrm>
          <a:prstGeom prst="roundRect">
            <a:avLst>
              <a:gd name="adj" fmla="val 5147"/>
            </a:avLst>
          </a:prstGeom>
          <a:solidFill>
            <a:srgbClr val="FFFF99"/>
          </a:solidFill>
          <a:ln w="127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Arial" charset="0"/>
            </a:endParaRPr>
          </a:p>
        </p:txBody>
      </p:sp>
      <p:sp>
        <p:nvSpPr>
          <p:cNvPr id="2" name="タイトル 1"/>
          <p:cNvSpPr>
            <a:spLocks noGrp="1"/>
          </p:cNvSpPr>
          <p:nvPr>
            <p:ph type="title"/>
          </p:nvPr>
        </p:nvSpPr>
        <p:spPr/>
        <p:txBody>
          <a:bodyPr/>
          <a:lstStyle/>
          <a:p>
            <a:r>
              <a:rPr kumimoji="1" lang="en-US" altLang="ja-JP" dirty="0" smtClean="0"/>
              <a:t>GNU</a:t>
            </a:r>
            <a:r>
              <a:rPr kumimoji="1" lang="ja-JP" altLang="en-US" dirty="0" smtClean="0"/>
              <a:t> </a:t>
            </a:r>
            <a:r>
              <a:rPr kumimoji="1" lang="en-US" altLang="ja-JP" dirty="0" smtClean="0"/>
              <a:t>tools</a:t>
            </a:r>
            <a:r>
              <a:rPr kumimoji="1" lang="ja-JP" altLang="en-US" dirty="0" smtClean="0"/>
              <a:t> </a:t>
            </a:r>
            <a:r>
              <a:rPr kumimoji="1" lang="en-US" altLang="ja-JP" dirty="0" smtClean="0"/>
              <a:t>components</a:t>
            </a:r>
            <a:endParaRPr kumimoji="1" lang="ja-JP" altLang="en-US" dirty="0"/>
          </a:p>
        </p:txBody>
      </p:sp>
      <p:sp>
        <p:nvSpPr>
          <p:cNvPr id="4" name="スライド番号プレースホルダ 3"/>
          <p:cNvSpPr>
            <a:spLocks noGrp="1"/>
          </p:cNvSpPr>
          <p:nvPr>
            <p:ph type="sldNum" sz="quarter" idx="10"/>
          </p:nvPr>
        </p:nvSpPr>
        <p:spPr/>
        <p:txBody>
          <a:bodyPr/>
          <a:lstStyle/>
          <a:p>
            <a:pPr>
              <a:defRPr/>
            </a:pPr>
            <a:fld id="{93A36C13-E645-46A7-93C5-9B7E72A6AD31}" type="slidenum">
              <a:rPr lang="en-US" altLang="ja-JP" smtClean="0"/>
              <a:pPr>
                <a:defRPr/>
              </a:pPr>
              <a:t>12</a:t>
            </a:fld>
            <a:endParaRPr lang="en-US" altLang="ja-JP" dirty="0"/>
          </a:p>
        </p:txBody>
      </p:sp>
      <p:graphicFrame>
        <p:nvGraphicFramePr>
          <p:cNvPr id="5" name="図表 4"/>
          <p:cNvGraphicFramePr/>
          <p:nvPr/>
        </p:nvGraphicFramePr>
        <p:xfrm>
          <a:off x="0" y="1571612"/>
          <a:ext cx="5048264"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テキスト ボックス 5"/>
          <p:cNvSpPr txBox="1"/>
          <p:nvPr/>
        </p:nvSpPr>
        <p:spPr>
          <a:xfrm>
            <a:off x="4857752" y="714356"/>
            <a:ext cx="4071966" cy="5355312"/>
          </a:xfrm>
          <a:prstGeom prst="rect">
            <a:avLst/>
          </a:prstGeom>
          <a:noFill/>
        </p:spPr>
        <p:txBody>
          <a:bodyPr wrap="square" rtlCol="0">
            <a:spAutoFit/>
          </a:bodyPr>
          <a:lstStyle/>
          <a:p>
            <a:pPr marL="182563" indent="-182563">
              <a:buBlip>
                <a:blip r:embed="rId6"/>
              </a:buBlip>
            </a:pPr>
            <a:r>
              <a:rPr kumimoji="1" lang="en-US" altLang="ja-JP" dirty="0" smtClean="0">
                <a:solidFill>
                  <a:srgbClr val="0070C0"/>
                </a:solidFill>
                <a:latin typeface="Tahoma" pitchFamily="34" charset="0"/>
                <a:cs typeface="Tahoma" pitchFamily="34" charset="0"/>
              </a:rPr>
              <a:t>Linux</a:t>
            </a:r>
            <a:r>
              <a:rPr kumimoji="1" lang="ja-JP" altLang="en-US" dirty="0" smtClean="0">
                <a:solidFill>
                  <a:srgbClr val="0070C0"/>
                </a:solidFill>
                <a:latin typeface="Tahoma" pitchFamily="34" charset="0"/>
                <a:cs typeface="Tahoma" pitchFamily="34" charset="0"/>
              </a:rPr>
              <a:t> </a:t>
            </a:r>
            <a:r>
              <a:rPr kumimoji="1" lang="en-US" altLang="ja-JP" dirty="0" smtClean="0">
                <a:solidFill>
                  <a:srgbClr val="0070C0"/>
                </a:solidFill>
                <a:latin typeface="Tahoma" pitchFamily="34" charset="0"/>
                <a:cs typeface="Tahoma" pitchFamily="34" charset="0"/>
              </a:rPr>
              <a:t>BSP</a:t>
            </a:r>
            <a:r>
              <a:rPr kumimoji="1" lang="ja-JP" altLang="en-US" dirty="0" smtClean="0">
                <a:solidFill>
                  <a:srgbClr val="0070C0"/>
                </a:solidFill>
                <a:latin typeface="Tahoma" pitchFamily="34" charset="0"/>
                <a:cs typeface="Tahoma" pitchFamily="34" charset="0"/>
              </a:rPr>
              <a:t> と同様に多くの </a:t>
            </a:r>
            <a:r>
              <a:rPr kumimoji="1" lang="en-US" altLang="ja-JP" dirty="0" smtClean="0">
                <a:solidFill>
                  <a:srgbClr val="0070C0"/>
                </a:solidFill>
                <a:latin typeface="Tahoma" pitchFamily="34" charset="0"/>
                <a:cs typeface="Tahoma" pitchFamily="34" charset="0"/>
              </a:rPr>
              <a:t>component</a:t>
            </a:r>
            <a:r>
              <a:rPr kumimoji="1" lang="ja-JP" altLang="en-US" dirty="0" smtClean="0">
                <a:solidFill>
                  <a:srgbClr val="0070C0"/>
                </a:solidFill>
                <a:latin typeface="Tahoma" pitchFamily="34" charset="0"/>
                <a:cs typeface="Tahoma" pitchFamily="34" charset="0"/>
              </a:rPr>
              <a:t> が集まって </a:t>
            </a:r>
            <a:r>
              <a:rPr kumimoji="1" lang="en-US" altLang="ja-JP" dirty="0" smtClean="0">
                <a:solidFill>
                  <a:srgbClr val="0070C0"/>
                </a:solidFill>
                <a:latin typeface="Tahoma" pitchFamily="34" charset="0"/>
                <a:cs typeface="Tahoma" pitchFamily="34" charset="0"/>
              </a:rPr>
              <a:t>GNU</a:t>
            </a:r>
            <a:r>
              <a:rPr kumimoji="1" lang="ja-JP" altLang="en-US" dirty="0" smtClean="0">
                <a:solidFill>
                  <a:srgbClr val="0070C0"/>
                </a:solidFill>
                <a:latin typeface="Tahoma" pitchFamily="34" charset="0"/>
                <a:cs typeface="Tahoma" pitchFamily="34" charset="0"/>
              </a:rPr>
              <a:t> </a:t>
            </a:r>
            <a:r>
              <a:rPr kumimoji="1" lang="en-US" altLang="ja-JP" dirty="0" smtClean="0">
                <a:solidFill>
                  <a:srgbClr val="0070C0"/>
                </a:solidFill>
                <a:latin typeface="Tahoma" pitchFamily="34" charset="0"/>
                <a:cs typeface="Tahoma" pitchFamily="34" charset="0"/>
              </a:rPr>
              <a:t>tools</a:t>
            </a:r>
            <a:r>
              <a:rPr kumimoji="1" lang="ja-JP" altLang="en-US" dirty="0" smtClean="0">
                <a:solidFill>
                  <a:srgbClr val="0070C0"/>
                </a:solidFill>
                <a:latin typeface="Tahoma" pitchFamily="34" charset="0"/>
                <a:cs typeface="Tahoma" pitchFamily="34" charset="0"/>
              </a:rPr>
              <a:t> を構成している</a:t>
            </a:r>
            <a:endParaRPr kumimoji="1" lang="en-US" altLang="ja-JP" dirty="0" smtClean="0">
              <a:solidFill>
                <a:srgbClr val="0070C0"/>
              </a:solidFill>
              <a:latin typeface="Tahoma" pitchFamily="34" charset="0"/>
              <a:cs typeface="Tahoma" pitchFamily="34" charset="0"/>
            </a:endParaRPr>
          </a:p>
          <a:p>
            <a:pPr marL="182563" indent="-182563">
              <a:buBlip>
                <a:blip r:embed="rId6"/>
              </a:buBlip>
            </a:pPr>
            <a:endParaRPr kumimoji="1" lang="en-US" altLang="ja-JP" dirty="0" smtClean="0">
              <a:solidFill>
                <a:srgbClr val="0070C0"/>
              </a:solidFill>
              <a:latin typeface="Tahoma" pitchFamily="34" charset="0"/>
              <a:cs typeface="Tahoma" pitchFamily="34" charset="0"/>
            </a:endParaRPr>
          </a:p>
          <a:p>
            <a:pPr marL="182563" indent="-182563">
              <a:buBlip>
                <a:blip r:embed="rId6"/>
              </a:buBlip>
            </a:pPr>
            <a:r>
              <a:rPr lang="en-US" altLang="ja-JP" dirty="0" smtClean="0">
                <a:solidFill>
                  <a:srgbClr val="0070C0"/>
                </a:solidFill>
                <a:latin typeface="Tahoma" pitchFamily="34" charset="0"/>
                <a:cs typeface="Tahoma" pitchFamily="34" charset="0"/>
              </a:rPr>
              <a:t>Component</a:t>
            </a:r>
            <a:r>
              <a:rPr lang="ja-JP" altLang="en-US" dirty="0" smtClean="0">
                <a:solidFill>
                  <a:srgbClr val="0070C0"/>
                </a:solidFill>
                <a:latin typeface="Tahoma" pitchFamily="34" charset="0"/>
                <a:cs typeface="Tahoma" pitchFamily="34" charset="0"/>
              </a:rPr>
              <a:t> 間の整合性の確保が課題</a:t>
            </a:r>
            <a:r>
              <a:rPr lang="en-US" altLang="ja-JP" dirty="0" smtClean="0">
                <a:solidFill>
                  <a:srgbClr val="0070C0"/>
                </a:solidFill>
                <a:latin typeface="Tahoma" pitchFamily="34" charset="0"/>
                <a:cs typeface="Tahoma" pitchFamily="34" charset="0"/>
              </a:rPr>
              <a:t/>
            </a:r>
            <a:br>
              <a:rPr lang="en-US" altLang="ja-JP" dirty="0" smtClean="0">
                <a:solidFill>
                  <a:srgbClr val="0070C0"/>
                </a:solidFill>
                <a:latin typeface="Tahoma" pitchFamily="34" charset="0"/>
                <a:cs typeface="Tahoma" pitchFamily="34" charset="0"/>
              </a:rPr>
            </a:br>
            <a:r>
              <a:rPr lang="ja-JP" altLang="en-US" dirty="0" smtClean="0">
                <a:solidFill>
                  <a:srgbClr val="0070C0"/>
                </a:solidFill>
                <a:latin typeface="Tahoma" pitchFamily="34" charset="0"/>
                <a:cs typeface="Tahoma" pitchFamily="34" charset="0"/>
              </a:rPr>
              <a:t>となるのも </a:t>
            </a:r>
            <a:r>
              <a:rPr lang="en-US" altLang="ja-JP" dirty="0" smtClean="0">
                <a:solidFill>
                  <a:srgbClr val="0070C0"/>
                </a:solidFill>
                <a:latin typeface="Tahoma" pitchFamily="34" charset="0"/>
                <a:cs typeface="Tahoma" pitchFamily="34" charset="0"/>
              </a:rPr>
              <a:t>BSP</a:t>
            </a:r>
            <a:r>
              <a:rPr lang="ja-JP" altLang="en-US" dirty="0" smtClean="0">
                <a:solidFill>
                  <a:srgbClr val="0070C0"/>
                </a:solidFill>
                <a:latin typeface="Tahoma" pitchFamily="34" charset="0"/>
                <a:cs typeface="Tahoma" pitchFamily="34" charset="0"/>
              </a:rPr>
              <a:t> の場合と同じ</a:t>
            </a:r>
            <a:endParaRPr lang="en-US" altLang="ja-JP" dirty="0" smtClean="0">
              <a:solidFill>
                <a:srgbClr val="0070C0"/>
              </a:solidFill>
              <a:latin typeface="Tahoma" pitchFamily="34" charset="0"/>
              <a:cs typeface="Tahoma" pitchFamily="34" charset="0"/>
            </a:endParaRPr>
          </a:p>
          <a:p>
            <a:pPr marL="182563" indent="-182563">
              <a:buBlip>
                <a:blip r:embed="rId6"/>
              </a:buBlip>
            </a:pPr>
            <a:endParaRPr kumimoji="1" lang="en-US" altLang="ja-JP" dirty="0" smtClean="0">
              <a:solidFill>
                <a:srgbClr val="0070C0"/>
              </a:solidFill>
              <a:latin typeface="Tahoma" pitchFamily="34" charset="0"/>
              <a:cs typeface="Tahoma" pitchFamily="34" charset="0"/>
            </a:endParaRPr>
          </a:p>
          <a:p>
            <a:pPr marL="182563" indent="-182563">
              <a:buBlip>
                <a:blip r:embed="rId6"/>
              </a:buBlip>
            </a:pPr>
            <a:r>
              <a:rPr kumimoji="1" lang="en-US" altLang="ja-JP" dirty="0" smtClean="0">
                <a:solidFill>
                  <a:srgbClr val="0070C0"/>
                </a:solidFill>
                <a:latin typeface="Tahoma" pitchFamily="34" charset="0"/>
                <a:cs typeface="Tahoma" pitchFamily="34" charset="0"/>
              </a:rPr>
              <a:t>Linux</a:t>
            </a:r>
            <a:r>
              <a:rPr kumimoji="1" lang="ja-JP" altLang="en-US" dirty="0" smtClean="0">
                <a:solidFill>
                  <a:srgbClr val="0070C0"/>
                </a:solidFill>
                <a:latin typeface="Tahoma" pitchFamily="34" charset="0"/>
                <a:cs typeface="Tahoma" pitchFamily="34" charset="0"/>
              </a:rPr>
              <a:t> では </a:t>
            </a:r>
            <a:r>
              <a:rPr kumimoji="1" lang="en-US" altLang="ja-JP" dirty="0" smtClean="0">
                <a:solidFill>
                  <a:srgbClr val="0070C0"/>
                </a:solidFill>
                <a:latin typeface="Tahoma" pitchFamily="34" charset="0"/>
                <a:cs typeface="Tahoma" pitchFamily="34" charset="0"/>
              </a:rPr>
              <a:t>glibc</a:t>
            </a:r>
            <a:r>
              <a:rPr kumimoji="1" lang="ja-JP" altLang="en-US" dirty="0" err="1" smtClean="0">
                <a:solidFill>
                  <a:srgbClr val="0070C0"/>
                </a:solidFill>
                <a:latin typeface="Tahoma" pitchFamily="34" charset="0"/>
                <a:cs typeface="Tahoma" pitchFamily="34" charset="0"/>
              </a:rPr>
              <a:t>、</a:t>
            </a:r>
            <a:r>
              <a:rPr kumimoji="1" lang="ja-JP" altLang="en-US" dirty="0" smtClean="0">
                <a:solidFill>
                  <a:srgbClr val="0070C0"/>
                </a:solidFill>
                <a:latin typeface="Tahoma" pitchFamily="34" charset="0"/>
                <a:cs typeface="Tahoma" pitchFamily="34" charset="0"/>
              </a:rPr>
              <a:t> </a:t>
            </a:r>
            <a:r>
              <a:rPr kumimoji="1" lang="en-US" altLang="ja-JP" dirty="0" err="1" smtClean="0">
                <a:solidFill>
                  <a:srgbClr val="0070C0"/>
                </a:solidFill>
                <a:latin typeface="Tahoma" pitchFamily="34" charset="0"/>
                <a:cs typeface="Tahoma" pitchFamily="34" charset="0"/>
              </a:rPr>
              <a:t>uclibc</a:t>
            </a:r>
            <a:r>
              <a:rPr kumimoji="1" lang="ja-JP" altLang="en-US" dirty="0" smtClean="0">
                <a:solidFill>
                  <a:srgbClr val="0070C0"/>
                </a:solidFill>
                <a:latin typeface="Tahoma" pitchFamily="34" charset="0"/>
                <a:cs typeface="Tahoma" pitchFamily="34" charset="0"/>
              </a:rPr>
              <a:t> を使うが、</a:t>
            </a:r>
            <a:r>
              <a:rPr kumimoji="1" lang="en-US" altLang="ja-JP" dirty="0" smtClean="0">
                <a:solidFill>
                  <a:srgbClr val="0070C0"/>
                </a:solidFill>
                <a:latin typeface="Tahoma" pitchFamily="34" charset="0"/>
                <a:cs typeface="Tahoma" pitchFamily="34" charset="0"/>
              </a:rPr>
              <a:t/>
            </a:r>
            <a:br>
              <a:rPr kumimoji="1" lang="en-US" altLang="ja-JP" dirty="0" smtClean="0">
                <a:solidFill>
                  <a:srgbClr val="0070C0"/>
                </a:solidFill>
                <a:latin typeface="Tahoma" pitchFamily="34" charset="0"/>
                <a:cs typeface="Tahoma" pitchFamily="34" charset="0"/>
              </a:rPr>
            </a:br>
            <a:r>
              <a:rPr kumimoji="1" lang="en-US" altLang="ja-JP" dirty="0" smtClean="0">
                <a:solidFill>
                  <a:srgbClr val="0070C0"/>
                </a:solidFill>
                <a:latin typeface="Tahoma" pitchFamily="34" charset="0"/>
                <a:cs typeface="Tahoma" pitchFamily="34" charset="0"/>
              </a:rPr>
              <a:t>QNX</a:t>
            </a:r>
            <a:r>
              <a:rPr kumimoji="1" lang="ja-JP" altLang="en-US" dirty="0" smtClean="0">
                <a:solidFill>
                  <a:srgbClr val="0070C0"/>
                </a:solidFill>
                <a:latin typeface="Tahoma" pitchFamily="34" charset="0"/>
                <a:cs typeface="Tahoma" pitchFamily="34" charset="0"/>
              </a:rPr>
              <a:t> などでは </a:t>
            </a:r>
            <a:r>
              <a:rPr kumimoji="1" lang="en-US" altLang="ja-JP" dirty="0" err="1" smtClean="0">
                <a:solidFill>
                  <a:srgbClr val="0070C0"/>
                </a:solidFill>
                <a:latin typeface="Tahoma" pitchFamily="34" charset="0"/>
                <a:cs typeface="Tahoma" pitchFamily="34" charset="0"/>
              </a:rPr>
              <a:t>newlib</a:t>
            </a:r>
            <a:r>
              <a:rPr kumimoji="1" lang="ja-JP" altLang="en-US" dirty="0" smtClean="0">
                <a:solidFill>
                  <a:srgbClr val="0070C0"/>
                </a:solidFill>
                <a:latin typeface="Tahoma" pitchFamily="34" charset="0"/>
                <a:cs typeface="Tahoma" pitchFamily="34" charset="0"/>
              </a:rPr>
              <a:t> を使用している</a:t>
            </a:r>
            <a:endParaRPr kumimoji="1" lang="en-US" altLang="ja-JP" dirty="0" smtClean="0">
              <a:solidFill>
                <a:srgbClr val="0070C0"/>
              </a:solidFill>
              <a:latin typeface="Tahoma" pitchFamily="34" charset="0"/>
              <a:cs typeface="Tahoma" pitchFamily="34" charset="0"/>
            </a:endParaRPr>
          </a:p>
          <a:p>
            <a:pPr marL="182563" indent="-182563">
              <a:buBlip>
                <a:blip r:embed="rId6"/>
              </a:buBlip>
            </a:pPr>
            <a:endParaRPr lang="en-US" altLang="ja-JP" dirty="0" smtClean="0">
              <a:solidFill>
                <a:srgbClr val="0070C0"/>
              </a:solidFill>
              <a:latin typeface="Tahoma" pitchFamily="34" charset="0"/>
              <a:cs typeface="Tahoma" pitchFamily="34" charset="0"/>
            </a:endParaRPr>
          </a:p>
          <a:p>
            <a:pPr marL="182563" indent="-182563">
              <a:buBlip>
                <a:blip r:embed="rId6"/>
              </a:buBlip>
            </a:pPr>
            <a:r>
              <a:rPr kumimoji="1" lang="en-US" altLang="ja-JP" dirty="0" smtClean="0">
                <a:solidFill>
                  <a:srgbClr val="0070C0"/>
                </a:solidFill>
                <a:latin typeface="Tahoma" pitchFamily="34" charset="0"/>
                <a:cs typeface="Tahoma" pitchFamily="34" charset="0"/>
              </a:rPr>
              <a:t>Linux</a:t>
            </a:r>
            <a:r>
              <a:rPr kumimoji="1" lang="ja-JP" altLang="en-US" dirty="0" smtClean="0">
                <a:solidFill>
                  <a:srgbClr val="0070C0"/>
                </a:solidFill>
                <a:latin typeface="Tahoma" pitchFamily="34" charset="0"/>
                <a:cs typeface="Tahoma" pitchFamily="34" charset="0"/>
              </a:rPr>
              <a:t> 環境では、すべての </a:t>
            </a:r>
            <a:r>
              <a:rPr kumimoji="1" lang="en-US" altLang="ja-JP" dirty="0" smtClean="0">
                <a:solidFill>
                  <a:srgbClr val="0070C0"/>
                </a:solidFill>
                <a:latin typeface="Tahoma" pitchFamily="34" charset="0"/>
                <a:cs typeface="Tahoma" pitchFamily="34" charset="0"/>
              </a:rPr>
              <a:t>Component</a:t>
            </a:r>
            <a:br>
              <a:rPr kumimoji="1" lang="en-US" altLang="ja-JP" dirty="0" smtClean="0">
                <a:solidFill>
                  <a:srgbClr val="0070C0"/>
                </a:solidFill>
                <a:latin typeface="Tahoma" pitchFamily="34" charset="0"/>
                <a:cs typeface="Tahoma" pitchFamily="34" charset="0"/>
              </a:rPr>
            </a:br>
            <a:r>
              <a:rPr kumimoji="1" lang="ja-JP" altLang="en-US" dirty="0" err="1" smtClean="0">
                <a:solidFill>
                  <a:srgbClr val="0070C0"/>
                </a:solidFill>
                <a:latin typeface="Tahoma" pitchFamily="34" charset="0"/>
                <a:cs typeface="Tahoma" pitchFamily="34" charset="0"/>
              </a:rPr>
              <a:t>が進</a:t>
            </a:r>
            <a:r>
              <a:rPr kumimoji="1" lang="ja-JP" altLang="en-US" dirty="0" smtClean="0">
                <a:solidFill>
                  <a:srgbClr val="0070C0"/>
                </a:solidFill>
                <a:latin typeface="Tahoma" pitchFamily="34" charset="0"/>
                <a:cs typeface="Tahoma" pitchFamily="34" charset="0"/>
              </a:rPr>
              <a:t>化してしまうので、常に最新の </a:t>
            </a:r>
            <a:r>
              <a:rPr kumimoji="1" lang="en-US" altLang="ja-JP" dirty="0" smtClean="0">
                <a:solidFill>
                  <a:srgbClr val="0070C0"/>
                </a:solidFill>
                <a:latin typeface="Tahoma" pitchFamily="34" charset="0"/>
                <a:cs typeface="Tahoma" pitchFamily="34" charset="0"/>
              </a:rPr>
              <a:t>GNU</a:t>
            </a:r>
            <a:br>
              <a:rPr kumimoji="1" lang="en-US" altLang="ja-JP" dirty="0" smtClean="0">
                <a:solidFill>
                  <a:srgbClr val="0070C0"/>
                </a:solidFill>
                <a:latin typeface="Tahoma" pitchFamily="34" charset="0"/>
                <a:cs typeface="Tahoma" pitchFamily="34" charset="0"/>
              </a:rPr>
            </a:br>
            <a:r>
              <a:rPr kumimoji="1" lang="en-US" altLang="ja-JP" dirty="0" smtClean="0">
                <a:solidFill>
                  <a:srgbClr val="0070C0"/>
                </a:solidFill>
                <a:latin typeface="Tahoma" pitchFamily="34" charset="0"/>
                <a:cs typeface="Tahoma" pitchFamily="34" charset="0"/>
              </a:rPr>
              <a:t>tools</a:t>
            </a:r>
            <a:r>
              <a:rPr kumimoji="1" lang="ja-JP" altLang="en-US" dirty="0" smtClean="0">
                <a:solidFill>
                  <a:srgbClr val="0070C0"/>
                </a:solidFill>
                <a:latin typeface="Tahoma" pitchFamily="34" charset="0"/>
                <a:cs typeface="Tahoma" pitchFamily="34" charset="0"/>
              </a:rPr>
              <a:t> の対応が必要になる</a:t>
            </a:r>
            <a:endParaRPr kumimoji="1" lang="en-US" altLang="ja-JP" dirty="0" smtClean="0">
              <a:solidFill>
                <a:srgbClr val="0070C0"/>
              </a:solidFill>
              <a:latin typeface="Tahoma" pitchFamily="34" charset="0"/>
              <a:cs typeface="Tahoma" pitchFamily="34" charset="0"/>
            </a:endParaRPr>
          </a:p>
          <a:p>
            <a:pPr marL="182563" indent="-182563">
              <a:buBlip>
                <a:blip r:embed="rId6"/>
              </a:buBlip>
            </a:pPr>
            <a:endParaRPr lang="en-US" altLang="ja-JP" dirty="0" smtClean="0">
              <a:solidFill>
                <a:srgbClr val="0070C0"/>
              </a:solidFill>
              <a:latin typeface="Tahoma" pitchFamily="34" charset="0"/>
              <a:cs typeface="Tahoma" pitchFamily="34" charset="0"/>
            </a:endParaRPr>
          </a:p>
          <a:p>
            <a:pPr marL="182563" indent="-182563">
              <a:buBlip>
                <a:blip r:embed="rId6"/>
              </a:buBlip>
            </a:pPr>
            <a:r>
              <a:rPr kumimoji="1" lang="en-US" altLang="ja-JP" dirty="0" smtClean="0">
                <a:solidFill>
                  <a:srgbClr val="0070C0"/>
                </a:solidFill>
                <a:latin typeface="Tahoma" pitchFamily="34" charset="0"/>
                <a:cs typeface="Tahoma" pitchFamily="34" charset="0"/>
              </a:rPr>
              <a:t>SH-4AL</a:t>
            </a:r>
            <a:r>
              <a:rPr kumimoji="1" lang="ja-JP" altLang="en-US" dirty="0" err="1" smtClean="0">
                <a:solidFill>
                  <a:srgbClr val="0070C0"/>
                </a:solidFill>
                <a:latin typeface="Tahoma" pitchFamily="34" charset="0"/>
                <a:cs typeface="Tahoma" pitchFamily="34" charset="0"/>
              </a:rPr>
              <a:t>、</a:t>
            </a:r>
            <a:r>
              <a:rPr kumimoji="1" lang="en-US" altLang="ja-JP" dirty="0" smtClean="0">
                <a:solidFill>
                  <a:srgbClr val="0070C0"/>
                </a:solidFill>
                <a:latin typeface="Tahoma" pitchFamily="34" charset="0"/>
                <a:cs typeface="Tahoma" pitchFamily="34" charset="0"/>
              </a:rPr>
              <a:t>SH-3DSP</a:t>
            </a:r>
            <a:r>
              <a:rPr kumimoji="1" lang="ja-JP" altLang="en-US" dirty="0" smtClean="0">
                <a:solidFill>
                  <a:srgbClr val="0070C0"/>
                </a:solidFill>
                <a:latin typeface="Tahoma" pitchFamily="34" charset="0"/>
                <a:cs typeface="Tahoma" pitchFamily="34" charset="0"/>
              </a:rPr>
              <a:t> など </a:t>
            </a:r>
            <a:r>
              <a:rPr kumimoji="1" lang="en-US" altLang="ja-JP" dirty="0" smtClean="0">
                <a:solidFill>
                  <a:srgbClr val="0070C0"/>
                </a:solidFill>
                <a:latin typeface="Tahoma" pitchFamily="34" charset="0"/>
                <a:cs typeface="Tahoma" pitchFamily="34" charset="0"/>
              </a:rPr>
              <a:t>FPU</a:t>
            </a:r>
            <a:r>
              <a:rPr kumimoji="1" lang="ja-JP" altLang="en-US" dirty="0" smtClean="0">
                <a:solidFill>
                  <a:srgbClr val="0070C0"/>
                </a:solidFill>
                <a:latin typeface="Tahoma" pitchFamily="34" charset="0"/>
                <a:cs typeface="Tahoma" pitchFamily="34" charset="0"/>
              </a:rPr>
              <a:t> の無い</a:t>
            </a:r>
            <a:r>
              <a:rPr kumimoji="1" lang="en-US" altLang="ja-JP" dirty="0" smtClean="0">
                <a:solidFill>
                  <a:srgbClr val="0070C0"/>
                </a:solidFill>
                <a:latin typeface="Tahoma" pitchFamily="34" charset="0"/>
                <a:cs typeface="Tahoma" pitchFamily="34" charset="0"/>
              </a:rPr>
              <a:t/>
            </a:r>
            <a:br>
              <a:rPr kumimoji="1" lang="en-US" altLang="ja-JP" dirty="0" smtClean="0">
                <a:solidFill>
                  <a:srgbClr val="0070C0"/>
                </a:solidFill>
                <a:latin typeface="Tahoma" pitchFamily="34" charset="0"/>
                <a:cs typeface="Tahoma" pitchFamily="34" charset="0"/>
              </a:rPr>
            </a:br>
            <a:r>
              <a:rPr kumimoji="1" lang="en-US" altLang="ja-JP" dirty="0" smtClean="0">
                <a:solidFill>
                  <a:srgbClr val="0070C0"/>
                </a:solidFill>
                <a:latin typeface="Tahoma" pitchFamily="34" charset="0"/>
                <a:cs typeface="Tahoma" pitchFamily="34" charset="0"/>
              </a:rPr>
              <a:t>CPU</a:t>
            </a:r>
            <a:r>
              <a:rPr kumimoji="1" lang="ja-JP" altLang="en-US" dirty="0" smtClean="0">
                <a:solidFill>
                  <a:srgbClr val="0070C0"/>
                </a:solidFill>
                <a:latin typeface="Tahoma" pitchFamily="34" charset="0"/>
                <a:cs typeface="Tahoma" pitchFamily="34" charset="0"/>
              </a:rPr>
              <a:t> </a:t>
            </a:r>
            <a:r>
              <a:rPr kumimoji="1" lang="ja-JP" altLang="en-US" dirty="0" err="1" smtClean="0">
                <a:solidFill>
                  <a:srgbClr val="0070C0"/>
                </a:solidFill>
                <a:latin typeface="Tahoma" pitchFamily="34" charset="0"/>
                <a:cs typeface="Tahoma" pitchFamily="34" charset="0"/>
              </a:rPr>
              <a:t>への</a:t>
            </a:r>
            <a:r>
              <a:rPr kumimoji="1" lang="ja-JP" altLang="en-US" dirty="0" smtClean="0">
                <a:solidFill>
                  <a:srgbClr val="0070C0"/>
                </a:solidFill>
                <a:latin typeface="Tahoma" pitchFamily="34" charset="0"/>
                <a:cs typeface="Tahoma" pitchFamily="34" charset="0"/>
              </a:rPr>
              <a:t>対応に混乱が残っている</a:t>
            </a:r>
            <a:r>
              <a:rPr kumimoji="1" lang="en-US" altLang="ja-JP" dirty="0" smtClean="0">
                <a:solidFill>
                  <a:srgbClr val="0070C0"/>
                </a:solidFill>
                <a:latin typeface="Tahoma" pitchFamily="34" charset="0"/>
                <a:cs typeface="Tahoma" pitchFamily="34" charset="0"/>
              </a:rPr>
              <a:t/>
            </a:r>
            <a:br>
              <a:rPr kumimoji="1" lang="en-US" altLang="ja-JP" dirty="0" smtClean="0">
                <a:solidFill>
                  <a:srgbClr val="0070C0"/>
                </a:solidFill>
                <a:latin typeface="Tahoma" pitchFamily="34" charset="0"/>
                <a:cs typeface="Tahoma" pitchFamily="34" charset="0"/>
              </a:rPr>
            </a:br>
            <a:r>
              <a:rPr kumimoji="1" lang="ja-JP" altLang="en-US" dirty="0" smtClean="0">
                <a:solidFill>
                  <a:srgbClr val="0070C0"/>
                </a:solidFill>
                <a:latin typeface="Tahoma" pitchFamily="34" charset="0"/>
                <a:cs typeface="Tahoma" pitchFamily="34" charset="0"/>
              </a:rPr>
              <a:t>（ </a:t>
            </a:r>
            <a:r>
              <a:rPr kumimoji="1" lang="en-US" altLang="ja-JP" dirty="0" smtClean="0">
                <a:solidFill>
                  <a:srgbClr val="0070C0"/>
                </a:solidFill>
                <a:latin typeface="Tahoma" pitchFamily="34" charset="0"/>
                <a:cs typeface="Tahoma" pitchFamily="34" charset="0"/>
              </a:rPr>
              <a:t>WinCE</a:t>
            </a:r>
            <a:r>
              <a:rPr kumimoji="1" lang="ja-JP" altLang="en-US" dirty="0" err="1" smtClean="0">
                <a:solidFill>
                  <a:srgbClr val="0070C0"/>
                </a:solidFill>
                <a:latin typeface="Tahoma" pitchFamily="34" charset="0"/>
                <a:cs typeface="Tahoma" pitchFamily="34" charset="0"/>
              </a:rPr>
              <a:t>、</a:t>
            </a:r>
            <a:r>
              <a:rPr kumimoji="1" lang="en-US" altLang="ja-JP" dirty="0" smtClean="0">
                <a:solidFill>
                  <a:srgbClr val="0070C0"/>
                </a:solidFill>
                <a:latin typeface="Tahoma" pitchFamily="34" charset="0"/>
                <a:cs typeface="Tahoma" pitchFamily="34" charset="0"/>
              </a:rPr>
              <a:t>QNX</a:t>
            </a:r>
            <a:r>
              <a:rPr kumimoji="1" lang="ja-JP" altLang="en-US" dirty="0" smtClean="0">
                <a:solidFill>
                  <a:srgbClr val="0070C0"/>
                </a:solidFill>
                <a:latin typeface="Tahoma" pitchFamily="34" charset="0"/>
                <a:cs typeface="Tahoma" pitchFamily="34" charset="0"/>
              </a:rPr>
              <a:t> </a:t>
            </a:r>
            <a:r>
              <a:rPr lang="ja-JP" altLang="en-US" dirty="0" smtClean="0">
                <a:solidFill>
                  <a:srgbClr val="0070C0"/>
                </a:solidFill>
                <a:latin typeface="Tahoma" pitchFamily="34" charset="0"/>
                <a:cs typeface="Tahoma" pitchFamily="34" charset="0"/>
              </a:rPr>
              <a:t>では原則非対応 ）</a:t>
            </a:r>
            <a:endParaRPr lang="en-US" altLang="ja-JP" dirty="0" smtClean="0">
              <a:solidFill>
                <a:srgbClr val="0070C0"/>
              </a:solidFill>
              <a:latin typeface="Tahoma" pitchFamily="34" charset="0"/>
              <a:cs typeface="Tahoma" pitchFamily="34" charset="0"/>
            </a:endParaRPr>
          </a:p>
          <a:p>
            <a:pPr marL="182563" indent="-182563">
              <a:buBlip>
                <a:blip r:embed="rId6"/>
              </a:buBlip>
            </a:pPr>
            <a:endParaRPr kumimoji="1" lang="en-US" altLang="ja-JP" dirty="0" smtClean="0">
              <a:solidFill>
                <a:srgbClr val="0070C0"/>
              </a:solidFill>
              <a:latin typeface="Tahoma" pitchFamily="34" charset="0"/>
              <a:cs typeface="Tahoma" pitchFamily="34" charset="0"/>
            </a:endParaRPr>
          </a:p>
          <a:p>
            <a:pPr marL="182563" indent="-182563">
              <a:buBlip>
                <a:blip r:embed="rId6"/>
              </a:buBlip>
            </a:pPr>
            <a:r>
              <a:rPr lang="en-US" altLang="ja-JP" dirty="0" smtClean="0">
                <a:solidFill>
                  <a:srgbClr val="0070C0"/>
                </a:solidFill>
                <a:latin typeface="Tahoma" pitchFamily="34" charset="0"/>
                <a:cs typeface="Tahoma" pitchFamily="34" charset="0"/>
              </a:rPr>
              <a:t>SH-2A</a:t>
            </a:r>
            <a:r>
              <a:rPr lang="ja-JP" altLang="en-US" dirty="0" smtClean="0">
                <a:solidFill>
                  <a:srgbClr val="0070C0"/>
                </a:solidFill>
                <a:latin typeface="Tahoma" pitchFamily="34" charset="0"/>
                <a:cs typeface="Tahoma" pitchFamily="34" charset="0"/>
              </a:rPr>
              <a:t> など </a:t>
            </a:r>
            <a:r>
              <a:rPr lang="en-US" altLang="ja-JP" dirty="0" smtClean="0">
                <a:solidFill>
                  <a:srgbClr val="0070C0"/>
                </a:solidFill>
                <a:latin typeface="Tahoma" pitchFamily="34" charset="0"/>
                <a:cs typeface="Tahoma" pitchFamily="34" charset="0"/>
              </a:rPr>
              <a:t>MMU</a:t>
            </a:r>
            <a:r>
              <a:rPr lang="ja-JP" altLang="en-US" dirty="0" smtClean="0">
                <a:solidFill>
                  <a:srgbClr val="0070C0"/>
                </a:solidFill>
                <a:latin typeface="Tahoma" pitchFamily="34" charset="0"/>
                <a:cs typeface="Tahoma" pitchFamily="34" charset="0"/>
              </a:rPr>
              <a:t> のない </a:t>
            </a:r>
            <a:r>
              <a:rPr lang="en-US" altLang="ja-JP" dirty="0" smtClean="0">
                <a:solidFill>
                  <a:srgbClr val="0070C0"/>
                </a:solidFill>
                <a:latin typeface="Tahoma" pitchFamily="34" charset="0"/>
                <a:cs typeface="Tahoma" pitchFamily="34" charset="0"/>
              </a:rPr>
              <a:t>CPU</a:t>
            </a:r>
            <a:r>
              <a:rPr lang="ja-JP" altLang="en-US" dirty="0" smtClean="0">
                <a:solidFill>
                  <a:srgbClr val="0070C0"/>
                </a:solidFill>
                <a:latin typeface="Tahoma" pitchFamily="34" charset="0"/>
                <a:cs typeface="Tahoma" pitchFamily="34" charset="0"/>
              </a:rPr>
              <a:t> </a:t>
            </a:r>
            <a:r>
              <a:rPr lang="ja-JP" altLang="en-US" dirty="0" err="1" smtClean="0">
                <a:solidFill>
                  <a:srgbClr val="0070C0"/>
                </a:solidFill>
                <a:latin typeface="Tahoma" pitchFamily="34" charset="0"/>
                <a:cs typeface="Tahoma" pitchFamily="34" charset="0"/>
              </a:rPr>
              <a:t>への</a:t>
            </a:r>
            <a:r>
              <a:rPr lang="ja-JP" altLang="en-US" dirty="0" smtClean="0">
                <a:solidFill>
                  <a:srgbClr val="0070C0"/>
                </a:solidFill>
                <a:latin typeface="Tahoma" pitchFamily="34" charset="0"/>
                <a:cs typeface="Tahoma" pitchFamily="34" charset="0"/>
              </a:rPr>
              <a:t>対応</a:t>
            </a:r>
            <a:r>
              <a:rPr lang="en-US" altLang="ja-JP" dirty="0" smtClean="0">
                <a:solidFill>
                  <a:srgbClr val="0070C0"/>
                </a:solidFill>
                <a:latin typeface="Tahoma" pitchFamily="34" charset="0"/>
                <a:cs typeface="Tahoma" pitchFamily="34" charset="0"/>
              </a:rPr>
              <a:t/>
            </a:r>
            <a:br>
              <a:rPr lang="en-US" altLang="ja-JP" dirty="0" smtClean="0">
                <a:solidFill>
                  <a:srgbClr val="0070C0"/>
                </a:solidFill>
                <a:latin typeface="Tahoma" pitchFamily="34" charset="0"/>
                <a:cs typeface="Tahoma" pitchFamily="34" charset="0"/>
              </a:rPr>
            </a:br>
            <a:r>
              <a:rPr lang="ja-JP" altLang="en-US" dirty="0" smtClean="0">
                <a:solidFill>
                  <a:srgbClr val="0070C0"/>
                </a:solidFill>
                <a:latin typeface="Tahoma" pitchFamily="34" charset="0"/>
                <a:cs typeface="Tahoma" pitchFamily="34" charset="0"/>
              </a:rPr>
              <a:t>が今後の課題になっている</a:t>
            </a:r>
            <a:endParaRPr kumimoji="1" lang="en-US" altLang="ja-JP" dirty="0" smtClean="0">
              <a:solidFill>
                <a:srgbClr val="0070C0"/>
              </a:solidFill>
              <a:latin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角丸四角形 9"/>
          <p:cNvSpPr/>
          <p:nvPr/>
        </p:nvSpPr>
        <p:spPr bwMode="auto">
          <a:xfrm>
            <a:off x="3786182" y="1785926"/>
            <a:ext cx="4786346" cy="2071702"/>
          </a:xfrm>
          <a:prstGeom prst="roundRect">
            <a:avLst/>
          </a:prstGeom>
          <a:solidFill>
            <a:schemeClr val="accent1">
              <a:lumMod val="20000"/>
              <a:lumOff val="80000"/>
            </a:schemeClr>
          </a:solidFill>
          <a:ln w="38100"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Arial" charset="0"/>
            </a:endParaRPr>
          </a:p>
        </p:txBody>
      </p:sp>
      <p:sp>
        <p:nvSpPr>
          <p:cNvPr id="2" name="タイトル 1"/>
          <p:cNvSpPr>
            <a:spLocks noGrp="1"/>
          </p:cNvSpPr>
          <p:nvPr>
            <p:ph type="title"/>
          </p:nvPr>
        </p:nvSpPr>
        <p:spPr/>
        <p:txBody>
          <a:bodyPr/>
          <a:lstStyle/>
          <a:p>
            <a:r>
              <a:rPr kumimoji="1" lang="en-US" altLang="ja-JP" dirty="0" smtClean="0"/>
              <a:t>SuperH</a:t>
            </a:r>
            <a:r>
              <a:rPr kumimoji="1" lang="ja-JP" altLang="en-US" dirty="0" smtClean="0"/>
              <a:t> </a:t>
            </a:r>
            <a:r>
              <a:rPr kumimoji="1" lang="en-US" altLang="ja-JP" dirty="0" smtClean="0"/>
              <a:t>Linux</a:t>
            </a:r>
            <a:r>
              <a:rPr kumimoji="1" lang="ja-JP" altLang="en-US" dirty="0" smtClean="0"/>
              <a:t> </a:t>
            </a:r>
            <a:r>
              <a:rPr kumimoji="1" lang="en-US" altLang="ja-JP" dirty="0" smtClean="0"/>
              <a:t>GNU</a:t>
            </a:r>
            <a:r>
              <a:rPr kumimoji="1" lang="ja-JP" altLang="en-US" dirty="0" smtClean="0"/>
              <a:t> </a:t>
            </a:r>
            <a:r>
              <a:rPr kumimoji="1" lang="en-US" altLang="ja-JP" dirty="0" smtClean="0"/>
              <a:t>tools</a:t>
            </a:r>
            <a:r>
              <a:rPr kumimoji="1" lang="ja-JP" altLang="en-US" dirty="0" smtClean="0"/>
              <a:t> </a:t>
            </a:r>
            <a:r>
              <a:rPr kumimoji="1" lang="en-US" altLang="ja-JP" dirty="0" smtClean="0"/>
              <a:t>related</a:t>
            </a:r>
            <a:r>
              <a:rPr kumimoji="1" lang="ja-JP" altLang="en-US" dirty="0" smtClean="0"/>
              <a:t> </a:t>
            </a:r>
            <a:r>
              <a:rPr kumimoji="1" lang="en-US" altLang="ja-JP" dirty="0" smtClean="0"/>
              <a:t>party</a:t>
            </a:r>
            <a:endParaRPr kumimoji="1" lang="ja-JP" altLang="en-US" dirty="0"/>
          </a:p>
        </p:txBody>
      </p:sp>
      <p:sp>
        <p:nvSpPr>
          <p:cNvPr id="4" name="スライド番号プレースホルダ 3"/>
          <p:cNvSpPr>
            <a:spLocks noGrp="1"/>
          </p:cNvSpPr>
          <p:nvPr>
            <p:ph type="sldNum" sz="quarter" idx="10"/>
          </p:nvPr>
        </p:nvSpPr>
        <p:spPr/>
        <p:txBody>
          <a:bodyPr/>
          <a:lstStyle/>
          <a:p>
            <a:pPr>
              <a:defRPr/>
            </a:pPr>
            <a:fld id="{93A36C13-E645-46A7-93C5-9B7E72A6AD31}" type="slidenum">
              <a:rPr lang="en-US" altLang="ja-JP" smtClean="0"/>
              <a:pPr>
                <a:defRPr/>
              </a:pPr>
              <a:t>13</a:t>
            </a:fld>
            <a:endParaRPr lang="en-US" altLang="ja-JP" dirty="0"/>
          </a:p>
        </p:txBody>
      </p:sp>
      <p:sp>
        <p:nvSpPr>
          <p:cNvPr id="5" name="円/楕円 4"/>
          <p:cNvSpPr/>
          <p:nvPr/>
        </p:nvSpPr>
        <p:spPr bwMode="auto">
          <a:xfrm>
            <a:off x="714348" y="2714620"/>
            <a:ext cx="1857388" cy="1000132"/>
          </a:xfrm>
          <a:prstGeom prst="ellipse">
            <a:avLst/>
          </a:prstGeom>
          <a:solidFill>
            <a:srgbClr val="FF0000"/>
          </a:solidFill>
          <a:ln w="1270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sz="2400" b="0" i="0" u="none" strike="noStrike" cap="none" normalizeH="0" baseline="0" dirty="0" smtClean="0">
                <a:ln>
                  <a:noFill/>
                </a:ln>
                <a:solidFill>
                  <a:schemeClr val="bg1"/>
                </a:solidFill>
                <a:effectLst/>
                <a:latin typeface="Tahoma" pitchFamily="34" charset="0"/>
                <a:cs typeface="Tahoma" pitchFamily="34" charset="0"/>
              </a:rPr>
              <a:t>Renesas</a:t>
            </a:r>
            <a:endParaRPr kumimoji="0" lang="ja-JP" altLang="en-US" sz="2400" b="0" i="0" u="none" strike="noStrike" cap="none" normalizeH="0" baseline="0" dirty="0" smtClean="0">
              <a:ln>
                <a:noFill/>
              </a:ln>
              <a:solidFill>
                <a:schemeClr val="bg1"/>
              </a:solidFill>
              <a:effectLst/>
              <a:latin typeface="Tahoma" pitchFamily="34" charset="0"/>
              <a:cs typeface="Tahoma" pitchFamily="34" charset="0"/>
            </a:endParaRPr>
          </a:p>
        </p:txBody>
      </p:sp>
      <p:sp>
        <p:nvSpPr>
          <p:cNvPr id="6" name="円/楕円 5"/>
          <p:cNvSpPr/>
          <p:nvPr/>
        </p:nvSpPr>
        <p:spPr bwMode="auto">
          <a:xfrm>
            <a:off x="1928794" y="4500570"/>
            <a:ext cx="1857388" cy="1000132"/>
          </a:xfrm>
          <a:prstGeom prst="ellipse">
            <a:avLst/>
          </a:prstGeom>
          <a:solidFill>
            <a:srgbClr val="FF33CC"/>
          </a:solidFill>
          <a:ln w="1270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dirty="0" smtClean="0">
                <a:solidFill>
                  <a:schemeClr val="bg1"/>
                </a:solidFill>
                <a:latin typeface="Tahoma" pitchFamily="34" charset="0"/>
                <a:cs typeface="Tahoma" pitchFamily="34" charset="0"/>
              </a:rPr>
              <a:t>KPIT</a:t>
            </a:r>
            <a:endParaRPr kumimoji="0" lang="ja-JP" altLang="en-US" sz="2400" b="0" i="0" u="none" strike="noStrike" cap="none" normalizeH="0" baseline="0" dirty="0" smtClean="0">
              <a:ln>
                <a:noFill/>
              </a:ln>
              <a:solidFill>
                <a:schemeClr val="bg1"/>
              </a:solidFill>
              <a:effectLst/>
              <a:latin typeface="Tahoma" pitchFamily="34" charset="0"/>
              <a:cs typeface="Tahoma" pitchFamily="34" charset="0"/>
            </a:endParaRPr>
          </a:p>
        </p:txBody>
      </p:sp>
      <p:sp>
        <p:nvSpPr>
          <p:cNvPr id="7" name="円/楕円 6"/>
          <p:cNvSpPr/>
          <p:nvPr/>
        </p:nvSpPr>
        <p:spPr bwMode="auto">
          <a:xfrm>
            <a:off x="4071934" y="2071678"/>
            <a:ext cx="1857388" cy="1571636"/>
          </a:xfrm>
          <a:prstGeom prst="ellipse">
            <a:avLst/>
          </a:prstGeom>
          <a:solidFill>
            <a:srgbClr val="FFC000"/>
          </a:solidFill>
          <a:ln w="1270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4800" b="0" i="0" u="none" strike="noStrike" cap="none" normalizeH="0" baseline="0" dirty="0" smtClean="0">
                <a:ln>
                  <a:noFill/>
                </a:ln>
                <a:solidFill>
                  <a:schemeClr val="bg1"/>
                </a:solidFill>
                <a:effectLst/>
                <a:latin typeface="Tahoma" pitchFamily="34" charset="0"/>
                <a:cs typeface="Tahoma" pitchFamily="34" charset="0"/>
              </a:rPr>
              <a:t>FSF</a:t>
            </a:r>
            <a:endParaRPr kumimoji="0" lang="ja-JP" altLang="en-US" sz="4800" b="0" i="0" u="none" strike="noStrike" cap="none" normalizeH="0" baseline="0" dirty="0" smtClean="0">
              <a:ln>
                <a:noFill/>
              </a:ln>
              <a:solidFill>
                <a:schemeClr val="bg1"/>
              </a:solidFill>
              <a:effectLst/>
              <a:latin typeface="Tahoma" pitchFamily="34" charset="0"/>
              <a:cs typeface="Tahoma" pitchFamily="34" charset="0"/>
            </a:endParaRPr>
          </a:p>
        </p:txBody>
      </p:sp>
      <p:sp>
        <p:nvSpPr>
          <p:cNvPr id="8" name="円/楕円 7"/>
          <p:cNvSpPr/>
          <p:nvPr/>
        </p:nvSpPr>
        <p:spPr bwMode="auto">
          <a:xfrm>
            <a:off x="6429388" y="2071678"/>
            <a:ext cx="1857388" cy="1571636"/>
          </a:xfrm>
          <a:prstGeom prst="ellipse">
            <a:avLst/>
          </a:prstGeom>
          <a:solidFill>
            <a:srgbClr val="FFC000"/>
          </a:solidFill>
          <a:ln w="1270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dirty="0" smtClean="0">
                <a:solidFill>
                  <a:schemeClr val="bg1"/>
                </a:solidFill>
                <a:latin typeface="Tahoma" pitchFamily="34" charset="0"/>
                <a:cs typeface="Tahoma" pitchFamily="34" charset="0"/>
              </a:rPr>
              <a:t>Code</a:t>
            </a:r>
            <a:br>
              <a:rPr kumimoji="0" lang="en-US" altLang="ja-JP" sz="2400" dirty="0" smtClean="0">
                <a:solidFill>
                  <a:schemeClr val="bg1"/>
                </a:solidFill>
                <a:latin typeface="Tahoma" pitchFamily="34" charset="0"/>
                <a:cs typeface="Tahoma" pitchFamily="34" charset="0"/>
              </a:rPr>
            </a:br>
            <a:r>
              <a:rPr kumimoji="0" lang="en-US" altLang="ja-JP" sz="2400" dirty="0" smtClean="0">
                <a:solidFill>
                  <a:schemeClr val="bg1"/>
                </a:solidFill>
                <a:latin typeface="Tahoma" pitchFamily="34" charset="0"/>
                <a:cs typeface="Tahoma" pitchFamily="34" charset="0"/>
              </a:rPr>
              <a:t>Sorcery</a:t>
            </a:r>
            <a:endParaRPr kumimoji="0" lang="ja-JP" altLang="en-US" sz="2400" b="0" i="0" u="none" strike="noStrike" cap="none" normalizeH="0" baseline="0" dirty="0" smtClean="0">
              <a:ln>
                <a:noFill/>
              </a:ln>
              <a:solidFill>
                <a:schemeClr val="bg1"/>
              </a:solidFill>
              <a:effectLst/>
              <a:latin typeface="Tahoma" pitchFamily="34" charset="0"/>
              <a:cs typeface="Tahoma" pitchFamily="34" charset="0"/>
            </a:endParaRPr>
          </a:p>
        </p:txBody>
      </p:sp>
      <p:sp>
        <p:nvSpPr>
          <p:cNvPr id="9" name="円/楕円 8"/>
          <p:cNvSpPr/>
          <p:nvPr/>
        </p:nvSpPr>
        <p:spPr bwMode="auto">
          <a:xfrm>
            <a:off x="6929454" y="500042"/>
            <a:ext cx="1857388" cy="1000132"/>
          </a:xfrm>
          <a:prstGeom prst="ellipse">
            <a:avLst/>
          </a:prstGeom>
          <a:solidFill>
            <a:srgbClr val="FF33CC"/>
          </a:solidFill>
          <a:ln w="1270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000" b="0" i="0" u="none" strike="noStrike" cap="none" normalizeH="0" baseline="0" dirty="0" smtClean="0">
                <a:ln>
                  <a:noFill/>
                </a:ln>
                <a:solidFill>
                  <a:schemeClr val="bg1"/>
                </a:solidFill>
                <a:effectLst/>
                <a:latin typeface="Tahoma" pitchFamily="34" charset="0"/>
                <a:cs typeface="Tahoma" pitchFamily="34" charset="0"/>
              </a:rPr>
              <a:t>Redhat</a:t>
            </a:r>
            <a:endParaRPr kumimoji="0" lang="ja-JP" altLang="en-US" sz="2000" b="0" i="0" u="none" strike="noStrike" cap="none" normalizeH="0" baseline="0" dirty="0" smtClean="0">
              <a:ln>
                <a:noFill/>
              </a:ln>
              <a:solidFill>
                <a:schemeClr val="bg1"/>
              </a:solidFill>
              <a:effectLst/>
              <a:latin typeface="Tahoma" pitchFamily="34" charset="0"/>
              <a:cs typeface="Tahoma" pitchFamily="34" charset="0"/>
            </a:endParaRPr>
          </a:p>
        </p:txBody>
      </p:sp>
      <p:sp>
        <p:nvSpPr>
          <p:cNvPr id="11" name="円/楕円 10"/>
          <p:cNvSpPr/>
          <p:nvPr/>
        </p:nvSpPr>
        <p:spPr bwMode="auto">
          <a:xfrm>
            <a:off x="142844" y="857232"/>
            <a:ext cx="1857388" cy="1000132"/>
          </a:xfrm>
          <a:prstGeom prst="ellipse">
            <a:avLst/>
          </a:prstGeom>
          <a:solidFill>
            <a:srgbClr val="B2B2B2"/>
          </a:solidFill>
          <a:ln w="1270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000" dirty="0" smtClean="0">
                <a:solidFill>
                  <a:schemeClr val="bg1"/>
                </a:solidFill>
                <a:latin typeface="Tahoma" pitchFamily="34" charset="0"/>
                <a:cs typeface="Tahoma" pitchFamily="34" charset="0"/>
              </a:rPr>
              <a:t>ST</a:t>
            </a:r>
            <a:r>
              <a:rPr kumimoji="0" lang="ja-JP" altLang="en-US" sz="2000" dirty="0" smtClean="0">
                <a:solidFill>
                  <a:schemeClr val="bg1"/>
                </a:solidFill>
                <a:latin typeface="Tahoma" pitchFamily="34" charset="0"/>
                <a:cs typeface="Tahoma" pitchFamily="34" charset="0"/>
              </a:rPr>
              <a:t> </a:t>
            </a:r>
            <a:r>
              <a:rPr kumimoji="0" lang="en-US" altLang="ja-JP" sz="2000" dirty="0" smtClean="0">
                <a:solidFill>
                  <a:schemeClr val="bg1"/>
                </a:solidFill>
                <a:latin typeface="Tahoma" pitchFamily="34" charset="0"/>
                <a:cs typeface="Tahoma" pitchFamily="34" charset="0"/>
              </a:rPr>
              <a:t>Micro</a:t>
            </a:r>
            <a:endParaRPr kumimoji="0" lang="ja-JP" altLang="en-US" sz="2000" b="0" i="0" u="none" strike="noStrike" cap="none" normalizeH="0" baseline="0" dirty="0" smtClean="0">
              <a:ln>
                <a:noFill/>
              </a:ln>
              <a:solidFill>
                <a:schemeClr val="bg1"/>
              </a:solidFill>
              <a:effectLst/>
              <a:latin typeface="Tahoma" pitchFamily="34" charset="0"/>
              <a:cs typeface="Tahoma" pitchFamily="34" charset="0"/>
            </a:endParaRPr>
          </a:p>
        </p:txBody>
      </p:sp>
      <p:sp>
        <p:nvSpPr>
          <p:cNvPr id="12" name="フローチャート : 磁気ディスク 11"/>
          <p:cNvSpPr/>
          <p:nvPr/>
        </p:nvSpPr>
        <p:spPr bwMode="auto">
          <a:xfrm>
            <a:off x="6858016" y="1928802"/>
            <a:ext cx="1071570" cy="571504"/>
          </a:xfrm>
          <a:prstGeom prst="flowChartMagneticDisk">
            <a:avLst/>
          </a:prstGeom>
          <a:solidFill>
            <a:schemeClr val="accent6">
              <a:lumMod val="60000"/>
              <a:lumOff val="40000"/>
            </a:schemeClr>
          </a:solidFill>
          <a:ln w="127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000" b="0" i="0" u="none" strike="noStrike" cap="none" normalizeH="0" baseline="0" dirty="0" smtClean="0">
                <a:ln>
                  <a:noFill/>
                </a:ln>
                <a:solidFill>
                  <a:schemeClr val="bg2">
                    <a:lumMod val="50000"/>
                  </a:schemeClr>
                </a:solidFill>
                <a:effectLst/>
                <a:latin typeface="Arial" charset="0"/>
              </a:rPr>
              <a:t>Private</a:t>
            </a:r>
            <a:endParaRPr kumimoji="0" lang="ja-JP" altLang="en-US" sz="2000" b="0" i="0" u="none" strike="noStrike" cap="none" normalizeH="0" baseline="0" dirty="0" smtClean="0">
              <a:ln>
                <a:noFill/>
              </a:ln>
              <a:solidFill>
                <a:schemeClr val="bg2">
                  <a:lumMod val="50000"/>
                </a:schemeClr>
              </a:solidFill>
              <a:effectLst/>
              <a:latin typeface="Arial" charset="0"/>
            </a:endParaRPr>
          </a:p>
        </p:txBody>
      </p:sp>
      <p:sp>
        <p:nvSpPr>
          <p:cNvPr id="13" name="フローチャート : 磁気ディスク 12"/>
          <p:cNvSpPr/>
          <p:nvPr/>
        </p:nvSpPr>
        <p:spPr bwMode="auto">
          <a:xfrm>
            <a:off x="4500562" y="1928802"/>
            <a:ext cx="1071570" cy="571504"/>
          </a:xfrm>
          <a:prstGeom prst="flowChartMagneticDisk">
            <a:avLst/>
          </a:prstGeom>
          <a:solidFill>
            <a:schemeClr val="accent6">
              <a:lumMod val="60000"/>
              <a:lumOff val="40000"/>
            </a:schemeClr>
          </a:solidFill>
          <a:ln w="127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000" b="0" i="0" u="none" strike="noStrike" cap="none" normalizeH="0" baseline="0" dirty="0" smtClean="0">
                <a:ln>
                  <a:noFill/>
                </a:ln>
                <a:solidFill>
                  <a:schemeClr val="accent6">
                    <a:lumMod val="50000"/>
                  </a:schemeClr>
                </a:solidFill>
                <a:effectLst/>
                <a:latin typeface="Arial" charset="0"/>
              </a:rPr>
              <a:t>HEAD</a:t>
            </a:r>
            <a:endParaRPr kumimoji="0" lang="ja-JP" altLang="en-US" sz="2000" b="0" i="0" u="none" strike="noStrike" cap="none" normalizeH="0" baseline="0" dirty="0" smtClean="0">
              <a:ln>
                <a:noFill/>
              </a:ln>
              <a:solidFill>
                <a:schemeClr val="accent6">
                  <a:lumMod val="50000"/>
                </a:schemeClr>
              </a:solidFill>
              <a:effectLst/>
              <a:latin typeface="Arial" charset="0"/>
            </a:endParaRPr>
          </a:p>
        </p:txBody>
      </p:sp>
      <p:cxnSp>
        <p:nvCxnSpPr>
          <p:cNvPr id="15" name="直線矢印コネクタ 14"/>
          <p:cNvCxnSpPr/>
          <p:nvPr/>
        </p:nvCxnSpPr>
        <p:spPr bwMode="auto">
          <a:xfrm>
            <a:off x="1857356" y="3786190"/>
            <a:ext cx="714380" cy="642942"/>
          </a:xfrm>
          <a:prstGeom prst="straightConnector1">
            <a:avLst/>
          </a:prstGeom>
          <a:solidFill>
            <a:schemeClr val="accent1"/>
          </a:solidFill>
          <a:ln w="44450" cap="flat" cmpd="sng" algn="ctr">
            <a:solidFill>
              <a:srgbClr val="FF0000"/>
            </a:solidFill>
            <a:prstDash val="solid"/>
            <a:round/>
            <a:headEnd type="none" w="med" len="med"/>
            <a:tailEnd type="arrow"/>
          </a:ln>
          <a:effectLst/>
        </p:spPr>
      </p:cxnSp>
      <p:cxnSp>
        <p:nvCxnSpPr>
          <p:cNvPr id="17" name="直線矢印コネクタ 16"/>
          <p:cNvCxnSpPr/>
          <p:nvPr/>
        </p:nvCxnSpPr>
        <p:spPr bwMode="auto">
          <a:xfrm rot="5400000">
            <a:off x="3214678" y="3571876"/>
            <a:ext cx="1071570" cy="785818"/>
          </a:xfrm>
          <a:prstGeom prst="straightConnector1">
            <a:avLst/>
          </a:prstGeom>
          <a:solidFill>
            <a:schemeClr val="accent1"/>
          </a:solidFill>
          <a:ln w="38100" cap="flat" cmpd="sng" algn="ctr">
            <a:solidFill>
              <a:schemeClr val="bg2">
                <a:lumMod val="50000"/>
              </a:schemeClr>
            </a:solidFill>
            <a:prstDash val="solid"/>
            <a:round/>
            <a:headEnd type="none" w="med" len="med"/>
            <a:tailEnd type="arrow"/>
          </a:ln>
          <a:effectLst/>
        </p:spPr>
      </p:cxnSp>
      <p:cxnSp>
        <p:nvCxnSpPr>
          <p:cNvPr id="19" name="直線矢印コネクタ 18"/>
          <p:cNvCxnSpPr/>
          <p:nvPr/>
        </p:nvCxnSpPr>
        <p:spPr bwMode="auto">
          <a:xfrm>
            <a:off x="2071670" y="1571612"/>
            <a:ext cx="2000264" cy="1000132"/>
          </a:xfrm>
          <a:prstGeom prst="straightConnector1">
            <a:avLst/>
          </a:prstGeom>
          <a:solidFill>
            <a:schemeClr val="accent1"/>
          </a:solidFill>
          <a:ln w="12700" cap="flat" cmpd="sng" algn="ctr">
            <a:solidFill>
              <a:schemeClr val="tx1"/>
            </a:solidFill>
            <a:prstDash val="dash"/>
            <a:round/>
            <a:headEnd type="none" w="med" len="med"/>
            <a:tailEnd type="arrow"/>
          </a:ln>
          <a:effectLst/>
        </p:spPr>
      </p:cxnSp>
      <p:cxnSp>
        <p:nvCxnSpPr>
          <p:cNvPr id="21" name="直線矢印コネクタ 20"/>
          <p:cNvCxnSpPr/>
          <p:nvPr/>
        </p:nvCxnSpPr>
        <p:spPr bwMode="auto">
          <a:xfrm flipV="1">
            <a:off x="2214546" y="1000108"/>
            <a:ext cx="4643470" cy="1714512"/>
          </a:xfrm>
          <a:prstGeom prst="straightConnector1">
            <a:avLst/>
          </a:prstGeom>
          <a:solidFill>
            <a:schemeClr val="accent1"/>
          </a:solidFill>
          <a:ln w="12700" cap="flat" cmpd="sng" algn="ctr">
            <a:solidFill>
              <a:schemeClr val="tx1"/>
            </a:solidFill>
            <a:prstDash val="solid"/>
            <a:round/>
            <a:headEnd type="triangle" w="med" len="med"/>
            <a:tailEnd type="arrow"/>
          </a:ln>
          <a:effectLst/>
        </p:spPr>
      </p:cxnSp>
      <p:cxnSp>
        <p:nvCxnSpPr>
          <p:cNvPr id="23" name="直線矢印コネクタ 22"/>
          <p:cNvCxnSpPr/>
          <p:nvPr/>
        </p:nvCxnSpPr>
        <p:spPr bwMode="auto">
          <a:xfrm rot="10800000" flipV="1">
            <a:off x="5814439" y="1319974"/>
            <a:ext cx="1214446" cy="1071570"/>
          </a:xfrm>
          <a:prstGeom prst="straightConnector1">
            <a:avLst/>
          </a:prstGeom>
          <a:solidFill>
            <a:schemeClr val="accent1"/>
          </a:solidFill>
          <a:ln w="12700" cap="flat" cmpd="sng" algn="ctr">
            <a:solidFill>
              <a:schemeClr val="tx1"/>
            </a:solidFill>
            <a:prstDash val="dash"/>
            <a:round/>
            <a:headEnd type="none" w="med" len="med"/>
            <a:tailEnd type="arrow"/>
          </a:ln>
          <a:effectLst/>
        </p:spPr>
      </p:cxnSp>
      <p:cxnSp>
        <p:nvCxnSpPr>
          <p:cNvPr id="25" name="直線矢印コネクタ 24"/>
          <p:cNvCxnSpPr/>
          <p:nvPr/>
        </p:nvCxnSpPr>
        <p:spPr bwMode="auto">
          <a:xfrm rot="10800000">
            <a:off x="5671002" y="2179692"/>
            <a:ext cx="1071570" cy="1588"/>
          </a:xfrm>
          <a:prstGeom prst="straightConnector1">
            <a:avLst/>
          </a:prstGeom>
          <a:solidFill>
            <a:schemeClr val="accent1"/>
          </a:solidFill>
          <a:ln w="63500" cap="flat" cmpd="sng" algn="ctr">
            <a:solidFill>
              <a:schemeClr val="accent3">
                <a:lumMod val="75000"/>
              </a:schemeClr>
            </a:solidFill>
            <a:prstDash val="solid"/>
            <a:round/>
            <a:headEnd type="none" w="med" len="med"/>
            <a:tailEnd type="arrow"/>
          </a:ln>
          <a:effectLst/>
        </p:spPr>
      </p:cxnSp>
      <p:sp>
        <p:nvSpPr>
          <p:cNvPr id="26" name="円/楕円 25"/>
          <p:cNvSpPr/>
          <p:nvPr/>
        </p:nvSpPr>
        <p:spPr bwMode="auto">
          <a:xfrm>
            <a:off x="4429124" y="5429264"/>
            <a:ext cx="1857388" cy="1000132"/>
          </a:xfrm>
          <a:prstGeom prst="ellipse">
            <a:avLst/>
          </a:prstGeom>
          <a:solidFill>
            <a:schemeClr val="accent1">
              <a:lumMod val="60000"/>
              <a:lumOff val="40000"/>
            </a:schemeClr>
          </a:solidFill>
          <a:ln w="1270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sz="2000" dirty="0" smtClean="0">
                <a:solidFill>
                  <a:schemeClr val="bg1"/>
                </a:solidFill>
                <a:latin typeface="Tahoma" pitchFamily="34" charset="0"/>
                <a:cs typeface="Tahoma" pitchFamily="34" charset="0"/>
              </a:rPr>
              <a:t>Customer</a:t>
            </a:r>
            <a:endParaRPr kumimoji="0" lang="ja-JP" altLang="en-US" sz="2000" b="0" i="0" u="none" strike="noStrike" cap="none" normalizeH="0" baseline="0" dirty="0" smtClean="0">
              <a:ln>
                <a:noFill/>
              </a:ln>
              <a:solidFill>
                <a:schemeClr val="bg1"/>
              </a:solidFill>
              <a:effectLst/>
              <a:latin typeface="Tahoma" pitchFamily="34" charset="0"/>
              <a:cs typeface="Tahoma" pitchFamily="34" charset="0"/>
            </a:endParaRPr>
          </a:p>
        </p:txBody>
      </p:sp>
      <p:cxnSp>
        <p:nvCxnSpPr>
          <p:cNvPr id="30" name="直線矢印コネクタ 29"/>
          <p:cNvCxnSpPr/>
          <p:nvPr/>
        </p:nvCxnSpPr>
        <p:spPr bwMode="auto">
          <a:xfrm>
            <a:off x="3786182" y="5357826"/>
            <a:ext cx="642942" cy="285752"/>
          </a:xfrm>
          <a:prstGeom prst="straightConnector1">
            <a:avLst/>
          </a:prstGeom>
          <a:solidFill>
            <a:schemeClr val="accent1"/>
          </a:solidFill>
          <a:ln w="34925" cap="flat" cmpd="sng" algn="ctr">
            <a:solidFill>
              <a:srgbClr val="FF0000"/>
            </a:solidFill>
            <a:prstDash val="solid"/>
            <a:round/>
            <a:headEnd type="none" w="med" len="med"/>
            <a:tailEnd type="arrow"/>
          </a:ln>
          <a:effectLst/>
        </p:spPr>
      </p:cxnSp>
      <p:sp>
        <p:nvSpPr>
          <p:cNvPr id="32" name="円/楕円 31"/>
          <p:cNvSpPr/>
          <p:nvPr/>
        </p:nvSpPr>
        <p:spPr bwMode="auto">
          <a:xfrm>
            <a:off x="5715008" y="2428868"/>
            <a:ext cx="1000132" cy="714380"/>
          </a:xfrm>
          <a:prstGeom prst="ellipse">
            <a:avLst/>
          </a:prstGeom>
          <a:solidFill>
            <a:srgbClr val="FF0000"/>
          </a:solidFill>
          <a:ln w="1270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sz="2000" b="0" i="0" u="none" strike="noStrike" cap="none" normalizeH="0" baseline="0" dirty="0" smtClean="0">
                <a:ln>
                  <a:noFill/>
                </a:ln>
                <a:solidFill>
                  <a:schemeClr val="bg1"/>
                </a:solidFill>
                <a:effectLst/>
                <a:latin typeface="Tahoma" pitchFamily="34" charset="0"/>
                <a:cs typeface="Tahoma" pitchFamily="34" charset="0"/>
              </a:rPr>
              <a:t>ARM</a:t>
            </a:r>
            <a:endParaRPr kumimoji="0" lang="ja-JP" altLang="en-US" sz="2000" b="0" i="0" u="none" strike="noStrike" cap="none" normalizeH="0" baseline="0" dirty="0" smtClean="0">
              <a:ln>
                <a:noFill/>
              </a:ln>
              <a:solidFill>
                <a:schemeClr val="bg1"/>
              </a:solidFill>
              <a:effectLst/>
              <a:latin typeface="Tahoma" pitchFamily="34" charset="0"/>
              <a:cs typeface="Tahoma" pitchFamily="34" charset="0"/>
            </a:endParaRPr>
          </a:p>
        </p:txBody>
      </p:sp>
      <p:sp>
        <p:nvSpPr>
          <p:cNvPr id="33" name="円/楕円 32"/>
          <p:cNvSpPr/>
          <p:nvPr/>
        </p:nvSpPr>
        <p:spPr bwMode="auto">
          <a:xfrm>
            <a:off x="5715008" y="3143248"/>
            <a:ext cx="1071570" cy="714380"/>
          </a:xfrm>
          <a:prstGeom prst="ellipse">
            <a:avLst/>
          </a:prstGeom>
          <a:solidFill>
            <a:srgbClr val="FF0000"/>
          </a:solidFill>
          <a:ln w="1270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sz="2000" b="0" i="0" u="none" strike="noStrike" cap="none" normalizeH="0" baseline="0" dirty="0" smtClean="0">
                <a:ln>
                  <a:noFill/>
                </a:ln>
                <a:solidFill>
                  <a:schemeClr val="bg1"/>
                </a:solidFill>
                <a:effectLst/>
                <a:latin typeface="Tahoma" pitchFamily="34" charset="0"/>
                <a:cs typeface="Tahoma" pitchFamily="34" charset="0"/>
              </a:rPr>
              <a:t>MIPS</a:t>
            </a:r>
            <a:endParaRPr kumimoji="0" lang="ja-JP" altLang="en-US" sz="2000" b="0" i="0" u="none" strike="noStrike" cap="none" normalizeH="0" baseline="0" dirty="0" smtClean="0">
              <a:ln>
                <a:noFill/>
              </a:ln>
              <a:solidFill>
                <a:schemeClr val="bg1"/>
              </a:solidFill>
              <a:effectLst/>
              <a:latin typeface="Tahoma" pitchFamily="34" charset="0"/>
              <a:cs typeface="Tahoma" pitchFamily="34" charset="0"/>
            </a:endParaRPr>
          </a:p>
        </p:txBody>
      </p:sp>
      <p:sp>
        <p:nvSpPr>
          <p:cNvPr id="35" name="テキスト ボックス 34"/>
          <p:cNvSpPr txBox="1"/>
          <p:nvPr/>
        </p:nvSpPr>
        <p:spPr>
          <a:xfrm>
            <a:off x="3957339" y="4194493"/>
            <a:ext cx="5072098" cy="1200329"/>
          </a:xfrm>
          <a:prstGeom prst="rect">
            <a:avLst/>
          </a:prstGeom>
          <a:noFill/>
        </p:spPr>
        <p:txBody>
          <a:bodyPr wrap="square" rtlCol="0">
            <a:spAutoFit/>
          </a:bodyPr>
          <a:lstStyle/>
          <a:p>
            <a:pPr>
              <a:buBlip>
                <a:blip r:embed="rId2"/>
              </a:buBlip>
            </a:pPr>
            <a:r>
              <a:rPr kumimoji="1" lang="ja-JP" altLang="en-US" dirty="0" smtClean="0">
                <a:latin typeface="Tahoma" pitchFamily="34" charset="0"/>
                <a:cs typeface="Tahoma" pitchFamily="34" charset="0"/>
              </a:rPr>
              <a:t> </a:t>
            </a:r>
            <a:r>
              <a:rPr kumimoji="1" lang="ja-JP" altLang="en-US" dirty="0" smtClean="0">
                <a:solidFill>
                  <a:srgbClr val="0070C0"/>
                </a:solidFill>
                <a:latin typeface="Tahoma" pitchFamily="34" charset="0"/>
                <a:cs typeface="Tahoma" pitchFamily="34" charset="0"/>
              </a:rPr>
              <a:t>現状 </a:t>
            </a:r>
            <a:r>
              <a:rPr kumimoji="1" lang="en-US" altLang="ja-JP" dirty="0" smtClean="0">
                <a:solidFill>
                  <a:srgbClr val="0070C0"/>
                </a:solidFill>
                <a:latin typeface="Tahoma" pitchFamily="34" charset="0"/>
                <a:cs typeface="Tahoma" pitchFamily="34" charset="0"/>
              </a:rPr>
              <a:t>FSF</a:t>
            </a:r>
            <a:r>
              <a:rPr kumimoji="1" lang="ja-JP" altLang="en-US" dirty="0" smtClean="0">
                <a:solidFill>
                  <a:srgbClr val="0070C0"/>
                </a:solidFill>
                <a:latin typeface="Tahoma" pitchFamily="34" charset="0"/>
                <a:cs typeface="Tahoma" pitchFamily="34" charset="0"/>
              </a:rPr>
              <a:t> に </a:t>
            </a:r>
            <a:r>
              <a:rPr kumimoji="1" lang="en-US" altLang="ja-JP" dirty="0" smtClean="0">
                <a:solidFill>
                  <a:srgbClr val="0070C0"/>
                </a:solidFill>
                <a:latin typeface="Tahoma" pitchFamily="34" charset="0"/>
                <a:cs typeface="Tahoma" pitchFamily="34" charset="0"/>
              </a:rPr>
              <a:t>SuperH</a:t>
            </a:r>
            <a:r>
              <a:rPr kumimoji="1" lang="ja-JP" altLang="en-US" dirty="0" smtClean="0">
                <a:solidFill>
                  <a:srgbClr val="0070C0"/>
                </a:solidFill>
                <a:latin typeface="Tahoma" pitchFamily="34" charset="0"/>
                <a:cs typeface="Tahoma" pitchFamily="34" charset="0"/>
              </a:rPr>
              <a:t> メンテナー不在</a:t>
            </a:r>
            <a:endParaRPr kumimoji="1" lang="en-US" altLang="ja-JP" dirty="0" smtClean="0">
              <a:solidFill>
                <a:srgbClr val="0070C0"/>
              </a:solidFill>
              <a:latin typeface="Tahoma" pitchFamily="34" charset="0"/>
              <a:cs typeface="Tahoma" pitchFamily="34" charset="0"/>
            </a:endParaRPr>
          </a:p>
          <a:p>
            <a:pPr>
              <a:buBlip>
                <a:blip r:embed="rId2"/>
              </a:buBlip>
            </a:pPr>
            <a:r>
              <a:rPr kumimoji="1" lang="ja-JP" altLang="en-US" dirty="0" smtClean="0">
                <a:solidFill>
                  <a:srgbClr val="0070C0"/>
                </a:solidFill>
                <a:latin typeface="Tahoma" pitchFamily="34" charset="0"/>
                <a:cs typeface="Tahoma" pitchFamily="34" charset="0"/>
              </a:rPr>
              <a:t> </a:t>
            </a:r>
            <a:r>
              <a:rPr kumimoji="1" lang="en-US" altLang="ja-JP" dirty="0" smtClean="0">
                <a:solidFill>
                  <a:srgbClr val="0070C0"/>
                </a:solidFill>
                <a:latin typeface="Tahoma" pitchFamily="34" charset="0"/>
                <a:cs typeface="Tahoma" pitchFamily="34" charset="0"/>
              </a:rPr>
              <a:t>ARM</a:t>
            </a:r>
            <a:r>
              <a:rPr kumimoji="1" lang="ja-JP" altLang="en-US" dirty="0" err="1" smtClean="0">
                <a:solidFill>
                  <a:srgbClr val="0070C0"/>
                </a:solidFill>
                <a:latin typeface="Tahoma" pitchFamily="34" charset="0"/>
                <a:cs typeface="Tahoma" pitchFamily="34" charset="0"/>
              </a:rPr>
              <a:t>、</a:t>
            </a:r>
            <a:r>
              <a:rPr kumimoji="1" lang="en-US" altLang="ja-JP" dirty="0" smtClean="0">
                <a:solidFill>
                  <a:srgbClr val="0070C0"/>
                </a:solidFill>
                <a:latin typeface="Tahoma" pitchFamily="34" charset="0"/>
                <a:cs typeface="Tahoma" pitchFamily="34" charset="0"/>
              </a:rPr>
              <a:t>MIPS</a:t>
            </a:r>
            <a:r>
              <a:rPr kumimoji="1" lang="ja-JP" altLang="en-US" dirty="0" smtClean="0">
                <a:solidFill>
                  <a:srgbClr val="0070C0"/>
                </a:solidFill>
                <a:latin typeface="Tahoma" pitchFamily="34" charset="0"/>
                <a:cs typeface="Tahoma" pitchFamily="34" charset="0"/>
              </a:rPr>
              <a:t> は </a:t>
            </a:r>
            <a:r>
              <a:rPr kumimoji="1" lang="en-US" altLang="ja-JP" dirty="0" smtClean="0">
                <a:solidFill>
                  <a:srgbClr val="0070C0"/>
                </a:solidFill>
                <a:latin typeface="Tahoma" pitchFamily="34" charset="0"/>
                <a:cs typeface="Tahoma" pitchFamily="34" charset="0"/>
              </a:rPr>
              <a:t>Code</a:t>
            </a:r>
            <a:r>
              <a:rPr kumimoji="1" lang="ja-JP" altLang="en-US" dirty="0" smtClean="0">
                <a:solidFill>
                  <a:srgbClr val="0070C0"/>
                </a:solidFill>
                <a:latin typeface="Tahoma" pitchFamily="34" charset="0"/>
                <a:cs typeface="Tahoma" pitchFamily="34" charset="0"/>
              </a:rPr>
              <a:t> </a:t>
            </a:r>
            <a:r>
              <a:rPr kumimoji="1" lang="en-US" altLang="ja-JP" dirty="0" smtClean="0">
                <a:solidFill>
                  <a:srgbClr val="0070C0"/>
                </a:solidFill>
                <a:latin typeface="Tahoma" pitchFamily="34" charset="0"/>
                <a:cs typeface="Tahoma" pitchFamily="34" charset="0"/>
              </a:rPr>
              <a:t>Sorcery</a:t>
            </a:r>
            <a:r>
              <a:rPr kumimoji="1" lang="ja-JP" altLang="en-US" dirty="0" smtClean="0">
                <a:solidFill>
                  <a:srgbClr val="0070C0"/>
                </a:solidFill>
                <a:latin typeface="Tahoma" pitchFamily="34" charset="0"/>
                <a:cs typeface="Tahoma" pitchFamily="34" charset="0"/>
              </a:rPr>
              <a:t> がメンテナー</a:t>
            </a:r>
            <a:endParaRPr kumimoji="1" lang="en-US" altLang="ja-JP" dirty="0" smtClean="0">
              <a:solidFill>
                <a:srgbClr val="0070C0"/>
              </a:solidFill>
              <a:latin typeface="Tahoma" pitchFamily="34" charset="0"/>
              <a:cs typeface="Tahoma" pitchFamily="34" charset="0"/>
            </a:endParaRPr>
          </a:p>
          <a:p>
            <a:pPr>
              <a:buBlip>
                <a:blip r:embed="rId2"/>
              </a:buBlip>
            </a:pPr>
            <a:r>
              <a:rPr lang="ja-JP" altLang="en-US" dirty="0" smtClean="0">
                <a:solidFill>
                  <a:srgbClr val="0070C0"/>
                </a:solidFill>
                <a:latin typeface="Tahoma" pitchFamily="34" charset="0"/>
                <a:cs typeface="Tahoma" pitchFamily="34" charset="0"/>
              </a:rPr>
              <a:t> </a:t>
            </a:r>
            <a:r>
              <a:rPr kumimoji="1" lang="en-US" altLang="ja-JP" dirty="0" smtClean="0">
                <a:solidFill>
                  <a:srgbClr val="0070C0"/>
                </a:solidFill>
                <a:latin typeface="Tahoma" pitchFamily="34" charset="0"/>
                <a:cs typeface="Tahoma" pitchFamily="34" charset="0"/>
              </a:rPr>
              <a:t>KPIT</a:t>
            </a:r>
            <a:r>
              <a:rPr kumimoji="1" lang="ja-JP" altLang="en-US" dirty="0" smtClean="0">
                <a:solidFill>
                  <a:srgbClr val="0070C0"/>
                </a:solidFill>
                <a:latin typeface="Tahoma" pitchFamily="34" charset="0"/>
                <a:cs typeface="Tahoma" pitchFamily="34" charset="0"/>
              </a:rPr>
              <a:t> は一般向けリリースポイントとしては有効</a:t>
            </a:r>
            <a:endParaRPr kumimoji="1" lang="en-US" altLang="ja-JP" dirty="0" smtClean="0">
              <a:solidFill>
                <a:srgbClr val="0070C0"/>
              </a:solidFill>
              <a:latin typeface="Tahoma" pitchFamily="34" charset="0"/>
              <a:cs typeface="Tahoma" pitchFamily="34" charset="0"/>
            </a:endParaRPr>
          </a:p>
          <a:p>
            <a:pPr>
              <a:buBlip>
                <a:blip r:embed="rId2"/>
              </a:buBlip>
            </a:pPr>
            <a:r>
              <a:rPr kumimoji="1" lang="ja-JP" altLang="en-US" dirty="0" smtClean="0">
                <a:solidFill>
                  <a:srgbClr val="0070C0"/>
                </a:solidFill>
                <a:latin typeface="Tahoma" pitchFamily="34" charset="0"/>
                <a:cs typeface="Tahoma" pitchFamily="34" charset="0"/>
              </a:rPr>
              <a:t> 顧客が </a:t>
            </a:r>
            <a:r>
              <a:rPr kumimoji="1" lang="en-US" altLang="ja-JP" dirty="0" smtClean="0">
                <a:solidFill>
                  <a:srgbClr val="0070C0"/>
                </a:solidFill>
                <a:latin typeface="Tahoma" pitchFamily="34" charset="0"/>
                <a:cs typeface="Tahoma" pitchFamily="34" charset="0"/>
              </a:rPr>
              <a:t>Code</a:t>
            </a:r>
            <a:r>
              <a:rPr kumimoji="1" lang="ja-JP" altLang="en-US" dirty="0" smtClean="0">
                <a:solidFill>
                  <a:srgbClr val="0070C0"/>
                </a:solidFill>
                <a:latin typeface="Tahoma" pitchFamily="34" charset="0"/>
                <a:cs typeface="Tahoma" pitchFamily="34" charset="0"/>
              </a:rPr>
              <a:t> </a:t>
            </a:r>
            <a:r>
              <a:rPr kumimoji="1" lang="en-US" altLang="ja-JP" dirty="0" smtClean="0">
                <a:solidFill>
                  <a:srgbClr val="0070C0"/>
                </a:solidFill>
                <a:latin typeface="Tahoma" pitchFamily="34" charset="0"/>
                <a:cs typeface="Tahoma" pitchFamily="34" charset="0"/>
              </a:rPr>
              <a:t>Sorcery</a:t>
            </a:r>
            <a:r>
              <a:rPr kumimoji="1" lang="ja-JP" altLang="en-US" dirty="0" smtClean="0">
                <a:solidFill>
                  <a:srgbClr val="0070C0"/>
                </a:solidFill>
                <a:latin typeface="Tahoma" pitchFamily="34" charset="0"/>
                <a:cs typeface="Tahoma" pitchFamily="34" charset="0"/>
              </a:rPr>
              <a:t> </a:t>
            </a:r>
            <a:r>
              <a:rPr kumimoji="1" lang="en-US" altLang="ja-JP" dirty="0" smtClean="0">
                <a:solidFill>
                  <a:srgbClr val="0070C0"/>
                </a:solidFill>
                <a:latin typeface="Tahoma" pitchFamily="34" charset="0"/>
                <a:cs typeface="Tahoma" pitchFamily="34" charset="0"/>
              </a:rPr>
              <a:t>Tool</a:t>
            </a:r>
            <a:r>
              <a:rPr kumimoji="1" lang="ja-JP" altLang="en-US" dirty="0" smtClean="0">
                <a:solidFill>
                  <a:srgbClr val="0070C0"/>
                </a:solidFill>
                <a:latin typeface="Tahoma" pitchFamily="34" charset="0"/>
                <a:cs typeface="Tahoma" pitchFamily="34" charset="0"/>
              </a:rPr>
              <a:t> を要求するケースあり </a:t>
            </a:r>
            <a:endParaRPr kumimoji="1" lang="ja-JP" altLang="en-US" dirty="0">
              <a:solidFill>
                <a:srgbClr val="0070C0"/>
              </a:solidFill>
              <a:latin typeface="Tahoma" pitchFamily="34" charset="0"/>
              <a:cs typeface="Tahoma" pitchFamily="34" charset="0"/>
            </a:endParaRPr>
          </a:p>
        </p:txBody>
      </p:sp>
      <p:sp>
        <p:nvSpPr>
          <p:cNvPr id="37" name="テキスト ボックス 36"/>
          <p:cNvSpPr txBox="1"/>
          <p:nvPr/>
        </p:nvSpPr>
        <p:spPr>
          <a:xfrm>
            <a:off x="6756826" y="3817205"/>
            <a:ext cx="3000396" cy="369332"/>
          </a:xfrm>
          <a:prstGeom prst="rect">
            <a:avLst/>
          </a:prstGeom>
          <a:noFill/>
        </p:spPr>
        <p:txBody>
          <a:bodyPr wrap="square" rtlCol="0">
            <a:spAutoFit/>
          </a:bodyPr>
          <a:lstStyle/>
          <a:p>
            <a:r>
              <a:rPr lang="ja-JP" altLang="en-US" dirty="0" smtClean="0">
                <a:solidFill>
                  <a:srgbClr val="FF0000"/>
                </a:solidFill>
              </a:rPr>
              <a:t>特に関係が深い</a:t>
            </a:r>
            <a:endParaRPr kumimoji="1" lang="ja-JP" altLang="en-US" dirty="0">
              <a:solidFill>
                <a:srgbClr val="FF0000"/>
              </a:solidFill>
            </a:endParaRPr>
          </a:p>
        </p:txBody>
      </p:sp>
      <p:cxnSp>
        <p:nvCxnSpPr>
          <p:cNvPr id="39" name="直線矢印コネクタ 38"/>
          <p:cNvCxnSpPr/>
          <p:nvPr/>
        </p:nvCxnSpPr>
        <p:spPr bwMode="auto">
          <a:xfrm rot="5400000">
            <a:off x="7858148" y="1686495"/>
            <a:ext cx="785818" cy="357190"/>
          </a:xfrm>
          <a:prstGeom prst="straightConnector1">
            <a:avLst/>
          </a:prstGeom>
          <a:solidFill>
            <a:schemeClr val="accent1"/>
          </a:solidFill>
          <a:ln w="12700" cap="flat" cmpd="sng" algn="ctr">
            <a:solidFill>
              <a:schemeClr val="tx1"/>
            </a:solidFill>
            <a:prstDash val="solid"/>
            <a:round/>
            <a:headEnd type="none" w="med" len="med"/>
            <a:tailEnd type="arrow"/>
          </a:ln>
          <a:effectLst/>
        </p:spPr>
      </p:cxnSp>
      <p:sp>
        <p:nvSpPr>
          <p:cNvPr id="40" name="テキスト ボックス 39"/>
          <p:cNvSpPr txBox="1"/>
          <p:nvPr/>
        </p:nvSpPr>
        <p:spPr>
          <a:xfrm>
            <a:off x="1928794" y="714356"/>
            <a:ext cx="4714908" cy="369332"/>
          </a:xfrm>
          <a:prstGeom prst="rect">
            <a:avLst/>
          </a:prstGeom>
          <a:noFill/>
        </p:spPr>
        <p:txBody>
          <a:bodyPr wrap="square" rtlCol="0">
            <a:spAutoFit/>
          </a:bodyPr>
          <a:lstStyle/>
          <a:p>
            <a:r>
              <a:rPr kumimoji="1" lang="en-US" altLang="ja-JP" dirty="0" smtClean="0">
                <a:solidFill>
                  <a:srgbClr val="FF0000"/>
                </a:solidFill>
                <a:latin typeface="Tahoma" pitchFamily="34" charset="0"/>
                <a:cs typeface="Tahoma" pitchFamily="34" charset="0"/>
              </a:rPr>
              <a:t>Linux</a:t>
            </a:r>
            <a:r>
              <a:rPr kumimoji="1" lang="ja-JP" altLang="en-US" dirty="0" smtClean="0">
                <a:solidFill>
                  <a:srgbClr val="FF0000"/>
                </a:solidFill>
                <a:latin typeface="Tahoma" pitchFamily="34" charset="0"/>
                <a:cs typeface="Tahoma" pitchFamily="34" charset="0"/>
              </a:rPr>
              <a:t> 対応で </a:t>
            </a:r>
            <a:r>
              <a:rPr kumimoji="1" lang="en-US" altLang="ja-JP" dirty="0" smtClean="0">
                <a:solidFill>
                  <a:srgbClr val="FF0000"/>
                </a:solidFill>
                <a:latin typeface="Tahoma" pitchFamily="34" charset="0"/>
                <a:cs typeface="Tahoma" pitchFamily="34" charset="0"/>
              </a:rPr>
              <a:t>Code</a:t>
            </a:r>
            <a:r>
              <a:rPr kumimoji="1" lang="ja-JP" altLang="en-US" dirty="0" smtClean="0">
                <a:solidFill>
                  <a:srgbClr val="FF0000"/>
                </a:solidFill>
                <a:latin typeface="Tahoma" pitchFamily="34" charset="0"/>
                <a:cs typeface="Tahoma" pitchFamily="34" charset="0"/>
              </a:rPr>
              <a:t> </a:t>
            </a:r>
            <a:r>
              <a:rPr kumimoji="1" lang="en-US" altLang="ja-JP" dirty="0" smtClean="0">
                <a:solidFill>
                  <a:srgbClr val="FF0000"/>
                </a:solidFill>
                <a:latin typeface="Tahoma" pitchFamily="34" charset="0"/>
                <a:cs typeface="Tahoma" pitchFamily="34" charset="0"/>
              </a:rPr>
              <a:t>Sorcery</a:t>
            </a:r>
            <a:r>
              <a:rPr kumimoji="1" lang="ja-JP" altLang="en-US" dirty="0" smtClean="0">
                <a:solidFill>
                  <a:srgbClr val="FF0000"/>
                </a:solidFill>
                <a:latin typeface="Tahoma" pitchFamily="34" charset="0"/>
                <a:cs typeface="Tahoma" pitchFamily="34" charset="0"/>
              </a:rPr>
              <a:t> 社活用を検討開始  </a:t>
            </a:r>
            <a:endParaRPr kumimoji="1" lang="ja-JP" altLang="en-US" dirty="0">
              <a:solidFill>
                <a:srgbClr val="FF0000"/>
              </a:solidFill>
              <a:latin typeface="Tahoma" pitchFamily="34" charset="0"/>
              <a:cs typeface="Tahoma" pitchFamily="34" charset="0"/>
            </a:endParaRPr>
          </a:p>
        </p:txBody>
      </p:sp>
      <p:sp>
        <p:nvSpPr>
          <p:cNvPr id="27" name="テキスト ボックス 26"/>
          <p:cNvSpPr txBox="1"/>
          <p:nvPr/>
        </p:nvSpPr>
        <p:spPr>
          <a:xfrm>
            <a:off x="4643438" y="1192397"/>
            <a:ext cx="1143008" cy="307777"/>
          </a:xfrm>
          <a:prstGeom prst="rect">
            <a:avLst/>
          </a:prstGeom>
          <a:noFill/>
        </p:spPr>
        <p:txBody>
          <a:bodyPr wrap="square" rtlCol="0">
            <a:spAutoFit/>
          </a:bodyPr>
          <a:lstStyle/>
          <a:p>
            <a:r>
              <a:rPr lang="ja-JP" altLang="en-US" sz="1400" dirty="0" smtClean="0">
                <a:latin typeface="Tahoma" pitchFamily="34" charset="0"/>
                <a:cs typeface="Tahoma" pitchFamily="34" charset="0"/>
              </a:rPr>
              <a:t>技術サポート</a:t>
            </a:r>
            <a:endParaRPr kumimoji="1" lang="ja-JP" altLang="en-US" sz="1400" dirty="0">
              <a:latin typeface="Tahoma" pitchFamily="34" charset="0"/>
              <a:cs typeface="Tahoma" pitchFamily="34" charset="0"/>
            </a:endParaRPr>
          </a:p>
        </p:txBody>
      </p:sp>
      <p:sp>
        <p:nvSpPr>
          <p:cNvPr id="28" name="テキスト ボックス 27"/>
          <p:cNvSpPr txBox="1"/>
          <p:nvPr/>
        </p:nvSpPr>
        <p:spPr>
          <a:xfrm>
            <a:off x="2500298" y="1561703"/>
            <a:ext cx="642942" cy="276999"/>
          </a:xfrm>
          <a:prstGeom prst="rect">
            <a:avLst/>
          </a:prstGeom>
          <a:noFill/>
        </p:spPr>
        <p:txBody>
          <a:bodyPr wrap="square" rtlCol="0">
            <a:spAutoFit/>
          </a:bodyPr>
          <a:lstStyle/>
          <a:p>
            <a:r>
              <a:rPr lang="en-US" altLang="ja-JP" sz="1200" dirty="0" smtClean="0">
                <a:latin typeface="Tahoma" pitchFamily="34" charset="0"/>
                <a:cs typeface="Tahoma" pitchFamily="34" charset="0"/>
              </a:rPr>
              <a:t>p</a:t>
            </a:r>
            <a:r>
              <a:rPr kumimoji="1" lang="en-US" altLang="ja-JP" sz="1200" dirty="0" smtClean="0">
                <a:latin typeface="Tahoma" pitchFamily="34" charset="0"/>
                <a:cs typeface="Tahoma" pitchFamily="34" charset="0"/>
              </a:rPr>
              <a:t>atch </a:t>
            </a:r>
            <a:endParaRPr kumimoji="1" lang="ja-JP" altLang="en-US" sz="1200" dirty="0">
              <a:latin typeface="Tahoma" pitchFamily="34" charset="0"/>
              <a:cs typeface="Tahoma" pitchFamily="34" charset="0"/>
            </a:endParaRPr>
          </a:p>
        </p:txBody>
      </p:sp>
      <p:sp>
        <p:nvSpPr>
          <p:cNvPr id="29" name="テキスト ボックス 28"/>
          <p:cNvSpPr txBox="1"/>
          <p:nvPr/>
        </p:nvSpPr>
        <p:spPr>
          <a:xfrm>
            <a:off x="2071670" y="3794943"/>
            <a:ext cx="857256" cy="276999"/>
          </a:xfrm>
          <a:prstGeom prst="rect">
            <a:avLst/>
          </a:prstGeom>
          <a:noFill/>
        </p:spPr>
        <p:txBody>
          <a:bodyPr wrap="square" rtlCol="0">
            <a:spAutoFit/>
          </a:bodyPr>
          <a:lstStyle/>
          <a:p>
            <a:r>
              <a:rPr kumimoji="1" lang="en-US" altLang="ja-JP" sz="1200" dirty="0" smtClean="0">
                <a:latin typeface="Tahoma" pitchFamily="34" charset="0"/>
                <a:cs typeface="Tahoma" pitchFamily="34" charset="0"/>
              </a:rPr>
              <a:t>funding</a:t>
            </a:r>
            <a:endParaRPr kumimoji="1" lang="ja-JP" altLang="en-US" sz="1200" dirty="0">
              <a:latin typeface="Tahoma" pitchFamily="34" charset="0"/>
              <a:cs typeface="Tahoma" pitchFamily="34" charset="0"/>
            </a:endParaRPr>
          </a:p>
        </p:txBody>
      </p:sp>
      <p:sp>
        <p:nvSpPr>
          <p:cNvPr id="31" name="テキスト ボックス 30"/>
          <p:cNvSpPr txBox="1"/>
          <p:nvPr/>
        </p:nvSpPr>
        <p:spPr>
          <a:xfrm>
            <a:off x="2969161" y="3823514"/>
            <a:ext cx="857256" cy="276999"/>
          </a:xfrm>
          <a:prstGeom prst="rect">
            <a:avLst/>
          </a:prstGeom>
          <a:noFill/>
        </p:spPr>
        <p:txBody>
          <a:bodyPr wrap="square" rtlCol="0">
            <a:spAutoFit/>
          </a:bodyPr>
          <a:lstStyle/>
          <a:p>
            <a:r>
              <a:rPr lang="en-US" altLang="ja-JP" sz="1200" dirty="0" smtClean="0">
                <a:latin typeface="Tahoma" pitchFamily="34" charset="0"/>
                <a:cs typeface="Tahoma" pitchFamily="34" charset="0"/>
              </a:rPr>
              <a:t>Code pull</a:t>
            </a:r>
            <a:endParaRPr kumimoji="1" lang="ja-JP" altLang="en-US" sz="1200" dirty="0">
              <a:latin typeface="Tahoma" pitchFamily="34" charset="0"/>
              <a:cs typeface="Tahoma" pitchFamily="34" charset="0"/>
            </a:endParaRPr>
          </a:p>
        </p:txBody>
      </p:sp>
      <p:sp>
        <p:nvSpPr>
          <p:cNvPr id="34" name="テキスト ボックス 33"/>
          <p:cNvSpPr txBox="1"/>
          <p:nvPr/>
        </p:nvSpPr>
        <p:spPr>
          <a:xfrm>
            <a:off x="71406" y="5715016"/>
            <a:ext cx="3786182" cy="461665"/>
          </a:xfrm>
          <a:prstGeom prst="rect">
            <a:avLst/>
          </a:prstGeom>
          <a:noFill/>
        </p:spPr>
        <p:txBody>
          <a:bodyPr wrap="square" rtlCol="0">
            <a:spAutoFit/>
          </a:bodyPr>
          <a:lstStyle/>
          <a:p>
            <a:r>
              <a:rPr kumimoji="1" lang="en-US" altLang="ja-JP" sz="1200" dirty="0" smtClean="0">
                <a:solidFill>
                  <a:srgbClr val="0070C0"/>
                </a:solidFill>
                <a:latin typeface="Tahoma" pitchFamily="34" charset="0"/>
                <a:cs typeface="Tahoma" pitchFamily="34" charset="0"/>
              </a:rPr>
              <a:t>FSF = Free Software Foundation</a:t>
            </a:r>
            <a:br>
              <a:rPr kumimoji="1" lang="en-US" altLang="ja-JP" sz="1200" dirty="0" smtClean="0">
                <a:solidFill>
                  <a:srgbClr val="0070C0"/>
                </a:solidFill>
                <a:latin typeface="Tahoma" pitchFamily="34" charset="0"/>
                <a:cs typeface="Tahoma" pitchFamily="34" charset="0"/>
              </a:rPr>
            </a:br>
            <a:r>
              <a:rPr kumimoji="1" lang="en-US" altLang="ja-JP" sz="1200" dirty="0" smtClean="0">
                <a:solidFill>
                  <a:srgbClr val="0070C0"/>
                </a:solidFill>
                <a:latin typeface="Tahoma" pitchFamily="34" charset="0"/>
                <a:cs typeface="Tahoma" pitchFamily="34" charset="0"/>
              </a:rPr>
              <a:t>          GNU software </a:t>
            </a:r>
            <a:r>
              <a:rPr kumimoji="1" lang="ja-JP" altLang="en-US" sz="1200" dirty="0" smtClean="0">
                <a:solidFill>
                  <a:srgbClr val="0070C0"/>
                </a:solidFill>
                <a:latin typeface="Tahoma" pitchFamily="34" charset="0"/>
                <a:cs typeface="Tahoma" pitchFamily="34" charset="0"/>
              </a:rPr>
              <a:t>開発母体 </a:t>
            </a:r>
            <a:r>
              <a:rPr kumimoji="1" lang="en-US" altLang="ja-JP" sz="1200" dirty="0" smtClean="0">
                <a:solidFill>
                  <a:srgbClr val="0070C0"/>
                </a:solidFill>
                <a:latin typeface="Tahoma" pitchFamily="34" charset="0"/>
                <a:cs typeface="Tahoma" pitchFamily="34" charset="0"/>
              </a:rPr>
              <a:t>project</a:t>
            </a:r>
            <a:endParaRPr kumimoji="1" lang="ja-JP" altLang="en-US" sz="1200" dirty="0">
              <a:solidFill>
                <a:srgbClr val="0070C0"/>
              </a:solidFill>
              <a:latin typeface="Tahoma" pitchFamily="34" charset="0"/>
              <a:cs typeface="Tahoma" pitchFamily="34" charset="0"/>
            </a:endParaRPr>
          </a:p>
        </p:txBody>
      </p:sp>
      <p:sp>
        <p:nvSpPr>
          <p:cNvPr id="36" name="テキスト ボックス 35"/>
          <p:cNvSpPr txBox="1"/>
          <p:nvPr/>
        </p:nvSpPr>
        <p:spPr>
          <a:xfrm>
            <a:off x="3571868" y="5497313"/>
            <a:ext cx="857256" cy="646331"/>
          </a:xfrm>
          <a:prstGeom prst="rect">
            <a:avLst/>
          </a:prstGeom>
          <a:noFill/>
        </p:spPr>
        <p:txBody>
          <a:bodyPr wrap="square" rtlCol="0">
            <a:spAutoFit/>
          </a:bodyPr>
          <a:lstStyle/>
          <a:p>
            <a:r>
              <a:rPr lang="en-US" altLang="ja-JP" sz="1200" dirty="0" smtClean="0">
                <a:latin typeface="Tahoma" pitchFamily="34" charset="0"/>
                <a:cs typeface="Tahoma" pitchFamily="34" charset="0"/>
              </a:rPr>
              <a:t>Release</a:t>
            </a:r>
            <a:br>
              <a:rPr lang="en-US" altLang="ja-JP" sz="1200" dirty="0" smtClean="0">
                <a:latin typeface="Tahoma" pitchFamily="34" charset="0"/>
                <a:cs typeface="Tahoma" pitchFamily="34" charset="0"/>
              </a:rPr>
            </a:br>
            <a:r>
              <a:rPr lang="ja-JP" altLang="en-US" sz="1200" dirty="0" smtClean="0">
                <a:latin typeface="Tahoma" pitchFamily="34" charset="0"/>
                <a:cs typeface="Tahoma" pitchFamily="34" charset="0"/>
              </a:rPr>
              <a:t>　　</a:t>
            </a:r>
            <a:r>
              <a:rPr lang="en-US" altLang="ja-JP" sz="1200" dirty="0" smtClean="0">
                <a:latin typeface="Tahoma" pitchFamily="34" charset="0"/>
                <a:cs typeface="Tahoma" pitchFamily="34" charset="0"/>
              </a:rPr>
              <a:t>&amp;</a:t>
            </a:r>
            <a:br>
              <a:rPr lang="en-US" altLang="ja-JP" sz="1200" dirty="0" smtClean="0">
                <a:latin typeface="Tahoma" pitchFamily="34" charset="0"/>
                <a:cs typeface="Tahoma" pitchFamily="34" charset="0"/>
              </a:rPr>
            </a:br>
            <a:r>
              <a:rPr lang="en-US" altLang="ja-JP" sz="1200" dirty="0" smtClean="0">
                <a:latin typeface="Tahoma" pitchFamily="34" charset="0"/>
                <a:cs typeface="Tahoma" pitchFamily="34" charset="0"/>
              </a:rPr>
              <a:t> Support</a:t>
            </a:r>
            <a:endParaRPr kumimoji="1" lang="ja-JP" altLang="en-US" sz="1200" dirty="0">
              <a:latin typeface="Tahoma" pitchFamily="34" charset="0"/>
              <a:cs typeface="Tahoma" pitchFamily="34" charset="0"/>
            </a:endParaRPr>
          </a:p>
        </p:txBody>
      </p:sp>
      <p:sp>
        <p:nvSpPr>
          <p:cNvPr id="38" name="テキスト ボックス 37"/>
          <p:cNvSpPr txBox="1"/>
          <p:nvPr/>
        </p:nvSpPr>
        <p:spPr>
          <a:xfrm>
            <a:off x="8358214" y="1500174"/>
            <a:ext cx="857256" cy="276999"/>
          </a:xfrm>
          <a:prstGeom prst="rect">
            <a:avLst/>
          </a:prstGeom>
          <a:noFill/>
        </p:spPr>
        <p:txBody>
          <a:bodyPr wrap="square" rtlCol="0">
            <a:spAutoFit/>
          </a:bodyPr>
          <a:lstStyle/>
          <a:p>
            <a:r>
              <a:rPr kumimoji="1" lang="en-US" altLang="ja-JP" sz="1200" dirty="0" smtClean="0">
                <a:latin typeface="Tahoma" pitchFamily="34" charset="0"/>
                <a:cs typeface="Tahoma" pitchFamily="34" charset="0"/>
              </a:rPr>
              <a:t>engineer </a:t>
            </a:r>
            <a:endParaRPr kumimoji="1" lang="ja-JP" altLang="en-US" sz="1200" dirty="0">
              <a:latin typeface="Tahoma" pitchFamily="34" charset="0"/>
              <a:cs typeface="Tahoma" pitchFamily="34" charset="0"/>
            </a:endParaRPr>
          </a:p>
        </p:txBody>
      </p:sp>
      <p:sp>
        <p:nvSpPr>
          <p:cNvPr id="41" name="正方形/長方形 40"/>
          <p:cNvSpPr/>
          <p:nvPr/>
        </p:nvSpPr>
        <p:spPr>
          <a:xfrm>
            <a:off x="6275067" y="1357298"/>
            <a:ext cx="558166" cy="276999"/>
          </a:xfrm>
          <a:prstGeom prst="rect">
            <a:avLst/>
          </a:prstGeom>
        </p:spPr>
        <p:txBody>
          <a:bodyPr wrap="none">
            <a:spAutoFit/>
          </a:bodyPr>
          <a:lstStyle/>
          <a:p>
            <a:r>
              <a:rPr lang="en-US" altLang="ja-JP" sz="1200" dirty="0" smtClean="0">
                <a:latin typeface="Tahoma" pitchFamily="34" charset="0"/>
                <a:cs typeface="Tahoma" pitchFamily="34" charset="0"/>
              </a:rPr>
              <a:t>patch</a:t>
            </a:r>
            <a:endParaRPr lang="ja-JP" altLang="en-US" sz="1200" dirty="0"/>
          </a:p>
        </p:txBody>
      </p:sp>
      <p:cxnSp>
        <p:nvCxnSpPr>
          <p:cNvPr id="42" name="直線矢印コネクタ 41"/>
          <p:cNvCxnSpPr/>
          <p:nvPr/>
        </p:nvCxnSpPr>
        <p:spPr bwMode="auto">
          <a:xfrm rot="5400000">
            <a:off x="3385547" y="3577998"/>
            <a:ext cx="1071570" cy="785818"/>
          </a:xfrm>
          <a:prstGeom prst="straightConnector1">
            <a:avLst/>
          </a:prstGeom>
          <a:solidFill>
            <a:schemeClr val="accent1"/>
          </a:solidFill>
          <a:ln w="38100" cap="flat" cmpd="sng" algn="ctr">
            <a:solidFill>
              <a:schemeClr val="bg2">
                <a:lumMod val="50000"/>
              </a:schemeClr>
            </a:solidFill>
            <a:prstDash val="sysDot"/>
            <a:round/>
            <a:headEnd type="triangle" w="med" len="med"/>
            <a:tailEnd type="none"/>
          </a:ln>
          <a:effectLst/>
        </p:spPr>
      </p:cxnSp>
      <p:sp>
        <p:nvSpPr>
          <p:cNvPr id="43" name="テキスト ボックス 42"/>
          <p:cNvSpPr txBox="1"/>
          <p:nvPr/>
        </p:nvSpPr>
        <p:spPr>
          <a:xfrm>
            <a:off x="3857620" y="3929066"/>
            <a:ext cx="1416219" cy="276999"/>
          </a:xfrm>
          <a:prstGeom prst="rect">
            <a:avLst/>
          </a:prstGeom>
          <a:noFill/>
        </p:spPr>
        <p:txBody>
          <a:bodyPr wrap="square" rtlCol="0">
            <a:spAutoFit/>
          </a:bodyPr>
          <a:lstStyle/>
          <a:p>
            <a:r>
              <a:rPr lang="en-US" altLang="ja-JP" sz="1200" dirty="0" smtClean="0">
                <a:latin typeface="Tahoma" pitchFamily="34" charset="0"/>
                <a:cs typeface="Tahoma" pitchFamily="34" charset="0"/>
              </a:rPr>
              <a:t>Almost no</a:t>
            </a:r>
            <a:r>
              <a:rPr lang="ja-JP" altLang="en-US" sz="1200" dirty="0" smtClean="0">
                <a:latin typeface="Tahoma" pitchFamily="34" charset="0"/>
                <a:cs typeface="Tahoma" pitchFamily="34" charset="0"/>
              </a:rPr>
              <a:t> </a:t>
            </a:r>
            <a:r>
              <a:rPr lang="en-US" altLang="ja-JP" sz="1200" dirty="0" smtClean="0">
                <a:latin typeface="Tahoma" pitchFamily="34" charset="0"/>
                <a:cs typeface="Tahoma" pitchFamily="34" charset="0"/>
              </a:rPr>
              <a:t>p</a:t>
            </a:r>
            <a:r>
              <a:rPr kumimoji="1" lang="en-US" altLang="ja-JP" sz="1200" dirty="0" smtClean="0">
                <a:latin typeface="Tahoma" pitchFamily="34" charset="0"/>
                <a:cs typeface="Tahoma" pitchFamily="34" charset="0"/>
              </a:rPr>
              <a:t>atch </a:t>
            </a:r>
            <a:endParaRPr kumimoji="1" lang="ja-JP" altLang="en-US" sz="1200" dirty="0">
              <a:latin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SH-4AL confusion</a:t>
            </a:r>
            <a:endParaRPr kumimoji="1" lang="ja-JP" altLang="en-US" dirty="0"/>
          </a:p>
        </p:txBody>
      </p:sp>
      <p:sp>
        <p:nvSpPr>
          <p:cNvPr id="4" name="スライド番号プレースホルダ 3"/>
          <p:cNvSpPr>
            <a:spLocks noGrp="1"/>
          </p:cNvSpPr>
          <p:nvPr>
            <p:ph type="sldNum" sz="quarter" idx="10"/>
          </p:nvPr>
        </p:nvSpPr>
        <p:spPr/>
        <p:txBody>
          <a:bodyPr/>
          <a:lstStyle/>
          <a:p>
            <a:pPr>
              <a:defRPr/>
            </a:pPr>
            <a:fld id="{93A36C13-E645-46A7-93C5-9B7E72A6AD31}" type="slidenum">
              <a:rPr lang="en-US" altLang="ja-JP" smtClean="0"/>
              <a:pPr>
                <a:defRPr/>
              </a:pPr>
              <a:t>14</a:t>
            </a:fld>
            <a:endParaRPr lang="en-US" altLang="ja-JP" dirty="0"/>
          </a:p>
        </p:txBody>
      </p:sp>
      <p:graphicFrame>
        <p:nvGraphicFramePr>
          <p:cNvPr id="5" name="表 4"/>
          <p:cNvGraphicFramePr>
            <a:graphicFrameLocks noGrp="1"/>
          </p:cNvGraphicFramePr>
          <p:nvPr/>
        </p:nvGraphicFramePr>
        <p:xfrm>
          <a:off x="428595" y="1397000"/>
          <a:ext cx="8358245" cy="1854200"/>
        </p:xfrm>
        <a:graphic>
          <a:graphicData uri="http://schemas.openxmlformats.org/drawingml/2006/table">
            <a:tbl>
              <a:tblPr firstRow="1" bandRow="1">
                <a:tableStyleId>{5C22544A-7EE6-4342-B048-85BDC9FD1C3A}</a:tableStyleId>
              </a:tblPr>
              <a:tblGrid>
                <a:gridCol w="1671649"/>
                <a:gridCol w="1671649"/>
                <a:gridCol w="1671649"/>
                <a:gridCol w="1671649"/>
                <a:gridCol w="1671649"/>
              </a:tblGrid>
              <a:tr h="370840">
                <a:tc>
                  <a:txBody>
                    <a:bodyPr/>
                    <a:lstStyle/>
                    <a:p>
                      <a:endParaRPr kumimoji="1" lang="ja-JP" altLang="en-US" dirty="0"/>
                    </a:p>
                  </a:txBody>
                  <a:tcPr/>
                </a:tc>
                <a:tc>
                  <a:txBody>
                    <a:bodyPr/>
                    <a:lstStyle/>
                    <a:p>
                      <a:pPr algn="ctr"/>
                      <a:r>
                        <a:rPr kumimoji="1" lang="en-US" altLang="ja-JP" dirty="0" smtClean="0"/>
                        <a:t>MMU</a:t>
                      </a:r>
                      <a:endParaRPr kumimoji="1" lang="ja-JP" altLang="en-US" dirty="0"/>
                    </a:p>
                  </a:txBody>
                  <a:tcPr/>
                </a:tc>
                <a:tc>
                  <a:txBody>
                    <a:bodyPr/>
                    <a:lstStyle/>
                    <a:p>
                      <a:pPr algn="ctr"/>
                      <a:r>
                        <a:rPr kumimoji="1" lang="en-US" altLang="ja-JP" dirty="0" smtClean="0"/>
                        <a:t>FPU</a:t>
                      </a:r>
                      <a:endParaRPr kumimoji="1" lang="ja-JP" altLang="en-US" dirty="0"/>
                    </a:p>
                  </a:txBody>
                  <a:tcPr/>
                </a:tc>
                <a:tc>
                  <a:txBody>
                    <a:bodyPr/>
                    <a:lstStyle/>
                    <a:p>
                      <a:pPr algn="ctr"/>
                      <a:r>
                        <a:rPr kumimoji="1" lang="en-US" altLang="ja-JP" dirty="0" smtClean="0"/>
                        <a:t>glibc</a:t>
                      </a:r>
                      <a:endParaRPr kumimoji="1" lang="ja-JP" altLang="en-US" dirty="0"/>
                    </a:p>
                  </a:txBody>
                  <a:tcPr/>
                </a:tc>
                <a:tc>
                  <a:txBody>
                    <a:bodyPr/>
                    <a:lstStyle/>
                    <a:p>
                      <a:pPr algn="ctr"/>
                      <a:r>
                        <a:rPr kumimoji="1" lang="en-US" altLang="ja-JP" dirty="0" err="1" smtClean="0">
                          <a:solidFill>
                            <a:srgbClr val="00FFFF"/>
                          </a:solidFill>
                        </a:rPr>
                        <a:t>uclibc</a:t>
                      </a:r>
                      <a:endParaRPr kumimoji="1" lang="ja-JP" altLang="en-US" dirty="0">
                        <a:solidFill>
                          <a:srgbClr val="00FFFF"/>
                        </a:solidFill>
                      </a:endParaRPr>
                    </a:p>
                  </a:txBody>
                  <a:tcPr/>
                </a:tc>
              </a:tr>
              <a:tr h="370840">
                <a:tc>
                  <a:txBody>
                    <a:bodyPr/>
                    <a:lstStyle/>
                    <a:p>
                      <a:r>
                        <a:rPr kumimoji="1" lang="en-US" altLang="ja-JP" dirty="0" smtClean="0"/>
                        <a:t>SH-2(A)</a:t>
                      </a:r>
                      <a:endParaRPr kumimoji="1" lang="ja-JP" altLang="en-US" dirty="0"/>
                    </a:p>
                  </a:txBody>
                  <a:tcPr/>
                </a:tc>
                <a:tc>
                  <a:txBody>
                    <a:bodyPr/>
                    <a:lstStyle/>
                    <a:p>
                      <a:pPr algn="ctr"/>
                      <a:r>
                        <a:rPr kumimoji="1" lang="en-US" altLang="ja-JP" dirty="0" smtClean="0"/>
                        <a:t>no</a:t>
                      </a:r>
                      <a:endParaRPr kumimoji="1" lang="ja-JP" altLang="en-US" dirty="0"/>
                    </a:p>
                  </a:txBody>
                  <a:tcPr/>
                </a:tc>
                <a:tc>
                  <a:txBody>
                    <a:bodyPr/>
                    <a:lstStyle/>
                    <a:p>
                      <a:pPr algn="ctr"/>
                      <a:r>
                        <a:rPr kumimoji="1" lang="en-US" altLang="ja-JP" dirty="0" smtClean="0"/>
                        <a:t>yes</a:t>
                      </a:r>
                      <a:endParaRPr kumimoji="1" lang="ja-JP" altLang="en-US" dirty="0"/>
                    </a:p>
                  </a:txBody>
                  <a:tcPr/>
                </a:tc>
                <a:tc>
                  <a:txBody>
                    <a:bodyPr/>
                    <a:lstStyle/>
                    <a:p>
                      <a:pPr algn="ctr"/>
                      <a:r>
                        <a:rPr kumimoji="1" lang="en-US" altLang="ja-JP" dirty="0" smtClean="0"/>
                        <a:t>yes</a:t>
                      </a:r>
                      <a:endParaRPr kumimoji="1" lang="ja-JP" altLang="en-US" dirty="0"/>
                    </a:p>
                  </a:txBody>
                  <a:tcPr/>
                </a:tc>
                <a:tc>
                  <a:txBody>
                    <a:bodyPr/>
                    <a:lstStyle/>
                    <a:p>
                      <a:pPr algn="ctr"/>
                      <a:r>
                        <a:rPr kumimoji="1" lang="en-US" altLang="ja-JP" dirty="0" smtClean="0"/>
                        <a:t>yes</a:t>
                      </a:r>
                      <a:endParaRPr kumimoji="1" lang="ja-JP" altLang="en-US" dirty="0"/>
                    </a:p>
                  </a:txBody>
                  <a:tcPr/>
                </a:tc>
              </a:tr>
              <a:tr h="370840">
                <a:tc>
                  <a:txBody>
                    <a:bodyPr/>
                    <a:lstStyle/>
                    <a:p>
                      <a:r>
                        <a:rPr kumimoji="1" lang="en-US" altLang="ja-JP" dirty="0" smtClean="0"/>
                        <a:t>SH-3</a:t>
                      </a:r>
                    </a:p>
                  </a:txBody>
                  <a:tcPr/>
                </a:tc>
                <a:tc>
                  <a:txBody>
                    <a:bodyPr/>
                    <a:lstStyle/>
                    <a:p>
                      <a:pPr algn="ctr"/>
                      <a:r>
                        <a:rPr kumimoji="1" lang="en-US" altLang="ja-JP" dirty="0" smtClean="0"/>
                        <a:t>yes</a:t>
                      </a:r>
                      <a:endParaRPr kumimoji="1" lang="ja-JP" altLang="en-US" dirty="0"/>
                    </a:p>
                  </a:txBody>
                  <a:tcPr/>
                </a:tc>
                <a:tc>
                  <a:txBody>
                    <a:bodyPr/>
                    <a:lstStyle/>
                    <a:p>
                      <a:pPr algn="ctr"/>
                      <a:r>
                        <a:rPr kumimoji="1" lang="en-US" altLang="ja-JP" dirty="0" smtClean="0"/>
                        <a:t>no</a:t>
                      </a:r>
                      <a:endParaRPr kumimoji="1" lang="ja-JP" altLang="en-US" dirty="0"/>
                    </a:p>
                  </a:txBody>
                  <a:tcPr/>
                </a:tc>
                <a:tc>
                  <a:txBody>
                    <a:bodyPr/>
                    <a:lstStyle/>
                    <a:p>
                      <a:pPr algn="ctr"/>
                      <a:r>
                        <a:rPr kumimoji="1" lang="en-US" altLang="ja-JP" dirty="0" smtClean="0"/>
                        <a:t>yes *1</a:t>
                      </a:r>
                      <a:endParaRPr kumimoji="1" lang="ja-JP" altLang="en-US" dirty="0"/>
                    </a:p>
                  </a:txBody>
                  <a:tcPr/>
                </a:tc>
                <a:tc>
                  <a:txBody>
                    <a:bodyPr/>
                    <a:lstStyle/>
                    <a:p>
                      <a:pPr algn="ctr"/>
                      <a:r>
                        <a:rPr kumimoji="1" lang="en-US" altLang="ja-JP" dirty="0" smtClean="0"/>
                        <a:t>yes</a:t>
                      </a:r>
                      <a:endParaRPr kumimoji="1" lang="ja-JP" altLang="en-US" dirty="0"/>
                    </a:p>
                  </a:txBody>
                  <a:tcPr/>
                </a:tc>
              </a:tr>
              <a:tr h="370840">
                <a:tc>
                  <a:txBody>
                    <a:bodyPr/>
                    <a:lstStyle/>
                    <a:p>
                      <a:r>
                        <a:rPr kumimoji="1" lang="en-US" altLang="ja-JP" dirty="0" smtClean="0"/>
                        <a:t>SH-4(A)</a:t>
                      </a:r>
                      <a:endParaRPr kumimoji="1" lang="ja-JP" altLang="en-US" dirty="0"/>
                    </a:p>
                  </a:txBody>
                  <a:tcPr/>
                </a:tc>
                <a:tc>
                  <a:txBody>
                    <a:bodyPr/>
                    <a:lstStyle/>
                    <a:p>
                      <a:pPr algn="ctr"/>
                      <a:r>
                        <a:rPr kumimoji="1" lang="en-US" altLang="ja-JP" dirty="0" smtClean="0"/>
                        <a:t>yes</a:t>
                      </a:r>
                      <a:endParaRPr kumimoji="1" lang="ja-JP" altLang="en-US" dirty="0"/>
                    </a:p>
                  </a:txBody>
                  <a:tcPr/>
                </a:tc>
                <a:tc>
                  <a:txBody>
                    <a:bodyPr/>
                    <a:lstStyle/>
                    <a:p>
                      <a:pPr algn="ctr"/>
                      <a:r>
                        <a:rPr kumimoji="1" lang="en-US" altLang="ja-JP" dirty="0" smtClean="0"/>
                        <a:t>yes</a:t>
                      </a:r>
                      <a:endParaRPr kumimoji="1" lang="ja-JP" altLang="en-US" dirty="0"/>
                    </a:p>
                  </a:txBody>
                  <a:tcPr/>
                </a:tc>
                <a:tc>
                  <a:txBody>
                    <a:bodyPr/>
                    <a:lstStyle/>
                    <a:p>
                      <a:pPr algn="ctr"/>
                      <a:r>
                        <a:rPr kumimoji="1" lang="en-US" altLang="ja-JP" dirty="0" smtClean="0"/>
                        <a:t>yes</a:t>
                      </a:r>
                      <a:endParaRPr kumimoji="1" lang="ja-JP" altLang="en-US" dirty="0"/>
                    </a:p>
                  </a:txBody>
                  <a:tcPr/>
                </a:tc>
                <a:tc>
                  <a:txBody>
                    <a:bodyPr/>
                    <a:lstStyle/>
                    <a:p>
                      <a:pPr algn="ctr"/>
                      <a:r>
                        <a:rPr kumimoji="1" lang="en-US" altLang="ja-JP" dirty="0" smtClean="0"/>
                        <a:t>yes *2</a:t>
                      </a:r>
                      <a:endParaRPr kumimoji="1" lang="ja-JP" altLang="en-US" dirty="0"/>
                    </a:p>
                  </a:txBody>
                  <a:tcPr/>
                </a:tc>
              </a:tr>
              <a:tr h="370840">
                <a:tc>
                  <a:txBody>
                    <a:bodyPr/>
                    <a:lstStyle/>
                    <a:p>
                      <a:r>
                        <a:rPr kumimoji="1" lang="en-US" altLang="ja-JP" dirty="0" smtClean="0"/>
                        <a:t>SH-4AL</a:t>
                      </a:r>
                      <a:endParaRPr kumimoji="1" lang="ja-JP" altLang="en-US" dirty="0"/>
                    </a:p>
                  </a:txBody>
                  <a:tcPr/>
                </a:tc>
                <a:tc>
                  <a:txBody>
                    <a:bodyPr/>
                    <a:lstStyle/>
                    <a:p>
                      <a:pPr algn="ctr"/>
                      <a:r>
                        <a:rPr kumimoji="1" lang="en-US" altLang="ja-JP" dirty="0" smtClean="0"/>
                        <a:t>yes</a:t>
                      </a:r>
                      <a:endParaRPr kumimoji="1" lang="ja-JP" altLang="en-US" dirty="0"/>
                    </a:p>
                  </a:txBody>
                  <a:tcPr/>
                </a:tc>
                <a:tc>
                  <a:txBody>
                    <a:bodyPr/>
                    <a:lstStyle/>
                    <a:p>
                      <a:pPr algn="ctr"/>
                      <a:r>
                        <a:rPr kumimoji="1" lang="en-US" altLang="ja-JP" dirty="0" smtClean="0"/>
                        <a:t>no</a:t>
                      </a:r>
                      <a:endParaRPr kumimoji="1" lang="ja-JP" altLang="en-US" dirty="0"/>
                    </a:p>
                  </a:txBody>
                  <a:tcPr/>
                </a:tc>
                <a:tc>
                  <a:txBody>
                    <a:bodyPr/>
                    <a:lstStyle/>
                    <a:p>
                      <a:pPr algn="ctr"/>
                      <a:r>
                        <a:rPr kumimoji="1" lang="en-US" altLang="ja-JP" dirty="0" smtClean="0">
                          <a:solidFill>
                            <a:srgbClr val="FF0000"/>
                          </a:solidFill>
                        </a:rPr>
                        <a:t>no</a:t>
                      </a:r>
                      <a:r>
                        <a:rPr kumimoji="1" lang="ja-JP" altLang="en-US" dirty="0" smtClean="0">
                          <a:solidFill>
                            <a:srgbClr val="FF0000"/>
                          </a:solidFill>
                        </a:rPr>
                        <a:t> *</a:t>
                      </a:r>
                      <a:r>
                        <a:rPr kumimoji="1" lang="en-US" altLang="ja-JP" dirty="0" smtClean="0">
                          <a:solidFill>
                            <a:srgbClr val="FF0000"/>
                          </a:solidFill>
                        </a:rPr>
                        <a:t>3</a:t>
                      </a:r>
                      <a:endParaRPr kumimoji="1" lang="ja-JP" altLang="en-US" dirty="0">
                        <a:solidFill>
                          <a:srgbClr val="FF0000"/>
                        </a:solidFill>
                      </a:endParaRPr>
                    </a:p>
                  </a:txBody>
                  <a:tcPr/>
                </a:tc>
                <a:tc>
                  <a:txBody>
                    <a:bodyPr/>
                    <a:lstStyle/>
                    <a:p>
                      <a:pPr algn="ctr"/>
                      <a:r>
                        <a:rPr kumimoji="1" lang="en-US" altLang="ja-JP" dirty="0" smtClean="0"/>
                        <a:t>configurable</a:t>
                      </a:r>
                      <a:endParaRPr kumimoji="1" lang="ja-JP" altLang="en-US" dirty="0"/>
                    </a:p>
                  </a:txBody>
                  <a:tcPr/>
                </a:tc>
              </a:tr>
            </a:tbl>
          </a:graphicData>
        </a:graphic>
      </p:graphicFrame>
      <p:sp>
        <p:nvSpPr>
          <p:cNvPr id="6" name="テキスト ボックス 5"/>
          <p:cNvSpPr txBox="1"/>
          <p:nvPr/>
        </p:nvSpPr>
        <p:spPr>
          <a:xfrm>
            <a:off x="571472" y="3429000"/>
            <a:ext cx="8143932" cy="923330"/>
          </a:xfrm>
          <a:prstGeom prst="rect">
            <a:avLst/>
          </a:prstGeom>
          <a:noFill/>
        </p:spPr>
        <p:txBody>
          <a:bodyPr wrap="square" rtlCol="0">
            <a:spAutoFit/>
          </a:bodyPr>
          <a:lstStyle/>
          <a:p>
            <a:r>
              <a:rPr kumimoji="1" lang="en-US" altLang="ja-JP" dirty="0" smtClean="0">
                <a:latin typeface="Tahoma" pitchFamily="34" charset="0"/>
                <a:cs typeface="Tahoma" pitchFamily="34" charset="0"/>
              </a:rPr>
              <a:t>1:  SH-3 gcc create special FPU routine, not use FPU emulation</a:t>
            </a:r>
          </a:p>
          <a:p>
            <a:r>
              <a:rPr lang="en-US" altLang="ja-JP" dirty="0" smtClean="0">
                <a:latin typeface="Tahoma" pitchFamily="34" charset="0"/>
                <a:cs typeface="Tahoma" pitchFamily="34" charset="0"/>
              </a:rPr>
              <a:t>2:  </a:t>
            </a:r>
            <a:r>
              <a:rPr lang="en-US" altLang="ja-JP" dirty="0" err="1" smtClean="0">
                <a:latin typeface="Tahoma" pitchFamily="34" charset="0"/>
                <a:cs typeface="Tahoma" pitchFamily="34" charset="0"/>
              </a:rPr>
              <a:t>Kenati</a:t>
            </a:r>
            <a:r>
              <a:rPr lang="en-US" altLang="ja-JP" dirty="0" smtClean="0">
                <a:latin typeface="Tahoma" pitchFamily="34" charset="0"/>
                <a:cs typeface="Tahoma" pitchFamily="34" charset="0"/>
              </a:rPr>
              <a:t>, </a:t>
            </a:r>
            <a:r>
              <a:rPr lang="en-US" altLang="ja-JP" dirty="0" err="1" smtClean="0">
                <a:latin typeface="Tahoma" pitchFamily="34" charset="0"/>
                <a:cs typeface="Tahoma" pitchFamily="34" charset="0"/>
              </a:rPr>
              <a:t>STMicro</a:t>
            </a:r>
            <a:r>
              <a:rPr lang="en-US" altLang="ja-JP" dirty="0" smtClean="0">
                <a:latin typeface="Tahoma" pitchFamily="34" charset="0"/>
                <a:cs typeface="Tahoma" pitchFamily="34" charset="0"/>
              </a:rPr>
              <a:t> adopted </a:t>
            </a:r>
            <a:r>
              <a:rPr lang="en-US" altLang="ja-JP" dirty="0" err="1" smtClean="0">
                <a:latin typeface="Tahoma" pitchFamily="34" charset="0"/>
                <a:cs typeface="Tahoma" pitchFamily="34" charset="0"/>
              </a:rPr>
              <a:t>uclibc</a:t>
            </a:r>
            <a:r>
              <a:rPr lang="en-US" altLang="ja-JP" dirty="0" smtClean="0">
                <a:latin typeface="Tahoma" pitchFamily="34" charset="0"/>
                <a:cs typeface="Tahoma" pitchFamily="34" charset="0"/>
              </a:rPr>
              <a:t> in their BSP</a:t>
            </a:r>
          </a:p>
          <a:p>
            <a:r>
              <a:rPr kumimoji="1" lang="en-US" altLang="ja-JP" dirty="0" smtClean="0">
                <a:solidFill>
                  <a:srgbClr val="FF0000"/>
                </a:solidFill>
                <a:latin typeface="Tahoma" pitchFamily="34" charset="0"/>
                <a:cs typeface="Tahoma" pitchFamily="34" charset="0"/>
              </a:rPr>
              <a:t>3:  sh4-linux target glibc does not support “–no-</a:t>
            </a:r>
            <a:r>
              <a:rPr kumimoji="1" lang="en-US" altLang="ja-JP" dirty="0" err="1" smtClean="0">
                <a:solidFill>
                  <a:srgbClr val="FF0000"/>
                </a:solidFill>
                <a:latin typeface="Tahoma" pitchFamily="34" charset="0"/>
                <a:cs typeface="Tahoma" pitchFamily="34" charset="0"/>
              </a:rPr>
              <a:t>fpu</a:t>
            </a:r>
            <a:r>
              <a:rPr kumimoji="1" lang="en-US" altLang="ja-JP" dirty="0" smtClean="0">
                <a:solidFill>
                  <a:srgbClr val="FF0000"/>
                </a:solidFill>
                <a:latin typeface="Tahoma" pitchFamily="34" charset="0"/>
                <a:cs typeface="Tahoma" pitchFamily="34" charset="0"/>
              </a:rPr>
              <a:t>” option</a:t>
            </a:r>
          </a:p>
        </p:txBody>
      </p:sp>
      <p:sp>
        <p:nvSpPr>
          <p:cNvPr id="7" name="テキスト ボックス 6"/>
          <p:cNvSpPr txBox="1"/>
          <p:nvPr/>
        </p:nvSpPr>
        <p:spPr>
          <a:xfrm>
            <a:off x="428596" y="4572008"/>
            <a:ext cx="8358246" cy="1477328"/>
          </a:xfrm>
          <a:prstGeom prst="rect">
            <a:avLst/>
          </a:prstGeom>
          <a:solidFill>
            <a:srgbClr val="FFFF99"/>
          </a:solidFill>
          <a:ln>
            <a:noFill/>
          </a:ln>
        </p:spPr>
        <p:txBody>
          <a:bodyPr wrap="square" rtlCol="0">
            <a:spAutoFit/>
          </a:bodyPr>
          <a:lstStyle/>
          <a:p>
            <a:r>
              <a:rPr kumimoji="1" lang="en-US" altLang="ja-JP" dirty="0" smtClean="0">
                <a:solidFill>
                  <a:srgbClr val="0070C0"/>
                </a:solidFill>
                <a:latin typeface="Tahoma" pitchFamily="34" charset="0"/>
                <a:cs typeface="Tahoma" pitchFamily="34" charset="0"/>
              </a:rPr>
              <a:t>SH-4AL</a:t>
            </a:r>
            <a:r>
              <a:rPr lang="ja-JP" altLang="en-US" dirty="0" smtClean="0">
                <a:solidFill>
                  <a:srgbClr val="0070C0"/>
                </a:solidFill>
                <a:latin typeface="Tahoma" pitchFamily="34" charset="0"/>
                <a:cs typeface="Tahoma" pitchFamily="34" charset="0"/>
              </a:rPr>
              <a:t> </a:t>
            </a:r>
            <a:r>
              <a:rPr lang="en-US" altLang="ja-JP" dirty="0" smtClean="0">
                <a:solidFill>
                  <a:srgbClr val="0070C0"/>
                </a:solidFill>
                <a:latin typeface="Tahoma" pitchFamily="34" charset="0"/>
                <a:cs typeface="Tahoma" pitchFamily="34" charset="0"/>
              </a:rPr>
              <a:t>core</a:t>
            </a:r>
            <a:r>
              <a:rPr lang="ja-JP" altLang="en-US" dirty="0" smtClean="0">
                <a:solidFill>
                  <a:srgbClr val="0070C0"/>
                </a:solidFill>
                <a:latin typeface="Tahoma" pitchFamily="34" charset="0"/>
                <a:cs typeface="Tahoma" pitchFamily="34" charset="0"/>
              </a:rPr>
              <a:t> を採用している </a:t>
            </a:r>
            <a:r>
              <a:rPr lang="en-US" altLang="ja-JP" dirty="0" smtClean="0">
                <a:solidFill>
                  <a:srgbClr val="0070C0"/>
                </a:solidFill>
                <a:latin typeface="Tahoma" pitchFamily="34" charset="0"/>
                <a:cs typeface="Tahoma" pitchFamily="34" charset="0"/>
              </a:rPr>
              <a:t>SH-</a:t>
            </a:r>
            <a:r>
              <a:rPr lang="en-US" altLang="ja-JP" dirty="0" err="1" smtClean="0">
                <a:solidFill>
                  <a:srgbClr val="0070C0"/>
                </a:solidFill>
                <a:latin typeface="Tahoma" pitchFamily="34" charset="0"/>
                <a:cs typeface="Tahoma" pitchFamily="34" charset="0"/>
              </a:rPr>
              <a:t>MobileR</a:t>
            </a:r>
            <a:r>
              <a:rPr lang="en-US" altLang="ja-JP" dirty="0" smtClean="0">
                <a:solidFill>
                  <a:srgbClr val="0070C0"/>
                </a:solidFill>
                <a:latin typeface="Tahoma" pitchFamily="34" charset="0"/>
                <a:cs typeface="Tahoma" pitchFamily="34" charset="0"/>
              </a:rPr>
              <a:t>, SH7756 (BMC controller) </a:t>
            </a:r>
            <a:r>
              <a:rPr lang="ja-JP" altLang="en-US" dirty="0" smtClean="0">
                <a:solidFill>
                  <a:srgbClr val="0070C0"/>
                </a:solidFill>
                <a:latin typeface="Tahoma" pitchFamily="34" charset="0"/>
                <a:cs typeface="Tahoma" pitchFamily="34" charset="0"/>
              </a:rPr>
              <a:t>の </a:t>
            </a:r>
            <a:r>
              <a:rPr lang="en-US" altLang="ja-JP" dirty="0" smtClean="0">
                <a:solidFill>
                  <a:srgbClr val="0070C0"/>
                </a:solidFill>
                <a:latin typeface="Tahoma" pitchFamily="34" charset="0"/>
                <a:cs typeface="Tahoma" pitchFamily="34" charset="0"/>
              </a:rPr>
              <a:t>Linux</a:t>
            </a:r>
            <a:r>
              <a:rPr lang="ja-JP" altLang="en-US" dirty="0" smtClean="0">
                <a:solidFill>
                  <a:srgbClr val="0070C0"/>
                </a:solidFill>
                <a:latin typeface="Tahoma" pitchFamily="34" charset="0"/>
                <a:cs typeface="Tahoma" pitchFamily="34" charset="0"/>
              </a:rPr>
              <a:t> 対応</a:t>
            </a:r>
            <a:r>
              <a:rPr lang="en-US" altLang="ja-JP" dirty="0" smtClean="0">
                <a:solidFill>
                  <a:srgbClr val="0070C0"/>
                </a:solidFill>
                <a:latin typeface="Tahoma" pitchFamily="34" charset="0"/>
                <a:cs typeface="Tahoma" pitchFamily="34" charset="0"/>
              </a:rPr>
              <a:t/>
            </a:r>
            <a:br>
              <a:rPr lang="en-US" altLang="ja-JP" dirty="0" smtClean="0">
                <a:solidFill>
                  <a:srgbClr val="0070C0"/>
                </a:solidFill>
                <a:latin typeface="Tahoma" pitchFamily="34" charset="0"/>
                <a:cs typeface="Tahoma" pitchFamily="34" charset="0"/>
              </a:rPr>
            </a:br>
            <a:r>
              <a:rPr lang="ja-JP" altLang="en-US" dirty="0" smtClean="0">
                <a:solidFill>
                  <a:srgbClr val="0070C0"/>
                </a:solidFill>
                <a:latin typeface="Tahoma" pitchFamily="34" charset="0"/>
                <a:cs typeface="Tahoma" pitchFamily="34" charset="0"/>
              </a:rPr>
              <a:t>は特殊な対応 が必要 （</a:t>
            </a:r>
            <a:r>
              <a:rPr lang="en-US" altLang="ja-JP" dirty="0" smtClean="0">
                <a:solidFill>
                  <a:srgbClr val="0070C0"/>
                </a:solidFill>
                <a:latin typeface="Tahoma" pitchFamily="34" charset="0"/>
                <a:cs typeface="Tahoma" pitchFamily="34" charset="0"/>
              </a:rPr>
              <a:t>=</a:t>
            </a:r>
            <a:r>
              <a:rPr lang="ja-JP" altLang="en-US" dirty="0" smtClean="0">
                <a:solidFill>
                  <a:srgbClr val="0070C0"/>
                </a:solidFill>
                <a:latin typeface="Tahoma" pitchFamily="34" charset="0"/>
                <a:cs typeface="Tahoma" pitchFamily="34" charset="0"/>
              </a:rPr>
              <a:t> </a:t>
            </a:r>
            <a:r>
              <a:rPr lang="en-US" altLang="ja-JP" dirty="0" smtClean="0">
                <a:solidFill>
                  <a:srgbClr val="0070C0"/>
                </a:solidFill>
                <a:latin typeface="Tahoma" pitchFamily="34" charset="0"/>
                <a:cs typeface="Tahoma" pitchFamily="34" charset="0"/>
              </a:rPr>
              <a:t>sh4 </a:t>
            </a:r>
            <a:r>
              <a:rPr lang="ja-JP" altLang="en-US" dirty="0" smtClean="0">
                <a:solidFill>
                  <a:srgbClr val="0070C0"/>
                </a:solidFill>
                <a:latin typeface="Tahoma" pitchFamily="34" charset="0"/>
                <a:cs typeface="Tahoma" pitchFamily="34" charset="0"/>
              </a:rPr>
              <a:t>用に </a:t>
            </a:r>
            <a:r>
              <a:rPr lang="en-US" altLang="ja-JP" dirty="0" smtClean="0">
                <a:solidFill>
                  <a:srgbClr val="0070C0"/>
                </a:solidFill>
                <a:latin typeface="Tahoma" pitchFamily="34" charset="0"/>
                <a:cs typeface="Tahoma" pitchFamily="34" charset="0"/>
              </a:rPr>
              <a:t>compile</a:t>
            </a:r>
            <a:r>
              <a:rPr lang="ja-JP" altLang="en-US" dirty="0" smtClean="0">
                <a:solidFill>
                  <a:srgbClr val="0070C0"/>
                </a:solidFill>
                <a:latin typeface="Tahoma" pitchFamily="34" charset="0"/>
                <a:cs typeface="Tahoma" pitchFamily="34" charset="0"/>
              </a:rPr>
              <a:t> した </a:t>
            </a:r>
            <a:r>
              <a:rPr lang="en-US" altLang="ja-JP" dirty="0" smtClean="0">
                <a:solidFill>
                  <a:srgbClr val="0070C0"/>
                </a:solidFill>
                <a:latin typeface="Tahoma" pitchFamily="34" charset="0"/>
                <a:cs typeface="Tahoma" pitchFamily="34" charset="0"/>
              </a:rPr>
              <a:t>sh3</a:t>
            </a:r>
            <a:r>
              <a:rPr lang="ja-JP" altLang="en-US" dirty="0" smtClean="0">
                <a:solidFill>
                  <a:srgbClr val="0070C0"/>
                </a:solidFill>
                <a:latin typeface="Tahoma" pitchFamily="34" charset="0"/>
                <a:cs typeface="Tahoma" pitchFamily="34" charset="0"/>
              </a:rPr>
              <a:t> 用の </a:t>
            </a:r>
            <a:r>
              <a:rPr lang="en-US" altLang="ja-JP" dirty="0" smtClean="0">
                <a:solidFill>
                  <a:srgbClr val="0070C0"/>
                </a:solidFill>
                <a:latin typeface="Tahoma" pitchFamily="34" charset="0"/>
                <a:cs typeface="Tahoma" pitchFamily="34" charset="0"/>
              </a:rPr>
              <a:t>glibc</a:t>
            </a:r>
            <a:r>
              <a:rPr lang="ja-JP" altLang="en-US" dirty="0" smtClean="0">
                <a:solidFill>
                  <a:srgbClr val="0070C0"/>
                </a:solidFill>
                <a:latin typeface="Tahoma" pitchFamily="34" charset="0"/>
                <a:cs typeface="Tahoma" pitchFamily="34" charset="0"/>
              </a:rPr>
              <a:t> を組み合わせて、</a:t>
            </a:r>
            <a:r>
              <a:rPr lang="en-US" altLang="ja-JP" dirty="0" smtClean="0">
                <a:solidFill>
                  <a:srgbClr val="0070C0"/>
                </a:solidFill>
                <a:latin typeface="Tahoma" pitchFamily="34" charset="0"/>
                <a:cs typeface="Tahoma" pitchFamily="34" charset="0"/>
              </a:rPr>
              <a:t>sh3</a:t>
            </a:r>
            <a:r>
              <a:rPr lang="ja-JP" altLang="en-US" dirty="0" smtClean="0">
                <a:solidFill>
                  <a:srgbClr val="0070C0"/>
                </a:solidFill>
                <a:latin typeface="Tahoma" pitchFamily="34" charset="0"/>
                <a:cs typeface="Tahoma" pitchFamily="34" charset="0"/>
              </a:rPr>
              <a:t> として</a:t>
            </a:r>
            <a:r>
              <a:rPr lang="en-US" altLang="ja-JP" dirty="0" smtClean="0">
                <a:solidFill>
                  <a:srgbClr val="0070C0"/>
                </a:solidFill>
                <a:latin typeface="Tahoma" pitchFamily="34" charset="0"/>
                <a:cs typeface="Tahoma" pitchFamily="34" charset="0"/>
              </a:rPr>
              <a:t>compile</a:t>
            </a:r>
            <a:r>
              <a:rPr lang="ja-JP" altLang="en-US" dirty="0" smtClean="0">
                <a:solidFill>
                  <a:srgbClr val="0070C0"/>
                </a:solidFill>
                <a:latin typeface="Tahoma" pitchFamily="34" charset="0"/>
                <a:cs typeface="Tahoma" pitchFamily="34" charset="0"/>
              </a:rPr>
              <a:t> する ） → 顧客からみて </a:t>
            </a:r>
            <a:r>
              <a:rPr lang="en-US" altLang="ja-JP" dirty="0" smtClean="0">
                <a:solidFill>
                  <a:srgbClr val="0070C0"/>
                </a:solidFill>
                <a:latin typeface="Tahoma" pitchFamily="34" charset="0"/>
                <a:cs typeface="Tahoma" pitchFamily="34" charset="0"/>
              </a:rPr>
              <a:t>sh3</a:t>
            </a:r>
            <a:r>
              <a:rPr lang="ja-JP" altLang="en-US" dirty="0" smtClean="0">
                <a:solidFill>
                  <a:srgbClr val="0070C0"/>
                </a:solidFill>
                <a:latin typeface="Tahoma" pitchFamily="34" charset="0"/>
                <a:cs typeface="Tahoma" pitchFamily="34" charset="0"/>
              </a:rPr>
              <a:t> → </a:t>
            </a:r>
            <a:r>
              <a:rPr lang="en-US" altLang="ja-JP" dirty="0" smtClean="0">
                <a:solidFill>
                  <a:srgbClr val="0070C0"/>
                </a:solidFill>
                <a:latin typeface="Tahoma" pitchFamily="34" charset="0"/>
                <a:cs typeface="Tahoma" pitchFamily="34" charset="0"/>
              </a:rPr>
              <a:t>sh4</a:t>
            </a:r>
            <a:r>
              <a:rPr lang="ja-JP" altLang="en-US" dirty="0" smtClean="0">
                <a:solidFill>
                  <a:srgbClr val="0070C0"/>
                </a:solidFill>
                <a:latin typeface="Tahoma" pitchFamily="34" charset="0"/>
                <a:cs typeface="Tahoma" pitchFamily="34" charset="0"/>
              </a:rPr>
              <a:t> → </a:t>
            </a:r>
            <a:r>
              <a:rPr lang="en-US" altLang="ja-JP" dirty="0" smtClean="0">
                <a:solidFill>
                  <a:srgbClr val="0070C0"/>
                </a:solidFill>
                <a:latin typeface="Tahoma" pitchFamily="34" charset="0"/>
                <a:cs typeface="Tahoma" pitchFamily="34" charset="0"/>
              </a:rPr>
              <a:t>sh4-AL</a:t>
            </a:r>
            <a:r>
              <a:rPr lang="ja-JP" altLang="en-US" dirty="0" smtClean="0">
                <a:solidFill>
                  <a:srgbClr val="0070C0"/>
                </a:solidFill>
                <a:latin typeface="Tahoma" pitchFamily="34" charset="0"/>
                <a:cs typeface="Tahoma" pitchFamily="34" charset="0"/>
              </a:rPr>
              <a:t> の関係が混乱して見える</a:t>
            </a:r>
            <a:endParaRPr lang="en-US" altLang="ja-JP" dirty="0" smtClean="0">
              <a:solidFill>
                <a:srgbClr val="0070C0"/>
              </a:solidFill>
              <a:latin typeface="Tahoma" pitchFamily="34" charset="0"/>
              <a:cs typeface="Tahoma" pitchFamily="34" charset="0"/>
            </a:endParaRPr>
          </a:p>
          <a:p>
            <a:endParaRPr kumimoji="1" lang="en-US" altLang="ja-JP" dirty="0" smtClean="0">
              <a:solidFill>
                <a:srgbClr val="0070C0"/>
              </a:solidFill>
              <a:latin typeface="Tahoma" pitchFamily="34" charset="0"/>
              <a:cs typeface="Tahoma" pitchFamily="34" charset="0"/>
            </a:endParaRPr>
          </a:p>
          <a:p>
            <a:r>
              <a:rPr lang="ja-JP" altLang="en-US" dirty="0" smtClean="0">
                <a:solidFill>
                  <a:srgbClr val="0070C0"/>
                </a:solidFill>
                <a:latin typeface="Tahoma" pitchFamily="34" charset="0"/>
                <a:cs typeface="Tahoma" pitchFamily="34" charset="0"/>
              </a:rPr>
              <a:t>中長期的には </a:t>
            </a:r>
            <a:r>
              <a:rPr lang="en-US" altLang="ja-JP" dirty="0" smtClean="0">
                <a:solidFill>
                  <a:srgbClr val="0070C0"/>
                </a:solidFill>
                <a:latin typeface="Tahoma" pitchFamily="34" charset="0"/>
                <a:cs typeface="Tahoma" pitchFamily="34" charset="0"/>
              </a:rPr>
              <a:t>Linux</a:t>
            </a:r>
            <a:r>
              <a:rPr lang="ja-JP" altLang="en-US" dirty="0" smtClean="0">
                <a:solidFill>
                  <a:srgbClr val="0070C0"/>
                </a:solidFill>
                <a:latin typeface="Tahoma" pitchFamily="34" charset="0"/>
                <a:cs typeface="Tahoma" pitchFamily="34" charset="0"/>
              </a:rPr>
              <a:t> 対応を </a:t>
            </a:r>
            <a:r>
              <a:rPr lang="en-US" altLang="ja-JP" dirty="0" smtClean="0">
                <a:solidFill>
                  <a:srgbClr val="0070C0"/>
                </a:solidFill>
                <a:latin typeface="Tahoma" pitchFamily="34" charset="0"/>
                <a:cs typeface="Tahoma" pitchFamily="34" charset="0"/>
              </a:rPr>
              <a:t>SH-4A</a:t>
            </a:r>
            <a:r>
              <a:rPr lang="ja-JP" altLang="en-US" dirty="0" smtClean="0">
                <a:solidFill>
                  <a:srgbClr val="0070C0"/>
                </a:solidFill>
                <a:latin typeface="Tahoma" pitchFamily="34" charset="0"/>
                <a:cs typeface="Tahoma" pitchFamily="34" charset="0"/>
              </a:rPr>
              <a:t> と </a:t>
            </a:r>
            <a:r>
              <a:rPr lang="en-US" altLang="ja-JP" dirty="0" smtClean="0">
                <a:solidFill>
                  <a:srgbClr val="0070C0"/>
                </a:solidFill>
                <a:latin typeface="Tahoma" pitchFamily="34" charset="0"/>
                <a:cs typeface="Tahoma" pitchFamily="34" charset="0"/>
              </a:rPr>
              <a:t>SH-2A</a:t>
            </a:r>
            <a:r>
              <a:rPr lang="ja-JP" altLang="en-US" dirty="0" smtClean="0">
                <a:solidFill>
                  <a:srgbClr val="0070C0"/>
                </a:solidFill>
                <a:latin typeface="Tahoma" pitchFamily="34" charset="0"/>
                <a:cs typeface="Tahoma" pitchFamily="34" charset="0"/>
              </a:rPr>
              <a:t> に絞ることを考えなければいけないかも</a:t>
            </a:r>
            <a:r>
              <a:rPr lang="en-US" altLang="ja-JP" dirty="0" smtClean="0">
                <a:solidFill>
                  <a:srgbClr val="0070C0"/>
                </a:solidFill>
                <a:latin typeface="Tahoma" pitchFamily="34" charset="0"/>
                <a:cs typeface="Tahoma" pitchFamily="34" charset="0"/>
              </a:rPr>
              <a:t>….</a:t>
            </a:r>
            <a:endParaRPr kumimoji="1" lang="en-US" altLang="ja-JP" dirty="0" smtClean="0">
              <a:solidFill>
                <a:srgbClr val="0070C0"/>
              </a:solidFill>
              <a:latin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solidFill>
                  <a:srgbClr val="0070C0"/>
                </a:solidFill>
              </a:rPr>
              <a:t>glibc</a:t>
            </a:r>
            <a:r>
              <a:rPr kumimoji="1" lang="ja-JP" altLang="en-US" dirty="0" smtClean="0"/>
              <a:t> </a:t>
            </a:r>
            <a:r>
              <a:rPr kumimoji="1" lang="en-US" altLang="ja-JP" dirty="0" err="1" smtClean="0"/>
              <a:t>vs</a:t>
            </a:r>
            <a:r>
              <a:rPr kumimoji="1" lang="ja-JP" altLang="en-US" dirty="0" smtClean="0"/>
              <a:t> </a:t>
            </a:r>
            <a:r>
              <a:rPr kumimoji="1" lang="en-US" altLang="ja-JP" dirty="0" err="1" smtClean="0">
                <a:solidFill>
                  <a:srgbClr val="0070C0"/>
                </a:solidFill>
              </a:rPr>
              <a:t>uclibc</a:t>
            </a:r>
            <a:r>
              <a:rPr kumimoji="1" lang="ja-JP" altLang="en-US" dirty="0" smtClean="0"/>
              <a:t> </a:t>
            </a:r>
            <a:r>
              <a:rPr lang="ja-JP" altLang="en-US" dirty="0" smtClean="0"/>
              <a:t>→ </a:t>
            </a:r>
            <a:r>
              <a:rPr lang="en-US" altLang="ja-JP" dirty="0" err="1" smtClean="0"/>
              <a:t>uclibc</a:t>
            </a:r>
            <a:r>
              <a:rPr lang="ja-JP" altLang="en-US" dirty="0" smtClean="0"/>
              <a:t> </a:t>
            </a:r>
            <a:r>
              <a:rPr lang="ja-JP" altLang="en-US" dirty="0" err="1" smtClean="0"/>
              <a:t>への</a:t>
            </a:r>
            <a:r>
              <a:rPr lang="ja-JP" altLang="en-US" dirty="0" smtClean="0"/>
              <a:t>全面移行を検討開始</a:t>
            </a:r>
            <a:endParaRPr kumimoji="1" lang="ja-JP" altLang="en-US" dirty="0"/>
          </a:p>
        </p:txBody>
      </p:sp>
      <p:sp>
        <p:nvSpPr>
          <p:cNvPr id="4" name="スライド番号プレースホルダ 3"/>
          <p:cNvSpPr>
            <a:spLocks noGrp="1"/>
          </p:cNvSpPr>
          <p:nvPr>
            <p:ph type="sldNum" sz="quarter" idx="10"/>
          </p:nvPr>
        </p:nvSpPr>
        <p:spPr/>
        <p:txBody>
          <a:bodyPr/>
          <a:lstStyle/>
          <a:p>
            <a:pPr>
              <a:defRPr/>
            </a:pPr>
            <a:fld id="{93A36C13-E645-46A7-93C5-9B7E72A6AD31}" type="slidenum">
              <a:rPr lang="en-US" altLang="ja-JP" smtClean="0"/>
              <a:pPr>
                <a:defRPr/>
              </a:pPr>
              <a:t>15</a:t>
            </a:fld>
            <a:endParaRPr lang="en-US" altLang="ja-JP" dirty="0"/>
          </a:p>
        </p:txBody>
      </p:sp>
      <p:pic>
        <p:nvPicPr>
          <p:cNvPr id="5" name="図 4" descr="uclibc.JPG"/>
          <p:cNvPicPr>
            <a:picLocks noChangeAspect="1"/>
          </p:cNvPicPr>
          <p:nvPr/>
        </p:nvPicPr>
        <p:blipFill>
          <a:blip r:embed="rId2"/>
          <a:stretch>
            <a:fillRect/>
          </a:stretch>
        </p:blipFill>
        <p:spPr>
          <a:xfrm>
            <a:off x="714348" y="820656"/>
            <a:ext cx="7448573" cy="4960034"/>
          </a:xfrm>
          <a:prstGeom prst="rect">
            <a:avLst/>
          </a:prstGeom>
        </p:spPr>
      </p:pic>
      <p:sp>
        <p:nvSpPr>
          <p:cNvPr id="6" name="テキスト ボックス 5"/>
          <p:cNvSpPr txBox="1"/>
          <p:nvPr/>
        </p:nvSpPr>
        <p:spPr>
          <a:xfrm>
            <a:off x="5715008" y="5786454"/>
            <a:ext cx="3000396" cy="523220"/>
          </a:xfrm>
          <a:prstGeom prst="rect">
            <a:avLst/>
          </a:prstGeom>
          <a:noFill/>
        </p:spPr>
        <p:txBody>
          <a:bodyPr wrap="square" rtlCol="0">
            <a:spAutoFit/>
          </a:bodyPr>
          <a:lstStyle/>
          <a:p>
            <a:r>
              <a:rPr kumimoji="1" lang="en-US" altLang="ja-JP" sz="1400" dirty="0" smtClean="0">
                <a:solidFill>
                  <a:srgbClr val="0070C0"/>
                </a:solidFill>
                <a:latin typeface="Tahoma" pitchFamily="34" charset="0"/>
                <a:cs typeface="Tahoma" pitchFamily="34" charset="0"/>
              </a:rPr>
              <a:t>Referred from OLS2007 paper</a:t>
            </a:r>
            <a:br>
              <a:rPr kumimoji="1" lang="en-US" altLang="ja-JP" sz="1400" dirty="0" smtClean="0">
                <a:solidFill>
                  <a:srgbClr val="0070C0"/>
                </a:solidFill>
                <a:latin typeface="Tahoma" pitchFamily="34" charset="0"/>
                <a:cs typeface="Tahoma" pitchFamily="34" charset="0"/>
              </a:rPr>
            </a:br>
            <a:r>
              <a:rPr kumimoji="1" lang="en-US" altLang="ja-JP" sz="1400" dirty="0" smtClean="0">
                <a:solidFill>
                  <a:srgbClr val="0070C0"/>
                </a:solidFill>
                <a:latin typeface="Tahoma" pitchFamily="34" charset="0"/>
                <a:cs typeface="Tahoma" pitchFamily="34" charset="0"/>
              </a:rPr>
              <a:t>“NPTL Support for </a:t>
            </a:r>
            <a:r>
              <a:rPr kumimoji="1" lang="en-US" altLang="ja-JP" sz="1400" dirty="0" err="1" smtClean="0">
                <a:solidFill>
                  <a:srgbClr val="0070C0"/>
                </a:solidFill>
                <a:latin typeface="Tahoma" pitchFamily="34" charset="0"/>
                <a:cs typeface="Tahoma" pitchFamily="34" charset="0"/>
              </a:rPr>
              <a:t>uClibc</a:t>
            </a:r>
            <a:r>
              <a:rPr kumimoji="1" lang="en-US" altLang="ja-JP" sz="1400" dirty="0" smtClean="0">
                <a:solidFill>
                  <a:srgbClr val="0070C0"/>
                </a:solidFill>
                <a:latin typeface="Tahoma" pitchFamily="34" charset="0"/>
                <a:cs typeface="Tahoma" pitchFamily="34" charset="0"/>
              </a:rPr>
              <a:t>”</a:t>
            </a:r>
            <a:endParaRPr kumimoji="1" lang="ja-JP" altLang="en-US" sz="1400" dirty="0">
              <a:solidFill>
                <a:srgbClr val="0070C0"/>
              </a:solidFill>
              <a:latin typeface="Tahoma" pitchFamily="34" charset="0"/>
              <a:cs typeface="Tahoma" pitchFamily="34" charset="0"/>
            </a:endParaRPr>
          </a:p>
        </p:txBody>
      </p:sp>
      <p:sp>
        <p:nvSpPr>
          <p:cNvPr id="7" name="角丸四角形 6"/>
          <p:cNvSpPr/>
          <p:nvPr/>
        </p:nvSpPr>
        <p:spPr bwMode="auto">
          <a:xfrm>
            <a:off x="2357422" y="2221992"/>
            <a:ext cx="5429288" cy="849818"/>
          </a:xfrm>
          <a:prstGeom prst="roundRect">
            <a:avLst/>
          </a:prstGeom>
          <a:noFill/>
          <a:ln w="12700"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Arial" charset="0"/>
            </a:endParaRPr>
          </a:p>
        </p:txBody>
      </p:sp>
      <p:sp>
        <p:nvSpPr>
          <p:cNvPr id="8" name="角丸四角形 7"/>
          <p:cNvSpPr/>
          <p:nvPr/>
        </p:nvSpPr>
        <p:spPr bwMode="auto">
          <a:xfrm>
            <a:off x="2357422" y="3599308"/>
            <a:ext cx="5429288" cy="1758518"/>
          </a:xfrm>
          <a:prstGeom prst="roundRect">
            <a:avLst>
              <a:gd name="adj" fmla="val 7827"/>
            </a:avLst>
          </a:prstGeom>
          <a:noFill/>
          <a:ln w="12700" cap="flat" cmpd="sng" algn="ctr">
            <a:solidFill>
              <a:srgbClr val="00B0F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Arial" charset="0"/>
            </a:endParaRPr>
          </a:p>
        </p:txBody>
      </p:sp>
      <p:sp>
        <p:nvSpPr>
          <p:cNvPr id="9" name="テキスト ボックス 8"/>
          <p:cNvSpPr txBox="1"/>
          <p:nvPr/>
        </p:nvSpPr>
        <p:spPr>
          <a:xfrm>
            <a:off x="7072330" y="5000636"/>
            <a:ext cx="785818" cy="369332"/>
          </a:xfrm>
          <a:prstGeom prst="rect">
            <a:avLst/>
          </a:prstGeom>
          <a:noFill/>
        </p:spPr>
        <p:txBody>
          <a:bodyPr wrap="square" rtlCol="0">
            <a:spAutoFit/>
          </a:bodyPr>
          <a:lstStyle/>
          <a:p>
            <a:r>
              <a:rPr kumimoji="1" lang="en-US" altLang="ja-JP" dirty="0" smtClean="0">
                <a:solidFill>
                  <a:srgbClr val="0070C0"/>
                </a:solidFill>
              </a:rPr>
              <a:t>Pros</a:t>
            </a:r>
          </a:p>
        </p:txBody>
      </p:sp>
      <p:sp>
        <p:nvSpPr>
          <p:cNvPr id="10" name="テキスト ボックス 9"/>
          <p:cNvSpPr txBox="1"/>
          <p:nvPr/>
        </p:nvSpPr>
        <p:spPr>
          <a:xfrm>
            <a:off x="7072330" y="2731194"/>
            <a:ext cx="785818" cy="369332"/>
          </a:xfrm>
          <a:prstGeom prst="rect">
            <a:avLst/>
          </a:prstGeom>
          <a:noFill/>
        </p:spPr>
        <p:txBody>
          <a:bodyPr wrap="square" rtlCol="0">
            <a:spAutoFit/>
          </a:bodyPr>
          <a:lstStyle/>
          <a:p>
            <a:r>
              <a:rPr lang="en-US" altLang="ja-JP" dirty="0" smtClean="0">
                <a:solidFill>
                  <a:srgbClr val="FF0000"/>
                </a:solidFill>
              </a:rPr>
              <a:t>Cons</a:t>
            </a:r>
            <a:endParaRPr kumimoji="1" lang="en-US" altLang="ja-JP" dirty="0" smtClean="0">
              <a:solidFill>
                <a:srgbClr val="FF0000"/>
              </a:solidFill>
            </a:endParaRPr>
          </a:p>
        </p:txBody>
      </p:sp>
      <p:cxnSp>
        <p:nvCxnSpPr>
          <p:cNvPr id="12" name="直線矢印コネクタ 11"/>
          <p:cNvCxnSpPr/>
          <p:nvPr/>
        </p:nvCxnSpPr>
        <p:spPr bwMode="auto">
          <a:xfrm flipV="1">
            <a:off x="850392" y="4046098"/>
            <a:ext cx="1792782" cy="4694"/>
          </a:xfrm>
          <a:prstGeom prst="straightConnector1">
            <a:avLst/>
          </a:prstGeom>
          <a:solidFill>
            <a:schemeClr val="accent1"/>
          </a:solidFill>
          <a:ln w="31750" cap="flat" cmpd="sng" algn="ctr">
            <a:solidFill>
              <a:srgbClr val="00B0F0"/>
            </a:solidFill>
            <a:prstDash val="solid"/>
            <a:round/>
            <a:headEnd type="none" w="med" len="med"/>
            <a:tailEnd type="arrow"/>
          </a:ln>
          <a:effectLst/>
        </p:spPr>
      </p:cxnSp>
      <p:sp>
        <p:nvSpPr>
          <p:cNvPr id="13" name="テキスト ボックス 12"/>
          <p:cNvSpPr txBox="1"/>
          <p:nvPr/>
        </p:nvSpPr>
        <p:spPr>
          <a:xfrm>
            <a:off x="948664" y="3733040"/>
            <a:ext cx="1357322" cy="646331"/>
          </a:xfrm>
          <a:prstGeom prst="rect">
            <a:avLst/>
          </a:prstGeom>
          <a:noFill/>
        </p:spPr>
        <p:txBody>
          <a:bodyPr wrap="square" rtlCol="0">
            <a:spAutoFit/>
          </a:bodyPr>
          <a:lstStyle/>
          <a:p>
            <a:r>
              <a:rPr kumimoji="1" lang="en-US" altLang="ja-JP" dirty="0" smtClean="0">
                <a:solidFill>
                  <a:srgbClr val="00B0F0"/>
                </a:solidFill>
              </a:rPr>
              <a:t>SH-2A</a:t>
            </a:r>
            <a:br>
              <a:rPr kumimoji="1" lang="en-US" altLang="ja-JP" dirty="0" smtClean="0">
                <a:solidFill>
                  <a:srgbClr val="00B0F0"/>
                </a:solidFill>
              </a:rPr>
            </a:br>
            <a:r>
              <a:rPr kumimoji="1" lang="en-US" altLang="ja-JP" dirty="0" smtClean="0">
                <a:solidFill>
                  <a:srgbClr val="00B0F0"/>
                </a:solidFill>
              </a:rPr>
              <a:t>MX-1</a:t>
            </a:r>
            <a:endParaRPr kumimoji="1" lang="ja-JP" altLang="en-US" dirty="0">
              <a:solidFill>
                <a:srgbClr val="00B0F0"/>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ELF-FDPIC</a:t>
            </a:r>
            <a:r>
              <a:rPr kumimoji="1" lang="ja-JP" altLang="en-US" dirty="0" smtClean="0"/>
              <a:t>　</a:t>
            </a:r>
            <a:r>
              <a:rPr kumimoji="1" lang="en-US" altLang="ja-JP" dirty="0" smtClean="0"/>
              <a:t>based on </a:t>
            </a:r>
            <a:r>
              <a:rPr kumimoji="1" lang="en-US" altLang="ja-JP" dirty="0" err="1" smtClean="0">
                <a:solidFill>
                  <a:srgbClr val="0070C0"/>
                </a:solidFill>
              </a:rPr>
              <a:t>uclibc</a:t>
            </a:r>
            <a:r>
              <a:rPr kumimoji="1" lang="en-US" altLang="ja-JP" dirty="0" smtClean="0"/>
              <a:t> environment</a:t>
            </a:r>
            <a:endParaRPr kumimoji="1" lang="ja-JP" altLang="en-US" dirty="0"/>
          </a:p>
        </p:txBody>
      </p:sp>
      <p:sp>
        <p:nvSpPr>
          <p:cNvPr id="3" name="コンテンツ プレースホルダ 2"/>
          <p:cNvSpPr>
            <a:spLocks noGrp="1"/>
          </p:cNvSpPr>
          <p:nvPr>
            <p:ph idx="1"/>
          </p:nvPr>
        </p:nvSpPr>
        <p:spPr>
          <a:xfrm>
            <a:off x="285720" y="857232"/>
            <a:ext cx="8484607" cy="785818"/>
          </a:xfrm>
        </p:spPr>
        <p:txBody>
          <a:bodyPr/>
          <a:lstStyle/>
          <a:p>
            <a:pPr>
              <a:lnSpc>
                <a:spcPct val="100000"/>
              </a:lnSpc>
            </a:pPr>
            <a:r>
              <a:rPr kumimoji="1" lang="en-US" altLang="ja-JP" dirty="0" smtClean="0">
                <a:solidFill>
                  <a:srgbClr val="0070C0"/>
                </a:solidFill>
              </a:rPr>
              <a:t>Code</a:t>
            </a:r>
            <a:r>
              <a:rPr kumimoji="1" lang="ja-JP" altLang="en-US" dirty="0" smtClean="0">
                <a:solidFill>
                  <a:srgbClr val="0070C0"/>
                </a:solidFill>
              </a:rPr>
              <a:t> </a:t>
            </a:r>
            <a:r>
              <a:rPr kumimoji="1" lang="en-US" altLang="ja-JP" dirty="0" smtClean="0">
                <a:solidFill>
                  <a:srgbClr val="0070C0"/>
                </a:solidFill>
              </a:rPr>
              <a:t>Sorcery</a:t>
            </a:r>
            <a:r>
              <a:rPr kumimoji="1" lang="ja-JP" altLang="en-US" dirty="0" smtClean="0">
                <a:solidFill>
                  <a:srgbClr val="0070C0"/>
                </a:solidFill>
              </a:rPr>
              <a:t> の味見</a:t>
            </a:r>
            <a:r>
              <a:rPr kumimoji="1" lang="en-US" altLang="ja-JP" dirty="0" smtClean="0">
                <a:solidFill>
                  <a:srgbClr val="0070C0"/>
                </a:solidFill>
              </a:rPr>
              <a:t>(?)</a:t>
            </a:r>
            <a:r>
              <a:rPr kumimoji="1" lang="ja-JP" altLang="en-US" dirty="0" smtClean="0">
                <a:solidFill>
                  <a:srgbClr val="0070C0"/>
                </a:solidFill>
              </a:rPr>
              <a:t> </a:t>
            </a:r>
            <a:r>
              <a:rPr lang="ja-JP" altLang="en-US" dirty="0" smtClean="0">
                <a:solidFill>
                  <a:srgbClr val="0070C0"/>
                </a:solidFill>
              </a:rPr>
              <a:t>という意味を含め</a:t>
            </a:r>
            <a:r>
              <a:rPr kumimoji="1" lang="ja-JP" altLang="en-US" dirty="0" smtClean="0">
                <a:solidFill>
                  <a:srgbClr val="0070C0"/>
                </a:solidFill>
              </a:rPr>
              <a:t> </a:t>
            </a:r>
            <a:r>
              <a:rPr kumimoji="1" lang="en-US" altLang="ja-JP" dirty="0" smtClean="0">
                <a:solidFill>
                  <a:srgbClr val="0070C0"/>
                </a:solidFill>
              </a:rPr>
              <a:t>SuperH</a:t>
            </a:r>
            <a:r>
              <a:rPr kumimoji="1" lang="ja-JP" altLang="en-US" dirty="0" smtClean="0">
                <a:solidFill>
                  <a:srgbClr val="0070C0"/>
                </a:solidFill>
              </a:rPr>
              <a:t> （</a:t>
            </a:r>
            <a:r>
              <a:rPr kumimoji="1" lang="en-US" altLang="ja-JP" dirty="0" smtClean="0">
                <a:solidFill>
                  <a:srgbClr val="0070C0"/>
                </a:solidFill>
              </a:rPr>
              <a:t>SH-2A</a:t>
            </a:r>
            <a:r>
              <a:rPr kumimoji="1" lang="ja-JP" altLang="en-US" dirty="0" err="1" smtClean="0">
                <a:solidFill>
                  <a:srgbClr val="0070C0"/>
                </a:solidFill>
              </a:rPr>
              <a:t>、</a:t>
            </a:r>
            <a:r>
              <a:rPr kumimoji="1" lang="en-US" altLang="ja-JP" dirty="0" smtClean="0">
                <a:solidFill>
                  <a:srgbClr val="0070C0"/>
                </a:solidFill>
              </a:rPr>
              <a:t>SH-4A)</a:t>
            </a:r>
            <a:r>
              <a:rPr kumimoji="1" lang="ja-JP" altLang="en-US" dirty="0" smtClean="0">
                <a:solidFill>
                  <a:srgbClr val="0070C0"/>
                </a:solidFill>
              </a:rPr>
              <a:t> 向け</a:t>
            </a:r>
            <a:r>
              <a:rPr kumimoji="1" lang="en-US" altLang="ja-JP" dirty="0" smtClean="0">
                <a:solidFill>
                  <a:srgbClr val="0070C0"/>
                </a:solidFill>
              </a:rPr>
              <a:t>ELT-FDPIC</a:t>
            </a:r>
            <a:r>
              <a:rPr kumimoji="1" lang="ja-JP" altLang="en-US" dirty="0" smtClean="0">
                <a:solidFill>
                  <a:srgbClr val="0070C0"/>
                </a:solidFill>
              </a:rPr>
              <a:t> の開発依頼を検討開始 （ </a:t>
            </a:r>
            <a:r>
              <a:rPr kumimoji="1" lang="en-US" altLang="ja-JP" dirty="0" smtClean="0">
                <a:solidFill>
                  <a:srgbClr val="0070C0"/>
                </a:solidFill>
              </a:rPr>
              <a:t>07/</a:t>
            </a:r>
            <a:r>
              <a:rPr kumimoji="1" lang="ja-JP" altLang="en-US" dirty="0" smtClean="0">
                <a:solidFill>
                  <a:srgbClr val="0070C0"/>
                </a:solidFill>
              </a:rPr>
              <a:t>下 先行技術開発 ）</a:t>
            </a:r>
            <a:endParaRPr kumimoji="1" lang="ja-JP" altLang="en-US" dirty="0">
              <a:solidFill>
                <a:srgbClr val="0070C0"/>
              </a:solidFill>
            </a:endParaRPr>
          </a:p>
        </p:txBody>
      </p:sp>
      <p:sp>
        <p:nvSpPr>
          <p:cNvPr id="4" name="スライド番号プレースホルダ 3"/>
          <p:cNvSpPr>
            <a:spLocks noGrp="1"/>
          </p:cNvSpPr>
          <p:nvPr>
            <p:ph type="sldNum" sz="quarter" idx="10"/>
          </p:nvPr>
        </p:nvSpPr>
        <p:spPr/>
        <p:txBody>
          <a:bodyPr/>
          <a:lstStyle/>
          <a:p>
            <a:pPr>
              <a:defRPr/>
            </a:pPr>
            <a:fld id="{93A36C13-E645-46A7-93C5-9B7E72A6AD31}" type="slidenum">
              <a:rPr lang="en-US" altLang="ja-JP" smtClean="0"/>
              <a:pPr>
                <a:defRPr/>
              </a:pPr>
              <a:t>16</a:t>
            </a:fld>
            <a:endParaRPr lang="en-US" altLang="ja-JP" dirty="0"/>
          </a:p>
        </p:txBody>
      </p:sp>
      <p:pic>
        <p:nvPicPr>
          <p:cNvPr id="6" name="図 5" descr="css.JPG"/>
          <p:cNvPicPr>
            <a:picLocks noChangeAspect="1"/>
          </p:cNvPicPr>
          <p:nvPr/>
        </p:nvPicPr>
        <p:blipFill>
          <a:blip r:embed="rId2"/>
          <a:stretch>
            <a:fillRect/>
          </a:stretch>
        </p:blipFill>
        <p:spPr>
          <a:xfrm>
            <a:off x="285720" y="1643050"/>
            <a:ext cx="8643998" cy="448973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err="1" smtClean="0"/>
              <a:t>Gentoo</a:t>
            </a:r>
            <a:r>
              <a:rPr kumimoji="1" lang="en-US" altLang="ja-JP" dirty="0" smtClean="0"/>
              <a:t> distribution</a:t>
            </a:r>
            <a:r>
              <a:rPr kumimoji="1" lang="ja-JP" altLang="en-US" dirty="0" smtClean="0"/>
              <a:t> </a:t>
            </a:r>
            <a:r>
              <a:rPr kumimoji="1" lang="ja-JP" altLang="en-US" dirty="0" err="1" smtClean="0"/>
              <a:t>への</a:t>
            </a:r>
            <a:r>
              <a:rPr kumimoji="1" lang="ja-JP" altLang="en-US" dirty="0" smtClean="0"/>
              <a:t>取り組み</a:t>
            </a:r>
            <a:endParaRPr kumimoji="1" lang="ja-JP" altLang="en-US" dirty="0"/>
          </a:p>
        </p:txBody>
      </p:sp>
      <p:sp>
        <p:nvSpPr>
          <p:cNvPr id="4" name="スライド番号プレースホルダ 3"/>
          <p:cNvSpPr>
            <a:spLocks noGrp="1"/>
          </p:cNvSpPr>
          <p:nvPr>
            <p:ph type="sldNum" sz="quarter" idx="10"/>
          </p:nvPr>
        </p:nvSpPr>
        <p:spPr/>
        <p:txBody>
          <a:bodyPr/>
          <a:lstStyle/>
          <a:p>
            <a:pPr>
              <a:defRPr/>
            </a:pPr>
            <a:fld id="{93A36C13-E645-46A7-93C5-9B7E72A6AD31}" type="slidenum">
              <a:rPr lang="en-US" altLang="ja-JP" smtClean="0"/>
              <a:pPr>
                <a:defRPr/>
              </a:pPr>
              <a:t>17</a:t>
            </a:fld>
            <a:endParaRPr lang="en-US" altLang="ja-JP" dirty="0"/>
          </a:p>
        </p:txBody>
      </p:sp>
      <p:graphicFrame>
        <p:nvGraphicFramePr>
          <p:cNvPr id="6" name="図表 5"/>
          <p:cNvGraphicFramePr/>
          <p:nvPr/>
        </p:nvGraphicFramePr>
        <p:xfrm>
          <a:off x="214282" y="4214818"/>
          <a:ext cx="8715436" cy="18573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図 6" descr="gent.jpg"/>
          <p:cNvPicPr>
            <a:picLocks noChangeAspect="1"/>
          </p:cNvPicPr>
          <p:nvPr/>
        </p:nvPicPr>
        <p:blipFill>
          <a:blip r:embed="rId6"/>
          <a:stretch>
            <a:fillRect/>
          </a:stretch>
        </p:blipFill>
        <p:spPr>
          <a:xfrm>
            <a:off x="142844" y="1073665"/>
            <a:ext cx="8358246" cy="2926839"/>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まとめ</a:t>
            </a:r>
            <a:endParaRPr kumimoji="1" lang="ja-JP" altLang="en-US" dirty="0"/>
          </a:p>
        </p:txBody>
      </p:sp>
      <p:sp>
        <p:nvSpPr>
          <p:cNvPr id="3" name="コンテンツ プレースホルダ 2"/>
          <p:cNvSpPr>
            <a:spLocks noGrp="1"/>
          </p:cNvSpPr>
          <p:nvPr>
            <p:ph idx="1"/>
          </p:nvPr>
        </p:nvSpPr>
        <p:spPr/>
        <p:txBody>
          <a:bodyPr/>
          <a:lstStyle/>
          <a:p>
            <a:pPr>
              <a:lnSpc>
                <a:spcPct val="100000"/>
              </a:lnSpc>
            </a:pPr>
            <a:r>
              <a:rPr lang="en-US" altLang="ja-JP" sz="2000" dirty="0" smtClean="0">
                <a:solidFill>
                  <a:srgbClr val="0070C0"/>
                </a:solidFill>
              </a:rPr>
              <a:t>k</a:t>
            </a:r>
            <a:r>
              <a:rPr kumimoji="1" lang="en-US" altLang="ja-JP" sz="2000" dirty="0" smtClean="0">
                <a:solidFill>
                  <a:srgbClr val="0070C0"/>
                </a:solidFill>
              </a:rPr>
              <a:t>ernel</a:t>
            </a:r>
            <a:r>
              <a:rPr kumimoji="1" lang="ja-JP" altLang="en-US" sz="2000" dirty="0" smtClean="0">
                <a:solidFill>
                  <a:srgbClr val="0070C0"/>
                </a:solidFill>
              </a:rPr>
              <a:t> 源流開発は軌道に乗り、成果が見えるようになってきた</a:t>
            </a:r>
            <a:r>
              <a:rPr kumimoji="1" lang="en-US" altLang="ja-JP" sz="2000" dirty="0" smtClean="0">
                <a:solidFill>
                  <a:srgbClr val="0070C0"/>
                </a:solidFill>
              </a:rPr>
              <a:t/>
            </a:r>
            <a:br>
              <a:rPr kumimoji="1" lang="en-US" altLang="ja-JP" sz="2000" dirty="0" smtClean="0">
                <a:solidFill>
                  <a:srgbClr val="0070C0"/>
                </a:solidFill>
              </a:rPr>
            </a:br>
            <a:r>
              <a:rPr kumimoji="1" lang="ja-JP" altLang="en-US" sz="2000" dirty="0" smtClean="0">
                <a:solidFill>
                  <a:srgbClr val="0070C0"/>
                </a:solidFill>
              </a:rPr>
              <a:t>継続して、品質</a:t>
            </a:r>
            <a:r>
              <a:rPr lang="ja-JP" altLang="en-US" sz="2000" dirty="0" smtClean="0">
                <a:solidFill>
                  <a:srgbClr val="0070C0"/>
                </a:solidFill>
              </a:rPr>
              <a:t>改善、機能強化を推進していく</a:t>
            </a:r>
            <a:endParaRPr kumimoji="1" lang="en-US" altLang="ja-JP" sz="2000" dirty="0" smtClean="0">
              <a:solidFill>
                <a:srgbClr val="0070C0"/>
              </a:solidFill>
            </a:endParaRPr>
          </a:p>
          <a:p>
            <a:pPr>
              <a:lnSpc>
                <a:spcPct val="100000"/>
              </a:lnSpc>
            </a:pPr>
            <a:endParaRPr lang="en-US" altLang="ja-JP" sz="2000" dirty="0" smtClean="0">
              <a:solidFill>
                <a:srgbClr val="0070C0"/>
              </a:solidFill>
            </a:endParaRPr>
          </a:p>
          <a:p>
            <a:pPr>
              <a:lnSpc>
                <a:spcPct val="100000"/>
              </a:lnSpc>
            </a:pPr>
            <a:r>
              <a:rPr kumimoji="1" lang="en-US" altLang="ja-JP" sz="2000" dirty="0" smtClean="0">
                <a:solidFill>
                  <a:srgbClr val="0070C0"/>
                </a:solidFill>
              </a:rPr>
              <a:t>Linux</a:t>
            </a:r>
            <a:r>
              <a:rPr kumimoji="1" lang="ja-JP" altLang="en-US" sz="2000" dirty="0" smtClean="0">
                <a:solidFill>
                  <a:srgbClr val="0070C0"/>
                </a:solidFill>
              </a:rPr>
              <a:t> 用の </a:t>
            </a:r>
            <a:r>
              <a:rPr kumimoji="1" lang="en-US" altLang="ja-JP" sz="2000" dirty="0" smtClean="0">
                <a:solidFill>
                  <a:srgbClr val="0070C0"/>
                </a:solidFill>
              </a:rPr>
              <a:t>GNU</a:t>
            </a:r>
            <a:r>
              <a:rPr kumimoji="1" lang="ja-JP" altLang="en-US" sz="2000" dirty="0" smtClean="0">
                <a:solidFill>
                  <a:srgbClr val="0070C0"/>
                </a:solidFill>
              </a:rPr>
              <a:t> </a:t>
            </a:r>
            <a:r>
              <a:rPr kumimoji="1" lang="en-US" altLang="ja-JP" sz="2000" dirty="0" smtClean="0">
                <a:solidFill>
                  <a:srgbClr val="0070C0"/>
                </a:solidFill>
              </a:rPr>
              <a:t>Tools</a:t>
            </a:r>
            <a:r>
              <a:rPr kumimoji="1" lang="ja-JP" altLang="en-US" sz="2000" dirty="0" smtClean="0">
                <a:solidFill>
                  <a:srgbClr val="0070C0"/>
                </a:solidFill>
              </a:rPr>
              <a:t> 環境整備に関しては、</a:t>
            </a:r>
            <a:r>
              <a:rPr kumimoji="1" lang="en-US" altLang="ja-JP" sz="2000" dirty="0" smtClean="0">
                <a:solidFill>
                  <a:srgbClr val="0070C0"/>
                </a:solidFill>
              </a:rPr>
              <a:t>KPIT</a:t>
            </a:r>
            <a:r>
              <a:rPr kumimoji="1" lang="ja-JP" altLang="en-US" sz="2000" dirty="0" smtClean="0">
                <a:solidFill>
                  <a:srgbClr val="0070C0"/>
                </a:solidFill>
              </a:rPr>
              <a:t> による下流の</a:t>
            </a:r>
            <a:r>
              <a:rPr kumimoji="1" lang="en-US" altLang="ja-JP" sz="2000" dirty="0" smtClean="0">
                <a:solidFill>
                  <a:srgbClr val="0070C0"/>
                </a:solidFill>
              </a:rPr>
              <a:t/>
            </a:r>
            <a:br>
              <a:rPr kumimoji="1" lang="en-US" altLang="ja-JP" sz="2000" dirty="0" smtClean="0">
                <a:solidFill>
                  <a:srgbClr val="0070C0"/>
                </a:solidFill>
              </a:rPr>
            </a:br>
            <a:r>
              <a:rPr kumimoji="1" lang="ja-JP" altLang="en-US" sz="2000" dirty="0" smtClean="0">
                <a:solidFill>
                  <a:srgbClr val="0070C0"/>
                </a:solidFill>
              </a:rPr>
              <a:t>環境（リリース、サポート） は機能しはじめたが、上流の開発、品質改善</a:t>
            </a:r>
            <a:r>
              <a:rPr kumimoji="1" lang="en-US" altLang="ja-JP" sz="2000" dirty="0" smtClean="0">
                <a:solidFill>
                  <a:srgbClr val="0070C0"/>
                </a:solidFill>
              </a:rPr>
              <a:t/>
            </a:r>
            <a:br>
              <a:rPr kumimoji="1" lang="en-US" altLang="ja-JP" sz="2000" dirty="0" smtClean="0">
                <a:solidFill>
                  <a:srgbClr val="0070C0"/>
                </a:solidFill>
              </a:rPr>
            </a:br>
            <a:r>
              <a:rPr lang="ja-JP" altLang="en-US" sz="2000" dirty="0" smtClean="0">
                <a:solidFill>
                  <a:srgbClr val="0070C0"/>
                </a:solidFill>
              </a:rPr>
              <a:t>および マスターコードへの還元についてはまだ課題が多い。</a:t>
            </a:r>
            <a:endParaRPr lang="en-US" altLang="ja-JP" sz="2000" dirty="0" smtClean="0">
              <a:solidFill>
                <a:srgbClr val="0070C0"/>
              </a:solidFill>
            </a:endParaRPr>
          </a:p>
          <a:p>
            <a:pPr>
              <a:lnSpc>
                <a:spcPct val="100000"/>
              </a:lnSpc>
            </a:pPr>
            <a:endParaRPr kumimoji="1" lang="en-US" altLang="ja-JP" sz="2000" dirty="0" smtClean="0">
              <a:solidFill>
                <a:srgbClr val="0070C0"/>
              </a:solidFill>
            </a:endParaRPr>
          </a:p>
          <a:p>
            <a:pPr>
              <a:lnSpc>
                <a:spcPct val="100000"/>
              </a:lnSpc>
            </a:pPr>
            <a:r>
              <a:rPr lang="en-US" altLang="ja-JP" sz="2000" dirty="0" smtClean="0">
                <a:solidFill>
                  <a:srgbClr val="0070C0"/>
                </a:solidFill>
              </a:rPr>
              <a:t>FSF</a:t>
            </a:r>
            <a:r>
              <a:rPr lang="ja-JP" altLang="en-US" sz="2000" dirty="0" smtClean="0">
                <a:solidFill>
                  <a:srgbClr val="0070C0"/>
                </a:solidFill>
              </a:rPr>
              <a:t> と強固なパイプを持っている </a:t>
            </a:r>
            <a:r>
              <a:rPr lang="en-US" altLang="ja-JP" sz="2000" dirty="0" smtClean="0">
                <a:solidFill>
                  <a:srgbClr val="0070C0"/>
                </a:solidFill>
              </a:rPr>
              <a:t>Code</a:t>
            </a:r>
            <a:r>
              <a:rPr lang="ja-JP" altLang="en-US" sz="2000" dirty="0" smtClean="0">
                <a:solidFill>
                  <a:srgbClr val="0070C0"/>
                </a:solidFill>
              </a:rPr>
              <a:t> </a:t>
            </a:r>
            <a:r>
              <a:rPr lang="en-US" altLang="ja-JP" sz="2000" dirty="0" smtClean="0">
                <a:solidFill>
                  <a:srgbClr val="0070C0"/>
                </a:solidFill>
              </a:rPr>
              <a:t>Sorcery</a:t>
            </a:r>
            <a:r>
              <a:rPr lang="ja-JP" altLang="en-US" sz="2000" dirty="0" smtClean="0">
                <a:solidFill>
                  <a:srgbClr val="0070C0"/>
                </a:solidFill>
              </a:rPr>
              <a:t> の活用を検討開始</a:t>
            </a:r>
            <a:r>
              <a:rPr lang="en-US" altLang="ja-JP" sz="2000" dirty="0" smtClean="0">
                <a:solidFill>
                  <a:srgbClr val="0070C0"/>
                </a:solidFill>
              </a:rPr>
              <a:t/>
            </a:r>
            <a:br>
              <a:rPr lang="en-US" altLang="ja-JP" sz="2000" dirty="0" smtClean="0">
                <a:solidFill>
                  <a:srgbClr val="0070C0"/>
                </a:solidFill>
              </a:rPr>
            </a:br>
            <a:r>
              <a:rPr lang="en-US" altLang="ja-JP" sz="2000" dirty="0" smtClean="0">
                <a:solidFill>
                  <a:srgbClr val="0070C0"/>
                </a:solidFill>
              </a:rPr>
              <a:t>FSF</a:t>
            </a:r>
            <a:r>
              <a:rPr lang="ja-JP" altLang="en-US" sz="2000" dirty="0" smtClean="0">
                <a:solidFill>
                  <a:srgbClr val="0070C0"/>
                </a:solidFill>
              </a:rPr>
              <a:t> が管理する </a:t>
            </a:r>
            <a:r>
              <a:rPr lang="en-US" altLang="ja-JP" sz="2000" dirty="0" smtClean="0">
                <a:solidFill>
                  <a:srgbClr val="0070C0"/>
                </a:solidFill>
              </a:rPr>
              <a:t>GNU</a:t>
            </a:r>
            <a:r>
              <a:rPr lang="ja-JP" altLang="en-US" sz="2000" dirty="0" smtClean="0">
                <a:solidFill>
                  <a:srgbClr val="0070C0"/>
                </a:solidFill>
              </a:rPr>
              <a:t> </a:t>
            </a:r>
            <a:r>
              <a:rPr lang="en-US" altLang="ja-JP" sz="2000" dirty="0" smtClean="0">
                <a:solidFill>
                  <a:srgbClr val="0070C0"/>
                </a:solidFill>
              </a:rPr>
              <a:t>tools</a:t>
            </a:r>
            <a:r>
              <a:rPr lang="ja-JP" altLang="en-US" sz="2000" dirty="0" smtClean="0">
                <a:solidFill>
                  <a:srgbClr val="0070C0"/>
                </a:solidFill>
              </a:rPr>
              <a:t> の源流 （</a:t>
            </a:r>
            <a:r>
              <a:rPr lang="en-US" altLang="ja-JP" sz="2000" dirty="0" smtClean="0">
                <a:solidFill>
                  <a:srgbClr val="0070C0"/>
                </a:solidFill>
              </a:rPr>
              <a:t>=</a:t>
            </a:r>
            <a:r>
              <a:rPr lang="ja-JP" altLang="en-US" sz="2000" dirty="0" smtClean="0">
                <a:solidFill>
                  <a:srgbClr val="0070C0"/>
                </a:solidFill>
              </a:rPr>
              <a:t> </a:t>
            </a:r>
            <a:r>
              <a:rPr lang="en-US" altLang="ja-JP" sz="2000" dirty="0" smtClean="0">
                <a:solidFill>
                  <a:srgbClr val="0070C0"/>
                </a:solidFill>
              </a:rPr>
              <a:t>HEAD</a:t>
            </a:r>
            <a:r>
              <a:rPr lang="ja-JP" altLang="en-US" sz="2000" dirty="0" smtClean="0">
                <a:solidFill>
                  <a:srgbClr val="0070C0"/>
                </a:solidFill>
              </a:rPr>
              <a:t>） への還元を前提として</a:t>
            </a:r>
            <a:r>
              <a:rPr lang="en-US" altLang="ja-JP" sz="2000" dirty="0" smtClean="0">
                <a:solidFill>
                  <a:srgbClr val="0070C0"/>
                </a:solidFill>
              </a:rPr>
              <a:t/>
            </a:r>
            <a:br>
              <a:rPr lang="en-US" altLang="ja-JP" sz="2000" dirty="0" smtClean="0">
                <a:solidFill>
                  <a:srgbClr val="0070C0"/>
                </a:solidFill>
              </a:rPr>
            </a:br>
            <a:r>
              <a:rPr lang="en-US" altLang="ja-JP" sz="2000" dirty="0" smtClean="0">
                <a:solidFill>
                  <a:srgbClr val="0070C0"/>
                </a:solidFill>
              </a:rPr>
              <a:t>SH-2A</a:t>
            </a:r>
            <a:r>
              <a:rPr lang="ja-JP" altLang="en-US" sz="2000" dirty="0" smtClean="0">
                <a:solidFill>
                  <a:srgbClr val="0070C0"/>
                </a:solidFill>
              </a:rPr>
              <a:t> に対応するための </a:t>
            </a:r>
            <a:r>
              <a:rPr lang="en-US" altLang="ja-JP" sz="2000" dirty="0" smtClean="0">
                <a:solidFill>
                  <a:srgbClr val="0070C0"/>
                </a:solidFill>
              </a:rPr>
              <a:t>ELF-FDPIC</a:t>
            </a:r>
            <a:r>
              <a:rPr lang="ja-JP" altLang="en-US" sz="2000" dirty="0" smtClean="0">
                <a:solidFill>
                  <a:srgbClr val="0070C0"/>
                </a:solidFill>
              </a:rPr>
              <a:t> の開発に着手予定</a:t>
            </a:r>
            <a:endParaRPr lang="en-US" altLang="ja-JP" sz="2000" dirty="0" smtClean="0">
              <a:solidFill>
                <a:srgbClr val="0070C0"/>
              </a:solidFill>
            </a:endParaRPr>
          </a:p>
          <a:p>
            <a:pPr>
              <a:lnSpc>
                <a:spcPct val="100000"/>
              </a:lnSpc>
            </a:pPr>
            <a:endParaRPr kumimoji="1" lang="en-US" altLang="ja-JP" sz="2000" dirty="0" smtClean="0">
              <a:solidFill>
                <a:srgbClr val="0070C0"/>
              </a:solidFill>
            </a:endParaRPr>
          </a:p>
          <a:p>
            <a:pPr>
              <a:lnSpc>
                <a:spcPct val="100000"/>
              </a:lnSpc>
            </a:pPr>
            <a:r>
              <a:rPr lang="en-US" altLang="ja-JP" sz="2000" dirty="0" err="1" smtClean="0">
                <a:solidFill>
                  <a:srgbClr val="0070C0"/>
                </a:solidFill>
              </a:rPr>
              <a:t>Userland</a:t>
            </a:r>
            <a:r>
              <a:rPr lang="ja-JP" altLang="en-US" sz="2000" dirty="0" smtClean="0">
                <a:solidFill>
                  <a:srgbClr val="0070C0"/>
                </a:solidFill>
              </a:rPr>
              <a:t> </a:t>
            </a:r>
            <a:r>
              <a:rPr lang="en-US" altLang="ja-JP" sz="2000" dirty="0" smtClean="0">
                <a:solidFill>
                  <a:srgbClr val="0070C0"/>
                </a:solidFill>
              </a:rPr>
              <a:t>application</a:t>
            </a:r>
            <a:r>
              <a:rPr lang="ja-JP" altLang="en-US" sz="2000" dirty="0" smtClean="0">
                <a:solidFill>
                  <a:srgbClr val="0070C0"/>
                </a:solidFill>
              </a:rPr>
              <a:t> については、</a:t>
            </a:r>
            <a:r>
              <a:rPr lang="en-US" altLang="ja-JP" sz="2000" dirty="0" err="1" smtClean="0">
                <a:solidFill>
                  <a:srgbClr val="0070C0"/>
                </a:solidFill>
              </a:rPr>
              <a:t>SuperH</a:t>
            </a:r>
            <a:r>
              <a:rPr lang="ja-JP" altLang="en-US" sz="2000" dirty="0" smtClean="0">
                <a:solidFill>
                  <a:srgbClr val="0070C0"/>
                </a:solidFill>
              </a:rPr>
              <a:t> をサポートした </a:t>
            </a:r>
            <a:r>
              <a:rPr lang="en-US" altLang="ja-JP" sz="2000" dirty="0" smtClean="0">
                <a:solidFill>
                  <a:srgbClr val="0070C0"/>
                </a:solidFill>
              </a:rPr>
              <a:t>Distribution</a:t>
            </a:r>
            <a:br>
              <a:rPr lang="en-US" altLang="ja-JP" sz="2000" dirty="0" smtClean="0">
                <a:solidFill>
                  <a:srgbClr val="0070C0"/>
                </a:solidFill>
              </a:rPr>
            </a:br>
            <a:r>
              <a:rPr lang="ja-JP" altLang="en-US" sz="2000" dirty="0" smtClean="0">
                <a:solidFill>
                  <a:srgbClr val="0070C0"/>
                </a:solidFill>
              </a:rPr>
              <a:t>である </a:t>
            </a:r>
            <a:r>
              <a:rPr lang="en-US" altLang="ja-JP" sz="2000" dirty="0" err="1" smtClean="0">
                <a:solidFill>
                  <a:srgbClr val="0070C0"/>
                </a:solidFill>
              </a:rPr>
              <a:t>Gentoo</a:t>
            </a:r>
            <a:r>
              <a:rPr lang="ja-JP" altLang="en-US" sz="2000" dirty="0" smtClean="0">
                <a:solidFill>
                  <a:srgbClr val="0070C0"/>
                </a:solidFill>
              </a:rPr>
              <a:t> の活用を検討中 → 運用方法を検討開始した</a:t>
            </a:r>
            <a:endParaRPr lang="en-US" altLang="ja-JP" sz="2000" dirty="0" smtClean="0">
              <a:solidFill>
                <a:srgbClr val="0070C0"/>
              </a:solidFill>
            </a:endParaRPr>
          </a:p>
          <a:p>
            <a:pPr>
              <a:lnSpc>
                <a:spcPct val="100000"/>
              </a:lnSpc>
            </a:pPr>
            <a:endParaRPr lang="en-US" altLang="ja-JP" sz="2000" dirty="0" smtClean="0"/>
          </a:p>
          <a:p>
            <a:pPr>
              <a:lnSpc>
                <a:spcPct val="100000"/>
              </a:lnSpc>
              <a:buNone/>
            </a:pPr>
            <a:r>
              <a:rPr lang="ja-JP" altLang="en-US" sz="2000" dirty="0" smtClean="0">
                <a:solidFill>
                  <a:srgbClr val="FF0000"/>
                </a:solidFill>
              </a:rPr>
              <a:t>ビジネス拡大のための </a:t>
            </a:r>
            <a:r>
              <a:rPr lang="en-US" altLang="ja-JP" sz="2000" dirty="0" smtClean="0">
                <a:solidFill>
                  <a:srgbClr val="FF0000"/>
                </a:solidFill>
              </a:rPr>
              <a:t>BSP</a:t>
            </a:r>
            <a:r>
              <a:rPr lang="ja-JP" altLang="en-US" sz="2000" dirty="0" smtClean="0">
                <a:solidFill>
                  <a:srgbClr val="FF0000"/>
                </a:solidFill>
              </a:rPr>
              <a:t> 整備にすすめるためには、今後 </a:t>
            </a:r>
            <a:r>
              <a:rPr lang="en-US" altLang="ja-JP" sz="2000" dirty="0" smtClean="0">
                <a:solidFill>
                  <a:srgbClr val="FF0000"/>
                </a:solidFill>
              </a:rPr>
              <a:t>GNU</a:t>
            </a:r>
            <a:r>
              <a:rPr lang="ja-JP" altLang="en-US" sz="2000" dirty="0" smtClean="0">
                <a:solidFill>
                  <a:srgbClr val="FF0000"/>
                </a:solidFill>
              </a:rPr>
              <a:t> </a:t>
            </a:r>
            <a:r>
              <a:rPr lang="en-US" altLang="ja-JP" sz="2000" dirty="0" smtClean="0">
                <a:solidFill>
                  <a:srgbClr val="FF0000"/>
                </a:solidFill>
              </a:rPr>
              <a:t>tools</a:t>
            </a:r>
            <a:r>
              <a:rPr lang="ja-JP" altLang="en-US" sz="2000" dirty="0" smtClean="0">
                <a:solidFill>
                  <a:srgbClr val="FF0000"/>
                </a:solidFill>
              </a:rPr>
              <a:t> 及び</a:t>
            </a:r>
            <a:endParaRPr lang="en-US" altLang="ja-JP" sz="2000" dirty="0" smtClean="0">
              <a:solidFill>
                <a:srgbClr val="FF0000"/>
              </a:solidFill>
            </a:endParaRPr>
          </a:p>
          <a:p>
            <a:pPr>
              <a:lnSpc>
                <a:spcPct val="100000"/>
              </a:lnSpc>
              <a:buNone/>
            </a:pPr>
            <a:r>
              <a:rPr lang="en-US" altLang="ja-JP" sz="2000" dirty="0" err="1" smtClean="0">
                <a:solidFill>
                  <a:srgbClr val="FF0000"/>
                </a:solidFill>
              </a:rPr>
              <a:t>Userland</a:t>
            </a:r>
            <a:r>
              <a:rPr lang="ja-JP" altLang="en-US" sz="2000" dirty="0" smtClean="0">
                <a:solidFill>
                  <a:srgbClr val="FF0000"/>
                </a:solidFill>
              </a:rPr>
              <a:t> の整備が課題。 三位一体となった環境整備でビジネス拡大を目指す</a:t>
            </a:r>
            <a:endParaRPr lang="en-US" altLang="ja-JP" sz="2000" dirty="0" smtClean="0">
              <a:solidFill>
                <a:srgbClr val="FF0000"/>
              </a:solidFill>
            </a:endParaRPr>
          </a:p>
        </p:txBody>
      </p:sp>
      <p:sp>
        <p:nvSpPr>
          <p:cNvPr id="4" name="スライド番号プレースホルダ 3"/>
          <p:cNvSpPr>
            <a:spLocks noGrp="1"/>
          </p:cNvSpPr>
          <p:nvPr>
            <p:ph type="sldNum" sz="quarter" idx="10"/>
          </p:nvPr>
        </p:nvSpPr>
        <p:spPr/>
        <p:txBody>
          <a:bodyPr/>
          <a:lstStyle/>
          <a:p>
            <a:pPr>
              <a:defRPr/>
            </a:pPr>
            <a:fld id="{93A36C13-E645-46A7-93C5-9B7E72A6AD31}" type="slidenum">
              <a:rPr lang="en-US" altLang="ja-JP" smtClean="0"/>
              <a:pPr>
                <a:defRPr/>
              </a:pPr>
              <a:t>18</a:t>
            </a:fld>
            <a:endParaRPr lang="en-US" altLang="ja-JP" dirty="0"/>
          </a:p>
        </p:txBody>
      </p:sp>
    </p:spTree>
  </p:cSld>
  <p:clrMapOvr>
    <a:masterClrMapping/>
  </p:clrMapOvr>
</p:sld>
</file>

<file path=ppt/theme/theme1.xml><?xml version="1.0" encoding="utf-8"?>
<a:theme xmlns:a="http://schemas.openxmlformats.org/drawingml/2006/main" name="RSO2007_theme">
  <a:themeElements>
    <a:clrScheme name="デザート">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Default Design">
      <a:majorFont>
        <a:latin typeface="Arial"/>
        <a:ea typeface=""/>
        <a:cs typeface=""/>
      </a:majorFont>
      <a:minorFont>
        <a:latin typeface="Arial"/>
        <a:ea typeface=""/>
        <a:cs typeface=""/>
      </a:minorFont>
    </a:fontScheme>
    <a:fmtScheme name="シック">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RSO2007_theme</Template>
  <TotalTime>509</TotalTime>
  <Words>835</Words>
  <Application>Microsoft Office PowerPoint</Application>
  <PresentationFormat>画面に合わせる (4:3)</PresentationFormat>
  <Paragraphs>259</Paragraphs>
  <Slides>18</Slides>
  <Notes>0</Notes>
  <HiddenSlides>0</HiddenSlides>
  <MMClips>0</MMClips>
  <ScaleCrop>false</ScaleCrop>
  <HeadingPairs>
    <vt:vector size="4" baseType="variant">
      <vt:variant>
        <vt:lpstr>テーマ</vt:lpstr>
      </vt:variant>
      <vt:variant>
        <vt:i4>1</vt:i4>
      </vt:variant>
      <vt:variant>
        <vt:lpstr>スライド タイトル</vt:lpstr>
      </vt:variant>
      <vt:variant>
        <vt:i4>18</vt:i4>
      </vt:variant>
    </vt:vector>
  </HeadingPairs>
  <TitlesOfParts>
    <vt:vector size="19" baseType="lpstr">
      <vt:lpstr>RSO2007_theme</vt:lpstr>
      <vt:lpstr>Linux Support Status Updates 　2007-08</vt:lpstr>
      <vt:lpstr>kernel 開発サイクルへ参加 → 品質向上に取り組んだ</vt:lpstr>
      <vt:lpstr>kernel は相当良くなってきた （顧客も注目している）…..　が、</vt:lpstr>
      <vt:lpstr>（補足）　Paul Mundt 最新の活動成果 </vt:lpstr>
      <vt:lpstr>Opensource の Eco System （＝検疫システム）</vt:lpstr>
      <vt:lpstr>先行顧客から特に評価（応援）されたのは ⇒ QA Cycle</vt:lpstr>
      <vt:lpstr>Linux BSP 構成要素</vt:lpstr>
      <vt:lpstr>Linux kernel API における後方互換性の意図的な排除</vt:lpstr>
      <vt:lpstr>BSP release cycle</vt:lpstr>
      <vt:lpstr>BSP component　・・・・ 現状のカバレージでは不十分 </vt:lpstr>
      <vt:lpstr>GCC problem on SH-Linux  from SH-Linux ML</vt:lpstr>
      <vt:lpstr>GNU tools components</vt:lpstr>
      <vt:lpstr>SuperH Linux GNU tools related party</vt:lpstr>
      <vt:lpstr>SH-4AL confusion</vt:lpstr>
      <vt:lpstr>glibc vs uclibc → uclibc への全面移行を検討開始</vt:lpstr>
      <vt:lpstr>ELF-FDPIC　based on uclibc environment</vt:lpstr>
      <vt:lpstr>Gentoo distribution への取り組み</vt:lpstr>
      <vt:lpstr>まとめ</vt:lpstr>
    </vt:vector>
  </TitlesOfParts>
  <Company>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スライド 1</dc:title>
  <dc:creator>宗像尚郎</dc:creator>
  <cp:lastModifiedBy>munakata</cp:lastModifiedBy>
  <cp:revision>103</cp:revision>
  <dcterms:created xsi:type="dcterms:W3CDTF">2007-08-22T01:11:05Z</dcterms:created>
  <dcterms:modified xsi:type="dcterms:W3CDTF">2007-08-23T00:41:31Z</dcterms:modified>
</cp:coreProperties>
</file>