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quickStyle6.xml" ContentType="application/vnd.openxmlformats-officedocument.drawingml.diagramStyle+xml"/>
  <Override PartName="/ppt/diagrams/quickStyle7.xml" ContentType="application/vnd.openxmlformats-officedocument.drawingml.diagramStyl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diagrams/layout8.xml" ContentType="application/vnd.openxmlformats-officedocument.drawingml.diagram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6"/>
  </p:notesMasterIdLst>
  <p:sldIdLst>
    <p:sldId id="256" r:id="rId2"/>
    <p:sldId id="261" r:id="rId3"/>
    <p:sldId id="269" r:id="rId4"/>
    <p:sldId id="270" r:id="rId5"/>
    <p:sldId id="258" r:id="rId6"/>
    <p:sldId id="262" r:id="rId7"/>
    <p:sldId id="259" r:id="rId8"/>
    <p:sldId id="260" r:id="rId9"/>
    <p:sldId id="263" r:id="rId10"/>
    <p:sldId id="264" r:id="rId11"/>
    <p:sldId id="266" r:id="rId12"/>
    <p:sldId id="267" r:id="rId13"/>
    <p:sldId id="265" r:id="rId14"/>
    <p:sldId id="271" r:id="rId15"/>
    <p:sldId id="272" r:id="rId16"/>
    <p:sldId id="273" r:id="rId17"/>
    <p:sldId id="274" r:id="rId18"/>
    <p:sldId id="277" r:id="rId19"/>
    <p:sldId id="275" r:id="rId20"/>
    <p:sldId id="276" r:id="rId21"/>
    <p:sldId id="278" r:id="rId22"/>
    <p:sldId id="279" r:id="rId23"/>
    <p:sldId id="280" r:id="rId24"/>
    <p:sldId id="281" r:id="rId25"/>
  </p:sldIdLst>
  <p:sldSz cx="9144000" cy="6858000" type="screen4x3"/>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FFFF99"/>
    <a:srgbClr val="FFE1FF"/>
    <a:srgbClr val="FFCCFF"/>
    <a:srgbClr val="CC0066"/>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ABFCF23-3B69-468F-B69F-88F6DE6A72F2}" styleName="中間スタイル 1 - アクセント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中間スタイル 1 - アクセント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中間スタイル 1 - アクセント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00" d="100"/>
          <a:sy n="100" d="100"/>
        </p:scale>
        <p:origin x="-21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8DFECD-2359-437A-8D3C-B27905849974}" type="doc">
      <dgm:prSet loTypeId="urn:microsoft.com/office/officeart/2005/8/layout/process4" loCatId="process" qsTypeId="urn:microsoft.com/office/officeart/2005/8/quickstyle/simple1" qsCatId="simple" csTypeId="urn:microsoft.com/office/officeart/2005/8/colors/colorful4" csCatId="colorful" phldr="1"/>
      <dgm:spPr/>
      <dgm:t>
        <a:bodyPr/>
        <a:lstStyle/>
        <a:p>
          <a:endParaRPr kumimoji="1" lang="ja-JP" altLang="en-US"/>
        </a:p>
      </dgm:t>
    </dgm:pt>
    <dgm:pt modelId="{BFAEC2B4-FFF4-428A-A9E2-FA94C272C135}">
      <dgm:prSet phldrT="[テキスト]"/>
      <dgm:spPr/>
      <dgm:t>
        <a:bodyPr/>
        <a:lstStyle/>
        <a:p>
          <a:r>
            <a:rPr kumimoji="1" lang="ja-JP" altLang="en-US" dirty="0" smtClean="0">
              <a:latin typeface="+mn-lt"/>
            </a:rPr>
            <a:t>ルネサス内にはオープンソースに対する統括部署がなかった</a:t>
          </a:r>
          <a:endParaRPr kumimoji="1" lang="ja-JP" altLang="en-US" dirty="0">
            <a:latin typeface="+mn-lt"/>
          </a:endParaRPr>
        </a:p>
      </dgm:t>
    </dgm:pt>
    <dgm:pt modelId="{12A7F9B8-C49E-481A-9DF0-DE4A17F1E6F2}" type="parTrans" cxnId="{359C9C3F-0D94-4F61-9F1F-F6CFEB3FD4D7}">
      <dgm:prSet/>
      <dgm:spPr/>
      <dgm:t>
        <a:bodyPr/>
        <a:lstStyle/>
        <a:p>
          <a:endParaRPr kumimoji="1" lang="ja-JP" altLang="en-US"/>
        </a:p>
      </dgm:t>
    </dgm:pt>
    <dgm:pt modelId="{80912F57-7121-4F99-B766-14297D8DE36D}" type="sibTrans" cxnId="{359C9C3F-0D94-4F61-9F1F-F6CFEB3FD4D7}">
      <dgm:prSet/>
      <dgm:spPr/>
      <dgm:t>
        <a:bodyPr/>
        <a:lstStyle/>
        <a:p>
          <a:endParaRPr kumimoji="1" lang="ja-JP" altLang="en-US"/>
        </a:p>
      </dgm:t>
    </dgm:pt>
    <dgm:pt modelId="{B0A37349-7CB1-4B74-AC26-44DF671C5417}">
      <dgm:prSet phldrT="[テキスト]"/>
      <dgm:spPr/>
      <dgm:t>
        <a:bodyPr/>
        <a:lstStyle/>
        <a:p>
          <a:r>
            <a:rPr kumimoji="1" lang="en-US" altLang="ja-JP" dirty="0" smtClean="0">
              <a:latin typeface="+mn-lt"/>
            </a:rPr>
            <a:t>Renesas</a:t>
          </a:r>
          <a:r>
            <a:rPr kumimoji="1" lang="ja-JP" altLang="en-US" dirty="0" smtClean="0">
              <a:latin typeface="+mn-lt"/>
            </a:rPr>
            <a:t> は </a:t>
          </a:r>
          <a:r>
            <a:rPr kumimoji="1" lang="en-US" altLang="ja-JP" dirty="0" smtClean="0">
              <a:latin typeface="+mn-lt"/>
            </a:rPr>
            <a:t>3</a:t>
          </a:r>
          <a:r>
            <a:rPr kumimoji="1" lang="en-US" altLang="ja-JP" baseline="30000" dirty="0" smtClean="0">
              <a:latin typeface="+mn-lt"/>
            </a:rPr>
            <a:t>rd</a:t>
          </a:r>
          <a:r>
            <a:rPr kumimoji="1" lang="ja-JP" altLang="en-US" dirty="0" smtClean="0">
              <a:latin typeface="+mn-lt"/>
            </a:rPr>
            <a:t> </a:t>
          </a:r>
          <a:r>
            <a:rPr kumimoji="1" lang="en-US" altLang="ja-JP" dirty="0" smtClean="0">
              <a:latin typeface="+mn-lt"/>
            </a:rPr>
            <a:t>Party</a:t>
          </a:r>
          <a:r>
            <a:rPr kumimoji="1" lang="ja-JP" altLang="en-US" dirty="0" smtClean="0">
              <a:latin typeface="+mn-lt"/>
            </a:rPr>
            <a:t> </a:t>
          </a:r>
          <a:r>
            <a:rPr kumimoji="1" lang="en-US" altLang="ja-JP" dirty="0" err="1" smtClean="0">
              <a:latin typeface="+mn-lt"/>
            </a:rPr>
            <a:t>Sier</a:t>
          </a:r>
          <a:r>
            <a:rPr kumimoji="1" lang="ja-JP" altLang="en-US" dirty="0" smtClean="0">
              <a:latin typeface="+mn-lt"/>
            </a:rPr>
            <a:t> に顧客向け </a:t>
          </a:r>
          <a:r>
            <a:rPr kumimoji="1" lang="en-US" altLang="ja-JP" dirty="0" smtClean="0">
              <a:latin typeface="+mn-lt"/>
            </a:rPr>
            <a:t>Linux</a:t>
          </a:r>
          <a:r>
            <a:rPr kumimoji="1" lang="ja-JP" altLang="en-US" dirty="0" smtClean="0">
              <a:latin typeface="+mn-lt"/>
            </a:rPr>
            <a:t> </a:t>
          </a:r>
          <a:r>
            <a:rPr kumimoji="1" lang="en-US" altLang="ja-JP" dirty="0" smtClean="0">
              <a:latin typeface="+mn-lt"/>
            </a:rPr>
            <a:t>BSP</a:t>
          </a:r>
          <a:r>
            <a:rPr kumimoji="1" lang="ja-JP" altLang="en-US" dirty="0" smtClean="0">
              <a:latin typeface="+mn-lt"/>
            </a:rPr>
            <a:t> サポートを依頼 </a:t>
          </a:r>
          <a:endParaRPr kumimoji="1" lang="ja-JP" altLang="en-US" dirty="0">
            <a:latin typeface="+mn-lt"/>
          </a:endParaRPr>
        </a:p>
      </dgm:t>
    </dgm:pt>
    <dgm:pt modelId="{0A6598A8-4806-4479-86F9-1BDFE35E3E51}" type="parTrans" cxnId="{9E26B104-DA9E-4E26-8626-268B78B8B6F1}">
      <dgm:prSet/>
      <dgm:spPr/>
      <dgm:t>
        <a:bodyPr/>
        <a:lstStyle/>
        <a:p>
          <a:endParaRPr kumimoji="1" lang="ja-JP" altLang="en-US"/>
        </a:p>
      </dgm:t>
    </dgm:pt>
    <dgm:pt modelId="{DAF8BB20-9BA5-4829-B273-39F87E5E30A0}" type="sibTrans" cxnId="{9E26B104-DA9E-4E26-8626-268B78B8B6F1}">
      <dgm:prSet/>
      <dgm:spPr/>
      <dgm:t>
        <a:bodyPr/>
        <a:lstStyle/>
        <a:p>
          <a:endParaRPr kumimoji="1" lang="ja-JP" altLang="en-US"/>
        </a:p>
      </dgm:t>
    </dgm:pt>
    <dgm:pt modelId="{2D98D017-0A12-467A-A985-0CAB88AD6E39}">
      <dgm:prSet phldrT="[テキスト]"/>
      <dgm:spPr/>
      <dgm:t>
        <a:bodyPr/>
        <a:lstStyle/>
        <a:p>
          <a:r>
            <a:rPr kumimoji="1" lang="ja-JP" altLang="en-US" dirty="0" smtClean="0">
              <a:latin typeface="+mn-lt"/>
            </a:rPr>
            <a:t>顧客開発現場で </a:t>
          </a:r>
          <a:r>
            <a:rPr kumimoji="1" lang="en-US" altLang="ja-JP" dirty="0" smtClean="0">
              <a:latin typeface="+mn-lt"/>
            </a:rPr>
            <a:t>SH</a:t>
          </a:r>
          <a:r>
            <a:rPr kumimoji="1" lang="ja-JP" altLang="en-US" dirty="0" smtClean="0">
              <a:latin typeface="+mn-lt"/>
            </a:rPr>
            <a:t> 固有の環境品質問題が顕在化（</a:t>
          </a:r>
          <a:r>
            <a:rPr kumimoji="1" lang="en-US" altLang="ja-JP" dirty="0" smtClean="0">
              <a:latin typeface="+mn-lt"/>
            </a:rPr>
            <a:t>kernel</a:t>
          </a:r>
          <a:r>
            <a:rPr kumimoji="1" lang="ja-JP" altLang="en-US" dirty="0" err="1" smtClean="0">
              <a:latin typeface="+mn-lt"/>
            </a:rPr>
            <a:t>、</a:t>
          </a:r>
          <a:r>
            <a:rPr kumimoji="1" lang="en-US" altLang="ja-JP" dirty="0" smtClean="0">
              <a:latin typeface="+mn-lt"/>
            </a:rPr>
            <a:t>GNU</a:t>
          </a:r>
          <a:r>
            <a:rPr kumimoji="1" lang="ja-JP" altLang="en-US" dirty="0" smtClean="0">
              <a:latin typeface="+mn-lt"/>
            </a:rPr>
            <a:t> ツール） </a:t>
          </a:r>
          <a:endParaRPr kumimoji="1" lang="ja-JP" altLang="en-US" dirty="0">
            <a:latin typeface="+mn-lt"/>
          </a:endParaRPr>
        </a:p>
      </dgm:t>
    </dgm:pt>
    <dgm:pt modelId="{4BA3F52A-5A48-4999-A939-4E04B1C78783}" type="parTrans" cxnId="{C705E5DD-F51A-47C9-906E-BCA031EFCD21}">
      <dgm:prSet/>
      <dgm:spPr/>
      <dgm:t>
        <a:bodyPr/>
        <a:lstStyle/>
        <a:p>
          <a:endParaRPr kumimoji="1" lang="ja-JP" altLang="en-US"/>
        </a:p>
      </dgm:t>
    </dgm:pt>
    <dgm:pt modelId="{154C73C5-7B5F-4BDF-86C0-F4C64449C480}" type="sibTrans" cxnId="{C705E5DD-F51A-47C9-906E-BCA031EFCD21}">
      <dgm:prSet/>
      <dgm:spPr/>
      <dgm:t>
        <a:bodyPr/>
        <a:lstStyle/>
        <a:p>
          <a:endParaRPr kumimoji="1" lang="ja-JP" altLang="en-US"/>
        </a:p>
      </dgm:t>
    </dgm:pt>
    <dgm:pt modelId="{29A4EEE6-0A1F-48C1-956B-36A6F26F5A3C}">
      <dgm:prSet phldrT="[テキスト]"/>
      <dgm:spPr/>
      <dgm:t>
        <a:bodyPr/>
        <a:lstStyle/>
        <a:p>
          <a:r>
            <a:rPr kumimoji="1" lang="ja-JP" altLang="en-US" dirty="0" smtClean="0">
              <a:latin typeface="+mn-lt"/>
            </a:rPr>
            <a:t>顧客に向き合っているフロント部門は、</a:t>
          </a:r>
          <a:r>
            <a:rPr kumimoji="1" lang="en-US" altLang="ja-JP" dirty="0" smtClean="0">
              <a:latin typeface="+mn-lt"/>
            </a:rPr>
            <a:t>3</a:t>
          </a:r>
          <a:r>
            <a:rPr kumimoji="1" lang="en-US" altLang="ja-JP" baseline="30000" dirty="0" smtClean="0">
              <a:latin typeface="+mn-lt"/>
            </a:rPr>
            <a:t>rd</a:t>
          </a:r>
          <a:r>
            <a:rPr kumimoji="1" lang="en-US" altLang="ja-JP" dirty="0" smtClean="0">
              <a:latin typeface="+mn-lt"/>
            </a:rPr>
            <a:t> Party</a:t>
          </a:r>
          <a:r>
            <a:rPr kumimoji="1" lang="ja-JP" altLang="en-US" dirty="0" smtClean="0">
              <a:latin typeface="+mn-lt"/>
            </a:rPr>
            <a:t>　</a:t>
          </a:r>
          <a:r>
            <a:rPr kumimoji="1" lang="en-US" altLang="ja-JP" dirty="0" smtClean="0">
              <a:latin typeface="+mn-lt"/>
            </a:rPr>
            <a:t>SIer </a:t>
          </a:r>
          <a:r>
            <a:rPr kumimoji="1" lang="ja-JP" altLang="en-US" dirty="0" smtClean="0">
              <a:latin typeface="+mn-lt"/>
            </a:rPr>
            <a:t>の活用で局面を打開できると期待</a:t>
          </a:r>
          <a:r>
            <a:rPr kumimoji="1" lang="en-US" altLang="ja-JP" dirty="0" smtClean="0">
              <a:latin typeface="+mn-lt"/>
            </a:rPr>
            <a:t/>
          </a:r>
          <a:br>
            <a:rPr kumimoji="1" lang="en-US" altLang="ja-JP" dirty="0" smtClean="0">
              <a:latin typeface="+mn-lt"/>
            </a:rPr>
          </a:br>
          <a:r>
            <a:rPr kumimoji="1" lang="ja-JP" altLang="en-US" dirty="0" smtClean="0">
              <a:latin typeface="+mn-lt"/>
            </a:rPr>
            <a:t>しかし元ネタが悪ければ </a:t>
          </a:r>
          <a:r>
            <a:rPr kumimoji="1" lang="en-US" altLang="ja-JP" dirty="0" smtClean="0">
              <a:latin typeface="+mn-lt"/>
            </a:rPr>
            <a:t>3</a:t>
          </a:r>
          <a:r>
            <a:rPr kumimoji="1" lang="en-US" altLang="ja-JP" baseline="30000" dirty="0" smtClean="0">
              <a:latin typeface="+mn-lt"/>
            </a:rPr>
            <a:t>rd</a:t>
          </a:r>
          <a:r>
            <a:rPr kumimoji="1" lang="ja-JP" altLang="en-US" dirty="0" smtClean="0">
              <a:latin typeface="+mn-lt"/>
            </a:rPr>
            <a:t> </a:t>
          </a:r>
          <a:r>
            <a:rPr kumimoji="1" lang="en-US" altLang="ja-JP" dirty="0" smtClean="0">
              <a:latin typeface="+mn-lt"/>
            </a:rPr>
            <a:t>Party</a:t>
          </a:r>
          <a:r>
            <a:rPr kumimoji="1" lang="ja-JP" altLang="en-US" dirty="0" smtClean="0">
              <a:latin typeface="+mn-lt"/>
            </a:rPr>
            <a:t> </a:t>
          </a:r>
          <a:r>
            <a:rPr kumimoji="1" lang="en-US" altLang="ja-JP" dirty="0" err="1" smtClean="0">
              <a:latin typeface="+mn-lt"/>
            </a:rPr>
            <a:t>Sier</a:t>
          </a:r>
          <a:r>
            <a:rPr kumimoji="1" lang="ja-JP" altLang="en-US" dirty="0" smtClean="0">
              <a:latin typeface="+mn-lt"/>
            </a:rPr>
            <a:t> は顧客を満足させるソリューションを提供できない</a:t>
          </a:r>
          <a:endParaRPr kumimoji="1" lang="ja-JP" altLang="en-US" dirty="0">
            <a:latin typeface="+mn-lt"/>
          </a:endParaRPr>
        </a:p>
      </dgm:t>
    </dgm:pt>
    <dgm:pt modelId="{AA0A25B8-9AD2-4CA2-90F2-9557481692A8}" type="parTrans" cxnId="{A4325AC8-5FC1-4034-A782-1CCBAA6448B1}">
      <dgm:prSet/>
      <dgm:spPr/>
      <dgm:t>
        <a:bodyPr/>
        <a:lstStyle/>
        <a:p>
          <a:endParaRPr kumimoji="1" lang="ja-JP" altLang="en-US"/>
        </a:p>
      </dgm:t>
    </dgm:pt>
    <dgm:pt modelId="{1A507ACF-2072-4075-BD3C-3F5E18E72882}" type="sibTrans" cxnId="{A4325AC8-5FC1-4034-A782-1CCBAA6448B1}">
      <dgm:prSet/>
      <dgm:spPr/>
      <dgm:t>
        <a:bodyPr/>
        <a:lstStyle/>
        <a:p>
          <a:endParaRPr kumimoji="1" lang="ja-JP" altLang="en-US"/>
        </a:p>
      </dgm:t>
    </dgm:pt>
    <dgm:pt modelId="{68817D9A-DA81-404A-95A4-78376A5B31B2}">
      <dgm:prSet phldrT="[テキスト]"/>
      <dgm:spPr/>
      <dgm:t>
        <a:bodyPr/>
        <a:lstStyle/>
        <a:p>
          <a:r>
            <a:rPr kumimoji="1" lang="ja-JP" altLang="en-US" dirty="0" smtClean="0">
              <a:latin typeface="+mn-lt"/>
            </a:rPr>
            <a:t>顧客は </a:t>
          </a:r>
          <a:r>
            <a:rPr kumimoji="1" lang="en-US" altLang="ja-JP" dirty="0" smtClean="0">
              <a:latin typeface="+mn-lt"/>
            </a:rPr>
            <a:t>SH</a:t>
          </a:r>
          <a:r>
            <a:rPr kumimoji="1" lang="ja-JP" altLang="en-US" dirty="0" smtClean="0">
              <a:latin typeface="+mn-lt"/>
            </a:rPr>
            <a:t> に固有な問題は </a:t>
          </a:r>
          <a:r>
            <a:rPr kumimoji="1" lang="en-US" altLang="ja-JP" dirty="0" smtClean="0">
              <a:latin typeface="+mn-lt"/>
            </a:rPr>
            <a:t>Renesas</a:t>
          </a:r>
          <a:r>
            <a:rPr kumimoji="1" lang="ja-JP" altLang="en-US" dirty="0" smtClean="0">
              <a:latin typeface="+mn-lt"/>
            </a:rPr>
            <a:t> が解決すべきと主張</a:t>
          </a:r>
          <a:endParaRPr kumimoji="1" lang="ja-JP" altLang="en-US" dirty="0">
            <a:latin typeface="+mn-lt"/>
          </a:endParaRPr>
        </a:p>
      </dgm:t>
    </dgm:pt>
    <dgm:pt modelId="{D2BF7212-3530-4E16-99D2-D99812117B4B}" type="parTrans" cxnId="{5DA2F395-6B46-4652-A416-7BF92BA0FD58}">
      <dgm:prSet/>
      <dgm:spPr/>
      <dgm:t>
        <a:bodyPr/>
        <a:lstStyle/>
        <a:p>
          <a:endParaRPr kumimoji="1" lang="ja-JP" altLang="en-US"/>
        </a:p>
      </dgm:t>
    </dgm:pt>
    <dgm:pt modelId="{6CCB611D-B613-49B9-82A1-4A12724BC80B}" type="sibTrans" cxnId="{5DA2F395-6B46-4652-A416-7BF92BA0FD58}">
      <dgm:prSet/>
      <dgm:spPr/>
      <dgm:t>
        <a:bodyPr/>
        <a:lstStyle/>
        <a:p>
          <a:endParaRPr kumimoji="1" lang="ja-JP" altLang="en-US"/>
        </a:p>
      </dgm:t>
    </dgm:pt>
    <dgm:pt modelId="{C470E994-5999-4F3A-9BFD-F10A960C6230}">
      <dgm:prSet phldrT="[テキスト]"/>
      <dgm:spPr/>
      <dgm:t>
        <a:bodyPr/>
        <a:lstStyle/>
        <a:p>
          <a:r>
            <a:rPr kumimoji="1" lang="ja-JP" altLang="en-US" dirty="0" smtClean="0">
              <a:latin typeface="+mn-lt"/>
            </a:rPr>
            <a:t>最終的には </a:t>
          </a:r>
          <a:r>
            <a:rPr kumimoji="1" lang="en-US" altLang="ja-JP" dirty="0" smtClean="0">
              <a:latin typeface="+mn-lt"/>
            </a:rPr>
            <a:t>Renesas</a:t>
          </a:r>
          <a:r>
            <a:rPr kumimoji="1" lang="ja-JP" altLang="en-US" dirty="0" smtClean="0">
              <a:latin typeface="+mn-lt"/>
            </a:rPr>
            <a:t> が費用を負担して問題解決せざるを得ない状況に追い込まれた</a:t>
          </a:r>
          <a:r>
            <a:rPr kumimoji="1" lang="en-US" altLang="ja-JP" dirty="0" smtClean="0">
              <a:latin typeface="+mn-lt"/>
            </a:rPr>
            <a:t/>
          </a:r>
          <a:br>
            <a:rPr kumimoji="1" lang="en-US" altLang="ja-JP" dirty="0" smtClean="0">
              <a:latin typeface="+mn-lt"/>
            </a:rPr>
          </a:br>
          <a:r>
            <a:rPr kumimoji="1" lang="ja-JP" altLang="en-US" dirty="0" smtClean="0">
              <a:latin typeface="+mn-lt"/>
            </a:rPr>
            <a:t>案件を受注した部門は被害者意識　→　リナックスは鬼門、できれば回避したいという負の連鎖</a:t>
          </a:r>
          <a:endParaRPr kumimoji="1" lang="ja-JP" altLang="en-US" dirty="0">
            <a:latin typeface="+mn-lt"/>
          </a:endParaRPr>
        </a:p>
      </dgm:t>
    </dgm:pt>
    <dgm:pt modelId="{CBA8D05B-B546-44D6-935C-9C16C986B099}" type="parTrans" cxnId="{56DE77D7-03AF-4586-AEAA-D022921AE7D3}">
      <dgm:prSet/>
      <dgm:spPr/>
      <dgm:t>
        <a:bodyPr/>
        <a:lstStyle/>
        <a:p>
          <a:endParaRPr kumimoji="1" lang="ja-JP" altLang="en-US"/>
        </a:p>
      </dgm:t>
    </dgm:pt>
    <dgm:pt modelId="{C6A78B47-2803-4D55-B97D-CCEB6F6D0E18}" type="sibTrans" cxnId="{56DE77D7-03AF-4586-AEAA-D022921AE7D3}">
      <dgm:prSet/>
      <dgm:spPr/>
      <dgm:t>
        <a:bodyPr/>
        <a:lstStyle/>
        <a:p>
          <a:endParaRPr kumimoji="1" lang="ja-JP" altLang="en-US"/>
        </a:p>
      </dgm:t>
    </dgm:pt>
    <dgm:pt modelId="{AAA3C326-C818-4A2A-AB33-C7FC14EF4A4E}" type="pres">
      <dgm:prSet presAssocID="{9B8DFECD-2359-437A-8D3C-B27905849974}" presName="Name0" presStyleCnt="0">
        <dgm:presLayoutVars>
          <dgm:dir/>
          <dgm:animLvl val="lvl"/>
          <dgm:resizeHandles val="exact"/>
        </dgm:presLayoutVars>
      </dgm:prSet>
      <dgm:spPr/>
      <dgm:t>
        <a:bodyPr/>
        <a:lstStyle/>
        <a:p>
          <a:endParaRPr kumimoji="1" lang="ja-JP" altLang="en-US"/>
        </a:p>
      </dgm:t>
    </dgm:pt>
    <dgm:pt modelId="{34FB3793-DE2B-4506-8A47-E59F93C9592E}" type="pres">
      <dgm:prSet presAssocID="{68817D9A-DA81-404A-95A4-78376A5B31B2}" presName="boxAndChildren" presStyleCnt="0"/>
      <dgm:spPr/>
    </dgm:pt>
    <dgm:pt modelId="{60853D3F-E487-47CF-AF1F-6E3D3C1E5F7E}" type="pres">
      <dgm:prSet presAssocID="{68817D9A-DA81-404A-95A4-78376A5B31B2}" presName="parentTextBox" presStyleLbl="node1" presStyleIdx="0" presStyleCnt="3"/>
      <dgm:spPr/>
      <dgm:t>
        <a:bodyPr/>
        <a:lstStyle/>
        <a:p>
          <a:endParaRPr kumimoji="1" lang="ja-JP" altLang="en-US"/>
        </a:p>
      </dgm:t>
    </dgm:pt>
    <dgm:pt modelId="{2269BB0B-26E5-43F4-A84F-676D25889F06}" type="pres">
      <dgm:prSet presAssocID="{68817D9A-DA81-404A-95A4-78376A5B31B2}" presName="entireBox" presStyleLbl="node1" presStyleIdx="0" presStyleCnt="3"/>
      <dgm:spPr/>
      <dgm:t>
        <a:bodyPr/>
        <a:lstStyle/>
        <a:p>
          <a:endParaRPr kumimoji="1" lang="ja-JP" altLang="en-US"/>
        </a:p>
      </dgm:t>
    </dgm:pt>
    <dgm:pt modelId="{F17DE295-2F06-4EB1-984E-AA449D029557}" type="pres">
      <dgm:prSet presAssocID="{68817D9A-DA81-404A-95A4-78376A5B31B2}" presName="descendantBox" presStyleCnt="0"/>
      <dgm:spPr/>
    </dgm:pt>
    <dgm:pt modelId="{52590885-489B-4007-BD58-6502CB0E7688}" type="pres">
      <dgm:prSet presAssocID="{C470E994-5999-4F3A-9BFD-F10A960C6230}" presName="childTextBox" presStyleLbl="fgAccFollowNode1" presStyleIdx="0" presStyleCnt="3">
        <dgm:presLayoutVars>
          <dgm:bulletEnabled val="1"/>
        </dgm:presLayoutVars>
      </dgm:prSet>
      <dgm:spPr/>
      <dgm:t>
        <a:bodyPr/>
        <a:lstStyle/>
        <a:p>
          <a:endParaRPr kumimoji="1" lang="ja-JP" altLang="en-US"/>
        </a:p>
      </dgm:t>
    </dgm:pt>
    <dgm:pt modelId="{5DCDBADF-7B2A-4CE6-92D7-F6BE4FCA2265}" type="pres">
      <dgm:prSet presAssocID="{154C73C5-7B5F-4BDF-86C0-F4C64449C480}" presName="sp" presStyleCnt="0"/>
      <dgm:spPr/>
    </dgm:pt>
    <dgm:pt modelId="{583C4644-4E20-4C68-A01E-6F1BDE8F5388}" type="pres">
      <dgm:prSet presAssocID="{2D98D017-0A12-467A-A985-0CAB88AD6E39}" presName="arrowAndChildren" presStyleCnt="0"/>
      <dgm:spPr/>
    </dgm:pt>
    <dgm:pt modelId="{DCB5C862-39EB-4884-9CA9-D157C707BFFB}" type="pres">
      <dgm:prSet presAssocID="{2D98D017-0A12-467A-A985-0CAB88AD6E39}" presName="parentTextArrow" presStyleLbl="node1" presStyleIdx="0" presStyleCnt="3"/>
      <dgm:spPr/>
      <dgm:t>
        <a:bodyPr/>
        <a:lstStyle/>
        <a:p>
          <a:endParaRPr kumimoji="1" lang="ja-JP" altLang="en-US"/>
        </a:p>
      </dgm:t>
    </dgm:pt>
    <dgm:pt modelId="{AD8E96FF-9175-4B1C-AA31-4FA68C2C5BB6}" type="pres">
      <dgm:prSet presAssocID="{2D98D017-0A12-467A-A985-0CAB88AD6E39}" presName="arrow" presStyleLbl="node1" presStyleIdx="1" presStyleCnt="3"/>
      <dgm:spPr/>
      <dgm:t>
        <a:bodyPr/>
        <a:lstStyle/>
        <a:p>
          <a:endParaRPr kumimoji="1" lang="ja-JP" altLang="en-US"/>
        </a:p>
      </dgm:t>
    </dgm:pt>
    <dgm:pt modelId="{5C615154-4C14-4D71-BBAD-90CB78227849}" type="pres">
      <dgm:prSet presAssocID="{2D98D017-0A12-467A-A985-0CAB88AD6E39}" presName="descendantArrow" presStyleCnt="0"/>
      <dgm:spPr/>
    </dgm:pt>
    <dgm:pt modelId="{080B035C-15F2-4D9D-AD01-D2C3CE88209C}" type="pres">
      <dgm:prSet presAssocID="{29A4EEE6-0A1F-48C1-956B-36A6F26F5A3C}" presName="childTextArrow" presStyleLbl="fgAccFollowNode1" presStyleIdx="1" presStyleCnt="3">
        <dgm:presLayoutVars>
          <dgm:bulletEnabled val="1"/>
        </dgm:presLayoutVars>
      </dgm:prSet>
      <dgm:spPr/>
      <dgm:t>
        <a:bodyPr/>
        <a:lstStyle/>
        <a:p>
          <a:endParaRPr kumimoji="1" lang="ja-JP" altLang="en-US"/>
        </a:p>
      </dgm:t>
    </dgm:pt>
    <dgm:pt modelId="{FEC38A0D-ED22-4F3C-BED4-B2A6165E567C}" type="pres">
      <dgm:prSet presAssocID="{80912F57-7121-4F99-B766-14297D8DE36D}" presName="sp" presStyleCnt="0"/>
      <dgm:spPr/>
    </dgm:pt>
    <dgm:pt modelId="{4E14DC4E-2CA0-49D2-B7F3-5D74E89C751A}" type="pres">
      <dgm:prSet presAssocID="{BFAEC2B4-FFF4-428A-A9E2-FA94C272C135}" presName="arrowAndChildren" presStyleCnt="0"/>
      <dgm:spPr/>
    </dgm:pt>
    <dgm:pt modelId="{A0DF6857-F271-41AA-A0A2-918D0F492A93}" type="pres">
      <dgm:prSet presAssocID="{BFAEC2B4-FFF4-428A-A9E2-FA94C272C135}" presName="parentTextArrow" presStyleLbl="node1" presStyleIdx="1" presStyleCnt="3"/>
      <dgm:spPr/>
      <dgm:t>
        <a:bodyPr/>
        <a:lstStyle/>
        <a:p>
          <a:endParaRPr kumimoji="1" lang="ja-JP" altLang="en-US"/>
        </a:p>
      </dgm:t>
    </dgm:pt>
    <dgm:pt modelId="{3C5EF89F-9685-4764-9595-4B432F9234F9}" type="pres">
      <dgm:prSet presAssocID="{BFAEC2B4-FFF4-428A-A9E2-FA94C272C135}" presName="arrow" presStyleLbl="node1" presStyleIdx="2" presStyleCnt="3"/>
      <dgm:spPr/>
      <dgm:t>
        <a:bodyPr/>
        <a:lstStyle/>
        <a:p>
          <a:endParaRPr kumimoji="1" lang="ja-JP" altLang="en-US"/>
        </a:p>
      </dgm:t>
    </dgm:pt>
    <dgm:pt modelId="{015D330C-E785-4C7A-9C2F-2711B7E08224}" type="pres">
      <dgm:prSet presAssocID="{BFAEC2B4-FFF4-428A-A9E2-FA94C272C135}" presName="descendantArrow" presStyleCnt="0"/>
      <dgm:spPr/>
    </dgm:pt>
    <dgm:pt modelId="{5EA0B54F-2D7F-4A63-8E27-0FB49FAD470B}" type="pres">
      <dgm:prSet presAssocID="{B0A37349-7CB1-4B74-AC26-44DF671C5417}" presName="childTextArrow" presStyleLbl="fgAccFollowNode1" presStyleIdx="2" presStyleCnt="3">
        <dgm:presLayoutVars>
          <dgm:bulletEnabled val="1"/>
        </dgm:presLayoutVars>
      </dgm:prSet>
      <dgm:spPr/>
      <dgm:t>
        <a:bodyPr/>
        <a:lstStyle/>
        <a:p>
          <a:endParaRPr kumimoji="1" lang="ja-JP" altLang="en-US"/>
        </a:p>
      </dgm:t>
    </dgm:pt>
  </dgm:ptLst>
  <dgm:cxnLst>
    <dgm:cxn modelId="{AC184ADA-92E8-4701-9783-552EBA27160C}" type="presOf" srcId="{BFAEC2B4-FFF4-428A-A9E2-FA94C272C135}" destId="{3C5EF89F-9685-4764-9595-4B432F9234F9}" srcOrd="1" destOrd="0" presId="urn:microsoft.com/office/officeart/2005/8/layout/process4"/>
    <dgm:cxn modelId="{C705E5DD-F51A-47C9-906E-BCA031EFCD21}" srcId="{9B8DFECD-2359-437A-8D3C-B27905849974}" destId="{2D98D017-0A12-467A-A985-0CAB88AD6E39}" srcOrd="1" destOrd="0" parTransId="{4BA3F52A-5A48-4999-A939-4E04B1C78783}" sibTransId="{154C73C5-7B5F-4BDF-86C0-F4C64449C480}"/>
    <dgm:cxn modelId="{8F83D292-654E-47BF-9CB0-9A0A95B99D53}" type="presOf" srcId="{2D98D017-0A12-467A-A985-0CAB88AD6E39}" destId="{AD8E96FF-9175-4B1C-AA31-4FA68C2C5BB6}" srcOrd="1" destOrd="0" presId="urn:microsoft.com/office/officeart/2005/8/layout/process4"/>
    <dgm:cxn modelId="{C4E9B3EF-379E-425A-A65D-B67A72B76201}" type="presOf" srcId="{9B8DFECD-2359-437A-8D3C-B27905849974}" destId="{AAA3C326-C818-4A2A-AB33-C7FC14EF4A4E}" srcOrd="0" destOrd="0" presId="urn:microsoft.com/office/officeart/2005/8/layout/process4"/>
    <dgm:cxn modelId="{D3DDFA79-6FF1-442B-9715-92036478B017}" type="presOf" srcId="{C470E994-5999-4F3A-9BFD-F10A960C6230}" destId="{52590885-489B-4007-BD58-6502CB0E7688}" srcOrd="0" destOrd="0" presId="urn:microsoft.com/office/officeart/2005/8/layout/process4"/>
    <dgm:cxn modelId="{56DE77D7-03AF-4586-AEAA-D022921AE7D3}" srcId="{68817D9A-DA81-404A-95A4-78376A5B31B2}" destId="{C470E994-5999-4F3A-9BFD-F10A960C6230}" srcOrd="0" destOrd="0" parTransId="{CBA8D05B-B546-44D6-935C-9C16C986B099}" sibTransId="{C6A78B47-2803-4D55-B97D-CCEB6F6D0E18}"/>
    <dgm:cxn modelId="{5DA2F395-6B46-4652-A416-7BF92BA0FD58}" srcId="{9B8DFECD-2359-437A-8D3C-B27905849974}" destId="{68817D9A-DA81-404A-95A4-78376A5B31B2}" srcOrd="2" destOrd="0" parTransId="{D2BF7212-3530-4E16-99D2-D99812117B4B}" sibTransId="{6CCB611D-B613-49B9-82A1-4A12724BC80B}"/>
    <dgm:cxn modelId="{D788AC49-7B34-4AEE-89A5-53086BD8245D}" type="presOf" srcId="{2D98D017-0A12-467A-A985-0CAB88AD6E39}" destId="{DCB5C862-39EB-4884-9CA9-D157C707BFFB}" srcOrd="0" destOrd="0" presId="urn:microsoft.com/office/officeart/2005/8/layout/process4"/>
    <dgm:cxn modelId="{B197D1D5-92D9-4560-9D8C-0E4D3201F69F}" type="presOf" srcId="{BFAEC2B4-FFF4-428A-A9E2-FA94C272C135}" destId="{A0DF6857-F271-41AA-A0A2-918D0F492A93}" srcOrd="0" destOrd="0" presId="urn:microsoft.com/office/officeart/2005/8/layout/process4"/>
    <dgm:cxn modelId="{9E26B104-DA9E-4E26-8626-268B78B8B6F1}" srcId="{BFAEC2B4-FFF4-428A-A9E2-FA94C272C135}" destId="{B0A37349-7CB1-4B74-AC26-44DF671C5417}" srcOrd="0" destOrd="0" parTransId="{0A6598A8-4806-4479-86F9-1BDFE35E3E51}" sibTransId="{DAF8BB20-9BA5-4829-B273-39F87E5E30A0}"/>
    <dgm:cxn modelId="{380091B5-2D66-4D20-A2C0-6291125FC559}" type="presOf" srcId="{68817D9A-DA81-404A-95A4-78376A5B31B2}" destId="{60853D3F-E487-47CF-AF1F-6E3D3C1E5F7E}" srcOrd="0" destOrd="0" presId="urn:microsoft.com/office/officeart/2005/8/layout/process4"/>
    <dgm:cxn modelId="{359C9C3F-0D94-4F61-9F1F-F6CFEB3FD4D7}" srcId="{9B8DFECD-2359-437A-8D3C-B27905849974}" destId="{BFAEC2B4-FFF4-428A-A9E2-FA94C272C135}" srcOrd="0" destOrd="0" parTransId="{12A7F9B8-C49E-481A-9DF0-DE4A17F1E6F2}" sibTransId="{80912F57-7121-4F99-B766-14297D8DE36D}"/>
    <dgm:cxn modelId="{A4325AC8-5FC1-4034-A782-1CCBAA6448B1}" srcId="{2D98D017-0A12-467A-A985-0CAB88AD6E39}" destId="{29A4EEE6-0A1F-48C1-956B-36A6F26F5A3C}" srcOrd="0" destOrd="0" parTransId="{AA0A25B8-9AD2-4CA2-90F2-9557481692A8}" sibTransId="{1A507ACF-2072-4075-BD3C-3F5E18E72882}"/>
    <dgm:cxn modelId="{D32A90F2-E716-4313-AFF6-267462A7DE0B}" type="presOf" srcId="{B0A37349-7CB1-4B74-AC26-44DF671C5417}" destId="{5EA0B54F-2D7F-4A63-8E27-0FB49FAD470B}" srcOrd="0" destOrd="0" presId="urn:microsoft.com/office/officeart/2005/8/layout/process4"/>
    <dgm:cxn modelId="{A7D19FFA-6B08-4E73-B160-CE4BD47A8EAC}" type="presOf" srcId="{68817D9A-DA81-404A-95A4-78376A5B31B2}" destId="{2269BB0B-26E5-43F4-A84F-676D25889F06}" srcOrd="1" destOrd="0" presId="urn:microsoft.com/office/officeart/2005/8/layout/process4"/>
    <dgm:cxn modelId="{FD07A760-2660-4B9E-8ACD-34637D2BCFAF}" type="presOf" srcId="{29A4EEE6-0A1F-48C1-956B-36A6F26F5A3C}" destId="{080B035C-15F2-4D9D-AD01-D2C3CE88209C}" srcOrd="0" destOrd="0" presId="urn:microsoft.com/office/officeart/2005/8/layout/process4"/>
    <dgm:cxn modelId="{A2F473B8-DBE3-4759-9203-EC2137E31064}" type="presParOf" srcId="{AAA3C326-C818-4A2A-AB33-C7FC14EF4A4E}" destId="{34FB3793-DE2B-4506-8A47-E59F93C9592E}" srcOrd="0" destOrd="0" presId="urn:microsoft.com/office/officeart/2005/8/layout/process4"/>
    <dgm:cxn modelId="{B2886C49-14ED-4B00-B03C-B0FCA25B8A5E}" type="presParOf" srcId="{34FB3793-DE2B-4506-8A47-E59F93C9592E}" destId="{60853D3F-E487-47CF-AF1F-6E3D3C1E5F7E}" srcOrd="0" destOrd="0" presId="urn:microsoft.com/office/officeart/2005/8/layout/process4"/>
    <dgm:cxn modelId="{F6A6FF09-F1FD-4116-81D0-DE0FCF0F3771}" type="presParOf" srcId="{34FB3793-DE2B-4506-8A47-E59F93C9592E}" destId="{2269BB0B-26E5-43F4-A84F-676D25889F06}" srcOrd="1" destOrd="0" presId="urn:microsoft.com/office/officeart/2005/8/layout/process4"/>
    <dgm:cxn modelId="{3542A33E-7E56-48A0-B4E8-1EEB05222BDF}" type="presParOf" srcId="{34FB3793-DE2B-4506-8A47-E59F93C9592E}" destId="{F17DE295-2F06-4EB1-984E-AA449D029557}" srcOrd="2" destOrd="0" presId="urn:microsoft.com/office/officeart/2005/8/layout/process4"/>
    <dgm:cxn modelId="{3011A5B8-42B3-4AF2-8C31-2CBB6CFD1D81}" type="presParOf" srcId="{F17DE295-2F06-4EB1-984E-AA449D029557}" destId="{52590885-489B-4007-BD58-6502CB0E7688}" srcOrd="0" destOrd="0" presId="urn:microsoft.com/office/officeart/2005/8/layout/process4"/>
    <dgm:cxn modelId="{E2A2A797-F9EF-4E00-80C1-8676FB5C721E}" type="presParOf" srcId="{AAA3C326-C818-4A2A-AB33-C7FC14EF4A4E}" destId="{5DCDBADF-7B2A-4CE6-92D7-F6BE4FCA2265}" srcOrd="1" destOrd="0" presId="urn:microsoft.com/office/officeart/2005/8/layout/process4"/>
    <dgm:cxn modelId="{E2CFCD2B-EDE1-4DA0-9002-2F8399CB0A09}" type="presParOf" srcId="{AAA3C326-C818-4A2A-AB33-C7FC14EF4A4E}" destId="{583C4644-4E20-4C68-A01E-6F1BDE8F5388}" srcOrd="2" destOrd="0" presId="urn:microsoft.com/office/officeart/2005/8/layout/process4"/>
    <dgm:cxn modelId="{966AB6EC-62D7-475E-9ED9-FE12B06E1E1B}" type="presParOf" srcId="{583C4644-4E20-4C68-A01E-6F1BDE8F5388}" destId="{DCB5C862-39EB-4884-9CA9-D157C707BFFB}" srcOrd="0" destOrd="0" presId="urn:microsoft.com/office/officeart/2005/8/layout/process4"/>
    <dgm:cxn modelId="{3C95DC4A-BFBB-4C46-944F-8CF82A1534A9}" type="presParOf" srcId="{583C4644-4E20-4C68-A01E-6F1BDE8F5388}" destId="{AD8E96FF-9175-4B1C-AA31-4FA68C2C5BB6}" srcOrd="1" destOrd="0" presId="urn:microsoft.com/office/officeart/2005/8/layout/process4"/>
    <dgm:cxn modelId="{D9A71071-6517-49AF-92D4-B3402276EAA8}" type="presParOf" srcId="{583C4644-4E20-4C68-A01E-6F1BDE8F5388}" destId="{5C615154-4C14-4D71-BBAD-90CB78227849}" srcOrd="2" destOrd="0" presId="urn:microsoft.com/office/officeart/2005/8/layout/process4"/>
    <dgm:cxn modelId="{8245C92A-77C3-4457-8FF5-404891C4BD32}" type="presParOf" srcId="{5C615154-4C14-4D71-BBAD-90CB78227849}" destId="{080B035C-15F2-4D9D-AD01-D2C3CE88209C}" srcOrd="0" destOrd="0" presId="urn:microsoft.com/office/officeart/2005/8/layout/process4"/>
    <dgm:cxn modelId="{A753B0E1-8077-447D-951F-E995B0FFCE5D}" type="presParOf" srcId="{AAA3C326-C818-4A2A-AB33-C7FC14EF4A4E}" destId="{FEC38A0D-ED22-4F3C-BED4-B2A6165E567C}" srcOrd="3" destOrd="0" presId="urn:microsoft.com/office/officeart/2005/8/layout/process4"/>
    <dgm:cxn modelId="{1A69EE9C-4C7C-4F4F-8DA9-2921E4C7F2F4}" type="presParOf" srcId="{AAA3C326-C818-4A2A-AB33-C7FC14EF4A4E}" destId="{4E14DC4E-2CA0-49D2-B7F3-5D74E89C751A}" srcOrd="4" destOrd="0" presId="urn:microsoft.com/office/officeart/2005/8/layout/process4"/>
    <dgm:cxn modelId="{A353DC26-09E7-4154-B5DE-BE02BCE9509A}" type="presParOf" srcId="{4E14DC4E-2CA0-49D2-B7F3-5D74E89C751A}" destId="{A0DF6857-F271-41AA-A0A2-918D0F492A93}" srcOrd="0" destOrd="0" presId="urn:microsoft.com/office/officeart/2005/8/layout/process4"/>
    <dgm:cxn modelId="{E0DDFBAE-007C-4C0B-A810-77291A9C23BF}" type="presParOf" srcId="{4E14DC4E-2CA0-49D2-B7F3-5D74E89C751A}" destId="{3C5EF89F-9685-4764-9595-4B432F9234F9}" srcOrd="1" destOrd="0" presId="urn:microsoft.com/office/officeart/2005/8/layout/process4"/>
    <dgm:cxn modelId="{BFC6C248-D567-4D1A-AD76-27D3A4DEAA1D}" type="presParOf" srcId="{4E14DC4E-2CA0-49D2-B7F3-5D74E89C751A}" destId="{015D330C-E785-4C7A-9C2F-2711B7E08224}" srcOrd="2" destOrd="0" presId="urn:microsoft.com/office/officeart/2005/8/layout/process4"/>
    <dgm:cxn modelId="{53848FC8-0320-45BE-ABC7-B18AC92930B6}" type="presParOf" srcId="{015D330C-E785-4C7A-9C2F-2711B7E08224}" destId="{5EA0B54F-2D7F-4A63-8E27-0FB49FAD470B}" srcOrd="0" destOrd="0" presId="urn:microsoft.com/office/officeart/2005/8/layout/process4"/>
  </dgm:cxnLst>
  <dgm:bg/>
  <dgm:whole/>
</dgm:dataModel>
</file>

<file path=ppt/diagrams/data2.xml><?xml version="1.0" encoding="utf-8"?>
<dgm:dataModel xmlns:dgm="http://schemas.openxmlformats.org/drawingml/2006/diagram" xmlns:a="http://schemas.openxmlformats.org/drawingml/2006/main">
  <dgm:ptLst>
    <dgm:pt modelId="{49150CE2-F1BC-48B1-846F-F394D4BE968A}" type="doc">
      <dgm:prSet loTypeId="urn:microsoft.com/office/officeart/2005/8/layout/hierarchy4" loCatId="hierarchy" qsTypeId="urn:microsoft.com/office/officeart/2005/8/quickstyle/simple1" qsCatId="simple" csTypeId="urn:microsoft.com/office/officeart/2005/8/colors/colorful3" csCatId="colorful" phldr="1"/>
      <dgm:spPr/>
      <dgm:t>
        <a:bodyPr/>
        <a:lstStyle/>
        <a:p>
          <a:endParaRPr kumimoji="1" lang="ja-JP" altLang="en-US"/>
        </a:p>
      </dgm:t>
    </dgm:pt>
    <dgm:pt modelId="{19306139-F83F-45D6-B1A8-7EC6E066D138}">
      <dgm:prSet phldrT="[テキスト]" custT="1"/>
      <dgm:spPr/>
      <dgm:t>
        <a:bodyPr/>
        <a:lstStyle/>
        <a:p>
          <a:r>
            <a:rPr kumimoji="1" lang="en-US" altLang="ja-JP" sz="2500" dirty="0" smtClean="0"/>
            <a:t>kernel</a:t>
          </a:r>
          <a:br>
            <a:rPr kumimoji="1" lang="en-US" altLang="ja-JP" sz="2500" dirty="0" smtClean="0"/>
          </a:br>
          <a:r>
            <a:rPr kumimoji="1" lang="en-US" altLang="ja-JP" sz="2500" dirty="0" smtClean="0"/>
            <a:t/>
          </a:r>
          <a:br>
            <a:rPr kumimoji="1" lang="en-US" altLang="ja-JP" sz="2500" dirty="0" smtClean="0"/>
          </a:br>
          <a:r>
            <a:rPr kumimoji="1" lang="ja-JP" altLang="en-US" sz="2000" dirty="0" smtClean="0"/>
            <a:t>大幅に改善</a:t>
          </a:r>
          <a:endParaRPr kumimoji="1" lang="ja-JP" altLang="en-US" sz="2000" dirty="0"/>
        </a:p>
      </dgm:t>
    </dgm:pt>
    <dgm:pt modelId="{8C883A6F-8FB1-409C-AF92-A6B40067C843}" type="parTrans" cxnId="{1185AAAB-F815-4A45-BB19-A87207F073A1}">
      <dgm:prSet/>
      <dgm:spPr/>
      <dgm:t>
        <a:bodyPr/>
        <a:lstStyle/>
        <a:p>
          <a:endParaRPr kumimoji="1" lang="ja-JP" altLang="en-US"/>
        </a:p>
      </dgm:t>
    </dgm:pt>
    <dgm:pt modelId="{A223E144-727E-43C8-A4C5-BAD57AF8E26B}" type="sibTrans" cxnId="{1185AAAB-F815-4A45-BB19-A87207F073A1}">
      <dgm:prSet/>
      <dgm:spPr/>
      <dgm:t>
        <a:bodyPr/>
        <a:lstStyle/>
        <a:p>
          <a:endParaRPr kumimoji="1" lang="ja-JP" altLang="en-US"/>
        </a:p>
      </dgm:t>
    </dgm:pt>
    <dgm:pt modelId="{37130511-0178-4F10-A5C5-47F1DEDE9697}">
      <dgm:prSet phldrT="[テキスト]" custT="1"/>
      <dgm:spPr/>
      <dgm:t>
        <a:bodyPr/>
        <a:lstStyle/>
        <a:p>
          <a:r>
            <a:rPr kumimoji="1" lang="en-US" altLang="ja-JP" sz="2000" dirty="0" smtClean="0"/>
            <a:t>GNU</a:t>
          </a:r>
          <a:r>
            <a:rPr kumimoji="1" lang="ja-JP" altLang="en-US" sz="2000" dirty="0" smtClean="0"/>
            <a:t> </a:t>
          </a:r>
          <a:r>
            <a:rPr kumimoji="1" lang="en-US" altLang="ja-JP" sz="2000" dirty="0" smtClean="0"/>
            <a:t>tool</a:t>
          </a:r>
          <a:br>
            <a:rPr kumimoji="1" lang="en-US" altLang="ja-JP" sz="2000" dirty="0" smtClean="0"/>
          </a:br>
          <a:r>
            <a:rPr kumimoji="1" lang="en-US" altLang="ja-JP" sz="2000" dirty="0" smtClean="0"/>
            <a:t/>
          </a:r>
          <a:br>
            <a:rPr kumimoji="1" lang="en-US" altLang="ja-JP" sz="2000" dirty="0" smtClean="0"/>
          </a:br>
          <a:r>
            <a:rPr kumimoji="1" lang="ja-JP" altLang="en-US" sz="2000" dirty="0" smtClean="0">
              <a:solidFill>
                <a:srgbClr val="FFFF00"/>
              </a:solidFill>
            </a:rPr>
            <a:t>改善に着手</a:t>
          </a:r>
          <a:endParaRPr kumimoji="1" lang="ja-JP" altLang="en-US" sz="2000" dirty="0">
            <a:solidFill>
              <a:srgbClr val="FFFF00"/>
            </a:solidFill>
          </a:endParaRPr>
        </a:p>
      </dgm:t>
    </dgm:pt>
    <dgm:pt modelId="{155EA1D1-0A8B-4941-A8DA-9917951DA842}" type="parTrans" cxnId="{C82B9D3D-1CFB-4B57-84E0-1C8D22E8AA79}">
      <dgm:prSet/>
      <dgm:spPr/>
      <dgm:t>
        <a:bodyPr/>
        <a:lstStyle/>
        <a:p>
          <a:endParaRPr kumimoji="1" lang="ja-JP" altLang="en-US"/>
        </a:p>
      </dgm:t>
    </dgm:pt>
    <dgm:pt modelId="{DA7FE7FE-65FA-448C-B00B-3B22DA4443C1}" type="sibTrans" cxnId="{C82B9D3D-1CFB-4B57-84E0-1C8D22E8AA79}">
      <dgm:prSet/>
      <dgm:spPr/>
      <dgm:t>
        <a:bodyPr/>
        <a:lstStyle/>
        <a:p>
          <a:endParaRPr kumimoji="1" lang="ja-JP" altLang="en-US"/>
        </a:p>
      </dgm:t>
    </dgm:pt>
    <dgm:pt modelId="{00021D84-71D2-4D84-A7E6-9490C9EB6CAB}">
      <dgm:prSet phldrT="[テキスト]"/>
      <dgm:spPr/>
      <dgm:t>
        <a:bodyPr/>
        <a:lstStyle/>
        <a:p>
          <a:r>
            <a:rPr kumimoji="1" lang="en-US" altLang="ja-JP" dirty="0" smtClean="0"/>
            <a:t>Application</a:t>
          </a:r>
          <a:br>
            <a:rPr kumimoji="1" lang="en-US" altLang="ja-JP" dirty="0" smtClean="0"/>
          </a:br>
          <a:r>
            <a:rPr kumimoji="1" lang="ja-JP" altLang="en-US" dirty="0" smtClean="0"/>
            <a:t>（</a:t>
          </a:r>
          <a:r>
            <a:rPr kumimoji="1" lang="en-US" altLang="ja-JP" dirty="0" smtClean="0"/>
            <a:t>Userland</a:t>
          </a:r>
          <a:r>
            <a:rPr kumimoji="1" lang="ja-JP" altLang="en-US" dirty="0" smtClean="0"/>
            <a:t>）</a:t>
          </a:r>
          <a:r>
            <a:rPr kumimoji="1" lang="en-US" altLang="ja-JP" dirty="0" smtClean="0"/>
            <a:t/>
          </a:r>
          <a:br>
            <a:rPr kumimoji="1" lang="en-US" altLang="ja-JP" dirty="0" smtClean="0"/>
          </a:br>
          <a:r>
            <a:rPr kumimoji="1" lang="en-US" altLang="ja-JP" dirty="0" smtClean="0"/>
            <a:t/>
          </a:r>
          <a:br>
            <a:rPr kumimoji="1" lang="en-US" altLang="ja-JP" dirty="0" smtClean="0"/>
          </a:br>
          <a:r>
            <a:rPr kumimoji="1" lang="ja-JP" altLang="en-US" dirty="0" smtClean="0">
              <a:solidFill>
                <a:srgbClr val="FFFF00"/>
              </a:solidFill>
            </a:rPr>
            <a:t>検討を開始</a:t>
          </a:r>
          <a:endParaRPr kumimoji="1" lang="ja-JP" altLang="en-US" dirty="0">
            <a:solidFill>
              <a:srgbClr val="FFFF00"/>
            </a:solidFill>
          </a:endParaRPr>
        </a:p>
      </dgm:t>
    </dgm:pt>
    <dgm:pt modelId="{37C65B2D-9D7E-4347-ADD8-F8091ED47862}" type="parTrans" cxnId="{CD064C9F-2E6C-4CD9-8ECE-C5AF423C77B7}">
      <dgm:prSet/>
      <dgm:spPr/>
      <dgm:t>
        <a:bodyPr/>
        <a:lstStyle/>
        <a:p>
          <a:endParaRPr kumimoji="1" lang="ja-JP" altLang="en-US"/>
        </a:p>
      </dgm:t>
    </dgm:pt>
    <dgm:pt modelId="{654BABF9-1BBD-44E5-BBE9-29E42C8E9FD5}" type="sibTrans" cxnId="{CD064C9F-2E6C-4CD9-8ECE-C5AF423C77B7}">
      <dgm:prSet/>
      <dgm:spPr/>
      <dgm:t>
        <a:bodyPr/>
        <a:lstStyle/>
        <a:p>
          <a:endParaRPr kumimoji="1" lang="ja-JP" altLang="en-US"/>
        </a:p>
      </dgm:t>
    </dgm:pt>
    <dgm:pt modelId="{A363308E-345B-489A-AAC5-65A74FDA28F2}" type="pres">
      <dgm:prSet presAssocID="{49150CE2-F1BC-48B1-846F-F394D4BE968A}" presName="Name0" presStyleCnt="0">
        <dgm:presLayoutVars>
          <dgm:chPref val="1"/>
          <dgm:dir/>
          <dgm:animOne val="branch"/>
          <dgm:animLvl val="lvl"/>
          <dgm:resizeHandles/>
        </dgm:presLayoutVars>
      </dgm:prSet>
      <dgm:spPr/>
      <dgm:t>
        <a:bodyPr/>
        <a:lstStyle/>
        <a:p>
          <a:endParaRPr kumimoji="1" lang="ja-JP" altLang="en-US"/>
        </a:p>
      </dgm:t>
    </dgm:pt>
    <dgm:pt modelId="{0D118D3F-7823-4832-86C6-0C0AA562059C}" type="pres">
      <dgm:prSet presAssocID="{19306139-F83F-45D6-B1A8-7EC6E066D138}" presName="vertOne" presStyleCnt="0"/>
      <dgm:spPr/>
    </dgm:pt>
    <dgm:pt modelId="{82FABEFF-B2C3-4E16-A0FF-61C95103161D}" type="pres">
      <dgm:prSet presAssocID="{19306139-F83F-45D6-B1A8-7EC6E066D138}" presName="txOne" presStyleLbl="node0" presStyleIdx="0" presStyleCnt="1">
        <dgm:presLayoutVars>
          <dgm:chPref val="3"/>
        </dgm:presLayoutVars>
      </dgm:prSet>
      <dgm:spPr/>
      <dgm:t>
        <a:bodyPr/>
        <a:lstStyle/>
        <a:p>
          <a:endParaRPr kumimoji="1" lang="ja-JP" altLang="en-US"/>
        </a:p>
      </dgm:t>
    </dgm:pt>
    <dgm:pt modelId="{75658752-6961-4D45-872A-92E7BDC426B8}" type="pres">
      <dgm:prSet presAssocID="{19306139-F83F-45D6-B1A8-7EC6E066D138}" presName="parTransOne" presStyleCnt="0"/>
      <dgm:spPr/>
    </dgm:pt>
    <dgm:pt modelId="{31EF6D02-FC89-44BC-8DE1-CF696B9DA759}" type="pres">
      <dgm:prSet presAssocID="{19306139-F83F-45D6-B1A8-7EC6E066D138}" presName="horzOne" presStyleCnt="0"/>
      <dgm:spPr/>
    </dgm:pt>
    <dgm:pt modelId="{5C266949-9B07-453A-99ED-0774A79662B8}" type="pres">
      <dgm:prSet presAssocID="{37130511-0178-4F10-A5C5-47F1DEDE9697}" presName="vertTwo" presStyleCnt="0"/>
      <dgm:spPr/>
    </dgm:pt>
    <dgm:pt modelId="{D4C4314C-036D-4455-AB57-27FC431013D4}" type="pres">
      <dgm:prSet presAssocID="{37130511-0178-4F10-A5C5-47F1DEDE9697}" presName="txTwo" presStyleLbl="node2" presStyleIdx="0" presStyleCnt="1">
        <dgm:presLayoutVars>
          <dgm:chPref val="3"/>
        </dgm:presLayoutVars>
      </dgm:prSet>
      <dgm:spPr/>
      <dgm:t>
        <a:bodyPr/>
        <a:lstStyle/>
        <a:p>
          <a:endParaRPr kumimoji="1" lang="ja-JP" altLang="en-US"/>
        </a:p>
      </dgm:t>
    </dgm:pt>
    <dgm:pt modelId="{30786769-1490-4AA4-9DF5-C61433C44F14}" type="pres">
      <dgm:prSet presAssocID="{37130511-0178-4F10-A5C5-47F1DEDE9697}" presName="parTransTwo" presStyleCnt="0"/>
      <dgm:spPr/>
    </dgm:pt>
    <dgm:pt modelId="{67FC9C9D-97AF-4F4F-AFEC-D211CE8778EA}" type="pres">
      <dgm:prSet presAssocID="{37130511-0178-4F10-A5C5-47F1DEDE9697}" presName="horzTwo" presStyleCnt="0"/>
      <dgm:spPr/>
    </dgm:pt>
    <dgm:pt modelId="{054E9B3E-641D-4DF5-B33D-8FAAA40B9BEB}" type="pres">
      <dgm:prSet presAssocID="{00021D84-71D2-4D84-A7E6-9490C9EB6CAB}" presName="vertThree" presStyleCnt="0"/>
      <dgm:spPr/>
    </dgm:pt>
    <dgm:pt modelId="{223EE97C-FFA0-4672-8D50-6A77A02A7D35}" type="pres">
      <dgm:prSet presAssocID="{00021D84-71D2-4D84-A7E6-9490C9EB6CAB}" presName="txThree" presStyleLbl="node3" presStyleIdx="0" presStyleCnt="1" custLinFactNeighborY="6170">
        <dgm:presLayoutVars>
          <dgm:chPref val="3"/>
        </dgm:presLayoutVars>
      </dgm:prSet>
      <dgm:spPr/>
      <dgm:t>
        <a:bodyPr/>
        <a:lstStyle/>
        <a:p>
          <a:endParaRPr kumimoji="1" lang="ja-JP" altLang="en-US"/>
        </a:p>
      </dgm:t>
    </dgm:pt>
    <dgm:pt modelId="{3A237C2D-569F-4C52-81D4-0E5661082A63}" type="pres">
      <dgm:prSet presAssocID="{00021D84-71D2-4D84-A7E6-9490C9EB6CAB}" presName="horzThree" presStyleCnt="0"/>
      <dgm:spPr/>
    </dgm:pt>
  </dgm:ptLst>
  <dgm:cxnLst>
    <dgm:cxn modelId="{EF825DF0-E7EF-44C9-A401-3D3C0B295D74}" type="presOf" srcId="{49150CE2-F1BC-48B1-846F-F394D4BE968A}" destId="{A363308E-345B-489A-AAC5-65A74FDA28F2}" srcOrd="0" destOrd="0" presId="urn:microsoft.com/office/officeart/2005/8/layout/hierarchy4"/>
    <dgm:cxn modelId="{069E8853-A598-44D3-9DF5-78331F559AA3}" type="presOf" srcId="{00021D84-71D2-4D84-A7E6-9490C9EB6CAB}" destId="{223EE97C-FFA0-4672-8D50-6A77A02A7D35}" srcOrd="0" destOrd="0" presId="urn:microsoft.com/office/officeart/2005/8/layout/hierarchy4"/>
    <dgm:cxn modelId="{59FBF3F9-95C1-4A86-8EF0-9DADED518687}" type="presOf" srcId="{19306139-F83F-45D6-B1A8-7EC6E066D138}" destId="{82FABEFF-B2C3-4E16-A0FF-61C95103161D}" srcOrd="0" destOrd="0" presId="urn:microsoft.com/office/officeart/2005/8/layout/hierarchy4"/>
    <dgm:cxn modelId="{502C9EE0-4C70-422C-8429-99BCC580B090}" type="presOf" srcId="{37130511-0178-4F10-A5C5-47F1DEDE9697}" destId="{D4C4314C-036D-4455-AB57-27FC431013D4}" srcOrd="0" destOrd="0" presId="urn:microsoft.com/office/officeart/2005/8/layout/hierarchy4"/>
    <dgm:cxn modelId="{1185AAAB-F815-4A45-BB19-A87207F073A1}" srcId="{49150CE2-F1BC-48B1-846F-F394D4BE968A}" destId="{19306139-F83F-45D6-B1A8-7EC6E066D138}" srcOrd="0" destOrd="0" parTransId="{8C883A6F-8FB1-409C-AF92-A6B40067C843}" sibTransId="{A223E144-727E-43C8-A4C5-BAD57AF8E26B}"/>
    <dgm:cxn modelId="{C82B9D3D-1CFB-4B57-84E0-1C8D22E8AA79}" srcId="{19306139-F83F-45D6-B1A8-7EC6E066D138}" destId="{37130511-0178-4F10-A5C5-47F1DEDE9697}" srcOrd="0" destOrd="0" parTransId="{155EA1D1-0A8B-4941-A8DA-9917951DA842}" sibTransId="{DA7FE7FE-65FA-448C-B00B-3B22DA4443C1}"/>
    <dgm:cxn modelId="{CD064C9F-2E6C-4CD9-8ECE-C5AF423C77B7}" srcId="{37130511-0178-4F10-A5C5-47F1DEDE9697}" destId="{00021D84-71D2-4D84-A7E6-9490C9EB6CAB}" srcOrd="0" destOrd="0" parTransId="{37C65B2D-9D7E-4347-ADD8-F8091ED47862}" sibTransId="{654BABF9-1BBD-44E5-BBE9-29E42C8E9FD5}"/>
    <dgm:cxn modelId="{36292B79-2AF2-45C7-BDF7-5A17DEC613E7}" type="presParOf" srcId="{A363308E-345B-489A-AAC5-65A74FDA28F2}" destId="{0D118D3F-7823-4832-86C6-0C0AA562059C}" srcOrd="0" destOrd="0" presId="urn:microsoft.com/office/officeart/2005/8/layout/hierarchy4"/>
    <dgm:cxn modelId="{38D771DA-DF8D-423F-A7B4-3E52D0269EFE}" type="presParOf" srcId="{0D118D3F-7823-4832-86C6-0C0AA562059C}" destId="{82FABEFF-B2C3-4E16-A0FF-61C95103161D}" srcOrd="0" destOrd="0" presId="urn:microsoft.com/office/officeart/2005/8/layout/hierarchy4"/>
    <dgm:cxn modelId="{FE695142-5D5B-499A-A2CE-0555467858EA}" type="presParOf" srcId="{0D118D3F-7823-4832-86C6-0C0AA562059C}" destId="{75658752-6961-4D45-872A-92E7BDC426B8}" srcOrd="1" destOrd="0" presId="urn:microsoft.com/office/officeart/2005/8/layout/hierarchy4"/>
    <dgm:cxn modelId="{6FB3BC13-E6FF-46A2-853E-DEEB901E2814}" type="presParOf" srcId="{0D118D3F-7823-4832-86C6-0C0AA562059C}" destId="{31EF6D02-FC89-44BC-8DE1-CF696B9DA759}" srcOrd="2" destOrd="0" presId="urn:microsoft.com/office/officeart/2005/8/layout/hierarchy4"/>
    <dgm:cxn modelId="{7D935FF2-D52B-43C2-BC59-2671A08D6694}" type="presParOf" srcId="{31EF6D02-FC89-44BC-8DE1-CF696B9DA759}" destId="{5C266949-9B07-453A-99ED-0774A79662B8}" srcOrd="0" destOrd="0" presId="urn:microsoft.com/office/officeart/2005/8/layout/hierarchy4"/>
    <dgm:cxn modelId="{DEDDCDF4-4E76-418F-8FBE-17F64397DEEB}" type="presParOf" srcId="{5C266949-9B07-453A-99ED-0774A79662B8}" destId="{D4C4314C-036D-4455-AB57-27FC431013D4}" srcOrd="0" destOrd="0" presId="urn:microsoft.com/office/officeart/2005/8/layout/hierarchy4"/>
    <dgm:cxn modelId="{C052A6FA-1806-4515-AC6D-C342B7797061}" type="presParOf" srcId="{5C266949-9B07-453A-99ED-0774A79662B8}" destId="{30786769-1490-4AA4-9DF5-C61433C44F14}" srcOrd="1" destOrd="0" presId="urn:microsoft.com/office/officeart/2005/8/layout/hierarchy4"/>
    <dgm:cxn modelId="{8519854B-C643-4953-8882-D4C5125DC223}" type="presParOf" srcId="{5C266949-9B07-453A-99ED-0774A79662B8}" destId="{67FC9C9D-97AF-4F4F-AFEC-D211CE8778EA}" srcOrd="2" destOrd="0" presId="urn:microsoft.com/office/officeart/2005/8/layout/hierarchy4"/>
    <dgm:cxn modelId="{5BA429DC-BA5E-447C-9CC6-0CDCB9E6B938}" type="presParOf" srcId="{67FC9C9D-97AF-4F4F-AFEC-D211CE8778EA}" destId="{054E9B3E-641D-4DF5-B33D-8FAAA40B9BEB}" srcOrd="0" destOrd="0" presId="urn:microsoft.com/office/officeart/2005/8/layout/hierarchy4"/>
    <dgm:cxn modelId="{25D4CA1D-8CB9-42A3-AD98-F7C623328BC9}" type="presParOf" srcId="{054E9B3E-641D-4DF5-B33D-8FAAA40B9BEB}" destId="{223EE97C-FFA0-4672-8D50-6A77A02A7D35}" srcOrd="0" destOrd="0" presId="urn:microsoft.com/office/officeart/2005/8/layout/hierarchy4"/>
    <dgm:cxn modelId="{85D14906-9679-46A7-8ECB-370B767DE5DA}" type="presParOf" srcId="{054E9B3E-641D-4DF5-B33D-8FAAA40B9BEB}" destId="{3A237C2D-569F-4C52-81D4-0E5661082A63}" srcOrd="1" destOrd="0" presId="urn:microsoft.com/office/officeart/2005/8/layout/hierarchy4"/>
  </dgm:cxnLst>
  <dgm:bg/>
  <dgm:whole/>
</dgm:dataModel>
</file>

<file path=ppt/diagrams/data3.xml><?xml version="1.0" encoding="utf-8"?>
<dgm:dataModel xmlns:dgm="http://schemas.openxmlformats.org/drawingml/2006/diagram" xmlns:a="http://schemas.openxmlformats.org/drawingml/2006/main">
  <dgm:ptLst>
    <dgm:pt modelId="{6275E2AB-8463-43B9-8261-4A23AD67BC69}"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kumimoji="1" lang="ja-JP" altLang="en-US"/>
        </a:p>
      </dgm:t>
    </dgm:pt>
    <dgm:pt modelId="{AB96B1E9-50DC-4AFA-A8DE-F071A9D7C33D}">
      <dgm:prSet/>
      <dgm:spPr/>
      <dgm:t>
        <a:bodyPr/>
        <a:lstStyle/>
        <a:p>
          <a:pPr rtl="0"/>
          <a:r>
            <a:rPr kumimoji="1" lang="en-US" b="1" dirty="0" smtClean="0"/>
            <a:t> KENATI BSP </a:t>
          </a:r>
          <a:r>
            <a:rPr kumimoji="1" lang="ja-JP" b="1" dirty="0" smtClean="0"/>
            <a:t>のサポートを継承するために </a:t>
          </a:r>
          <a:r>
            <a:rPr kumimoji="1" lang="en-US" b="1" dirty="0" smtClean="0"/>
            <a:t>RSO </a:t>
          </a:r>
          <a:r>
            <a:rPr kumimoji="1" lang="ja-JP" b="1" dirty="0" smtClean="0"/>
            <a:t>でマスターコードをメンテして</a:t>
          </a:r>
          <a:r>
            <a:rPr kumimoji="1" lang="ja-JP" altLang="en-US" b="1" dirty="0" smtClean="0"/>
            <a:t>各リージョンの </a:t>
          </a:r>
          <a:r>
            <a:rPr kumimoji="1" lang="en-US" altLang="ja-JP" b="1" dirty="0" smtClean="0"/>
            <a:t>SIer  </a:t>
          </a:r>
          <a:r>
            <a:rPr kumimoji="1" lang="ja-JP" altLang="en-US" b="1" dirty="0" smtClean="0"/>
            <a:t>向けに</a:t>
          </a:r>
          <a:r>
            <a:rPr kumimoji="1" lang="ja-JP" b="1" dirty="0" smtClean="0"/>
            <a:t>再リリースする</a:t>
          </a:r>
          <a:endParaRPr kumimoji="1" lang="en-US" b="1" dirty="0"/>
        </a:p>
      </dgm:t>
    </dgm:pt>
    <dgm:pt modelId="{B06F2BE7-0EDB-4FBF-AA26-93073214F6FD}" type="parTrans" cxnId="{B057254F-CBDE-4E98-83BD-9F0AA101DB5D}">
      <dgm:prSet/>
      <dgm:spPr/>
      <dgm:t>
        <a:bodyPr/>
        <a:lstStyle/>
        <a:p>
          <a:endParaRPr kumimoji="1" lang="ja-JP" altLang="en-US"/>
        </a:p>
      </dgm:t>
    </dgm:pt>
    <dgm:pt modelId="{B852192B-33F3-4C82-B5C4-66E4D5BC647A}" type="sibTrans" cxnId="{B057254F-CBDE-4E98-83BD-9F0AA101DB5D}">
      <dgm:prSet/>
      <dgm:spPr/>
      <dgm:t>
        <a:bodyPr/>
        <a:lstStyle/>
        <a:p>
          <a:endParaRPr kumimoji="1" lang="ja-JP" altLang="en-US"/>
        </a:p>
      </dgm:t>
    </dgm:pt>
    <dgm:pt modelId="{82DD7314-ECAA-46E6-911B-40ABD7F9314B}">
      <dgm:prSet/>
      <dgm:spPr/>
      <dgm:t>
        <a:bodyPr/>
        <a:lstStyle/>
        <a:p>
          <a:pPr rtl="0"/>
          <a:r>
            <a:rPr kumimoji="1" lang="en-US" b="1" dirty="0" smtClean="0"/>
            <a:t> KENATI </a:t>
          </a:r>
          <a:r>
            <a:rPr kumimoji="1" lang="ja-JP" altLang="en-US" b="1" dirty="0" smtClean="0"/>
            <a:t>や </a:t>
          </a:r>
          <a:r>
            <a:rPr kumimoji="1" lang="en-US" b="1" dirty="0" smtClean="0"/>
            <a:t>Renesas </a:t>
          </a:r>
          <a:r>
            <a:rPr kumimoji="1" lang="ja-JP" b="1" dirty="0" smtClean="0"/>
            <a:t>の </a:t>
          </a:r>
          <a:r>
            <a:rPr kumimoji="1" lang="en-US" b="1" dirty="0" smtClean="0"/>
            <a:t>private code </a:t>
          </a:r>
          <a:r>
            <a:rPr kumimoji="1" lang="ja-JP" b="1" dirty="0" smtClean="0"/>
            <a:t>を最大限排除し 最新</a:t>
          </a:r>
          <a:r>
            <a:rPr kumimoji="1" lang="ja-JP" altLang="en-US" b="1" dirty="0" smtClean="0"/>
            <a:t>版</a:t>
          </a:r>
          <a:r>
            <a:rPr kumimoji="1" lang="ja-JP" b="1" dirty="0" smtClean="0"/>
            <a:t>の </a:t>
          </a:r>
          <a:r>
            <a:rPr kumimoji="1" lang="en-US" b="1" dirty="0" smtClean="0"/>
            <a:t>community code </a:t>
          </a:r>
          <a:r>
            <a:rPr kumimoji="1" lang="ja-JP" b="1" dirty="0" smtClean="0"/>
            <a:t>を採用する</a:t>
          </a:r>
          <a:r>
            <a:rPr kumimoji="1" lang="en-US" altLang="ja-JP" b="1" dirty="0" smtClean="0"/>
            <a:t> </a:t>
          </a:r>
          <a:r>
            <a:rPr kumimoji="1" lang="ja-JP" altLang="en-US" b="1" dirty="0" smtClean="0"/>
            <a:t>（ ルネサスが関わらなくても保守、改変が出来るようにする）</a:t>
          </a:r>
          <a:endParaRPr kumimoji="1" lang="en-US" b="1" dirty="0"/>
        </a:p>
      </dgm:t>
    </dgm:pt>
    <dgm:pt modelId="{4844D033-F73D-4E60-A35C-F0CBB923985B}" type="parTrans" cxnId="{CDD3ADDC-4C28-4B36-A5D4-4F3655FD6B21}">
      <dgm:prSet/>
      <dgm:spPr/>
      <dgm:t>
        <a:bodyPr/>
        <a:lstStyle/>
        <a:p>
          <a:endParaRPr kumimoji="1" lang="ja-JP" altLang="en-US"/>
        </a:p>
      </dgm:t>
    </dgm:pt>
    <dgm:pt modelId="{7BA162B7-74A1-46BA-9776-CC7ADC4345C7}" type="sibTrans" cxnId="{CDD3ADDC-4C28-4B36-A5D4-4F3655FD6B21}">
      <dgm:prSet/>
      <dgm:spPr/>
      <dgm:t>
        <a:bodyPr/>
        <a:lstStyle/>
        <a:p>
          <a:endParaRPr kumimoji="1" lang="ja-JP" altLang="en-US"/>
        </a:p>
      </dgm:t>
    </dgm:pt>
    <dgm:pt modelId="{7CD6C541-AEE7-4437-AF5A-5E96D03EB311}">
      <dgm:prSet/>
      <dgm:spPr/>
      <dgm:t>
        <a:bodyPr/>
        <a:lstStyle/>
        <a:p>
          <a:pPr rtl="0"/>
          <a:r>
            <a:rPr kumimoji="1" lang="en-US" b="1" dirty="0" smtClean="0"/>
            <a:t> KPIT GNU tools </a:t>
          </a:r>
          <a:r>
            <a:rPr kumimoji="1" lang="ja-JP" b="1" dirty="0" smtClean="0"/>
            <a:t>との整合性のため、一度 </a:t>
          </a:r>
          <a:r>
            <a:rPr kumimoji="1" lang="en-US" b="1" dirty="0" smtClean="0"/>
            <a:t>glibc </a:t>
          </a:r>
          <a:r>
            <a:rPr kumimoji="1" lang="ja-JP" b="1" dirty="0" smtClean="0"/>
            <a:t>にライブラリーを戻す</a:t>
          </a:r>
          <a:r>
            <a:rPr kumimoji="1" lang="en-US" altLang="ja-JP" b="1" dirty="0" smtClean="0"/>
            <a:t> </a:t>
          </a:r>
          <a:r>
            <a:rPr kumimoji="1" lang="ja-JP" altLang="en-US" b="1" dirty="0" smtClean="0"/>
            <a:t>（ </a:t>
          </a:r>
          <a:r>
            <a:rPr kumimoji="1" lang="en-US" altLang="ja-JP" b="1" dirty="0" smtClean="0"/>
            <a:t>uclibc  </a:t>
          </a:r>
          <a:r>
            <a:rPr kumimoji="1" lang="ja-JP" altLang="en-US" b="1" dirty="0" smtClean="0"/>
            <a:t>の導入検討を並行して実施、 </a:t>
          </a:r>
          <a:r>
            <a:rPr kumimoji="1" lang="en-US" altLang="ja-JP" b="1" dirty="0" smtClean="0"/>
            <a:t>08</a:t>
          </a:r>
          <a:r>
            <a:rPr kumimoji="1" lang="ja-JP" altLang="en-US" b="1" dirty="0" smtClean="0"/>
            <a:t>下 以降  </a:t>
          </a:r>
          <a:r>
            <a:rPr kumimoji="1" lang="en-US" altLang="ja-JP" b="1" dirty="0" smtClean="0"/>
            <a:t>uclibc  </a:t>
          </a:r>
          <a:r>
            <a:rPr kumimoji="1" lang="ja-JP" altLang="en-US" b="1" dirty="0" smtClean="0"/>
            <a:t>対応も行いたい ）</a:t>
          </a:r>
          <a:endParaRPr kumimoji="1" lang="ja-JP" b="1" dirty="0"/>
        </a:p>
      </dgm:t>
    </dgm:pt>
    <dgm:pt modelId="{0FE10D35-3EB3-493A-B0A0-840BCAC12EC0}" type="parTrans" cxnId="{A919E94C-B6D5-4032-AFE1-7E461BBA1AD0}">
      <dgm:prSet/>
      <dgm:spPr/>
      <dgm:t>
        <a:bodyPr/>
        <a:lstStyle/>
        <a:p>
          <a:endParaRPr kumimoji="1" lang="ja-JP" altLang="en-US"/>
        </a:p>
      </dgm:t>
    </dgm:pt>
    <dgm:pt modelId="{A3926C45-030C-4D2E-BF48-34EE0549F05D}" type="sibTrans" cxnId="{A919E94C-B6D5-4032-AFE1-7E461BBA1AD0}">
      <dgm:prSet/>
      <dgm:spPr/>
      <dgm:t>
        <a:bodyPr/>
        <a:lstStyle/>
        <a:p>
          <a:endParaRPr kumimoji="1" lang="ja-JP" altLang="en-US"/>
        </a:p>
      </dgm:t>
    </dgm:pt>
    <dgm:pt modelId="{ADB6F966-1D37-4D88-A1B2-DC8E55397838}" type="pres">
      <dgm:prSet presAssocID="{6275E2AB-8463-43B9-8261-4A23AD67BC69}" presName="linear" presStyleCnt="0">
        <dgm:presLayoutVars>
          <dgm:animLvl val="lvl"/>
          <dgm:resizeHandles val="exact"/>
        </dgm:presLayoutVars>
      </dgm:prSet>
      <dgm:spPr/>
      <dgm:t>
        <a:bodyPr/>
        <a:lstStyle/>
        <a:p>
          <a:endParaRPr kumimoji="1" lang="ja-JP" altLang="en-US"/>
        </a:p>
      </dgm:t>
    </dgm:pt>
    <dgm:pt modelId="{D00055E9-0DC2-4D3C-B167-E2E179E21528}" type="pres">
      <dgm:prSet presAssocID="{AB96B1E9-50DC-4AFA-A8DE-F071A9D7C33D}" presName="parentText" presStyleLbl="node1" presStyleIdx="0" presStyleCnt="3">
        <dgm:presLayoutVars>
          <dgm:chMax val="0"/>
          <dgm:bulletEnabled val="1"/>
        </dgm:presLayoutVars>
      </dgm:prSet>
      <dgm:spPr/>
      <dgm:t>
        <a:bodyPr/>
        <a:lstStyle/>
        <a:p>
          <a:endParaRPr kumimoji="1" lang="ja-JP" altLang="en-US"/>
        </a:p>
      </dgm:t>
    </dgm:pt>
    <dgm:pt modelId="{A50F34E6-88E0-48D1-8A5B-500C2499FE73}" type="pres">
      <dgm:prSet presAssocID="{B852192B-33F3-4C82-B5C4-66E4D5BC647A}" presName="spacer" presStyleCnt="0"/>
      <dgm:spPr/>
    </dgm:pt>
    <dgm:pt modelId="{9D32F9F5-7D1E-4451-8F24-933809657D5B}" type="pres">
      <dgm:prSet presAssocID="{82DD7314-ECAA-46E6-911B-40ABD7F9314B}" presName="parentText" presStyleLbl="node1" presStyleIdx="1" presStyleCnt="3">
        <dgm:presLayoutVars>
          <dgm:chMax val="0"/>
          <dgm:bulletEnabled val="1"/>
        </dgm:presLayoutVars>
      </dgm:prSet>
      <dgm:spPr/>
      <dgm:t>
        <a:bodyPr/>
        <a:lstStyle/>
        <a:p>
          <a:endParaRPr kumimoji="1" lang="ja-JP" altLang="en-US"/>
        </a:p>
      </dgm:t>
    </dgm:pt>
    <dgm:pt modelId="{D7C99750-519F-4C04-BAD7-3CDDE2A73D04}" type="pres">
      <dgm:prSet presAssocID="{7BA162B7-74A1-46BA-9776-CC7ADC4345C7}" presName="spacer" presStyleCnt="0"/>
      <dgm:spPr/>
    </dgm:pt>
    <dgm:pt modelId="{B575B872-3B25-4F8E-8506-FD66DA33ECB2}" type="pres">
      <dgm:prSet presAssocID="{7CD6C541-AEE7-4437-AF5A-5E96D03EB311}" presName="parentText" presStyleLbl="node1" presStyleIdx="2" presStyleCnt="3">
        <dgm:presLayoutVars>
          <dgm:chMax val="0"/>
          <dgm:bulletEnabled val="1"/>
        </dgm:presLayoutVars>
      </dgm:prSet>
      <dgm:spPr/>
      <dgm:t>
        <a:bodyPr/>
        <a:lstStyle/>
        <a:p>
          <a:endParaRPr kumimoji="1" lang="ja-JP" altLang="en-US"/>
        </a:p>
      </dgm:t>
    </dgm:pt>
  </dgm:ptLst>
  <dgm:cxnLst>
    <dgm:cxn modelId="{22CFD23F-78BE-440E-AFCB-3A518405017E}" type="presOf" srcId="{82DD7314-ECAA-46E6-911B-40ABD7F9314B}" destId="{9D32F9F5-7D1E-4451-8F24-933809657D5B}" srcOrd="0" destOrd="0" presId="urn:microsoft.com/office/officeart/2005/8/layout/vList2"/>
    <dgm:cxn modelId="{C3E0575F-74E3-4096-BD00-068991766913}" type="presOf" srcId="{AB96B1E9-50DC-4AFA-A8DE-F071A9D7C33D}" destId="{D00055E9-0DC2-4D3C-B167-E2E179E21528}" srcOrd="0" destOrd="0" presId="urn:microsoft.com/office/officeart/2005/8/layout/vList2"/>
    <dgm:cxn modelId="{CDD3ADDC-4C28-4B36-A5D4-4F3655FD6B21}" srcId="{6275E2AB-8463-43B9-8261-4A23AD67BC69}" destId="{82DD7314-ECAA-46E6-911B-40ABD7F9314B}" srcOrd="1" destOrd="0" parTransId="{4844D033-F73D-4E60-A35C-F0CBB923985B}" sibTransId="{7BA162B7-74A1-46BA-9776-CC7ADC4345C7}"/>
    <dgm:cxn modelId="{545A0378-2B2E-43D4-9508-35FCE8615FA3}" type="presOf" srcId="{6275E2AB-8463-43B9-8261-4A23AD67BC69}" destId="{ADB6F966-1D37-4D88-A1B2-DC8E55397838}" srcOrd="0" destOrd="0" presId="urn:microsoft.com/office/officeart/2005/8/layout/vList2"/>
    <dgm:cxn modelId="{D94B8338-3CC6-4D49-BCB7-65C466DB0EA4}" type="presOf" srcId="{7CD6C541-AEE7-4437-AF5A-5E96D03EB311}" destId="{B575B872-3B25-4F8E-8506-FD66DA33ECB2}" srcOrd="0" destOrd="0" presId="urn:microsoft.com/office/officeart/2005/8/layout/vList2"/>
    <dgm:cxn modelId="{A919E94C-B6D5-4032-AFE1-7E461BBA1AD0}" srcId="{6275E2AB-8463-43B9-8261-4A23AD67BC69}" destId="{7CD6C541-AEE7-4437-AF5A-5E96D03EB311}" srcOrd="2" destOrd="0" parTransId="{0FE10D35-3EB3-493A-B0A0-840BCAC12EC0}" sibTransId="{A3926C45-030C-4D2E-BF48-34EE0549F05D}"/>
    <dgm:cxn modelId="{B057254F-CBDE-4E98-83BD-9F0AA101DB5D}" srcId="{6275E2AB-8463-43B9-8261-4A23AD67BC69}" destId="{AB96B1E9-50DC-4AFA-A8DE-F071A9D7C33D}" srcOrd="0" destOrd="0" parTransId="{B06F2BE7-0EDB-4FBF-AA26-93073214F6FD}" sibTransId="{B852192B-33F3-4C82-B5C4-66E4D5BC647A}"/>
    <dgm:cxn modelId="{00E91AD3-5AEF-4DE8-B32F-6E8A423185C8}" type="presParOf" srcId="{ADB6F966-1D37-4D88-A1B2-DC8E55397838}" destId="{D00055E9-0DC2-4D3C-B167-E2E179E21528}" srcOrd="0" destOrd="0" presId="urn:microsoft.com/office/officeart/2005/8/layout/vList2"/>
    <dgm:cxn modelId="{25C3983F-1E7F-4F04-B0E6-B92753421B15}" type="presParOf" srcId="{ADB6F966-1D37-4D88-A1B2-DC8E55397838}" destId="{A50F34E6-88E0-48D1-8A5B-500C2499FE73}" srcOrd="1" destOrd="0" presId="urn:microsoft.com/office/officeart/2005/8/layout/vList2"/>
    <dgm:cxn modelId="{60278914-6302-4943-89DA-30A9C2AF0A5A}" type="presParOf" srcId="{ADB6F966-1D37-4D88-A1B2-DC8E55397838}" destId="{9D32F9F5-7D1E-4451-8F24-933809657D5B}" srcOrd="2" destOrd="0" presId="urn:microsoft.com/office/officeart/2005/8/layout/vList2"/>
    <dgm:cxn modelId="{60502950-1905-4D23-8EB6-1E034346AA46}" type="presParOf" srcId="{ADB6F966-1D37-4D88-A1B2-DC8E55397838}" destId="{D7C99750-519F-4C04-BAD7-3CDDE2A73D04}" srcOrd="3" destOrd="0" presId="urn:microsoft.com/office/officeart/2005/8/layout/vList2"/>
    <dgm:cxn modelId="{AE553C6B-E950-44CC-A079-9D2766321556}" type="presParOf" srcId="{ADB6F966-1D37-4D88-A1B2-DC8E55397838}" destId="{B575B872-3B25-4F8E-8506-FD66DA33ECB2}" srcOrd="4"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31005E7C-A105-4B42-85CA-EABB6AFEB3BD}" type="doc">
      <dgm:prSet loTypeId="urn:microsoft.com/office/officeart/2005/8/layout/arrow3" loCatId="relationship" qsTypeId="urn:microsoft.com/office/officeart/2005/8/quickstyle/simple3" qsCatId="simple" csTypeId="urn:microsoft.com/office/officeart/2005/8/colors/colorful1" csCatId="colorful" phldr="1"/>
      <dgm:spPr/>
      <dgm:t>
        <a:bodyPr/>
        <a:lstStyle/>
        <a:p>
          <a:endParaRPr kumimoji="1" lang="ja-JP" altLang="en-US"/>
        </a:p>
      </dgm:t>
    </dgm:pt>
    <dgm:pt modelId="{B3E45C46-AEC6-47E5-8F6F-5FF99DD29BF2}">
      <dgm:prSet phldrT="[テキスト]" custT="1"/>
      <dgm:spPr/>
      <dgm:t>
        <a:bodyPr/>
        <a:lstStyle/>
        <a:p>
          <a:pPr algn="ctr"/>
          <a:r>
            <a:rPr kumimoji="1" lang="en-US" altLang="ja-JP" sz="2000" dirty="0" err="1" smtClean="0">
              <a:solidFill>
                <a:schemeClr val="tx2">
                  <a:lumMod val="60000"/>
                  <a:lumOff val="40000"/>
                </a:schemeClr>
              </a:solidFill>
              <a:latin typeface="+mn-lt"/>
            </a:rPr>
            <a:t>opensource</a:t>
          </a:r>
          <a:r>
            <a:rPr kumimoji="1" lang="en-US" altLang="ja-JP" sz="2000" dirty="0" smtClean="0">
              <a:solidFill>
                <a:schemeClr val="tx2">
                  <a:lumMod val="60000"/>
                  <a:lumOff val="40000"/>
                </a:schemeClr>
              </a:solidFill>
              <a:latin typeface="+mn-lt"/>
            </a:rPr>
            <a:t> </a:t>
          </a:r>
          <a:r>
            <a:rPr kumimoji="1" lang="ja-JP" altLang="en-US" sz="2000" dirty="0" smtClean="0">
              <a:solidFill>
                <a:schemeClr val="tx2">
                  <a:lumMod val="60000"/>
                  <a:lumOff val="40000"/>
                </a:schemeClr>
              </a:solidFill>
              <a:latin typeface="+mn-lt"/>
            </a:rPr>
            <a:t>は信頼性が低い。</a:t>
          </a:r>
          <a:r>
            <a:rPr kumimoji="1" lang="en-US" altLang="ja-JP" sz="2000" dirty="0" err="1" smtClean="0">
              <a:solidFill>
                <a:schemeClr val="tx2">
                  <a:lumMod val="60000"/>
                  <a:lumOff val="40000"/>
                </a:schemeClr>
              </a:solidFill>
              <a:latin typeface="+mn-lt"/>
            </a:rPr>
            <a:t>Montavista</a:t>
          </a:r>
          <a:r>
            <a:rPr kumimoji="1" lang="en-US" altLang="ja-JP" sz="2000" dirty="0" smtClean="0">
              <a:solidFill>
                <a:schemeClr val="tx2">
                  <a:lumMod val="60000"/>
                  <a:lumOff val="40000"/>
                </a:schemeClr>
              </a:solidFill>
              <a:latin typeface="+mn-lt"/>
            </a:rPr>
            <a:t> Linux </a:t>
          </a:r>
          <a:r>
            <a:rPr kumimoji="1" lang="ja-JP" altLang="en-US" sz="2000" dirty="0" smtClean="0">
              <a:solidFill>
                <a:schemeClr val="tx2">
                  <a:lumMod val="60000"/>
                  <a:lumOff val="40000"/>
                </a:schemeClr>
              </a:solidFill>
              <a:latin typeface="+mn-lt"/>
            </a:rPr>
            <a:t>でなければ製品開発には適用できない。</a:t>
          </a:r>
          <a:r>
            <a:rPr kumimoji="1" lang="en-US" altLang="ja-JP" sz="2000" dirty="0" smtClean="0">
              <a:solidFill>
                <a:schemeClr val="tx2">
                  <a:lumMod val="60000"/>
                  <a:lumOff val="40000"/>
                </a:schemeClr>
              </a:solidFill>
              <a:latin typeface="+mn-lt"/>
            </a:rPr>
            <a:t/>
          </a:r>
          <a:br>
            <a:rPr kumimoji="1" lang="en-US" altLang="ja-JP" sz="2000" dirty="0" smtClean="0">
              <a:solidFill>
                <a:schemeClr val="tx2">
                  <a:lumMod val="60000"/>
                  <a:lumOff val="40000"/>
                </a:schemeClr>
              </a:solidFill>
              <a:latin typeface="+mn-lt"/>
            </a:rPr>
          </a:br>
          <a:r>
            <a:rPr kumimoji="1" lang="ja-JP" altLang="en-US" sz="2000" dirty="0" smtClean="0">
              <a:solidFill>
                <a:schemeClr val="tx2">
                  <a:lumMod val="60000"/>
                  <a:lumOff val="40000"/>
                </a:schemeClr>
              </a:solidFill>
              <a:latin typeface="+mn-lt"/>
            </a:rPr>
            <a:t>（ </a:t>
          </a:r>
          <a:r>
            <a:rPr kumimoji="1" lang="en-US" altLang="ja-JP" sz="2000" dirty="0" smtClean="0">
              <a:solidFill>
                <a:schemeClr val="tx2">
                  <a:lumMod val="60000"/>
                  <a:lumOff val="40000"/>
                </a:schemeClr>
              </a:solidFill>
              <a:latin typeface="+mn-lt"/>
            </a:rPr>
            <a:t>Panasonic </a:t>
          </a:r>
          <a:r>
            <a:rPr kumimoji="1" lang="ja-JP" altLang="en-US" sz="2000" dirty="0" smtClean="0">
              <a:solidFill>
                <a:schemeClr val="tx2">
                  <a:lumMod val="60000"/>
                  <a:lumOff val="40000"/>
                </a:schemeClr>
              </a:solidFill>
              <a:latin typeface="+mn-lt"/>
            </a:rPr>
            <a:t>等 ）</a:t>
          </a:r>
          <a:r>
            <a:rPr kumimoji="1" lang="en-US" altLang="ja-JP" sz="2000" dirty="0" smtClean="0">
              <a:solidFill>
                <a:schemeClr val="tx2">
                  <a:lumMod val="60000"/>
                  <a:lumOff val="40000"/>
                </a:schemeClr>
              </a:solidFill>
              <a:latin typeface="+mn-lt"/>
            </a:rPr>
            <a:t> </a:t>
          </a:r>
        </a:p>
      </dgm:t>
    </dgm:pt>
    <dgm:pt modelId="{485A7B18-4609-49E0-AE2E-BAC2F9F8AC69}" type="parTrans" cxnId="{A780ED91-A112-42BE-9BC8-500351191C68}">
      <dgm:prSet/>
      <dgm:spPr/>
      <dgm:t>
        <a:bodyPr/>
        <a:lstStyle/>
        <a:p>
          <a:endParaRPr kumimoji="1" lang="ja-JP" altLang="en-US"/>
        </a:p>
      </dgm:t>
    </dgm:pt>
    <dgm:pt modelId="{AEF5B2B9-6974-41BD-9644-D5739F0C9174}" type="sibTrans" cxnId="{A780ED91-A112-42BE-9BC8-500351191C68}">
      <dgm:prSet/>
      <dgm:spPr/>
      <dgm:t>
        <a:bodyPr/>
        <a:lstStyle/>
        <a:p>
          <a:endParaRPr kumimoji="1" lang="ja-JP" altLang="en-US"/>
        </a:p>
      </dgm:t>
    </dgm:pt>
    <dgm:pt modelId="{AB4F802C-068A-42C9-A079-8464C3C0529C}">
      <dgm:prSet phldrT="[テキスト]" custT="1"/>
      <dgm:spPr/>
      <dgm:t>
        <a:bodyPr/>
        <a:lstStyle/>
        <a:p>
          <a:r>
            <a:rPr kumimoji="1" lang="en-US" altLang="ja-JP" sz="1800" dirty="0" err="1" smtClean="0">
              <a:solidFill>
                <a:schemeClr val="tx2">
                  <a:lumMod val="60000"/>
                  <a:lumOff val="40000"/>
                </a:schemeClr>
              </a:solidFill>
            </a:rPr>
            <a:t>opensource</a:t>
          </a:r>
          <a:r>
            <a:rPr kumimoji="1" lang="en-US" altLang="ja-JP" sz="1800" dirty="0" smtClean="0">
              <a:solidFill>
                <a:schemeClr val="tx2">
                  <a:lumMod val="60000"/>
                  <a:lumOff val="40000"/>
                </a:schemeClr>
              </a:solidFill>
            </a:rPr>
            <a:t> </a:t>
          </a:r>
          <a:r>
            <a:rPr kumimoji="1" lang="ja-JP" altLang="en-US" sz="1800" dirty="0" smtClean="0">
              <a:solidFill>
                <a:schemeClr val="tx2">
                  <a:lumMod val="60000"/>
                  <a:lumOff val="40000"/>
                </a:schemeClr>
              </a:solidFill>
            </a:rPr>
            <a:t>になっていない </a:t>
          </a:r>
          <a:r>
            <a:rPr kumimoji="1" lang="en-US" altLang="ja-JP" sz="1800" dirty="0" smtClean="0">
              <a:solidFill>
                <a:schemeClr val="tx2">
                  <a:lumMod val="60000"/>
                  <a:lumOff val="40000"/>
                </a:schemeClr>
              </a:solidFill>
            </a:rPr>
            <a:t>code</a:t>
          </a:r>
          <a:r>
            <a:rPr kumimoji="1" lang="ja-JP" altLang="en-US" sz="1800" dirty="0" smtClean="0">
              <a:solidFill>
                <a:schemeClr val="tx2">
                  <a:lumMod val="60000"/>
                  <a:lumOff val="40000"/>
                </a:schemeClr>
              </a:solidFill>
            </a:rPr>
            <a:t>は信用できない。ルネサス特有の</a:t>
          </a:r>
          <a:r>
            <a:rPr kumimoji="1" lang="en-US" altLang="ja-JP" sz="1800" dirty="0" smtClean="0">
              <a:solidFill>
                <a:schemeClr val="tx2">
                  <a:lumMod val="60000"/>
                  <a:lumOff val="40000"/>
                </a:schemeClr>
              </a:solidFill>
            </a:rPr>
            <a:t/>
          </a:r>
          <a:br>
            <a:rPr kumimoji="1" lang="en-US" altLang="ja-JP" sz="1800" dirty="0" smtClean="0">
              <a:solidFill>
                <a:schemeClr val="tx2">
                  <a:lumMod val="60000"/>
                  <a:lumOff val="40000"/>
                </a:schemeClr>
              </a:solidFill>
            </a:rPr>
          </a:br>
          <a:r>
            <a:rPr kumimoji="1" lang="en-US" altLang="ja-JP" sz="1800" dirty="0" smtClean="0">
              <a:solidFill>
                <a:schemeClr val="tx2">
                  <a:lumMod val="60000"/>
                  <a:lumOff val="40000"/>
                </a:schemeClr>
              </a:solidFill>
            </a:rPr>
            <a:t>IP</a:t>
          </a:r>
          <a:r>
            <a:rPr kumimoji="1" lang="ja-JP" altLang="en-US" sz="1800" dirty="0" smtClean="0">
              <a:solidFill>
                <a:schemeClr val="tx2">
                  <a:lumMod val="60000"/>
                  <a:lumOff val="40000"/>
                </a:schemeClr>
              </a:solidFill>
            </a:rPr>
            <a:t>ドライバーも全て </a:t>
          </a:r>
          <a:r>
            <a:rPr kumimoji="1" lang="en-US" altLang="ja-JP" sz="1800" dirty="0" smtClean="0">
              <a:solidFill>
                <a:schemeClr val="tx2">
                  <a:lumMod val="60000"/>
                  <a:lumOff val="40000"/>
                </a:schemeClr>
              </a:solidFill>
            </a:rPr>
            <a:t>community </a:t>
          </a:r>
          <a:r>
            <a:rPr kumimoji="1" lang="ja-JP" altLang="en-US" sz="1800" dirty="0" smtClean="0">
              <a:solidFill>
                <a:schemeClr val="tx2">
                  <a:lumMod val="60000"/>
                  <a:lumOff val="40000"/>
                </a:schemeClr>
              </a:solidFill>
            </a:rPr>
            <a:t>に</a:t>
          </a:r>
          <a:r>
            <a:rPr kumimoji="1" lang="en-US" altLang="ja-JP" sz="1800" dirty="0" smtClean="0">
              <a:solidFill>
                <a:schemeClr val="tx2">
                  <a:lumMod val="60000"/>
                  <a:lumOff val="40000"/>
                </a:schemeClr>
              </a:solidFill>
            </a:rPr>
            <a:t/>
          </a:r>
          <a:br>
            <a:rPr kumimoji="1" lang="en-US" altLang="ja-JP" sz="1800" dirty="0" smtClean="0">
              <a:solidFill>
                <a:schemeClr val="tx2">
                  <a:lumMod val="60000"/>
                  <a:lumOff val="40000"/>
                </a:schemeClr>
              </a:solidFill>
            </a:rPr>
          </a:br>
          <a:r>
            <a:rPr kumimoji="1" lang="ja-JP" altLang="en-US" sz="1800" dirty="0" smtClean="0">
              <a:solidFill>
                <a:schemeClr val="tx2">
                  <a:lumMod val="60000"/>
                  <a:lumOff val="40000"/>
                </a:schemeClr>
              </a:solidFill>
            </a:rPr>
            <a:t>還元する事がデバイス採用の条件</a:t>
          </a:r>
          <a:r>
            <a:rPr kumimoji="1" lang="en-US" altLang="ja-JP" sz="1800" dirty="0" smtClean="0">
              <a:solidFill>
                <a:schemeClr val="tx2">
                  <a:lumMod val="60000"/>
                  <a:lumOff val="40000"/>
                </a:schemeClr>
              </a:solidFill>
            </a:rPr>
            <a:t/>
          </a:r>
          <a:br>
            <a:rPr kumimoji="1" lang="en-US" altLang="ja-JP" sz="1800" dirty="0" smtClean="0">
              <a:solidFill>
                <a:schemeClr val="tx2">
                  <a:lumMod val="60000"/>
                  <a:lumOff val="40000"/>
                </a:schemeClr>
              </a:solidFill>
            </a:rPr>
          </a:br>
          <a:r>
            <a:rPr kumimoji="1" lang="ja-JP" altLang="en-US" sz="1800" dirty="0" smtClean="0">
              <a:solidFill>
                <a:schemeClr val="tx2">
                  <a:lumMod val="60000"/>
                  <a:lumOff val="40000"/>
                </a:schemeClr>
              </a:solidFill>
            </a:rPr>
            <a:t>（ </a:t>
          </a:r>
          <a:r>
            <a:rPr kumimoji="1" lang="en-US" altLang="ja-JP" sz="1800" dirty="0" smtClean="0">
              <a:solidFill>
                <a:schemeClr val="tx2">
                  <a:lumMod val="60000"/>
                  <a:lumOff val="40000"/>
                </a:schemeClr>
              </a:solidFill>
            </a:rPr>
            <a:t>IBM</a:t>
          </a:r>
          <a:r>
            <a:rPr kumimoji="1" lang="ja-JP" altLang="en-US" sz="1800" dirty="0" err="1" smtClean="0">
              <a:solidFill>
                <a:schemeClr val="tx2">
                  <a:lumMod val="60000"/>
                  <a:lumOff val="40000"/>
                </a:schemeClr>
              </a:solidFill>
            </a:rPr>
            <a:t>、</a:t>
          </a:r>
          <a:r>
            <a:rPr kumimoji="1" lang="en-US" altLang="ja-JP" sz="1800" dirty="0" smtClean="0">
              <a:solidFill>
                <a:schemeClr val="tx2">
                  <a:lumMod val="60000"/>
                  <a:lumOff val="40000"/>
                </a:schemeClr>
              </a:solidFill>
            </a:rPr>
            <a:t>SONY </a:t>
          </a:r>
          <a:r>
            <a:rPr kumimoji="1" lang="ja-JP" altLang="en-US" sz="1800" dirty="0" smtClean="0">
              <a:solidFill>
                <a:schemeClr val="tx2">
                  <a:lumMod val="60000"/>
                  <a:lumOff val="40000"/>
                </a:schemeClr>
              </a:solidFill>
            </a:rPr>
            <a:t>等 ）</a:t>
          </a:r>
          <a:endParaRPr kumimoji="1" lang="ja-JP" altLang="en-US" sz="1800" dirty="0">
            <a:solidFill>
              <a:schemeClr val="tx2">
                <a:lumMod val="60000"/>
                <a:lumOff val="40000"/>
              </a:schemeClr>
            </a:solidFill>
          </a:endParaRPr>
        </a:p>
      </dgm:t>
    </dgm:pt>
    <dgm:pt modelId="{1898BD47-7F78-4797-981B-5A171DB53C5F}" type="parTrans" cxnId="{EA870461-9643-4FC1-BA4E-259B6CDF7B7D}">
      <dgm:prSet/>
      <dgm:spPr/>
      <dgm:t>
        <a:bodyPr/>
        <a:lstStyle/>
        <a:p>
          <a:endParaRPr kumimoji="1" lang="ja-JP" altLang="en-US"/>
        </a:p>
      </dgm:t>
    </dgm:pt>
    <dgm:pt modelId="{79D04A86-481E-4977-8EEE-A4A482E24C33}" type="sibTrans" cxnId="{EA870461-9643-4FC1-BA4E-259B6CDF7B7D}">
      <dgm:prSet/>
      <dgm:spPr/>
      <dgm:t>
        <a:bodyPr/>
        <a:lstStyle/>
        <a:p>
          <a:endParaRPr kumimoji="1" lang="ja-JP" altLang="en-US"/>
        </a:p>
      </dgm:t>
    </dgm:pt>
    <dgm:pt modelId="{4ABBF657-EF1C-409A-B8C9-A39891CA9B30}" type="pres">
      <dgm:prSet presAssocID="{31005E7C-A105-4B42-85CA-EABB6AFEB3BD}" presName="compositeShape" presStyleCnt="0">
        <dgm:presLayoutVars>
          <dgm:chMax val="2"/>
          <dgm:dir/>
          <dgm:resizeHandles val="exact"/>
        </dgm:presLayoutVars>
      </dgm:prSet>
      <dgm:spPr/>
      <dgm:t>
        <a:bodyPr/>
        <a:lstStyle/>
        <a:p>
          <a:endParaRPr kumimoji="1" lang="ja-JP" altLang="en-US"/>
        </a:p>
      </dgm:t>
    </dgm:pt>
    <dgm:pt modelId="{CD9EADF1-615A-4A51-9C82-E56EC39D8F86}" type="pres">
      <dgm:prSet presAssocID="{31005E7C-A105-4B42-85CA-EABB6AFEB3BD}" presName="divider" presStyleLbl="fgShp" presStyleIdx="0" presStyleCnt="1"/>
      <dgm:spPr/>
    </dgm:pt>
    <dgm:pt modelId="{48F53650-1D61-47B0-B7F7-87D4CB78E408}" type="pres">
      <dgm:prSet presAssocID="{B3E45C46-AEC6-47E5-8F6F-5FF99DD29BF2}" presName="downArrow" presStyleLbl="node1" presStyleIdx="0" presStyleCnt="2"/>
      <dgm:spPr/>
    </dgm:pt>
    <dgm:pt modelId="{0C63F520-247A-42ED-A004-298169AC26DF}" type="pres">
      <dgm:prSet presAssocID="{B3E45C46-AEC6-47E5-8F6F-5FF99DD29BF2}" presName="downArrowText" presStyleLbl="revTx" presStyleIdx="0" presStyleCnt="2" custScaleX="157342">
        <dgm:presLayoutVars>
          <dgm:bulletEnabled val="1"/>
        </dgm:presLayoutVars>
      </dgm:prSet>
      <dgm:spPr/>
      <dgm:t>
        <a:bodyPr/>
        <a:lstStyle/>
        <a:p>
          <a:endParaRPr kumimoji="1" lang="ja-JP" altLang="en-US"/>
        </a:p>
      </dgm:t>
    </dgm:pt>
    <dgm:pt modelId="{A433B533-491C-4008-9FAB-B91B4995BC5C}" type="pres">
      <dgm:prSet presAssocID="{AB4F802C-068A-42C9-A079-8464C3C0529C}" presName="upArrow" presStyleLbl="node1" presStyleIdx="1" presStyleCnt="2"/>
      <dgm:spPr/>
    </dgm:pt>
    <dgm:pt modelId="{5BDC3573-F6A9-4572-8656-79CDD06F4B2E}" type="pres">
      <dgm:prSet presAssocID="{AB4F802C-068A-42C9-A079-8464C3C0529C}" presName="upArrowText" presStyleLbl="revTx" presStyleIdx="1" presStyleCnt="2" custScaleX="157342">
        <dgm:presLayoutVars>
          <dgm:bulletEnabled val="1"/>
        </dgm:presLayoutVars>
      </dgm:prSet>
      <dgm:spPr/>
      <dgm:t>
        <a:bodyPr/>
        <a:lstStyle/>
        <a:p>
          <a:endParaRPr kumimoji="1" lang="ja-JP" altLang="en-US"/>
        </a:p>
      </dgm:t>
    </dgm:pt>
  </dgm:ptLst>
  <dgm:cxnLst>
    <dgm:cxn modelId="{EA870461-9643-4FC1-BA4E-259B6CDF7B7D}" srcId="{31005E7C-A105-4B42-85CA-EABB6AFEB3BD}" destId="{AB4F802C-068A-42C9-A079-8464C3C0529C}" srcOrd="1" destOrd="0" parTransId="{1898BD47-7F78-4797-981B-5A171DB53C5F}" sibTransId="{79D04A86-481E-4977-8EEE-A4A482E24C33}"/>
    <dgm:cxn modelId="{9D6128B3-EC54-4903-930F-3621F007CFFD}" type="presOf" srcId="{31005E7C-A105-4B42-85CA-EABB6AFEB3BD}" destId="{4ABBF657-EF1C-409A-B8C9-A39891CA9B30}" srcOrd="0" destOrd="0" presId="urn:microsoft.com/office/officeart/2005/8/layout/arrow3"/>
    <dgm:cxn modelId="{A780ED91-A112-42BE-9BC8-500351191C68}" srcId="{31005E7C-A105-4B42-85CA-EABB6AFEB3BD}" destId="{B3E45C46-AEC6-47E5-8F6F-5FF99DD29BF2}" srcOrd="0" destOrd="0" parTransId="{485A7B18-4609-49E0-AE2E-BAC2F9F8AC69}" sibTransId="{AEF5B2B9-6974-41BD-9644-D5739F0C9174}"/>
    <dgm:cxn modelId="{DCA99C6C-149C-4F37-ABB9-4032813FFF1A}" type="presOf" srcId="{AB4F802C-068A-42C9-A079-8464C3C0529C}" destId="{5BDC3573-F6A9-4572-8656-79CDD06F4B2E}" srcOrd="0" destOrd="0" presId="urn:microsoft.com/office/officeart/2005/8/layout/arrow3"/>
    <dgm:cxn modelId="{16C43BC0-2A59-4607-A276-548748F2BF6F}" type="presOf" srcId="{B3E45C46-AEC6-47E5-8F6F-5FF99DD29BF2}" destId="{0C63F520-247A-42ED-A004-298169AC26DF}" srcOrd="0" destOrd="0" presId="urn:microsoft.com/office/officeart/2005/8/layout/arrow3"/>
    <dgm:cxn modelId="{E79937C5-227B-4457-A1D1-2A2443F95845}" type="presParOf" srcId="{4ABBF657-EF1C-409A-B8C9-A39891CA9B30}" destId="{CD9EADF1-615A-4A51-9C82-E56EC39D8F86}" srcOrd="0" destOrd="0" presId="urn:microsoft.com/office/officeart/2005/8/layout/arrow3"/>
    <dgm:cxn modelId="{CB8B433E-F78A-4235-B0A0-348B7036B62C}" type="presParOf" srcId="{4ABBF657-EF1C-409A-B8C9-A39891CA9B30}" destId="{48F53650-1D61-47B0-B7F7-87D4CB78E408}" srcOrd="1" destOrd="0" presId="urn:microsoft.com/office/officeart/2005/8/layout/arrow3"/>
    <dgm:cxn modelId="{7D0B2BE7-F86A-4E1A-80A6-FD86BC0BD6D1}" type="presParOf" srcId="{4ABBF657-EF1C-409A-B8C9-A39891CA9B30}" destId="{0C63F520-247A-42ED-A004-298169AC26DF}" srcOrd="2" destOrd="0" presId="urn:microsoft.com/office/officeart/2005/8/layout/arrow3"/>
    <dgm:cxn modelId="{4F693027-80A3-48DB-A9A8-A15BA0ABD246}" type="presParOf" srcId="{4ABBF657-EF1C-409A-B8C9-A39891CA9B30}" destId="{A433B533-491C-4008-9FAB-B91B4995BC5C}" srcOrd="3" destOrd="0" presId="urn:microsoft.com/office/officeart/2005/8/layout/arrow3"/>
    <dgm:cxn modelId="{35B0785C-C208-4D52-A27B-410DBD441BF3}" type="presParOf" srcId="{4ABBF657-EF1C-409A-B8C9-A39891CA9B30}" destId="{5BDC3573-F6A9-4572-8656-79CDD06F4B2E}" srcOrd="4" destOrd="0" presId="urn:microsoft.com/office/officeart/2005/8/layout/arrow3"/>
  </dgm:cxnLst>
  <dgm:bg/>
  <dgm:whole/>
</dgm:dataModel>
</file>

<file path=ppt/diagrams/data5.xml><?xml version="1.0" encoding="utf-8"?>
<dgm:dataModel xmlns:dgm="http://schemas.openxmlformats.org/drawingml/2006/diagram" xmlns:a="http://schemas.openxmlformats.org/drawingml/2006/main">
  <dgm:ptLst>
    <dgm:pt modelId="{6A5BCB1A-2293-4750-91C5-075A88F52722}" type="doc">
      <dgm:prSet loTypeId="urn:microsoft.com/office/officeart/2005/8/layout/matrix1" loCatId="matrix" qsTypeId="urn:microsoft.com/office/officeart/2005/8/quickstyle/simple4" qsCatId="simple" csTypeId="urn:microsoft.com/office/officeart/2005/8/colors/colorful4" csCatId="colorful" phldr="1"/>
      <dgm:spPr/>
      <dgm:t>
        <a:bodyPr/>
        <a:lstStyle/>
        <a:p>
          <a:endParaRPr kumimoji="1" lang="ja-JP" altLang="en-US"/>
        </a:p>
      </dgm:t>
    </dgm:pt>
    <dgm:pt modelId="{F56BE17F-350C-426C-92D5-04B77E74F385}">
      <dgm:prSet phldrT="[テキスト]" custT="1"/>
      <dgm:spPr/>
      <dgm:t>
        <a:bodyPr/>
        <a:lstStyle/>
        <a:p>
          <a:r>
            <a:rPr kumimoji="1" lang="en-US" altLang="ja-JP" sz="3200" dirty="0" smtClean="0">
              <a:solidFill>
                <a:srgbClr val="FF0000"/>
              </a:solidFill>
            </a:rPr>
            <a:t>community</a:t>
          </a:r>
          <a:br>
            <a:rPr kumimoji="1" lang="en-US" altLang="ja-JP" sz="3200" dirty="0" smtClean="0">
              <a:solidFill>
                <a:srgbClr val="FF0000"/>
              </a:solidFill>
            </a:rPr>
          </a:br>
          <a:r>
            <a:rPr kumimoji="1" lang="en-US" altLang="ja-JP" sz="3200" dirty="0" smtClean="0">
              <a:solidFill>
                <a:srgbClr val="FF0000"/>
              </a:solidFill>
            </a:rPr>
            <a:t>quality</a:t>
          </a:r>
          <a:endParaRPr kumimoji="1" lang="ja-JP" altLang="en-US" sz="3200" dirty="0">
            <a:solidFill>
              <a:srgbClr val="FF0000"/>
            </a:solidFill>
          </a:endParaRPr>
        </a:p>
      </dgm:t>
    </dgm:pt>
    <dgm:pt modelId="{2FE2F8A6-FAE8-4969-94B6-37FF29AC793A}" type="parTrans" cxnId="{7049CDA3-46C1-4701-9DF5-191E2CB9A159}">
      <dgm:prSet/>
      <dgm:spPr/>
      <dgm:t>
        <a:bodyPr/>
        <a:lstStyle/>
        <a:p>
          <a:endParaRPr kumimoji="1" lang="ja-JP" altLang="en-US"/>
        </a:p>
      </dgm:t>
    </dgm:pt>
    <dgm:pt modelId="{79328B2F-91FA-404F-A413-D32ACC915DC3}" type="sibTrans" cxnId="{7049CDA3-46C1-4701-9DF5-191E2CB9A159}">
      <dgm:prSet/>
      <dgm:spPr/>
      <dgm:t>
        <a:bodyPr/>
        <a:lstStyle/>
        <a:p>
          <a:endParaRPr kumimoji="1" lang="ja-JP" altLang="en-US"/>
        </a:p>
      </dgm:t>
    </dgm:pt>
    <dgm:pt modelId="{8AE3E03D-4473-4B1A-A0B3-69BF0D102840}">
      <dgm:prSet phldrT="[テキスト]"/>
      <dgm:spPr/>
      <dgm:t>
        <a:bodyPr/>
        <a:lstStyle/>
        <a:p>
          <a:pPr algn="ctr"/>
          <a:r>
            <a:rPr kumimoji="1" lang="ja-JP" altLang="en-US" dirty="0" smtClean="0"/>
            <a:t>［ 技術的完全性 ］</a:t>
          </a:r>
          <a:endParaRPr kumimoji="1" lang="en-US" altLang="ja-JP" dirty="0" smtClean="0"/>
        </a:p>
        <a:p>
          <a:pPr algn="l"/>
          <a:r>
            <a:rPr kumimoji="1" lang="en-US" altLang="ja-JP" dirty="0" smtClean="0"/>
            <a:t>- </a:t>
          </a:r>
          <a:r>
            <a:rPr kumimoji="1" lang="ja-JP" altLang="en-US" dirty="0" smtClean="0">
              <a:solidFill>
                <a:srgbClr val="FFFF00"/>
              </a:solidFill>
            </a:rPr>
            <a:t>仕様に対する実装の網羅性</a:t>
          </a:r>
          <a:endParaRPr kumimoji="1" lang="en-US" altLang="ja-JP" dirty="0" smtClean="0">
            <a:solidFill>
              <a:srgbClr val="FFFF00"/>
            </a:solidFill>
          </a:endParaRPr>
        </a:p>
        <a:p>
          <a:pPr algn="l"/>
          <a:r>
            <a:rPr kumimoji="1" lang="en-US" altLang="ja-JP" dirty="0" smtClean="0"/>
            <a:t>- </a:t>
          </a:r>
          <a:r>
            <a:rPr kumimoji="1" lang="ja-JP" altLang="en-US" dirty="0" smtClean="0"/>
            <a:t>検証の網羅性</a:t>
          </a:r>
          <a:endParaRPr kumimoji="1" lang="en-US" altLang="ja-JP" dirty="0" smtClean="0"/>
        </a:p>
        <a:p>
          <a:pPr algn="l"/>
          <a:r>
            <a:rPr kumimoji="1" lang="en-US" altLang="ja-JP" dirty="0" smtClean="0"/>
            <a:t>- </a:t>
          </a:r>
          <a:r>
            <a:rPr kumimoji="1" lang="ja-JP" altLang="en-US" dirty="0" smtClean="0"/>
            <a:t>複数の</a:t>
          </a:r>
          <a:r>
            <a:rPr kumimoji="1" lang="en-US" altLang="ja-JP" dirty="0" smtClean="0"/>
            <a:t>CPU</a:t>
          </a:r>
          <a:r>
            <a:rPr kumimoji="1" lang="ja-JP" altLang="en-US" dirty="0" smtClean="0"/>
            <a:t>環境での動作検証</a:t>
          </a:r>
          <a:endParaRPr kumimoji="1" lang="en-US" altLang="ja-JP" dirty="0" smtClean="0"/>
        </a:p>
      </dgm:t>
    </dgm:pt>
    <dgm:pt modelId="{E17CC6E3-5B57-4963-94D4-B5B2172942E6}" type="parTrans" cxnId="{5F66D738-FBF9-4F5F-A1F6-04D14A7C234A}">
      <dgm:prSet/>
      <dgm:spPr/>
      <dgm:t>
        <a:bodyPr/>
        <a:lstStyle/>
        <a:p>
          <a:endParaRPr kumimoji="1" lang="ja-JP" altLang="en-US"/>
        </a:p>
      </dgm:t>
    </dgm:pt>
    <dgm:pt modelId="{7904B81D-4050-4ADE-883B-540EA0C98BD6}" type="sibTrans" cxnId="{5F66D738-FBF9-4F5F-A1F6-04D14A7C234A}">
      <dgm:prSet/>
      <dgm:spPr/>
      <dgm:t>
        <a:bodyPr/>
        <a:lstStyle/>
        <a:p>
          <a:endParaRPr kumimoji="1" lang="ja-JP" altLang="en-US"/>
        </a:p>
      </dgm:t>
    </dgm:pt>
    <dgm:pt modelId="{60DB0BDF-CC6B-4AD3-97E3-F615298D2ABE}">
      <dgm:prSet phldrT="[テキスト]"/>
      <dgm:spPr/>
      <dgm:t>
        <a:bodyPr/>
        <a:lstStyle/>
        <a:p>
          <a:pPr algn="ctr"/>
          <a:r>
            <a:rPr kumimoji="1" lang="ja-JP" altLang="en-US" dirty="0" smtClean="0"/>
            <a:t>［ コードの全体調和 ］</a:t>
          </a:r>
          <a:endParaRPr kumimoji="1" lang="en-US" altLang="ja-JP" dirty="0" smtClean="0"/>
        </a:p>
        <a:p>
          <a:pPr algn="l"/>
          <a:r>
            <a:rPr kumimoji="1" lang="en-US" altLang="ja-JP" dirty="0" smtClean="0"/>
            <a:t>- </a:t>
          </a:r>
          <a:r>
            <a:rPr kumimoji="1" lang="ja-JP" altLang="en-US" dirty="0" smtClean="0">
              <a:solidFill>
                <a:srgbClr val="FFFF00"/>
              </a:solidFill>
            </a:rPr>
            <a:t>局所的な問題解決の厳密な禁止</a:t>
          </a:r>
          <a:endParaRPr kumimoji="1" lang="en-US" altLang="ja-JP" dirty="0" smtClean="0">
            <a:solidFill>
              <a:srgbClr val="FFFF00"/>
            </a:solidFill>
          </a:endParaRPr>
        </a:p>
        <a:p>
          <a:pPr algn="l"/>
          <a:r>
            <a:rPr kumimoji="1" lang="en-US" altLang="ja-JP" dirty="0" smtClean="0"/>
            <a:t>- </a:t>
          </a:r>
          <a:r>
            <a:rPr kumimoji="1" lang="ja-JP" altLang="en-US" dirty="0" smtClean="0"/>
            <a:t>厳密な </a:t>
          </a:r>
          <a:r>
            <a:rPr kumimoji="1" lang="en-US" altLang="ja-JP" dirty="0" smtClean="0"/>
            <a:t>Coding </a:t>
          </a:r>
          <a:r>
            <a:rPr kumimoji="1" lang="ja-JP" altLang="en-US" dirty="0" smtClean="0"/>
            <a:t>規約</a:t>
          </a:r>
          <a:endParaRPr kumimoji="1" lang="en-US" altLang="ja-JP" dirty="0" smtClean="0"/>
        </a:p>
        <a:p>
          <a:pPr algn="l"/>
          <a:r>
            <a:rPr kumimoji="1" lang="en-US" altLang="ja-JP" dirty="0" smtClean="0"/>
            <a:t>- </a:t>
          </a:r>
          <a:r>
            <a:rPr kumimoji="1" lang="ja-JP" altLang="en-US" dirty="0" smtClean="0"/>
            <a:t>責任所在（サインオフ）の明確化 </a:t>
          </a:r>
          <a:endParaRPr kumimoji="1" lang="ja-JP" altLang="en-US" dirty="0"/>
        </a:p>
      </dgm:t>
    </dgm:pt>
    <dgm:pt modelId="{A54BC648-D9DC-4668-A87F-904134CAE122}" type="parTrans" cxnId="{B8F45F54-D181-400F-AAE2-ABD11E8704A7}">
      <dgm:prSet/>
      <dgm:spPr/>
      <dgm:t>
        <a:bodyPr/>
        <a:lstStyle/>
        <a:p>
          <a:endParaRPr kumimoji="1" lang="ja-JP" altLang="en-US"/>
        </a:p>
      </dgm:t>
    </dgm:pt>
    <dgm:pt modelId="{B6F05D32-9E82-462C-83DA-E0AE0A5A38C9}" type="sibTrans" cxnId="{B8F45F54-D181-400F-AAE2-ABD11E8704A7}">
      <dgm:prSet/>
      <dgm:spPr/>
      <dgm:t>
        <a:bodyPr/>
        <a:lstStyle/>
        <a:p>
          <a:endParaRPr kumimoji="1" lang="ja-JP" altLang="en-US"/>
        </a:p>
      </dgm:t>
    </dgm:pt>
    <dgm:pt modelId="{95CE1CA1-5A50-4E8A-B439-3228D65A9CBC}">
      <dgm:prSet phldrT="[テキスト]"/>
      <dgm:spPr/>
      <dgm:t>
        <a:bodyPr/>
        <a:lstStyle/>
        <a:p>
          <a:pPr algn="l"/>
          <a:r>
            <a:rPr kumimoji="1" lang="en-US" altLang="ja-JP" dirty="0" smtClean="0"/>
            <a:t>-</a:t>
          </a:r>
          <a:r>
            <a:rPr kumimoji="1" lang="ja-JP" altLang="en-US" dirty="0" smtClean="0"/>
            <a:t> </a:t>
          </a:r>
          <a:r>
            <a:rPr kumimoji="1" lang="ja-JP" altLang="en-US" dirty="0" smtClean="0">
              <a:solidFill>
                <a:srgbClr val="FFFF00"/>
              </a:solidFill>
            </a:rPr>
            <a:t>中長期的なコードメンテナンス保障</a:t>
          </a:r>
          <a:endParaRPr kumimoji="1" lang="en-US" altLang="ja-JP" dirty="0" smtClean="0"/>
        </a:p>
        <a:p>
          <a:pPr algn="l"/>
          <a:r>
            <a:rPr kumimoji="1" lang="en-US" altLang="ja-JP" dirty="0" smtClean="0"/>
            <a:t>- </a:t>
          </a:r>
          <a:r>
            <a:rPr kumimoji="1" lang="ja-JP" altLang="en-US" dirty="0" smtClean="0">
              <a:solidFill>
                <a:srgbClr val="FFFF00"/>
              </a:solidFill>
            </a:rPr>
            <a:t>低品質なコードの排除メカニズム</a:t>
          </a:r>
          <a:endParaRPr kumimoji="1" lang="en-US" altLang="ja-JP" dirty="0" smtClean="0">
            <a:solidFill>
              <a:srgbClr val="FFFF00"/>
            </a:solidFill>
          </a:endParaRPr>
        </a:p>
        <a:p>
          <a:pPr algn="l"/>
          <a:endParaRPr kumimoji="1" lang="en-US" altLang="ja-JP" dirty="0" smtClean="0">
            <a:solidFill>
              <a:srgbClr val="FFFF00"/>
            </a:solidFill>
          </a:endParaRPr>
        </a:p>
        <a:p>
          <a:pPr algn="ctr"/>
          <a:r>
            <a:rPr kumimoji="1" lang="ja-JP" altLang="en-US" dirty="0" smtClean="0"/>
            <a:t>［ メンテナンス性 ］</a:t>
          </a:r>
          <a:endParaRPr kumimoji="1" lang="ja-JP" altLang="en-US" dirty="0"/>
        </a:p>
      </dgm:t>
    </dgm:pt>
    <dgm:pt modelId="{1BEA8B83-1202-424E-98F2-A41CAE134461}" type="parTrans" cxnId="{9174FF7D-84AB-4870-9242-678427C6238A}">
      <dgm:prSet/>
      <dgm:spPr/>
      <dgm:t>
        <a:bodyPr/>
        <a:lstStyle/>
        <a:p>
          <a:endParaRPr kumimoji="1" lang="ja-JP" altLang="en-US"/>
        </a:p>
      </dgm:t>
    </dgm:pt>
    <dgm:pt modelId="{511B72F8-DFBA-44D9-A2FF-35897794BFFA}" type="sibTrans" cxnId="{9174FF7D-84AB-4870-9242-678427C6238A}">
      <dgm:prSet/>
      <dgm:spPr/>
      <dgm:t>
        <a:bodyPr/>
        <a:lstStyle/>
        <a:p>
          <a:endParaRPr kumimoji="1" lang="ja-JP" altLang="en-US"/>
        </a:p>
      </dgm:t>
    </dgm:pt>
    <dgm:pt modelId="{38CC5E49-4DF1-49CE-BFB6-B962A1F76F82}">
      <dgm:prSet phldrT="[テキスト]"/>
      <dgm:spPr/>
      <dgm:t>
        <a:bodyPr/>
        <a:lstStyle/>
        <a:p>
          <a:pPr algn="l"/>
          <a:r>
            <a:rPr kumimoji="1" lang="en-US" altLang="ja-JP" dirty="0" smtClean="0"/>
            <a:t>- </a:t>
          </a:r>
          <a:r>
            <a:rPr kumimoji="1" lang="ja-JP" altLang="en-US" dirty="0" smtClean="0">
              <a:solidFill>
                <a:srgbClr val="FFFF00"/>
              </a:solidFill>
            </a:rPr>
            <a:t>専門家によるコードレビュー</a:t>
          </a:r>
          <a:endParaRPr kumimoji="1" lang="en-US" altLang="ja-JP" dirty="0" smtClean="0">
            <a:solidFill>
              <a:srgbClr val="FFFF00"/>
            </a:solidFill>
          </a:endParaRPr>
        </a:p>
        <a:p>
          <a:pPr algn="l"/>
          <a:r>
            <a:rPr kumimoji="1" lang="en-US" altLang="ja-JP" dirty="0" smtClean="0"/>
            <a:t>- </a:t>
          </a:r>
          <a:r>
            <a:rPr kumimoji="1" lang="ja-JP" altLang="en-US" dirty="0" smtClean="0"/>
            <a:t>レビュープロセスは</a:t>
          </a:r>
          <a:r>
            <a:rPr kumimoji="1" lang="en-US" altLang="ja-JP" dirty="0" smtClean="0"/>
            <a:t>ML</a:t>
          </a:r>
          <a:r>
            <a:rPr kumimoji="1" lang="ja-JP" altLang="en-US" dirty="0" smtClean="0"/>
            <a:t>で完全公開</a:t>
          </a:r>
          <a:endParaRPr kumimoji="1" lang="en-US" altLang="ja-JP" dirty="0" smtClean="0"/>
        </a:p>
        <a:p>
          <a:pPr algn="l"/>
          <a:endParaRPr kumimoji="1" lang="en-US" altLang="ja-JP" dirty="0" smtClean="0"/>
        </a:p>
        <a:p>
          <a:pPr algn="ctr"/>
          <a:r>
            <a:rPr kumimoji="1" lang="ja-JP" altLang="en-US" dirty="0" smtClean="0"/>
            <a:t>［ ソフトウエアレビュー ］</a:t>
          </a:r>
          <a:endParaRPr kumimoji="1" lang="ja-JP" altLang="en-US" dirty="0"/>
        </a:p>
      </dgm:t>
    </dgm:pt>
    <dgm:pt modelId="{0D418D61-B229-4521-B398-337E73C44D03}" type="parTrans" cxnId="{C3C0F120-725E-4FE2-AE55-D740173A93ED}">
      <dgm:prSet/>
      <dgm:spPr/>
      <dgm:t>
        <a:bodyPr/>
        <a:lstStyle/>
        <a:p>
          <a:endParaRPr kumimoji="1" lang="ja-JP" altLang="en-US"/>
        </a:p>
      </dgm:t>
    </dgm:pt>
    <dgm:pt modelId="{16C82D19-3720-4770-8BC5-8E4CE896EF63}" type="sibTrans" cxnId="{C3C0F120-725E-4FE2-AE55-D740173A93ED}">
      <dgm:prSet/>
      <dgm:spPr/>
      <dgm:t>
        <a:bodyPr/>
        <a:lstStyle/>
        <a:p>
          <a:endParaRPr kumimoji="1" lang="ja-JP" altLang="en-US"/>
        </a:p>
      </dgm:t>
    </dgm:pt>
    <dgm:pt modelId="{44E04A99-AA43-428D-B06C-4619750D40F0}" type="pres">
      <dgm:prSet presAssocID="{6A5BCB1A-2293-4750-91C5-075A88F52722}" presName="diagram" presStyleCnt="0">
        <dgm:presLayoutVars>
          <dgm:chMax val="1"/>
          <dgm:dir/>
          <dgm:animLvl val="ctr"/>
          <dgm:resizeHandles val="exact"/>
        </dgm:presLayoutVars>
      </dgm:prSet>
      <dgm:spPr/>
      <dgm:t>
        <a:bodyPr/>
        <a:lstStyle/>
        <a:p>
          <a:endParaRPr kumimoji="1" lang="ja-JP" altLang="en-US"/>
        </a:p>
      </dgm:t>
    </dgm:pt>
    <dgm:pt modelId="{2210EBAD-93BB-4EB1-951B-BAAD046E387D}" type="pres">
      <dgm:prSet presAssocID="{6A5BCB1A-2293-4750-91C5-075A88F52722}" presName="matrix" presStyleCnt="0"/>
      <dgm:spPr/>
    </dgm:pt>
    <dgm:pt modelId="{EF702C98-BDF5-4428-9798-02CBC0610736}" type="pres">
      <dgm:prSet presAssocID="{6A5BCB1A-2293-4750-91C5-075A88F52722}" presName="tile1" presStyleLbl="node1" presStyleIdx="0" presStyleCnt="4"/>
      <dgm:spPr/>
      <dgm:t>
        <a:bodyPr/>
        <a:lstStyle/>
        <a:p>
          <a:endParaRPr kumimoji="1" lang="ja-JP" altLang="en-US"/>
        </a:p>
      </dgm:t>
    </dgm:pt>
    <dgm:pt modelId="{E4D91BF0-CE85-4C1C-AFF4-E776DE363B19}" type="pres">
      <dgm:prSet presAssocID="{6A5BCB1A-2293-4750-91C5-075A88F52722}" presName="tile1text" presStyleLbl="node1" presStyleIdx="0" presStyleCnt="4">
        <dgm:presLayoutVars>
          <dgm:chMax val="0"/>
          <dgm:chPref val="0"/>
          <dgm:bulletEnabled val="1"/>
        </dgm:presLayoutVars>
      </dgm:prSet>
      <dgm:spPr/>
      <dgm:t>
        <a:bodyPr/>
        <a:lstStyle/>
        <a:p>
          <a:endParaRPr kumimoji="1" lang="ja-JP" altLang="en-US"/>
        </a:p>
      </dgm:t>
    </dgm:pt>
    <dgm:pt modelId="{8E89EB81-6BD7-4CFE-8E3B-F1275C1C2308}" type="pres">
      <dgm:prSet presAssocID="{6A5BCB1A-2293-4750-91C5-075A88F52722}" presName="tile2" presStyleLbl="node1" presStyleIdx="1" presStyleCnt="4"/>
      <dgm:spPr/>
      <dgm:t>
        <a:bodyPr/>
        <a:lstStyle/>
        <a:p>
          <a:endParaRPr kumimoji="1" lang="ja-JP" altLang="en-US"/>
        </a:p>
      </dgm:t>
    </dgm:pt>
    <dgm:pt modelId="{2A2FA5D1-0CF5-4794-A42C-F3BAD049C62F}" type="pres">
      <dgm:prSet presAssocID="{6A5BCB1A-2293-4750-91C5-075A88F52722}" presName="tile2text" presStyleLbl="node1" presStyleIdx="1" presStyleCnt="4">
        <dgm:presLayoutVars>
          <dgm:chMax val="0"/>
          <dgm:chPref val="0"/>
          <dgm:bulletEnabled val="1"/>
        </dgm:presLayoutVars>
      </dgm:prSet>
      <dgm:spPr/>
      <dgm:t>
        <a:bodyPr/>
        <a:lstStyle/>
        <a:p>
          <a:endParaRPr kumimoji="1" lang="ja-JP" altLang="en-US"/>
        </a:p>
      </dgm:t>
    </dgm:pt>
    <dgm:pt modelId="{972143B5-97D2-4961-8169-B6A744719870}" type="pres">
      <dgm:prSet presAssocID="{6A5BCB1A-2293-4750-91C5-075A88F52722}" presName="tile3" presStyleLbl="node1" presStyleIdx="2" presStyleCnt="4"/>
      <dgm:spPr/>
      <dgm:t>
        <a:bodyPr/>
        <a:lstStyle/>
        <a:p>
          <a:endParaRPr kumimoji="1" lang="ja-JP" altLang="en-US"/>
        </a:p>
      </dgm:t>
    </dgm:pt>
    <dgm:pt modelId="{193D1BC6-AD57-4F6D-A1DC-E10A79AEDD81}" type="pres">
      <dgm:prSet presAssocID="{6A5BCB1A-2293-4750-91C5-075A88F52722}" presName="tile3text" presStyleLbl="node1" presStyleIdx="2" presStyleCnt="4">
        <dgm:presLayoutVars>
          <dgm:chMax val="0"/>
          <dgm:chPref val="0"/>
          <dgm:bulletEnabled val="1"/>
        </dgm:presLayoutVars>
      </dgm:prSet>
      <dgm:spPr/>
      <dgm:t>
        <a:bodyPr/>
        <a:lstStyle/>
        <a:p>
          <a:endParaRPr kumimoji="1" lang="ja-JP" altLang="en-US"/>
        </a:p>
      </dgm:t>
    </dgm:pt>
    <dgm:pt modelId="{4B8DE081-1D50-4B3C-88A7-B92C966B13A2}" type="pres">
      <dgm:prSet presAssocID="{6A5BCB1A-2293-4750-91C5-075A88F52722}" presName="tile4" presStyleLbl="node1" presStyleIdx="3" presStyleCnt="4"/>
      <dgm:spPr/>
      <dgm:t>
        <a:bodyPr/>
        <a:lstStyle/>
        <a:p>
          <a:endParaRPr kumimoji="1" lang="ja-JP" altLang="en-US"/>
        </a:p>
      </dgm:t>
    </dgm:pt>
    <dgm:pt modelId="{7EACA116-F83F-4EDF-9F67-F4EBB6EFA029}" type="pres">
      <dgm:prSet presAssocID="{6A5BCB1A-2293-4750-91C5-075A88F52722}" presName="tile4text" presStyleLbl="node1" presStyleIdx="3" presStyleCnt="4">
        <dgm:presLayoutVars>
          <dgm:chMax val="0"/>
          <dgm:chPref val="0"/>
          <dgm:bulletEnabled val="1"/>
        </dgm:presLayoutVars>
      </dgm:prSet>
      <dgm:spPr/>
      <dgm:t>
        <a:bodyPr/>
        <a:lstStyle/>
        <a:p>
          <a:endParaRPr kumimoji="1" lang="ja-JP" altLang="en-US"/>
        </a:p>
      </dgm:t>
    </dgm:pt>
    <dgm:pt modelId="{C859092D-E1FA-41E2-8AEE-7EB1D186415A}" type="pres">
      <dgm:prSet presAssocID="{6A5BCB1A-2293-4750-91C5-075A88F52722}" presName="centerTile" presStyleLbl="fgShp" presStyleIdx="0" presStyleCnt="1">
        <dgm:presLayoutVars>
          <dgm:chMax val="0"/>
          <dgm:chPref val="0"/>
        </dgm:presLayoutVars>
      </dgm:prSet>
      <dgm:spPr/>
      <dgm:t>
        <a:bodyPr/>
        <a:lstStyle/>
        <a:p>
          <a:endParaRPr kumimoji="1" lang="ja-JP" altLang="en-US"/>
        </a:p>
      </dgm:t>
    </dgm:pt>
  </dgm:ptLst>
  <dgm:cxnLst>
    <dgm:cxn modelId="{599F6121-3BE7-42AE-A567-248237B00F7B}" type="presOf" srcId="{60DB0BDF-CC6B-4AD3-97E3-F615298D2ABE}" destId="{8E89EB81-6BD7-4CFE-8E3B-F1275C1C2308}" srcOrd="0" destOrd="0" presId="urn:microsoft.com/office/officeart/2005/8/layout/matrix1"/>
    <dgm:cxn modelId="{B8F45F54-D181-400F-AAE2-ABD11E8704A7}" srcId="{F56BE17F-350C-426C-92D5-04B77E74F385}" destId="{60DB0BDF-CC6B-4AD3-97E3-F615298D2ABE}" srcOrd="1" destOrd="0" parTransId="{A54BC648-D9DC-4668-A87F-904134CAE122}" sibTransId="{B6F05D32-9E82-462C-83DA-E0AE0A5A38C9}"/>
    <dgm:cxn modelId="{81ED3C8C-92DA-4C20-839E-0000CF99982D}" type="presOf" srcId="{38CC5E49-4DF1-49CE-BFB6-B962A1F76F82}" destId="{7EACA116-F83F-4EDF-9F67-F4EBB6EFA029}" srcOrd="1" destOrd="0" presId="urn:microsoft.com/office/officeart/2005/8/layout/matrix1"/>
    <dgm:cxn modelId="{623BFB5B-1DE1-4545-AE55-C33E56316ACD}" type="presOf" srcId="{38CC5E49-4DF1-49CE-BFB6-B962A1F76F82}" destId="{4B8DE081-1D50-4B3C-88A7-B92C966B13A2}" srcOrd="0" destOrd="0" presId="urn:microsoft.com/office/officeart/2005/8/layout/matrix1"/>
    <dgm:cxn modelId="{5F66D738-FBF9-4F5F-A1F6-04D14A7C234A}" srcId="{F56BE17F-350C-426C-92D5-04B77E74F385}" destId="{8AE3E03D-4473-4B1A-A0B3-69BF0D102840}" srcOrd="0" destOrd="0" parTransId="{E17CC6E3-5B57-4963-94D4-B5B2172942E6}" sibTransId="{7904B81D-4050-4ADE-883B-540EA0C98BD6}"/>
    <dgm:cxn modelId="{F6BA0387-589C-419C-87C2-1BF863C0A945}" type="presOf" srcId="{8AE3E03D-4473-4B1A-A0B3-69BF0D102840}" destId="{EF702C98-BDF5-4428-9798-02CBC0610736}" srcOrd="0" destOrd="0" presId="urn:microsoft.com/office/officeart/2005/8/layout/matrix1"/>
    <dgm:cxn modelId="{725948BD-6E0E-4C21-A124-AC1229C96819}" type="presOf" srcId="{6A5BCB1A-2293-4750-91C5-075A88F52722}" destId="{44E04A99-AA43-428D-B06C-4619750D40F0}" srcOrd="0" destOrd="0" presId="urn:microsoft.com/office/officeart/2005/8/layout/matrix1"/>
    <dgm:cxn modelId="{7049CDA3-46C1-4701-9DF5-191E2CB9A159}" srcId="{6A5BCB1A-2293-4750-91C5-075A88F52722}" destId="{F56BE17F-350C-426C-92D5-04B77E74F385}" srcOrd="0" destOrd="0" parTransId="{2FE2F8A6-FAE8-4969-94B6-37FF29AC793A}" sibTransId="{79328B2F-91FA-404F-A413-D32ACC915DC3}"/>
    <dgm:cxn modelId="{9174FF7D-84AB-4870-9242-678427C6238A}" srcId="{F56BE17F-350C-426C-92D5-04B77E74F385}" destId="{95CE1CA1-5A50-4E8A-B439-3228D65A9CBC}" srcOrd="2" destOrd="0" parTransId="{1BEA8B83-1202-424E-98F2-A41CAE134461}" sibTransId="{511B72F8-DFBA-44D9-A2FF-35897794BFFA}"/>
    <dgm:cxn modelId="{A97130B9-F839-45C6-AEB6-B89012F1747D}" type="presOf" srcId="{F56BE17F-350C-426C-92D5-04B77E74F385}" destId="{C859092D-E1FA-41E2-8AEE-7EB1D186415A}" srcOrd="0" destOrd="0" presId="urn:microsoft.com/office/officeart/2005/8/layout/matrix1"/>
    <dgm:cxn modelId="{1E4B7B83-56B7-459C-8B7D-0A52ACFFDEB4}" type="presOf" srcId="{60DB0BDF-CC6B-4AD3-97E3-F615298D2ABE}" destId="{2A2FA5D1-0CF5-4794-A42C-F3BAD049C62F}" srcOrd="1" destOrd="0" presId="urn:microsoft.com/office/officeart/2005/8/layout/matrix1"/>
    <dgm:cxn modelId="{2D8781E4-7EDC-45F6-A78F-0E5FD52CCCCB}" type="presOf" srcId="{95CE1CA1-5A50-4E8A-B439-3228D65A9CBC}" destId="{193D1BC6-AD57-4F6D-A1DC-E10A79AEDD81}" srcOrd="1" destOrd="0" presId="urn:microsoft.com/office/officeart/2005/8/layout/matrix1"/>
    <dgm:cxn modelId="{1CB717F6-FE1F-4D2C-A7AB-D42F939FE84D}" type="presOf" srcId="{95CE1CA1-5A50-4E8A-B439-3228D65A9CBC}" destId="{972143B5-97D2-4961-8169-B6A744719870}" srcOrd="0" destOrd="0" presId="urn:microsoft.com/office/officeart/2005/8/layout/matrix1"/>
    <dgm:cxn modelId="{BB185478-B856-403F-BC3C-218526782AA7}" type="presOf" srcId="{8AE3E03D-4473-4B1A-A0B3-69BF0D102840}" destId="{E4D91BF0-CE85-4C1C-AFF4-E776DE363B19}" srcOrd="1" destOrd="0" presId="urn:microsoft.com/office/officeart/2005/8/layout/matrix1"/>
    <dgm:cxn modelId="{C3C0F120-725E-4FE2-AE55-D740173A93ED}" srcId="{F56BE17F-350C-426C-92D5-04B77E74F385}" destId="{38CC5E49-4DF1-49CE-BFB6-B962A1F76F82}" srcOrd="3" destOrd="0" parTransId="{0D418D61-B229-4521-B398-337E73C44D03}" sibTransId="{16C82D19-3720-4770-8BC5-8E4CE896EF63}"/>
    <dgm:cxn modelId="{C06328FD-CDE8-45AB-A0CA-2EFA1762FC82}" type="presParOf" srcId="{44E04A99-AA43-428D-B06C-4619750D40F0}" destId="{2210EBAD-93BB-4EB1-951B-BAAD046E387D}" srcOrd="0" destOrd="0" presId="urn:microsoft.com/office/officeart/2005/8/layout/matrix1"/>
    <dgm:cxn modelId="{28A3D730-4A8D-4DCC-B65F-B914E8E95C16}" type="presParOf" srcId="{2210EBAD-93BB-4EB1-951B-BAAD046E387D}" destId="{EF702C98-BDF5-4428-9798-02CBC0610736}" srcOrd="0" destOrd="0" presId="urn:microsoft.com/office/officeart/2005/8/layout/matrix1"/>
    <dgm:cxn modelId="{A8EB06C0-3FEB-4960-BAA7-C6539BEF1048}" type="presParOf" srcId="{2210EBAD-93BB-4EB1-951B-BAAD046E387D}" destId="{E4D91BF0-CE85-4C1C-AFF4-E776DE363B19}" srcOrd="1" destOrd="0" presId="urn:microsoft.com/office/officeart/2005/8/layout/matrix1"/>
    <dgm:cxn modelId="{60D8697E-F902-42EA-BAF2-3D021391B61D}" type="presParOf" srcId="{2210EBAD-93BB-4EB1-951B-BAAD046E387D}" destId="{8E89EB81-6BD7-4CFE-8E3B-F1275C1C2308}" srcOrd="2" destOrd="0" presId="urn:microsoft.com/office/officeart/2005/8/layout/matrix1"/>
    <dgm:cxn modelId="{B502B1AE-A3E0-4CA3-825A-B6B077A073D9}" type="presParOf" srcId="{2210EBAD-93BB-4EB1-951B-BAAD046E387D}" destId="{2A2FA5D1-0CF5-4794-A42C-F3BAD049C62F}" srcOrd="3" destOrd="0" presId="urn:microsoft.com/office/officeart/2005/8/layout/matrix1"/>
    <dgm:cxn modelId="{52BF325F-BAA3-4A90-BE2D-BC457B526D00}" type="presParOf" srcId="{2210EBAD-93BB-4EB1-951B-BAAD046E387D}" destId="{972143B5-97D2-4961-8169-B6A744719870}" srcOrd="4" destOrd="0" presId="urn:microsoft.com/office/officeart/2005/8/layout/matrix1"/>
    <dgm:cxn modelId="{E1EFC3C1-4DEC-4C75-915F-60346D0FA831}" type="presParOf" srcId="{2210EBAD-93BB-4EB1-951B-BAAD046E387D}" destId="{193D1BC6-AD57-4F6D-A1DC-E10A79AEDD81}" srcOrd="5" destOrd="0" presId="urn:microsoft.com/office/officeart/2005/8/layout/matrix1"/>
    <dgm:cxn modelId="{A1EFB2DB-601B-401C-95D0-5B45408A5A5C}" type="presParOf" srcId="{2210EBAD-93BB-4EB1-951B-BAAD046E387D}" destId="{4B8DE081-1D50-4B3C-88A7-B92C966B13A2}" srcOrd="6" destOrd="0" presId="urn:microsoft.com/office/officeart/2005/8/layout/matrix1"/>
    <dgm:cxn modelId="{81BC54A2-D415-4F91-8D89-B5D951AF4A5F}" type="presParOf" srcId="{2210EBAD-93BB-4EB1-951B-BAAD046E387D}" destId="{7EACA116-F83F-4EDF-9F67-F4EBB6EFA029}" srcOrd="7" destOrd="0" presId="urn:microsoft.com/office/officeart/2005/8/layout/matrix1"/>
    <dgm:cxn modelId="{41EEE3C7-2F01-4BCB-812A-4FBDF2C2F41F}" type="presParOf" srcId="{44E04A99-AA43-428D-B06C-4619750D40F0}" destId="{C859092D-E1FA-41E2-8AEE-7EB1D186415A}" srcOrd="1" destOrd="0" presId="urn:microsoft.com/office/officeart/2005/8/layout/matrix1"/>
  </dgm:cxnLst>
  <dgm:bg/>
  <dgm:whole/>
</dgm:dataModel>
</file>

<file path=ppt/diagrams/data6.xml><?xml version="1.0" encoding="utf-8"?>
<dgm:dataModel xmlns:dgm="http://schemas.openxmlformats.org/drawingml/2006/diagram" xmlns:a="http://schemas.openxmlformats.org/drawingml/2006/main">
  <dgm:ptLst>
    <dgm:pt modelId="{0852197A-8CC5-4DA0-9839-DD239BCDA483}" type="doc">
      <dgm:prSet loTypeId="urn:microsoft.com/office/officeart/2005/8/layout/arrow2" loCatId="process" qsTypeId="urn:microsoft.com/office/officeart/2005/8/quickstyle/3d1" qsCatId="3D" csTypeId="urn:microsoft.com/office/officeart/2005/8/colors/colorful3" csCatId="colorful" phldr="1"/>
      <dgm:spPr/>
    </dgm:pt>
    <dgm:pt modelId="{494C7CEA-7407-4006-AE6B-DC9A24B1075F}">
      <dgm:prSet phldrT="[テキスト]" custT="1"/>
      <dgm:spPr/>
      <dgm:t>
        <a:bodyPr/>
        <a:lstStyle/>
        <a:p>
          <a:r>
            <a:rPr kumimoji="1" lang="ja-JP" altLang="en-US" sz="2400" dirty="0" smtClean="0"/>
            <a:t>　　</a:t>
          </a:r>
          <a:r>
            <a:rPr kumimoji="1" lang="ja-JP" altLang="en-US" sz="2000" u="sng" dirty="0" smtClean="0">
              <a:solidFill>
                <a:schemeClr val="accent3">
                  <a:lumMod val="50000"/>
                </a:schemeClr>
              </a:solidFill>
            </a:rPr>
            <a:t>公開の</a:t>
          </a:r>
          <a:r>
            <a:rPr kumimoji="1" lang="en-US" altLang="ja-JP" sz="2000" u="sng" dirty="0" smtClean="0">
              <a:solidFill>
                <a:schemeClr val="accent3">
                  <a:lumMod val="50000"/>
                </a:schemeClr>
              </a:solidFill>
            </a:rPr>
            <a:t>ML </a:t>
          </a:r>
          <a:r>
            <a:rPr kumimoji="1" lang="ja-JP" altLang="en-US" sz="2000" dirty="0" smtClean="0">
              <a:solidFill>
                <a:schemeClr val="accent3">
                  <a:lumMod val="50000"/>
                </a:schemeClr>
              </a:solidFill>
            </a:rPr>
            <a:t>に</a:t>
          </a:r>
          <a:r>
            <a:rPr kumimoji="1" lang="en-US" altLang="ja-JP" sz="2000" dirty="0" smtClean="0">
              <a:solidFill>
                <a:schemeClr val="accent3">
                  <a:lumMod val="50000"/>
                </a:schemeClr>
              </a:solidFill>
            </a:rPr>
            <a:t/>
          </a:r>
          <a:br>
            <a:rPr kumimoji="1" lang="en-US" altLang="ja-JP" sz="2000" dirty="0" smtClean="0">
              <a:solidFill>
                <a:schemeClr val="accent3">
                  <a:lumMod val="50000"/>
                </a:schemeClr>
              </a:solidFill>
            </a:rPr>
          </a:br>
          <a:r>
            <a:rPr kumimoji="1" lang="ja-JP" altLang="en-US" sz="1800" dirty="0" smtClean="0">
              <a:solidFill>
                <a:schemeClr val="accent3">
                  <a:lumMod val="50000"/>
                </a:schemeClr>
              </a:solidFill>
            </a:rPr>
            <a:t>プログラム改善提案を投稿して、開発者との議論を開始する。</a:t>
          </a:r>
          <a:endParaRPr kumimoji="1" lang="ja-JP" altLang="en-US" sz="2800" dirty="0">
            <a:solidFill>
              <a:schemeClr val="accent3">
                <a:lumMod val="50000"/>
              </a:schemeClr>
            </a:solidFill>
          </a:endParaRPr>
        </a:p>
      </dgm:t>
    </dgm:pt>
    <dgm:pt modelId="{93F7FF90-6981-4AF0-8A70-BC07E17846AA}" type="parTrans" cxnId="{36D194E1-3E90-42BD-B9DE-72045C0E5307}">
      <dgm:prSet/>
      <dgm:spPr/>
      <dgm:t>
        <a:bodyPr/>
        <a:lstStyle/>
        <a:p>
          <a:endParaRPr kumimoji="1" lang="ja-JP" altLang="en-US"/>
        </a:p>
      </dgm:t>
    </dgm:pt>
    <dgm:pt modelId="{505DB2D3-0DDE-4FE5-9EAE-7BDAE679B3E8}" type="sibTrans" cxnId="{36D194E1-3E90-42BD-B9DE-72045C0E5307}">
      <dgm:prSet/>
      <dgm:spPr/>
      <dgm:t>
        <a:bodyPr/>
        <a:lstStyle/>
        <a:p>
          <a:endParaRPr kumimoji="1" lang="ja-JP" altLang="en-US"/>
        </a:p>
      </dgm:t>
    </dgm:pt>
    <dgm:pt modelId="{545EFCB0-0E21-4C5C-8E58-7CB12C042900}">
      <dgm:prSet phldrT="[テキスト]" custT="1"/>
      <dgm:spPr/>
      <dgm:t>
        <a:bodyPr/>
        <a:lstStyle/>
        <a:p>
          <a:r>
            <a:rPr kumimoji="1" lang="en-US" altLang="ja-JP" sz="2000" dirty="0" smtClean="0"/>
            <a:t/>
          </a:r>
          <a:br>
            <a:rPr kumimoji="1" lang="en-US" altLang="ja-JP" sz="2000" dirty="0" smtClean="0"/>
          </a:br>
          <a:r>
            <a:rPr kumimoji="1" lang="en-US" altLang="ja-JP" sz="2000" dirty="0" smtClean="0"/>
            <a:t>  </a:t>
          </a:r>
          <a:r>
            <a:rPr kumimoji="1" lang="ja-JP" altLang="en-US" sz="1800" dirty="0" smtClean="0">
              <a:solidFill>
                <a:schemeClr val="accent5">
                  <a:lumMod val="50000"/>
                </a:schemeClr>
              </a:solidFill>
            </a:rPr>
            <a:t>議論のプロセスから</a:t>
          </a:r>
          <a:r>
            <a:rPr kumimoji="1" lang="en-US" altLang="ja-JP" sz="1800" dirty="0" smtClean="0">
              <a:solidFill>
                <a:schemeClr val="accent5">
                  <a:lumMod val="50000"/>
                </a:schemeClr>
              </a:solidFill>
            </a:rPr>
            <a:t/>
          </a:r>
          <a:br>
            <a:rPr kumimoji="1" lang="en-US" altLang="ja-JP" sz="1800" dirty="0" smtClean="0">
              <a:solidFill>
                <a:schemeClr val="accent5">
                  <a:lumMod val="50000"/>
                </a:schemeClr>
              </a:solidFill>
            </a:rPr>
          </a:br>
          <a:r>
            <a:rPr kumimoji="1" lang="en-US" altLang="ja-JP" sz="1800" dirty="0" smtClean="0">
              <a:solidFill>
                <a:schemeClr val="accent5">
                  <a:lumMod val="50000"/>
                </a:schemeClr>
              </a:solidFill>
            </a:rPr>
            <a:t> </a:t>
          </a:r>
          <a:r>
            <a:rPr kumimoji="1" lang="ja-JP" altLang="en-US" sz="1800" dirty="0" smtClean="0">
              <a:solidFill>
                <a:schemeClr val="accent5">
                  <a:lumMod val="50000"/>
                </a:schemeClr>
              </a:solidFill>
            </a:rPr>
            <a:t>提案者の技術力や</a:t>
          </a:r>
          <a:r>
            <a:rPr kumimoji="1" lang="en-US" altLang="ja-JP" sz="1800" dirty="0" smtClean="0">
              <a:solidFill>
                <a:schemeClr val="accent5">
                  <a:lumMod val="50000"/>
                </a:schemeClr>
              </a:solidFill>
            </a:rPr>
            <a:t/>
          </a:r>
          <a:br>
            <a:rPr kumimoji="1" lang="en-US" altLang="ja-JP" sz="1800" dirty="0" smtClean="0">
              <a:solidFill>
                <a:schemeClr val="accent5">
                  <a:lumMod val="50000"/>
                </a:schemeClr>
              </a:solidFill>
            </a:rPr>
          </a:br>
          <a:r>
            <a:rPr kumimoji="1" lang="ja-JP" altLang="en-US" sz="1800" dirty="0" smtClean="0">
              <a:solidFill>
                <a:schemeClr val="accent5">
                  <a:lumMod val="50000"/>
                </a:schemeClr>
              </a:solidFill>
            </a:rPr>
            <a:t>開発者としての適合性（責任感、緻密さ など）</a:t>
          </a:r>
          <a:r>
            <a:rPr kumimoji="1" lang="en-US" altLang="ja-JP" sz="1800" dirty="0" smtClean="0">
              <a:solidFill>
                <a:schemeClr val="accent5">
                  <a:lumMod val="50000"/>
                </a:schemeClr>
              </a:solidFill>
            </a:rPr>
            <a:t/>
          </a:r>
          <a:br>
            <a:rPr kumimoji="1" lang="en-US" altLang="ja-JP" sz="1800" dirty="0" smtClean="0">
              <a:solidFill>
                <a:schemeClr val="accent5">
                  <a:lumMod val="50000"/>
                </a:schemeClr>
              </a:solidFill>
            </a:rPr>
          </a:br>
          <a:r>
            <a:rPr kumimoji="1" lang="ja-JP" altLang="en-US" sz="1800" dirty="0" smtClean="0">
              <a:solidFill>
                <a:schemeClr val="accent5">
                  <a:lumMod val="50000"/>
                </a:schemeClr>
              </a:solidFill>
            </a:rPr>
            <a:t>が試される。</a:t>
          </a:r>
          <a:endParaRPr kumimoji="1" lang="en-US" altLang="ja-JP" sz="1800" dirty="0" smtClean="0">
            <a:solidFill>
              <a:schemeClr val="accent5">
                <a:lumMod val="50000"/>
              </a:schemeClr>
            </a:solidFill>
          </a:endParaRPr>
        </a:p>
      </dgm:t>
    </dgm:pt>
    <dgm:pt modelId="{F32E1623-B09A-4B86-B36A-10F2659BFDA0}" type="parTrans" cxnId="{C819851F-C92D-472C-8C02-DE526C1FCB78}">
      <dgm:prSet/>
      <dgm:spPr/>
      <dgm:t>
        <a:bodyPr/>
        <a:lstStyle/>
        <a:p>
          <a:endParaRPr kumimoji="1" lang="ja-JP" altLang="en-US"/>
        </a:p>
      </dgm:t>
    </dgm:pt>
    <dgm:pt modelId="{4DEAB4E5-2A5F-41ED-B997-1CD262A10770}" type="sibTrans" cxnId="{C819851F-C92D-472C-8C02-DE526C1FCB78}">
      <dgm:prSet/>
      <dgm:spPr/>
      <dgm:t>
        <a:bodyPr/>
        <a:lstStyle/>
        <a:p>
          <a:endParaRPr kumimoji="1" lang="ja-JP" altLang="en-US"/>
        </a:p>
      </dgm:t>
    </dgm:pt>
    <dgm:pt modelId="{66BCCAC2-9B46-4F71-BF79-87B4A92B5F24}">
      <dgm:prSet phldrT="[テキスト]" custT="1"/>
      <dgm:spPr/>
      <dgm:t>
        <a:bodyPr/>
        <a:lstStyle/>
        <a:p>
          <a:endParaRPr kumimoji="1" lang="en-US" altLang="ja-JP" sz="1200" dirty="0" smtClean="0"/>
        </a:p>
        <a:p>
          <a:endParaRPr kumimoji="1" lang="en-US" altLang="ja-JP" sz="1200" dirty="0" smtClean="0"/>
        </a:p>
        <a:p>
          <a:r>
            <a:rPr kumimoji="1" lang="ja-JP" altLang="en-US" sz="1800" dirty="0" smtClean="0">
              <a:solidFill>
                <a:schemeClr val="accent4">
                  <a:lumMod val="75000"/>
                </a:schemeClr>
              </a:solidFill>
            </a:rPr>
            <a:t>提案した </a:t>
          </a:r>
          <a:r>
            <a:rPr kumimoji="1" lang="en-US" altLang="ja-JP" sz="1800" u="sng" dirty="0" smtClean="0">
              <a:solidFill>
                <a:schemeClr val="accent4">
                  <a:lumMod val="75000"/>
                </a:schemeClr>
              </a:solidFill>
            </a:rPr>
            <a:t>patch</a:t>
          </a:r>
          <a:br>
            <a:rPr kumimoji="1" lang="en-US" altLang="ja-JP" sz="1800" u="sng" dirty="0" smtClean="0">
              <a:solidFill>
                <a:schemeClr val="accent4">
                  <a:lumMod val="75000"/>
                </a:schemeClr>
              </a:solidFill>
            </a:rPr>
          </a:br>
          <a:r>
            <a:rPr kumimoji="1" lang="ja-JP" altLang="en-US" sz="1800" u="sng" dirty="0" smtClean="0">
              <a:solidFill>
                <a:schemeClr val="accent4">
                  <a:lumMod val="75000"/>
                </a:schemeClr>
              </a:solidFill>
            </a:rPr>
            <a:t>が受理されて</a:t>
          </a:r>
          <a:r>
            <a:rPr kumimoji="1" lang="ja-JP" altLang="en-US" sz="1800" dirty="0" smtClean="0">
              <a:solidFill>
                <a:schemeClr val="accent4">
                  <a:lumMod val="75000"/>
                </a:schemeClr>
              </a:solidFill>
            </a:rPr>
            <a:t>はじめて </a:t>
          </a:r>
          <a:r>
            <a:rPr kumimoji="1" lang="en-US" altLang="ja-JP" sz="1800" dirty="0" smtClean="0">
              <a:solidFill>
                <a:schemeClr val="accent4">
                  <a:lumMod val="75000"/>
                </a:schemeClr>
              </a:solidFill>
            </a:rPr>
            <a:t>Renesas </a:t>
          </a:r>
          <a:r>
            <a:rPr kumimoji="1" lang="ja-JP" altLang="en-US" sz="1800" dirty="0" smtClean="0">
              <a:solidFill>
                <a:schemeClr val="accent4">
                  <a:lumMod val="75000"/>
                </a:schemeClr>
              </a:solidFill>
            </a:rPr>
            <a:t>対応が </a:t>
          </a:r>
          <a:r>
            <a:rPr kumimoji="1" lang="en-US" altLang="ja-JP" sz="1800" dirty="0" smtClean="0">
              <a:solidFill>
                <a:schemeClr val="accent4">
                  <a:lumMod val="75000"/>
                </a:schemeClr>
              </a:solidFill>
            </a:rPr>
            <a:t>Linux </a:t>
          </a:r>
          <a:r>
            <a:rPr kumimoji="1" lang="ja-JP" altLang="en-US" sz="1800" dirty="0" smtClean="0">
              <a:solidFill>
                <a:schemeClr val="accent4">
                  <a:lumMod val="75000"/>
                </a:schemeClr>
              </a:solidFill>
            </a:rPr>
            <a:t>マスターコードに追加登録される。</a:t>
          </a:r>
          <a:endParaRPr kumimoji="1" lang="en-US" altLang="ja-JP" sz="1800" dirty="0" smtClean="0">
            <a:solidFill>
              <a:schemeClr val="accent4">
                <a:lumMod val="75000"/>
              </a:schemeClr>
            </a:solidFill>
          </a:endParaRPr>
        </a:p>
      </dgm:t>
    </dgm:pt>
    <dgm:pt modelId="{04DCD32B-52FB-4C87-AE82-95AF521248B7}" type="parTrans" cxnId="{830EBCE8-CAFC-4497-B3EE-FB016B7BA073}">
      <dgm:prSet/>
      <dgm:spPr/>
      <dgm:t>
        <a:bodyPr/>
        <a:lstStyle/>
        <a:p>
          <a:endParaRPr kumimoji="1" lang="ja-JP" altLang="en-US"/>
        </a:p>
      </dgm:t>
    </dgm:pt>
    <dgm:pt modelId="{FFBFA4D6-6C9A-48E4-8639-CE3A67D41753}" type="sibTrans" cxnId="{830EBCE8-CAFC-4497-B3EE-FB016B7BA073}">
      <dgm:prSet/>
      <dgm:spPr/>
      <dgm:t>
        <a:bodyPr/>
        <a:lstStyle/>
        <a:p>
          <a:endParaRPr kumimoji="1" lang="ja-JP" altLang="en-US"/>
        </a:p>
      </dgm:t>
    </dgm:pt>
    <dgm:pt modelId="{F1A9A4E6-985D-4A50-A85A-F383067ECE55}" type="pres">
      <dgm:prSet presAssocID="{0852197A-8CC5-4DA0-9839-DD239BCDA483}" presName="arrowDiagram" presStyleCnt="0">
        <dgm:presLayoutVars>
          <dgm:chMax val="5"/>
          <dgm:dir/>
          <dgm:resizeHandles val="exact"/>
        </dgm:presLayoutVars>
      </dgm:prSet>
      <dgm:spPr/>
    </dgm:pt>
    <dgm:pt modelId="{4F2C2E26-D92C-4D2A-8090-05DA99BCCFFE}" type="pres">
      <dgm:prSet presAssocID="{0852197A-8CC5-4DA0-9839-DD239BCDA483}" presName="arrow" presStyleLbl="bgShp" presStyleIdx="0" presStyleCnt="1"/>
      <dgm:spPr/>
    </dgm:pt>
    <dgm:pt modelId="{E4A0F439-E122-4304-8AC7-FD71B8CA8BB5}" type="pres">
      <dgm:prSet presAssocID="{0852197A-8CC5-4DA0-9839-DD239BCDA483}" presName="arrowDiagram3" presStyleCnt="0"/>
      <dgm:spPr/>
    </dgm:pt>
    <dgm:pt modelId="{CC01E5D6-B2AF-4578-A39D-2FC26312B390}" type="pres">
      <dgm:prSet presAssocID="{494C7CEA-7407-4006-AE6B-DC9A24B1075F}" presName="bullet3a" presStyleLbl="node1" presStyleIdx="0" presStyleCnt="3"/>
      <dgm:spPr/>
    </dgm:pt>
    <dgm:pt modelId="{35B9855D-A996-485C-868E-315A18952C3C}" type="pres">
      <dgm:prSet presAssocID="{494C7CEA-7407-4006-AE6B-DC9A24B1075F}" presName="textBox3a" presStyleLbl="revTx" presStyleIdx="0" presStyleCnt="3" custScaleX="117149">
        <dgm:presLayoutVars>
          <dgm:bulletEnabled val="1"/>
        </dgm:presLayoutVars>
      </dgm:prSet>
      <dgm:spPr/>
      <dgm:t>
        <a:bodyPr/>
        <a:lstStyle/>
        <a:p>
          <a:endParaRPr kumimoji="1" lang="ja-JP" altLang="en-US"/>
        </a:p>
      </dgm:t>
    </dgm:pt>
    <dgm:pt modelId="{08636501-E7E7-45DC-B944-A3628F6B68AA}" type="pres">
      <dgm:prSet presAssocID="{545EFCB0-0E21-4C5C-8E58-7CB12C042900}" presName="bullet3b" presStyleLbl="node1" presStyleIdx="1" presStyleCnt="3"/>
      <dgm:spPr/>
    </dgm:pt>
    <dgm:pt modelId="{305DF62A-EFA9-4189-BB75-B10BA7039D9B}" type="pres">
      <dgm:prSet presAssocID="{545EFCB0-0E21-4C5C-8E58-7CB12C042900}" presName="textBox3b" presStyleLbl="revTx" presStyleIdx="1" presStyleCnt="3" custScaleX="124859" custLinFactNeighborX="14269" custLinFactNeighborY="2519">
        <dgm:presLayoutVars>
          <dgm:bulletEnabled val="1"/>
        </dgm:presLayoutVars>
      </dgm:prSet>
      <dgm:spPr/>
      <dgm:t>
        <a:bodyPr/>
        <a:lstStyle/>
        <a:p>
          <a:endParaRPr kumimoji="1" lang="ja-JP" altLang="en-US"/>
        </a:p>
      </dgm:t>
    </dgm:pt>
    <dgm:pt modelId="{D178E737-D3BB-4571-8609-9D53289459C3}" type="pres">
      <dgm:prSet presAssocID="{66BCCAC2-9B46-4F71-BF79-87B4A92B5F24}" presName="bullet3c" presStyleLbl="node1" presStyleIdx="2" presStyleCnt="3"/>
      <dgm:spPr/>
    </dgm:pt>
    <dgm:pt modelId="{3971EE8F-81A4-4222-9085-B519558FF87D}" type="pres">
      <dgm:prSet presAssocID="{66BCCAC2-9B46-4F71-BF79-87B4A92B5F24}" presName="textBox3c" presStyleLbl="revTx" presStyleIdx="2" presStyleCnt="3" custScaleX="115670" custScaleY="52696" custLinFactNeighborX="4514" custLinFactNeighborY="-20758">
        <dgm:presLayoutVars>
          <dgm:bulletEnabled val="1"/>
        </dgm:presLayoutVars>
      </dgm:prSet>
      <dgm:spPr/>
      <dgm:t>
        <a:bodyPr/>
        <a:lstStyle/>
        <a:p>
          <a:endParaRPr kumimoji="1" lang="ja-JP" altLang="en-US"/>
        </a:p>
      </dgm:t>
    </dgm:pt>
  </dgm:ptLst>
  <dgm:cxnLst>
    <dgm:cxn modelId="{E035AB60-D4CD-4BF3-A6F4-8B651E2D9172}" type="presOf" srcId="{66BCCAC2-9B46-4F71-BF79-87B4A92B5F24}" destId="{3971EE8F-81A4-4222-9085-B519558FF87D}" srcOrd="0" destOrd="0" presId="urn:microsoft.com/office/officeart/2005/8/layout/arrow2"/>
    <dgm:cxn modelId="{36D194E1-3E90-42BD-B9DE-72045C0E5307}" srcId="{0852197A-8CC5-4DA0-9839-DD239BCDA483}" destId="{494C7CEA-7407-4006-AE6B-DC9A24B1075F}" srcOrd="0" destOrd="0" parTransId="{93F7FF90-6981-4AF0-8A70-BC07E17846AA}" sibTransId="{505DB2D3-0DDE-4FE5-9EAE-7BDAE679B3E8}"/>
    <dgm:cxn modelId="{C819851F-C92D-472C-8C02-DE526C1FCB78}" srcId="{0852197A-8CC5-4DA0-9839-DD239BCDA483}" destId="{545EFCB0-0E21-4C5C-8E58-7CB12C042900}" srcOrd="1" destOrd="0" parTransId="{F32E1623-B09A-4B86-B36A-10F2659BFDA0}" sibTransId="{4DEAB4E5-2A5F-41ED-B997-1CD262A10770}"/>
    <dgm:cxn modelId="{216E09D8-8E8F-486F-8D33-A6CBA4069E57}" type="presOf" srcId="{494C7CEA-7407-4006-AE6B-DC9A24B1075F}" destId="{35B9855D-A996-485C-868E-315A18952C3C}" srcOrd="0" destOrd="0" presId="urn:microsoft.com/office/officeart/2005/8/layout/arrow2"/>
    <dgm:cxn modelId="{7F6A17A0-40A0-4ECF-A7A2-3E3C06B994F1}" type="presOf" srcId="{545EFCB0-0E21-4C5C-8E58-7CB12C042900}" destId="{305DF62A-EFA9-4189-BB75-B10BA7039D9B}" srcOrd="0" destOrd="0" presId="urn:microsoft.com/office/officeart/2005/8/layout/arrow2"/>
    <dgm:cxn modelId="{830EBCE8-CAFC-4497-B3EE-FB016B7BA073}" srcId="{0852197A-8CC5-4DA0-9839-DD239BCDA483}" destId="{66BCCAC2-9B46-4F71-BF79-87B4A92B5F24}" srcOrd="2" destOrd="0" parTransId="{04DCD32B-52FB-4C87-AE82-95AF521248B7}" sibTransId="{FFBFA4D6-6C9A-48E4-8639-CE3A67D41753}"/>
    <dgm:cxn modelId="{996346C3-5F8F-4D1B-94E1-9B16BFF0CECE}" type="presOf" srcId="{0852197A-8CC5-4DA0-9839-DD239BCDA483}" destId="{F1A9A4E6-985D-4A50-A85A-F383067ECE55}" srcOrd="0" destOrd="0" presId="urn:microsoft.com/office/officeart/2005/8/layout/arrow2"/>
    <dgm:cxn modelId="{7913EC25-086A-47A9-8A07-86F6BFB80454}" type="presParOf" srcId="{F1A9A4E6-985D-4A50-A85A-F383067ECE55}" destId="{4F2C2E26-D92C-4D2A-8090-05DA99BCCFFE}" srcOrd="0" destOrd="0" presId="urn:microsoft.com/office/officeart/2005/8/layout/arrow2"/>
    <dgm:cxn modelId="{7A96224D-F82E-4E6C-9471-56912DCC748B}" type="presParOf" srcId="{F1A9A4E6-985D-4A50-A85A-F383067ECE55}" destId="{E4A0F439-E122-4304-8AC7-FD71B8CA8BB5}" srcOrd="1" destOrd="0" presId="urn:microsoft.com/office/officeart/2005/8/layout/arrow2"/>
    <dgm:cxn modelId="{7AE26AA6-08EC-45EA-8AEC-6874B59F210F}" type="presParOf" srcId="{E4A0F439-E122-4304-8AC7-FD71B8CA8BB5}" destId="{CC01E5D6-B2AF-4578-A39D-2FC26312B390}" srcOrd="0" destOrd="0" presId="urn:microsoft.com/office/officeart/2005/8/layout/arrow2"/>
    <dgm:cxn modelId="{05D60EDA-55A3-4E18-9C35-5D4D1AF08D51}" type="presParOf" srcId="{E4A0F439-E122-4304-8AC7-FD71B8CA8BB5}" destId="{35B9855D-A996-485C-868E-315A18952C3C}" srcOrd="1" destOrd="0" presId="urn:microsoft.com/office/officeart/2005/8/layout/arrow2"/>
    <dgm:cxn modelId="{4E790BD1-65F6-4D44-9D1C-564807E0070B}" type="presParOf" srcId="{E4A0F439-E122-4304-8AC7-FD71B8CA8BB5}" destId="{08636501-E7E7-45DC-B944-A3628F6B68AA}" srcOrd="2" destOrd="0" presId="urn:microsoft.com/office/officeart/2005/8/layout/arrow2"/>
    <dgm:cxn modelId="{74763402-1415-4FAA-9E46-505B988501CF}" type="presParOf" srcId="{E4A0F439-E122-4304-8AC7-FD71B8CA8BB5}" destId="{305DF62A-EFA9-4189-BB75-B10BA7039D9B}" srcOrd="3" destOrd="0" presId="urn:microsoft.com/office/officeart/2005/8/layout/arrow2"/>
    <dgm:cxn modelId="{EBF5FC2E-9E6A-4FD9-9C2B-A3EAB79EDA3F}" type="presParOf" srcId="{E4A0F439-E122-4304-8AC7-FD71B8CA8BB5}" destId="{D178E737-D3BB-4571-8609-9D53289459C3}" srcOrd="4" destOrd="0" presId="urn:microsoft.com/office/officeart/2005/8/layout/arrow2"/>
    <dgm:cxn modelId="{7866CB63-981B-4942-B8F2-2CB028F10003}" type="presParOf" srcId="{E4A0F439-E122-4304-8AC7-FD71B8CA8BB5}" destId="{3971EE8F-81A4-4222-9085-B519558FF87D}" srcOrd="5" destOrd="0" presId="urn:microsoft.com/office/officeart/2005/8/layout/arrow2"/>
  </dgm:cxnLst>
  <dgm:bg/>
  <dgm:whole/>
</dgm:dataModel>
</file>

<file path=ppt/diagrams/data7.xml><?xml version="1.0" encoding="utf-8"?>
<dgm:dataModel xmlns:dgm="http://schemas.openxmlformats.org/drawingml/2006/diagram" xmlns:a="http://schemas.openxmlformats.org/drawingml/2006/main">
  <dgm:ptLst>
    <dgm:pt modelId="{71D5BDFA-3DDE-4679-89E9-93244C9AD62F}"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kumimoji="1" lang="ja-JP" altLang="en-US"/>
        </a:p>
      </dgm:t>
    </dgm:pt>
    <dgm:pt modelId="{94634C50-1F9D-4579-99C1-B8E3D5747818}">
      <dgm:prSet phldrT="[テキスト]"/>
      <dgm:spPr/>
      <dgm:t>
        <a:bodyPr/>
        <a:lstStyle/>
        <a:p>
          <a:r>
            <a:rPr kumimoji="1" lang="ja-JP" altLang="en-US" dirty="0" smtClean="0"/>
            <a:t>一般的な </a:t>
          </a:r>
          <a:r>
            <a:rPr kumimoji="1" lang="en-US" altLang="ja-JP" dirty="0" smtClean="0"/>
            <a:t>toolchain</a:t>
          </a:r>
          <a:endParaRPr kumimoji="1" lang="ja-JP" altLang="en-US" dirty="0"/>
        </a:p>
      </dgm:t>
    </dgm:pt>
    <dgm:pt modelId="{2323013C-4BF3-4E0B-91B4-F79DDC43CAAE}" type="parTrans" cxnId="{67BE460B-DB23-4CD0-8088-A4EB59108965}">
      <dgm:prSet/>
      <dgm:spPr/>
      <dgm:t>
        <a:bodyPr/>
        <a:lstStyle/>
        <a:p>
          <a:endParaRPr kumimoji="1" lang="ja-JP" altLang="en-US"/>
        </a:p>
      </dgm:t>
    </dgm:pt>
    <dgm:pt modelId="{4E898FF1-5A5F-4423-9CEB-A49A9E3B8286}" type="sibTrans" cxnId="{67BE460B-DB23-4CD0-8088-A4EB59108965}">
      <dgm:prSet/>
      <dgm:spPr/>
      <dgm:t>
        <a:bodyPr/>
        <a:lstStyle/>
        <a:p>
          <a:endParaRPr kumimoji="1" lang="ja-JP" altLang="en-US"/>
        </a:p>
      </dgm:t>
    </dgm:pt>
    <dgm:pt modelId="{A7912294-6CF7-4B2D-9021-7C3B0CD2531A}">
      <dgm:prSet phldrT="[テキスト]" custT="1"/>
      <dgm:spPr/>
      <dgm:t>
        <a:bodyPr/>
        <a:lstStyle/>
        <a:p>
          <a:pPr algn="ctr"/>
          <a:r>
            <a:rPr kumimoji="1" lang="ja-JP" altLang="en-US" sz="1200" dirty="0" smtClean="0"/>
            <a:t>開発環境の指定に合わせて</a:t>
          </a:r>
          <a:r>
            <a:rPr kumimoji="1" lang="en-US" altLang="ja-JP" sz="1200" dirty="0" smtClean="0"/>
            <a:t>User</a:t>
          </a:r>
          <a:r>
            <a:rPr kumimoji="1" lang="ja-JP" altLang="en-US" sz="1200" dirty="0" smtClean="0"/>
            <a:t> </a:t>
          </a:r>
          <a:r>
            <a:rPr kumimoji="1" lang="en-US" altLang="ja-JP" sz="1200" dirty="0" smtClean="0"/>
            <a:t/>
          </a:r>
          <a:br>
            <a:rPr kumimoji="1" lang="en-US" altLang="ja-JP" sz="1200" dirty="0" smtClean="0"/>
          </a:br>
          <a:r>
            <a:rPr kumimoji="1" lang="ja-JP" altLang="en-US" sz="1200" dirty="0" smtClean="0"/>
            <a:t>がプログラムのロケーションを調整</a:t>
          </a:r>
          <a:r>
            <a:rPr kumimoji="1" lang="en-US" altLang="ja-JP" sz="1200" dirty="0" smtClean="0"/>
            <a:t/>
          </a:r>
          <a:br>
            <a:rPr kumimoji="1" lang="en-US" altLang="ja-JP" sz="1200" dirty="0" smtClean="0"/>
          </a:br>
          <a:r>
            <a:rPr kumimoji="1" lang="ja-JP" altLang="en-US" sz="1200" dirty="0" smtClean="0"/>
            <a:t>するのが普通の使われ方</a:t>
          </a:r>
          <a:endParaRPr kumimoji="1" lang="ja-JP" altLang="en-US" sz="1200" dirty="0"/>
        </a:p>
      </dgm:t>
    </dgm:pt>
    <dgm:pt modelId="{AEB30332-B3F0-4BD1-9F2A-FCB166A28BC9}" type="parTrans" cxnId="{5051A9EB-77DD-4240-A490-DB1C126BDA72}">
      <dgm:prSet/>
      <dgm:spPr/>
      <dgm:t>
        <a:bodyPr/>
        <a:lstStyle/>
        <a:p>
          <a:endParaRPr kumimoji="1" lang="ja-JP" altLang="en-US"/>
        </a:p>
      </dgm:t>
    </dgm:pt>
    <dgm:pt modelId="{60D4391D-70EB-49BD-BC0E-C333FAF4F9B5}" type="sibTrans" cxnId="{5051A9EB-77DD-4240-A490-DB1C126BDA72}">
      <dgm:prSet/>
      <dgm:spPr/>
      <dgm:t>
        <a:bodyPr/>
        <a:lstStyle/>
        <a:p>
          <a:endParaRPr kumimoji="1" lang="ja-JP" altLang="en-US"/>
        </a:p>
      </dgm:t>
    </dgm:pt>
    <dgm:pt modelId="{447BF198-3E8D-4AFE-A78F-F2F7BCAE2BD7}">
      <dgm:prSet phldrT="[テキスト]"/>
      <dgm:spPr/>
      <dgm:t>
        <a:bodyPr/>
        <a:lstStyle/>
        <a:p>
          <a:r>
            <a:rPr kumimoji="1" lang="en-US" altLang="ja-JP" dirty="0" smtClean="0"/>
            <a:t>Linux</a:t>
          </a:r>
          <a:r>
            <a:rPr kumimoji="1" lang="ja-JP" altLang="en-US" dirty="0" smtClean="0"/>
            <a:t> 開発用 </a:t>
          </a:r>
          <a:r>
            <a:rPr kumimoji="1" lang="en-US" altLang="ja-JP" dirty="0" smtClean="0"/>
            <a:t>toolchain</a:t>
          </a:r>
          <a:endParaRPr kumimoji="1" lang="ja-JP" altLang="en-US" dirty="0"/>
        </a:p>
      </dgm:t>
    </dgm:pt>
    <dgm:pt modelId="{6589317A-4271-45DC-BD5D-AAF8D4F4610B}" type="parTrans" cxnId="{BBF5895F-4AB0-48BB-A56E-48894DDF55EA}">
      <dgm:prSet/>
      <dgm:spPr/>
      <dgm:t>
        <a:bodyPr/>
        <a:lstStyle/>
        <a:p>
          <a:endParaRPr kumimoji="1" lang="ja-JP" altLang="en-US"/>
        </a:p>
      </dgm:t>
    </dgm:pt>
    <dgm:pt modelId="{143645A0-3C86-4079-9E9C-8597E462417C}" type="sibTrans" cxnId="{BBF5895F-4AB0-48BB-A56E-48894DDF55EA}">
      <dgm:prSet/>
      <dgm:spPr/>
      <dgm:t>
        <a:bodyPr/>
        <a:lstStyle/>
        <a:p>
          <a:endParaRPr kumimoji="1" lang="ja-JP" altLang="en-US"/>
        </a:p>
      </dgm:t>
    </dgm:pt>
    <dgm:pt modelId="{D5F340EC-8BD0-416A-98E9-B16CEA5E6806}">
      <dgm:prSet phldrT="[テキスト]"/>
      <dgm:spPr/>
      <dgm:t>
        <a:bodyPr/>
        <a:lstStyle/>
        <a:p>
          <a:r>
            <a:rPr kumimoji="1" lang="ja-JP" altLang="en-US" dirty="0" smtClean="0"/>
            <a:t>普通 </a:t>
          </a:r>
          <a:r>
            <a:rPr kumimoji="1" lang="en-US" altLang="ja-JP" dirty="0" smtClean="0"/>
            <a:t>toolchain</a:t>
          </a:r>
          <a:r>
            <a:rPr kumimoji="1" lang="ja-JP" altLang="en-US" dirty="0" smtClean="0"/>
            <a:t> や </a:t>
          </a:r>
          <a:r>
            <a:rPr kumimoji="1" lang="en-US" altLang="ja-JP" dirty="0" smtClean="0"/>
            <a:t>kernel</a:t>
          </a:r>
          <a:r>
            <a:rPr kumimoji="1" lang="ja-JP" altLang="en-US" dirty="0" smtClean="0"/>
            <a:t> ソース は </a:t>
          </a:r>
          <a:r>
            <a:rPr kumimoji="1" lang="en-US" altLang="ja-JP" dirty="0" smtClean="0"/>
            <a:t>Distribution</a:t>
          </a:r>
          <a:br>
            <a:rPr kumimoji="1" lang="en-US" altLang="ja-JP" dirty="0" smtClean="0"/>
          </a:br>
          <a:r>
            <a:rPr kumimoji="1" lang="ja-JP" altLang="en-US" dirty="0" smtClean="0"/>
            <a:t>の一構成部品として提供されるべきもので、当然 </a:t>
          </a:r>
          <a:r>
            <a:rPr kumimoji="1" lang="en-US" altLang="ja-JP" dirty="0" smtClean="0"/>
            <a:t>distribution</a:t>
          </a:r>
          <a:r>
            <a:rPr kumimoji="1" lang="ja-JP" altLang="en-US" dirty="0" smtClean="0"/>
            <a:t> 内の全プログラムを </a:t>
          </a:r>
          <a:r>
            <a:rPr kumimoji="1" lang="en-US" altLang="ja-JP" dirty="0" smtClean="0"/>
            <a:t>compile</a:t>
          </a:r>
          <a:r>
            <a:rPr kumimoji="1" lang="ja-JP" altLang="en-US" dirty="0" smtClean="0"/>
            <a:t> 可能</a:t>
          </a:r>
          <a:endParaRPr kumimoji="1" lang="en-US" altLang="ja-JP" dirty="0" smtClean="0"/>
        </a:p>
        <a:p>
          <a:endParaRPr kumimoji="1" lang="en-US" altLang="ja-JP" dirty="0" smtClean="0"/>
        </a:p>
        <a:p>
          <a:endParaRPr kumimoji="1" lang="en-US" altLang="ja-JP" dirty="0" smtClean="0"/>
        </a:p>
        <a:p>
          <a:r>
            <a:rPr kumimoji="1" lang="ja-JP" altLang="en-US" dirty="0" smtClean="0"/>
            <a:t>現在 </a:t>
          </a:r>
          <a:r>
            <a:rPr kumimoji="1" lang="en-US" altLang="ja-JP" dirty="0" smtClean="0"/>
            <a:t>KPIT</a:t>
          </a:r>
          <a:r>
            <a:rPr kumimoji="1" lang="ja-JP" altLang="en-US" dirty="0" smtClean="0"/>
            <a:t> が配布する </a:t>
          </a:r>
          <a:r>
            <a:rPr kumimoji="1" lang="en-US" altLang="ja-JP" dirty="0" smtClean="0"/>
            <a:t>binary</a:t>
          </a:r>
          <a:r>
            <a:rPr kumimoji="1" lang="ja-JP" altLang="en-US" dirty="0" smtClean="0"/>
            <a:t> </a:t>
          </a:r>
          <a:r>
            <a:rPr kumimoji="1" lang="en-US" altLang="ja-JP" dirty="0" smtClean="0"/>
            <a:t>toolchain</a:t>
          </a:r>
          <a:r>
            <a:rPr kumimoji="1" lang="ja-JP" altLang="en-US" dirty="0" smtClean="0"/>
            <a:t> は</a:t>
          </a:r>
          <a:r>
            <a:rPr kumimoji="1" lang="en-US" altLang="ja-JP" dirty="0" smtClean="0"/>
            <a:t/>
          </a:r>
          <a:br>
            <a:rPr kumimoji="1" lang="en-US" altLang="ja-JP" dirty="0" smtClean="0"/>
          </a:br>
          <a:r>
            <a:rPr kumimoji="1" lang="ja-JP" altLang="en-US" dirty="0" smtClean="0"/>
            <a:t>特定のディストリビューションに対応せず、</a:t>
          </a:r>
          <a:r>
            <a:rPr kumimoji="1" lang="en-US" altLang="ja-JP" dirty="0" smtClean="0"/>
            <a:t/>
          </a:r>
          <a:br>
            <a:rPr kumimoji="1" lang="en-US" altLang="ja-JP" dirty="0" smtClean="0"/>
          </a:br>
          <a:r>
            <a:rPr kumimoji="1" lang="ja-JP" altLang="en-US" dirty="0" smtClean="0">
              <a:solidFill>
                <a:srgbClr val="CC0000"/>
              </a:solidFill>
            </a:rPr>
            <a:t>オープンソースアプリケーションのコンパイル</a:t>
          </a:r>
          <a:r>
            <a:rPr kumimoji="1" lang="en-US" altLang="ja-JP" dirty="0" smtClean="0">
              <a:solidFill>
                <a:srgbClr val="CC0000"/>
              </a:solidFill>
            </a:rPr>
            <a:t/>
          </a:r>
          <a:br>
            <a:rPr kumimoji="1" lang="en-US" altLang="ja-JP" dirty="0" smtClean="0">
              <a:solidFill>
                <a:srgbClr val="CC0000"/>
              </a:solidFill>
            </a:rPr>
          </a:br>
          <a:r>
            <a:rPr kumimoji="1" lang="ja-JP" altLang="en-US" dirty="0" smtClean="0">
              <a:solidFill>
                <a:srgbClr val="CC0000"/>
              </a:solidFill>
            </a:rPr>
            <a:t>時には 都度 </a:t>
          </a:r>
          <a:r>
            <a:rPr kumimoji="1" lang="en-US" altLang="ja-JP" dirty="0" err="1" smtClean="0">
              <a:solidFill>
                <a:srgbClr val="CC0000"/>
              </a:solidFill>
            </a:rPr>
            <a:t>Makefile</a:t>
          </a:r>
          <a:r>
            <a:rPr kumimoji="1" lang="ja-JP" altLang="en-US" dirty="0" smtClean="0">
              <a:solidFill>
                <a:srgbClr val="CC0000"/>
              </a:solidFill>
            </a:rPr>
            <a:t> の調整が必要になる</a:t>
          </a:r>
          <a:endParaRPr kumimoji="1" lang="en-US" altLang="ja-JP" dirty="0" smtClean="0">
            <a:solidFill>
              <a:srgbClr val="CC0000"/>
            </a:solidFill>
          </a:endParaRPr>
        </a:p>
        <a:p>
          <a:endParaRPr kumimoji="1" lang="en-US" altLang="ja-JP" dirty="0" smtClean="0"/>
        </a:p>
        <a:p>
          <a:endParaRPr kumimoji="1" lang="en-US" altLang="ja-JP" dirty="0" smtClean="0"/>
        </a:p>
        <a:p>
          <a:r>
            <a:rPr kumimoji="1" lang="en-US" altLang="ja-JP" dirty="0" smtClean="0"/>
            <a:t>Linux</a:t>
          </a:r>
          <a:r>
            <a:rPr kumimoji="1" lang="ja-JP" altLang="en-US" dirty="0" smtClean="0"/>
            <a:t> 開発の常識から考えれば本末転倒</a:t>
          </a:r>
          <a:r>
            <a:rPr kumimoji="1" lang="en-US" altLang="ja-JP" dirty="0" smtClean="0"/>
            <a:t/>
          </a:r>
          <a:br>
            <a:rPr kumimoji="1" lang="en-US" altLang="ja-JP" dirty="0" smtClean="0"/>
          </a:br>
          <a:r>
            <a:rPr kumimoji="1" lang="en-US" altLang="ja-JP" dirty="0" smtClean="0"/>
            <a:t>SH</a:t>
          </a:r>
          <a:r>
            <a:rPr kumimoji="1" lang="ja-JP" altLang="en-US" dirty="0" smtClean="0"/>
            <a:t> </a:t>
          </a:r>
          <a:r>
            <a:rPr kumimoji="1" lang="en-US" altLang="ja-JP" dirty="0" smtClean="0"/>
            <a:t>Linux</a:t>
          </a:r>
          <a:r>
            <a:rPr kumimoji="1" lang="ja-JP" altLang="en-US" dirty="0" smtClean="0"/>
            <a:t> 環境でのソフト移植性が非常に悪い</a:t>
          </a:r>
          <a:endParaRPr kumimoji="1" lang="ja-JP" altLang="en-US" dirty="0"/>
        </a:p>
      </dgm:t>
    </dgm:pt>
    <dgm:pt modelId="{1EFE68F4-9042-4290-9D54-DEC4196E5677}" type="parTrans" cxnId="{ED8D33A2-552A-47C3-8132-CC40FBDCD8DE}">
      <dgm:prSet/>
      <dgm:spPr/>
      <dgm:t>
        <a:bodyPr/>
        <a:lstStyle/>
        <a:p>
          <a:endParaRPr kumimoji="1" lang="ja-JP" altLang="en-US"/>
        </a:p>
      </dgm:t>
    </dgm:pt>
    <dgm:pt modelId="{9F4236DF-A5D0-433A-9098-C65C6AFEFF15}" type="sibTrans" cxnId="{ED8D33A2-552A-47C3-8132-CC40FBDCD8DE}">
      <dgm:prSet/>
      <dgm:spPr/>
      <dgm:t>
        <a:bodyPr/>
        <a:lstStyle/>
        <a:p>
          <a:endParaRPr kumimoji="1" lang="ja-JP" altLang="en-US"/>
        </a:p>
      </dgm:t>
    </dgm:pt>
    <dgm:pt modelId="{670ECCC5-C63C-4EC0-BA17-C1590A96DBCC}" type="pres">
      <dgm:prSet presAssocID="{71D5BDFA-3DDE-4679-89E9-93244C9AD62F}" presName="Name0" presStyleCnt="0">
        <dgm:presLayoutVars>
          <dgm:dir/>
          <dgm:animLvl val="lvl"/>
          <dgm:resizeHandles val="exact"/>
        </dgm:presLayoutVars>
      </dgm:prSet>
      <dgm:spPr/>
      <dgm:t>
        <a:bodyPr/>
        <a:lstStyle/>
        <a:p>
          <a:endParaRPr kumimoji="1" lang="ja-JP" altLang="en-US"/>
        </a:p>
      </dgm:t>
    </dgm:pt>
    <dgm:pt modelId="{FA910DF4-87C7-40E1-B1C2-11D10965F79E}" type="pres">
      <dgm:prSet presAssocID="{447BF198-3E8D-4AFE-A78F-F2F7BCAE2BD7}" presName="boxAndChildren" presStyleCnt="0"/>
      <dgm:spPr/>
    </dgm:pt>
    <dgm:pt modelId="{3FEE5DBF-C5CD-4E87-B894-4710545C136F}" type="pres">
      <dgm:prSet presAssocID="{447BF198-3E8D-4AFE-A78F-F2F7BCAE2BD7}" presName="parentTextBox" presStyleLbl="node1" presStyleIdx="0" presStyleCnt="2"/>
      <dgm:spPr/>
      <dgm:t>
        <a:bodyPr/>
        <a:lstStyle/>
        <a:p>
          <a:endParaRPr kumimoji="1" lang="ja-JP" altLang="en-US"/>
        </a:p>
      </dgm:t>
    </dgm:pt>
    <dgm:pt modelId="{339263B7-DC3E-4954-8694-58676E920667}" type="pres">
      <dgm:prSet presAssocID="{447BF198-3E8D-4AFE-A78F-F2F7BCAE2BD7}" presName="entireBox" presStyleLbl="node1" presStyleIdx="0" presStyleCnt="2" custScaleY="29198" custLinFactNeighborY="1533"/>
      <dgm:spPr/>
      <dgm:t>
        <a:bodyPr/>
        <a:lstStyle/>
        <a:p>
          <a:endParaRPr kumimoji="1" lang="ja-JP" altLang="en-US"/>
        </a:p>
      </dgm:t>
    </dgm:pt>
    <dgm:pt modelId="{D1A5488D-D94A-4563-9B3A-5DE715213533}" type="pres">
      <dgm:prSet presAssocID="{447BF198-3E8D-4AFE-A78F-F2F7BCAE2BD7}" presName="descendantBox" presStyleCnt="0"/>
      <dgm:spPr/>
    </dgm:pt>
    <dgm:pt modelId="{A0922DAE-2028-40EF-AC89-A47BCD8A85D4}" type="pres">
      <dgm:prSet presAssocID="{D5F340EC-8BD0-416A-98E9-B16CEA5E6806}" presName="childTextBox" presStyleLbl="fgAccFollowNode1" presStyleIdx="0" presStyleCnt="2" custScaleY="103703" custLinFactNeighborY="-89">
        <dgm:presLayoutVars>
          <dgm:bulletEnabled val="1"/>
        </dgm:presLayoutVars>
      </dgm:prSet>
      <dgm:spPr/>
      <dgm:t>
        <a:bodyPr/>
        <a:lstStyle/>
        <a:p>
          <a:endParaRPr kumimoji="1" lang="ja-JP" altLang="en-US"/>
        </a:p>
      </dgm:t>
    </dgm:pt>
    <dgm:pt modelId="{DC1DF769-234A-4CE3-A9FB-650D06FBA62F}" type="pres">
      <dgm:prSet presAssocID="{4E898FF1-5A5F-4423-9CEB-A49A9E3B8286}" presName="sp" presStyleCnt="0"/>
      <dgm:spPr/>
    </dgm:pt>
    <dgm:pt modelId="{BF42D5B5-1603-4F31-A39B-962440CD0630}" type="pres">
      <dgm:prSet presAssocID="{94634C50-1F9D-4579-99C1-B8E3D5747818}" presName="arrowAndChildren" presStyleCnt="0"/>
      <dgm:spPr/>
    </dgm:pt>
    <dgm:pt modelId="{1221479F-E70C-4D58-8CFA-32C7F6AA8717}" type="pres">
      <dgm:prSet presAssocID="{94634C50-1F9D-4579-99C1-B8E3D5747818}" presName="parentTextArrow" presStyleLbl="node1" presStyleIdx="0" presStyleCnt="2"/>
      <dgm:spPr/>
      <dgm:t>
        <a:bodyPr/>
        <a:lstStyle/>
        <a:p>
          <a:endParaRPr kumimoji="1" lang="ja-JP" altLang="en-US"/>
        </a:p>
      </dgm:t>
    </dgm:pt>
    <dgm:pt modelId="{09FBA56F-B212-4B2C-A6FD-70B93475D51E}" type="pres">
      <dgm:prSet presAssocID="{94634C50-1F9D-4579-99C1-B8E3D5747818}" presName="arrow" presStyleLbl="node1" presStyleIdx="1" presStyleCnt="2" custScaleY="24360"/>
      <dgm:spPr/>
      <dgm:t>
        <a:bodyPr/>
        <a:lstStyle/>
        <a:p>
          <a:endParaRPr kumimoji="1" lang="ja-JP" altLang="en-US"/>
        </a:p>
      </dgm:t>
    </dgm:pt>
    <dgm:pt modelId="{CD440F39-BD2D-4535-93B8-C66BD84F90F0}" type="pres">
      <dgm:prSet presAssocID="{94634C50-1F9D-4579-99C1-B8E3D5747818}" presName="descendantArrow" presStyleCnt="0"/>
      <dgm:spPr/>
    </dgm:pt>
    <dgm:pt modelId="{B58ABE94-89C9-48F8-913D-11F2B5B767EB}" type="pres">
      <dgm:prSet presAssocID="{A7912294-6CF7-4B2D-9021-7C3B0CD2531A}" presName="childTextArrow" presStyleLbl="fgAccFollowNode1" presStyleIdx="1" presStyleCnt="2" custScaleY="27842" custLinFactNeighborY="-2731">
        <dgm:presLayoutVars>
          <dgm:bulletEnabled val="1"/>
        </dgm:presLayoutVars>
      </dgm:prSet>
      <dgm:spPr/>
      <dgm:t>
        <a:bodyPr/>
        <a:lstStyle/>
        <a:p>
          <a:endParaRPr kumimoji="1" lang="ja-JP" altLang="en-US"/>
        </a:p>
      </dgm:t>
    </dgm:pt>
  </dgm:ptLst>
  <dgm:cxnLst>
    <dgm:cxn modelId="{ED8D33A2-552A-47C3-8132-CC40FBDCD8DE}" srcId="{447BF198-3E8D-4AFE-A78F-F2F7BCAE2BD7}" destId="{D5F340EC-8BD0-416A-98E9-B16CEA5E6806}" srcOrd="0" destOrd="0" parTransId="{1EFE68F4-9042-4290-9D54-DEC4196E5677}" sibTransId="{9F4236DF-A5D0-433A-9098-C65C6AFEFF15}"/>
    <dgm:cxn modelId="{DA0D46D1-7D4F-46CF-B986-5AE48E053A0E}" type="presOf" srcId="{94634C50-1F9D-4579-99C1-B8E3D5747818}" destId="{09FBA56F-B212-4B2C-A6FD-70B93475D51E}" srcOrd="1" destOrd="0" presId="urn:microsoft.com/office/officeart/2005/8/layout/process4"/>
    <dgm:cxn modelId="{682CFB79-2DAB-4F42-9D09-BEBD6DA867B7}" type="presOf" srcId="{94634C50-1F9D-4579-99C1-B8E3D5747818}" destId="{1221479F-E70C-4D58-8CFA-32C7F6AA8717}" srcOrd="0" destOrd="0" presId="urn:microsoft.com/office/officeart/2005/8/layout/process4"/>
    <dgm:cxn modelId="{BBF5895F-4AB0-48BB-A56E-48894DDF55EA}" srcId="{71D5BDFA-3DDE-4679-89E9-93244C9AD62F}" destId="{447BF198-3E8D-4AFE-A78F-F2F7BCAE2BD7}" srcOrd="1" destOrd="0" parTransId="{6589317A-4271-45DC-BD5D-AAF8D4F4610B}" sibTransId="{143645A0-3C86-4079-9E9C-8597E462417C}"/>
    <dgm:cxn modelId="{D0D9675E-E66D-4D61-9914-049B5A378C4F}" type="presOf" srcId="{447BF198-3E8D-4AFE-A78F-F2F7BCAE2BD7}" destId="{339263B7-DC3E-4954-8694-58676E920667}" srcOrd="1" destOrd="0" presId="urn:microsoft.com/office/officeart/2005/8/layout/process4"/>
    <dgm:cxn modelId="{0F6833B0-35BB-4521-8967-1B1CF5359479}" type="presOf" srcId="{71D5BDFA-3DDE-4679-89E9-93244C9AD62F}" destId="{670ECCC5-C63C-4EC0-BA17-C1590A96DBCC}" srcOrd="0" destOrd="0" presId="urn:microsoft.com/office/officeart/2005/8/layout/process4"/>
    <dgm:cxn modelId="{79E14118-5DF6-4EDD-B82F-BBB15AF6B030}" type="presOf" srcId="{A7912294-6CF7-4B2D-9021-7C3B0CD2531A}" destId="{B58ABE94-89C9-48F8-913D-11F2B5B767EB}" srcOrd="0" destOrd="0" presId="urn:microsoft.com/office/officeart/2005/8/layout/process4"/>
    <dgm:cxn modelId="{92D04449-5FFE-4390-9A53-F38768C55F1A}" type="presOf" srcId="{447BF198-3E8D-4AFE-A78F-F2F7BCAE2BD7}" destId="{3FEE5DBF-C5CD-4E87-B894-4710545C136F}" srcOrd="0" destOrd="0" presId="urn:microsoft.com/office/officeart/2005/8/layout/process4"/>
    <dgm:cxn modelId="{67BE460B-DB23-4CD0-8088-A4EB59108965}" srcId="{71D5BDFA-3DDE-4679-89E9-93244C9AD62F}" destId="{94634C50-1F9D-4579-99C1-B8E3D5747818}" srcOrd="0" destOrd="0" parTransId="{2323013C-4BF3-4E0B-91B4-F79DDC43CAAE}" sibTransId="{4E898FF1-5A5F-4423-9CEB-A49A9E3B8286}"/>
    <dgm:cxn modelId="{5051A9EB-77DD-4240-A490-DB1C126BDA72}" srcId="{94634C50-1F9D-4579-99C1-B8E3D5747818}" destId="{A7912294-6CF7-4B2D-9021-7C3B0CD2531A}" srcOrd="0" destOrd="0" parTransId="{AEB30332-B3F0-4BD1-9F2A-FCB166A28BC9}" sibTransId="{60D4391D-70EB-49BD-BC0E-C333FAF4F9B5}"/>
    <dgm:cxn modelId="{EA95D03F-B6E5-4756-80AD-AE507CC3AF35}" type="presOf" srcId="{D5F340EC-8BD0-416A-98E9-B16CEA5E6806}" destId="{A0922DAE-2028-40EF-AC89-A47BCD8A85D4}" srcOrd="0" destOrd="0" presId="urn:microsoft.com/office/officeart/2005/8/layout/process4"/>
    <dgm:cxn modelId="{1743D3D6-198D-4F4C-9CD6-D068D7CD6CE1}" type="presParOf" srcId="{670ECCC5-C63C-4EC0-BA17-C1590A96DBCC}" destId="{FA910DF4-87C7-40E1-B1C2-11D10965F79E}" srcOrd="0" destOrd="0" presId="urn:microsoft.com/office/officeart/2005/8/layout/process4"/>
    <dgm:cxn modelId="{F8986577-4497-440C-84AC-287F73B4D9DD}" type="presParOf" srcId="{FA910DF4-87C7-40E1-B1C2-11D10965F79E}" destId="{3FEE5DBF-C5CD-4E87-B894-4710545C136F}" srcOrd="0" destOrd="0" presId="urn:microsoft.com/office/officeart/2005/8/layout/process4"/>
    <dgm:cxn modelId="{1DB19502-B1D8-4165-A6B9-66FB81AC574E}" type="presParOf" srcId="{FA910DF4-87C7-40E1-B1C2-11D10965F79E}" destId="{339263B7-DC3E-4954-8694-58676E920667}" srcOrd="1" destOrd="0" presId="urn:microsoft.com/office/officeart/2005/8/layout/process4"/>
    <dgm:cxn modelId="{08FDBCE2-8BB5-428E-BB28-F76E893D7FFA}" type="presParOf" srcId="{FA910DF4-87C7-40E1-B1C2-11D10965F79E}" destId="{D1A5488D-D94A-4563-9B3A-5DE715213533}" srcOrd="2" destOrd="0" presId="urn:microsoft.com/office/officeart/2005/8/layout/process4"/>
    <dgm:cxn modelId="{A3B9C1F4-B8D1-4CED-8FB7-1CB306439363}" type="presParOf" srcId="{D1A5488D-D94A-4563-9B3A-5DE715213533}" destId="{A0922DAE-2028-40EF-AC89-A47BCD8A85D4}" srcOrd="0" destOrd="0" presId="urn:microsoft.com/office/officeart/2005/8/layout/process4"/>
    <dgm:cxn modelId="{D5B7960E-2275-48BD-9806-891BE6A09B35}" type="presParOf" srcId="{670ECCC5-C63C-4EC0-BA17-C1590A96DBCC}" destId="{DC1DF769-234A-4CE3-A9FB-650D06FBA62F}" srcOrd="1" destOrd="0" presId="urn:microsoft.com/office/officeart/2005/8/layout/process4"/>
    <dgm:cxn modelId="{696F157C-C00C-4C29-9F46-AB3029476AF9}" type="presParOf" srcId="{670ECCC5-C63C-4EC0-BA17-C1590A96DBCC}" destId="{BF42D5B5-1603-4F31-A39B-962440CD0630}" srcOrd="2" destOrd="0" presId="urn:microsoft.com/office/officeart/2005/8/layout/process4"/>
    <dgm:cxn modelId="{006F6690-7913-4E78-A2BB-459D131DC420}" type="presParOf" srcId="{BF42D5B5-1603-4F31-A39B-962440CD0630}" destId="{1221479F-E70C-4D58-8CFA-32C7F6AA8717}" srcOrd="0" destOrd="0" presId="urn:microsoft.com/office/officeart/2005/8/layout/process4"/>
    <dgm:cxn modelId="{37D8EA37-BEBB-4CE7-B6F1-754D8EB00E95}" type="presParOf" srcId="{BF42D5B5-1603-4F31-A39B-962440CD0630}" destId="{09FBA56F-B212-4B2C-A6FD-70B93475D51E}" srcOrd="1" destOrd="0" presId="urn:microsoft.com/office/officeart/2005/8/layout/process4"/>
    <dgm:cxn modelId="{08F955A9-C26B-48E1-970B-84A6D0E09439}" type="presParOf" srcId="{BF42D5B5-1603-4F31-A39B-962440CD0630}" destId="{CD440F39-BD2D-4535-93B8-C66BD84F90F0}" srcOrd="2" destOrd="0" presId="urn:microsoft.com/office/officeart/2005/8/layout/process4"/>
    <dgm:cxn modelId="{1E772C3B-A84F-43D8-9F73-C81700D8109C}" type="presParOf" srcId="{CD440F39-BD2D-4535-93B8-C66BD84F90F0}" destId="{B58ABE94-89C9-48F8-913D-11F2B5B767EB}" srcOrd="0" destOrd="0" presId="urn:microsoft.com/office/officeart/2005/8/layout/process4"/>
  </dgm:cxnLst>
  <dgm:bg/>
  <dgm:whole/>
</dgm:dataModel>
</file>

<file path=ppt/diagrams/data8.xml><?xml version="1.0" encoding="utf-8"?>
<dgm:dataModel xmlns:dgm="http://schemas.openxmlformats.org/drawingml/2006/diagram" xmlns:a="http://schemas.openxmlformats.org/drawingml/2006/main">
  <dgm:ptLst>
    <dgm:pt modelId="{52BB234C-ED99-4D9A-8D23-A5F14464CE70}" type="doc">
      <dgm:prSet loTypeId="urn:microsoft.com/office/officeart/2005/8/layout/vList5" loCatId="list" qsTypeId="urn:microsoft.com/office/officeart/2005/8/quickstyle/simple5" qsCatId="simple" csTypeId="urn:microsoft.com/office/officeart/2005/8/colors/colorful4" csCatId="colorful" phldr="1"/>
      <dgm:spPr/>
      <dgm:t>
        <a:bodyPr/>
        <a:lstStyle/>
        <a:p>
          <a:endParaRPr kumimoji="1" lang="ja-JP" altLang="en-US"/>
        </a:p>
      </dgm:t>
    </dgm:pt>
    <dgm:pt modelId="{BC95095A-8FAD-40A0-9838-D6AB7B22C678}">
      <dgm:prSet phldrT="[テキスト]" custT="1"/>
      <dgm:spPr/>
      <dgm:t>
        <a:bodyPr/>
        <a:lstStyle/>
        <a:p>
          <a:r>
            <a:rPr kumimoji="1" lang="en-US" altLang="ja-JP" sz="2400" dirty="0" smtClean="0"/>
            <a:t>SH-</a:t>
          </a:r>
          <a:r>
            <a:rPr kumimoji="1" lang="ja-JP" altLang="en-US" sz="2400" dirty="0" smtClean="0"/>
            <a:t>２</a:t>
          </a:r>
          <a:r>
            <a:rPr kumimoji="1" lang="en-US" altLang="ja-JP" sz="2400" dirty="0" smtClean="0"/>
            <a:t>A</a:t>
          </a:r>
          <a:r>
            <a:rPr kumimoji="1" lang="ja-JP" altLang="en-US" sz="2400" dirty="0" smtClean="0"/>
            <a:t> </a:t>
          </a:r>
          <a:r>
            <a:rPr kumimoji="1" lang="en-US" altLang="ja-JP" sz="2000" dirty="0" smtClean="0"/>
            <a:t>New</a:t>
          </a:r>
          <a:r>
            <a:rPr kumimoji="1" lang="ja-JP" altLang="en-US" sz="2000" dirty="0" smtClean="0"/>
            <a:t> </a:t>
          </a:r>
          <a:r>
            <a:rPr kumimoji="1" lang="en-US" altLang="ja-JP" sz="2000" dirty="0" smtClean="0"/>
            <a:t>ABI</a:t>
          </a:r>
        </a:p>
        <a:p>
          <a:r>
            <a:rPr kumimoji="1" lang="en-US" altLang="ja-JP" sz="2800" dirty="0" smtClean="0"/>
            <a:t/>
          </a:r>
          <a:br>
            <a:rPr kumimoji="1" lang="en-US" altLang="ja-JP" sz="2800" dirty="0" smtClean="0"/>
          </a:br>
          <a:r>
            <a:rPr kumimoji="1" lang="ja-JP" altLang="en-US" sz="2000" dirty="0" smtClean="0"/>
            <a:t>［</a:t>
          </a:r>
          <a:r>
            <a:rPr kumimoji="1" lang="en-US" altLang="ja-JP" sz="2000" dirty="0" smtClean="0"/>
            <a:t>elf-</a:t>
          </a:r>
          <a:r>
            <a:rPr kumimoji="1" lang="en-US" altLang="ja-JP" sz="2000" dirty="0" err="1" smtClean="0"/>
            <a:t>fdpic</a:t>
          </a:r>
          <a:r>
            <a:rPr kumimoji="1" lang="ja-JP" altLang="en-US" sz="2000" dirty="0" smtClean="0"/>
            <a:t>］</a:t>
          </a:r>
          <a:endParaRPr kumimoji="1" lang="ja-JP" altLang="en-US" sz="2800" dirty="0"/>
        </a:p>
      </dgm:t>
    </dgm:pt>
    <dgm:pt modelId="{A41BF1F9-5775-4AA2-95E6-D804962F5118}" type="parTrans" cxnId="{282DFF82-C321-40FD-8B0C-3592B254FC31}">
      <dgm:prSet/>
      <dgm:spPr/>
      <dgm:t>
        <a:bodyPr/>
        <a:lstStyle/>
        <a:p>
          <a:endParaRPr kumimoji="1" lang="ja-JP" altLang="en-US"/>
        </a:p>
      </dgm:t>
    </dgm:pt>
    <dgm:pt modelId="{59CBEF96-C378-43B8-A952-D3BEA89B0AFB}" type="sibTrans" cxnId="{282DFF82-C321-40FD-8B0C-3592B254FC31}">
      <dgm:prSet/>
      <dgm:spPr/>
      <dgm:t>
        <a:bodyPr/>
        <a:lstStyle/>
        <a:p>
          <a:endParaRPr kumimoji="1" lang="ja-JP" altLang="en-US"/>
        </a:p>
      </dgm:t>
    </dgm:pt>
    <dgm:pt modelId="{020FF2EC-CBAF-4960-916B-78A1A77929B2}">
      <dgm:prSet phldrT="[テキスト]" custT="1"/>
      <dgm:spPr/>
      <dgm:t>
        <a:bodyPr lIns="144000" rIns="144000"/>
        <a:lstStyle/>
        <a:p>
          <a:pPr algn="l"/>
          <a:endParaRPr kumimoji="1" lang="ja-JP" altLang="en-US" sz="1600" dirty="0"/>
        </a:p>
      </dgm:t>
    </dgm:pt>
    <dgm:pt modelId="{3979266F-447A-4DE3-83BA-F7DE8EA28241}" type="parTrans" cxnId="{479CE3AC-0B74-4CBE-A279-A780C1D0D2C3}">
      <dgm:prSet/>
      <dgm:spPr/>
      <dgm:t>
        <a:bodyPr/>
        <a:lstStyle/>
        <a:p>
          <a:endParaRPr kumimoji="1" lang="ja-JP" altLang="en-US"/>
        </a:p>
      </dgm:t>
    </dgm:pt>
    <dgm:pt modelId="{8B6D3A7F-989A-4664-A3A3-DE7802411DD3}" type="sibTrans" cxnId="{479CE3AC-0B74-4CBE-A279-A780C1D0D2C3}">
      <dgm:prSet/>
      <dgm:spPr/>
      <dgm:t>
        <a:bodyPr/>
        <a:lstStyle/>
        <a:p>
          <a:endParaRPr kumimoji="1" lang="ja-JP" altLang="en-US"/>
        </a:p>
      </dgm:t>
    </dgm:pt>
    <dgm:pt modelId="{C1C10132-1DD5-4683-AE19-7B7C1B7272C3}">
      <dgm:prSet phldrT="[テキスト]" custT="1"/>
      <dgm:spPr/>
      <dgm:t>
        <a:bodyPr lIns="144000" rIns="144000"/>
        <a:lstStyle/>
        <a:p>
          <a:pPr algn="l"/>
          <a:r>
            <a:rPr kumimoji="1" lang="en-US" altLang="ja-JP" sz="1600" dirty="0" smtClean="0">
              <a:solidFill>
                <a:schemeClr val="tx2">
                  <a:lumMod val="50000"/>
                </a:schemeClr>
              </a:solidFill>
              <a:latin typeface="+mn-lt"/>
            </a:rPr>
            <a:t>SH-2(A)</a:t>
          </a:r>
          <a:r>
            <a:rPr kumimoji="1" lang="ja-JP" altLang="en-US" sz="1600" dirty="0" smtClean="0">
              <a:solidFill>
                <a:schemeClr val="tx2">
                  <a:lumMod val="50000"/>
                </a:schemeClr>
              </a:solidFill>
              <a:latin typeface="+mn-lt"/>
            </a:rPr>
            <a:t> など </a:t>
          </a:r>
          <a:r>
            <a:rPr kumimoji="1" lang="en-US" altLang="ja-JP" sz="1600" dirty="0" smtClean="0">
              <a:solidFill>
                <a:schemeClr val="tx2">
                  <a:lumMod val="50000"/>
                </a:schemeClr>
              </a:solidFill>
              <a:latin typeface="+mn-lt"/>
            </a:rPr>
            <a:t>MMU</a:t>
          </a:r>
          <a:r>
            <a:rPr kumimoji="1" lang="ja-JP" altLang="en-US" sz="1600" dirty="0" smtClean="0">
              <a:solidFill>
                <a:schemeClr val="tx2">
                  <a:lumMod val="50000"/>
                </a:schemeClr>
              </a:solidFill>
              <a:latin typeface="+mn-lt"/>
            </a:rPr>
            <a:t> </a:t>
          </a:r>
          <a:r>
            <a:rPr kumimoji="1" lang="ja-JP" altLang="en-US" sz="1600" dirty="0" smtClean="0">
              <a:solidFill>
                <a:schemeClr val="tx2">
                  <a:lumMod val="50000"/>
                </a:schemeClr>
              </a:solidFill>
              <a:latin typeface="+mn-lt"/>
            </a:rPr>
            <a:t>を内蔵</a:t>
          </a:r>
          <a:r>
            <a:rPr kumimoji="1" lang="ja-JP" altLang="en-US" sz="1600" dirty="0" smtClean="0">
              <a:solidFill>
                <a:schemeClr val="tx2">
                  <a:lumMod val="50000"/>
                </a:schemeClr>
              </a:solidFill>
              <a:latin typeface="+mn-lt"/>
            </a:rPr>
            <a:t>しない </a:t>
          </a:r>
          <a:r>
            <a:rPr kumimoji="1" lang="en-US" altLang="ja-JP" sz="1600" dirty="0" smtClean="0">
              <a:solidFill>
                <a:schemeClr val="tx2">
                  <a:lumMod val="50000"/>
                </a:schemeClr>
              </a:solidFill>
              <a:latin typeface="+mn-lt"/>
            </a:rPr>
            <a:t>CPU</a:t>
          </a:r>
          <a:r>
            <a:rPr kumimoji="1" lang="ja-JP" altLang="en-US" sz="1600" dirty="0" smtClean="0">
              <a:solidFill>
                <a:schemeClr val="tx2">
                  <a:lumMod val="50000"/>
                </a:schemeClr>
              </a:solidFill>
              <a:latin typeface="+mn-lt"/>
            </a:rPr>
            <a:t> で </a:t>
          </a:r>
          <a:r>
            <a:rPr kumimoji="1" lang="en-US" altLang="ja-JP" sz="1600" dirty="0" smtClean="0">
              <a:solidFill>
                <a:schemeClr val="tx2">
                  <a:lumMod val="50000"/>
                </a:schemeClr>
              </a:solidFill>
              <a:latin typeface="+mn-lt"/>
            </a:rPr>
            <a:t>Linux</a:t>
          </a:r>
          <a:r>
            <a:rPr kumimoji="1" lang="ja-JP" altLang="en-US" sz="1600" dirty="0" smtClean="0">
              <a:solidFill>
                <a:schemeClr val="tx2">
                  <a:lumMod val="50000"/>
                </a:schemeClr>
              </a:solidFill>
              <a:latin typeface="+mn-lt"/>
            </a:rPr>
            <a:t> を</a:t>
          </a:r>
          <a:r>
            <a:rPr kumimoji="1" lang="ja-JP" altLang="en-US" sz="1600" dirty="0" smtClean="0">
              <a:solidFill>
                <a:schemeClr val="tx2">
                  <a:lumMod val="50000"/>
                </a:schemeClr>
              </a:solidFill>
              <a:latin typeface="+mn-lt"/>
            </a:rPr>
            <a:t>動かす時の隘路事項解決</a:t>
          </a:r>
          <a:r>
            <a:rPr kumimoji="1" lang="en-US" altLang="ja-JP" sz="1600" dirty="0" smtClean="0">
              <a:solidFill>
                <a:schemeClr val="tx2">
                  <a:lumMod val="50000"/>
                </a:schemeClr>
              </a:solidFill>
              <a:latin typeface="+mn-lt"/>
            </a:rPr>
            <a:t/>
          </a:r>
          <a:br>
            <a:rPr kumimoji="1" lang="en-US" altLang="ja-JP" sz="1600" dirty="0" smtClean="0">
              <a:solidFill>
                <a:schemeClr val="tx2">
                  <a:lumMod val="50000"/>
                </a:schemeClr>
              </a:solidFill>
              <a:latin typeface="+mn-lt"/>
            </a:rPr>
          </a:br>
          <a:r>
            <a:rPr kumimoji="1" lang="ja-JP" altLang="en-US" sz="1600" dirty="0" smtClean="0">
              <a:solidFill>
                <a:schemeClr val="tx2">
                  <a:lumMod val="50000"/>
                </a:schemeClr>
              </a:solidFill>
              <a:latin typeface="+mn-lt"/>
            </a:rPr>
            <a:t>（ フラットなメモリー空間への手動再配置、共有ライブラリが使えない 等）</a:t>
          </a:r>
          <a:endParaRPr kumimoji="1" lang="ja-JP" altLang="en-US" sz="1600" dirty="0">
            <a:solidFill>
              <a:schemeClr val="tx2">
                <a:lumMod val="50000"/>
              </a:schemeClr>
            </a:solidFill>
            <a:latin typeface="+mn-lt"/>
          </a:endParaRPr>
        </a:p>
      </dgm:t>
    </dgm:pt>
    <dgm:pt modelId="{1DF3B450-6091-4DDD-9075-2915CC039D95}" type="parTrans" cxnId="{2E006908-B2D4-40A0-8A6F-02245339C421}">
      <dgm:prSet/>
      <dgm:spPr/>
      <dgm:t>
        <a:bodyPr/>
        <a:lstStyle/>
        <a:p>
          <a:endParaRPr kumimoji="1" lang="ja-JP" altLang="en-US"/>
        </a:p>
      </dgm:t>
    </dgm:pt>
    <dgm:pt modelId="{60596CFC-EB1A-4264-8BE6-C93117372D38}" type="sibTrans" cxnId="{2E006908-B2D4-40A0-8A6F-02245339C421}">
      <dgm:prSet/>
      <dgm:spPr/>
      <dgm:t>
        <a:bodyPr/>
        <a:lstStyle/>
        <a:p>
          <a:endParaRPr kumimoji="1" lang="ja-JP" altLang="en-US"/>
        </a:p>
      </dgm:t>
    </dgm:pt>
    <dgm:pt modelId="{72EBB94A-D6EB-416B-8C3C-5F1694015298}">
      <dgm:prSet phldrT="[テキスト]" custT="1"/>
      <dgm:spPr/>
      <dgm:t>
        <a:bodyPr/>
        <a:lstStyle/>
        <a:p>
          <a:r>
            <a:rPr kumimoji="1" lang="ja-JP" altLang="en-US" sz="2000" dirty="0" smtClean="0"/>
            <a:t>信頼性向上</a:t>
          </a:r>
          <a:r>
            <a:rPr kumimoji="1" lang="en-US" altLang="ja-JP" sz="2400" dirty="0" smtClean="0"/>
            <a:t/>
          </a:r>
          <a:br>
            <a:rPr kumimoji="1" lang="en-US" altLang="ja-JP" sz="2400" dirty="0" smtClean="0"/>
          </a:br>
          <a:r>
            <a:rPr kumimoji="1" lang="en-US" altLang="ja-JP" sz="2400" dirty="0" smtClean="0"/>
            <a:t/>
          </a:r>
          <a:br>
            <a:rPr kumimoji="1" lang="en-US" altLang="ja-JP" sz="2400" dirty="0" smtClean="0"/>
          </a:br>
          <a:r>
            <a:rPr kumimoji="1" lang="ja-JP" altLang="en-US" sz="2000" dirty="0" smtClean="0"/>
            <a:t>自動テスト</a:t>
          </a:r>
          <a:r>
            <a:rPr kumimoji="1" lang="en-US" altLang="ja-JP" sz="2000" dirty="0" smtClean="0"/>
            <a:t/>
          </a:r>
          <a:br>
            <a:rPr kumimoji="1" lang="en-US" altLang="ja-JP" sz="2000" dirty="0" smtClean="0"/>
          </a:br>
          <a:r>
            <a:rPr kumimoji="1" lang="ja-JP" altLang="en-US" sz="2000" dirty="0" smtClean="0"/>
            <a:t>環境構築</a:t>
          </a:r>
          <a:endParaRPr kumimoji="1" lang="ja-JP" altLang="en-US" sz="2400" dirty="0"/>
        </a:p>
      </dgm:t>
    </dgm:pt>
    <dgm:pt modelId="{62BA1FBA-D8CA-46A5-9AB6-0A7EF9C99802}" type="parTrans" cxnId="{B5B47C63-9843-4FFF-96AA-673C41F33960}">
      <dgm:prSet/>
      <dgm:spPr/>
      <dgm:t>
        <a:bodyPr/>
        <a:lstStyle/>
        <a:p>
          <a:endParaRPr kumimoji="1" lang="ja-JP" altLang="en-US"/>
        </a:p>
      </dgm:t>
    </dgm:pt>
    <dgm:pt modelId="{2FBE9BB0-57A4-4595-A208-CE24768BAF34}" type="sibTrans" cxnId="{B5B47C63-9843-4FFF-96AA-673C41F33960}">
      <dgm:prSet/>
      <dgm:spPr/>
      <dgm:t>
        <a:bodyPr/>
        <a:lstStyle/>
        <a:p>
          <a:endParaRPr kumimoji="1" lang="ja-JP" altLang="en-US"/>
        </a:p>
      </dgm:t>
    </dgm:pt>
    <dgm:pt modelId="{EADE18E4-6737-4159-9A05-D5B7D6BF6D1E}">
      <dgm:prSet phldrT="[テキスト]" custT="1"/>
      <dgm:spPr/>
      <dgm:t>
        <a:bodyPr lIns="108000" rIns="144000"/>
        <a:lstStyle/>
        <a:p>
          <a:r>
            <a:rPr kumimoji="1" lang="en-US" altLang="ja-JP" sz="1600" dirty="0" smtClean="0">
              <a:solidFill>
                <a:schemeClr val="tx2">
                  <a:lumMod val="50000"/>
                </a:schemeClr>
              </a:solidFill>
              <a:latin typeface="+mn-lt"/>
            </a:rPr>
            <a:t>kernel : test.kernel.org </a:t>
          </a:r>
          <a:r>
            <a:rPr kumimoji="1" lang="ja-JP" altLang="en-US" sz="1600" dirty="0" smtClean="0">
              <a:solidFill>
                <a:schemeClr val="tx2">
                  <a:lumMod val="50000"/>
                </a:schemeClr>
              </a:solidFill>
              <a:latin typeface="+mn-lt"/>
            </a:rPr>
            <a:t>が利用している</a:t>
          </a:r>
          <a:r>
            <a:rPr kumimoji="1" lang="ja-JP" altLang="en-US" sz="1600" u="sng" dirty="0" smtClean="0">
              <a:solidFill>
                <a:schemeClr val="tx2">
                  <a:lumMod val="50000"/>
                </a:schemeClr>
              </a:solidFill>
              <a:latin typeface="+mn-lt"/>
            </a:rPr>
            <a:t>標準テストスクリプト</a:t>
          </a:r>
          <a:r>
            <a:rPr kumimoji="1" lang="ja-JP" altLang="en-US" sz="1600" dirty="0" smtClean="0">
              <a:solidFill>
                <a:schemeClr val="tx2">
                  <a:lumMod val="50000"/>
                </a:schemeClr>
              </a:solidFill>
              <a:latin typeface="+mn-lt"/>
            </a:rPr>
            <a:t>の導入を検討</a:t>
          </a:r>
          <a:r>
            <a:rPr kumimoji="1" lang="en-US" altLang="ja-JP" sz="1600" dirty="0" smtClean="0">
              <a:solidFill>
                <a:schemeClr val="tx2">
                  <a:lumMod val="50000"/>
                </a:schemeClr>
              </a:solidFill>
              <a:latin typeface="+mn-lt"/>
            </a:rPr>
            <a:t/>
          </a:r>
          <a:br>
            <a:rPr kumimoji="1" lang="en-US" altLang="ja-JP" sz="1600" dirty="0" smtClean="0">
              <a:solidFill>
                <a:schemeClr val="tx2">
                  <a:lumMod val="50000"/>
                </a:schemeClr>
              </a:solidFill>
              <a:latin typeface="+mn-lt"/>
            </a:rPr>
          </a:b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        </a:t>
          </a:r>
          <a:r>
            <a:rPr kumimoji="1" lang="en-US" altLang="ja-JP" sz="1600" dirty="0" err="1" smtClean="0">
              <a:solidFill>
                <a:schemeClr val="tx2">
                  <a:lumMod val="50000"/>
                </a:schemeClr>
              </a:solidFill>
              <a:latin typeface="+mn-lt"/>
            </a:rPr>
            <a:t>unixbench</a:t>
          </a:r>
          <a:r>
            <a:rPr kumimoji="1" lang="en-US" altLang="ja-JP" sz="1600" dirty="0" smtClean="0">
              <a:solidFill>
                <a:schemeClr val="tx2">
                  <a:lumMod val="50000"/>
                </a:schemeClr>
              </a:solidFill>
              <a:latin typeface="+mn-lt"/>
            </a:rPr>
            <a:t>, LTT (Linux test project ) </a:t>
          </a:r>
          <a:r>
            <a:rPr kumimoji="1" lang="ja-JP" altLang="en-US" sz="1600" dirty="0" smtClean="0">
              <a:solidFill>
                <a:schemeClr val="tx2">
                  <a:lumMod val="50000"/>
                </a:schemeClr>
              </a:solidFill>
              <a:latin typeface="+mn-lt"/>
            </a:rPr>
            <a:t>などによる信頼性検証追加</a:t>
          </a:r>
          <a:endParaRPr kumimoji="1" lang="ja-JP" altLang="en-US" sz="1600" dirty="0">
            <a:solidFill>
              <a:schemeClr val="tx2">
                <a:lumMod val="50000"/>
              </a:schemeClr>
            </a:solidFill>
            <a:latin typeface="+mn-lt"/>
          </a:endParaRPr>
        </a:p>
      </dgm:t>
    </dgm:pt>
    <dgm:pt modelId="{4FD41DFD-53D9-43F4-864C-FC7A98C62514}" type="parTrans" cxnId="{74195541-0A7A-43B3-8355-238B71173A1F}">
      <dgm:prSet/>
      <dgm:spPr/>
      <dgm:t>
        <a:bodyPr/>
        <a:lstStyle/>
        <a:p>
          <a:endParaRPr kumimoji="1" lang="ja-JP" altLang="en-US"/>
        </a:p>
      </dgm:t>
    </dgm:pt>
    <dgm:pt modelId="{307737B2-AED5-4DBF-B76C-74E5A167A00A}" type="sibTrans" cxnId="{74195541-0A7A-43B3-8355-238B71173A1F}">
      <dgm:prSet/>
      <dgm:spPr/>
      <dgm:t>
        <a:bodyPr/>
        <a:lstStyle/>
        <a:p>
          <a:endParaRPr kumimoji="1" lang="ja-JP" altLang="en-US"/>
        </a:p>
      </dgm:t>
    </dgm:pt>
    <dgm:pt modelId="{E3791070-BEBD-402F-86CB-9103727F64CE}">
      <dgm:prSet phldrT="[テキスト]" custT="1"/>
      <dgm:spPr/>
      <dgm:t>
        <a:bodyPr lIns="108000" rIns="144000"/>
        <a:lstStyle/>
        <a:p>
          <a:r>
            <a:rPr kumimoji="1" lang="en-US" altLang="ja-JP" sz="1600" dirty="0" smtClean="0">
              <a:solidFill>
                <a:schemeClr val="tx2">
                  <a:lumMod val="50000"/>
                </a:schemeClr>
              </a:solidFill>
              <a:latin typeface="+mn-lt"/>
            </a:rPr>
            <a:t>Userland</a:t>
          </a:r>
          <a:r>
            <a:rPr kumimoji="1" lang="ja-JP" altLang="en-US" sz="1600" dirty="0" smtClean="0">
              <a:solidFill>
                <a:schemeClr val="tx2">
                  <a:lumMod val="50000"/>
                </a:schemeClr>
              </a:solidFill>
              <a:latin typeface="+mn-lt"/>
            </a:rPr>
            <a:t> ： </a:t>
          </a:r>
          <a:r>
            <a:rPr kumimoji="1" lang="en-US" altLang="ja-JP" sz="1600" dirty="0" smtClean="0">
              <a:solidFill>
                <a:schemeClr val="tx2">
                  <a:lumMod val="50000"/>
                </a:schemeClr>
              </a:solidFill>
              <a:latin typeface="+mn-lt"/>
            </a:rPr>
            <a:t>SH</a:t>
          </a:r>
          <a:r>
            <a:rPr kumimoji="1" lang="ja-JP" altLang="en-US" sz="1600" dirty="0" smtClean="0">
              <a:solidFill>
                <a:schemeClr val="tx2">
                  <a:lumMod val="50000"/>
                </a:schemeClr>
              </a:solidFill>
              <a:latin typeface="+mn-lt"/>
            </a:rPr>
            <a:t> </a:t>
          </a:r>
          <a:r>
            <a:rPr kumimoji="1" lang="en-US" altLang="ja-JP" sz="1600" dirty="0" err="1" smtClean="0">
              <a:solidFill>
                <a:schemeClr val="tx2">
                  <a:lumMod val="50000"/>
                </a:schemeClr>
              </a:solidFill>
              <a:latin typeface="+mn-lt"/>
            </a:rPr>
            <a:t>Gentoo</a:t>
          </a: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distribution</a:t>
          </a:r>
          <a:r>
            <a:rPr kumimoji="1" lang="ja-JP" altLang="en-US" sz="1600" dirty="0" smtClean="0">
              <a:solidFill>
                <a:schemeClr val="tx2">
                  <a:lumMod val="50000"/>
                </a:schemeClr>
              </a:solidFill>
              <a:latin typeface="+mn-lt"/>
            </a:rPr>
            <a:t> </a:t>
          </a:r>
          <a:r>
            <a:rPr kumimoji="1" lang="ja-JP" altLang="en-US" sz="1600" dirty="0" err="1" smtClean="0">
              <a:solidFill>
                <a:schemeClr val="tx2">
                  <a:lumMod val="50000"/>
                </a:schemeClr>
              </a:solidFill>
              <a:latin typeface="+mn-lt"/>
            </a:rPr>
            <a:t>の</a:t>
          </a:r>
          <a:r>
            <a:rPr kumimoji="1" lang="ja-JP" altLang="en-US" sz="1600" u="sng" dirty="0" err="1" smtClean="0">
              <a:solidFill>
                <a:schemeClr val="tx2">
                  <a:lumMod val="50000"/>
                </a:schemeClr>
              </a:solidFill>
              <a:latin typeface="+mn-lt"/>
            </a:rPr>
            <a:t>リ</a:t>
          </a:r>
          <a:r>
            <a:rPr kumimoji="1" lang="ja-JP" altLang="en-US" sz="1600" u="sng" dirty="0" smtClean="0">
              <a:solidFill>
                <a:schemeClr val="tx2">
                  <a:lumMod val="50000"/>
                </a:schemeClr>
              </a:solidFill>
              <a:latin typeface="+mn-lt"/>
            </a:rPr>
            <a:t>リース用の自動検証環境</a:t>
          </a:r>
          <a:r>
            <a:rPr kumimoji="1" lang="ja-JP" altLang="en-US" sz="1600" dirty="0" smtClean="0">
              <a:solidFill>
                <a:schemeClr val="tx2">
                  <a:lumMod val="50000"/>
                </a:schemeClr>
              </a:solidFill>
              <a:latin typeface="+mn-lt"/>
            </a:rPr>
            <a:t>の構築</a:t>
          </a:r>
          <a:endParaRPr kumimoji="1" lang="ja-JP" altLang="en-US" sz="1600" dirty="0">
            <a:solidFill>
              <a:schemeClr val="tx2">
                <a:lumMod val="50000"/>
              </a:schemeClr>
            </a:solidFill>
            <a:latin typeface="+mn-lt"/>
          </a:endParaRPr>
        </a:p>
      </dgm:t>
    </dgm:pt>
    <dgm:pt modelId="{7C699915-DD2C-42AA-ACF5-ABD218D8B186}" type="parTrans" cxnId="{07A00404-E9DB-47FE-87BF-7437EC36104F}">
      <dgm:prSet/>
      <dgm:spPr/>
      <dgm:t>
        <a:bodyPr/>
        <a:lstStyle/>
        <a:p>
          <a:endParaRPr kumimoji="1" lang="ja-JP" altLang="en-US"/>
        </a:p>
      </dgm:t>
    </dgm:pt>
    <dgm:pt modelId="{0E80E500-88B9-478A-9483-F3F5F1AD5B1B}" type="sibTrans" cxnId="{07A00404-E9DB-47FE-87BF-7437EC36104F}">
      <dgm:prSet/>
      <dgm:spPr/>
      <dgm:t>
        <a:bodyPr/>
        <a:lstStyle/>
        <a:p>
          <a:endParaRPr kumimoji="1" lang="ja-JP" altLang="en-US"/>
        </a:p>
      </dgm:t>
    </dgm:pt>
    <dgm:pt modelId="{1D13F678-D130-4DA0-9C31-5A1CDDE70832}">
      <dgm:prSet phldrT="[テキスト]" custT="1"/>
      <dgm:spPr/>
      <dgm:t>
        <a:bodyPr lIns="144000" rIns="144000"/>
        <a:lstStyle/>
        <a:p>
          <a:pPr algn="l"/>
          <a:r>
            <a:rPr kumimoji="1" lang="ja-JP" altLang="en-US" sz="1600" dirty="0" smtClean="0">
              <a:solidFill>
                <a:schemeClr val="tx2">
                  <a:lumMod val="50000"/>
                </a:schemeClr>
              </a:solidFill>
              <a:latin typeface="+mn-lt"/>
            </a:rPr>
            <a:t>中長期的 </a:t>
          </a:r>
          <a:r>
            <a:rPr kumimoji="1" lang="en-US" altLang="ja-JP" sz="1600" dirty="0" smtClean="0">
              <a:solidFill>
                <a:schemeClr val="tx2">
                  <a:lumMod val="50000"/>
                </a:schemeClr>
              </a:solidFill>
              <a:latin typeface="+mn-lt"/>
            </a:rPr>
            <a:t>Linux</a:t>
          </a: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GNU</a:t>
          </a: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Toolchain</a:t>
          </a:r>
          <a:r>
            <a:rPr kumimoji="1" lang="ja-JP" altLang="en-US" sz="1600" dirty="0" smtClean="0">
              <a:solidFill>
                <a:schemeClr val="tx2">
                  <a:lumMod val="50000"/>
                </a:schemeClr>
              </a:solidFill>
              <a:latin typeface="+mn-lt"/>
            </a:rPr>
            <a:t> </a:t>
          </a:r>
          <a:r>
            <a:rPr kumimoji="1" lang="ja-JP" altLang="en-US" sz="1600" dirty="0" smtClean="0">
              <a:solidFill>
                <a:schemeClr val="tx2">
                  <a:lumMod val="50000"/>
                </a:schemeClr>
              </a:solidFill>
              <a:latin typeface="+mn-lt"/>
            </a:rPr>
            <a:t>の開発保守体制、</a:t>
          </a:r>
          <a:r>
            <a:rPr kumimoji="1" lang="en-US" altLang="ja-JP" sz="1600" dirty="0" smtClean="0">
              <a:solidFill>
                <a:schemeClr val="tx2">
                  <a:lumMod val="50000"/>
                </a:schemeClr>
              </a:solidFill>
              <a:latin typeface="+mn-lt"/>
            </a:rPr>
            <a:t>FSF</a:t>
          </a:r>
          <a:r>
            <a:rPr kumimoji="1" lang="ja-JP" altLang="en-US" sz="1600" dirty="0" smtClean="0">
              <a:solidFill>
                <a:schemeClr val="tx2">
                  <a:lumMod val="50000"/>
                </a:schemeClr>
              </a:solidFill>
              <a:latin typeface="+mn-lt"/>
            </a:rPr>
            <a:t> コミュニティ関係の構築</a:t>
          </a:r>
          <a:r>
            <a:rPr kumimoji="1" lang="en-US" altLang="ja-JP" sz="1600" dirty="0" smtClean="0">
              <a:solidFill>
                <a:schemeClr val="tx2">
                  <a:lumMod val="50000"/>
                </a:schemeClr>
              </a:solidFill>
              <a:latin typeface="+mn-lt"/>
            </a:rPr>
            <a:t/>
          </a:r>
          <a:br>
            <a:rPr kumimoji="1" lang="en-US" altLang="ja-JP" sz="1600" dirty="0" smtClean="0">
              <a:solidFill>
                <a:schemeClr val="tx2">
                  <a:lumMod val="50000"/>
                </a:schemeClr>
              </a:solidFill>
              <a:latin typeface="+mn-lt"/>
            </a:rPr>
          </a:b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SH</a:t>
          </a: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GNU</a:t>
          </a: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tool</a:t>
          </a:r>
          <a:r>
            <a:rPr kumimoji="1" lang="ja-JP" altLang="en-US" sz="1600" dirty="0" smtClean="0">
              <a:solidFill>
                <a:schemeClr val="tx2">
                  <a:lumMod val="50000"/>
                </a:schemeClr>
              </a:solidFill>
              <a:latin typeface="+mn-lt"/>
            </a:rPr>
            <a:t> が </a:t>
          </a:r>
          <a:r>
            <a:rPr kumimoji="1" lang="en-US" altLang="ja-JP" sz="1600" dirty="0" smtClean="0">
              <a:solidFill>
                <a:schemeClr val="tx2">
                  <a:lumMod val="50000"/>
                </a:schemeClr>
              </a:solidFill>
              <a:latin typeface="+mn-lt"/>
            </a:rPr>
            <a:t>ARM</a:t>
          </a:r>
          <a:r>
            <a:rPr kumimoji="1" lang="ja-JP" altLang="en-US" sz="1600" dirty="0" err="1" smtClean="0">
              <a:solidFill>
                <a:schemeClr val="tx2">
                  <a:lumMod val="50000"/>
                </a:schemeClr>
              </a:solidFill>
              <a:latin typeface="+mn-lt"/>
            </a:rPr>
            <a:t>、</a:t>
          </a:r>
          <a:r>
            <a:rPr kumimoji="1" lang="en-US" altLang="ja-JP" sz="1600" dirty="0" smtClean="0">
              <a:solidFill>
                <a:schemeClr val="tx2">
                  <a:lumMod val="50000"/>
                </a:schemeClr>
              </a:solidFill>
              <a:latin typeface="+mn-lt"/>
            </a:rPr>
            <a:t>MIPS</a:t>
          </a:r>
          <a:r>
            <a:rPr kumimoji="1" lang="ja-JP" altLang="en-US" sz="1600" dirty="0" err="1" smtClean="0">
              <a:solidFill>
                <a:schemeClr val="tx2">
                  <a:lumMod val="50000"/>
                </a:schemeClr>
              </a:solidFill>
              <a:latin typeface="+mn-lt"/>
            </a:rPr>
            <a:t>、</a:t>
          </a:r>
          <a:r>
            <a:rPr kumimoji="1" lang="en-US" altLang="ja-JP" sz="1600" dirty="0" smtClean="0">
              <a:solidFill>
                <a:schemeClr val="tx2">
                  <a:lumMod val="50000"/>
                </a:schemeClr>
              </a:solidFill>
              <a:latin typeface="+mn-lt"/>
            </a:rPr>
            <a:t>PPC</a:t>
          </a:r>
          <a:r>
            <a:rPr kumimoji="1" lang="ja-JP" altLang="en-US" sz="1600" dirty="0" smtClean="0">
              <a:solidFill>
                <a:schemeClr val="tx2">
                  <a:lumMod val="50000"/>
                </a:schemeClr>
              </a:solidFill>
              <a:latin typeface="+mn-lt"/>
            </a:rPr>
            <a:t> などに遅れている残存課題の解消 ）</a:t>
          </a:r>
          <a:endParaRPr kumimoji="1" lang="ja-JP" altLang="en-US" sz="1600" dirty="0">
            <a:solidFill>
              <a:schemeClr val="tx2">
                <a:lumMod val="50000"/>
              </a:schemeClr>
            </a:solidFill>
            <a:latin typeface="+mn-lt"/>
          </a:endParaRPr>
        </a:p>
      </dgm:t>
    </dgm:pt>
    <dgm:pt modelId="{A79CB491-38A3-4F56-9060-CAC630A8781B}" type="parTrans" cxnId="{74446040-C37A-4775-A1C4-78C4A1B32474}">
      <dgm:prSet/>
      <dgm:spPr/>
      <dgm:t>
        <a:bodyPr/>
        <a:lstStyle/>
        <a:p>
          <a:endParaRPr kumimoji="1" lang="ja-JP" altLang="en-US"/>
        </a:p>
      </dgm:t>
    </dgm:pt>
    <dgm:pt modelId="{3E3ECB62-1543-4CF1-9266-EA3380FC48B0}" type="sibTrans" cxnId="{74446040-C37A-4775-A1C4-78C4A1B32474}">
      <dgm:prSet/>
      <dgm:spPr/>
      <dgm:t>
        <a:bodyPr/>
        <a:lstStyle/>
        <a:p>
          <a:endParaRPr kumimoji="1" lang="ja-JP" altLang="en-US"/>
        </a:p>
      </dgm:t>
    </dgm:pt>
    <dgm:pt modelId="{423A0494-14AB-490F-98B8-AAEB304FE53C}">
      <dgm:prSet phldrT="[テキスト]" custT="1"/>
      <dgm:spPr/>
      <dgm:t>
        <a:bodyPr lIns="144000" rIns="144000"/>
        <a:lstStyle/>
        <a:p>
          <a:pPr algn="l"/>
          <a:r>
            <a:rPr kumimoji="1" lang="en-US" altLang="ja-JP" sz="1600" dirty="0" err="1" smtClean="0">
              <a:solidFill>
                <a:schemeClr val="tx2">
                  <a:lumMod val="50000"/>
                </a:schemeClr>
              </a:solidFill>
              <a:latin typeface="+mn-lt"/>
            </a:rPr>
            <a:t>CodeSourcery</a:t>
          </a:r>
          <a:r>
            <a:rPr kumimoji="1" lang="ja-JP" altLang="en-US" sz="1600" dirty="0" smtClean="0">
              <a:solidFill>
                <a:schemeClr val="tx2">
                  <a:lumMod val="50000"/>
                </a:schemeClr>
              </a:solidFill>
              <a:latin typeface="+mn-lt"/>
            </a:rPr>
            <a:t> 社との</a:t>
          </a:r>
          <a:r>
            <a:rPr kumimoji="1" lang="ja-JP" altLang="en-US" sz="1600" u="sng" dirty="0" smtClean="0">
              <a:solidFill>
                <a:schemeClr val="tx2">
                  <a:lumMod val="50000"/>
                </a:schemeClr>
              </a:solidFill>
              <a:latin typeface="+mn-lt"/>
            </a:rPr>
            <a:t>開発契約締結手続を開始 </a:t>
          </a:r>
          <a:r>
            <a:rPr kumimoji="1" lang="ja-JP" altLang="en-US" sz="1600" dirty="0" smtClean="0">
              <a:solidFill>
                <a:schemeClr val="tx2">
                  <a:lumMod val="50000"/>
                </a:schemeClr>
              </a:solidFill>
              <a:latin typeface="+mn-lt"/>
            </a:rPr>
            <a:t>（</a:t>
          </a:r>
          <a:r>
            <a:rPr kumimoji="1" lang="en-US" altLang="ja-JP" sz="1600" dirty="0" smtClean="0">
              <a:solidFill>
                <a:schemeClr val="tx2">
                  <a:lumMod val="50000"/>
                </a:schemeClr>
              </a:solidFill>
              <a:latin typeface="+mn-lt"/>
            </a:rPr>
            <a:t>RTA</a:t>
          </a:r>
          <a:r>
            <a:rPr kumimoji="1" lang="ja-JP" altLang="en-US" sz="1600" dirty="0" smtClean="0">
              <a:solidFill>
                <a:schemeClr val="tx2">
                  <a:lumMod val="50000"/>
                </a:schemeClr>
              </a:solidFill>
              <a:latin typeface="+mn-lt"/>
            </a:rPr>
            <a:t> → </a:t>
          </a:r>
          <a:r>
            <a:rPr kumimoji="1" lang="en-US" altLang="ja-JP" sz="1600" dirty="0" smtClean="0">
              <a:solidFill>
                <a:schemeClr val="tx2">
                  <a:lumMod val="50000"/>
                </a:schemeClr>
              </a:solidFill>
              <a:latin typeface="+mn-lt"/>
            </a:rPr>
            <a:t>CS</a:t>
          </a:r>
          <a:r>
            <a:rPr kumimoji="1" lang="ja-JP" altLang="en-US" sz="1600" dirty="0" smtClean="0">
              <a:solidFill>
                <a:schemeClr val="tx2">
                  <a:lumMod val="50000"/>
                </a:schemeClr>
              </a:solidFill>
              <a:latin typeface="+mn-lt"/>
            </a:rPr>
            <a:t>社の契約） </a:t>
          </a:r>
          <a:endParaRPr kumimoji="1" lang="ja-JP" altLang="en-US" sz="1600" dirty="0">
            <a:solidFill>
              <a:schemeClr val="tx2">
                <a:lumMod val="50000"/>
              </a:schemeClr>
            </a:solidFill>
            <a:latin typeface="+mn-lt"/>
          </a:endParaRPr>
        </a:p>
      </dgm:t>
    </dgm:pt>
    <dgm:pt modelId="{8787DFA2-954D-4EB1-B9E6-15EB80CA49F6}" type="parTrans" cxnId="{96021630-C1BC-4B13-A40F-75F95C692C97}">
      <dgm:prSet/>
      <dgm:spPr/>
      <dgm:t>
        <a:bodyPr/>
        <a:lstStyle/>
        <a:p>
          <a:endParaRPr kumimoji="1" lang="ja-JP" altLang="en-US"/>
        </a:p>
      </dgm:t>
    </dgm:pt>
    <dgm:pt modelId="{848BAE04-5F80-4F6B-8B9E-2A932F2F6418}" type="sibTrans" cxnId="{96021630-C1BC-4B13-A40F-75F95C692C97}">
      <dgm:prSet/>
      <dgm:spPr/>
      <dgm:t>
        <a:bodyPr/>
        <a:lstStyle/>
        <a:p>
          <a:endParaRPr kumimoji="1" lang="ja-JP" altLang="en-US"/>
        </a:p>
      </dgm:t>
    </dgm:pt>
    <dgm:pt modelId="{34C603DF-90F6-4BAF-A4BA-6E31D2D6F0D6}">
      <dgm:prSet phldrT="[テキスト]" custT="1"/>
      <dgm:spPr/>
      <dgm:t>
        <a:bodyPr lIns="144000" rIns="144000"/>
        <a:lstStyle/>
        <a:p>
          <a:pPr algn="l"/>
          <a:endParaRPr kumimoji="1" lang="ja-JP" altLang="en-US" sz="1600" dirty="0">
            <a:solidFill>
              <a:schemeClr val="tx2">
                <a:lumMod val="50000"/>
              </a:schemeClr>
            </a:solidFill>
            <a:latin typeface="+mn-lt"/>
          </a:endParaRPr>
        </a:p>
      </dgm:t>
    </dgm:pt>
    <dgm:pt modelId="{B850BF6F-1863-470E-9ADF-7D6AB8295417}" type="parTrans" cxnId="{4FD44E20-0C8F-486D-9D65-C6FABA756EB1}">
      <dgm:prSet/>
      <dgm:spPr/>
      <dgm:t>
        <a:bodyPr/>
        <a:lstStyle/>
        <a:p>
          <a:endParaRPr kumimoji="1" lang="ja-JP" altLang="en-US"/>
        </a:p>
      </dgm:t>
    </dgm:pt>
    <dgm:pt modelId="{9EA4BF54-0771-4396-AE94-103D2B8D66C9}" type="sibTrans" cxnId="{4FD44E20-0C8F-486D-9D65-C6FABA756EB1}">
      <dgm:prSet/>
      <dgm:spPr/>
      <dgm:t>
        <a:bodyPr/>
        <a:lstStyle/>
        <a:p>
          <a:endParaRPr kumimoji="1" lang="ja-JP" altLang="en-US"/>
        </a:p>
      </dgm:t>
    </dgm:pt>
    <dgm:pt modelId="{D2B9FC16-B5AA-453D-A7C1-E2E670D748E7}">
      <dgm:prSet phldrT="[テキスト]" custT="1"/>
      <dgm:spPr/>
      <dgm:t>
        <a:bodyPr lIns="108000" rIns="144000"/>
        <a:lstStyle/>
        <a:p>
          <a:r>
            <a:rPr kumimoji="1" lang="en-US" altLang="ja-JP" sz="1600" dirty="0" smtClean="0">
              <a:solidFill>
                <a:schemeClr val="tx2">
                  <a:lumMod val="50000"/>
                </a:schemeClr>
              </a:solidFill>
              <a:latin typeface="+mn-lt"/>
            </a:rPr>
            <a:t>GNU</a:t>
          </a: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tools</a:t>
          </a:r>
          <a:r>
            <a:rPr kumimoji="1" lang="ja-JP" altLang="en-US" sz="1600" dirty="0" smtClean="0">
              <a:solidFill>
                <a:schemeClr val="tx2">
                  <a:lumMod val="50000"/>
                </a:schemeClr>
              </a:solidFill>
              <a:latin typeface="+mn-lt"/>
            </a:rPr>
            <a:t> ： </a:t>
          </a:r>
          <a:r>
            <a:rPr kumimoji="1" lang="en-US" altLang="ja-JP" sz="1600" dirty="0" smtClean="0">
              <a:solidFill>
                <a:schemeClr val="tx2">
                  <a:lumMod val="50000"/>
                </a:schemeClr>
              </a:solidFill>
              <a:latin typeface="+mn-lt"/>
            </a:rPr>
            <a:t>FSF</a:t>
          </a:r>
          <a:r>
            <a:rPr kumimoji="1" lang="ja-JP" altLang="en-US" sz="1600" dirty="0" smtClean="0">
              <a:solidFill>
                <a:schemeClr val="tx2">
                  <a:lumMod val="50000"/>
                </a:schemeClr>
              </a:solidFill>
              <a:latin typeface="+mn-lt"/>
            </a:rPr>
            <a:t> が </a:t>
          </a:r>
          <a:r>
            <a:rPr kumimoji="1" lang="en-US" altLang="ja-JP" sz="1600" dirty="0" smtClean="0">
              <a:solidFill>
                <a:schemeClr val="tx2">
                  <a:lumMod val="50000"/>
                </a:schemeClr>
              </a:solidFill>
              <a:latin typeface="+mn-lt"/>
            </a:rPr>
            <a:t>ARM,</a:t>
          </a: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MIPS</a:t>
          </a:r>
          <a:r>
            <a:rPr kumimoji="1" lang="ja-JP" altLang="en-US" sz="1600" dirty="0" smtClean="0">
              <a:solidFill>
                <a:schemeClr val="tx2">
                  <a:lumMod val="50000"/>
                </a:schemeClr>
              </a:solidFill>
              <a:latin typeface="+mn-lt"/>
            </a:rPr>
            <a:t> 適用中の</a:t>
          </a:r>
          <a:r>
            <a:rPr kumimoji="1" lang="ja-JP" altLang="en-US" sz="1600" u="sng" dirty="0" smtClean="0">
              <a:solidFill>
                <a:schemeClr val="tx2">
                  <a:lumMod val="50000"/>
                </a:schemeClr>
              </a:solidFill>
              <a:latin typeface="+mn-lt"/>
            </a:rPr>
            <a:t>リリース用テストプログラム</a:t>
          </a:r>
          <a:r>
            <a:rPr kumimoji="1" lang="ja-JP" altLang="en-US" sz="1600" dirty="0" smtClean="0">
              <a:solidFill>
                <a:schemeClr val="tx2">
                  <a:lumMod val="50000"/>
                </a:schemeClr>
              </a:solidFill>
              <a:latin typeface="+mn-lt"/>
            </a:rPr>
            <a:t>実施</a:t>
          </a:r>
          <a:r>
            <a:rPr kumimoji="1" lang="en-US" altLang="ja-JP" sz="1600" dirty="0" smtClean="0">
              <a:solidFill>
                <a:schemeClr val="tx2">
                  <a:lumMod val="50000"/>
                </a:schemeClr>
              </a:solidFill>
              <a:latin typeface="+mn-lt"/>
            </a:rPr>
            <a:t/>
          </a:r>
          <a:br>
            <a:rPr kumimoji="1" lang="en-US" altLang="ja-JP" sz="1600" dirty="0" smtClean="0">
              <a:solidFill>
                <a:schemeClr val="tx2">
                  <a:lumMod val="50000"/>
                </a:schemeClr>
              </a:solidFill>
              <a:latin typeface="+mn-lt"/>
            </a:rPr>
          </a:b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KPIT</a:t>
          </a:r>
          <a:r>
            <a:rPr kumimoji="1" lang="ja-JP" altLang="en-US" sz="1600" dirty="0" smtClean="0">
              <a:solidFill>
                <a:schemeClr val="tx2">
                  <a:lumMod val="50000"/>
                </a:schemeClr>
              </a:solidFill>
              <a:latin typeface="+mn-lt"/>
            </a:rPr>
            <a:t> </a:t>
          </a:r>
          <a:r>
            <a:rPr kumimoji="1" lang="en-US" altLang="ja-JP" sz="1600" dirty="0" smtClean="0">
              <a:solidFill>
                <a:schemeClr val="tx2">
                  <a:lumMod val="50000"/>
                </a:schemeClr>
              </a:solidFill>
              <a:latin typeface="+mn-lt"/>
            </a:rPr>
            <a:t>v801</a:t>
          </a:r>
          <a:r>
            <a:rPr kumimoji="1" lang="ja-JP" altLang="en-US" sz="1600" dirty="0" smtClean="0">
              <a:solidFill>
                <a:schemeClr val="tx2">
                  <a:lumMod val="50000"/>
                </a:schemeClr>
              </a:solidFill>
              <a:latin typeface="+mn-lt"/>
            </a:rPr>
            <a:t> （次期リリース） に向けた検証環境／手順の提供</a:t>
          </a:r>
          <a:endParaRPr kumimoji="1" lang="ja-JP" altLang="en-US" sz="1600" dirty="0">
            <a:solidFill>
              <a:schemeClr val="tx2">
                <a:lumMod val="50000"/>
              </a:schemeClr>
            </a:solidFill>
            <a:latin typeface="+mn-lt"/>
          </a:endParaRPr>
        </a:p>
      </dgm:t>
    </dgm:pt>
    <dgm:pt modelId="{334ECADB-157E-4AB1-AFDD-6B4176036831}" type="parTrans" cxnId="{2EE3B8D3-93E8-462D-B560-36D353C1FAF0}">
      <dgm:prSet/>
      <dgm:spPr/>
      <dgm:t>
        <a:bodyPr/>
        <a:lstStyle/>
        <a:p>
          <a:endParaRPr kumimoji="1" lang="ja-JP" altLang="en-US"/>
        </a:p>
      </dgm:t>
    </dgm:pt>
    <dgm:pt modelId="{BD91D7EA-F912-4031-9477-8571D290B28E}" type="sibTrans" cxnId="{2EE3B8D3-93E8-462D-B560-36D353C1FAF0}">
      <dgm:prSet/>
      <dgm:spPr/>
      <dgm:t>
        <a:bodyPr/>
        <a:lstStyle/>
        <a:p>
          <a:endParaRPr kumimoji="1" lang="ja-JP" altLang="en-US"/>
        </a:p>
      </dgm:t>
    </dgm:pt>
    <dgm:pt modelId="{D21F6444-A986-412A-8430-8D2F2E2B85BC}">
      <dgm:prSet phldrT="[テキスト]" custT="1"/>
      <dgm:spPr/>
      <dgm:t>
        <a:bodyPr lIns="108000" rIns="144000"/>
        <a:lstStyle/>
        <a:p>
          <a:r>
            <a:rPr kumimoji="1" lang="ja-JP" altLang="en-US" sz="1600" dirty="0" smtClean="0">
              <a:solidFill>
                <a:schemeClr val="tx2">
                  <a:lumMod val="50000"/>
                </a:schemeClr>
              </a:solidFill>
              <a:latin typeface="+mn-lt"/>
            </a:rPr>
            <a:t>日本ビル </a:t>
          </a:r>
          <a:r>
            <a:rPr kumimoji="1" lang="en-US" altLang="ja-JP" sz="1600" dirty="0" smtClean="0">
              <a:solidFill>
                <a:schemeClr val="tx2">
                  <a:lumMod val="50000"/>
                </a:schemeClr>
              </a:solidFill>
              <a:latin typeface="+mn-lt"/>
            </a:rPr>
            <a:t>756</a:t>
          </a:r>
          <a:r>
            <a:rPr kumimoji="1" lang="ja-JP" altLang="en-US" sz="1600" dirty="0" smtClean="0">
              <a:solidFill>
                <a:schemeClr val="tx2">
                  <a:lumMod val="50000"/>
                </a:schemeClr>
              </a:solidFill>
              <a:latin typeface="+mn-lt"/>
            </a:rPr>
            <a:t>区に社外ネットに</a:t>
          </a:r>
          <a:r>
            <a:rPr kumimoji="1" lang="ja-JP" altLang="en-US" sz="1600" dirty="0" smtClean="0">
              <a:solidFill>
                <a:schemeClr val="tx2">
                  <a:lumMod val="50000"/>
                </a:schemeClr>
              </a:solidFill>
              <a:latin typeface="+mn-lt"/>
            </a:rPr>
            <a:t>接続された自動</a:t>
          </a:r>
          <a:r>
            <a:rPr kumimoji="1" lang="ja-JP" altLang="en-US" sz="1600" dirty="0" smtClean="0">
              <a:solidFill>
                <a:schemeClr val="tx2">
                  <a:lumMod val="50000"/>
                </a:schemeClr>
              </a:solidFill>
              <a:latin typeface="+mn-lt"/>
            </a:rPr>
            <a:t>テストシステムを構築準備中</a:t>
          </a:r>
          <a:endParaRPr kumimoji="1" lang="ja-JP" altLang="en-US" sz="1600" dirty="0">
            <a:solidFill>
              <a:schemeClr val="tx2">
                <a:lumMod val="50000"/>
              </a:schemeClr>
            </a:solidFill>
            <a:latin typeface="+mn-lt"/>
          </a:endParaRPr>
        </a:p>
      </dgm:t>
    </dgm:pt>
    <dgm:pt modelId="{3E56B1DA-A89E-4F57-918C-223518ECC4C8}" type="parTrans" cxnId="{E7C441A0-0EE1-4BC6-867A-3B8019799807}">
      <dgm:prSet/>
      <dgm:spPr/>
      <dgm:t>
        <a:bodyPr/>
        <a:lstStyle/>
        <a:p>
          <a:endParaRPr kumimoji="1" lang="ja-JP" altLang="en-US"/>
        </a:p>
      </dgm:t>
    </dgm:pt>
    <dgm:pt modelId="{53A0B89D-7C64-4090-83EF-B614A1599882}" type="sibTrans" cxnId="{E7C441A0-0EE1-4BC6-867A-3B8019799807}">
      <dgm:prSet/>
      <dgm:spPr/>
      <dgm:t>
        <a:bodyPr/>
        <a:lstStyle/>
        <a:p>
          <a:endParaRPr kumimoji="1" lang="ja-JP" altLang="en-US"/>
        </a:p>
      </dgm:t>
    </dgm:pt>
    <dgm:pt modelId="{316007DD-DC6C-4D78-AC3A-89255D8E382B}">
      <dgm:prSet phldrT="[テキスト]" custT="1"/>
      <dgm:spPr/>
      <dgm:t>
        <a:bodyPr lIns="108000" rIns="144000"/>
        <a:lstStyle/>
        <a:p>
          <a:endParaRPr kumimoji="1" lang="ja-JP" altLang="en-US" sz="1600" dirty="0">
            <a:solidFill>
              <a:schemeClr val="tx2">
                <a:lumMod val="50000"/>
              </a:schemeClr>
            </a:solidFill>
            <a:latin typeface="+mn-lt"/>
          </a:endParaRPr>
        </a:p>
      </dgm:t>
    </dgm:pt>
    <dgm:pt modelId="{A6698B13-62F2-405E-BC92-D6B827A38BD2}" type="parTrans" cxnId="{9AA61807-FB1C-495E-ACF2-57841279F24F}">
      <dgm:prSet/>
      <dgm:spPr/>
      <dgm:t>
        <a:bodyPr/>
        <a:lstStyle/>
        <a:p>
          <a:endParaRPr kumimoji="1" lang="ja-JP" altLang="en-US"/>
        </a:p>
      </dgm:t>
    </dgm:pt>
    <dgm:pt modelId="{6BAEF80D-C29F-48C8-B1C0-C63C0CADE6C8}" type="sibTrans" cxnId="{9AA61807-FB1C-495E-ACF2-57841279F24F}">
      <dgm:prSet/>
      <dgm:spPr/>
      <dgm:t>
        <a:bodyPr/>
        <a:lstStyle/>
        <a:p>
          <a:endParaRPr kumimoji="1" lang="ja-JP" altLang="en-US"/>
        </a:p>
      </dgm:t>
    </dgm:pt>
    <dgm:pt modelId="{C511406F-9649-4527-BC02-49E33B8D0D47}" type="pres">
      <dgm:prSet presAssocID="{52BB234C-ED99-4D9A-8D23-A5F14464CE70}" presName="Name0" presStyleCnt="0">
        <dgm:presLayoutVars>
          <dgm:dir/>
          <dgm:animLvl val="lvl"/>
          <dgm:resizeHandles val="exact"/>
        </dgm:presLayoutVars>
      </dgm:prSet>
      <dgm:spPr/>
      <dgm:t>
        <a:bodyPr/>
        <a:lstStyle/>
        <a:p>
          <a:endParaRPr kumimoji="1" lang="ja-JP" altLang="en-US"/>
        </a:p>
      </dgm:t>
    </dgm:pt>
    <dgm:pt modelId="{9AB6BDE0-F598-45BA-8CDA-E0CA647DDBEB}" type="pres">
      <dgm:prSet presAssocID="{BC95095A-8FAD-40A0-9838-D6AB7B22C678}" presName="linNode" presStyleCnt="0"/>
      <dgm:spPr/>
    </dgm:pt>
    <dgm:pt modelId="{F95DA911-8A44-4341-A7B7-9D984F0FFE46}" type="pres">
      <dgm:prSet presAssocID="{BC95095A-8FAD-40A0-9838-D6AB7B22C678}" presName="parentText" presStyleLbl="node1" presStyleIdx="0" presStyleCnt="2" custScaleX="47695">
        <dgm:presLayoutVars>
          <dgm:chMax val="1"/>
          <dgm:bulletEnabled val="1"/>
        </dgm:presLayoutVars>
      </dgm:prSet>
      <dgm:spPr/>
      <dgm:t>
        <a:bodyPr/>
        <a:lstStyle/>
        <a:p>
          <a:endParaRPr kumimoji="1" lang="ja-JP" altLang="en-US"/>
        </a:p>
      </dgm:t>
    </dgm:pt>
    <dgm:pt modelId="{7F3320DA-CD14-46D2-ABB3-453174EC5658}" type="pres">
      <dgm:prSet presAssocID="{BC95095A-8FAD-40A0-9838-D6AB7B22C678}" presName="descendantText" presStyleLbl="alignAccFollowNode1" presStyleIdx="0" presStyleCnt="2" custScaleX="129394">
        <dgm:presLayoutVars>
          <dgm:bulletEnabled val="1"/>
        </dgm:presLayoutVars>
      </dgm:prSet>
      <dgm:spPr/>
      <dgm:t>
        <a:bodyPr/>
        <a:lstStyle/>
        <a:p>
          <a:endParaRPr kumimoji="1" lang="ja-JP" altLang="en-US"/>
        </a:p>
      </dgm:t>
    </dgm:pt>
    <dgm:pt modelId="{67000FB6-47DD-438B-A48F-D4B6611B4250}" type="pres">
      <dgm:prSet presAssocID="{59CBEF96-C378-43B8-A952-D3BEA89B0AFB}" presName="sp" presStyleCnt="0"/>
      <dgm:spPr/>
    </dgm:pt>
    <dgm:pt modelId="{9E94CF05-B919-47C7-AF89-E4B6EEDDAD16}" type="pres">
      <dgm:prSet presAssocID="{72EBB94A-D6EB-416B-8C3C-5F1694015298}" presName="linNode" presStyleCnt="0"/>
      <dgm:spPr/>
    </dgm:pt>
    <dgm:pt modelId="{57D0640B-4139-4F6A-8A2A-F444C8B76D04}" type="pres">
      <dgm:prSet presAssocID="{72EBB94A-D6EB-416B-8C3C-5F1694015298}" presName="parentText" presStyleLbl="node1" presStyleIdx="1" presStyleCnt="2" custScaleX="50138">
        <dgm:presLayoutVars>
          <dgm:chMax val="1"/>
          <dgm:bulletEnabled val="1"/>
        </dgm:presLayoutVars>
      </dgm:prSet>
      <dgm:spPr/>
      <dgm:t>
        <a:bodyPr/>
        <a:lstStyle/>
        <a:p>
          <a:endParaRPr kumimoji="1" lang="ja-JP" altLang="en-US"/>
        </a:p>
      </dgm:t>
    </dgm:pt>
    <dgm:pt modelId="{E47B6C3F-D6C3-4125-8768-D0285D1F33B4}" type="pres">
      <dgm:prSet presAssocID="{72EBB94A-D6EB-416B-8C3C-5F1694015298}" presName="descendantText" presStyleLbl="alignAccFollowNode1" presStyleIdx="1" presStyleCnt="2" custScaleX="127836">
        <dgm:presLayoutVars>
          <dgm:bulletEnabled val="1"/>
        </dgm:presLayoutVars>
      </dgm:prSet>
      <dgm:spPr/>
      <dgm:t>
        <a:bodyPr/>
        <a:lstStyle/>
        <a:p>
          <a:endParaRPr kumimoji="1" lang="ja-JP" altLang="en-US"/>
        </a:p>
      </dgm:t>
    </dgm:pt>
  </dgm:ptLst>
  <dgm:cxnLst>
    <dgm:cxn modelId="{9AA61807-FB1C-495E-ACF2-57841279F24F}" srcId="{72EBB94A-D6EB-416B-8C3C-5F1694015298}" destId="{316007DD-DC6C-4D78-AC3A-89255D8E382B}" srcOrd="3" destOrd="0" parTransId="{A6698B13-62F2-405E-BC92-D6B827A38BD2}" sibTransId="{6BAEF80D-C29F-48C8-B1C0-C63C0CADE6C8}"/>
    <dgm:cxn modelId="{E7D94CD1-C4ED-43B9-8FE6-3EDBE1C49B16}" type="presOf" srcId="{52BB234C-ED99-4D9A-8D23-A5F14464CE70}" destId="{C511406F-9649-4527-BC02-49E33B8D0D47}" srcOrd="0" destOrd="0" presId="urn:microsoft.com/office/officeart/2005/8/layout/vList5"/>
    <dgm:cxn modelId="{07A00404-E9DB-47FE-87BF-7437EC36104F}" srcId="{72EBB94A-D6EB-416B-8C3C-5F1694015298}" destId="{E3791070-BEBD-402F-86CB-9103727F64CE}" srcOrd="2" destOrd="0" parTransId="{7C699915-DD2C-42AA-ACF5-ABD218D8B186}" sibTransId="{0E80E500-88B9-478A-9483-F3F5F1AD5B1B}"/>
    <dgm:cxn modelId="{74446040-C37A-4775-A1C4-78C4A1B32474}" srcId="{BC95095A-8FAD-40A0-9838-D6AB7B22C678}" destId="{1D13F678-D130-4DA0-9C31-5A1CDDE70832}" srcOrd="2" destOrd="0" parTransId="{A79CB491-38A3-4F56-9060-CAC630A8781B}" sibTransId="{3E3ECB62-1543-4CF1-9266-EA3380FC48B0}"/>
    <dgm:cxn modelId="{999559AF-857D-4902-B3B5-C263E277CDC1}" type="presOf" srcId="{D21F6444-A986-412A-8430-8D2F2E2B85BC}" destId="{E47B6C3F-D6C3-4125-8768-D0285D1F33B4}" srcOrd="0" destOrd="4" presId="urn:microsoft.com/office/officeart/2005/8/layout/vList5"/>
    <dgm:cxn modelId="{007B56AC-3C09-4187-97FB-340406E7939F}" type="presOf" srcId="{316007DD-DC6C-4D78-AC3A-89255D8E382B}" destId="{E47B6C3F-D6C3-4125-8768-D0285D1F33B4}" srcOrd="0" destOrd="3" presId="urn:microsoft.com/office/officeart/2005/8/layout/vList5"/>
    <dgm:cxn modelId="{4A6C608F-1264-4EBB-A619-E45818681F4C}" type="presOf" srcId="{EADE18E4-6737-4159-9A05-D5B7D6BF6D1E}" destId="{E47B6C3F-D6C3-4125-8768-D0285D1F33B4}" srcOrd="0" destOrd="0" presId="urn:microsoft.com/office/officeart/2005/8/layout/vList5"/>
    <dgm:cxn modelId="{A040B940-7954-466C-9600-DB530DB72900}" type="presOf" srcId="{BC95095A-8FAD-40A0-9838-D6AB7B22C678}" destId="{F95DA911-8A44-4341-A7B7-9D984F0FFE46}" srcOrd="0" destOrd="0" presId="urn:microsoft.com/office/officeart/2005/8/layout/vList5"/>
    <dgm:cxn modelId="{B5B47C63-9843-4FFF-96AA-673C41F33960}" srcId="{52BB234C-ED99-4D9A-8D23-A5F14464CE70}" destId="{72EBB94A-D6EB-416B-8C3C-5F1694015298}" srcOrd="1" destOrd="0" parTransId="{62BA1FBA-D8CA-46A5-9AB6-0A7EF9C99802}" sibTransId="{2FBE9BB0-57A4-4595-A208-CE24768BAF34}"/>
    <dgm:cxn modelId="{98BA7D79-F999-48AD-A9E6-147699D3A2F8}" type="presOf" srcId="{1D13F678-D130-4DA0-9C31-5A1CDDE70832}" destId="{7F3320DA-CD14-46D2-ABB3-453174EC5658}" srcOrd="0" destOrd="2" presId="urn:microsoft.com/office/officeart/2005/8/layout/vList5"/>
    <dgm:cxn modelId="{09DE4C29-4DF5-4C90-B58E-6DA4CFD7F448}" type="presOf" srcId="{C1C10132-1DD5-4683-AE19-7B7C1B7272C3}" destId="{7F3320DA-CD14-46D2-ABB3-453174EC5658}" srcOrd="0" destOrd="1" presId="urn:microsoft.com/office/officeart/2005/8/layout/vList5"/>
    <dgm:cxn modelId="{74195541-0A7A-43B3-8355-238B71173A1F}" srcId="{72EBB94A-D6EB-416B-8C3C-5F1694015298}" destId="{EADE18E4-6737-4159-9A05-D5B7D6BF6D1E}" srcOrd="0" destOrd="0" parTransId="{4FD41DFD-53D9-43F4-864C-FC7A98C62514}" sibTransId="{307737B2-AED5-4DBF-B76C-74E5A167A00A}"/>
    <dgm:cxn modelId="{75D13D87-F8C8-41C6-9137-988133C6BD15}" type="presOf" srcId="{34C603DF-90F6-4BAF-A4BA-6E31D2D6F0D6}" destId="{7F3320DA-CD14-46D2-ABB3-453174EC5658}" srcOrd="0" destOrd="3" presId="urn:microsoft.com/office/officeart/2005/8/layout/vList5"/>
    <dgm:cxn modelId="{2EE3B8D3-93E8-462D-B560-36D353C1FAF0}" srcId="{72EBB94A-D6EB-416B-8C3C-5F1694015298}" destId="{D2B9FC16-B5AA-453D-A7C1-E2E670D748E7}" srcOrd="1" destOrd="0" parTransId="{334ECADB-157E-4AB1-AFDD-6B4176036831}" sibTransId="{BD91D7EA-F912-4031-9477-8571D290B28E}"/>
    <dgm:cxn modelId="{4FD44E20-0C8F-486D-9D65-C6FABA756EB1}" srcId="{BC95095A-8FAD-40A0-9838-D6AB7B22C678}" destId="{34C603DF-90F6-4BAF-A4BA-6E31D2D6F0D6}" srcOrd="3" destOrd="0" parTransId="{B850BF6F-1863-470E-9ADF-7D6AB8295417}" sibTransId="{9EA4BF54-0771-4396-AE94-103D2B8D66C9}"/>
    <dgm:cxn modelId="{282DFF82-C321-40FD-8B0C-3592B254FC31}" srcId="{52BB234C-ED99-4D9A-8D23-A5F14464CE70}" destId="{BC95095A-8FAD-40A0-9838-D6AB7B22C678}" srcOrd="0" destOrd="0" parTransId="{A41BF1F9-5775-4AA2-95E6-D804962F5118}" sibTransId="{59CBEF96-C378-43B8-A952-D3BEA89B0AFB}"/>
    <dgm:cxn modelId="{2E006908-B2D4-40A0-8A6F-02245339C421}" srcId="{BC95095A-8FAD-40A0-9838-D6AB7B22C678}" destId="{C1C10132-1DD5-4683-AE19-7B7C1B7272C3}" srcOrd="1" destOrd="0" parTransId="{1DF3B450-6091-4DDD-9075-2915CC039D95}" sibTransId="{60596CFC-EB1A-4264-8BE6-C93117372D38}"/>
    <dgm:cxn modelId="{479CE3AC-0B74-4CBE-A279-A780C1D0D2C3}" srcId="{BC95095A-8FAD-40A0-9838-D6AB7B22C678}" destId="{020FF2EC-CBAF-4960-916B-78A1A77929B2}" srcOrd="0" destOrd="0" parTransId="{3979266F-447A-4DE3-83BA-F7DE8EA28241}" sibTransId="{8B6D3A7F-989A-4664-A3A3-DE7802411DD3}"/>
    <dgm:cxn modelId="{9B97FE7E-3E43-47A3-A6DF-543F7D824AAC}" type="presOf" srcId="{D2B9FC16-B5AA-453D-A7C1-E2E670D748E7}" destId="{E47B6C3F-D6C3-4125-8768-D0285D1F33B4}" srcOrd="0" destOrd="1" presId="urn:microsoft.com/office/officeart/2005/8/layout/vList5"/>
    <dgm:cxn modelId="{E947466D-24CA-419E-A7F8-60477ACFF9E3}" type="presOf" srcId="{72EBB94A-D6EB-416B-8C3C-5F1694015298}" destId="{57D0640B-4139-4F6A-8A2A-F444C8B76D04}" srcOrd="0" destOrd="0" presId="urn:microsoft.com/office/officeart/2005/8/layout/vList5"/>
    <dgm:cxn modelId="{2378705B-FC75-4FC6-822D-F05D5636D63B}" type="presOf" srcId="{E3791070-BEBD-402F-86CB-9103727F64CE}" destId="{E47B6C3F-D6C3-4125-8768-D0285D1F33B4}" srcOrd="0" destOrd="2" presId="urn:microsoft.com/office/officeart/2005/8/layout/vList5"/>
    <dgm:cxn modelId="{A7943456-2BBF-4B73-84A7-207E4608383C}" type="presOf" srcId="{020FF2EC-CBAF-4960-916B-78A1A77929B2}" destId="{7F3320DA-CD14-46D2-ABB3-453174EC5658}" srcOrd="0" destOrd="0" presId="urn:microsoft.com/office/officeart/2005/8/layout/vList5"/>
    <dgm:cxn modelId="{E7C441A0-0EE1-4BC6-867A-3B8019799807}" srcId="{72EBB94A-D6EB-416B-8C3C-5F1694015298}" destId="{D21F6444-A986-412A-8430-8D2F2E2B85BC}" srcOrd="4" destOrd="0" parTransId="{3E56B1DA-A89E-4F57-918C-223518ECC4C8}" sibTransId="{53A0B89D-7C64-4090-83EF-B614A1599882}"/>
    <dgm:cxn modelId="{96021630-C1BC-4B13-A40F-75F95C692C97}" srcId="{BC95095A-8FAD-40A0-9838-D6AB7B22C678}" destId="{423A0494-14AB-490F-98B8-AAEB304FE53C}" srcOrd="4" destOrd="0" parTransId="{8787DFA2-954D-4EB1-B9E6-15EB80CA49F6}" sibTransId="{848BAE04-5F80-4F6B-8B9E-2A932F2F6418}"/>
    <dgm:cxn modelId="{8A64DED0-F0FE-41B0-9E4C-C4C7B8D75ECE}" type="presOf" srcId="{423A0494-14AB-490F-98B8-AAEB304FE53C}" destId="{7F3320DA-CD14-46D2-ABB3-453174EC5658}" srcOrd="0" destOrd="4" presId="urn:microsoft.com/office/officeart/2005/8/layout/vList5"/>
    <dgm:cxn modelId="{B669EE9C-1208-4E48-9EA2-4E3086CE06D5}" type="presParOf" srcId="{C511406F-9649-4527-BC02-49E33B8D0D47}" destId="{9AB6BDE0-F598-45BA-8CDA-E0CA647DDBEB}" srcOrd="0" destOrd="0" presId="urn:microsoft.com/office/officeart/2005/8/layout/vList5"/>
    <dgm:cxn modelId="{4A6CBA44-27B5-4859-A3A5-C158C2A1EBE1}" type="presParOf" srcId="{9AB6BDE0-F598-45BA-8CDA-E0CA647DDBEB}" destId="{F95DA911-8A44-4341-A7B7-9D984F0FFE46}" srcOrd="0" destOrd="0" presId="urn:microsoft.com/office/officeart/2005/8/layout/vList5"/>
    <dgm:cxn modelId="{85171F0F-7DB0-46B3-A7C7-3B7DBAAEE092}" type="presParOf" srcId="{9AB6BDE0-F598-45BA-8CDA-E0CA647DDBEB}" destId="{7F3320DA-CD14-46D2-ABB3-453174EC5658}" srcOrd="1" destOrd="0" presId="urn:microsoft.com/office/officeart/2005/8/layout/vList5"/>
    <dgm:cxn modelId="{7D42501E-54CD-4930-9CA4-A0FA0782DB2B}" type="presParOf" srcId="{C511406F-9649-4527-BC02-49E33B8D0D47}" destId="{67000FB6-47DD-438B-A48F-D4B6611B4250}" srcOrd="1" destOrd="0" presId="urn:microsoft.com/office/officeart/2005/8/layout/vList5"/>
    <dgm:cxn modelId="{DF9A2C98-6FF1-459C-A5BA-D4371BEDF9B6}" type="presParOf" srcId="{C511406F-9649-4527-BC02-49E33B8D0D47}" destId="{9E94CF05-B919-47C7-AF89-E4B6EEDDAD16}" srcOrd="2" destOrd="0" presId="urn:microsoft.com/office/officeart/2005/8/layout/vList5"/>
    <dgm:cxn modelId="{5A5B9FF3-6ADA-483F-AD99-8AFFC8801456}" type="presParOf" srcId="{9E94CF05-B919-47C7-AF89-E4B6EEDDAD16}" destId="{57D0640B-4139-4F6A-8A2A-F444C8B76D04}" srcOrd="0" destOrd="0" presId="urn:microsoft.com/office/officeart/2005/8/layout/vList5"/>
    <dgm:cxn modelId="{5DC0BE48-F0DC-46C7-BAC2-BA5F075DDF15}" type="presParOf" srcId="{9E94CF05-B919-47C7-AF89-E4B6EEDDAD16}" destId="{E47B6C3F-D6C3-4125-8768-D0285D1F33B4}" srcOrd="1" destOrd="0" presId="urn:microsoft.com/office/officeart/2005/8/layout/vList5"/>
  </dgm:cxnLst>
  <dgm:bg/>
  <dgm:whole/>
</dgm:dataModel>
</file>

<file path=ppt/diagrams/data9.xml><?xml version="1.0" encoding="utf-8"?>
<dgm:dataModel xmlns:dgm="http://schemas.openxmlformats.org/drawingml/2006/diagram" xmlns:a="http://schemas.openxmlformats.org/drawingml/2006/main">
  <dgm:ptLst>
    <dgm:pt modelId="{E656A986-6CE5-4A4E-8D02-A35927D33193}" type="doc">
      <dgm:prSet loTypeId="urn:microsoft.com/office/officeart/2005/8/layout/hierarchy3" loCatId="hierarchy" qsTypeId="urn:microsoft.com/office/officeart/2005/8/quickstyle/simple3" qsCatId="simple" csTypeId="urn:microsoft.com/office/officeart/2005/8/colors/colorful5" csCatId="colorful" phldr="1"/>
      <dgm:spPr/>
      <dgm:t>
        <a:bodyPr/>
        <a:lstStyle/>
        <a:p>
          <a:endParaRPr kumimoji="1" lang="ja-JP" altLang="en-US"/>
        </a:p>
      </dgm:t>
    </dgm:pt>
    <dgm:pt modelId="{26A67C0E-3AF3-41DE-A2D2-E32A621EA973}">
      <dgm:prSet phldrT="[テキスト]"/>
      <dgm:spPr/>
      <dgm:t>
        <a:bodyPr/>
        <a:lstStyle/>
        <a:p>
          <a:r>
            <a:rPr kumimoji="1" lang="ja-JP" altLang="en-US" dirty="0" smtClean="0"/>
            <a:t>共通技術</a:t>
          </a:r>
          <a:endParaRPr kumimoji="1" lang="ja-JP" altLang="en-US" dirty="0"/>
        </a:p>
      </dgm:t>
    </dgm:pt>
    <dgm:pt modelId="{427C63BF-0AFA-4AA0-9600-DDB2D04AC6A3}" type="parTrans" cxnId="{A3AC050C-E70C-4060-84FA-F0F56339442D}">
      <dgm:prSet/>
      <dgm:spPr/>
      <dgm:t>
        <a:bodyPr/>
        <a:lstStyle/>
        <a:p>
          <a:endParaRPr kumimoji="1" lang="ja-JP" altLang="en-US"/>
        </a:p>
      </dgm:t>
    </dgm:pt>
    <dgm:pt modelId="{45516201-FDD3-4237-8EE4-6ABC74B1B9D0}" type="sibTrans" cxnId="{A3AC050C-E70C-4060-84FA-F0F56339442D}">
      <dgm:prSet/>
      <dgm:spPr/>
      <dgm:t>
        <a:bodyPr/>
        <a:lstStyle/>
        <a:p>
          <a:endParaRPr kumimoji="1" lang="ja-JP" altLang="en-US"/>
        </a:p>
      </dgm:t>
    </dgm:pt>
    <dgm:pt modelId="{83AB86BC-F52E-486F-9F81-C93A5B530483}">
      <dgm:prSet phldrT="[テキスト]"/>
      <dgm:spPr/>
      <dgm:t>
        <a:bodyPr/>
        <a:lstStyle/>
        <a:p>
          <a:r>
            <a:rPr kumimoji="1" lang="en-US" altLang="ja-JP" dirty="0" smtClean="0"/>
            <a:t>S</a:t>
          </a:r>
          <a:r>
            <a:rPr kumimoji="1" lang="ja-JP" altLang="en-US" dirty="0" smtClean="0"/>
            <a:t>統本</a:t>
          </a:r>
          <a:r>
            <a:rPr kumimoji="1" lang="en-US" altLang="ja-JP" dirty="0" smtClean="0"/>
            <a:t/>
          </a:r>
          <a:br>
            <a:rPr kumimoji="1" lang="en-US" altLang="ja-JP" dirty="0" smtClean="0"/>
          </a:br>
          <a:r>
            <a:rPr kumimoji="1" lang="en-US" altLang="ja-JP" dirty="0" err="1" smtClean="0"/>
            <a:t>SoC</a:t>
          </a:r>
          <a:endParaRPr kumimoji="1" lang="ja-JP" altLang="en-US" dirty="0"/>
        </a:p>
      </dgm:t>
    </dgm:pt>
    <dgm:pt modelId="{1041DDFA-5B59-4D79-8314-6AE9ED7DE30D}" type="parTrans" cxnId="{6E16416D-99D1-4B60-86DB-71C3EE8EC397}">
      <dgm:prSet/>
      <dgm:spPr/>
      <dgm:t>
        <a:bodyPr/>
        <a:lstStyle/>
        <a:p>
          <a:endParaRPr kumimoji="1" lang="ja-JP" altLang="en-US"/>
        </a:p>
      </dgm:t>
    </dgm:pt>
    <dgm:pt modelId="{79208419-5748-4D6A-8EBA-9A771BB7C36D}" type="sibTrans" cxnId="{6E16416D-99D1-4B60-86DB-71C3EE8EC397}">
      <dgm:prSet/>
      <dgm:spPr/>
      <dgm:t>
        <a:bodyPr/>
        <a:lstStyle/>
        <a:p>
          <a:endParaRPr kumimoji="1" lang="ja-JP" altLang="en-US"/>
        </a:p>
      </dgm:t>
    </dgm:pt>
    <dgm:pt modelId="{154844F4-EDD8-461E-BFF8-13B16AE51FE5}">
      <dgm:prSet phldrT="[テキスト]"/>
      <dgm:spPr/>
      <dgm:t>
        <a:bodyPr/>
        <a:lstStyle/>
        <a:p>
          <a:r>
            <a:rPr kumimoji="1" lang="en-US" altLang="ja-JP" dirty="0" smtClean="0"/>
            <a:t>MC</a:t>
          </a:r>
          <a:r>
            <a:rPr kumimoji="1" lang="ja-JP" altLang="en-US" dirty="0" smtClean="0"/>
            <a:t>統本</a:t>
          </a:r>
          <a:r>
            <a:rPr kumimoji="1" lang="en-US" altLang="ja-JP" dirty="0" smtClean="0"/>
            <a:t/>
          </a:r>
          <a:br>
            <a:rPr kumimoji="1" lang="en-US" altLang="ja-JP" dirty="0" smtClean="0"/>
          </a:br>
          <a:r>
            <a:rPr kumimoji="1" lang="ja-JP" altLang="en-US" dirty="0" smtClean="0"/>
            <a:t>汎用</a:t>
          </a:r>
          <a:r>
            <a:rPr kumimoji="1" lang="en-US" altLang="ja-JP" dirty="0" smtClean="0"/>
            <a:t>MCU</a:t>
          </a:r>
          <a:endParaRPr kumimoji="1" lang="ja-JP" altLang="en-US" dirty="0"/>
        </a:p>
      </dgm:t>
    </dgm:pt>
    <dgm:pt modelId="{21815C63-3721-47C3-AFBA-090A4B465EF1}" type="parTrans" cxnId="{A1E06D16-A50F-4172-A652-C628A4190598}">
      <dgm:prSet/>
      <dgm:spPr/>
      <dgm:t>
        <a:bodyPr/>
        <a:lstStyle/>
        <a:p>
          <a:endParaRPr kumimoji="1" lang="ja-JP" altLang="en-US"/>
        </a:p>
      </dgm:t>
    </dgm:pt>
    <dgm:pt modelId="{4DEC4255-85DC-4E1B-B0D3-3C2CD53FC3AE}" type="sibTrans" cxnId="{A1E06D16-A50F-4172-A652-C628A4190598}">
      <dgm:prSet/>
      <dgm:spPr/>
      <dgm:t>
        <a:bodyPr/>
        <a:lstStyle/>
        <a:p>
          <a:endParaRPr kumimoji="1" lang="ja-JP" altLang="en-US"/>
        </a:p>
      </dgm:t>
    </dgm:pt>
    <dgm:pt modelId="{CB241E6B-F2B4-45EC-88F3-6D1061EEBE2A}">
      <dgm:prSet phldrT="[テキスト]"/>
      <dgm:spPr/>
      <dgm:t>
        <a:bodyPr/>
        <a:lstStyle/>
        <a:p>
          <a:r>
            <a:rPr kumimoji="1" lang="ja-JP" altLang="en-US" dirty="0" smtClean="0"/>
            <a:t>先行性</a:t>
          </a:r>
          <a:endParaRPr kumimoji="1" lang="ja-JP" altLang="en-US" dirty="0"/>
        </a:p>
      </dgm:t>
    </dgm:pt>
    <dgm:pt modelId="{7103A8E8-6A1D-40DC-BB5D-65B4B50D331A}" type="parTrans" cxnId="{6FD7A464-E264-408C-912B-3CC979808CC5}">
      <dgm:prSet/>
      <dgm:spPr/>
      <dgm:t>
        <a:bodyPr/>
        <a:lstStyle/>
        <a:p>
          <a:endParaRPr kumimoji="1" lang="ja-JP" altLang="en-US"/>
        </a:p>
      </dgm:t>
    </dgm:pt>
    <dgm:pt modelId="{DD18B971-E305-418C-BD72-E5EE9E07BC3E}" type="sibTrans" cxnId="{6FD7A464-E264-408C-912B-3CC979808CC5}">
      <dgm:prSet/>
      <dgm:spPr/>
      <dgm:t>
        <a:bodyPr/>
        <a:lstStyle/>
        <a:p>
          <a:endParaRPr kumimoji="1" lang="ja-JP" altLang="en-US"/>
        </a:p>
      </dgm:t>
    </dgm:pt>
    <dgm:pt modelId="{524D2703-A335-431B-BC7A-427A0956503A}">
      <dgm:prSet phldrT="[テキスト]"/>
      <dgm:spPr/>
      <dgm:t>
        <a:bodyPr/>
        <a:lstStyle/>
        <a:p>
          <a:r>
            <a:rPr kumimoji="1" lang="ja-JP" altLang="en-US" dirty="0" smtClean="0"/>
            <a:t>次世代</a:t>
          </a:r>
          <a:r>
            <a:rPr kumimoji="1" lang="en-US" altLang="ja-JP" dirty="0" smtClean="0"/>
            <a:t/>
          </a:r>
          <a:br>
            <a:rPr kumimoji="1" lang="en-US" altLang="ja-JP" dirty="0" smtClean="0"/>
          </a:br>
          <a:r>
            <a:rPr kumimoji="1" lang="ja-JP" altLang="en-US" dirty="0" smtClean="0"/>
            <a:t>開発環境</a:t>
          </a:r>
          <a:endParaRPr kumimoji="1" lang="ja-JP" altLang="en-US" dirty="0"/>
        </a:p>
      </dgm:t>
    </dgm:pt>
    <dgm:pt modelId="{CEF8F2B5-32C1-45A7-AC74-91D146D3682A}" type="parTrans" cxnId="{A467A195-AC63-41A2-A520-A77D31188CC8}">
      <dgm:prSet/>
      <dgm:spPr/>
      <dgm:t>
        <a:bodyPr/>
        <a:lstStyle/>
        <a:p>
          <a:endParaRPr kumimoji="1" lang="ja-JP" altLang="en-US"/>
        </a:p>
      </dgm:t>
    </dgm:pt>
    <dgm:pt modelId="{1577BFF9-BB76-4175-938A-1684EC87B037}" type="sibTrans" cxnId="{A467A195-AC63-41A2-A520-A77D31188CC8}">
      <dgm:prSet/>
      <dgm:spPr/>
      <dgm:t>
        <a:bodyPr/>
        <a:lstStyle/>
        <a:p>
          <a:endParaRPr kumimoji="1" lang="ja-JP" altLang="en-US"/>
        </a:p>
      </dgm:t>
    </dgm:pt>
    <dgm:pt modelId="{1071FCAE-32CF-4856-8B23-026D4B043F92}">
      <dgm:prSet phldrT="[テキスト]"/>
      <dgm:spPr/>
      <dgm:t>
        <a:bodyPr/>
        <a:lstStyle/>
        <a:p>
          <a:r>
            <a:rPr kumimoji="1" lang="en-US" altLang="ja-JP" dirty="0" smtClean="0"/>
            <a:t>SMP</a:t>
          </a:r>
          <a:r>
            <a:rPr kumimoji="1" lang="ja-JP" altLang="en-US" dirty="0" smtClean="0"/>
            <a:t> </a:t>
          </a:r>
          <a:r>
            <a:rPr kumimoji="1" lang="en-US" altLang="ja-JP" dirty="0" smtClean="0"/>
            <a:t/>
          </a:r>
          <a:br>
            <a:rPr kumimoji="1" lang="en-US" altLang="ja-JP" dirty="0" smtClean="0"/>
          </a:br>
          <a:r>
            <a:rPr kumimoji="1" lang="ja-JP" altLang="en-US" dirty="0" smtClean="0"/>
            <a:t>デバッグ環境</a:t>
          </a:r>
          <a:endParaRPr kumimoji="1" lang="ja-JP" altLang="en-US" dirty="0"/>
        </a:p>
      </dgm:t>
    </dgm:pt>
    <dgm:pt modelId="{CBA0EFE9-B2F4-4C72-BDA3-093F5A358064}" type="parTrans" cxnId="{7D38A263-E148-4067-87C0-A2C01F2488BE}">
      <dgm:prSet/>
      <dgm:spPr/>
      <dgm:t>
        <a:bodyPr/>
        <a:lstStyle/>
        <a:p>
          <a:endParaRPr kumimoji="1" lang="ja-JP" altLang="en-US"/>
        </a:p>
      </dgm:t>
    </dgm:pt>
    <dgm:pt modelId="{38AC3183-0248-4EF9-A005-0BF6BC3C173A}" type="sibTrans" cxnId="{7D38A263-E148-4067-87C0-A2C01F2488BE}">
      <dgm:prSet/>
      <dgm:spPr/>
      <dgm:t>
        <a:bodyPr/>
        <a:lstStyle/>
        <a:p>
          <a:endParaRPr kumimoji="1" lang="ja-JP" altLang="en-US"/>
        </a:p>
      </dgm:t>
    </dgm:pt>
    <dgm:pt modelId="{E78D2B93-7943-4917-82DE-6BFF953DFF39}" type="pres">
      <dgm:prSet presAssocID="{E656A986-6CE5-4A4E-8D02-A35927D33193}" presName="diagram" presStyleCnt="0">
        <dgm:presLayoutVars>
          <dgm:chPref val="1"/>
          <dgm:dir/>
          <dgm:animOne val="branch"/>
          <dgm:animLvl val="lvl"/>
          <dgm:resizeHandles/>
        </dgm:presLayoutVars>
      </dgm:prSet>
      <dgm:spPr/>
    </dgm:pt>
    <dgm:pt modelId="{D8692BB4-58DC-4A95-817A-F26C2985FB4B}" type="pres">
      <dgm:prSet presAssocID="{26A67C0E-3AF3-41DE-A2D2-E32A621EA973}" presName="root" presStyleCnt="0"/>
      <dgm:spPr/>
    </dgm:pt>
    <dgm:pt modelId="{C204A8F1-EEA0-4F40-A605-638E0FA748C7}" type="pres">
      <dgm:prSet presAssocID="{26A67C0E-3AF3-41DE-A2D2-E32A621EA973}" presName="rootComposite" presStyleCnt="0"/>
      <dgm:spPr/>
    </dgm:pt>
    <dgm:pt modelId="{22C176EB-33EB-4CCC-91B7-66B7AA436A2F}" type="pres">
      <dgm:prSet presAssocID="{26A67C0E-3AF3-41DE-A2D2-E32A621EA973}" presName="rootText" presStyleLbl="node1" presStyleIdx="0" presStyleCnt="2"/>
      <dgm:spPr/>
    </dgm:pt>
    <dgm:pt modelId="{98324FC1-607C-40E7-B421-7FCBDF13C157}" type="pres">
      <dgm:prSet presAssocID="{26A67C0E-3AF3-41DE-A2D2-E32A621EA973}" presName="rootConnector" presStyleLbl="node1" presStyleIdx="0" presStyleCnt="2"/>
      <dgm:spPr/>
    </dgm:pt>
    <dgm:pt modelId="{20BE7181-95BA-41CC-8A8E-477491A86B05}" type="pres">
      <dgm:prSet presAssocID="{26A67C0E-3AF3-41DE-A2D2-E32A621EA973}" presName="childShape" presStyleCnt="0"/>
      <dgm:spPr/>
    </dgm:pt>
    <dgm:pt modelId="{8E2814BA-8CBA-4C33-A178-4E5B4A1E0791}" type="pres">
      <dgm:prSet presAssocID="{1041DDFA-5B59-4D79-8314-6AE9ED7DE30D}" presName="Name13" presStyleLbl="parChTrans1D2" presStyleIdx="0" presStyleCnt="4"/>
      <dgm:spPr/>
    </dgm:pt>
    <dgm:pt modelId="{A2C98A32-A0F3-4AE5-807E-46785C9B8903}" type="pres">
      <dgm:prSet presAssocID="{83AB86BC-F52E-486F-9F81-C93A5B530483}" presName="childText" presStyleLbl="bgAcc1" presStyleIdx="0" presStyleCnt="4">
        <dgm:presLayoutVars>
          <dgm:bulletEnabled val="1"/>
        </dgm:presLayoutVars>
      </dgm:prSet>
      <dgm:spPr/>
    </dgm:pt>
    <dgm:pt modelId="{85C62BF0-0CB7-485F-AD39-DCE3AC99C29F}" type="pres">
      <dgm:prSet presAssocID="{21815C63-3721-47C3-AFBA-090A4B465EF1}" presName="Name13" presStyleLbl="parChTrans1D2" presStyleIdx="1" presStyleCnt="4"/>
      <dgm:spPr/>
    </dgm:pt>
    <dgm:pt modelId="{FE431271-98F7-46BC-B6AF-6203931F15D0}" type="pres">
      <dgm:prSet presAssocID="{154844F4-EDD8-461E-BFF8-13B16AE51FE5}" presName="childText" presStyleLbl="bgAcc1" presStyleIdx="1" presStyleCnt="4">
        <dgm:presLayoutVars>
          <dgm:bulletEnabled val="1"/>
        </dgm:presLayoutVars>
      </dgm:prSet>
      <dgm:spPr/>
    </dgm:pt>
    <dgm:pt modelId="{B56F41A0-5707-47A0-9136-98818D33742F}" type="pres">
      <dgm:prSet presAssocID="{CB241E6B-F2B4-45EC-88F3-6D1061EEBE2A}" presName="root" presStyleCnt="0"/>
      <dgm:spPr/>
    </dgm:pt>
    <dgm:pt modelId="{FF5FD019-FB1F-4858-9745-FB1986309410}" type="pres">
      <dgm:prSet presAssocID="{CB241E6B-F2B4-45EC-88F3-6D1061EEBE2A}" presName="rootComposite" presStyleCnt="0"/>
      <dgm:spPr/>
    </dgm:pt>
    <dgm:pt modelId="{E8C6E86C-A793-48A0-A485-5BB28E76DB05}" type="pres">
      <dgm:prSet presAssocID="{CB241E6B-F2B4-45EC-88F3-6D1061EEBE2A}" presName="rootText" presStyleLbl="node1" presStyleIdx="1" presStyleCnt="2"/>
      <dgm:spPr/>
    </dgm:pt>
    <dgm:pt modelId="{44EEC9EF-0E16-427E-BFDA-EB65D411CBD3}" type="pres">
      <dgm:prSet presAssocID="{CB241E6B-F2B4-45EC-88F3-6D1061EEBE2A}" presName="rootConnector" presStyleLbl="node1" presStyleIdx="1" presStyleCnt="2"/>
      <dgm:spPr/>
    </dgm:pt>
    <dgm:pt modelId="{3527321A-C4B2-466C-A1DB-15E3215720CF}" type="pres">
      <dgm:prSet presAssocID="{CB241E6B-F2B4-45EC-88F3-6D1061EEBE2A}" presName="childShape" presStyleCnt="0"/>
      <dgm:spPr/>
    </dgm:pt>
    <dgm:pt modelId="{5124DFE8-B282-4784-85A8-B5B1BEF6A333}" type="pres">
      <dgm:prSet presAssocID="{CEF8F2B5-32C1-45A7-AC74-91D146D3682A}" presName="Name13" presStyleLbl="parChTrans1D2" presStyleIdx="2" presStyleCnt="4"/>
      <dgm:spPr/>
    </dgm:pt>
    <dgm:pt modelId="{E2491366-9B5F-495C-9543-5D409E4D6E48}" type="pres">
      <dgm:prSet presAssocID="{524D2703-A335-431B-BC7A-427A0956503A}" presName="childText" presStyleLbl="bgAcc1" presStyleIdx="2" presStyleCnt="4">
        <dgm:presLayoutVars>
          <dgm:bulletEnabled val="1"/>
        </dgm:presLayoutVars>
      </dgm:prSet>
      <dgm:spPr/>
      <dgm:t>
        <a:bodyPr/>
        <a:lstStyle/>
        <a:p>
          <a:endParaRPr kumimoji="1" lang="ja-JP" altLang="en-US"/>
        </a:p>
      </dgm:t>
    </dgm:pt>
    <dgm:pt modelId="{5FB3942A-60A5-44D7-B98D-D14AB02A79BF}" type="pres">
      <dgm:prSet presAssocID="{CBA0EFE9-B2F4-4C72-BDA3-093F5A358064}" presName="Name13" presStyleLbl="parChTrans1D2" presStyleIdx="3" presStyleCnt="4"/>
      <dgm:spPr/>
    </dgm:pt>
    <dgm:pt modelId="{C2D324D3-69E5-4F27-AFB3-79B3BEB3A6E2}" type="pres">
      <dgm:prSet presAssocID="{1071FCAE-32CF-4856-8B23-026D4B043F92}" presName="childText" presStyleLbl="bgAcc1" presStyleIdx="3" presStyleCnt="4">
        <dgm:presLayoutVars>
          <dgm:bulletEnabled val="1"/>
        </dgm:presLayoutVars>
      </dgm:prSet>
      <dgm:spPr/>
    </dgm:pt>
  </dgm:ptLst>
  <dgm:cxnLst>
    <dgm:cxn modelId="{C597130A-118F-456F-BAB7-83659B9E402F}" type="presOf" srcId="{CBA0EFE9-B2F4-4C72-BDA3-093F5A358064}" destId="{5FB3942A-60A5-44D7-B98D-D14AB02A79BF}" srcOrd="0" destOrd="0" presId="urn:microsoft.com/office/officeart/2005/8/layout/hierarchy3"/>
    <dgm:cxn modelId="{058059FE-F903-4E4A-90D0-6C545CA60D76}" type="presOf" srcId="{1071FCAE-32CF-4856-8B23-026D4B043F92}" destId="{C2D324D3-69E5-4F27-AFB3-79B3BEB3A6E2}" srcOrd="0" destOrd="0" presId="urn:microsoft.com/office/officeart/2005/8/layout/hierarchy3"/>
    <dgm:cxn modelId="{6E16416D-99D1-4B60-86DB-71C3EE8EC397}" srcId="{26A67C0E-3AF3-41DE-A2D2-E32A621EA973}" destId="{83AB86BC-F52E-486F-9F81-C93A5B530483}" srcOrd="0" destOrd="0" parTransId="{1041DDFA-5B59-4D79-8314-6AE9ED7DE30D}" sibTransId="{79208419-5748-4D6A-8EBA-9A771BB7C36D}"/>
    <dgm:cxn modelId="{D13BDE90-DE26-469D-AD22-888911F4C569}" type="presOf" srcId="{CEF8F2B5-32C1-45A7-AC74-91D146D3682A}" destId="{5124DFE8-B282-4784-85A8-B5B1BEF6A333}" srcOrd="0" destOrd="0" presId="urn:microsoft.com/office/officeart/2005/8/layout/hierarchy3"/>
    <dgm:cxn modelId="{A467A195-AC63-41A2-A520-A77D31188CC8}" srcId="{CB241E6B-F2B4-45EC-88F3-6D1061EEBE2A}" destId="{524D2703-A335-431B-BC7A-427A0956503A}" srcOrd="0" destOrd="0" parTransId="{CEF8F2B5-32C1-45A7-AC74-91D146D3682A}" sibTransId="{1577BFF9-BB76-4175-938A-1684EC87B037}"/>
    <dgm:cxn modelId="{6FD7A464-E264-408C-912B-3CC979808CC5}" srcId="{E656A986-6CE5-4A4E-8D02-A35927D33193}" destId="{CB241E6B-F2B4-45EC-88F3-6D1061EEBE2A}" srcOrd="1" destOrd="0" parTransId="{7103A8E8-6A1D-40DC-BB5D-65B4B50D331A}" sibTransId="{DD18B971-E305-418C-BD72-E5EE9E07BC3E}"/>
    <dgm:cxn modelId="{A688B6B1-E63F-43F5-A62E-8AA63AAE77C8}" type="presOf" srcId="{524D2703-A335-431B-BC7A-427A0956503A}" destId="{E2491366-9B5F-495C-9543-5D409E4D6E48}" srcOrd="0" destOrd="0" presId="urn:microsoft.com/office/officeart/2005/8/layout/hierarchy3"/>
    <dgm:cxn modelId="{FED8C5AD-6EE7-4E07-BF72-F7723EE65E9E}" type="presOf" srcId="{E656A986-6CE5-4A4E-8D02-A35927D33193}" destId="{E78D2B93-7943-4917-82DE-6BFF953DFF39}" srcOrd="0" destOrd="0" presId="urn:microsoft.com/office/officeart/2005/8/layout/hierarchy3"/>
    <dgm:cxn modelId="{40C5818A-8DA7-49AC-A470-18741EE97A48}" type="presOf" srcId="{26A67C0E-3AF3-41DE-A2D2-E32A621EA973}" destId="{22C176EB-33EB-4CCC-91B7-66B7AA436A2F}" srcOrd="0" destOrd="0" presId="urn:microsoft.com/office/officeart/2005/8/layout/hierarchy3"/>
    <dgm:cxn modelId="{A1E06D16-A50F-4172-A652-C628A4190598}" srcId="{26A67C0E-3AF3-41DE-A2D2-E32A621EA973}" destId="{154844F4-EDD8-461E-BFF8-13B16AE51FE5}" srcOrd="1" destOrd="0" parTransId="{21815C63-3721-47C3-AFBA-090A4B465EF1}" sibTransId="{4DEC4255-85DC-4E1B-B0D3-3C2CD53FC3AE}"/>
    <dgm:cxn modelId="{60BFA7D7-BF97-4068-A099-918A6AA9E555}" type="presOf" srcId="{83AB86BC-F52E-486F-9F81-C93A5B530483}" destId="{A2C98A32-A0F3-4AE5-807E-46785C9B8903}" srcOrd="0" destOrd="0" presId="urn:microsoft.com/office/officeart/2005/8/layout/hierarchy3"/>
    <dgm:cxn modelId="{063B8BD3-9E48-4BAF-834F-329463E8874C}" type="presOf" srcId="{21815C63-3721-47C3-AFBA-090A4B465EF1}" destId="{85C62BF0-0CB7-485F-AD39-DCE3AC99C29F}" srcOrd="0" destOrd="0" presId="urn:microsoft.com/office/officeart/2005/8/layout/hierarchy3"/>
    <dgm:cxn modelId="{7D38A263-E148-4067-87C0-A2C01F2488BE}" srcId="{CB241E6B-F2B4-45EC-88F3-6D1061EEBE2A}" destId="{1071FCAE-32CF-4856-8B23-026D4B043F92}" srcOrd="1" destOrd="0" parTransId="{CBA0EFE9-B2F4-4C72-BDA3-093F5A358064}" sibTransId="{38AC3183-0248-4EF9-A005-0BF6BC3C173A}"/>
    <dgm:cxn modelId="{8840B1D0-BE99-4D5F-8E59-135D0CD83025}" type="presOf" srcId="{CB241E6B-F2B4-45EC-88F3-6D1061EEBE2A}" destId="{E8C6E86C-A793-48A0-A485-5BB28E76DB05}" srcOrd="0" destOrd="0" presId="urn:microsoft.com/office/officeart/2005/8/layout/hierarchy3"/>
    <dgm:cxn modelId="{098ABEFA-2683-4DE4-96AA-84896CF8DBF9}" type="presOf" srcId="{1041DDFA-5B59-4D79-8314-6AE9ED7DE30D}" destId="{8E2814BA-8CBA-4C33-A178-4E5B4A1E0791}" srcOrd="0" destOrd="0" presId="urn:microsoft.com/office/officeart/2005/8/layout/hierarchy3"/>
    <dgm:cxn modelId="{A3AC050C-E70C-4060-84FA-F0F56339442D}" srcId="{E656A986-6CE5-4A4E-8D02-A35927D33193}" destId="{26A67C0E-3AF3-41DE-A2D2-E32A621EA973}" srcOrd="0" destOrd="0" parTransId="{427C63BF-0AFA-4AA0-9600-DDB2D04AC6A3}" sibTransId="{45516201-FDD3-4237-8EE4-6ABC74B1B9D0}"/>
    <dgm:cxn modelId="{A1702BD5-91BF-4B32-8308-682076F6EB95}" type="presOf" srcId="{26A67C0E-3AF3-41DE-A2D2-E32A621EA973}" destId="{98324FC1-607C-40E7-B421-7FCBDF13C157}" srcOrd="1" destOrd="0" presId="urn:microsoft.com/office/officeart/2005/8/layout/hierarchy3"/>
    <dgm:cxn modelId="{761B837B-327B-4326-B2ED-0B7487E3B6B2}" type="presOf" srcId="{CB241E6B-F2B4-45EC-88F3-6D1061EEBE2A}" destId="{44EEC9EF-0E16-427E-BFDA-EB65D411CBD3}" srcOrd="1" destOrd="0" presId="urn:microsoft.com/office/officeart/2005/8/layout/hierarchy3"/>
    <dgm:cxn modelId="{65CD7311-4507-4CAA-8CA7-E174999498EB}" type="presOf" srcId="{154844F4-EDD8-461E-BFF8-13B16AE51FE5}" destId="{FE431271-98F7-46BC-B6AF-6203931F15D0}" srcOrd="0" destOrd="0" presId="urn:microsoft.com/office/officeart/2005/8/layout/hierarchy3"/>
    <dgm:cxn modelId="{BBCA4877-903A-4DF7-B292-EAE72D545FF1}" type="presParOf" srcId="{E78D2B93-7943-4917-82DE-6BFF953DFF39}" destId="{D8692BB4-58DC-4A95-817A-F26C2985FB4B}" srcOrd="0" destOrd="0" presId="urn:microsoft.com/office/officeart/2005/8/layout/hierarchy3"/>
    <dgm:cxn modelId="{B1332ACB-A006-4379-8A0E-DA9A50B55F16}" type="presParOf" srcId="{D8692BB4-58DC-4A95-817A-F26C2985FB4B}" destId="{C204A8F1-EEA0-4F40-A605-638E0FA748C7}" srcOrd="0" destOrd="0" presId="urn:microsoft.com/office/officeart/2005/8/layout/hierarchy3"/>
    <dgm:cxn modelId="{925A9F29-6C08-4846-BF79-43087D7B1681}" type="presParOf" srcId="{C204A8F1-EEA0-4F40-A605-638E0FA748C7}" destId="{22C176EB-33EB-4CCC-91B7-66B7AA436A2F}" srcOrd="0" destOrd="0" presId="urn:microsoft.com/office/officeart/2005/8/layout/hierarchy3"/>
    <dgm:cxn modelId="{5280FCAB-6464-465A-AB45-A544F926813D}" type="presParOf" srcId="{C204A8F1-EEA0-4F40-A605-638E0FA748C7}" destId="{98324FC1-607C-40E7-B421-7FCBDF13C157}" srcOrd="1" destOrd="0" presId="urn:microsoft.com/office/officeart/2005/8/layout/hierarchy3"/>
    <dgm:cxn modelId="{476B8CEE-E546-4A63-8A2F-99DF950530D8}" type="presParOf" srcId="{D8692BB4-58DC-4A95-817A-F26C2985FB4B}" destId="{20BE7181-95BA-41CC-8A8E-477491A86B05}" srcOrd="1" destOrd="0" presId="urn:microsoft.com/office/officeart/2005/8/layout/hierarchy3"/>
    <dgm:cxn modelId="{A0E43989-478F-4CB8-A6A6-3F67DBFC47BE}" type="presParOf" srcId="{20BE7181-95BA-41CC-8A8E-477491A86B05}" destId="{8E2814BA-8CBA-4C33-A178-4E5B4A1E0791}" srcOrd="0" destOrd="0" presId="urn:microsoft.com/office/officeart/2005/8/layout/hierarchy3"/>
    <dgm:cxn modelId="{8480AF3D-5AB3-4845-ACCB-D0F7DC93AEE2}" type="presParOf" srcId="{20BE7181-95BA-41CC-8A8E-477491A86B05}" destId="{A2C98A32-A0F3-4AE5-807E-46785C9B8903}" srcOrd="1" destOrd="0" presId="urn:microsoft.com/office/officeart/2005/8/layout/hierarchy3"/>
    <dgm:cxn modelId="{15991538-9963-486C-A1E8-5758192D057C}" type="presParOf" srcId="{20BE7181-95BA-41CC-8A8E-477491A86B05}" destId="{85C62BF0-0CB7-485F-AD39-DCE3AC99C29F}" srcOrd="2" destOrd="0" presId="urn:microsoft.com/office/officeart/2005/8/layout/hierarchy3"/>
    <dgm:cxn modelId="{5B87D92F-F392-4BE0-AE7B-9C0B6C273FD7}" type="presParOf" srcId="{20BE7181-95BA-41CC-8A8E-477491A86B05}" destId="{FE431271-98F7-46BC-B6AF-6203931F15D0}" srcOrd="3" destOrd="0" presId="urn:microsoft.com/office/officeart/2005/8/layout/hierarchy3"/>
    <dgm:cxn modelId="{DD806E84-02E6-43DA-9D23-6CAFFCD98DB5}" type="presParOf" srcId="{E78D2B93-7943-4917-82DE-6BFF953DFF39}" destId="{B56F41A0-5707-47A0-9136-98818D33742F}" srcOrd="1" destOrd="0" presId="urn:microsoft.com/office/officeart/2005/8/layout/hierarchy3"/>
    <dgm:cxn modelId="{350BB654-D94D-4479-8469-239158EA03F4}" type="presParOf" srcId="{B56F41A0-5707-47A0-9136-98818D33742F}" destId="{FF5FD019-FB1F-4858-9745-FB1986309410}" srcOrd="0" destOrd="0" presId="urn:microsoft.com/office/officeart/2005/8/layout/hierarchy3"/>
    <dgm:cxn modelId="{AC5F739D-42E0-4CAF-8BF0-5D0734037E94}" type="presParOf" srcId="{FF5FD019-FB1F-4858-9745-FB1986309410}" destId="{E8C6E86C-A793-48A0-A485-5BB28E76DB05}" srcOrd="0" destOrd="0" presId="urn:microsoft.com/office/officeart/2005/8/layout/hierarchy3"/>
    <dgm:cxn modelId="{B7347AB4-26F7-4B9C-A954-826608BD893C}" type="presParOf" srcId="{FF5FD019-FB1F-4858-9745-FB1986309410}" destId="{44EEC9EF-0E16-427E-BFDA-EB65D411CBD3}" srcOrd="1" destOrd="0" presId="urn:microsoft.com/office/officeart/2005/8/layout/hierarchy3"/>
    <dgm:cxn modelId="{1C57FC43-22E2-4ACB-9C89-478C38E9A973}" type="presParOf" srcId="{B56F41A0-5707-47A0-9136-98818D33742F}" destId="{3527321A-C4B2-466C-A1DB-15E3215720CF}" srcOrd="1" destOrd="0" presId="urn:microsoft.com/office/officeart/2005/8/layout/hierarchy3"/>
    <dgm:cxn modelId="{330FF84D-9C57-4FA0-8E4F-DD1DC8390264}" type="presParOf" srcId="{3527321A-C4B2-466C-A1DB-15E3215720CF}" destId="{5124DFE8-B282-4784-85A8-B5B1BEF6A333}" srcOrd="0" destOrd="0" presId="urn:microsoft.com/office/officeart/2005/8/layout/hierarchy3"/>
    <dgm:cxn modelId="{36D2EEF7-E9DE-4DB5-BB78-5506C88FE92A}" type="presParOf" srcId="{3527321A-C4B2-466C-A1DB-15E3215720CF}" destId="{E2491366-9B5F-495C-9543-5D409E4D6E48}" srcOrd="1" destOrd="0" presId="urn:microsoft.com/office/officeart/2005/8/layout/hierarchy3"/>
    <dgm:cxn modelId="{4BCCA69A-6ECF-4BD9-88BF-591A6C984979}" type="presParOf" srcId="{3527321A-C4B2-466C-A1DB-15E3215720CF}" destId="{5FB3942A-60A5-44D7-B98D-D14AB02A79BF}" srcOrd="2" destOrd="0" presId="urn:microsoft.com/office/officeart/2005/8/layout/hierarchy3"/>
    <dgm:cxn modelId="{3B7C13D3-2BEC-4A83-82CA-2B480834B240}" type="presParOf" srcId="{3527321A-C4B2-466C-A1DB-15E3215720CF}" destId="{C2D324D3-69E5-4F27-AFB3-79B3BEB3A6E2}" srcOrd="3" destOrd="0" presId="urn:microsoft.com/office/officeart/2005/8/layout/hierarchy3"/>
  </dgm:cxnLst>
  <dgm:bg/>
  <dgm:whole/>
</dgm:dataModel>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6.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6D4FA0E6-3563-4246-9005-ECF3ED84AB3B}" type="datetimeFigureOut">
              <a:rPr kumimoji="1" lang="ja-JP" altLang="en-US" smtClean="0"/>
              <a:pPr/>
              <a:t>2007/11/26</a:t>
            </a:fld>
            <a:endParaRPr kumimoji="1" lang="ja-JP" altLang="en-US"/>
          </a:p>
        </p:txBody>
      </p:sp>
      <p:sp>
        <p:nvSpPr>
          <p:cNvPr id="4" name="スライド イメージ プレースホルダ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73577" y="4686499"/>
            <a:ext cx="5388610" cy="4439841"/>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07E3D9B6-1D8A-40A4-9550-E8C0ECEFF96C}"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07E3D9B6-1D8A-40A4-9550-E8C0ECEFF96C}" type="slidenum">
              <a:rPr kumimoji="1" lang="ja-JP" altLang="en-US" smtClean="0"/>
              <a:pPr/>
              <a:t>10</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07E3D9B6-1D8A-40A4-9550-E8C0ECEFF96C}" type="slidenum">
              <a:rPr kumimoji="1" lang="ja-JP" altLang="en-US" smtClean="0"/>
              <a:pPr/>
              <a:t>12</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4" name="Picture 2" descr="cover_02_a4"/>
          <p:cNvPicPr>
            <a:picLocks noChangeAspect="1" noChangeArrowheads="1"/>
          </p:cNvPicPr>
          <p:nvPr/>
        </p:nvPicPr>
        <p:blipFill>
          <a:blip r:embed="rId2"/>
          <a:srcRect/>
          <a:stretch>
            <a:fillRect/>
          </a:stretch>
        </p:blipFill>
        <p:spPr bwMode="auto">
          <a:xfrm>
            <a:off x="0" y="5911850"/>
            <a:ext cx="9148763" cy="946150"/>
          </a:xfrm>
          <a:prstGeom prst="rect">
            <a:avLst/>
          </a:prstGeom>
          <a:noFill/>
          <a:ln w="9525">
            <a:noFill/>
            <a:miter lim="800000"/>
            <a:headEnd/>
            <a:tailEnd/>
          </a:ln>
        </p:spPr>
      </p:pic>
      <p:pic>
        <p:nvPicPr>
          <p:cNvPr id="5" name="Picture 3" descr="cover_01_a4"/>
          <p:cNvPicPr>
            <a:picLocks noChangeAspect="1" noChangeArrowheads="1"/>
          </p:cNvPicPr>
          <p:nvPr/>
        </p:nvPicPr>
        <p:blipFill>
          <a:blip r:embed="rId3"/>
          <a:srcRect/>
          <a:stretch>
            <a:fillRect/>
          </a:stretch>
        </p:blipFill>
        <p:spPr bwMode="auto">
          <a:xfrm>
            <a:off x="0" y="0"/>
            <a:ext cx="9148763" cy="1568450"/>
          </a:xfrm>
          <a:prstGeom prst="rect">
            <a:avLst/>
          </a:prstGeom>
          <a:noFill/>
          <a:ln w="9525">
            <a:noFill/>
            <a:miter lim="800000"/>
            <a:headEnd/>
            <a:tailEnd/>
          </a:ln>
        </p:spPr>
      </p:pic>
      <p:sp>
        <p:nvSpPr>
          <p:cNvPr id="6" name="Text Box 5"/>
          <p:cNvSpPr txBox="1">
            <a:spLocks noChangeArrowheads="1"/>
          </p:cNvSpPr>
          <p:nvPr/>
        </p:nvSpPr>
        <p:spPr bwMode="auto">
          <a:xfrm>
            <a:off x="481013" y="6480175"/>
            <a:ext cx="3165475" cy="214313"/>
          </a:xfrm>
          <a:prstGeom prst="rect">
            <a:avLst/>
          </a:prstGeom>
          <a:noFill/>
          <a:ln w="9525">
            <a:noFill/>
            <a:miter lim="800000"/>
            <a:headEnd/>
            <a:tailEnd/>
          </a:ln>
          <a:effectLst/>
        </p:spPr>
        <p:txBody>
          <a:bodyPr>
            <a:spAutoFit/>
          </a:bodyPr>
          <a:lstStyle/>
          <a:p>
            <a:pPr eaLnBrk="1" hangingPunct="1">
              <a:spcBef>
                <a:spcPct val="50000"/>
              </a:spcBef>
              <a:defRPr/>
            </a:pPr>
            <a:r>
              <a:rPr kumimoji="1" lang="en-US" altLang="ja-JP" sz="800" dirty="0">
                <a:latin typeface="Arial"/>
                <a:ea typeface="Osaka" charset="-128"/>
              </a:rPr>
              <a:t>©</a:t>
            </a:r>
            <a:r>
              <a:rPr kumimoji="1" lang="en-US" altLang="ja-JP" sz="800" dirty="0">
                <a:latin typeface="Arial" charset="0"/>
                <a:ea typeface="Osaka" charset="-128"/>
              </a:rPr>
              <a:t>2007. Renesas </a:t>
            </a:r>
            <a:r>
              <a:rPr kumimoji="1" lang="en-US" altLang="ja-JP" sz="800" dirty="0" smtClean="0">
                <a:latin typeface="Arial" charset="0"/>
                <a:ea typeface="Osaka" charset="-128"/>
              </a:rPr>
              <a:t>Solutions </a:t>
            </a:r>
            <a:r>
              <a:rPr kumimoji="1" lang="en-US" altLang="ja-JP" sz="800" dirty="0">
                <a:latin typeface="Arial" charset="0"/>
                <a:ea typeface="Osaka" charset="-128"/>
              </a:rPr>
              <a:t>Corp., All rights reserved.</a:t>
            </a:r>
          </a:p>
        </p:txBody>
      </p:sp>
      <p:sp>
        <p:nvSpPr>
          <p:cNvPr id="8198" name="Rectangle 6"/>
          <p:cNvSpPr>
            <a:spLocks noGrp="1" noChangeArrowheads="1"/>
          </p:cNvSpPr>
          <p:nvPr>
            <p:ph type="ctrTitle"/>
          </p:nvPr>
        </p:nvSpPr>
        <p:spPr>
          <a:xfrm>
            <a:off x="498475" y="1798638"/>
            <a:ext cx="8329613" cy="647700"/>
          </a:xfrm>
        </p:spPr>
        <p:txBody>
          <a:bodyPr/>
          <a:lstStyle>
            <a:lvl1pPr>
              <a:defRPr sz="2400">
                <a:latin typeface="+mj-lt"/>
              </a:defRPr>
            </a:lvl1pPr>
          </a:lstStyle>
          <a:p>
            <a:r>
              <a:rPr lang="ja-JP" altLang="en-US" dirty="0" smtClean="0"/>
              <a:t>マスタ タイトルの書式設定</a:t>
            </a:r>
            <a:endParaRPr lang="en-US" altLang="ja-JP" dirty="0"/>
          </a:p>
        </p:txBody>
      </p:sp>
      <p:sp>
        <p:nvSpPr>
          <p:cNvPr id="7" name="Rectangle 4"/>
          <p:cNvSpPr>
            <a:spLocks noGrp="1" noChangeArrowheads="1"/>
          </p:cNvSpPr>
          <p:nvPr>
            <p:ph type="dt" sz="half" idx="10"/>
          </p:nvPr>
        </p:nvSpPr>
        <p:spPr bwMode="auto">
          <a:xfrm>
            <a:off x="498475" y="5473700"/>
            <a:ext cx="1063625" cy="331788"/>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eaLnBrk="1" hangingPunct="1">
              <a:defRPr kumimoji="1" sz="1400">
                <a:latin typeface="Arial" charset="0"/>
                <a:ea typeface="ＭＳ Ｐゴシック" pitchFamily="50" charset="-128"/>
              </a:defRPr>
            </a:lvl1pPr>
          </a:lstStyle>
          <a:p>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307387" cy="454006"/>
          </a:xfrm>
        </p:spPr>
        <p:txBody>
          <a:bodyPr/>
          <a:lstStyle>
            <a:lvl1pPr algn="l">
              <a:defRPr sz="2400">
                <a:latin typeface="+mn-lt"/>
              </a:defRPr>
            </a:lvl1pPr>
          </a:lstStyle>
          <a:p>
            <a:r>
              <a:rPr lang="ja-JP" altLang="en-US" dirty="0" smtClean="0"/>
              <a:t>マスタ タイトルの書式設定</a:t>
            </a:r>
            <a:endParaRPr lang="ja-JP" altLang="en-US" dirty="0"/>
          </a:p>
        </p:txBody>
      </p:sp>
      <p:sp>
        <p:nvSpPr>
          <p:cNvPr id="3" name="コンテンツ プレースホルダ 2"/>
          <p:cNvSpPr>
            <a:spLocks noGrp="1"/>
          </p:cNvSpPr>
          <p:nvPr>
            <p:ph idx="1"/>
          </p:nvPr>
        </p:nvSpPr>
        <p:spPr>
          <a:xfrm>
            <a:off x="285720" y="1142984"/>
            <a:ext cx="8643997" cy="5214973"/>
          </a:xfrm>
        </p:spPr>
        <p:txBody>
          <a:bodyPr/>
          <a:lstStyle>
            <a:lvl1pPr>
              <a:buFontTx/>
              <a:buBlip>
                <a:blip r:embed="rId2"/>
              </a:buBlip>
              <a:defRPr sz="2000" b="0">
                <a:latin typeface="+mj-lt"/>
              </a:defRPr>
            </a:lvl1pPr>
            <a:lvl2pPr>
              <a:buFontTx/>
              <a:buBlip>
                <a:blip r:embed="rId2"/>
              </a:buBlip>
              <a:defRPr sz="2000" b="0">
                <a:latin typeface="+mj-lt"/>
              </a:defRPr>
            </a:lvl2pPr>
            <a:lvl3pPr>
              <a:buFontTx/>
              <a:buBlip>
                <a:blip r:embed="rId2"/>
              </a:buBlip>
              <a:defRPr sz="2000" b="0">
                <a:latin typeface="+mj-lt"/>
              </a:defRPr>
            </a:lvl3pPr>
            <a:lvl4pPr>
              <a:buFontTx/>
              <a:buBlip>
                <a:blip r:embed="rId2"/>
              </a:buBlip>
              <a:defRPr sz="2000" b="0">
                <a:latin typeface="+mj-lt"/>
              </a:defRPr>
            </a:lvl4pPr>
            <a:lvl5pPr>
              <a:buFontTx/>
              <a:buBlip>
                <a:blip r:embed="rId2"/>
              </a:buBlip>
              <a:defRPr sz="2000" b="0">
                <a:latin typeface="+mj-lt"/>
              </a:defRPr>
            </a:lvl5p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4"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68313" y="1052513"/>
            <a:ext cx="4076700"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99250" y="260350"/>
            <a:ext cx="2076450" cy="5759450"/>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68313" y="260350"/>
            <a:ext cx="6078537" cy="5759450"/>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タイトル、テキスト、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タイトル、テキスト、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quarter" idx="2"/>
          </p:nvPr>
        </p:nvSpPr>
        <p:spPr>
          <a:xfrm>
            <a:off x="4697413" y="1052513"/>
            <a:ext cx="4078287" cy="240665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コンテンツ プレースホルダ 4"/>
          <p:cNvSpPr>
            <a:spLocks noGrp="1"/>
          </p:cNvSpPr>
          <p:nvPr>
            <p:ph sz="quarter" idx="3"/>
          </p:nvPr>
        </p:nvSpPr>
        <p:spPr>
          <a:xfrm>
            <a:off x="4697413" y="3611563"/>
            <a:ext cx="4078287" cy="240823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6" name="Rectangle 6"/>
          <p:cNvSpPr>
            <a:spLocks noGrp="1" noChangeArrowheads="1"/>
          </p:cNvSpPr>
          <p:nvPr>
            <p:ph type="sldNum" sz="quarter" idx="10"/>
          </p:nvPr>
        </p:nvSpPr>
        <p:spPr>
          <a:ln/>
        </p:spPr>
        <p:txBody>
          <a:bodyPr/>
          <a:lstStyle>
            <a:lvl1pPr>
              <a:defRPr/>
            </a:lvl1pPr>
          </a:lstStyle>
          <a:p>
            <a:fld id="{2EC9AF66-DF34-4268-8F8E-F5AD9C4331AE}"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bar_a4"/>
          <p:cNvPicPr>
            <a:picLocks noChangeAspect="1" noChangeArrowheads="1"/>
          </p:cNvPicPr>
          <p:nvPr/>
        </p:nvPicPr>
        <p:blipFill>
          <a:blip r:embed="rId15"/>
          <a:srcRect/>
          <a:stretch>
            <a:fillRect/>
          </a:stretch>
        </p:blipFill>
        <p:spPr bwMode="auto">
          <a:xfrm>
            <a:off x="0" y="6459538"/>
            <a:ext cx="9148763" cy="398462"/>
          </a:xfrm>
          <a:prstGeom prst="rect">
            <a:avLst/>
          </a:prstGeom>
          <a:noFill/>
          <a:ln w="9525">
            <a:noFill/>
            <a:miter lim="800000"/>
            <a:headEnd/>
            <a:tailEnd/>
          </a:ln>
        </p:spPr>
      </p:pic>
      <p:sp>
        <p:nvSpPr>
          <p:cNvPr id="7172" name="Rectangle 4"/>
          <p:cNvSpPr>
            <a:spLocks noChangeArrowheads="1"/>
          </p:cNvSpPr>
          <p:nvPr/>
        </p:nvSpPr>
        <p:spPr bwMode="auto">
          <a:xfrm>
            <a:off x="0" y="0"/>
            <a:ext cx="9147175" cy="76200"/>
          </a:xfrm>
          <a:prstGeom prst="rect">
            <a:avLst/>
          </a:prstGeom>
          <a:solidFill>
            <a:srgbClr val="FF0022"/>
          </a:solidFill>
          <a:ln w="9525">
            <a:noFill/>
            <a:miter lim="800000"/>
            <a:headEnd/>
            <a:tailEnd/>
          </a:ln>
          <a:effectLst/>
        </p:spPr>
        <p:txBody>
          <a:bodyPr wrap="none" anchor="ctr"/>
          <a:lstStyle/>
          <a:p>
            <a:pPr algn="ctr" eaLnBrk="1" hangingPunct="1">
              <a:defRPr/>
            </a:pPr>
            <a:endParaRPr kumimoji="1" lang="ja-JP" altLang="ja-JP" sz="1800">
              <a:latin typeface="Arial" charset="0"/>
              <a:ea typeface="ＭＳ Ｐゴシック" pitchFamily="50" charset="-128"/>
            </a:endParaRPr>
          </a:p>
        </p:txBody>
      </p:sp>
      <p:sp>
        <p:nvSpPr>
          <p:cNvPr id="7173" name="Text Box 5"/>
          <p:cNvSpPr txBox="1">
            <a:spLocks noChangeArrowheads="1"/>
          </p:cNvSpPr>
          <p:nvPr/>
        </p:nvSpPr>
        <p:spPr bwMode="auto">
          <a:xfrm>
            <a:off x="2214546" y="6553200"/>
            <a:ext cx="3165475" cy="214313"/>
          </a:xfrm>
          <a:prstGeom prst="rect">
            <a:avLst/>
          </a:prstGeom>
          <a:noFill/>
          <a:ln w="9525">
            <a:noFill/>
            <a:miter lim="800000"/>
            <a:headEnd/>
            <a:tailEnd/>
          </a:ln>
          <a:effectLst/>
        </p:spPr>
        <p:txBody>
          <a:bodyPr>
            <a:spAutoFit/>
          </a:bodyPr>
          <a:lstStyle/>
          <a:p>
            <a:pPr eaLnBrk="1" hangingPunct="1">
              <a:spcBef>
                <a:spcPct val="50000"/>
              </a:spcBef>
              <a:defRPr/>
            </a:pPr>
            <a:r>
              <a:rPr kumimoji="1" lang="en-US" altLang="ja-JP" sz="800" dirty="0">
                <a:latin typeface="Arial"/>
                <a:ea typeface="Osaka" charset="-128"/>
              </a:rPr>
              <a:t>©</a:t>
            </a:r>
            <a:r>
              <a:rPr kumimoji="1" lang="en-US" altLang="ja-JP" sz="800" dirty="0">
                <a:latin typeface="Arial" charset="0"/>
                <a:ea typeface="Osaka" charset="-128"/>
              </a:rPr>
              <a:t>2007. Renesas </a:t>
            </a:r>
            <a:r>
              <a:rPr kumimoji="1" lang="en-US" altLang="ja-JP" sz="800" dirty="0" smtClean="0">
                <a:latin typeface="Arial" charset="0"/>
                <a:ea typeface="Osaka" charset="-128"/>
              </a:rPr>
              <a:t>Solutions </a:t>
            </a:r>
            <a:r>
              <a:rPr kumimoji="1" lang="en-US" altLang="ja-JP" sz="800" dirty="0">
                <a:latin typeface="Arial" charset="0"/>
                <a:ea typeface="Osaka" charset="-128"/>
              </a:rPr>
              <a:t>Corp., All rights reserved.</a:t>
            </a:r>
          </a:p>
        </p:txBody>
      </p:sp>
      <p:sp>
        <p:nvSpPr>
          <p:cNvPr id="7174" name="Rectangle 6"/>
          <p:cNvSpPr>
            <a:spLocks noGrp="1" noChangeArrowheads="1"/>
          </p:cNvSpPr>
          <p:nvPr>
            <p:ph type="sldNum" sz="quarter" idx="4"/>
          </p:nvPr>
        </p:nvSpPr>
        <p:spPr bwMode="auto">
          <a:xfrm>
            <a:off x="66675" y="6524625"/>
            <a:ext cx="496888" cy="279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kumimoji="1" sz="1400">
                <a:latin typeface="Arial" charset="0"/>
                <a:ea typeface="ＭＳ Ｐゴシック" pitchFamily="50" charset="-128"/>
              </a:defRPr>
            </a:lvl1pPr>
          </a:lstStyle>
          <a:p>
            <a:fld id="{2EC9AF66-DF34-4268-8F8E-F5AD9C4331AE}" type="slidenum">
              <a:rPr kumimoji="1" lang="ja-JP" altLang="en-US" smtClean="0"/>
              <a:pPr/>
              <a:t>&lt;#&gt;</a:t>
            </a:fld>
            <a:endParaRPr kumimoji="1" lang="ja-JP" altLang="en-US"/>
          </a:p>
        </p:txBody>
      </p:sp>
      <p:sp>
        <p:nvSpPr>
          <p:cNvPr id="1030" name="Rectangle 7"/>
          <p:cNvSpPr>
            <a:spLocks noGrp="1" noChangeArrowheads="1"/>
          </p:cNvSpPr>
          <p:nvPr>
            <p:ph type="title"/>
          </p:nvPr>
        </p:nvSpPr>
        <p:spPr bwMode="auto">
          <a:xfrm>
            <a:off x="468313" y="260351"/>
            <a:ext cx="8307387" cy="52544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dirty="0" smtClean="0"/>
              <a:t>Text title</a:t>
            </a:r>
          </a:p>
        </p:txBody>
      </p:sp>
      <p:sp>
        <p:nvSpPr>
          <p:cNvPr id="1031" name="Rectangle 8"/>
          <p:cNvSpPr>
            <a:spLocks noGrp="1" noChangeArrowheads="1"/>
          </p:cNvSpPr>
          <p:nvPr>
            <p:ph type="body" idx="1"/>
          </p:nvPr>
        </p:nvSpPr>
        <p:spPr bwMode="auto">
          <a:xfrm>
            <a:off x="468313" y="857233"/>
            <a:ext cx="8307387" cy="516256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dirty="0" smtClean="0"/>
              <a:t>Text</a:t>
            </a:r>
          </a:p>
        </p:txBody>
      </p:sp>
      <p:sp>
        <p:nvSpPr>
          <p:cNvPr id="8" name="正方形/長方形 7"/>
          <p:cNvSpPr/>
          <p:nvPr userDrawn="1"/>
        </p:nvSpPr>
        <p:spPr bwMode="auto">
          <a:xfrm>
            <a:off x="785786" y="6462944"/>
            <a:ext cx="1357322" cy="395056"/>
          </a:xfrm>
          <a:prstGeom prst="rect">
            <a:avLst/>
          </a:prstGeom>
          <a:solidFill>
            <a:schemeClr val="bg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confidential</a:t>
            </a:r>
            <a:endParaRPr kumimoji="0" lang="ja-JP" altLang="en-US" sz="16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sp>
        <p:nvSpPr>
          <p:cNvPr id="9" name="Text Box 5"/>
          <p:cNvSpPr txBox="1">
            <a:spLocks noChangeArrowheads="1"/>
          </p:cNvSpPr>
          <p:nvPr userDrawn="1"/>
        </p:nvSpPr>
        <p:spPr bwMode="auto">
          <a:xfrm>
            <a:off x="5917837" y="6286520"/>
            <a:ext cx="3165475" cy="215444"/>
          </a:xfrm>
          <a:prstGeom prst="rect">
            <a:avLst/>
          </a:prstGeom>
          <a:noFill/>
          <a:ln w="9525">
            <a:noFill/>
            <a:miter lim="800000"/>
            <a:headEnd/>
            <a:tailEnd/>
          </a:ln>
          <a:effectLst/>
        </p:spPr>
        <p:txBody>
          <a:bodyPr>
            <a:spAutoFit/>
          </a:bodyPr>
          <a:lstStyle/>
          <a:p>
            <a:pPr algn="r" eaLnBrk="1" hangingPunct="1">
              <a:spcBef>
                <a:spcPct val="50000"/>
              </a:spcBef>
              <a:defRPr/>
            </a:pPr>
            <a:r>
              <a:rPr kumimoji="1" lang="en-US" altLang="ja-JP" sz="800" dirty="0" smtClean="0">
                <a:latin typeface="Arial" charset="0"/>
                <a:ea typeface="Osaka" charset="-128"/>
              </a:rPr>
              <a:t>2007-11-27</a:t>
            </a:r>
            <a:r>
              <a:rPr kumimoji="1" lang="en-US" altLang="ja-JP" sz="800" baseline="0" dirty="0" smtClean="0">
                <a:latin typeface="Arial" charset="0"/>
                <a:ea typeface="Osaka" charset="-128"/>
              </a:rPr>
              <a:t> S</a:t>
            </a:r>
            <a:r>
              <a:rPr kumimoji="1" lang="ja-JP" altLang="en-US" sz="800" baseline="0" dirty="0" smtClean="0">
                <a:latin typeface="Arial" charset="0"/>
                <a:ea typeface="Osaka" charset="-128"/>
              </a:rPr>
              <a:t>統本</a:t>
            </a:r>
            <a:r>
              <a:rPr kumimoji="1" lang="en-US" altLang="ja-JP" sz="800" baseline="0" dirty="0" smtClean="0">
                <a:latin typeface="Arial" charset="0"/>
                <a:ea typeface="Osaka" charset="-128"/>
              </a:rPr>
              <a:t>-</a:t>
            </a:r>
            <a:r>
              <a:rPr kumimoji="1" lang="ja-JP" altLang="en-US" sz="800" baseline="0" dirty="0" smtClean="0">
                <a:latin typeface="Arial" charset="0"/>
                <a:ea typeface="Osaka" charset="-128"/>
              </a:rPr>
              <a:t> </a:t>
            </a:r>
            <a:r>
              <a:rPr kumimoji="1" lang="en-US" altLang="ja-JP" sz="800" baseline="0" dirty="0" smtClean="0">
                <a:latin typeface="Arial" charset="0"/>
                <a:ea typeface="Osaka" charset="-128"/>
              </a:rPr>
              <a:t>RSO </a:t>
            </a:r>
            <a:r>
              <a:rPr kumimoji="1" lang="ja-JP" altLang="en-US" sz="800" baseline="0" dirty="0" smtClean="0">
                <a:latin typeface="Arial" charset="0"/>
                <a:ea typeface="Osaka" charset="-128"/>
              </a:rPr>
              <a:t>連絡会議報告資料</a:t>
            </a:r>
            <a:endParaRPr kumimoji="1" lang="en-US" altLang="ja-JP" sz="800" dirty="0">
              <a:latin typeface="Arial" charset="0"/>
              <a:ea typeface="Osaka" charset="-128"/>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l" rtl="0" eaLnBrk="1" fontAlgn="base" hangingPunct="1">
        <a:spcBef>
          <a:spcPct val="0"/>
        </a:spcBef>
        <a:spcAft>
          <a:spcPct val="0"/>
        </a:spcAft>
        <a:defRPr kumimoji="1" sz="2400">
          <a:solidFill>
            <a:schemeClr val="tx2"/>
          </a:solidFill>
          <a:latin typeface="+mn-lt"/>
          <a:ea typeface="+mj-ea"/>
          <a:cs typeface="+mj-cs"/>
        </a:defRPr>
      </a:lvl1pPr>
      <a:lvl2pPr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2pPr>
      <a:lvl3pPr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3pPr>
      <a:lvl4pPr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4pPr>
      <a:lvl5pPr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5pPr>
      <a:lvl6pPr marL="4572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6pPr>
      <a:lvl7pPr marL="9144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7pPr>
      <a:lvl8pPr marL="13716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8pPr>
      <a:lvl9pPr marL="18288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9pPr>
    </p:titleStyle>
    <p:bodyStyle>
      <a:lvl1pPr marL="342900" indent="-342900" algn="l" rtl="0" eaLnBrk="1" fontAlgn="base" hangingPunct="1">
        <a:spcBef>
          <a:spcPct val="20000"/>
        </a:spcBef>
        <a:spcAft>
          <a:spcPct val="0"/>
        </a:spcAft>
        <a:buClr>
          <a:schemeClr val="accent2"/>
        </a:buClr>
        <a:buFontTx/>
        <a:buBlip>
          <a:blip r:embed="rId16"/>
        </a:buBlip>
        <a:defRPr kumimoji="1"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kumimoji="1" sz="2800">
          <a:solidFill>
            <a:schemeClr val="tx1"/>
          </a:solidFill>
          <a:latin typeface="Times New Roman" pitchFamily="18" charset="0"/>
          <a:ea typeface="+mn-ea"/>
        </a:defRPr>
      </a:lvl2pPr>
      <a:lvl3pPr marL="1143000" indent="-228600" algn="l" rtl="0" eaLnBrk="1" fontAlgn="base" hangingPunct="1">
        <a:spcBef>
          <a:spcPct val="20000"/>
        </a:spcBef>
        <a:spcAft>
          <a:spcPct val="0"/>
        </a:spcAft>
        <a:buChar char="•"/>
        <a:defRPr kumimoji="1" sz="2400">
          <a:solidFill>
            <a:schemeClr val="tx1"/>
          </a:solidFill>
          <a:latin typeface="Times New Roman" pitchFamily="18" charset="0"/>
          <a:ea typeface="+mn-ea"/>
        </a:defRPr>
      </a:lvl3pPr>
      <a:lvl4pPr marL="16002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4pPr>
      <a:lvl5pPr marL="20574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5pPr>
      <a:lvl6pPr marL="25146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6pPr>
      <a:lvl7pPr marL="29718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7pPr>
      <a:lvl8pPr marL="34290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8pPr>
      <a:lvl9pPr marL="38862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munakata.hisao@renesa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2.gif"/><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9.xml"/><Relationship Id="rId7" Type="http://schemas.openxmlformats.org/officeDocument/2006/relationships/image" Target="../media/image19.jpeg"/><Relationship Id="rId2" Type="http://schemas.openxmlformats.org/officeDocument/2006/relationships/image" Target="../media/image2.gif"/><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code.google.com/android/index.html" TargetMode="External"/><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gif"/></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LCC </a:t>
            </a:r>
            <a:r>
              <a:rPr kumimoji="1" lang="ja-JP" altLang="en-US" dirty="0" smtClean="0"/>
              <a:t>活動状況報告 </a:t>
            </a:r>
            <a:r>
              <a:rPr lang="en-US" altLang="ja-JP" dirty="0" smtClean="0"/>
              <a:t>(</a:t>
            </a:r>
            <a:r>
              <a:rPr kumimoji="1" lang="en-US" altLang="ja-JP" dirty="0" smtClean="0"/>
              <a:t>2007-11</a:t>
            </a:r>
            <a:r>
              <a:rPr lang="en-US" altLang="ja-JP" dirty="0" smtClean="0"/>
              <a:t>)</a:t>
            </a:r>
            <a:endParaRPr kumimoji="1" lang="ja-JP" altLang="en-US" dirty="0"/>
          </a:p>
        </p:txBody>
      </p:sp>
      <p:sp>
        <p:nvSpPr>
          <p:cNvPr id="3" name="サブタイトル 2"/>
          <p:cNvSpPr>
            <a:spLocks noGrp="1"/>
          </p:cNvSpPr>
          <p:nvPr>
            <p:ph type="subTitle" idx="4294967295"/>
          </p:nvPr>
        </p:nvSpPr>
        <p:spPr>
          <a:xfrm>
            <a:off x="500034" y="4929199"/>
            <a:ext cx="8329613" cy="500066"/>
          </a:xfrm>
        </p:spPr>
        <p:txBody>
          <a:bodyPr/>
          <a:lstStyle/>
          <a:p>
            <a:pPr>
              <a:buNone/>
            </a:pPr>
            <a:r>
              <a:rPr kumimoji="1" lang="en-US" altLang="ja-JP" sz="2000" dirty="0" smtClean="0"/>
              <a:t>RSO</a:t>
            </a:r>
            <a:r>
              <a:rPr kumimoji="1" lang="ja-JP" altLang="en-US" sz="2000" dirty="0" smtClean="0"/>
              <a:t> </a:t>
            </a:r>
            <a:r>
              <a:rPr kumimoji="1" lang="en-US" altLang="ja-JP" sz="2000" dirty="0" smtClean="0"/>
              <a:t>SB</a:t>
            </a:r>
            <a:r>
              <a:rPr kumimoji="1" lang="ja-JP" altLang="en-US" sz="2000" dirty="0" smtClean="0"/>
              <a:t>本</a:t>
            </a:r>
            <a:r>
              <a:rPr kumimoji="1" lang="en-US" altLang="ja-JP" sz="2000" dirty="0" smtClean="0"/>
              <a:t>S</a:t>
            </a:r>
            <a:r>
              <a:rPr kumimoji="1" lang="ja-JP" altLang="en-US" sz="2000" dirty="0" smtClean="0"/>
              <a:t>推　 宗像尚郎 （ </a:t>
            </a:r>
            <a:r>
              <a:rPr kumimoji="1" lang="en-US" altLang="ja-JP" sz="2000" dirty="0" smtClean="0">
                <a:solidFill>
                  <a:schemeClr val="accent6">
                    <a:lumMod val="50000"/>
                  </a:schemeClr>
                </a:solidFill>
                <a:hlinkClick r:id="rId2"/>
              </a:rPr>
              <a:t>munakata.hisao@renesas.com</a:t>
            </a:r>
            <a:r>
              <a:rPr kumimoji="1" lang="en-US" altLang="ja-JP" sz="2000" dirty="0" smtClean="0">
                <a:solidFill>
                  <a:schemeClr val="accent6">
                    <a:lumMod val="50000"/>
                  </a:schemeClr>
                </a:solidFill>
              </a:rPr>
              <a:t> </a:t>
            </a:r>
            <a:r>
              <a:rPr kumimoji="1" lang="ja-JP" altLang="en-US" sz="2000" dirty="0" smtClean="0"/>
              <a:t>）　</a:t>
            </a:r>
            <a:endParaRPr kumimoji="1" lang="ja-JP" altLang="en-US" sz="2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リナックスサポートに関する日本での先行苦戦体験　（</a:t>
            </a:r>
            <a:r>
              <a:rPr lang="ja-JP" altLang="en-US" dirty="0" smtClean="0"/>
              <a:t>トラウマ</a:t>
            </a:r>
            <a:r>
              <a:rPr kumimoji="1" lang="ja-JP" altLang="en-US" dirty="0" smtClean="0"/>
              <a:t>）</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a:t>
            </a:fld>
            <a:endParaRPr kumimoji="1" lang="ja-JP" altLang="en-US"/>
          </a:p>
        </p:txBody>
      </p:sp>
      <p:graphicFrame>
        <p:nvGraphicFramePr>
          <p:cNvPr id="5" name="図表 4"/>
          <p:cNvGraphicFramePr/>
          <p:nvPr/>
        </p:nvGraphicFramePr>
        <p:xfrm>
          <a:off x="714348" y="928670"/>
          <a:ext cx="7858180" cy="4532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角丸四角形 5"/>
          <p:cNvSpPr/>
          <p:nvPr/>
        </p:nvSpPr>
        <p:spPr bwMode="auto">
          <a:xfrm>
            <a:off x="357158" y="5710254"/>
            <a:ext cx="8501122" cy="500066"/>
          </a:xfrm>
          <a:prstGeom prst="roundRect">
            <a:avLst>
              <a:gd name="adj" fmla="val 10000"/>
            </a:avLst>
          </a:prstGeom>
          <a:solidFill>
            <a:srgbClr val="C000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ルネサス内</a:t>
            </a:r>
            <a:r>
              <a:rPr kumimoji="0" lang="ja-JP" altLang="en-US" sz="2000" dirty="0" smtClean="0">
                <a:solidFill>
                  <a:srgbClr val="FFFF00"/>
                </a:solidFill>
                <a:latin typeface="Tahoma" pitchFamily="34" charset="0"/>
                <a:ea typeface="ＭＳ Ｐゴシック" pitchFamily="50" charset="-128"/>
                <a:cs typeface="Tahoma" pitchFamily="34" charset="0"/>
              </a:rPr>
              <a:t>に</a:t>
            </a: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 </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Linux </a:t>
            </a:r>
            <a:r>
              <a:rPr kumimoji="0" lang="ja-JP" altLang="en-US" sz="2000" dirty="0" smtClean="0">
                <a:solidFill>
                  <a:srgbClr val="FFFF00"/>
                </a:solidFill>
                <a:latin typeface="Tahoma" pitchFamily="34" charset="0"/>
                <a:ea typeface="ＭＳ Ｐゴシック" pitchFamily="50" charset="-128"/>
                <a:cs typeface="Tahoma" pitchFamily="34" charset="0"/>
              </a:rPr>
              <a:t>の源流を仕切る部隊がなければ 結局回らないことを学習</a:t>
            </a:r>
            <a:endPar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3</a:t>
            </a:fld>
            <a:endParaRPr kumimoji="1" lang="ja-JP" altLang="en-US"/>
          </a:p>
        </p:txBody>
      </p:sp>
      <p:pic>
        <p:nvPicPr>
          <p:cNvPr id="2050" name="Picture 2"/>
          <p:cNvPicPr>
            <a:picLocks noChangeAspect="1" noChangeArrowheads="1"/>
          </p:cNvPicPr>
          <p:nvPr/>
        </p:nvPicPr>
        <p:blipFill>
          <a:blip r:embed="rId2"/>
          <a:srcRect/>
          <a:stretch>
            <a:fillRect/>
          </a:stretch>
        </p:blipFill>
        <p:spPr bwMode="auto">
          <a:xfrm>
            <a:off x="285720" y="785794"/>
            <a:ext cx="6643733" cy="5429288"/>
          </a:xfrm>
          <a:prstGeom prst="rect">
            <a:avLst/>
          </a:prstGeom>
          <a:noFill/>
          <a:ln w="9525">
            <a:noFill/>
            <a:miter lim="800000"/>
            <a:headEnd/>
            <a:tailEnd/>
          </a:ln>
          <a:effectLst/>
        </p:spPr>
      </p:pic>
      <p:sp>
        <p:nvSpPr>
          <p:cNvPr id="6" name="タイトル 1"/>
          <p:cNvSpPr>
            <a:spLocks noGrp="1"/>
          </p:cNvSpPr>
          <p:nvPr>
            <p:ph type="title"/>
          </p:nvPr>
        </p:nvSpPr>
        <p:spPr>
          <a:xfrm>
            <a:off x="214282" y="260351"/>
            <a:ext cx="8929718" cy="454006"/>
          </a:xfrm>
        </p:spPr>
        <p:txBody>
          <a:bodyPr/>
          <a:lstStyle/>
          <a:p>
            <a:r>
              <a:rPr lang="ja-JP" altLang="en-US" dirty="0" smtClean="0"/>
              <a:t>そこで </a:t>
            </a:r>
            <a:r>
              <a:rPr lang="en-US" altLang="ja-JP" dirty="0" smtClean="0"/>
              <a:t>RSO</a:t>
            </a:r>
            <a:r>
              <a:rPr lang="ja-JP" altLang="en-US" dirty="0" smtClean="0"/>
              <a:t> </a:t>
            </a:r>
            <a:r>
              <a:rPr lang="en-US" altLang="ja-JP" dirty="0" smtClean="0"/>
              <a:t>SB</a:t>
            </a:r>
            <a:r>
              <a:rPr lang="ja-JP" altLang="en-US" dirty="0" smtClean="0"/>
              <a:t>本 で </a:t>
            </a:r>
            <a:r>
              <a:rPr lang="en-US" altLang="ja-JP" dirty="0" smtClean="0"/>
              <a:t>Linux</a:t>
            </a:r>
            <a:r>
              <a:rPr lang="ja-JP" altLang="en-US" dirty="0" smtClean="0"/>
              <a:t> </a:t>
            </a:r>
            <a:r>
              <a:rPr lang="en-US" altLang="ja-JP" dirty="0" smtClean="0"/>
              <a:t>BSP</a:t>
            </a:r>
            <a:r>
              <a:rPr lang="ja-JP" altLang="en-US" dirty="0" smtClean="0"/>
              <a:t> 提供の仕組みを構築開始 </a:t>
            </a:r>
            <a:r>
              <a:rPr lang="ja-JP" altLang="en-US" sz="1800" dirty="0" smtClean="0"/>
              <a:t>（途上）</a:t>
            </a:r>
            <a:endParaRPr kumimoji="1" lang="ja-JP" altLang="en-US" sz="2000" dirty="0"/>
          </a:p>
        </p:txBody>
      </p:sp>
      <p:grpSp>
        <p:nvGrpSpPr>
          <p:cNvPr id="7" name="グループ化 6"/>
          <p:cNvGrpSpPr/>
          <p:nvPr/>
        </p:nvGrpSpPr>
        <p:grpSpPr>
          <a:xfrm>
            <a:off x="7143768" y="1262047"/>
            <a:ext cx="1714512" cy="4810159"/>
            <a:chOff x="7215206" y="833419"/>
            <a:chExt cx="1714512" cy="4810159"/>
          </a:xfrm>
        </p:grpSpPr>
        <p:graphicFrame>
          <p:nvGraphicFramePr>
            <p:cNvPr id="8" name="図表 7"/>
            <p:cNvGraphicFramePr/>
            <p:nvPr/>
          </p:nvGraphicFramePr>
          <p:xfrm>
            <a:off x="7286644" y="1508140"/>
            <a:ext cx="1571636"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角丸四角形 8"/>
            <p:cNvSpPr/>
            <p:nvPr/>
          </p:nvSpPr>
          <p:spPr bwMode="auto">
            <a:xfrm>
              <a:off x="7215206" y="1214422"/>
              <a:ext cx="1714512" cy="4429156"/>
            </a:xfrm>
            <a:prstGeom prst="roundRect">
              <a:avLst>
                <a:gd name="adj" fmla="val 10513"/>
              </a:avLst>
            </a:prstGeom>
            <a:noFill/>
            <a:ln w="25400" cap="flat" cmpd="sng" algn="ctr">
              <a:solidFill>
                <a:srgbClr val="FF0000"/>
              </a:solidFill>
              <a:prstDash val="sysDash"/>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0" name="テキスト ボックス 9"/>
            <p:cNvSpPr txBox="1"/>
            <p:nvPr/>
          </p:nvSpPr>
          <p:spPr>
            <a:xfrm>
              <a:off x="7429520" y="833419"/>
              <a:ext cx="1285884" cy="646331"/>
            </a:xfrm>
            <a:prstGeom prst="rect">
              <a:avLst/>
            </a:prstGeom>
            <a:solidFill>
              <a:schemeClr val="bg1"/>
            </a:solidFill>
          </p:spPr>
          <p:txBody>
            <a:bodyPr wrap="square" rtlCol="0">
              <a:spAutoFit/>
            </a:bodyPr>
            <a:lstStyle/>
            <a:p>
              <a:pPr algn="ctr"/>
              <a:r>
                <a:rPr kumimoji="1" lang="en-US" altLang="ja-JP" dirty="0" smtClean="0">
                  <a:solidFill>
                    <a:srgbClr val="FF0000"/>
                  </a:solidFill>
                </a:rPr>
                <a:t>Linux BSP</a:t>
              </a:r>
              <a:br>
                <a:rPr kumimoji="1" lang="en-US" altLang="ja-JP" dirty="0" smtClean="0">
                  <a:solidFill>
                    <a:srgbClr val="FF0000"/>
                  </a:solidFill>
                </a:rPr>
              </a:br>
              <a:r>
                <a:rPr kumimoji="1" lang="ja-JP" altLang="en-US" dirty="0" smtClean="0">
                  <a:solidFill>
                    <a:srgbClr val="FF0000"/>
                  </a:solidFill>
                </a:rPr>
                <a:t>対応状況</a:t>
              </a:r>
              <a:endParaRPr kumimoji="1" lang="ja-JP" altLang="en-US" dirty="0">
                <a:solidFill>
                  <a:srgbClr val="FF0000"/>
                </a:solidFill>
              </a:endParaRPr>
            </a:p>
          </p:txBody>
        </p:sp>
      </p:grpSp>
      <p:sp>
        <p:nvSpPr>
          <p:cNvPr id="11" name="テキスト ボックス 10"/>
          <p:cNvSpPr txBox="1"/>
          <p:nvPr/>
        </p:nvSpPr>
        <p:spPr>
          <a:xfrm>
            <a:off x="2433623" y="2076441"/>
            <a:ext cx="1143008" cy="461665"/>
          </a:xfrm>
          <a:prstGeom prst="rect">
            <a:avLst/>
          </a:prstGeom>
          <a:noFill/>
        </p:spPr>
        <p:txBody>
          <a:bodyPr wrap="square" rtlCol="0">
            <a:spAutoFit/>
          </a:bodyPr>
          <a:lstStyle/>
          <a:p>
            <a:r>
              <a:rPr lang="en-US" altLang="ja-JP" sz="2400" dirty="0" smtClean="0">
                <a:solidFill>
                  <a:srgbClr val="CC0000"/>
                </a:solidFill>
              </a:rPr>
              <a:t>×</a:t>
            </a:r>
            <a:r>
              <a:rPr lang="ja-JP" altLang="en-US" sz="2400" dirty="0" smtClean="0">
                <a:solidFill>
                  <a:srgbClr val="CC0000"/>
                </a:solidFill>
              </a:rPr>
              <a:t>→◎</a:t>
            </a:r>
            <a:endParaRPr kumimoji="1" lang="ja-JP" altLang="en-US" sz="2400" dirty="0">
              <a:solidFill>
                <a:srgbClr val="CC0000"/>
              </a:solidFill>
            </a:endParaRPr>
          </a:p>
        </p:txBody>
      </p:sp>
      <p:sp>
        <p:nvSpPr>
          <p:cNvPr id="12" name="テキスト ボックス 11"/>
          <p:cNvSpPr txBox="1"/>
          <p:nvPr/>
        </p:nvSpPr>
        <p:spPr>
          <a:xfrm>
            <a:off x="3105140" y="4286557"/>
            <a:ext cx="1143008" cy="461665"/>
          </a:xfrm>
          <a:prstGeom prst="rect">
            <a:avLst/>
          </a:prstGeom>
          <a:noFill/>
        </p:spPr>
        <p:txBody>
          <a:bodyPr wrap="square" rtlCol="0">
            <a:spAutoFit/>
          </a:bodyPr>
          <a:lstStyle/>
          <a:p>
            <a:r>
              <a:rPr lang="en-US" altLang="ja-JP" sz="2400" dirty="0" smtClean="0">
                <a:solidFill>
                  <a:srgbClr val="CC0000"/>
                </a:solidFill>
              </a:rPr>
              <a:t>×</a:t>
            </a:r>
            <a:r>
              <a:rPr lang="ja-JP" altLang="en-US" sz="2400" dirty="0" smtClean="0">
                <a:solidFill>
                  <a:srgbClr val="CC0000"/>
                </a:solidFill>
              </a:rPr>
              <a:t>→△</a:t>
            </a:r>
            <a:endParaRPr kumimoji="1" lang="ja-JP" altLang="en-US" sz="2400" dirty="0">
              <a:solidFill>
                <a:srgbClr val="CC0000"/>
              </a:solidFill>
            </a:endParaRPr>
          </a:p>
        </p:txBody>
      </p:sp>
      <p:sp>
        <p:nvSpPr>
          <p:cNvPr id="13" name="テキスト ボックス 12"/>
          <p:cNvSpPr txBox="1"/>
          <p:nvPr/>
        </p:nvSpPr>
        <p:spPr>
          <a:xfrm>
            <a:off x="585760" y="4305306"/>
            <a:ext cx="1143008" cy="461665"/>
          </a:xfrm>
          <a:prstGeom prst="rect">
            <a:avLst/>
          </a:prstGeom>
          <a:noFill/>
        </p:spPr>
        <p:txBody>
          <a:bodyPr wrap="square" rtlCol="0">
            <a:spAutoFit/>
          </a:bodyPr>
          <a:lstStyle/>
          <a:p>
            <a:r>
              <a:rPr lang="en-US" altLang="ja-JP" sz="2400" dirty="0" smtClean="0">
                <a:solidFill>
                  <a:srgbClr val="CC0000"/>
                </a:solidFill>
              </a:rPr>
              <a:t>×</a:t>
            </a:r>
            <a:r>
              <a:rPr lang="ja-JP" altLang="en-US" sz="2400" dirty="0" smtClean="0">
                <a:solidFill>
                  <a:srgbClr val="CC0000"/>
                </a:solidFill>
              </a:rPr>
              <a:t>→</a:t>
            </a:r>
            <a:r>
              <a:rPr lang="en-US" altLang="ja-JP" sz="2400" dirty="0" smtClean="0">
                <a:solidFill>
                  <a:srgbClr val="CC0000"/>
                </a:solidFill>
              </a:rPr>
              <a:t>×</a:t>
            </a:r>
            <a:endParaRPr kumimoji="1" lang="ja-JP" altLang="en-US" sz="2400" dirty="0">
              <a:solidFill>
                <a:srgbClr val="CC0000"/>
              </a:solidFill>
            </a:endParaRPr>
          </a:p>
        </p:txBody>
      </p:sp>
      <p:cxnSp>
        <p:nvCxnSpPr>
          <p:cNvPr id="15" name="直線矢印コネクタ 14"/>
          <p:cNvCxnSpPr/>
          <p:nvPr/>
        </p:nvCxnSpPr>
        <p:spPr bwMode="auto">
          <a:xfrm rot="5400000">
            <a:off x="7857354" y="981058"/>
            <a:ext cx="571504" cy="158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タイトル 1"/>
          <p:cNvSpPr>
            <a:spLocks noGrp="1"/>
          </p:cNvSpPr>
          <p:nvPr>
            <p:ph type="title"/>
          </p:nvPr>
        </p:nvSpPr>
        <p:spPr>
          <a:xfrm>
            <a:off x="465138" y="269875"/>
            <a:ext cx="8305800" cy="444500"/>
          </a:xfrm>
        </p:spPr>
        <p:txBody>
          <a:bodyPr/>
          <a:lstStyle/>
          <a:p>
            <a:r>
              <a:rPr lang="ja-JP" altLang="en-US" dirty="0" smtClean="0">
                <a:ea typeface="ＭＳ Ｐゴシック" charset="-128"/>
              </a:rPr>
              <a:t>参考 ： </a:t>
            </a:r>
            <a:r>
              <a:rPr lang="en-US" altLang="ja-JP" dirty="0" smtClean="0">
                <a:ea typeface="ＭＳ Ｐゴシック" charset="-128"/>
              </a:rPr>
              <a:t>Paul </a:t>
            </a:r>
            <a:r>
              <a:rPr lang="en-US" altLang="ja-JP" dirty="0" err="1" smtClean="0">
                <a:ea typeface="ＭＳ Ｐゴシック" charset="-128"/>
              </a:rPr>
              <a:t>Mundt</a:t>
            </a:r>
            <a:r>
              <a:rPr lang="en-US" altLang="ja-JP" dirty="0" smtClean="0">
                <a:ea typeface="ＭＳ Ｐゴシック" charset="-128"/>
              </a:rPr>
              <a:t> </a:t>
            </a:r>
            <a:r>
              <a:rPr lang="ja-JP" altLang="en-US" dirty="0" smtClean="0">
                <a:ea typeface="ＭＳ Ｐゴシック" charset="-128"/>
              </a:rPr>
              <a:t>（</a:t>
            </a:r>
            <a:r>
              <a:rPr lang="en-US" altLang="ja-JP" dirty="0" smtClean="0">
                <a:ea typeface="ＭＳ Ｐゴシック" charset="-128"/>
              </a:rPr>
              <a:t>SH kernel </a:t>
            </a:r>
            <a:r>
              <a:rPr lang="ja-JP" altLang="en-US" dirty="0" smtClean="0">
                <a:ea typeface="ＭＳ Ｐゴシック" charset="-128"/>
              </a:rPr>
              <a:t>メンテナー） の活動成果</a:t>
            </a:r>
          </a:p>
        </p:txBody>
      </p:sp>
      <p:sp>
        <p:nvSpPr>
          <p:cNvPr id="10243" name="スライド番号プレースホルダ 3"/>
          <p:cNvSpPr>
            <a:spLocks noGrp="1"/>
          </p:cNvSpPr>
          <p:nvPr>
            <p:ph type="sldNum" sz="quarter" idx="10"/>
          </p:nvPr>
        </p:nvSpPr>
        <p:spPr bwMode="auto">
          <a:noFill/>
          <a:ln>
            <a:miter lim="800000"/>
            <a:headEnd/>
            <a:tailEnd/>
          </a:ln>
        </p:spPr>
        <p:txBody>
          <a:bodyPr/>
          <a:lstStyle/>
          <a:p>
            <a:fld id="{F08A8542-2F33-4243-9339-6176F57A7C56}" type="slidenum">
              <a:rPr lang="en-US" altLang="ja-JP"/>
              <a:pPr/>
              <a:t>4</a:t>
            </a:fld>
            <a:endParaRPr lang="en-US" altLang="ja-JP"/>
          </a:p>
        </p:txBody>
      </p:sp>
      <p:pic>
        <p:nvPicPr>
          <p:cNvPr id="10245" name="図 8" descr="aa.jpg"/>
          <p:cNvPicPr>
            <a:picLocks noChangeAspect="1"/>
          </p:cNvPicPr>
          <p:nvPr/>
        </p:nvPicPr>
        <p:blipFill>
          <a:blip r:embed="rId2"/>
          <a:srcRect/>
          <a:stretch>
            <a:fillRect/>
          </a:stretch>
        </p:blipFill>
        <p:spPr bwMode="auto">
          <a:xfrm>
            <a:off x="142875" y="785813"/>
            <a:ext cx="8786813" cy="5426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5" name="曲線コネクタ 64"/>
          <p:cNvCxnSpPr/>
          <p:nvPr/>
        </p:nvCxnSpPr>
        <p:spPr bwMode="auto">
          <a:xfrm rot="10800000" flipV="1">
            <a:off x="7358082" y="1857364"/>
            <a:ext cx="1143008" cy="1071570"/>
          </a:xfrm>
          <a:prstGeom prst="curvedConnector3">
            <a:avLst>
              <a:gd name="adj1" fmla="val 35000"/>
            </a:avLst>
          </a:prstGeom>
          <a:solidFill>
            <a:schemeClr val="accent1"/>
          </a:solidFill>
          <a:ln w="19050" cap="flat" cmpd="sng" algn="ctr">
            <a:solidFill>
              <a:srgbClr val="FF0000"/>
            </a:solidFill>
            <a:prstDash val="solid"/>
            <a:round/>
            <a:headEnd type="none" w="med" len="med"/>
            <a:tailEnd type="arrow"/>
          </a:ln>
          <a:effectLst>
            <a:outerShdw dist="35921" dir="2700000" algn="ctr" rotWithShape="0">
              <a:schemeClr val="bg2"/>
            </a:outerShdw>
          </a:effectLst>
        </p:spPr>
      </p:cxnSp>
      <p:cxnSp>
        <p:nvCxnSpPr>
          <p:cNvPr id="8" name="曲線コネクタ 7"/>
          <p:cNvCxnSpPr/>
          <p:nvPr/>
        </p:nvCxnSpPr>
        <p:spPr bwMode="auto">
          <a:xfrm rot="10800000">
            <a:off x="6643702" y="1357298"/>
            <a:ext cx="1928828" cy="928696"/>
          </a:xfrm>
          <a:prstGeom prst="curvedConnector3">
            <a:avLst>
              <a:gd name="adj1" fmla="val 38148"/>
            </a:avLst>
          </a:prstGeom>
          <a:solidFill>
            <a:schemeClr val="accent1"/>
          </a:solidFill>
          <a:ln w="22225" cap="flat" cmpd="sng" algn="ctr">
            <a:solidFill>
              <a:srgbClr val="FF0000"/>
            </a:solidFill>
            <a:prstDash val="solid"/>
            <a:round/>
            <a:headEnd type="none" w="med" len="med"/>
            <a:tailEnd type="arrow"/>
          </a:ln>
          <a:effectLst/>
        </p:spPr>
      </p:cxnSp>
      <p:sp>
        <p:nvSpPr>
          <p:cNvPr id="2" name="タイトル 1"/>
          <p:cNvSpPr>
            <a:spLocks noGrp="1"/>
          </p:cNvSpPr>
          <p:nvPr>
            <p:ph type="title"/>
          </p:nvPr>
        </p:nvSpPr>
        <p:spPr/>
        <p:txBody>
          <a:bodyPr/>
          <a:lstStyle/>
          <a:p>
            <a:r>
              <a:rPr kumimoji="1" lang="ja-JP" altLang="en-US" u="sng" dirty="0" smtClean="0"/>
              <a:t>継続的にメンテナンス可能な </a:t>
            </a:r>
            <a:r>
              <a:rPr kumimoji="1" lang="en-US" altLang="ja-JP" u="sng" dirty="0" smtClean="0"/>
              <a:t>BSP</a:t>
            </a:r>
            <a:r>
              <a:rPr kumimoji="1" lang="ja-JP" altLang="en-US" u="sng" dirty="0" smtClean="0"/>
              <a:t> </a:t>
            </a:r>
            <a:r>
              <a:rPr kumimoji="1" lang="ja-JP" altLang="en-US" u="sng" dirty="0" err="1" smtClean="0"/>
              <a:t>を提</a:t>
            </a:r>
            <a:r>
              <a:rPr kumimoji="1" lang="ja-JP" altLang="en-US" u="sng" dirty="0" smtClean="0"/>
              <a:t>供する</a:t>
            </a:r>
            <a:r>
              <a:rPr kumimoji="1" lang="ja-JP" altLang="en-US" dirty="0" smtClean="0"/>
              <a:t>仕組みが必要</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solidFill>
                  <a:srgbClr val="FF0000"/>
                </a:solidFill>
              </a:rPr>
              <a:t>Linux</a:t>
            </a:r>
            <a:r>
              <a:rPr lang="ja-JP" altLang="en-US" dirty="0" smtClean="0">
                <a:solidFill>
                  <a:srgbClr val="FF0000"/>
                </a:solidFill>
              </a:rPr>
              <a:t> 技術の本質は “進化（＝変化）が止まらないこと” </a:t>
            </a:r>
            <a:r>
              <a:rPr lang="en-US" altLang="ja-JP" dirty="0" smtClean="0">
                <a:solidFill>
                  <a:srgbClr val="FF0000"/>
                </a:solidFill>
              </a:rPr>
              <a:t>		</a:t>
            </a:r>
            <a:endParaRPr lang="en-US" altLang="ja-JP" dirty="0" smtClean="0"/>
          </a:p>
          <a:p>
            <a:pPr lvl="1"/>
            <a:r>
              <a:rPr lang="en-US" altLang="ja-JP" dirty="0" smtClean="0"/>
              <a:t>kernel</a:t>
            </a:r>
            <a:r>
              <a:rPr lang="ja-JP" altLang="en-US" dirty="0" smtClean="0"/>
              <a:t> ・・・・・・ 約</a:t>
            </a:r>
            <a:r>
              <a:rPr lang="en-US" altLang="ja-JP" dirty="0" smtClean="0"/>
              <a:t>90</a:t>
            </a:r>
            <a:r>
              <a:rPr lang="ja-JP" altLang="en-US" dirty="0" smtClean="0"/>
              <a:t>日周期で後方互換性なく</a:t>
            </a:r>
            <a:r>
              <a:rPr lang="ja-JP" altLang="en-US" dirty="0" smtClean="0">
                <a:solidFill>
                  <a:srgbClr val="FF0000"/>
                </a:solidFill>
              </a:rPr>
              <a:t>進化</a:t>
            </a:r>
            <a:endParaRPr lang="en-US" altLang="ja-JP" dirty="0" smtClean="0">
              <a:solidFill>
                <a:srgbClr val="FF0000"/>
              </a:solidFill>
            </a:endParaRPr>
          </a:p>
          <a:p>
            <a:pPr lvl="1"/>
            <a:r>
              <a:rPr lang="en-US" altLang="ja-JP" dirty="0" smtClean="0"/>
              <a:t>GNU</a:t>
            </a:r>
            <a:r>
              <a:rPr lang="ja-JP" altLang="en-US" dirty="0" smtClean="0"/>
              <a:t> </a:t>
            </a:r>
            <a:r>
              <a:rPr lang="en-US" altLang="ja-JP" dirty="0" smtClean="0"/>
              <a:t>Tool</a:t>
            </a:r>
            <a:r>
              <a:rPr lang="ja-JP" altLang="en-US" dirty="0" smtClean="0"/>
              <a:t> ・・・ 約</a:t>
            </a:r>
            <a:r>
              <a:rPr lang="en-US" altLang="ja-JP" dirty="0" smtClean="0"/>
              <a:t>180</a:t>
            </a:r>
            <a:r>
              <a:rPr lang="ja-JP" altLang="en-US" dirty="0" smtClean="0"/>
              <a:t>日周期で</a:t>
            </a:r>
            <a:r>
              <a:rPr lang="ja-JP" altLang="en-US" dirty="0" smtClean="0">
                <a:solidFill>
                  <a:srgbClr val="FF0000"/>
                </a:solidFill>
              </a:rPr>
              <a:t>更新</a:t>
            </a:r>
            <a:r>
              <a:rPr lang="ja-JP" altLang="en-US" dirty="0" smtClean="0"/>
              <a:t>、</a:t>
            </a:r>
            <a:r>
              <a:rPr lang="en-US" altLang="ja-JP" dirty="0" smtClean="0"/>
              <a:t>kernel</a:t>
            </a:r>
            <a:r>
              <a:rPr lang="ja-JP" altLang="en-US" dirty="0" smtClean="0"/>
              <a:t> 進化と同期</a:t>
            </a:r>
            <a:endParaRPr lang="en-US" altLang="ja-JP" dirty="0" smtClean="0"/>
          </a:p>
          <a:p>
            <a:pPr lvl="1"/>
            <a:r>
              <a:rPr lang="en-US" altLang="ja-JP" dirty="0" smtClean="0"/>
              <a:t>Application</a:t>
            </a:r>
            <a:r>
              <a:rPr lang="ja-JP" altLang="en-US" dirty="0" smtClean="0"/>
              <a:t> ・・ </a:t>
            </a:r>
            <a:r>
              <a:rPr lang="en-US" altLang="ja-JP" dirty="0" smtClean="0"/>
              <a:t>2,000</a:t>
            </a:r>
            <a:r>
              <a:rPr lang="ja-JP" altLang="en-US" dirty="0" smtClean="0"/>
              <a:t> 以上のプログラムが独立に</a:t>
            </a:r>
            <a:r>
              <a:rPr lang="ja-JP" altLang="en-US" dirty="0" smtClean="0">
                <a:solidFill>
                  <a:srgbClr val="FF0000"/>
                </a:solidFill>
              </a:rPr>
              <a:t>進化</a:t>
            </a:r>
            <a:endParaRPr lang="en-US" altLang="ja-JP" dirty="0" smtClean="0">
              <a:solidFill>
                <a:srgbClr val="FF0000"/>
              </a:solidFill>
            </a:endParaRPr>
          </a:p>
          <a:p>
            <a:endParaRPr lang="en-US" altLang="ja-JP" dirty="0" smtClean="0"/>
          </a:p>
          <a:p>
            <a:r>
              <a:rPr lang="en-US" altLang="ja-JP" dirty="0" smtClean="0">
                <a:solidFill>
                  <a:srgbClr val="FF0000"/>
                </a:solidFill>
              </a:rPr>
              <a:t>Linux</a:t>
            </a:r>
            <a:r>
              <a:rPr lang="ja-JP" altLang="en-US" dirty="0" smtClean="0">
                <a:solidFill>
                  <a:srgbClr val="FF0000"/>
                </a:solidFill>
              </a:rPr>
              <a:t> ビジネス推進には “検証済（＝安定） </a:t>
            </a:r>
            <a:r>
              <a:rPr lang="en-US" altLang="ja-JP" dirty="0" smtClean="0">
                <a:solidFill>
                  <a:srgbClr val="FF0000"/>
                </a:solidFill>
              </a:rPr>
              <a:t>Turnkey</a:t>
            </a:r>
            <a:r>
              <a:rPr lang="ja-JP" altLang="en-US" dirty="0" smtClean="0">
                <a:solidFill>
                  <a:srgbClr val="FF0000"/>
                </a:solidFill>
              </a:rPr>
              <a:t> </a:t>
            </a:r>
            <a:r>
              <a:rPr lang="en-US" altLang="ja-JP" dirty="0" smtClean="0">
                <a:solidFill>
                  <a:srgbClr val="FF0000"/>
                </a:solidFill>
              </a:rPr>
              <a:t>BSP</a:t>
            </a:r>
            <a:r>
              <a:rPr lang="ja-JP" altLang="en-US" dirty="0" smtClean="0">
                <a:solidFill>
                  <a:srgbClr val="FF0000"/>
                </a:solidFill>
              </a:rPr>
              <a:t>” が必要</a:t>
            </a:r>
            <a:endParaRPr lang="en-US" altLang="ja-JP" dirty="0" smtClean="0">
              <a:solidFill>
                <a:srgbClr val="FF0000"/>
              </a:solidFill>
            </a:endParaRPr>
          </a:p>
          <a:p>
            <a:pPr lvl="1"/>
            <a:r>
              <a:rPr lang="en-US" altLang="ja-JP" dirty="0" smtClean="0">
                <a:solidFill>
                  <a:srgbClr val="FF0000"/>
                </a:solidFill>
              </a:rPr>
              <a:t>BSP</a:t>
            </a:r>
            <a:r>
              <a:rPr lang="ja-JP" altLang="en-US" dirty="0" smtClean="0">
                <a:solidFill>
                  <a:srgbClr val="FF0000"/>
                </a:solidFill>
              </a:rPr>
              <a:t> ＝ 特定 </a:t>
            </a:r>
            <a:r>
              <a:rPr lang="en-US" altLang="ja-JP" dirty="0" smtClean="0"/>
              <a:t>kernel </a:t>
            </a:r>
            <a:r>
              <a:rPr lang="en-US" altLang="ja-JP" dirty="0" smtClean="0">
                <a:solidFill>
                  <a:srgbClr val="FF0000"/>
                </a:solidFill>
              </a:rPr>
              <a:t>+</a:t>
            </a:r>
            <a:r>
              <a:rPr lang="ja-JP" altLang="en-US" dirty="0" smtClean="0">
                <a:solidFill>
                  <a:srgbClr val="FF0000"/>
                </a:solidFill>
              </a:rPr>
              <a:t> 特定 </a:t>
            </a:r>
            <a:r>
              <a:rPr lang="en-US" altLang="ja-JP" dirty="0" smtClean="0"/>
              <a:t>GNU</a:t>
            </a:r>
            <a:r>
              <a:rPr lang="ja-JP" altLang="en-US" dirty="0" smtClean="0"/>
              <a:t> </a:t>
            </a:r>
            <a:r>
              <a:rPr lang="en-US" altLang="ja-JP" dirty="0" smtClean="0"/>
              <a:t>tool</a:t>
            </a:r>
            <a:r>
              <a:rPr lang="ja-JP" altLang="en-US" dirty="0" smtClean="0"/>
              <a:t> </a:t>
            </a:r>
            <a:r>
              <a:rPr lang="en-US" altLang="ja-JP" dirty="0" smtClean="0">
                <a:solidFill>
                  <a:srgbClr val="FF0000"/>
                </a:solidFill>
              </a:rPr>
              <a:t>+</a:t>
            </a:r>
            <a:r>
              <a:rPr lang="ja-JP" altLang="en-US" dirty="0" smtClean="0">
                <a:solidFill>
                  <a:srgbClr val="FF0000"/>
                </a:solidFill>
              </a:rPr>
              <a:t> 限定 </a:t>
            </a:r>
            <a:r>
              <a:rPr lang="en-US" altLang="ja-JP" dirty="0" smtClean="0"/>
              <a:t>Application</a:t>
            </a:r>
            <a:br>
              <a:rPr lang="en-US" altLang="ja-JP" dirty="0" smtClean="0"/>
            </a:br>
            <a:r>
              <a:rPr lang="ja-JP" altLang="en-US" dirty="0" smtClean="0"/>
              <a:t>（ ある </a:t>
            </a:r>
            <a:r>
              <a:rPr lang="en-US" altLang="ja-JP" dirty="0" smtClean="0"/>
              <a:t>BSP</a:t>
            </a:r>
            <a:r>
              <a:rPr lang="ja-JP" altLang="en-US" dirty="0" smtClean="0"/>
              <a:t> に着目すれば、そこには </a:t>
            </a:r>
            <a:r>
              <a:rPr lang="en-US" altLang="ja-JP" dirty="0" smtClean="0"/>
              <a:t>Dynamism</a:t>
            </a:r>
            <a:r>
              <a:rPr lang="ja-JP" altLang="en-US" dirty="0" smtClean="0"/>
              <a:t> は必要ない ）</a:t>
            </a:r>
            <a:endParaRPr lang="en-US" altLang="ja-JP" dirty="0" smtClean="0"/>
          </a:p>
          <a:p>
            <a:pPr lvl="1"/>
            <a:r>
              <a:rPr kumimoji="1" lang="en-US" altLang="ja-JP" dirty="0" smtClean="0">
                <a:solidFill>
                  <a:srgbClr val="FF0000"/>
                </a:solidFill>
              </a:rPr>
              <a:t>Linux</a:t>
            </a:r>
            <a:r>
              <a:rPr kumimoji="1" lang="ja-JP" altLang="en-US" dirty="0" smtClean="0">
                <a:solidFill>
                  <a:srgbClr val="FF0000"/>
                </a:solidFill>
              </a:rPr>
              <a:t> 技術が進化してしまうので安定版 </a:t>
            </a:r>
            <a:r>
              <a:rPr kumimoji="1" lang="en-US" altLang="ja-JP" dirty="0" smtClean="0">
                <a:solidFill>
                  <a:srgbClr val="FF0000"/>
                </a:solidFill>
              </a:rPr>
              <a:t>BSP</a:t>
            </a:r>
            <a:r>
              <a:rPr kumimoji="1" lang="ja-JP" altLang="en-US" dirty="0" smtClean="0">
                <a:solidFill>
                  <a:srgbClr val="FF0000"/>
                </a:solidFill>
              </a:rPr>
              <a:t> は必ず陳腐化 </a:t>
            </a:r>
            <a:r>
              <a:rPr kumimoji="1" lang="ja-JP" altLang="en-US" dirty="0" smtClean="0"/>
              <a:t>してしまう</a:t>
            </a:r>
            <a:r>
              <a:rPr kumimoji="1" lang="en-US" altLang="ja-JP" dirty="0" smtClean="0"/>
              <a:t/>
            </a:r>
            <a:br>
              <a:rPr kumimoji="1" lang="en-US" altLang="ja-JP" dirty="0" smtClean="0"/>
            </a:br>
            <a:r>
              <a:rPr kumimoji="1" lang="ja-JP" altLang="en-US" dirty="0" smtClean="0"/>
              <a:t>顧客</a:t>
            </a:r>
            <a:r>
              <a:rPr lang="ja-JP" altLang="en-US" dirty="0" smtClean="0"/>
              <a:t>の開発に適用しようとした場合には </a:t>
            </a:r>
            <a:r>
              <a:rPr lang="en-US" altLang="ja-JP" dirty="0" smtClean="0"/>
              <a:t>BSP</a:t>
            </a:r>
            <a:r>
              <a:rPr lang="ja-JP" altLang="en-US" dirty="0" smtClean="0"/>
              <a:t> の改訂が発生する</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5</a:t>
            </a:fld>
            <a:endParaRPr kumimoji="1" lang="ja-JP" altLang="en-US"/>
          </a:p>
        </p:txBody>
      </p:sp>
      <p:sp>
        <p:nvSpPr>
          <p:cNvPr id="5" name="角丸四角形 4"/>
          <p:cNvSpPr/>
          <p:nvPr/>
        </p:nvSpPr>
        <p:spPr bwMode="auto">
          <a:xfrm>
            <a:off x="357158" y="5072074"/>
            <a:ext cx="8501122" cy="1000132"/>
          </a:xfrm>
          <a:prstGeom prst="roundRect">
            <a:avLst>
              <a:gd name="adj" fmla="val 10000"/>
            </a:avLst>
          </a:prstGeom>
          <a:solidFill>
            <a:schemeClr val="tx2">
              <a:lumMod val="75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eaLnBrk="0" fontAlgn="base" hangingPunct="0">
              <a:spcBef>
                <a:spcPct val="0"/>
              </a:spcBef>
              <a:spcAft>
                <a:spcPct val="0"/>
              </a:spcAft>
            </a:pP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常に進化</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a:t>
            </a: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変化）している </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Linux</a:t>
            </a: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 のソフトウエア資産から逐次検証済の環境を</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
            </a:r>
            <a:b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b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顧客に提供していく仕掛け</a:t>
            </a: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が重要。　この仕掛けを構築して変化と安定の矛盾</a:t>
            </a: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a:r>
            <a:b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b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を解決できたベンダーだけが リナックスビジネスで生き残っていくことができる </a:t>
            </a:r>
          </a:p>
        </p:txBody>
      </p:sp>
      <p:sp>
        <p:nvSpPr>
          <p:cNvPr id="6" name="円/楕円 5"/>
          <p:cNvSpPr/>
          <p:nvPr/>
        </p:nvSpPr>
        <p:spPr bwMode="auto">
          <a:xfrm>
            <a:off x="7500958" y="1714488"/>
            <a:ext cx="1285884" cy="785818"/>
          </a:xfrm>
          <a:prstGeom prst="ellipse">
            <a:avLst/>
          </a:prstGeom>
          <a:solidFill>
            <a:schemeClr val="accent6">
              <a:lumMod val="20000"/>
              <a:lumOff val="8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rgbClr val="FF0000"/>
                </a:solidFill>
                <a:effectLst/>
                <a:latin typeface="Times New Roman" pitchFamily="18" charset="0"/>
                <a:ea typeface="ＭＳ Ｐゴシック" pitchFamily="50" charset="-128"/>
              </a:rPr>
              <a:t>矛 盾</a:t>
            </a:r>
          </a:p>
        </p:txBody>
      </p:sp>
      <p:sp>
        <p:nvSpPr>
          <p:cNvPr id="73" name="テキスト ボックス 72"/>
          <p:cNvSpPr txBox="1"/>
          <p:nvPr/>
        </p:nvSpPr>
        <p:spPr>
          <a:xfrm>
            <a:off x="414310" y="628631"/>
            <a:ext cx="7015210" cy="369332"/>
          </a:xfrm>
          <a:prstGeom prst="rect">
            <a:avLst/>
          </a:prstGeom>
          <a:noFill/>
        </p:spPr>
        <p:txBody>
          <a:bodyPr wrap="square" rtlCol="0">
            <a:spAutoFit/>
          </a:bodyPr>
          <a:lstStyle/>
          <a:p>
            <a:r>
              <a:rPr kumimoji="1" lang="ja-JP" altLang="en-US" dirty="0" smtClean="0">
                <a:solidFill>
                  <a:schemeClr val="tx2">
                    <a:lumMod val="75000"/>
                  </a:schemeClr>
                </a:solidFill>
              </a:rPr>
              <a:t>（一回限りの </a:t>
            </a:r>
            <a:r>
              <a:rPr kumimoji="1" lang="en-US" altLang="ja-JP" dirty="0" err="1" smtClean="0">
                <a:solidFill>
                  <a:schemeClr val="tx2">
                    <a:lumMod val="75000"/>
                  </a:schemeClr>
                </a:solidFill>
              </a:rPr>
              <a:t>Sanpshot</a:t>
            </a:r>
            <a:r>
              <a:rPr kumimoji="1" lang="ja-JP" altLang="en-US" dirty="0" smtClean="0">
                <a:solidFill>
                  <a:schemeClr val="tx2">
                    <a:lumMod val="75000"/>
                  </a:schemeClr>
                </a:solidFill>
              </a:rPr>
              <a:t> </a:t>
            </a:r>
            <a:r>
              <a:rPr kumimoji="1" lang="en-US" altLang="ja-JP" dirty="0" smtClean="0">
                <a:solidFill>
                  <a:schemeClr val="tx2">
                    <a:lumMod val="75000"/>
                  </a:schemeClr>
                </a:solidFill>
              </a:rPr>
              <a:t>BSP</a:t>
            </a:r>
            <a:r>
              <a:rPr kumimoji="1" lang="ja-JP" altLang="en-US" dirty="0" smtClean="0">
                <a:solidFill>
                  <a:schemeClr val="tx2">
                    <a:lumMod val="75000"/>
                  </a:schemeClr>
                </a:solidFill>
              </a:rPr>
              <a:t> ではうまく顧客開発をサポートできない）</a:t>
            </a:r>
            <a:endParaRPr kumimoji="1" lang="ja-JP" altLang="en-US"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461405" cy="454006"/>
          </a:xfrm>
        </p:spPr>
        <p:txBody>
          <a:bodyPr/>
          <a:lstStyle/>
          <a:p>
            <a:r>
              <a:rPr kumimoji="1" lang="en-US" altLang="ja-JP" dirty="0" smtClean="0"/>
              <a:t>BSP </a:t>
            </a:r>
            <a:r>
              <a:rPr kumimoji="1" lang="ja-JP" altLang="en-US" dirty="0" smtClean="0"/>
              <a:t>の継続的なメンテ → </a:t>
            </a:r>
            <a:r>
              <a:rPr kumimoji="1" lang="en-US" altLang="ja-JP" dirty="0" smtClean="0"/>
              <a:t>Community </a:t>
            </a:r>
            <a:r>
              <a:rPr kumimoji="1" lang="ja-JP" altLang="en-US" dirty="0" smtClean="0"/>
              <a:t>との連携が不可欠</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6</a:t>
            </a:fld>
            <a:endParaRPr kumimoji="1" lang="ja-JP" altLang="en-US"/>
          </a:p>
        </p:txBody>
      </p:sp>
      <p:pic>
        <p:nvPicPr>
          <p:cNvPr id="2050" name="Picture 2"/>
          <p:cNvPicPr>
            <a:picLocks noChangeAspect="1" noChangeArrowheads="1"/>
          </p:cNvPicPr>
          <p:nvPr/>
        </p:nvPicPr>
        <p:blipFill>
          <a:blip r:embed="rId2"/>
          <a:srcRect/>
          <a:stretch>
            <a:fillRect/>
          </a:stretch>
        </p:blipFill>
        <p:spPr bwMode="auto">
          <a:xfrm>
            <a:off x="233366" y="1009650"/>
            <a:ext cx="6767526" cy="5086487"/>
          </a:xfrm>
          <a:prstGeom prst="rect">
            <a:avLst/>
          </a:prstGeom>
          <a:noFill/>
          <a:ln w="9525">
            <a:noFill/>
            <a:miter lim="800000"/>
            <a:headEnd/>
            <a:tailEnd/>
          </a:ln>
          <a:effectLst/>
        </p:spPr>
      </p:pic>
      <p:sp>
        <p:nvSpPr>
          <p:cNvPr id="6" name="正方形/長方形 5"/>
          <p:cNvSpPr/>
          <p:nvPr/>
        </p:nvSpPr>
        <p:spPr bwMode="auto">
          <a:xfrm>
            <a:off x="242857" y="1000108"/>
            <a:ext cx="6772304" cy="5086367"/>
          </a:xfrm>
          <a:prstGeom prst="rect">
            <a:avLst/>
          </a:prstGeom>
          <a:no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4" name="テキスト ボックス 13"/>
          <p:cNvSpPr txBox="1"/>
          <p:nvPr/>
        </p:nvSpPr>
        <p:spPr>
          <a:xfrm>
            <a:off x="7143768" y="1571612"/>
            <a:ext cx="1857388" cy="1477328"/>
          </a:xfrm>
          <a:prstGeom prst="rect">
            <a:avLst/>
          </a:prstGeom>
          <a:solidFill>
            <a:schemeClr val="accent5">
              <a:lumMod val="40000"/>
              <a:lumOff val="60000"/>
            </a:schemeClr>
          </a:solidFill>
        </p:spPr>
        <p:txBody>
          <a:bodyPr wrap="square" rtlCol="0">
            <a:spAutoFit/>
          </a:bodyPr>
          <a:lstStyle/>
          <a:p>
            <a:pPr algn="dist"/>
            <a:r>
              <a:rPr kumimoji="1" lang="ja-JP" altLang="en-US" dirty="0" smtClean="0">
                <a:solidFill>
                  <a:schemeClr val="tx2">
                    <a:lumMod val="50000"/>
                  </a:schemeClr>
                </a:solidFill>
              </a:rPr>
              <a:t>現在 </a:t>
            </a:r>
            <a:r>
              <a:rPr kumimoji="1" lang="en-US" altLang="ja-JP" dirty="0" smtClean="0">
                <a:solidFill>
                  <a:schemeClr val="tx2">
                    <a:lumMod val="50000"/>
                  </a:schemeClr>
                </a:solidFill>
              </a:rPr>
              <a:t>RSO </a:t>
            </a:r>
            <a:r>
              <a:rPr kumimoji="1" lang="ja-JP" altLang="en-US" dirty="0" smtClean="0">
                <a:solidFill>
                  <a:schemeClr val="tx2">
                    <a:lumMod val="50000"/>
                  </a:schemeClr>
                </a:solidFill>
              </a:rPr>
              <a:t>では</a:t>
            </a:r>
            <a:r>
              <a:rPr kumimoji="1" lang="en-US" altLang="ja-JP" dirty="0" smtClean="0">
                <a:solidFill>
                  <a:schemeClr val="tx2">
                    <a:lumMod val="50000"/>
                  </a:schemeClr>
                </a:solidFill>
              </a:rPr>
              <a:t/>
            </a:r>
            <a:br>
              <a:rPr kumimoji="1" lang="en-US" altLang="ja-JP" dirty="0" smtClean="0">
                <a:solidFill>
                  <a:schemeClr val="tx2">
                    <a:lumMod val="50000"/>
                  </a:schemeClr>
                </a:solidFill>
              </a:rPr>
            </a:br>
            <a:r>
              <a:rPr kumimoji="1" lang="en-US" altLang="ja-JP" dirty="0" smtClean="0">
                <a:solidFill>
                  <a:schemeClr val="tx2">
                    <a:lumMod val="50000"/>
                  </a:schemeClr>
                </a:solidFill>
              </a:rPr>
              <a:t>community </a:t>
            </a:r>
            <a:r>
              <a:rPr kumimoji="1" lang="ja-JP" altLang="en-US" dirty="0" smtClean="0">
                <a:solidFill>
                  <a:schemeClr val="tx2">
                    <a:lumMod val="50000"/>
                  </a:schemeClr>
                </a:solidFill>
              </a:rPr>
              <a:t>との</a:t>
            </a:r>
            <a:r>
              <a:rPr kumimoji="1" lang="en-US" altLang="ja-JP" dirty="0" smtClean="0">
                <a:solidFill>
                  <a:schemeClr val="tx2">
                    <a:lumMod val="50000"/>
                  </a:schemeClr>
                </a:solidFill>
              </a:rPr>
              <a:t/>
            </a:r>
            <a:br>
              <a:rPr kumimoji="1" lang="en-US" altLang="ja-JP" dirty="0" smtClean="0">
                <a:solidFill>
                  <a:schemeClr val="tx2">
                    <a:lumMod val="50000"/>
                  </a:schemeClr>
                </a:solidFill>
              </a:rPr>
            </a:br>
            <a:r>
              <a:rPr kumimoji="1" lang="ja-JP" altLang="en-US" dirty="0" smtClean="0">
                <a:solidFill>
                  <a:schemeClr val="tx2">
                    <a:lumMod val="50000"/>
                  </a:schemeClr>
                </a:solidFill>
              </a:rPr>
              <a:t>連携をとりながら</a:t>
            </a:r>
            <a:r>
              <a:rPr kumimoji="1" lang="en-US" altLang="ja-JP" dirty="0" smtClean="0">
                <a:solidFill>
                  <a:schemeClr val="tx2">
                    <a:lumMod val="50000"/>
                  </a:schemeClr>
                </a:solidFill>
              </a:rPr>
              <a:t/>
            </a:r>
            <a:br>
              <a:rPr kumimoji="1" lang="en-US" altLang="ja-JP" dirty="0" smtClean="0">
                <a:solidFill>
                  <a:schemeClr val="tx2">
                    <a:lumMod val="50000"/>
                  </a:schemeClr>
                </a:solidFill>
              </a:rPr>
            </a:br>
            <a:r>
              <a:rPr kumimoji="1" lang="en-US" altLang="ja-JP" dirty="0" smtClean="0">
                <a:solidFill>
                  <a:schemeClr val="tx2">
                    <a:lumMod val="50000"/>
                  </a:schemeClr>
                </a:solidFill>
              </a:rPr>
              <a:t>BSP </a:t>
            </a:r>
            <a:r>
              <a:rPr kumimoji="1" lang="ja-JP" altLang="en-US" dirty="0" smtClean="0">
                <a:solidFill>
                  <a:schemeClr val="tx2">
                    <a:lumMod val="50000"/>
                  </a:schemeClr>
                </a:solidFill>
              </a:rPr>
              <a:t>構成部品の</a:t>
            </a:r>
            <a:r>
              <a:rPr kumimoji="1" lang="en-US" altLang="ja-JP" dirty="0" smtClean="0">
                <a:solidFill>
                  <a:schemeClr val="tx2">
                    <a:lumMod val="50000"/>
                  </a:schemeClr>
                </a:solidFill>
              </a:rPr>
              <a:t/>
            </a:r>
            <a:br>
              <a:rPr kumimoji="1" lang="en-US" altLang="ja-JP" dirty="0" smtClean="0">
                <a:solidFill>
                  <a:schemeClr val="tx2">
                    <a:lumMod val="50000"/>
                  </a:schemeClr>
                </a:solidFill>
              </a:rPr>
            </a:br>
            <a:r>
              <a:rPr lang="ja-JP" altLang="en-US" dirty="0" smtClean="0">
                <a:solidFill>
                  <a:schemeClr val="tx2">
                    <a:lumMod val="50000"/>
                  </a:schemeClr>
                </a:solidFill>
              </a:rPr>
              <a:t>開発整備を</a:t>
            </a:r>
            <a:r>
              <a:rPr kumimoji="1" lang="ja-JP" altLang="en-US" dirty="0" smtClean="0">
                <a:solidFill>
                  <a:schemeClr val="tx2">
                    <a:lumMod val="50000"/>
                  </a:schemeClr>
                </a:solidFill>
              </a:rPr>
              <a:t>実施</a:t>
            </a:r>
            <a:endParaRPr kumimoji="1" lang="ja-JP" altLang="en-US" dirty="0">
              <a:solidFill>
                <a:schemeClr val="tx2">
                  <a:lumMod val="50000"/>
                </a:schemeClr>
              </a:solidFill>
            </a:endParaRPr>
          </a:p>
        </p:txBody>
      </p:sp>
      <p:sp>
        <p:nvSpPr>
          <p:cNvPr id="16" name="テキスト ボックス 15"/>
          <p:cNvSpPr txBox="1"/>
          <p:nvPr/>
        </p:nvSpPr>
        <p:spPr>
          <a:xfrm>
            <a:off x="7153293" y="4418664"/>
            <a:ext cx="1857388" cy="1477328"/>
          </a:xfrm>
          <a:prstGeom prst="rect">
            <a:avLst/>
          </a:prstGeom>
          <a:solidFill>
            <a:schemeClr val="accent6">
              <a:lumMod val="60000"/>
              <a:lumOff val="40000"/>
            </a:schemeClr>
          </a:solidFill>
        </p:spPr>
        <p:txBody>
          <a:bodyPr wrap="square" rtlCol="0">
            <a:spAutoFit/>
          </a:bodyPr>
          <a:lstStyle/>
          <a:p>
            <a:pPr algn="dist"/>
            <a:r>
              <a:rPr kumimoji="1" lang="ja-JP" altLang="en-US" dirty="0" smtClean="0">
                <a:solidFill>
                  <a:srgbClr val="FF0000"/>
                </a:solidFill>
              </a:rPr>
              <a:t>一般に入手可能な </a:t>
            </a:r>
            <a:r>
              <a:rPr kumimoji="1" lang="en-US" altLang="ja-JP" dirty="0" smtClean="0">
                <a:solidFill>
                  <a:srgbClr val="FF0000"/>
                </a:solidFill>
              </a:rPr>
              <a:t>BSP </a:t>
            </a:r>
            <a:r>
              <a:rPr kumimoji="1" lang="ja-JP" altLang="en-US" dirty="0" smtClean="0">
                <a:solidFill>
                  <a:srgbClr val="FF0000"/>
                </a:solidFill>
              </a:rPr>
              <a:t>の多くはメンテの</a:t>
            </a:r>
            <a:r>
              <a:rPr kumimoji="1" lang="ja-JP" altLang="en-US" dirty="0" smtClean="0">
                <a:solidFill>
                  <a:srgbClr val="FF0000"/>
                </a:solidFill>
              </a:rPr>
              <a:t>出来ない</a:t>
            </a:r>
            <a:r>
              <a:rPr lang="ja-JP" altLang="en-US" dirty="0" smtClean="0">
                <a:solidFill>
                  <a:srgbClr val="FF0000"/>
                </a:solidFill>
              </a:rPr>
              <a:t>陳腐化</a:t>
            </a:r>
            <a:r>
              <a:rPr kumimoji="1" lang="ja-JP" altLang="en-US" dirty="0" smtClean="0">
                <a:solidFill>
                  <a:srgbClr val="FF0000"/>
                </a:solidFill>
              </a:rPr>
              <a:t>した</a:t>
            </a:r>
            <a:r>
              <a:rPr kumimoji="1" lang="ja-JP" altLang="en-US" dirty="0" smtClean="0">
                <a:solidFill>
                  <a:srgbClr val="FF0000"/>
                </a:solidFill>
              </a:rPr>
              <a:t>資産である事</a:t>
            </a:r>
            <a:r>
              <a:rPr kumimoji="1" lang="ja-JP" altLang="en-US" dirty="0" smtClean="0">
                <a:solidFill>
                  <a:srgbClr val="FF0000"/>
                </a:solidFill>
              </a:rPr>
              <a:t>が多い</a:t>
            </a:r>
            <a:endParaRPr kumimoji="1" lang="ja-JP" altLang="en-US" dirty="0">
              <a:solidFill>
                <a:srgbClr val="FF0000"/>
              </a:solidFill>
            </a:endParaRPr>
          </a:p>
        </p:txBody>
      </p:sp>
      <p:sp>
        <p:nvSpPr>
          <p:cNvPr id="17" name="上下矢印 16"/>
          <p:cNvSpPr/>
          <p:nvPr/>
        </p:nvSpPr>
        <p:spPr bwMode="auto">
          <a:xfrm>
            <a:off x="7605734" y="3071810"/>
            <a:ext cx="928694" cy="1285884"/>
          </a:xfrm>
          <a:prstGeom prst="upDownArrow">
            <a:avLst>
              <a:gd name="adj1" fmla="val 52051"/>
              <a:gd name="adj2" fmla="val 35641"/>
            </a:avLst>
          </a:prstGeom>
          <a:solidFill>
            <a:schemeClr val="bg1">
              <a:lumMod val="85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8" name="テキスト ボックス 17"/>
          <p:cNvSpPr txBox="1"/>
          <p:nvPr/>
        </p:nvSpPr>
        <p:spPr>
          <a:xfrm>
            <a:off x="7215206" y="925281"/>
            <a:ext cx="1857388" cy="646331"/>
          </a:xfrm>
          <a:prstGeom prst="rect">
            <a:avLst/>
          </a:prstGeom>
          <a:noFill/>
        </p:spPr>
        <p:txBody>
          <a:bodyPr wrap="square" rtlCol="0">
            <a:spAutoFit/>
          </a:bodyPr>
          <a:lstStyle/>
          <a:p>
            <a:r>
              <a:rPr kumimoji="1" lang="en-US" altLang="ja-JP" dirty="0" smtClean="0">
                <a:solidFill>
                  <a:srgbClr val="FF0000"/>
                </a:solidFill>
              </a:rPr>
              <a:t>BSP </a:t>
            </a:r>
            <a:r>
              <a:rPr kumimoji="1" lang="ja-JP" altLang="en-US" dirty="0" smtClean="0">
                <a:solidFill>
                  <a:srgbClr val="FF0000"/>
                </a:solidFill>
              </a:rPr>
              <a:t>はどれでも</a:t>
            </a:r>
            <a:r>
              <a:rPr kumimoji="1" lang="en-US" altLang="ja-JP" dirty="0" smtClean="0">
                <a:solidFill>
                  <a:srgbClr val="FF0000"/>
                </a:solidFill>
              </a:rPr>
              <a:t/>
            </a:r>
            <a:br>
              <a:rPr kumimoji="1" lang="en-US" altLang="ja-JP" dirty="0" smtClean="0">
                <a:solidFill>
                  <a:srgbClr val="FF0000"/>
                </a:solidFill>
              </a:rPr>
            </a:br>
            <a:r>
              <a:rPr kumimoji="1" lang="ja-JP" altLang="en-US" dirty="0" smtClean="0">
                <a:solidFill>
                  <a:srgbClr val="FF0000"/>
                </a:solidFill>
              </a:rPr>
              <a:t>同じ訳ではない</a:t>
            </a:r>
            <a:endParaRPr kumimoji="1" lang="ja-JP" altLang="en-US" dirty="0">
              <a:solidFill>
                <a:srgbClr val="FF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この数カ月間の海外の動き　・・・・ やや困った状況になってきた </a:t>
            </a:r>
            <a:endParaRPr kumimoji="1" lang="ja-JP" altLang="en-US" dirty="0"/>
          </a:p>
        </p:txBody>
      </p:sp>
      <p:sp>
        <p:nvSpPr>
          <p:cNvPr id="3" name="コンテンツ プレースホルダ 2"/>
          <p:cNvSpPr>
            <a:spLocks noGrp="1"/>
          </p:cNvSpPr>
          <p:nvPr>
            <p:ph idx="1"/>
          </p:nvPr>
        </p:nvSpPr>
        <p:spPr>
          <a:xfrm>
            <a:off x="285720" y="1000109"/>
            <a:ext cx="8643997" cy="5214973"/>
          </a:xfrm>
        </p:spPr>
        <p:txBody>
          <a:bodyPr/>
          <a:lstStyle/>
          <a:p>
            <a:r>
              <a:rPr kumimoji="1" lang="ja-JP" altLang="en-US" dirty="0" smtClean="0">
                <a:solidFill>
                  <a:srgbClr val="FF0000"/>
                </a:solidFill>
              </a:rPr>
              <a:t>メンテナンス性のない </a:t>
            </a:r>
            <a:r>
              <a:rPr kumimoji="1" lang="en-US" altLang="ja-JP" dirty="0" smtClean="0">
                <a:solidFill>
                  <a:srgbClr val="FF0000"/>
                </a:solidFill>
              </a:rPr>
              <a:t>Snapshot</a:t>
            </a:r>
            <a:r>
              <a:rPr kumimoji="1" lang="ja-JP" altLang="en-US" dirty="0" smtClean="0">
                <a:solidFill>
                  <a:srgbClr val="FF0000"/>
                </a:solidFill>
              </a:rPr>
              <a:t> </a:t>
            </a:r>
            <a:r>
              <a:rPr kumimoji="1" lang="en-US" altLang="ja-JP" dirty="0" smtClean="0">
                <a:solidFill>
                  <a:srgbClr val="FF0000"/>
                </a:solidFill>
              </a:rPr>
              <a:t>BSP</a:t>
            </a:r>
            <a:r>
              <a:rPr kumimoji="1" lang="ja-JP" altLang="en-US" dirty="0" smtClean="0">
                <a:solidFill>
                  <a:srgbClr val="FF0000"/>
                </a:solidFill>
              </a:rPr>
              <a:t> </a:t>
            </a:r>
            <a:r>
              <a:rPr kumimoji="1" lang="ja-JP" altLang="en-US" dirty="0" smtClean="0"/>
              <a:t>が顧客に配られはじめた</a:t>
            </a:r>
            <a:endParaRPr kumimoji="1" lang="en-US" altLang="ja-JP" dirty="0" smtClean="0"/>
          </a:p>
          <a:p>
            <a:pPr>
              <a:buNone/>
            </a:pPr>
            <a:r>
              <a:rPr kumimoji="1" lang="ja-JP" altLang="en-US" dirty="0" smtClean="0"/>
              <a:t> </a:t>
            </a:r>
            <a:endParaRPr kumimoji="1" lang="en-US" altLang="ja-JP" dirty="0" smtClean="0"/>
          </a:p>
          <a:p>
            <a:pPr lvl="1"/>
            <a:r>
              <a:rPr lang="en-US" altLang="ja-JP" dirty="0" smtClean="0">
                <a:solidFill>
                  <a:srgbClr val="FF0000"/>
                </a:solidFill>
              </a:rPr>
              <a:t>KENATI</a:t>
            </a:r>
            <a:r>
              <a:rPr lang="ja-JP" altLang="en-US" dirty="0" smtClean="0">
                <a:solidFill>
                  <a:srgbClr val="FF0000"/>
                </a:solidFill>
              </a:rPr>
              <a:t> の </a:t>
            </a:r>
            <a:r>
              <a:rPr lang="en-US" altLang="ja-JP" dirty="0" smtClean="0">
                <a:solidFill>
                  <a:srgbClr val="FF0000"/>
                </a:solidFill>
              </a:rPr>
              <a:t>SH-</a:t>
            </a:r>
            <a:r>
              <a:rPr lang="en-US" altLang="ja-JP" dirty="0" err="1" smtClean="0">
                <a:solidFill>
                  <a:srgbClr val="FF0000"/>
                </a:solidFill>
              </a:rPr>
              <a:t>MobileR</a:t>
            </a:r>
            <a:r>
              <a:rPr lang="ja-JP" altLang="en-US" dirty="0" smtClean="0">
                <a:solidFill>
                  <a:srgbClr val="FF0000"/>
                </a:solidFill>
              </a:rPr>
              <a:t> </a:t>
            </a:r>
            <a:r>
              <a:rPr lang="en-US" altLang="ja-JP" dirty="0" smtClean="0">
                <a:solidFill>
                  <a:srgbClr val="FF0000"/>
                </a:solidFill>
              </a:rPr>
              <a:t>BSP</a:t>
            </a:r>
            <a:r>
              <a:rPr lang="ja-JP" altLang="en-US" dirty="0" smtClean="0"/>
              <a:t>　（ </a:t>
            </a:r>
            <a:r>
              <a:rPr lang="en-US" altLang="ja-JP" dirty="0" smtClean="0"/>
              <a:t>RTA</a:t>
            </a:r>
            <a:r>
              <a:rPr lang="ja-JP" altLang="en-US" dirty="0" err="1" smtClean="0"/>
              <a:t>、</a:t>
            </a:r>
            <a:r>
              <a:rPr lang="ja-JP" altLang="en-US" dirty="0" smtClean="0"/>
              <a:t> </a:t>
            </a:r>
            <a:r>
              <a:rPr lang="en-US" altLang="ja-JP" dirty="0" smtClean="0"/>
              <a:t>RTE</a:t>
            </a:r>
            <a:r>
              <a:rPr lang="ja-JP" altLang="en-US" dirty="0" smtClean="0"/>
              <a:t> ）</a:t>
            </a:r>
            <a:endParaRPr lang="en-US" altLang="ja-JP" dirty="0" smtClean="0"/>
          </a:p>
          <a:p>
            <a:pPr lvl="2"/>
            <a:r>
              <a:rPr lang="ja-JP" altLang="en-US" dirty="0" smtClean="0"/>
              <a:t> </a:t>
            </a:r>
            <a:r>
              <a:rPr lang="en-US" altLang="ja-JP" dirty="0" smtClean="0"/>
              <a:t>kernel</a:t>
            </a:r>
            <a:r>
              <a:rPr lang="ja-JP" altLang="en-US" dirty="0" smtClean="0"/>
              <a:t> </a:t>
            </a:r>
            <a:r>
              <a:rPr lang="en-US" altLang="ja-JP" dirty="0" smtClean="0"/>
              <a:t>2.6.14.6	</a:t>
            </a:r>
            <a:r>
              <a:rPr lang="ja-JP" altLang="en-US" dirty="0" smtClean="0"/>
              <a:t>←　メインラインからの分岐、独自コード</a:t>
            </a:r>
            <a:endParaRPr lang="en-US" altLang="ja-JP" dirty="0" smtClean="0"/>
          </a:p>
          <a:p>
            <a:pPr lvl="2"/>
            <a:r>
              <a:rPr lang="ja-JP" altLang="en-US" dirty="0" smtClean="0"/>
              <a:t> </a:t>
            </a:r>
            <a:r>
              <a:rPr lang="en-US" altLang="ja-JP" dirty="0" smtClean="0"/>
              <a:t>GCC</a:t>
            </a:r>
            <a:r>
              <a:rPr lang="ja-JP" altLang="en-US" dirty="0" smtClean="0"/>
              <a:t> </a:t>
            </a:r>
            <a:r>
              <a:rPr lang="en-US" altLang="ja-JP" dirty="0" smtClean="0"/>
              <a:t>3.4.5		</a:t>
            </a:r>
            <a:r>
              <a:rPr lang="ja-JP" altLang="en-US" dirty="0" smtClean="0"/>
              <a:t>←　</a:t>
            </a:r>
            <a:r>
              <a:rPr lang="en-US" altLang="ja-JP" dirty="0" smtClean="0"/>
              <a:t>KPIT</a:t>
            </a:r>
            <a:r>
              <a:rPr lang="ja-JP" altLang="en-US" dirty="0" smtClean="0"/>
              <a:t> </a:t>
            </a:r>
            <a:r>
              <a:rPr lang="ja-JP" altLang="en-US" dirty="0" err="1" smtClean="0"/>
              <a:t>のリ</a:t>
            </a:r>
            <a:r>
              <a:rPr lang="ja-JP" altLang="en-US" dirty="0" smtClean="0"/>
              <a:t>リースとは別もの</a:t>
            </a:r>
            <a:endParaRPr lang="en-US" altLang="ja-JP" dirty="0" smtClean="0"/>
          </a:p>
          <a:p>
            <a:pPr lvl="2"/>
            <a:r>
              <a:rPr lang="ja-JP" altLang="en-US" dirty="0" smtClean="0"/>
              <a:t> </a:t>
            </a:r>
            <a:r>
              <a:rPr lang="en-US" altLang="ja-JP" dirty="0" err="1" smtClean="0"/>
              <a:t>uclibc</a:t>
            </a:r>
            <a:r>
              <a:rPr lang="en-US" altLang="ja-JP" dirty="0" smtClean="0"/>
              <a:t>		</a:t>
            </a:r>
            <a:r>
              <a:rPr lang="ja-JP" altLang="en-US" dirty="0" smtClean="0"/>
              <a:t>←  ルネサス内評価実績なし</a:t>
            </a:r>
            <a:endParaRPr lang="en-US" altLang="ja-JP" dirty="0" smtClean="0"/>
          </a:p>
          <a:p>
            <a:pPr lvl="2"/>
            <a:r>
              <a:rPr lang="ja-JP" altLang="en-US" dirty="0" smtClean="0"/>
              <a:t> </a:t>
            </a:r>
            <a:r>
              <a:rPr lang="en-US" altLang="ja-JP" dirty="0" err="1" smtClean="0"/>
              <a:t>uboot</a:t>
            </a:r>
            <a:r>
              <a:rPr lang="ja-JP" altLang="en-US" dirty="0" smtClean="0"/>
              <a:t> （ </a:t>
            </a:r>
            <a:r>
              <a:rPr lang="en-US" altLang="ja-JP" dirty="0" smtClean="0"/>
              <a:t>1.1.4</a:t>
            </a:r>
            <a:r>
              <a:rPr lang="ja-JP" altLang="en-US" dirty="0" smtClean="0"/>
              <a:t> ）</a:t>
            </a:r>
            <a:r>
              <a:rPr lang="en-US" altLang="ja-JP" dirty="0" smtClean="0"/>
              <a:t>	</a:t>
            </a:r>
            <a:r>
              <a:rPr lang="ja-JP" altLang="en-US" dirty="0" smtClean="0"/>
              <a:t>←  </a:t>
            </a:r>
            <a:r>
              <a:rPr lang="en-US" altLang="ja-JP" dirty="0" smtClean="0"/>
              <a:t>community</a:t>
            </a:r>
            <a:r>
              <a:rPr lang="ja-JP" altLang="en-US" dirty="0" smtClean="0"/>
              <a:t> サポート終了バージョン</a:t>
            </a:r>
            <a:r>
              <a:rPr lang="en-US" altLang="ja-JP" dirty="0" smtClean="0"/>
              <a:t/>
            </a:r>
            <a:br>
              <a:rPr lang="en-US" altLang="ja-JP" dirty="0" smtClean="0"/>
            </a:br>
            <a:r>
              <a:rPr lang="ja-JP" altLang="en-US" dirty="0" smtClean="0"/>
              <a:t>　　　　　　　　　　　</a:t>
            </a:r>
            <a:r>
              <a:rPr lang="en-US" altLang="ja-JP" dirty="0" smtClean="0"/>
              <a:t>	</a:t>
            </a:r>
            <a:r>
              <a:rPr lang="ja-JP" altLang="en-US" dirty="0" smtClean="0"/>
              <a:t>　　（ </a:t>
            </a:r>
            <a:r>
              <a:rPr lang="en-US" altLang="ja-JP" dirty="0" smtClean="0"/>
              <a:t>MIGO-R</a:t>
            </a:r>
            <a:r>
              <a:rPr lang="ja-JP" altLang="en-US" dirty="0" smtClean="0"/>
              <a:t> の </a:t>
            </a:r>
            <a:r>
              <a:rPr lang="en-US" altLang="ja-JP" dirty="0" smtClean="0"/>
              <a:t>SD</a:t>
            </a:r>
            <a:r>
              <a:rPr lang="ja-JP" altLang="en-US" dirty="0" smtClean="0"/>
              <a:t> </a:t>
            </a:r>
            <a:r>
              <a:rPr lang="en-US" altLang="ja-JP" dirty="0" smtClean="0"/>
              <a:t>boot</a:t>
            </a:r>
            <a:r>
              <a:rPr lang="ja-JP" altLang="en-US" dirty="0" smtClean="0"/>
              <a:t> </a:t>
            </a:r>
            <a:r>
              <a:rPr lang="ja-JP" altLang="en-US" dirty="0" err="1" smtClean="0"/>
              <a:t>には</a:t>
            </a:r>
            <a:r>
              <a:rPr lang="ja-JP" altLang="en-US" dirty="0" smtClean="0"/>
              <a:t>対応不可 ） </a:t>
            </a:r>
            <a:endParaRPr lang="en-US" altLang="ja-JP" dirty="0" smtClean="0"/>
          </a:p>
          <a:p>
            <a:pPr lvl="1"/>
            <a:endParaRPr kumimoji="1" lang="en-US" altLang="ja-JP" dirty="0" smtClean="0"/>
          </a:p>
          <a:p>
            <a:pPr lvl="1"/>
            <a:r>
              <a:rPr kumimoji="1" lang="en-US" altLang="ja-JP" dirty="0" smtClean="0">
                <a:solidFill>
                  <a:srgbClr val="FF0000"/>
                </a:solidFill>
              </a:rPr>
              <a:t>MPC</a:t>
            </a:r>
            <a:r>
              <a:rPr kumimoji="1" lang="ja-JP" altLang="en-US" dirty="0" smtClean="0">
                <a:solidFill>
                  <a:srgbClr val="FF0000"/>
                </a:solidFill>
              </a:rPr>
              <a:t> </a:t>
            </a:r>
            <a:r>
              <a:rPr kumimoji="1" lang="en-US" altLang="ja-JP" dirty="0" smtClean="0">
                <a:solidFill>
                  <a:srgbClr val="FF0000"/>
                </a:solidFill>
              </a:rPr>
              <a:t>Data</a:t>
            </a:r>
            <a:r>
              <a:rPr kumimoji="1" lang="ja-JP" altLang="en-US" dirty="0" smtClean="0">
                <a:solidFill>
                  <a:srgbClr val="FF0000"/>
                </a:solidFill>
              </a:rPr>
              <a:t> の </a:t>
            </a:r>
            <a:r>
              <a:rPr kumimoji="1" lang="en-US" altLang="ja-JP" dirty="0" smtClean="0">
                <a:solidFill>
                  <a:srgbClr val="FF0000"/>
                </a:solidFill>
              </a:rPr>
              <a:t>SH-2A</a:t>
            </a:r>
            <a:r>
              <a:rPr kumimoji="1" lang="ja-JP" altLang="en-US" dirty="0" smtClean="0">
                <a:solidFill>
                  <a:srgbClr val="FF0000"/>
                </a:solidFill>
              </a:rPr>
              <a:t> </a:t>
            </a:r>
            <a:r>
              <a:rPr kumimoji="1" lang="en-US" altLang="ja-JP" dirty="0" smtClean="0">
                <a:solidFill>
                  <a:srgbClr val="FF0000"/>
                </a:solidFill>
              </a:rPr>
              <a:t>Linux</a:t>
            </a:r>
            <a:r>
              <a:rPr kumimoji="1" lang="ja-JP" altLang="en-US" dirty="0" smtClean="0">
                <a:solidFill>
                  <a:srgbClr val="FF0000"/>
                </a:solidFill>
              </a:rPr>
              <a:t> </a:t>
            </a:r>
            <a:r>
              <a:rPr kumimoji="1" lang="en-US" altLang="ja-JP" dirty="0" smtClean="0">
                <a:solidFill>
                  <a:srgbClr val="FF0000"/>
                </a:solidFill>
              </a:rPr>
              <a:t>BSP</a:t>
            </a:r>
            <a:r>
              <a:rPr kumimoji="1" lang="ja-JP" altLang="en-US" dirty="0" smtClean="0"/>
              <a:t>　（ </a:t>
            </a:r>
            <a:r>
              <a:rPr kumimoji="1" lang="en-US" altLang="ja-JP" dirty="0" smtClean="0"/>
              <a:t>RTE</a:t>
            </a:r>
            <a:r>
              <a:rPr kumimoji="1" lang="ja-JP" altLang="en-US" dirty="0" smtClean="0"/>
              <a:t> ）</a:t>
            </a:r>
            <a:endParaRPr lang="en-US" altLang="ja-JP" dirty="0" smtClean="0"/>
          </a:p>
          <a:p>
            <a:pPr lvl="2"/>
            <a:r>
              <a:rPr kumimoji="1" lang="ja-JP" altLang="en-US" dirty="0" smtClean="0"/>
              <a:t> </a:t>
            </a:r>
            <a:r>
              <a:rPr lang="en-US" altLang="ja-JP" dirty="0" smtClean="0"/>
              <a:t>MC</a:t>
            </a:r>
            <a:r>
              <a:rPr lang="ja-JP" altLang="en-US" dirty="0" smtClean="0"/>
              <a:t>技 が評価用の無償版がベース　 （</a:t>
            </a:r>
            <a:r>
              <a:rPr lang="en-US" altLang="ja-JP" dirty="0" smtClean="0"/>
              <a:t>Mc</a:t>
            </a:r>
            <a:r>
              <a:rPr lang="ja-JP" altLang="en-US" dirty="0" smtClean="0"/>
              <a:t>技 にサポート体制なし）</a:t>
            </a:r>
            <a:endParaRPr lang="en-US" altLang="ja-JP" dirty="0" smtClean="0"/>
          </a:p>
          <a:p>
            <a:pPr lvl="2"/>
            <a:r>
              <a:rPr kumimoji="1" lang="ja-JP" altLang="en-US" dirty="0" smtClean="0"/>
              <a:t> </a:t>
            </a:r>
            <a:r>
              <a:rPr lang="en-US" altLang="ja-JP" dirty="0" err="1" smtClean="0"/>
              <a:t>uCLinux</a:t>
            </a:r>
            <a:r>
              <a:rPr lang="ja-JP" altLang="en-US" dirty="0" smtClean="0"/>
              <a:t> ベースの特殊なメモリー配置技術 （</a:t>
            </a:r>
            <a:r>
              <a:rPr lang="en-US" altLang="ja-JP" dirty="0" smtClean="0"/>
              <a:t>elf2flat)</a:t>
            </a:r>
            <a:r>
              <a:rPr lang="ja-JP" altLang="en-US" dirty="0" smtClean="0"/>
              <a:t> が必要</a:t>
            </a:r>
            <a:endParaRPr lang="en-US" altLang="ja-JP" dirty="0" smtClean="0"/>
          </a:p>
          <a:p>
            <a:pPr lvl="2"/>
            <a:r>
              <a:rPr kumimoji="1" lang="ja-JP" altLang="en-US" dirty="0" smtClean="0"/>
              <a:t> </a:t>
            </a:r>
            <a:r>
              <a:rPr kumimoji="1" lang="en-US" altLang="ja-JP" dirty="0" smtClean="0"/>
              <a:t>Shared</a:t>
            </a:r>
            <a:r>
              <a:rPr kumimoji="1" lang="ja-JP" altLang="en-US" dirty="0" smtClean="0"/>
              <a:t> </a:t>
            </a:r>
            <a:r>
              <a:rPr kumimoji="1" lang="en-US" altLang="ja-JP" dirty="0" smtClean="0"/>
              <a:t>Library</a:t>
            </a:r>
            <a:r>
              <a:rPr kumimoji="1" lang="ja-JP" altLang="en-US" dirty="0" smtClean="0"/>
              <a:t> が利用できないなど </a:t>
            </a:r>
            <a:r>
              <a:rPr kumimoji="1" lang="en-US" altLang="ja-JP" dirty="0" smtClean="0"/>
              <a:t>Linux</a:t>
            </a:r>
            <a:r>
              <a:rPr kumimoji="1" lang="ja-JP" altLang="en-US" dirty="0" smtClean="0"/>
              <a:t> としては相当特殊 </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7</a:t>
            </a:fld>
            <a:endParaRPr kumimoji="1" lang="ja-JP"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RTE</a:t>
            </a:r>
            <a:r>
              <a:rPr lang="ja-JP" altLang="en-US" dirty="0" err="1" smtClean="0"/>
              <a:t>、</a:t>
            </a:r>
            <a:r>
              <a:rPr lang="en-US" altLang="ja-JP" dirty="0" smtClean="0"/>
              <a:t>RTA</a:t>
            </a:r>
            <a:r>
              <a:rPr lang="ja-JP" altLang="en-US" dirty="0" smtClean="0"/>
              <a:t> で</a:t>
            </a:r>
            <a:r>
              <a:rPr kumimoji="1" lang="ja-JP" altLang="en-US" dirty="0" smtClean="0"/>
              <a:t>は </a:t>
            </a:r>
            <a:r>
              <a:rPr kumimoji="1" lang="en-US" altLang="ja-JP" dirty="0" smtClean="0"/>
              <a:t>SH-</a:t>
            </a:r>
            <a:r>
              <a:rPr kumimoji="1" lang="en-US" altLang="ja-JP" dirty="0" err="1" smtClean="0"/>
              <a:t>MobileR</a:t>
            </a:r>
            <a:r>
              <a:rPr kumimoji="1" lang="ja-JP" altLang="en-US" dirty="0" smtClean="0"/>
              <a:t> の </a:t>
            </a:r>
            <a:r>
              <a:rPr kumimoji="1" lang="en-US" altLang="ja-JP" dirty="0" smtClean="0"/>
              <a:t>Linux</a:t>
            </a:r>
            <a:r>
              <a:rPr kumimoji="1" lang="ja-JP" altLang="en-US" dirty="0" smtClean="0"/>
              <a:t> 案件がホット</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8</a:t>
            </a:fld>
            <a:endParaRPr kumimoji="1" lang="ja-JP" altLang="en-US"/>
          </a:p>
        </p:txBody>
      </p:sp>
      <p:pic>
        <p:nvPicPr>
          <p:cNvPr id="1026" name="Picture 2"/>
          <p:cNvPicPr>
            <a:picLocks noChangeAspect="1" noChangeArrowheads="1"/>
          </p:cNvPicPr>
          <p:nvPr/>
        </p:nvPicPr>
        <p:blipFill>
          <a:blip r:embed="rId2"/>
          <a:srcRect/>
          <a:stretch>
            <a:fillRect/>
          </a:stretch>
        </p:blipFill>
        <p:spPr bwMode="auto">
          <a:xfrm>
            <a:off x="285720" y="1266810"/>
            <a:ext cx="8680808" cy="4233892"/>
          </a:xfrm>
          <a:prstGeom prst="rect">
            <a:avLst/>
          </a:prstGeom>
          <a:noFill/>
          <a:ln w="9525">
            <a:noFill/>
            <a:miter lim="800000"/>
            <a:headEnd/>
            <a:tailEnd/>
          </a:ln>
          <a:effectLst/>
        </p:spPr>
      </p:pic>
      <p:sp>
        <p:nvSpPr>
          <p:cNvPr id="6" name="テキスト ボックス 5"/>
          <p:cNvSpPr txBox="1"/>
          <p:nvPr/>
        </p:nvSpPr>
        <p:spPr>
          <a:xfrm>
            <a:off x="285720" y="1000108"/>
            <a:ext cx="8286808" cy="369332"/>
          </a:xfrm>
          <a:prstGeom prst="rect">
            <a:avLst/>
          </a:prstGeom>
          <a:noFill/>
        </p:spPr>
        <p:txBody>
          <a:bodyPr wrap="square" rtlCol="0">
            <a:spAutoFit/>
          </a:bodyPr>
          <a:lstStyle/>
          <a:p>
            <a:r>
              <a:rPr kumimoji="1" lang="en-US" altLang="ja-JP" dirty="0" smtClean="0">
                <a:solidFill>
                  <a:schemeClr val="tx2">
                    <a:lumMod val="75000"/>
                  </a:schemeClr>
                </a:solidFill>
              </a:rPr>
              <a:t>RTE</a:t>
            </a:r>
            <a:r>
              <a:rPr kumimoji="1" lang="ja-JP" altLang="en-US" dirty="0" smtClean="0">
                <a:solidFill>
                  <a:schemeClr val="tx2">
                    <a:lumMod val="75000"/>
                  </a:schemeClr>
                </a:solidFill>
              </a:rPr>
              <a:t> の </a:t>
            </a:r>
            <a:r>
              <a:rPr kumimoji="1" lang="en-US" altLang="ja-JP" dirty="0" smtClean="0">
                <a:solidFill>
                  <a:schemeClr val="tx2">
                    <a:lumMod val="75000"/>
                  </a:schemeClr>
                </a:solidFill>
              </a:rPr>
              <a:t>SH-</a:t>
            </a:r>
            <a:r>
              <a:rPr kumimoji="1" lang="en-US" altLang="ja-JP" dirty="0" err="1" smtClean="0">
                <a:solidFill>
                  <a:schemeClr val="tx2">
                    <a:lumMod val="75000"/>
                  </a:schemeClr>
                </a:solidFill>
              </a:rPr>
              <a:t>MobileR</a:t>
            </a:r>
            <a:r>
              <a:rPr kumimoji="1" lang="ja-JP" altLang="en-US" dirty="0" smtClean="0">
                <a:solidFill>
                  <a:schemeClr val="tx2">
                    <a:lumMod val="75000"/>
                  </a:schemeClr>
                </a:solidFill>
              </a:rPr>
              <a:t> </a:t>
            </a:r>
            <a:r>
              <a:rPr kumimoji="1" lang="en-US" altLang="ja-JP" dirty="0" smtClean="0">
                <a:solidFill>
                  <a:schemeClr val="tx2">
                    <a:lumMod val="75000"/>
                  </a:schemeClr>
                </a:solidFill>
              </a:rPr>
              <a:t>Linux</a:t>
            </a:r>
            <a:r>
              <a:rPr kumimoji="1" lang="ja-JP" altLang="en-US" dirty="0" smtClean="0">
                <a:solidFill>
                  <a:schemeClr val="tx2">
                    <a:lumMod val="75000"/>
                  </a:schemeClr>
                </a:solidFill>
              </a:rPr>
              <a:t> 案件リスト （ </a:t>
            </a:r>
            <a:r>
              <a:rPr kumimoji="1" lang="en-US" altLang="ja-JP" dirty="0" err="1" smtClean="0">
                <a:solidFill>
                  <a:schemeClr val="tx2">
                    <a:lumMod val="75000"/>
                  </a:schemeClr>
                </a:solidFill>
              </a:rPr>
              <a:t>Kenati</a:t>
            </a:r>
            <a:r>
              <a:rPr kumimoji="1" lang="ja-JP" altLang="en-US" dirty="0" smtClean="0">
                <a:solidFill>
                  <a:schemeClr val="tx2">
                    <a:lumMod val="75000"/>
                  </a:schemeClr>
                </a:solidFill>
              </a:rPr>
              <a:t> </a:t>
            </a:r>
            <a:r>
              <a:rPr kumimoji="1" lang="en-US" altLang="ja-JP" dirty="0" smtClean="0">
                <a:solidFill>
                  <a:schemeClr val="tx2">
                    <a:lumMod val="75000"/>
                  </a:schemeClr>
                </a:solidFill>
              </a:rPr>
              <a:t>BSP</a:t>
            </a:r>
            <a:r>
              <a:rPr lang="ja-JP" altLang="en-US" dirty="0">
                <a:solidFill>
                  <a:schemeClr val="tx2">
                    <a:lumMod val="75000"/>
                  </a:schemeClr>
                </a:solidFill>
              </a:rPr>
              <a:t> </a:t>
            </a:r>
            <a:r>
              <a:rPr lang="ja-JP" altLang="en-US" dirty="0" smtClean="0">
                <a:solidFill>
                  <a:schemeClr val="tx2">
                    <a:lumMod val="75000"/>
                  </a:schemeClr>
                </a:solidFill>
              </a:rPr>
              <a:t>ベースの拡販案件 ）</a:t>
            </a:r>
            <a:endParaRPr kumimoji="1" lang="ja-JP" altLang="en-US" dirty="0">
              <a:solidFill>
                <a:schemeClr val="tx2">
                  <a:lumMod val="75000"/>
                </a:schemeClr>
              </a:solidFill>
            </a:endParaRPr>
          </a:p>
        </p:txBody>
      </p:sp>
      <p:sp>
        <p:nvSpPr>
          <p:cNvPr id="7" name="テキスト ボックス 6"/>
          <p:cNvSpPr txBox="1"/>
          <p:nvPr/>
        </p:nvSpPr>
        <p:spPr>
          <a:xfrm>
            <a:off x="214282" y="5386403"/>
            <a:ext cx="8286808" cy="369332"/>
          </a:xfrm>
          <a:prstGeom prst="rect">
            <a:avLst/>
          </a:prstGeom>
          <a:noFill/>
        </p:spPr>
        <p:txBody>
          <a:bodyPr wrap="square" rtlCol="0">
            <a:spAutoFit/>
          </a:bodyPr>
          <a:lstStyle/>
          <a:p>
            <a:r>
              <a:rPr kumimoji="1" lang="en-US" altLang="ja-JP" dirty="0" smtClean="0">
                <a:solidFill>
                  <a:schemeClr val="tx2">
                    <a:lumMod val="75000"/>
                  </a:schemeClr>
                </a:solidFill>
              </a:rPr>
              <a:t>RTA</a:t>
            </a:r>
            <a:r>
              <a:rPr kumimoji="1" lang="ja-JP" altLang="en-US" dirty="0" smtClean="0">
                <a:solidFill>
                  <a:schemeClr val="tx2">
                    <a:lumMod val="75000"/>
                  </a:schemeClr>
                </a:solidFill>
              </a:rPr>
              <a:t> も規模の大きな </a:t>
            </a:r>
            <a:r>
              <a:rPr kumimoji="1" lang="en-US" altLang="ja-JP" dirty="0" smtClean="0">
                <a:solidFill>
                  <a:schemeClr val="tx2">
                    <a:lumMod val="75000"/>
                  </a:schemeClr>
                </a:solidFill>
              </a:rPr>
              <a:t>Potential</a:t>
            </a:r>
            <a:r>
              <a:rPr kumimoji="1" lang="ja-JP" altLang="en-US" dirty="0" smtClean="0">
                <a:solidFill>
                  <a:schemeClr val="tx2">
                    <a:lumMod val="75000"/>
                  </a:schemeClr>
                </a:solidFill>
              </a:rPr>
              <a:t> 案件が現在進行中と言っている</a:t>
            </a:r>
            <a:endParaRPr kumimoji="1" lang="ja-JP" altLang="en-US" dirty="0">
              <a:solidFill>
                <a:schemeClr val="tx2">
                  <a:lumMod val="75000"/>
                </a:schemeClr>
              </a:solidFill>
            </a:endParaRPr>
          </a:p>
        </p:txBody>
      </p:sp>
      <p:sp>
        <p:nvSpPr>
          <p:cNvPr id="8" name="角丸四角形 7"/>
          <p:cNvSpPr/>
          <p:nvPr/>
        </p:nvSpPr>
        <p:spPr bwMode="auto">
          <a:xfrm>
            <a:off x="357158" y="5857892"/>
            <a:ext cx="8501122" cy="500066"/>
          </a:xfrm>
          <a:prstGeom prst="roundRect">
            <a:avLst>
              <a:gd name="adj" fmla="val 10000"/>
            </a:avLst>
          </a:prstGeom>
          <a:solidFill>
            <a:srgbClr val="C000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リナックス案件が具体的に見えてきたことは</a:t>
            </a:r>
            <a:r>
              <a:rPr kumimoji="0" lang="ja-JP" altLang="en-US" sz="2000" b="0" i="0" u="none" strike="noStrike" cap="none" normalizeH="0" dirty="0" smtClean="0">
                <a:ln>
                  <a:noFill/>
                </a:ln>
                <a:solidFill>
                  <a:schemeClr val="bg1"/>
                </a:solidFill>
                <a:effectLst/>
                <a:latin typeface="Tahoma" pitchFamily="34" charset="0"/>
                <a:ea typeface="ＭＳ Ｐゴシック" pitchFamily="50" charset="-128"/>
                <a:cs typeface="Tahoma" pitchFamily="34" charset="0"/>
              </a:rPr>
              <a:t> 非常に喜ばしいことだが </a:t>
            </a:r>
            <a:r>
              <a:rPr kumimoji="0" lang="en-US" altLang="ja-JP" sz="2000" b="0" i="0" u="none" strike="noStrike" cap="none" normalizeH="0" dirty="0" smtClean="0">
                <a:ln>
                  <a:noFill/>
                </a:ln>
                <a:solidFill>
                  <a:schemeClr val="bg1"/>
                </a:solidFill>
                <a:effectLst/>
                <a:latin typeface="Tahoma" pitchFamily="34" charset="0"/>
                <a:ea typeface="ＭＳ Ｐゴシック" pitchFamily="50" charset="-128"/>
                <a:cs typeface="Tahoma" pitchFamily="34" charset="0"/>
              </a:rPr>
              <a:t>….</a:t>
            </a:r>
            <a:endPar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正方形/長方形 16"/>
          <p:cNvSpPr/>
          <p:nvPr/>
        </p:nvSpPr>
        <p:spPr bwMode="auto">
          <a:xfrm>
            <a:off x="4286248" y="3071810"/>
            <a:ext cx="4214842" cy="1000132"/>
          </a:xfrm>
          <a:prstGeom prst="rect">
            <a:avLst/>
          </a:prstGeom>
          <a:solidFill>
            <a:srgbClr val="FFFF99"/>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dirty="0" smtClean="0">
              <a:ln>
                <a:noFill/>
              </a:ln>
              <a:solidFill>
                <a:schemeClr val="tx1"/>
              </a:solidFill>
              <a:effectLst/>
              <a:latin typeface="Times New Roman" pitchFamily="18" charset="0"/>
              <a:ea typeface="ＭＳ Ｐゴシック" pitchFamily="50" charset="-128"/>
            </a:endParaRPr>
          </a:p>
        </p:txBody>
      </p:sp>
      <p:sp>
        <p:nvSpPr>
          <p:cNvPr id="2" name="タイトル 1"/>
          <p:cNvSpPr>
            <a:spLocks noGrp="1"/>
          </p:cNvSpPr>
          <p:nvPr>
            <p:ph type="title"/>
          </p:nvPr>
        </p:nvSpPr>
        <p:spPr/>
        <p:txBody>
          <a:bodyPr/>
          <a:lstStyle/>
          <a:p>
            <a:r>
              <a:rPr kumimoji="1" lang="ja-JP" altLang="en-US" dirty="0" smtClean="0"/>
              <a:t>（例えば） </a:t>
            </a:r>
            <a:r>
              <a:rPr kumimoji="1" lang="en-US" altLang="ja-JP" dirty="0" smtClean="0"/>
              <a:t>KENATI</a:t>
            </a:r>
            <a:r>
              <a:rPr kumimoji="1" lang="ja-JP" altLang="en-US" dirty="0" smtClean="0"/>
              <a:t>  サポート</a:t>
            </a:r>
            <a:r>
              <a:rPr lang="ja-JP" altLang="en-US" dirty="0" smtClean="0"/>
              <a:t>は </a:t>
            </a:r>
            <a:r>
              <a:rPr kumimoji="1" lang="ja-JP" altLang="en-US" dirty="0" smtClean="0"/>
              <a:t>買収によって途切れてしまった</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9</a:t>
            </a:fld>
            <a:endParaRPr kumimoji="1" lang="ja-JP" altLang="en-US"/>
          </a:p>
        </p:txBody>
      </p:sp>
      <p:grpSp>
        <p:nvGrpSpPr>
          <p:cNvPr id="16" name="グループ化 15"/>
          <p:cNvGrpSpPr/>
          <p:nvPr/>
        </p:nvGrpSpPr>
        <p:grpSpPr>
          <a:xfrm>
            <a:off x="285720" y="1214422"/>
            <a:ext cx="3748113" cy="4746100"/>
            <a:chOff x="466697" y="1214422"/>
            <a:chExt cx="3748113" cy="4746100"/>
          </a:xfrm>
        </p:grpSpPr>
        <p:grpSp>
          <p:nvGrpSpPr>
            <p:cNvPr id="9" name="グループ化 8"/>
            <p:cNvGrpSpPr/>
            <p:nvPr/>
          </p:nvGrpSpPr>
          <p:grpSpPr>
            <a:xfrm>
              <a:off x="747709" y="1714488"/>
              <a:ext cx="3324225" cy="3286148"/>
              <a:chOff x="2857488" y="1500174"/>
              <a:chExt cx="3324225" cy="3286148"/>
            </a:xfrm>
          </p:grpSpPr>
          <p:pic>
            <p:nvPicPr>
              <p:cNvPr id="3074" name="Picture 2"/>
              <p:cNvPicPr>
                <a:picLocks noChangeAspect="1" noChangeArrowheads="1"/>
              </p:cNvPicPr>
              <p:nvPr/>
            </p:nvPicPr>
            <p:blipFill>
              <a:blip r:embed="rId2"/>
              <a:srcRect/>
              <a:stretch>
                <a:fillRect/>
              </a:stretch>
            </p:blipFill>
            <p:spPr bwMode="auto">
              <a:xfrm>
                <a:off x="3143240" y="1500174"/>
                <a:ext cx="2667000" cy="981075"/>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a:srcRect/>
              <a:stretch>
                <a:fillRect/>
              </a:stretch>
            </p:blipFill>
            <p:spPr bwMode="auto">
              <a:xfrm>
                <a:off x="3438532" y="2324095"/>
                <a:ext cx="2133600" cy="390525"/>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a:srcRect/>
              <a:stretch>
                <a:fillRect/>
              </a:stretch>
            </p:blipFill>
            <p:spPr bwMode="auto">
              <a:xfrm>
                <a:off x="3428992" y="2786058"/>
                <a:ext cx="2209800" cy="904875"/>
              </a:xfrm>
              <a:prstGeom prst="rect">
                <a:avLst/>
              </a:prstGeom>
              <a:noFill/>
              <a:ln w="9525">
                <a:noFill/>
                <a:miter lim="800000"/>
                <a:headEnd/>
                <a:tailEnd/>
              </a:ln>
              <a:effectLst/>
            </p:spPr>
          </p:pic>
          <p:pic>
            <p:nvPicPr>
              <p:cNvPr id="3077" name="Picture 5"/>
              <p:cNvPicPr>
                <a:picLocks noChangeAspect="1" noChangeArrowheads="1"/>
              </p:cNvPicPr>
              <p:nvPr/>
            </p:nvPicPr>
            <p:blipFill>
              <a:blip r:embed="rId5"/>
              <a:srcRect/>
              <a:stretch>
                <a:fillRect/>
              </a:stretch>
            </p:blipFill>
            <p:spPr bwMode="auto">
              <a:xfrm>
                <a:off x="2857488" y="3919547"/>
                <a:ext cx="3324225" cy="866775"/>
              </a:xfrm>
              <a:prstGeom prst="rect">
                <a:avLst/>
              </a:prstGeom>
              <a:noFill/>
              <a:ln w="9525">
                <a:noFill/>
                <a:miter lim="800000"/>
                <a:headEnd/>
                <a:tailEnd/>
              </a:ln>
              <a:effectLst/>
            </p:spPr>
          </p:pic>
        </p:grpSp>
        <p:sp>
          <p:nvSpPr>
            <p:cNvPr id="10" name="正方形/長方形 9"/>
            <p:cNvSpPr/>
            <p:nvPr/>
          </p:nvSpPr>
          <p:spPr bwMode="auto">
            <a:xfrm>
              <a:off x="571472" y="1214422"/>
              <a:ext cx="3643338" cy="4429156"/>
            </a:xfrm>
            <a:prstGeom prst="rect">
              <a:avLst/>
            </a:prstGeom>
            <a:no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1" name="テキスト ボックス 10"/>
            <p:cNvSpPr txBox="1"/>
            <p:nvPr/>
          </p:nvSpPr>
          <p:spPr>
            <a:xfrm>
              <a:off x="466697" y="5591190"/>
              <a:ext cx="3214710" cy="369332"/>
            </a:xfrm>
            <a:prstGeom prst="rect">
              <a:avLst/>
            </a:prstGeom>
            <a:noFill/>
          </p:spPr>
          <p:txBody>
            <a:bodyPr wrap="square" rtlCol="0">
              <a:spAutoFit/>
            </a:bodyPr>
            <a:lstStyle/>
            <a:p>
              <a:r>
                <a:rPr lang="en-US" altLang="ja-JP" dirty="0"/>
                <a:t>http://www.kenati.com/</a:t>
              </a:r>
              <a:endParaRPr kumimoji="1" lang="ja-JP" altLang="en-US" dirty="0"/>
            </a:p>
          </p:txBody>
        </p:sp>
      </p:grpSp>
      <p:cxnSp>
        <p:nvCxnSpPr>
          <p:cNvPr id="13" name="直線矢印コネクタ 12"/>
          <p:cNvCxnSpPr/>
          <p:nvPr/>
        </p:nvCxnSpPr>
        <p:spPr bwMode="auto">
          <a:xfrm rot="10800000">
            <a:off x="3571868" y="4500570"/>
            <a:ext cx="1643074"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15" name="テキスト ボックス 14"/>
          <p:cNvSpPr txBox="1"/>
          <p:nvPr/>
        </p:nvSpPr>
        <p:spPr>
          <a:xfrm>
            <a:off x="4286248" y="1428736"/>
            <a:ext cx="4714876" cy="2585323"/>
          </a:xfrm>
          <a:prstGeom prst="rect">
            <a:avLst/>
          </a:prstGeom>
          <a:noFill/>
        </p:spPr>
        <p:txBody>
          <a:bodyPr wrap="square" rtlCol="0">
            <a:spAutoFit/>
          </a:bodyPr>
          <a:lstStyle/>
          <a:p>
            <a:r>
              <a:rPr lang="ja-JP" altLang="en-US" dirty="0" smtClean="0">
                <a:solidFill>
                  <a:schemeClr val="tx2">
                    <a:lumMod val="75000"/>
                  </a:schemeClr>
                </a:solidFill>
              </a:rPr>
              <a:t>反省</a:t>
            </a:r>
            <a:r>
              <a:rPr lang="ja-JP" altLang="en-US" dirty="0">
                <a:solidFill>
                  <a:schemeClr val="tx2">
                    <a:lumMod val="75000"/>
                  </a:schemeClr>
                </a:solidFill>
              </a:rPr>
              <a:t>す</a:t>
            </a:r>
            <a:r>
              <a:rPr lang="ja-JP" altLang="en-US" dirty="0" smtClean="0">
                <a:solidFill>
                  <a:schemeClr val="tx2">
                    <a:lumMod val="75000"/>
                  </a:schemeClr>
                </a:solidFill>
              </a:rPr>
              <a:t>べき課題</a:t>
            </a:r>
            <a:endParaRPr lang="en-US" altLang="ja-JP" dirty="0" smtClean="0">
              <a:solidFill>
                <a:schemeClr val="tx2">
                  <a:lumMod val="75000"/>
                </a:schemeClr>
              </a:solidFill>
            </a:endParaRPr>
          </a:p>
          <a:p>
            <a:endParaRPr kumimoji="1" lang="en-US" altLang="ja-JP" dirty="0" smtClean="0">
              <a:solidFill>
                <a:schemeClr val="tx2">
                  <a:lumMod val="75000"/>
                </a:schemeClr>
              </a:solidFill>
            </a:endParaRPr>
          </a:p>
          <a:p>
            <a:pPr>
              <a:buBlip>
                <a:blip r:embed="rId6"/>
              </a:buBlip>
            </a:pPr>
            <a:r>
              <a:rPr kumimoji="1" lang="ja-JP" altLang="en-US" dirty="0" smtClean="0">
                <a:solidFill>
                  <a:schemeClr val="tx2">
                    <a:lumMod val="75000"/>
                  </a:schemeClr>
                </a:solidFill>
              </a:rPr>
              <a:t> </a:t>
            </a:r>
            <a:r>
              <a:rPr kumimoji="1" lang="en-US" altLang="ja-JP" dirty="0" smtClean="0">
                <a:solidFill>
                  <a:schemeClr val="tx2">
                    <a:lumMod val="75000"/>
                  </a:schemeClr>
                </a:solidFill>
              </a:rPr>
              <a:t>Linux</a:t>
            </a:r>
            <a:r>
              <a:rPr kumimoji="1" lang="ja-JP" altLang="en-US" dirty="0" smtClean="0">
                <a:solidFill>
                  <a:schemeClr val="tx2">
                    <a:lumMod val="75000"/>
                  </a:schemeClr>
                </a:solidFill>
              </a:rPr>
              <a:t> </a:t>
            </a:r>
            <a:r>
              <a:rPr kumimoji="1" lang="en-US" altLang="ja-JP" dirty="0" smtClean="0">
                <a:solidFill>
                  <a:schemeClr val="tx2">
                    <a:lumMod val="75000"/>
                  </a:schemeClr>
                </a:solidFill>
              </a:rPr>
              <a:t>Solution</a:t>
            </a:r>
            <a:r>
              <a:rPr kumimoji="1" lang="ja-JP" altLang="en-US" dirty="0" smtClean="0">
                <a:solidFill>
                  <a:schemeClr val="tx2">
                    <a:lumMod val="75000"/>
                  </a:schemeClr>
                </a:solidFill>
              </a:rPr>
              <a:t> を</a:t>
            </a:r>
            <a:r>
              <a:rPr kumimoji="1" lang="en-US" altLang="ja-JP" dirty="0" smtClean="0">
                <a:solidFill>
                  <a:schemeClr val="tx2">
                    <a:lumMod val="75000"/>
                  </a:schemeClr>
                </a:solidFill>
              </a:rPr>
              <a:t>3rd</a:t>
            </a:r>
            <a:r>
              <a:rPr kumimoji="1" lang="ja-JP" altLang="en-US" dirty="0" smtClean="0">
                <a:solidFill>
                  <a:schemeClr val="tx2">
                    <a:lumMod val="75000"/>
                  </a:schemeClr>
                </a:solidFill>
              </a:rPr>
              <a:t> </a:t>
            </a:r>
            <a:r>
              <a:rPr kumimoji="1" lang="en-US" altLang="ja-JP" dirty="0" smtClean="0">
                <a:solidFill>
                  <a:schemeClr val="tx2">
                    <a:lumMod val="75000"/>
                  </a:schemeClr>
                </a:solidFill>
              </a:rPr>
              <a:t>party</a:t>
            </a:r>
            <a:r>
              <a:rPr kumimoji="1" lang="ja-JP" altLang="en-US" dirty="0" smtClean="0">
                <a:solidFill>
                  <a:schemeClr val="tx2">
                    <a:lumMod val="75000"/>
                  </a:schemeClr>
                </a:solidFill>
              </a:rPr>
              <a:t> </a:t>
            </a:r>
            <a:r>
              <a:rPr kumimoji="1" lang="ja-JP" altLang="en-US" dirty="0" err="1" smtClean="0">
                <a:solidFill>
                  <a:schemeClr val="tx2">
                    <a:lumMod val="75000"/>
                  </a:schemeClr>
                </a:solidFill>
              </a:rPr>
              <a:t>に依</a:t>
            </a:r>
            <a:r>
              <a:rPr kumimoji="1" lang="ja-JP" altLang="en-US" dirty="0" smtClean="0">
                <a:solidFill>
                  <a:schemeClr val="tx2">
                    <a:lumMod val="75000"/>
                  </a:schemeClr>
                </a:solidFill>
              </a:rPr>
              <a:t>存した</a:t>
            </a:r>
            <a:endParaRPr kumimoji="1" lang="en-US" altLang="ja-JP" dirty="0" smtClean="0">
              <a:solidFill>
                <a:schemeClr val="tx2">
                  <a:lumMod val="75000"/>
                </a:schemeClr>
              </a:solidFill>
            </a:endParaRPr>
          </a:p>
          <a:p>
            <a:pPr>
              <a:buBlip>
                <a:blip r:embed="rId6"/>
              </a:buBlip>
            </a:pPr>
            <a:r>
              <a:rPr lang="ja-JP" altLang="en-US" dirty="0" smtClean="0">
                <a:solidFill>
                  <a:schemeClr val="tx2">
                    <a:lumMod val="75000"/>
                  </a:schemeClr>
                </a:solidFill>
              </a:rPr>
              <a:t> </a:t>
            </a:r>
            <a:r>
              <a:rPr lang="en-US" altLang="ja-JP" dirty="0" smtClean="0">
                <a:solidFill>
                  <a:schemeClr val="tx2">
                    <a:lumMod val="75000"/>
                  </a:schemeClr>
                </a:solidFill>
              </a:rPr>
              <a:t>Linux</a:t>
            </a:r>
            <a:r>
              <a:rPr lang="ja-JP" altLang="en-US" dirty="0" smtClean="0">
                <a:solidFill>
                  <a:schemeClr val="tx2">
                    <a:lumMod val="75000"/>
                  </a:schemeClr>
                </a:solidFill>
              </a:rPr>
              <a:t> サポート戦略を海外主導で推進した</a:t>
            </a:r>
            <a:endParaRPr lang="en-US" altLang="ja-JP" dirty="0" smtClean="0">
              <a:solidFill>
                <a:schemeClr val="tx2">
                  <a:lumMod val="75000"/>
                </a:schemeClr>
              </a:solidFill>
            </a:endParaRPr>
          </a:p>
          <a:p>
            <a:pPr>
              <a:buBlip>
                <a:blip r:embed="rId6"/>
              </a:buBlip>
            </a:pPr>
            <a:r>
              <a:rPr lang="ja-JP" altLang="en-US" dirty="0">
                <a:solidFill>
                  <a:schemeClr val="tx2">
                    <a:lumMod val="75000"/>
                  </a:schemeClr>
                </a:solidFill>
              </a:rPr>
              <a:t> </a:t>
            </a:r>
            <a:r>
              <a:rPr lang="ja-JP" altLang="en-US" dirty="0" smtClean="0">
                <a:solidFill>
                  <a:schemeClr val="tx2">
                    <a:lumMod val="75000"/>
                  </a:schemeClr>
                </a:solidFill>
              </a:rPr>
              <a:t>結果</a:t>
            </a:r>
            <a:r>
              <a:rPr lang="ja-JP" altLang="en-US" dirty="0">
                <a:solidFill>
                  <a:schemeClr val="tx2">
                    <a:lumMod val="75000"/>
                  </a:schemeClr>
                </a:solidFill>
              </a:rPr>
              <a:t>的</a:t>
            </a:r>
            <a:r>
              <a:rPr lang="ja-JP" altLang="en-US" dirty="0" smtClean="0">
                <a:solidFill>
                  <a:schemeClr val="tx2">
                    <a:lumMod val="75000"/>
                  </a:schemeClr>
                </a:solidFill>
              </a:rPr>
              <a:t>に類似のソリューションが乱立しがち</a:t>
            </a:r>
            <a:endParaRPr lang="en-US" altLang="ja-JP" dirty="0" smtClean="0">
              <a:solidFill>
                <a:schemeClr val="tx2">
                  <a:lumMod val="75000"/>
                </a:schemeClr>
              </a:solidFill>
            </a:endParaRPr>
          </a:p>
          <a:p>
            <a:pPr>
              <a:buBlip>
                <a:blip r:embed="rId6"/>
              </a:buBlip>
            </a:pPr>
            <a:endParaRPr kumimoji="1" lang="en-US" altLang="ja-JP" dirty="0">
              <a:solidFill>
                <a:schemeClr val="tx2">
                  <a:lumMod val="75000"/>
                </a:schemeClr>
              </a:solidFill>
            </a:endParaRPr>
          </a:p>
          <a:p>
            <a:r>
              <a:rPr lang="ja-JP" altLang="en-US" dirty="0" smtClean="0">
                <a:solidFill>
                  <a:srgbClr val="FF0000"/>
                </a:solidFill>
              </a:rPr>
              <a:t>このような混乱を解決していくために</a:t>
            </a:r>
            <a:r>
              <a:rPr lang="en-US" altLang="ja-JP" dirty="0" smtClean="0">
                <a:solidFill>
                  <a:srgbClr val="FF0000"/>
                </a:solidFill>
              </a:rPr>
              <a:t/>
            </a:r>
            <a:br>
              <a:rPr lang="en-US" altLang="ja-JP" dirty="0" smtClean="0">
                <a:solidFill>
                  <a:srgbClr val="FF0000"/>
                </a:solidFill>
              </a:rPr>
            </a:br>
            <a:r>
              <a:rPr lang="ja-JP" altLang="en-US" dirty="0" smtClean="0">
                <a:solidFill>
                  <a:srgbClr val="FF0000"/>
                </a:solidFill>
              </a:rPr>
              <a:t>日本</a:t>
            </a:r>
            <a:r>
              <a:rPr lang="en-US" altLang="ja-JP" dirty="0" smtClean="0">
                <a:solidFill>
                  <a:srgbClr val="FF0000"/>
                </a:solidFill>
              </a:rPr>
              <a:t>(=RSO)</a:t>
            </a:r>
            <a:r>
              <a:rPr lang="ja-JP" altLang="en-US" dirty="0" smtClean="0">
                <a:solidFill>
                  <a:srgbClr val="FF0000"/>
                </a:solidFill>
              </a:rPr>
              <a:t> がリーダーシップを発揮して</a:t>
            </a:r>
            <a:r>
              <a:rPr lang="en-US" altLang="ja-JP" dirty="0" smtClean="0">
                <a:solidFill>
                  <a:srgbClr val="FF0000"/>
                </a:solidFill>
              </a:rPr>
              <a:t/>
            </a:r>
            <a:br>
              <a:rPr lang="en-US" altLang="ja-JP" dirty="0" smtClean="0">
                <a:solidFill>
                  <a:srgbClr val="FF0000"/>
                </a:solidFill>
              </a:rPr>
            </a:br>
            <a:r>
              <a:rPr lang="ja-JP" altLang="en-US" dirty="0" smtClean="0">
                <a:solidFill>
                  <a:srgbClr val="FF0000"/>
                </a:solidFill>
              </a:rPr>
              <a:t>今回の問題収拾を図るべきではないか</a:t>
            </a:r>
            <a:endParaRPr kumimoji="1" lang="ja-JP" altLang="en-US" dirty="0">
              <a:solidFill>
                <a:srgbClr val="FF0000"/>
              </a:solidFill>
            </a:endParaRPr>
          </a:p>
        </p:txBody>
      </p:sp>
      <p:sp>
        <p:nvSpPr>
          <p:cNvPr id="14" name="テキスト ボックス 13"/>
          <p:cNvSpPr txBox="1"/>
          <p:nvPr/>
        </p:nvSpPr>
        <p:spPr>
          <a:xfrm>
            <a:off x="4348166" y="4357694"/>
            <a:ext cx="4010047" cy="738664"/>
          </a:xfrm>
          <a:prstGeom prst="rect">
            <a:avLst/>
          </a:prstGeom>
          <a:solidFill>
            <a:schemeClr val="bg1"/>
          </a:solidFill>
        </p:spPr>
        <p:txBody>
          <a:bodyPr wrap="square" rtlCol="0">
            <a:spAutoFit/>
          </a:bodyPr>
          <a:lstStyle/>
          <a:p>
            <a:r>
              <a:rPr kumimoji="1" lang="ja-JP" altLang="en-US" sz="1400" dirty="0" smtClean="0">
                <a:solidFill>
                  <a:srgbClr val="CC0000"/>
                </a:solidFill>
              </a:rPr>
              <a:t>現実には 今後発生する 顧客向けサポートには</a:t>
            </a:r>
            <a:r>
              <a:rPr kumimoji="1" lang="en-US" altLang="ja-JP" sz="1400" dirty="0" smtClean="0">
                <a:solidFill>
                  <a:srgbClr val="CC0000"/>
                </a:solidFill>
              </a:rPr>
              <a:t/>
            </a:r>
            <a:br>
              <a:rPr kumimoji="1" lang="en-US" altLang="ja-JP" sz="1400" dirty="0" smtClean="0">
                <a:solidFill>
                  <a:srgbClr val="CC0000"/>
                </a:solidFill>
              </a:rPr>
            </a:br>
            <a:r>
              <a:rPr kumimoji="1" lang="ja-JP" altLang="en-US" sz="1400" dirty="0" smtClean="0">
                <a:solidFill>
                  <a:srgbClr val="CC0000"/>
                </a:solidFill>
              </a:rPr>
              <a:t>対応できないと </a:t>
            </a:r>
            <a:r>
              <a:rPr kumimoji="1" lang="en-US" altLang="ja-JP" sz="1400" dirty="0" smtClean="0">
                <a:solidFill>
                  <a:srgbClr val="CC0000"/>
                </a:solidFill>
              </a:rPr>
              <a:t>KENATI</a:t>
            </a:r>
            <a:r>
              <a:rPr kumimoji="1" lang="ja-JP" altLang="en-US" sz="1400" dirty="0" smtClean="0">
                <a:solidFill>
                  <a:srgbClr val="CC0000"/>
                </a:solidFill>
              </a:rPr>
              <a:t> から言われている。</a:t>
            </a:r>
            <a:r>
              <a:rPr kumimoji="1" lang="en-US" altLang="ja-JP" sz="1400" dirty="0" smtClean="0">
                <a:solidFill>
                  <a:srgbClr val="CC0000"/>
                </a:solidFill>
              </a:rPr>
              <a:t/>
            </a:r>
            <a:br>
              <a:rPr kumimoji="1" lang="en-US" altLang="ja-JP" sz="1400" dirty="0" smtClean="0">
                <a:solidFill>
                  <a:srgbClr val="CC0000"/>
                </a:solidFill>
              </a:rPr>
            </a:br>
            <a:r>
              <a:rPr kumimoji="1" lang="ja-JP" altLang="en-US" sz="1400" dirty="0" smtClean="0">
                <a:solidFill>
                  <a:srgbClr val="CC0000"/>
                </a:solidFill>
              </a:rPr>
              <a:t>（ 過去の資産が残っているだけ）</a:t>
            </a:r>
            <a:endParaRPr kumimoji="1" lang="ja-JP" altLang="en-US" sz="1400" dirty="0">
              <a:solidFill>
                <a:srgbClr val="CC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85721" y="260351"/>
            <a:ext cx="8643998" cy="454006"/>
          </a:xfrm>
        </p:spPr>
        <p:txBody>
          <a:bodyPr/>
          <a:lstStyle/>
          <a:p>
            <a:r>
              <a:rPr kumimoji="1" lang="ja-JP" altLang="en-US" dirty="0" smtClean="0"/>
              <a:t>コードベースの統合 と </a:t>
            </a:r>
            <a:r>
              <a:rPr kumimoji="1" lang="en-US" altLang="ja-JP" dirty="0" smtClean="0"/>
              <a:t>Community</a:t>
            </a:r>
            <a:r>
              <a:rPr kumimoji="1" lang="ja-JP" altLang="en-US" dirty="0" smtClean="0"/>
              <a:t> </a:t>
            </a:r>
            <a:r>
              <a:rPr lang="ja-JP" altLang="en-US" dirty="0" smtClean="0"/>
              <a:t>開発</a:t>
            </a:r>
            <a:r>
              <a:rPr kumimoji="1" lang="ja-JP" altLang="en-US" dirty="0" smtClean="0"/>
              <a:t>との整合性の維持</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10</a:t>
            </a:fld>
            <a:endParaRPr kumimoji="1" lang="ja-JP" altLang="en-US"/>
          </a:p>
        </p:txBody>
      </p:sp>
      <p:sp>
        <p:nvSpPr>
          <p:cNvPr id="47" name="角丸四角形 46"/>
          <p:cNvSpPr/>
          <p:nvPr/>
        </p:nvSpPr>
        <p:spPr bwMode="auto">
          <a:xfrm>
            <a:off x="176182" y="2428868"/>
            <a:ext cx="4286280" cy="1428760"/>
          </a:xfrm>
          <a:prstGeom prst="roundRect">
            <a:avLst/>
          </a:prstGeom>
          <a:noFill/>
          <a:ln w="25400" cap="flat" cmpd="sng" algn="ctr">
            <a:solidFill>
              <a:schemeClr val="accent6">
                <a:lumMod val="50000"/>
              </a:schemeClr>
            </a:solidFill>
            <a:prstDash val="dash"/>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6" name="円/楕円 5"/>
          <p:cNvSpPr/>
          <p:nvPr/>
        </p:nvSpPr>
        <p:spPr bwMode="auto">
          <a:xfrm>
            <a:off x="342871" y="2676355"/>
            <a:ext cx="1643074" cy="896670"/>
          </a:xfrm>
          <a:prstGeom prst="ellipse">
            <a:avLst/>
          </a:prstGeom>
          <a:solidFill>
            <a:srgbClr val="0070C0"/>
          </a:solidFill>
          <a:ln w="9525" cap="flat" cmpd="sng" algn="ctr">
            <a:noFill/>
            <a:prstDash val="solid"/>
            <a:round/>
            <a:headEnd type="none" w="med" len="med"/>
            <a:tailEnd type="none" w="med" len="med"/>
          </a:ln>
          <a:effectLst>
            <a:glow rad="228600">
              <a:schemeClr val="accent1">
                <a:satMod val="175000"/>
                <a:alpha val="40000"/>
              </a:schemeClr>
            </a:glow>
            <a:outerShdw dist="35921" dir="2700000" algn="ctr" rotWithShape="0">
              <a:schemeClr val="bg2"/>
            </a:outerShdw>
            <a:softEdge rad="31750"/>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dirty="0">
                <a:solidFill>
                  <a:schemeClr val="bg1"/>
                </a:solidFill>
                <a:latin typeface="Tahoma" pitchFamily="34" charset="0"/>
                <a:ea typeface="ＭＳ Ｐゴシック" pitchFamily="50" charset="-128"/>
                <a:cs typeface="Tahoma" pitchFamily="34" charset="0"/>
              </a:rPr>
              <a:t>o</a:t>
            </a: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pensource</a:t>
            </a:r>
            <a:b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b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community</a:t>
            </a:r>
            <a:endPar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cxnSp>
        <p:nvCxnSpPr>
          <p:cNvPr id="12" name="直線矢印コネクタ 11"/>
          <p:cNvCxnSpPr/>
          <p:nvPr/>
        </p:nvCxnSpPr>
        <p:spPr bwMode="auto">
          <a:xfrm rot="16200000" flipH="1">
            <a:off x="3378493" y="3265185"/>
            <a:ext cx="1172569" cy="785818"/>
          </a:xfrm>
          <a:prstGeom prst="straightConnector1">
            <a:avLst/>
          </a:prstGeom>
          <a:solidFill>
            <a:schemeClr val="accent1"/>
          </a:solidFill>
          <a:ln w="69850" cap="flat" cmpd="sng" algn="ctr">
            <a:solidFill>
              <a:srgbClr val="FF0000"/>
            </a:solidFill>
            <a:prstDash val="solid"/>
            <a:round/>
            <a:headEnd type="none" w="med" len="med"/>
            <a:tailEnd type="arrow"/>
          </a:ln>
          <a:effectLst>
            <a:outerShdw dist="35921" dir="2700000" algn="ctr" rotWithShape="0">
              <a:schemeClr val="bg2"/>
            </a:outerShdw>
          </a:effectLst>
        </p:spPr>
      </p:cxnSp>
      <p:cxnSp>
        <p:nvCxnSpPr>
          <p:cNvPr id="15" name="直線矢印コネクタ 14"/>
          <p:cNvCxnSpPr/>
          <p:nvPr/>
        </p:nvCxnSpPr>
        <p:spPr bwMode="auto">
          <a:xfrm>
            <a:off x="3571868" y="3140785"/>
            <a:ext cx="1285884" cy="482822"/>
          </a:xfrm>
          <a:prstGeom prst="straightConnector1">
            <a:avLst/>
          </a:prstGeom>
          <a:solidFill>
            <a:schemeClr val="accent1"/>
          </a:solidFill>
          <a:ln w="69850" cap="flat" cmpd="sng" algn="ctr">
            <a:solidFill>
              <a:srgbClr val="FF0000"/>
            </a:solidFill>
            <a:prstDash val="solid"/>
            <a:round/>
            <a:headEnd type="none" w="med" len="med"/>
            <a:tailEnd type="arrow"/>
          </a:ln>
          <a:effectLst/>
        </p:spPr>
      </p:cxnSp>
      <p:cxnSp>
        <p:nvCxnSpPr>
          <p:cNvPr id="20" name="直線矢印コネクタ 19"/>
          <p:cNvCxnSpPr/>
          <p:nvPr/>
        </p:nvCxnSpPr>
        <p:spPr bwMode="auto">
          <a:xfrm flipV="1">
            <a:off x="3643306" y="2588988"/>
            <a:ext cx="1214446" cy="551797"/>
          </a:xfrm>
          <a:prstGeom prst="straightConnector1">
            <a:avLst/>
          </a:prstGeom>
          <a:solidFill>
            <a:schemeClr val="accent1"/>
          </a:solidFill>
          <a:ln w="69850" cap="flat" cmpd="sng" algn="ctr">
            <a:solidFill>
              <a:srgbClr val="FF0000"/>
            </a:solidFill>
            <a:prstDash val="solid"/>
            <a:round/>
            <a:headEnd type="none" w="med" len="med"/>
            <a:tailEnd type="arrow"/>
          </a:ln>
          <a:effectLst/>
        </p:spPr>
      </p:cxnSp>
      <p:cxnSp>
        <p:nvCxnSpPr>
          <p:cNvPr id="23" name="直線矢印コネクタ 22"/>
          <p:cNvCxnSpPr/>
          <p:nvPr/>
        </p:nvCxnSpPr>
        <p:spPr bwMode="auto">
          <a:xfrm rot="5400000" flipH="1" flipV="1">
            <a:off x="3273799" y="2128336"/>
            <a:ext cx="1310518" cy="714380"/>
          </a:xfrm>
          <a:prstGeom prst="straightConnector1">
            <a:avLst/>
          </a:prstGeom>
          <a:solidFill>
            <a:schemeClr val="accent1"/>
          </a:solidFill>
          <a:ln w="69850" cap="flat" cmpd="sng" algn="ctr">
            <a:solidFill>
              <a:srgbClr val="FF0000"/>
            </a:solidFill>
            <a:prstDash val="solid"/>
            <a:round/>
            <a:headEnd type="none" w="med" len="med"/>
            <a:tailEnd type="arrow"/>
          </a:ln>
          <a:effectLst/>
        </p:spPr>
      </p:cxnSp>
      <p:cxnSp>
        <p:nvCxnSpPr>
          <p:cNvPr id="26" name="直線矢印コネクタ 25"/>
          <p:cNvCxnSpPr/>
          <p:nvPr/>
        </p:nvCxnSpPr>
        <p:spPr bwMode="auto">
          <a:xfrm>
            <a:off x="3286116" y="3071810"/>
            <a:ext cx="4000528" cy="1533"/>
          </a:xfrm>
          <a:prstGeom prst="straightConnector1">
            <a:avLst/>
          </a:prstGeom>
          <a:solidFill>
            <a:schemeClr val="accent1"/>
          </a:solidFill>
          <a:ln w="28575" cap="flat" cmpd="sng" algn="ctr">
            <a:solidFill>
              <a:srgbClr val="FF0000"/>
            </a:solidFill>
            <a:prstDash val="solid"/>
            <a:round/>
            <a:headEnd type="none" w="med" len="med"/>
            <a:tailEnd type="arrow"/>
          </a:ln>
          <a:effectLst>
            <a:outerShdw dist="35921" dir="2700000" algn="ctr" rotWithShape="0">
              <a:schemeClr val="bg2"/>
            </a:outerShdw>
          </a:effectLst>
        </p:spPr>
      </p:cxnSp>
      <p:sp>
        <p:nvSpPr>
          <p:cNvPr id="5" name="円/楕円 4"/>
          <p:cNvSpPr/>
          <p:nvPr/>
        </p:nvSpPr>
        <p:spPr bwMode="auto">
          <a:xfrm>
            <a:off x="2786050" y="2657962"/>
            <a:ext cx="1571636" cy="896670"/>
          </a:xfrm>
          <a:prstGeom prst="ellipse">
            <a:avLst/>
          </a:prstGeom>
          <a:solidFill>
            <a:srgbClr val="FF0000"/>
          </a:solidFill>
          <a:ln w="9525" cap="flat" cmpd="sng" algn="ctr">
            <a:solidFill>
              <a:srgbClr val="FF0000"/>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Renesas</a:t>
            </a:r>
            <a:endParaRPr kumimoji="0" lang="ja-JP" altLang="en-US"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sp>
        <p:nvSpPr>
          <p:cNvPr id="28" name="角丸四角形 27"/>
          <p:cNvSpPr/>
          <p:nvPr/>
        </p:nvSpPr>
        <p:spPr bwMode="auto">
          <a:xfrm>
            <a:off x="7410470" y="2708544"/>
            <a:ext cx="1500198" cy="758721"/>
          </a:xfrm>
          <a:prstGeom prst="roundRect">
            <a:avLst/>
          </a:prstGeom>
          <a:solidFill>
            <a:srgbClr val="CC006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ea typeface="ＭＳ Ｐゴシック" pitchFamily="50" charset="-128"/>
              </a:rPr>
              <a:t>Tier</a:t>
            </a:r>
            <a:r>
              <a:rPr kumimoji="0" lang="ja-JP" altLang="en-US" sz="2400" b="0" i="0" u="none" strike="noStrike" cap="none" normalizeH="0" baseline="0" dirty="0" smtClean="0">
                <a:ln>
                  <a:noFill/>
                </a:ln>
                <a:solidFill>
                  <a:schemeClr val="bg1"/>
                </a:solidFill>
                <a:effectLst/>
                <a:ea typeface="ＭＳ Ｐゴシック" pitchFamily="50" charset="-128"/>
              </a:rPr>
              <a:t> </a:t>
            </a:r>
            <a:r>
              <a:rPr kumimoji="0" lang="en-US" altLang="ja-JP" sz="2400" b="0" i="0" u="none" strike="noStrike" cap="none" normalizeH="0" baseline="0" dirty="0" smtClean="0">
                <a:ln>
                  <a:noFill/>
                </a:ln>
                <a:solidFill>
                  <a:schemeClr val="bg1"/>
                </a:solidFill>
                <a:effectLst/>
                <a:ea typeface="ＭＳ Ｐゴシック" pitchFamily="50" charset="-128"/>
              </a:rPr>
              <a:t>1</a:t>
            </a:r>
            <a:br>
              <a:rPr kumimoji="0" lang="en-US" altLang="ja-JP" sz="2400" b="0" i="0" u="none" strike="noStrike" cap="none" normalizeH="0" baseline="0" dirty="0" smtClean="0">
                <a:ln>
                  <a:noFill/>
                </a:ln>
                <a:solidFill>
                  <a:schemeClr val="bg1"/>
                </a:solidFill>
                <a:effectLst/>
                <a:ea typeface="ＭＳ Ｐゴシック" pitchFamily="50" charset="-128"/>
              </a:rPr>
            </a:br>
            <a:r>
              <a:rPr kumimoji="0" lang="en-US" altLang="ja-JP" sz="2400" b="0" i="0" u="none" strike="noStrike" cap="none" normalizeH="0" baseline="0" dirty="0" smtClean="0">
                <a:ln>
                  <a:noFill/>
                </a:ln>
                <a:solidFill>
                  <a:schemeClr val="bg1"/>
                </a:solidFill>
                <a:effectLst/>
                <a:ea typeface="ＭＳ Ｐゴシック" pitchFamily="50" charset="-128"/>
              </a:rPr>
              <a:t>customer</a:t>
            </a:r>
            <a:endParaRPr kumimoji="0" lang="ja-JP" altLang="en-US" sz="2400" b="0" i="0" u="none" strike="noStrike" cap="none" normalizeH="0" baseline="0" dirty="0" smtClean="0">
              <a:ln>
                <a:noFill/>
              </a:ln>
              <a:solidFill>
                <a:schemeClr val="bg1"/>
              </a:solidFill>
              <a:effectLst/>
              <a:ea typeface="ＭＳ Ｐゴシック" pitchFamily="50" charset="-128"/>
            </a:endParaRPr>
          </a:p>
        </p:txBody>
      </p:sp>
      <p:sp>
        <p:nvSpPr>
          <p:cNvPr id="29" name="角丸四角形 28"/>
          <p:cNvSpPr/>
          <p:nvPr/>
        </p:nvSpPr>
        <p:spPr bwMode="auto">
          <a:xfrm>
            <a:off x="7000892" y="1071546"/>
            <a:ext cx="1500198" cy="758721"/>
          </a:xfrm>
          <a:prstGeom prst="roundRect">
            <a:avLst/>
          </a:prstGeom>
          <a:solidFill>
            <a:srgbClr val="CC006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ea typeface="ＭＳ Ｐゴシック" pitchFamily="50" charset="-128"/>
              </a:rPr>
              <a:t>Tier</a:t>
            </a:r>
            <a:r>
              <a:rPr kumimoji="0" lang="ja-JP" altLang="en-US" sz="2400" b="0" i="0" u="none" strike="noStrike" cap="none" normalizeH="0" baseline="0" dirty="0" smtClean="0">
                <a:ln>
                  <a:noFill/>
                </a:ln>
                <a:solidFill>
                  <a:schemeClr val="bg1"/>
                </a:solidFill>
                <a:effectLst/>
                <a:ea typeface="ＭＳ Ｐゴシック" pitchFamily="50" charset="-128"/>
              </a:rPr>
              <a:t> </a:t>
            </a:r>
            <a:r>
              <a:rPr kumimoji="0" lang="en-US" altLang="ja-JP" sz="2400" dirty="0">
                <a:solidFill>
                  <a:schemeClr val="bg1"/>
                </a:solidFill>
                <a:ea typeface="ＭＳ Ｐゴシック" pitchFamily="50" charset="-128"/>
              </a:rPr>
              <a:t>2/3</a:t>
            </a:r>
            <a:r>
              <a:rPr kumimoji="0" lang="en-US" altLang="ja-JP" sz="2400" b="0" i="0" u="none" strike="noStrike" cap="none" normalizeH="0" baseline="0" dirty="0" smtClean="0">
                <a:ln>
                  <a:noFill/>
                </a:ln>
                <a:solidFill>
                  <a:schemeClr val="bg1"/>
                </a:solidFill>
                <a:effectLst/>
                <a:ea typeface="ＭＳ Ｐゴシック" pitchFamily="50" charset="-128"/>
              </a:rPr>
              <a:t/>
            </a:r>
            <a:br>
              <a:rPr kumimoji="0" lang="en-US" altLang="ja-JP" sz="2400" b="0" i="0" u="none" strike="noStrike" cap="none" normalizeH="0" baseline="0" dirty="0" smtClean="0">
                <a:ln>
                  <a:noFill/>
                </a:ln>
                <a:solidFill>
                  <a:schemeClr val="bg1"/>
                </a:solidFill>
                <a:effectLst/>
                <a:ea typeface="ＭＳ Ｐゴシック" pitchFamily="50" charset="-128"/>
              </a:rPr>
            </a:br>
            <a:r>
              <a:rPr kumimoji="0" lang="en-US" altLang="ja-JP" sz="2400" b="0" i="0" u="none" strike="noStrike" cap="none" normalizeH="0" baseline="0" dirty="0" smtClean="0">
                <a:ln>
                  <a:noFill/>
                </a:ln>
                <a:solidFill>
                  <a:schemeClr val="bg1"/>
                </a:solidFill>
                <a:effectLst/>
                <a:ea typeface="ＭＳ Ｐゴシック" pitchFamily="50" charset="-128"/>
              </a:rPr>
              <a:t>customer</a:t>
            </a:r>
            <a:endParaRPr kumimoji="0" lang="ja-JP" altLang="en-US" sz="2400" b="0" i="0" u="none" strike="noStrike" cap="none" normalizeH="0" baseline="0" dirty="0" smtClean="0">
              <a:ln>
                <a:noFill/>
              </a:ln>
              <a:solidFill>
                <a:schemeClr val="bg1"/>
              </a:solidFill>
              <a:effectLst/>
              <a:ea typeface="ＭＳ Ｐゴシック" pitchFamily="50" charset="-128"/>
            </a:endParaRPr>
          </a:p>
        </p:txBody>
      </p:sp>
      <p:sp>
        <p:nvSpPr>
          <p:cNvPr id="30" name="角丸四角形 29"/>
          <p:cNvSpPr/>
          <p:nvPr/>
        </p:nvSpPr>
        <p:spPr bwMode="auto">
          <a:xfrm>
            <a:off x="7000892" y="4313353"/>
            <a:ext cx="1500198" cy="758721"/>
          </a:xfrm>
          <a:prstGeom prst="roundRect">
            <a:avLst/>
          </a:prstGeom>
          <a:solidFill>
            <a:srgbClr val="CC006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ea typeface="ＭＳ Ｐゴシック" pitchFamily="50" charset="-128"/>
              </a:rPr>
              <a:t>Tier</a:t>
            </a:r>
            <a:r>
              <a:rPr kumimoji="0" lang="ja-JP" altLang="en-US" sz="2400" b="0" i="0" u="none" strike="noStrike" cap="none" normalizeH="0" baseline="0" dirty="0" smtClean="0">
                <a:ln>
                  <a:noFill/>
                </a:ln>
                <a:solidFill>
                  <a:schemeClr val="bg1"/>
                </a:solidFill>
                <a:effectLst/>
                <a:ea typeface="ＭＳ Ｐゴシック" pitchFamily="50" charset="-128"/>
              </a:rPr>
              <a:t> </a:t>
            </a:r>
            <a:r>
              <a:rPr kumimoji="0" lang="en-US" altLang="ja-JP" sz="2400" dirty="0">
                <a:solidFill>
                  <a:schemeClr val="bg1"/>
                </a:solidFill>
                <a:ea typeface="ＭＳ Ｐゴシック" pitchFamily="50" charset="-128"/>
              </a:rPr>
              <a:t>2/3</a:t>
            </a:r>
            <a:r>
              <a:rPr kumimoji="0" lang="en-US" altLang="ja-JP" sz="2400" b="0" i="0" u="none" strike="noStrike" cap="none" normalizeH="0" baseline="0" dirty="0" smtClean="0">
                <a:ln>
                  <a:noFill/>
                </a:ln>
                <a:solidFill>
                  <a:schemeClr val="bg1"/>
                </a:solidFill>
                <a:effectLst/>
                <a:ea typeface="ＭＳ Ｐゴシック" pitchFamily="50" charset="-128"/>
              </a:rPr>
              <a:t/>
            </a:r>
            <a:br>
              <a:rPr kumimoji="0" lang="en-US" altLang="ja-JP" sz="2400" b="0" i="0" u="none" strike="noStrike" cap="none" normalizeH="0" baseline="0" dirty="0" smtClean="0">
                <a:ln>
                  <a:noFill/>
                </a:ln>
                <a:solidFill>
                  <a:schemeClr val="bg1"/>
                </a:solidFill>
                <a:effectLst/>
                <a:ea typeface="ＭＳ Ｐゴシック" pitchFamily="50" charset="-128"/>
              </a:rPr>
            </a:br>
            <a:r>
              <a:rPr kumimoji="0" lang="en-US" altLang="ja-JP" sz="2400" b="0" i="0" u="none" strike="noStrike" cap="none" normalizeH="0" baseline="0" dirty="0" smtClean="0">
                <a:ln>
                  <a:noFill/>
                </a:ln>
                <a:solidFill>
                  <a:schemeClr val="bg1"/>
                </a:solidFill>
                <a:effectLst/>
                <a:ea typeface="ＭＳ Ｐゴシック" pitchFamily="50" charset="-128"/>
              </a:rPr>
              <a:t>customer</a:t>
            </a:r>
            <a:endParaRPr kumimoji="0" lang="ja-JP" altLang="en-US" sz="2400" b="0" i="0" u="none" strike="noStrike" cap="none" normalizeH="0" baseline="0" dirty="0" smtClean="0">
              <a:ln>
                <a:noFill/>
              </a:ln>
              <a:solidFill>
                <a:schemeClr val="bg1"/>
              </a:solidFill>
              <a:effectLst/>
              <a:ea typeface="ＭＳ Ｐゴシック" pitchFamily="50" charset="-128"/>
            </a:endParaRPr>
          </a:p>
        </p:txBody>
      </p:sp>
      <p:cxnSp>
        <p:nvCxnSpPr>
          <p:cNvPr id="32" name="直線矢印コネクタ 31"/>
          <p:cNvCxnSpPr/>
          <p:nvPr/>
        </p:nvCxnSpPr>
        <p:spPr bwMode="auto">
          <a:xfrm>
            <a:off x="5214942" y="1485394"/>
            <a:ext cx="1714512" cy="1533"/>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4" name="直線矢印コネクタ 33"/>
          <p:cNvCxnSpPr/>
          <p:nvPr/>
        </p:nvCxnSpPr>
        <p:spPr bwMode="auto">
          <a:xfrm>
            <a:off x="5072066" y="4658226"/>
            <a:ext cx="1857388" cy="1533"/>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6" name="直線矢印コネクタ 35"/>
          <p:cNvCxnSpPr/>
          <p:nvPr/>
        </p:nvCxnSpPr>
        <p:spPr bwMode="auto">
          <a:xfrm flipV="1">
            <a:off x="5715008" y="1830267"/>
            <a:ext cx="1285884" cy="62077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9" name="直線矢印コネクタ 38"/>
          <p:cNvCxnSpPr/>
          <p:nvPr/>
        </p:nvCxnSpPr>
        <p:spPr bwMode="auto">
          <a:xfrm>
            <a:off x="5857884" y="3761556"/>
            <a:ext cx="1143008" cy="48282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42" name="直線矢印コネクタ 41"/>
          <p:cNvCxnSpPr/>
          <p:nvPr/>
        </p:nvCxnSpPr>
        <p:spPr bwMode="auto">
          <a:xfrm>
            <a:off x="5786446" y="2382064"/>
            <a:ext cx="1500198" cy="48282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45" name="直線矢印コネクタ 44"/>
          <p:cNvCxnSpPr/>
          <p:nvPr/>
        </p:nvCxnSpPr>
        <p:spPr bwMode="auto">
          <a:xfrm flipV="1">
            <a:off x="5715008" y="3278734"/>
            <a:ext cx="1571636" cy="551797"/>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8" name="円/楕円 7"/>
          <p:cNvSpPr/>
          <p:nvPr/>
        </p:nvSpPr>
        <p:spPr bwMode="auto">
          <a:xfrm>
            <a:off x="4857752" y="2037191"/>
            <a:ext cx="1643074" cy="827695"/>
          </a:xfrm>
          <a:prstGeom prst="ellipse">
            <a:avLst/>
          </a:prstGeom>
          <a:solidFill>
            <a:schemeClr val="accent6">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bg1"/>
                </a:solidFill>
                <a:effectLst/>
                <a:ea typeface="ＭＳ Ｐゴシック" pitchFamily="50" charset="-128"/>
              </a:rPr>
              <a:t>Regional</a:t>
            </a:r>
            <a:br>
              <a:rPr kumimoji="0" lang="en-US" altLang="ja-JP" sz="1600" b="0" i="0" u="none" strike="noStrike" cap="none" normalizeH="0" baseline="0" dirty="0" smtClean="0">
                <a:ln>
                  <a:noFill/>
                </a:ln>
                <a:solidFill>
                  <a:schemeClr val="bg1"/>
                </a:solidFill>
                <a:effectLst/>
                <a:ea typeface="ＭＳ Ｐゴシック" pitchFamily="50" charset="-128"/>
              </a:rPr>
            </a:br>
            <a:r>
              <a:rPr kumimoji="0" lang="en-US" altLang="ja-JP" sz="1600" b="0" i="0" u="none" strike="noStrike" cap="none" normalizeH="0" baseline="0" dirty="0" smtClean="0">
                <a:ln>
                  <a:noFill/>
                </a:ln>
                <a:solidFill>
                  <a:schemeClr val="bg1"/>
                </a:solidFill>
                <a:effectLst/>
                <a:ea typeface="ＭＳ Ｐゴシック" pitchFamily="50" charset="-128"/>
              </a:rPr>
              <a:t>3</a:t>
            </a:r>
            <a:r>
              <a:rPr kumimoji="0" lang="en-US" altLang="ja-JP" sz="1600" b="0" i="0" u="none" strike="noStrike" cap="none" normalizeH="0" baseline="30000" dirty="0" smtClean="0">
                <a:ln>
                  <a:noFill/>
                </a:ln>
                <a:solidFill>
                  <a:schemeClr val="bg1"/>
                </a:solidFill>
                <a:effectLst/>
                <a:ea typeface="ＭＳ Ｐゴシック" pitchFamily="50" charset="-128"/>
              </a:rPr>
              <a:t>rd</a:t>
            </a:r>
            <a:r>
              <a:rPr kumimoji="0" lang="ja-JP" altLang="en-US" sz="1600" b="0" i="0" u="none" strike="noStrike" cap="none" normalizeH="0" baseline="0" dirty="0" smtClean="0">
                <a:ln>
                  <a:noFill/>
                </a:ln>
                <a:solidFill>
                  <a:schemeClr val="bg1"/>
                </a:solidFill>
                <a:effectLst/>
                <a:ea typeface="ＭＳ Ｐゴシック" pitchFamily="50" charset="-128"/>
              </a:rPr>
              <a:t> </a:t>
            </a:r>
            <a:r>
              <a:rPr kumimoji="0" lang="en-US" altLang="ja-JP" sz="1600" b="0" i="0" u="none" strike="noStrike" cap="none" normalizeH="0" baseline="0" dirty="0" smtClean="0">
                <a:ln>
                  <a:noFill/>
                </a:ln>
                <a:solidFill>
                  <a:schemeClr val="bg1"/>
                </a:solidFill>
                <a:effectLst/>
                <a:ea typeface="ＭＳ Ｐゴシック" pitchFamily="50" charset="-128"/>
              </a:rPr>
              <a:t>party</a:t>
            </a:r>
            <a:br>
              <a:rPr kumimoji="0" lang="en-US" altLang="ja-JP" sz="1600" b="0" i="0" u="none" strike="noStrike" cap="none" normalizeH="0" baseline="0" dirty="0" smtClean="0">
                <a:ln>
                  <a:noFill/>
                </a:ln>
                <a:solidFill>
                  <a:schemeClr val="bg1"/>
                </a:solidFill>
                <a:effectLst/>
                <a:ea typeface="ＭＳ Ｐゴシック" pitchFamily="50" charset="-128"/>
              </a:rPr>
            </a:br>
            <a:r>
              <a:rPr kumimoji="0" lang="en-US" altLang="ja-JP" sz="1600" b="0" i="0" u="none" strike="noStrike" cap="none" normalizeH="0" baseline="0" dirty="0" smtClean="0">
                <a:ln>
                  <a:noFill/>
                </a:ln>
                <a:solidFill>
                  <a:schemeClr val="bg1"/>
                </a:solidFill>
                <a:effectLst/>
                <a:ea typeface="ＭＳ Ｐゴシック" pitchFamily="50" charset="-128"/>
              </a:rPr>
              <a:t>USA</a:t>
            </a:r>
            <a:endParaRPr kumimoji="0" lang="ja-JP" altLang="en-US" sz="1600" b="0" i="0" u="none" strike="noStrike" cap="none" normalizeH="0" baseline="0" dirty="0" smtClean="0">
              <a:ln>
                <a:noFill/>
              </a:ln>
              <a:solidFill>
                <a:schemeClr val="bg1"/>
              </a:solidFill>
              <a:effectLst/>
              <a:ea typeface="ＭＳ Ｐゴシック" pitchFamily="50" charset="-128"/>
            </a:endParaRPr>
          </a:p>
        </p:txBody>
      </p:sp>
      <p:sp>
        <p:nvSpPr>
          <p:cNvPr id="9" name="円/楕円 8"/>
          <p:cNvSpPr/>
          <p:nvPr/>
        </p:nvSpPr>
        <p:spPr bwMode="auto">
          <a:xfrm>
            <a:off x="4929190" y="3347708"/>
            <a:ext cx="1643074" cy="827695"/>
          </a:xfrm>
          <a:prstGeom prst="ellipse">
            <a:avLst/>
          </a:prstGeom>
          <a:solidFill>
            <a:schemeClr val="accent6">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bg1"/>
                </a:solidFill>
                <a:effectLst/>
                <a:ea typeface="ＭＳ Ｐゴシック" pitchFamily="50" charset="-128"/>
              </a:rPr>
              <a:t>Regional</a:t>
            </a:r>
            <a:br>
              <a:rPr kumimoji="0" lang="en-US" altLang="ja-JP" sz="1600" b="0" i="0" u="none" strike="noStrike" cap="none" normalizeH="0" baseline="0" dirty="0" smtClean="0">
                <a:ln>
                  <a:noFill/>
                </a:ln>
                <a:solidFill>
                  <a:schemeClr val="bg1"/>
                </a:solidFill>
                <a:effectLst/>
                <a:ea typeface="ＭＳ Ｐゴシック" pitchFamily="50" charset="-128"/>
              </a:rPr>
            </a:br>
            <a:r>
              <a:rPr kumimoji="0" lang="en-US" altLang="ja-JP" sz="1600" b="0" i="0" u="none" strike="noStrike" cap="none" normalizeH="0" baseline="0" dirty="0" smtClean="0">
                <a:ln>
                  <a:noFill/>
                </a:ln>
                <a:solidFill>
                  <a:schemeClr val="bg1"/>
                </a:solidFill>
                <a:effectLst/>
                <a:ea typeface="ＭＳ Ｐゴシック" pitchFamily="50" charset="-128"/>
              </a:rPr>
              <a:t>3</a:t>
            </a:r>
            <a:r>
              <a:rPr kumimoji="0" lang="en-US" altLang="ja-JP" sz="1600" b="0" i="0" u="none" strike="noStrike" cap="none" normalizeH="0" baseline="30000" dirty="0" smtClean="0">
                <a:ln>
                  <a:noFill/>
                </a:ln>
                <a:solidFill>
                  <a:schemeClr val="bg1"/>
                </a:solidFill>
                <a:effectLst/>
                <a:ea typeface="ＭＳ Ｐゴシック" pitchFamily="50" charset="-128"/>
              </a:rPr>
              <a:t>rd</a:t>
            </a:r>
            <a:r>
              <a:rPr kumimoji="0" lang="ja-JP" altLang="en-US" sz="1600" b="0" i="0" u="none" strike="noStrike" cap="none" normalizeH="0" baseline="0" dirty="0" smtClean="0">
                <a:ln>
                  <a:noFill/>
                </a:ln>
                <a:solidFill>
                  <a:schemeClr val="bg1"/>
                </a:solidFill>
                <a:effectLst/>
                <a:ea typeface="ＭＳ Ｐゴシック" pitchFamily="50" charset="-128"/>
              </a:rPr>
              <a:t> </a:t>
            </a:r>
            <a:r>
              <a:rPr kumimoji="0" lang="en-US" altLang="ja-JP" sz="1600" b="0" i="0" u="none" strike="noStrike" cap="none" normalizeH="0" baseline="0" dirty="0" smtClean="0">
                <a:ln>
                  <a:noFill/>
                </a:ln>
                <a:solidFill>
                  <a:schemeClr val="bg1"/>
                </a:solidFill>
                <a:effectLst/>
                <a:ea typeface="ＭＳ Ｐゴシック" pitchFamily="50" charset="-128"/>
              </a:rPr>
              <a:t>party</a:t>
            </a:r>
            <a:br>
              <a:rPr kumimoji="0" lang="en-US" altLang="ja-JP" sz="1600" b="0" i="0" u="none" strike="noStrike" cap="none" normalizeH="0" baseline="0" dirty="0" smtClean="0">
                <a:ln>
                  <a:noFill/>
                </a:ln>
                <a:solidFill>
                  <a:schemeClr val="bg1"/>
                </a:solidFill>
                <a:effectLst/>
                <a:ea typeface="ＭＳ Ｐゴシック" pitchFamily="50" charset="-128"/>
              </a:rPr>
            </a:br>
            <a:r>
              <a:rPr kumimoji="0" lang="en-US" altLang="ja-JP" sz="1600" b="0" i="0" u="none" strike="noStrike" cap="none" normalizeH="0" baseline="0" dirty="0" smtClean="0">
                <a:ln>
                  <a:noFill/>
                </a:ln>
                <a:solidFill>
                  <a:schemeClr val="bg1"/>
                </a:solidFill>
                <a:effectLst/>
                <a:ea typeface="ＭＳ Ｐゴシック" pitchFamily="50" charset="-128"/>
              </a:rPr>
              <a:t>EU</a:t>
            </a:r>
            <a:endParaRPr kumimoji="0" lang="ja-JP" altLang="en-US" sz="1600" b="0" i="0" u="none" strike="noStrike" cap="none" normalizeH="0" baseline="0" dirty="0" smtClean="0">
              <a:ln>
                <a:noFill/>
              </a:ln>
              <a:solidFill>
                <a:schemeClr val="bg1"/>
              </a:solidFill>
              <a:effectLst/>
              <a:ea typeface="ＭＳ Ｐゴシック" pitchFamily="50" charset="-128"/>
            </a:endParaRPr>
          </a:p>
        </p:txBody>
      </p:sp>
      <p:cxnSp>
        <p:nvCxnSpPr>
          <p:cNvPr id="49" name="曲線コネクタ 48"/>
          <p:cNvCxnSpPr>
            <a:endCxn id="6" idx="0"/>
          </p:cNvCxnSpPr>
          <p:nvPr/>
        </p:nvCxnSpPr>
        <p:spPr bwMode="auto">
          <a:xfrm rot="10800000" flipV="1">
            <a:off x="1164409" y="1572761"/>
            <a:ext cx="3536181" cy="1103594"/>
          </a:xfrm>
          <a:prstGeom prst="curvedConnector2">
            <a:avLst/>
          </a:prstGeom>
          <a:solidFill>
            <a:schemeClr val="accent1"/>
          </a:solidFill>
          <a:ln w="9525" cap="flat" cmpd="sng" algn="ctr">
            <a:solidFill>
              <a:schemeClr val="tx1"/>
            </a:solidFill>
            <a:prstDash val="solid"/>
            <a:round/>
            <a:headEnd type="none" w="med" len="med"/>
            <a:tailEnd type="arrow"/>
          </a:ln>
          <a:effectLst/>
        </p:spPr>
      </p:cxnSp>
      <p:cxnSp>
        <p:nvCxnSpPr>
          <p:cNvPr id="52" name="曲線コネクタ 51"/>
          <p:cNvCxnSpPr>
            <a:endCxn id="6" idx="4"/>
          </p:cNvCxnSpPr>
          <p:nvPr/>
        </p:nvCxnSpPr>
        <p:spPr bwMode="auto">
          <a:xfrm rot="10800000">
            <a:off x="1164409" y="3573025"/>
            <a:ext cx="3464745" cy="1172569"/>
          </a:xfrm>
          <a:prstGeom prst="curvedConnector2">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10" name="円/楕円 9"/>
          <p:cNvSpPr/>
          <p:nvPr/>
        </p:nvSpPr>
        <p:spPr bwMode="auto">
          <a:xfrm>
            <a:off x="3929058" y="4244379"/>
            <a:ext cx="1643074" cy="827695"/>
          </a:xfrm>
          <a:prstGeom prst="ellipse">
            <a:avLst/>
          </a:prstGeom>
          <a:solidFill>
            <a:schemeClr val="accent6">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bg1"/>
                </a:solidFill>
                <a:effectLst/>
                <a:ea typeface="ＭＳ Ｐゴシック" pitchFamily="50" charset="-128"/>
              </a:rPr>
              <a:t>Regional</a:t>
            </a:r>
            <a:br>
              <a:rPr kumimoji="0" lang="en-US" altLang="ja-JP" sz="1600" b="0" i="0" u="none" strike="noStrike" cap="none" normalizeH="0" baseline="0" dirty="0" smtClean="0">
                <a:ln>
                  <a:noFill/>
                </a:ln>
                <a:solidFill>
                  <a:schemeClr val="bg1"/>
                </a:solidFill>
                <a:effectLst/>
                <a:ea typeface="ＭＳ Ｐゴシック" pitchFamily="50" charset="-128"/>
              </a:rPr>
            </a:br>
            <a:r>
              <a:rPr kumimoji="0" lang="en-US" altLang="ja-JP" sz="1600" b="0" i="0" u="none" strike="noStrike" cap="none" normalizeH="0" baseline="0" dirty="0" smtClean="0">
                <a:ln>
                  <a:noFill/>
                </a:ln>
                <a:solidFill>
                  <a:schemeClr val="bg1"/>
                </a:solidFill>
                <a:effectLst/>
                <a:ea typeface="ＭＳ Ｐゴシック" pitchFamily="50" charset="-128"/>
              </a:rPr>
              <a:t>3</a:t>
            </a:r>
            <a:r>
              <a:rPr kumimoji="0" lang="en-US" altLang="ja-JP" sz="1600" b="0" i="0" u="none" strike="noStrike" cap="none" normalizeH="0" baseline="30000" dirty="0" smtClean="0">
                <a:ln>
                  <a:noFill/>
                </a:ln>
                <a:solidFill>
                  <a:schemeClr val="bg1"/>
                </a:solidFill>
                <a:effectLst/>
                <a:ea typeface="ＭＳ Ｐゴシック" pitchFamily="50" charset="-128"/>
              </a:rPr>
              <a:t>rd</a:t>
            </a:r>
            <a:r>
              <a:rPr kumimoji="0" lang="ja-JP" altLang="en-US" sz="1600" b="0" i="0" u="none" strike="noStrike" cap="none" normalizeH="0" baseline="0" dirty="0" smtClean="0">
                <a:ln>
                  <a:noFill/>
                </a:ln>
                <a:solidFill>
                  <a:schemeClr val="bg1"/>
                </a:solidFill>
                <a:effectLst/>
                <a:ea typeface="ＭＳ Ｐゴシック" pitchFamily="50" charset="-128"/>
              </a:rPr>
              <a:t> </a:t>
            </a:r>
            <a:r>
              <a:rPr kumimoji="0" lang="en-US" altLang="ja-JP" sz="1600" b="0" i="0" u="none" strike="noStrike" cap="none" normalizeH="0" baseline="0" dirty="0" smtClean="0">
                <a:ln>
                  <a:noFill/>
                </a:ln>
                <a:solidFill>
                  <a:schemeClr val="bg1"/>
                </a:solidFill>
                <a:effectLst/>
                <a:ea typeface="ＭＳ Ｐゴシック" pitchFamily="50" charset="-128"/>
              </a:rPr>
              <a:t>party</a:t>
            </a:r>
            <a:br>
              <a:rPr kumimoji="0" lang="en-US" altLang="ja-JP" sz="1600" b="0" i="0" u="none" strike="noStrike" cap="none" normalizeH="0" baseline="0" dirty="0" smtClean="0">
                <a:ln>
                  <a:noFill/>
                </a:ln>
                <a:solidFill>
                  <a:schemeClr val="bg1"/>
                </a:solidFill>
                <a:effectLst/>
                <a:ea typeface="ＭＳ Ｐゴシック" pitchFamily="50" charset="-128"/>
              </a:rPr>
            </a:br>
            <a:r>
              <a:rPr kumimoji="0" lang="en-US" altLang="ja-JP" sz="1600" b="0" i="0" u="none" strike="noStrike" cap="none" normalizeH="0" baseline="0" dirty="0" smtClean="0">
                <a:ln>
                  <a:noFill/>
                </a:ln>
                <a:solidFill>
                  <a:schemeClr val="bg1"/>
                </a:solidFill>
                <a:effectLst/>
                <a:ea typeface="ＭＳ Ｐゴシック" pitchFamily="50" charset="-128"/>
              </a:rPr>
              <a:t>ASIA</a:t>
            </a:r>
            <a:endParaRPr kumimoji="0" lang="ja-JP" altLang="en-US" sz="1600" b="0" i="0" u="none" strike="noStrike" cap="none" normalizeH="0" baseline="0" dirty="0" smtClean="0">
              <a:ln>
                <a:noFill/>
              </a:ln>
              <a:solidFill>
                <a:schemeClr val="bg1"/>
              </a:solidFill>
              <a:effectLst/>
              <a:ea typeface="ＭＳ Ｐゴシック" pitchFamily="50" charset="-128"/>
            </a:endParaRPr>
          </a:p>
        </p:txBody>
      </p:sp>
      <p:sp>
        <p:nvSpPr>
          <p:cNvPr id="7" name="円/楕円 6"/>
          <p:cNvSpPr/>
          <p:nvPr/>
        </p:nvSpPr>
        <p:spPr bwMode="auto">
          <a:xfrm>
            <a:off x="3929058" y="1071546"/>
            <a:ext cx="1643074" cy="827695"/>
          </a:xfrm>
          <a:prstGeom prst="ellipse">
            <a:avLst/>
          </a:prstGeom>
          <a:solidFill>
            <a:schemeClr val="accent6">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bg1"/>
                </a:solidFill>
                <a:effectLst/>
                <a:ea typeface="ＭＳ Ｐゴシック" pitchFamily="50" charset="-128"/>
              </a:rPr>
              <a:t>Regional</a:t>
            </a:r>
            <a:br>
              <a:rPr kumimoji="0" lang="en-US" altLang="ja-JP" sz="1600" b="0" i="0" u="none" strike="noStrike" cap="none" normalizeH="0" baseline="0" dirty="0" smtClean="0">
                <a:ln>
                  <a:noFill/>
                </a:ln>
                <a:solidFill>
                  <a:schemeClr val="bg1"/>
                </a:solidFill>
                <a:effectLst/>
                <a:ea typeface="ＭＳ Ｐゴシック" pitchFamily="50" charset="-128"/>
              </a:rPr>
            </a:br>
            <a:r>
              <a:rPr kumimoji="0" lang="en-US" altLang="ja-JP" sz="1600" b="0" i="0" u="none" strike="noStrike" cap="none" normalizeH="0" baseline="0" dirty="0" smtClean="0">
                <a:ln>
                  <a:noFill/>
                </a:ln>
                <a:solidFill>
                  <a:schemeClr val="bg1"/>
                </a:solidFill>
                <a:effectLst/>
                <a:ea typeface="ＭＳ Ｐゴシック" pitchFamily="50" charset="-128"/>
              </a:rPr>
              <a:t>3</a:t>
            </a:r>
            <a:r>
              <a:rPr kumimoji="0" lang="en-US" altLang="ja-JP" sz="1600" b="0" i="0" u="none" strike="noStrike" cap="none" normalizeH="0" baseline="30000" dirty="0" smtClean="0">
                <a:ln>
                  <a:noFill/>
                </a:ln>
                <a:solidFill>
                  <a:schemeClr val="bg1"/>
                </a:solidFill>
                <a:effectLst/>
                <a:ea typeface="ＭＳ Ｐゴシック" pitchFamily="50" charset="-128"/>
              </a:rPr>
              <a:t>rd</a:t>
            </a:r>
            <a:r>
              <a:rPr kumimoji="0" lang="ja-JP" altLang="en-US" sz="1600" b="0" i="0" u="none" strike="noStrike" cap="none" normalizeH="0" baseline="0" dirty="0" smtClean="0">
                <a:ln>
                  <a:noFill/>
                </a:ln>
                <a:solidFill>
                  <a:schemeClr val="bg1"/>
                </a:solidFill>
                <a:effectLst/>
                <a:ea typeface="ＭＳ Ｐゴシック" pitchFamily="50" charset="-128"/>
              </a:rPr>
              <a:t> </a:t>
            </a:r>
            <a:r>
              <a:rPr kumimoji="0" lang="en-US" altLang="ja-JP" sz="1600" b="0" i="0" u="none" strike="noStrike" cap="none" normalizeH="0" baseline="0" dirty="0" smtClean="0">
                <a:ln>
                  <a:noFill/>
                </a:ln>
                <a:solidFill>
                  <a:schemeClr val="bg1"/>
                </a:solidFill>
                <a:effectLst/>
                <a:ea typeface="ＭＳ Ｐゴシック" pitchFamily="50" charset="-128"/>
              </a:rPr>
              <a:t>party</a:t>
            </a:r>
            <a:br>
              <a:rPr kumimoji="0" lang="en-US" altLang="ja-JP" sz="1600" b="0" i="0" u="none" strike="noStrike" cap="none" normalizeH="0" baseline="0" dirty="0" smtClean="0">
                <a:ln>
                  <a:noFill/>
                </a:ln>
                <a:solidFill>
                  <a:schemeClr val="bg1"/>
                </a:solidFill>
                <a:effectLst/>
                <a:ea typeface="ＭＳ Ｐゴシック" pitchFamily="50" charset="-128"/>
              </a:rPr>
            </a:br>
            <a:r>
              <a:rPr kumimoji="0" lang="en-US" altLang="ja-JP" sz="1600" b="0" i="0" u="none" strike="noStrike" cap="none" normalizeH="0" baseline="0" dirty="0" smtClean="0">
                <a:ln>
                  <a:noFill/>
                </a:ln>
                <a:solidFill>
                  <a:schemeClr val="bg1"/>
                </a:solidFill>
                <a:effectLst/>
                <a:ea typeface="ＭＳ Ｐゴシック" pitchFamily="50" charset="-128"/>
              </a:rPr>
              <a:t>JP</a:t>
            </a:r>
            <a:endParaRPr kumimoji="0" lang="ja-JP" altLang="en-US" sz="1600" b="0" i="0" u="none" strike="noStrike" cap="none" normalizeH="0" baseline="0" dirty="0" smtClean="0">
              <a:ln>
                <a:noFill/>
              </a:ln>
              <a:solidFill>
                <a:schemeClr val="bg1"/>
              </a:solidFill>
              <a:effectLst/>
              <a:ea typeface="ＭＳ Ｐゴシック" pitchFamily="50" charset="-128"/>
            </a:endParaRPr>
          </a:p>
        </p:txBody>
      </p:sp>
      <p:sp>
        <p:nvSpPr>
          <p:cNvPr id="55" name="左右矢印 54"/>
          <p:cNvSpPr/>
          <p:nvPr/>
        </p:nvSpPr>
        <p:spPr bwMode="auto">
          <a:xfrm>
            <a:off x="2052620" y="2915468"/>
            <a:ext cx="714380" cy="413848"/>
          </a:xfrm>
          <a:prstGeom prst="leftRightArrow">
            <a:avLst/>
          </a:prstGeom>
          <a:solidFill>
            <a:schemeClr val="accent1">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6" name="角丸四角形 55"/>
          <p:cNvSpPr/>
          <p:nvPr/>
        </p:nvSpPr>
        <p:spPr bwMode="auto">
          <a:xfrm>
            <a:off x="285720" y="5286388"/>
            <a:ext cx="8643998" cy="1000132"/>
          </a:xfrm>
          <a:prstGeom prst="roundRect">
            <a:avLst>
              <a:gd name="adj" fmla="val 10000"/>
            </a:avLst>
          </a:prstGeom>
          <a:solidFill>
            <a:schemeClr val="tx2">
              <a:lumMod val="75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eaLnBrk="0" fontAlgn="base" hangingPunct="0">
              <a:spcBef>
                <a:spcPct val="0"/>
              </a:spcBef>
              <a:spcAft>
                <a:spcPct val="0"/>
              </a:spcAft>
            </a:pPr>
            <a:r>
              <a:rPr kumimoji="0" lang="ja-JP" altLang="en-US" dirty="0" smtClean="0">
                <a:solidFill>
                  <a:schemeClr val="bg1"/>
                </a:solidFill>
                <a:latin typeface="Tahoma" pitchFamily="34" charset="0"/>
                <a:ea typeface="ＭＳ Ｐゴシック" pitchFamily="50" charset="-128"/>
                <a:cs typeface="Tahoma" pitchFamily="34" charset="0"/>
              </a:rPr>
              <a:t>■ </a:t>
            </a:r>
            <a:r>
              <a:rPr kumimoji="0" lang="en-US" altLang="ja-JP"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3</a:t>
            </a:r>
            <a:r>
              <a:rPr kumimoji="0" lang="en-US" altLang="ja-JP" b="0" i="0" u="none" strike="noStrike" cap="none" normalizeH="0" baseline="30000" dirty="0" smtClean="0">
                <a:ln>
                  <a:noFill/>
                </a:ln>
                <a:solidFill>
                  <a:schemeClr val="bg1"/>
                </a:solidFill>
                <a:effectLst/>
                <a:latin typeface="Tahoma" pitchFamily="34" charset="0"/>
                <a:ea typeface="ＭＳ Ｐゴシック" pitchFamily="50" charset="-128"/>
                <a:cs typeface="Tahoma" pitchFamily="34" charset="0"/>
              </a:rPr>
              <a:t>rd</a:t>
            </a:r>
            <a:r>
              <a:rPr kumimoji="0" lang="ja-JP" altLang="en-US"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a:t>
            </a:r>
            <a:r>
              <a:rPr kumimoji="0" lang="en-US" altLang="ja-JP"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Party</a:t>
            </a:r>
            <a:r>
              <a:rPr kumimoji="0" lang="ja-JP" altLang="en-US"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a:t>
            </a:r>
            <a:r>
              <a:rPr kumimoji="0" lang="en-US" altLang="ja-JP" b="0" i="0" u="none" strike="noStrike" cap="none" normalizeH="0" baseline="0" dirty="0" err="1" smtClean="0">
                <a:ln>
                  <a:noFill/>
                </a:ln>
                <a:solidFill>
                  <a:schemeClr val="bg1"/>
                </a:solidFill>
                <a:effectLst/>
                <a:latin typeface="Tahoma" pitchFamily="34" charset="0"/>
                <a:ea typeface="ＭＳ Ｐゴシック" pitchFamily="50" charset="-128"/>
                <a:cs typeface="Tahoma" pitchFamily="34" charset="0"/>
              </a:rPr>
              <a:t>Sier</a:t>
            </a:r>
            <a:r>
              <a:rPr kumimoji="0" lang="ja-JP" altLang="en-US"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と協力関係を構築し、</a:t>
            </a:r>
            <a:r>
              <a:rPr kumimoji="0" lang="ja-JP" altLang="en-US" baseline="0" dirty="0" smtClean="0">
                <a:solidFill>
                  <a:schemeClr val="bg1"/>
                </a:solidFill>
                <a:latin typeface="Tahoma" pitchFamily="34" charset="0"/>
                <a:ea typeface="ＭＳ Ｐゴシック" pitchFamily="50" charset="-128"/>
                <a:cs typeface="Tahoma" pitchFamily="34" charset="0"/>
              </a:rPr>
              <a:t>最大限技術</a:t>
            </a:r>
            <a:r>
              <a:rPr kumimoji="0" lang="ja-JP" altLang="en-US" dirty="0">
                <a:solidFill>
                  <a:schemeClr val="bg1"/>
                </a:solidFill>
                <a:latin typeface="Tahoma" pitchFamily="34" charset="0"/>
                <a:ea typeface="ＭＳ Ｐゴシック" pitchFamily="50" charset="-128"/>
                <a:cs typeface="Tahoma" pitchFamily="34" charset="0"/>
              </a:rPr>
              <a:t>（</a:t>
            </a:r>
            <a:r>
              <a:rPr kumimoji="0" lang="ja-JP" altLang="en-US" baseline="0" dirty="0" smtClean="0">
                <a:solidFill>
                  <a:schemeClr val="bg1"/>
                </a:solidFill>
                <a:latin typeface="Tahoma" pitchFamily="34" charset="0"/>
                <a:ea typeface="ＭＳ Ｐゴシック" pitchFamily="50" charset="-128"/>
                <a:cs typeface="Tahoma" pitchFamily="34" charset="0"/>
              </a:rPr>
              <a:t>コードベース） を統合する</a:t>
            </a:r>
            <a:r>
              <a:rPr kumimoji="0" lang="en-US" altLang="ja-JP" baseline="0" dirty="0" smtClean="0">
                <a:solidFill>
                  <a:schemeClr val="bg1"/>
                </a:solidFill>
                <a:latin typeface="Tahoma" pitchFamily="34" charset="0"/>
                <a:ea typeface="ＭＳ Ｐゴシック" pitchFamily="50" charset="-128"/>
                <a:cs typeface="Tahoma" pitchFamily="34" charset="0"/>
              </a:rPr>
              <a:t/>
            </a:r>
            <a:br>
              <a:rPr kumimoji="0" lang="en-US" altLang="ja-JP" baseline="0" dirty="0" smtClean="0">
                <a:solidFill>
                  <a:schemeClr val="bg1"/>
                </a:solidFill>
                <a:latin typeface="Tahoma" pitchFamily="34" charset="0"/>
                <a:ea typeface="ＭＳ Ｐゴシック" pitchFamily="50" charset="-128"/>
                <a:cs typeface="Tahoma" pitchFamily="34" charset="0"/>
              </a:rPr>
            </a:br>
            <a:r>
              <a:rPr kumimoji="0" lang="ja-JP" altLang="en-US" baseline="0" dirty="0" smtClean="0">
                <a:solidFill>
                  <a:schemeClr val="bg1"/>
                </a:solidFill>
                <a:latin typeface="Tahoma" pitchFamily="34" charset="0"/>
                <a:ea typeface="ＭＳ Ｐゴシック" pitchFamily="50" charset="-128"/>
                <a:cs typeface="Tahoma" pitchFamily="34" charset="0"/>
              </a:rPr>
              <a:t>■ </a:t>
            </a:r>
            <a:r>
              <a:rPr kumimoji="0" lang="en-US" altLang="ja-JP" baseline="0" dirty="0" smtClean="0">
                <a:solidFill>
                  <a:srgbClr val="FFFF00"/>
                </a:solidFill>
                <a:latin typeface="Tahoma" pitchFamily="34" charset="0"/>
                <a:ea typeface="ＭＳ Ｐゴシック" pitchFamily="50" charset="-128"/>
                <a:cs typeface="Tahoma" pitchFamily="34" charset="0"/>
              </a:rPr>
              <a:t>Renesas</a:t>
            </a:r>
            <a:r>
              <a:rPr kumimoji="0" lang="ja-JP" altLang="en-US" baseline="0" dirty="0" smtClean="0">
                <a:solidFill>
                  <a:srgbClr val="FFFF00"/>
                </a:solidFill>
                <a:latin typeface="Tahoma" pitchFamily="34" charset="0"/>
                <a:ea typeface="ＭＳ Ｐゴシック" pitchFamily="50" charset="-128"/>
                <a:cs typeface="Tahoma" pitchFamily="34" charset="0"/>
              </a:rPr>
              <a:t> が基本コードをリリースし、</a:t>
            </a:r>
            <a:r>
              <a:rPr kumimoji="0" lang="en-US" altLang="ja-JP" dirty="0" smtClean="0">
                <a:solidFill>
                  <a:srgbClr val="FFFF00"/>
                </a:solidFill>
                <a:latin typeface="Tahoma" pitchFamily="34" charset="0"/>
                <a:ea typeface="ＭＳ Ｐゴシック" pitchFamily="50" charset="-128"/>
                <a:cs typeface="Tahoma" pitchFamily="34" charset="0"/>
              </a:rPr>
              <a:t> </a:t>
            </a:r>
            <a:r>
              <a:rPr kumimoji="0" lang="en-US" altLang="ja-JP" dirty="0" err="1" smtClean="0">
                <a:solidFill>
                  <a:srgbClr val="FFFF00"/>
                </a:solidFill>
                <a:latin typeface="Tahoma" pitchFamily="34" charset="0"/>
                <a:ea typeface="ＭＳ Ｐゴシック" pitchFamily="50" charset="-128"/>
                <a:cs typeface="Tahoma" pitchFamily="34" charset="0"/>
              </a:rPr>
              <a:t>Sier</a:t>
            </a:r>
            <a:r>
              <a:rPr kumimoji="0" lang="ja-JP" altLang="en-US" dirty="0" smtClean="0">
                <a:solidFill>
                  <a:srgbClr val="FFFF00"/>
                </a:solidFill>
                <a:latin typeface="Tahoma" pitchFamily="34" charset="0"/>
                <a:ea typeface="ＭＳ Ｐゴシック" pitchFamily="50" charset="-128"/>
                <a:cs typeface="Tahoma" pitchFamily="34" charset="0"/>
              </a:rPr>
              <a:t> </a:t>
            </a:r>
            <a:r>
              <a:rPr kumimoji="0" lang="ja-JP" altLang="en-US" dirty="0" err="1" smtClean="0">
                <a:solidFill>
                  <a:srgbClr val="FFFF00"/>
                </a:solidFill>
                <a:latin typeface="Tahoma" pitchFamily="34" charset="0"/>
                <a:ea typeface="ＭＳ Ｐゴシック" pitchFamily="50" charset="-128"/>
                <a:cs typeface="Tahoma" pitchFamily="34" charset="0"/>
              </a:rPr>
              <a:t>には</a:t>
            </a:r>
            <a:r>
              <a:rPr kumimoji="0" lang="ja-JP" altLang="en-US" dirty="0" smtClean="0">
                <a:solidFill>
                  <a:srgbClr val="FFFF00"/>
                </a:solidFill>
                <a:latin typeface="Tahoma" pitchFamily="34" charset="0"/>
                <a:ea typeface="ＭＳ Ｐゴシック" pitchFamily="50" charset="-128"/>
                <a:cs typeface="Tahoma" pitchFamily="34" charset="0"/>
              </a:rPr>
              <a:t>インテグレーション</a:t>
            </a:r>
            <a:r>
              <a:rPr kumimoji="0" lang="ja-JP" altLang="en-US" baseline="0" dirty="0" smtClean="0">
                <a:solidFill>
                  <a:srgbClr val="FFFF00"/>
                </a:solidFill>
                <a:latin typeface="Tahoma" pitchFamily="34" charset="0"/>
                <a:ea typeface="ＭＳ Ｐゴシック" pitchFamily="50" charset="-128"/>
                <a:cs typeface="Tahoma" pitchFamily="34" charset="0"/>
              </a:rPr>
              <a:t>（だけ）を 委ねる</a:t>
            </a:r>
            <a:r>
              <a:rPr kumimoji="0" lang="en-US" altLang="ja-JP" baseline="0" dirty="0" smtClean="0">
                <a:solidFill>
                  <a:schemeClr val="bg1"/>
                </a:solidFill>
                <a:latin typeface="Tahoma" pitchFamily="34" charset="0"/>
                <a:ea typeface="ＭＳ Ｐゴシック" pitchFamily="50" charset="-128"/>
                <a:cs typeface="Tahoma" pitchFamily="34" charset="0"/>
              </a:rPr>
              <a:t/>
            </a:r>
            <a:br>
              <a:rPr kumimoji="0" lang="en-US" altLang="ja-JP" baseline="0" dirty="0" smtClean="0">
                <a:solidFill>
                  <a:schemeClr val="bg1"/>
                </a:solidFill>
                <a:latin typeface="Tahoma" pitchFamily="34" charset="0"/>
                <a:ea typeface="ＭＳ Ｐゴシック" pitchFamily="50" charset="-128"/>
                <a:cs typeface="Tahoma" pitchFamily="34" charset="0"/>
              </a:rPr>
            </a:br>
            <a:r>
              <a:rPr kumimoji="0" lang="ja-JP" altLang="en-US" dirty="0" smtClean="0">
                <a:solidFill>
                  <a:schemeClr val="bg1"/>
                </a:solidFill>
                <a:latin typeface="Tahoma" pitchFamily="34" charset="0"/>
                <a:ea typeface="ＭＳ Ｐゴシック" pitchFamily="50" charset="-128"/>
                <a:cs typeface="Tahoma" pitchFamily="34" charset="0"/>
              </a:rPr>
              <a:t>■ </a:t>
            </a:r>
            <a:r>
              <a:rPr kumimoji="0" lang="en-US" altLang="ja-JP" dirty="0" smtClean="0">
                <a:solidFill>
                  <a:schemeClr val="bg1"/>
                </a:solidFill>
                <a:latin typeface="Tahoma" pitchFamily="34" charset="0"/>
                <a:ea typeface="ＭＳ Ｐゴシック" pitchFamily="50" charset="-128"/>
                <a:cs typeface="Tahoma" pitchFamily="34" charset="0"/>
              </a:rPr>
              <a:t>Renesas</a:t>
            </a:r>
            <a:r>
              <a:rPr kumimoji="0" lang="ja-JP" altLang="en-US" dirty="0" smtClean="0">
                <a:solidFill>
                  <a:schemeClr val="bg1"/>
                </a:solidFill>
                <a:latin typeface="Tahoma" pitchFamily="34" charset="0"/>
                <a:ea typeface="ＭＳ Ｐゴシック" pitchFamily="50" charset="-128"/>
                <a:cs typeface="Tahoma" pitchFamily="34" charset="0"/>
              </a:rPr>
              <a:t> は </a:t>
            </a:r>
            <a:r>
              <a:rPr kumimoji="0" lang="en-US" altLang="ja-JP" dirty="0" smtClean="0">
                <a:solidFill>
                  <a:schemeClr val="bg1"/>
                </a:solidFill>
                <a:latin typeface="Tahoma" pitchFamily="34" charset="0"/>
                <a:ea typeface="ＭＳ Ｐゴシック" pitchFamily="50" charset="-128"/>
                <a:cs typeface="Tahoma" pitchFamily="34" charset="0"/>
              </a:rPr>
              <a:t>Community</a:t>
            </a:r>
            <a:r>
              <a:rPr kumimoji="0" lang="ja-JP" altLang="en-US" dirty="0" smtClean="0">
                <a:solidFill>
                  <a:schemeClr val="bg1"/>
                </a:solidFill>
                <a:latin typeface="Tahoma" pitchFamily="34" charset="0"/>
                <a:ea typeface="ＭＳ Ｐゴシック" pitchFamily="50" charset="-128"/>
                <a:cs typeface="Tahoma" pitchFamily="34" charset="0"/>
              </a:rPr>
              <a:t> の最新コードとの整合性を常に確保するため内容調整する</a:t>
            </a:r>
            <a:endParaRPr kumimoji="0" lang="en-US" altLang="ja-JP" baseline="0" dirty="0" smtClean="0">
              <a:solidFill>
                <a:schemeClr val="bg1"/>
              </a:solidFill>
              <a:latin typeface="Tahoma" pitchFamily="34" charset="0"/>
              <a:ea typeface="ＭＳ Ｐゴシック" pitchFamily="50" charset="-128"/>
              <a:cs typeface="Tahoma" pitchFamily="34" charset="0"/>
            </a:endParaRPr>
          </a:p>
        </p:txBody>
      </p:sp>
      <p:sp>
        <p:nvSpPr>
          <p:cNvPr id="58" name="テキスト ボックス 57"/>
          <p:cNvSpPr txBox="1"/>
          <p:nvPr/>
        </p:nvSpPr>
        <p:spPr>
          <a:xfrm>
            <a:off x="252382" y="600055"/>
            <a:ext cx="7034262" cy="369332"/>
          </a:xfrm>
          <a:prstGeom prst="rect">
            <a:avLst/>
          </a:prstGeom>
          <a:noFill/>
        </p:spPr>
        <p:txBody>
          <a:bodyPr wrap="square" rtlCol="0">
            <a:spAutoFit/>
          </a:bodyPr>
          <a:lstStyle/>
          <a:p>
            <a:r>
              <a:rPr kumimoji="1" lang="ja-JP" altLang="en-US" dirty="0" smtClean="0">
                <a:solidFill>
                  <a:schemeClr val="accent1">
                    <a:lumMod val="75000"/>
                  </a:schemeClr>
                </a:solidFill>
              </a:rPr>
              <a:t>（ </a:t>
            </a:r>
            <a:r>
              <a:rPr lang="ja-JP" altLang="en-US" dirty="0" smtClean="0">
                <a:solidFill>
                  <a:schemeClr val="accent1">
                    <a:lumMod val="75000"/>
                  </a:schemeClr>
                </a:solidFill>
              </a:rPr>
              <a:t>全体を統合するために </a:t>
            </a:r>
            <a:r>
              <a:rPr lang="en-US" altLang="ja-JP" dirty="0" smtClean="0">
                <a:solidFill>
                  <a:srgbClr val="FF0000"/>
                </a:solidFill>
              </a:rPr>
              <a:t>Renesas</a:t>
            </a:r>
            <a:r>
              <a:rPr lang="ja-JP" altLang="en-US" dirty="0" smtClean="0">
                <a:solidFill>
                  <a:srgbClr val="FF0000"/>
                </a:solidFill>
              </a:rPr>
              <a:t> が主体的に働きかける </a:t>
            </a:r>
            <a:r>
              <a:rPr lang="ja-JP" altLang="en-US" dirty="0" smtClean="0">
                <a:solidFill>
                  <a:schemeClr val="accent1">
                    <a:lumMod val="75000"/>
                  </a:schemeClr>
                </a:solidFill>
              </a:rPr>
              <a:t>ことが重要 ）</a:t>
            </a:r>
            <a:endParaRPr kumimoji="1" lang="ja-JP" altLang="en-US" sz="2000" dirty="0">
              <a:solidFill>
                <a:schemeClr val="accent1">
                  <a:lumMod val="75000"/>
                </a:schemeClr>
              </a:solidFill>
            </a:endParaRPr>
          </a:p>
        </p:txBody>
      </p:sp>
      <p:sp>
        <p:nvSpPr>
          <p:cNvPr id="59" name="テキスト ボックス 58"/>
          <p:cNvSpPr txBox="1"/>
          <p:nvPr/>
        </p:nvSpPr>
        <p:spPr>
          <a:xfrm>
            <a:off x="1928794" y="1928802"/>
            <a:ext cx="2786082" cy="523220"/>
          </a:xfrm>
          <a:prstGeom prst="rect">
            <a:avLst/>
          </a:prstGeom>
          <a:noFill/>
        </p:spPr>
        <p:txBody>
          <a:bodyPr wrap="square" rtlCol="0">
            <a:spAutoFit/>
          </a:bodyPr>
          <a:lstStyle/>
          <a:p>
            <a:r>
              <a:rPr kumimoji="1" lang="en-US" altLang="ja-JP" sz="1400" dirty="0" smtClean="0">
                <a:solidFill>
                  <a:srgbClr val="FF0000"/>
                </a:solidFill>
                <a:latin typeface="+mj-lt"/>
              </a:rPr>
              <a:t>Renesas</a:t>
            </a:r>
            <a:r>
              <a:rPr kumimoji="1" lang="ja-JP" altLang="en-US" sz="1400" dirty="0" smtClean="0">
                <a:solidFill>
                  <a:srgbClr val="FF0000"/>
                </a:solidFill>
                <a:latin typeface="+mj-lt"/>
              </a:rPr>
              <a:t> 各リージョンには</a:t>
            </a:r>
            <a:r>
              <a:rPr kumimoji="1" lang="en-US" altLang="ja-JP" sz="1400" dirty="0" smtClean="0">
                <a:solidFill>
                  <a:srgbClr val="FF0000"/>
                </a:solidFill>
                <a:latin typeface="+mj-lt"/>
              </a:rPr>
              <a:t/>
            </a:r>
            <a:br>
              <a:rPr kumimoji="1" lang="en-US" altLang="ja-JP" sz="1400" dirty="0" smtClean="0">
                <a:solidFill>
                  <a:srgbClr val="FF0000"/>
                </a:solidFill>
                <a:latin typeface="+mj-lt"/>
              </a:rPr>
            </a:br>
            <a:r>
              <a:rPr kumimoji="1" lang="en-US" altLang="ja-JP" sz="1400" dirty="0" smtClean="0">
                <a:solidFill>
                  <a:srgbClr val="FF0000"/>
                </a:solidFill>
                <a:latin typeface="+mj-lt"/>
              </a:rPr>
              <a:t>Linux</a:t>
            </a:r>
            <a:r>
              <a:rPr kumimoji="1" lang="ja-JP" altLang="en-US" sz="1400" dirty="0" smtClean="0">
                <a:solidFill>
                  <a:srgbClr val="FF0000"/>
                </a:solidFill>
                <a:latin typeface="+mj-lt"/>
              </a:rPr>
              <a:t> </a:t>
            </a:r>
            <a:r>
              <a:rPr kumimoji="1" lang="en-US" altLang="ja-JP" sz="1400" dirty="0" smtClean="0">
                <a:solidFill>
                  <a:srgbClr val="FF0000"/>
                </a:solidFill>
                <a:latin typeface="+mj-lt"/>
              </a:rPr>
              <a:t>SI</a:t>
            </a:r>
            <a:r>
              <a:rPr kumimoji="1" lang="ja-JP" altLang="en-US" sz="1400" dirty="0" smtClean="0">
                <a:solidFill>
                  <a:srgbClr val="FF0000"/>
                </a:solidFill>
                <a:latin typeface="+mj-lt"/>
              </a:rPr>
              <a:t> 対応窓口が必要</a:t>
            </a:r>
            <a:endParaRPr kumimoji="1" lang="ja-JP" altLang="en-US" sz="1400" dirty="0">
              <a:solidFill>
                <a:srgbClr val="FF0000"/>
              </a:solidFill>
              <a:latin typeface="+mj-lt"/>
            </a:endParaRPr>
          </a:p>
        </p:txBody>
      </p:sp>
      <p:sp>
        <p:nvSpPr>
          <p:cNvPr id="60" name="テキスト ボックス 59"/>
          <p:cNvSpPr txBox="1"/>
          <p:nvPr/>
        </p:nvSpPr>
        <p:spPr>
          <a:xfrm>
            <a:off x="1995469" y="3833815"/>
            <a:ext cx="2786082" cy="523220"/>
          </a:xfrm>
          <a:prstGeom prst="rect">
            <a:avLst/>
          </a:prstGeom>
          <a:noFill/>
        </p:spPr>
        <p:txBody>
          <a:bodyPr wrap="square" rtlCol="0">
            <a:spAutoFit/>
          </a:bodyPr>
          <a:lstStyle/>
          <a:p>
            <a:r>
              <a:rPr kumimoji="1" lang="en-US" altLang="ja-JP" sz="1400" dirty="0" smtClean="0">
                <a:solidFill>
                  <a:srgbClr val="FF0000"/>
                </a:solidFill>
                <a:latin typeface="+mj-lt"/>
              </a:rPr>
              <a:t>Renesas</a:t>
            </a:r>
            <a:r>
              <a:rPr kumimoji="1" lang="ja-JP" altLang="en-US" sz="1400" dirty="0" smtClean="0">
                <a:solidFill>
                  <a:srgbClr val="FF0000"/>
                </a:solidFill>
                <a:latin typeface="+mj-lt"/>
              </a:rPr>
              <a:t> の要素技術開発</a:t>
            </a:r>
            <a:r>
              <a:rPr kumimoji="1" lang="en-US" altLang="ja-JP" sz="1400" dirty="0" smtClean="0">
                <a:solidFill>
                  <a:srgbClr val="FF0000"/>
                </a:solidFill>
                <a:latin typeface="+mj-lt"/>
              </a:rPr>
              <a:t/>
            </a:r>
            <a:br>
              <a:rPr kumimoji="1" lang="en-US" altLang="ja-JP" sz="1400" dirty="0" smtClean="0">
                <a:solidFill>
                  <a:srgbClr val="FF0000"/>
                </a:solidFill>
                <a:latin typeface="+mj-lt"/>
              </a:rPr>
            </a:br>
            <a:r>
              <a:rPr kumimoji="1" lang="ja-JP" altLang="en-US" sz="1400" dirty="0" smtClean="0">
                <a:solidFill>
                  <a:srgbClr val="FF0000"/>
                </a:solidFill>
                <a:latin typeface="+mj-lt"/>
              </a:rPr>
              <a:t>は </a:t>
            </a:r>
            <a:r>
              <a:rPr kumimoji="1" lang="en-US" altLang="ja-JP" sz="1400" dirty="0" err="1" smtClean="0">
                <a:solidFill>
                  <a:srgbClr val="FF0000"/>
                </a:solidFill>
                <a:latin typeface="+mj-lt"/>
              </a:rPr>
              <a:t>Sier</a:t>
            </a:r>
            <a:r>
              <a:rPr kumimoji="1" lang="ja-JP" altLang="en-US" sz="1400" dirty="0" smtClean="0">
                <a:solidFill>
                  <a:srgbClr val="FF0000"/>
                </a:solidFill>
                <a:latin typeface="+mj-lt"/>
              </a:rPr>
              <a:t> の業務と競合しない</a:t>
            </a:r>
            <a:endParaRPr kumimoji="1" lang="ja-JP" altLang="en-US" sz="1400" dirty="0">
              <a:solidFill>
                <a:srgbClr val="FF0000"/>
              </a:solidFill>
              <a:latin typeface="+mj-lt"/>
            </a:endParaRPr>
          </a:p>
        </p:txBody>
      </p:sp>
      <p:pic>
        <p:nvPicPr>
          <p:cNvPr id="61" name="Picture 30" descr="mpc_small_logo"/>
          <p:cNvPicPr>
            <a:picLocks noChangeAspect="1" noChangeArrowheads="1"/>
          </p:cNvPicPr>
          <p:nvPr/>
        </p:nvPicPr>
        <p:blipFill>
          <a:blip r:embed="rId3"/>
          <a:srcRect/>
          <a:stretch>
            <a:fillRect/>
          </a:stretch>
        </p:blipFill>
        <p:spPr bwMode="auto">
          <a:xfrm>
            <a:off x="6653227" y="3543301"/>
            <a:ext cx="509583" cy="509583"/>
          </a:xfrm>
          <a:prstGeom prst="rect">
            <a:avLst/>
          </a:prstGeom>
          <a:noFill/>
        </p:spPr>
      </p:pic>
      <p:pic>
        <p:nvPicPr>
          <p:cNvPr id="4098" name="Picture 2"/>
          <p:cNvPicPr>
            <a:picLocks noChangeAspect="1" noChangeArrowheads="1"/>
          </p:cNvPicPr>
          <p:nvPr/>
        </p:nvPicPr>
        <p:blipFill>
          <a:blip r:embed="rId4"/>
          <a:srcRect/>
          <a:stretch>
            <a:fillRect/>
          </a:stretch>
        </p:blipFill>
        <p:spPr bwMode="auto">
          <a:xfrm>
            <a:off x="6572264" y="2214554"/>
            <a:ext cx="1233489" cy="305490"/>
          </a:xfrm>
          <a:prstGeom prst="rect">
            <a:avLst/>
          </a:prstGeom>
          <a:noFill/>
          <a:ln w="9525">
            <a:noFill/>
            <a:miter lim="800000"/>
            <a:headEnd/>
            <a:tailEnd/>
          </a:ln>
          <a:effectLst/>
        </p:spPr>
      </p:pic>
      <p:pic>
        <p:nvPicPr>
          <p:cNvPr id="4099" name="Picture 3"/>
          <p:cNvPicPr>
            <a:picLocks noChangeAspect="1" noChangeArrowheads="1"/>
          </p:cNvPicPr>
          <p:nvPr/>
        </p:nvPicPr>
        <p:blipFill>
          <a:blip r:embed="rId5"/>
          <a:srcRect/>
          <a:stretch>
            <a:fillRect/>
          </a:stretch>
        </p:blipFill>
        <p:spPr bwMode="auto">
          <a:xfrm>
            <a:off x="5643570" y="1071546"/>
            <a:ext cx="794906" cy="38576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正方形/長方形 5"/>
          <p:cNvSpPr/>
          <p:nvPr/>
        </p:nvSpPr>
        <p:spPr bwMode="auto">
          <a:xfrm>
            <a:off x="571472" y="2357430"/>
            <a:ext cx="7929618" cy="1785950"/>
          </a:xfrm>
          <a:prstGeom prst="rect">
            <a:avLst/>
          </a:prstGeom>
          <a:solidFill>
            <a:schemeClr val="accent5">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 name="正方形/長方形 4"/>
          <p:cNvSpPr/>
          <p:nvPr/>
        </p:nvSpPr>
        <p:spPr bwMode="auto">
          <a:xfrm>
            <a:off x="214282" y="4357694"/>
            <a:ext cx="8643998" cy="1785950"/>
          </a:xfrm>
          <a:prstGeom prst="rect">
            <a:avLst/>
          </a:prstGeom>
          <a:solidFill>
            <a:srgbClr val="FFFF99"/>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 name="タイトル 1"/>
          <p:cNvSpPr>
            <a:spLocks noGrp="1"/>
          </p:cNvSpPr>
          <p:nvPr>
            <p:ph type="title"/>
          </p:nvPr>
        </p:nvSpPr>
        <p:spPr/>
        <p:txBody>
          <a:bodyPr/>
          <a:lstStyle/>
          <a:p>
            <a:r>
              <a:rPr lang="ja-JP" altLang="en-US" dirty="0" smtClean="0"/>
              <a:t>欧州</a:t>
            </a:r>
            <a:r>
              <a:rPr kumimoji="1" lang="ja-JP" altLang="en-US" dirty="0" smtClean="0"/>
              <a:t>圏対応 </a:t>
            </a:r>
            <a:r>
              <a:rPr kumimoji="1" lang="ja-JP" altLang="en-US" sz="2000" dirty="0" smtClean="0"/>
              <a:t>（ </a:t>
            </a:r>
            <a:r>
              <a:rPr lang="ja-JP" altLang="en-US" sz="2000" dirty="0" smtClean="0"/>
              <a:t>手始めに </a:t>
            </a:r>
            <a:r>
              <a:rPr kumimoji="1" lang="en-US" altLang="ja-JP" sz="2000" dirty="0" smtClean="0"/>
              <a:t>MPC Data </a:t>
            </a:r>
            <a:r>
              <a:rPr kumimoji="1" lang="ja-JP" altLang="en-US" sz="2000" dirty="0" smtClean="0"/>
              <a:t>との</a:t>
            </a:r>
            <a:r>
              <a:rPr lang="ja-JP" altLang="en-US" sz="2000" dirty="0" smtClean="0"/>
              <a:t>会話</a:t>
            </a:r>
            <a:r>
              <a:rPr kumimoji="1" lang="ja-JP" altLang="en-US" sz="2000" dirty="0" smtClean="0"/>
              <a:t>をスタートした ）</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t>MPC Data </a:t>
            </a:r>
            <a:r>
              <a:rPr lang="ja-JP" altLang="en-US" dirty="0" smtClean="0"/>
              <a:t>は </a:t>
            </a:r>
            <a:r>
              <a:rPr lang="en-US" altLang="ja-JP" dirty="0" smtClean="0"/>
              <a:t>Renesas Platinum Partner </a:t>
            </a:r>
            <a:r>
              <a:rPr lang="ja-JP" altLang="en-US" dirty="0" smtClean="0"/>
              <a:t>認定を契機に、一時低調になっていた </a:t>
            </a:r>
            <a:r>
              <a:rPr lang="en-US" altLang="ja-JP" dirty="0" smtClean="0">
                <a:solidFill>
                  <a:srgbClr val="FF0000"/>
                </a:solidFill>
              </a:rPr>
              <a:t>SH-Linux SI </a:t>
            </a:r>
            <a:r>
              <a:rPr lang="ja-JP" altLang="en-US" dirty="0" smtClean="0">
                <a:solidFill>
                  <a:srgbClr val="FF0000"/>
                </a:solidFill>
              </a:rPr>
              <a:t>業務を再構築中</a:t>
            </a:r>
            <a:r>
              <a:rPr lang="ja-JP" altLang="en-US" dirty="0" smtClean="0"/>
              <a:t>　（ </a:t>
            </a:r>
            <a:r>
              <a:rPr lang="en-US" altLang="ja-JP" dirty="0" smtClean="0"/>
              <a:t>www.shlinux.com </a:t>
            </a:r>
            <a:r>
              <a:rPr lang="ja-JP" altLang="en-US" dirty="0" smtClean="0"/>
              <a:t>を全面更新済み ）</a:t>
            </a:r>
            <a:r>
              <a:rPr lang="en-US" altLang="ja-JP" dirty="0" smtClean="0"/>
              <a:t/>
            </a:r>
            <a:br>
              <a:rPr lang="en-US" altLang="ja-JP" dirty="0" smtClean="0"/>
            </a:br>
            <a:r>
              <a:rPr lang="ja-JP" altLang="en-US" dirty="0" smtClean="0"/>
              <a:t>→ 顧客の</a:t>
            </a:r>
            <a:r>
              <a:rPr lang="en-US" altLang="ja-JP" dirty="0" smtClean="0"/>
              <a:t>DL</a:t>
            </a:r>
            <a:r>
              <a:rPr lang="ja-JP" altLang="en-US" dirty="0" smtClean="0"/>
              <a:t>状況から </a:t>
            </a:r>
            <a:r>
              <a:rPr lang="ja-JP" altLang="en-US" dirty="0" smtClean="0">
                <a:solidFill>
                  <a:srgbClr val="FF0000"/>
                </a:solidFill>
              </a:rPr>
              <a:t>ビジネスポテンシャルは大きい </a:t>
            </a:r>
            <a:r>
              <a:rPr lang="ja-JP" altLang="en-US" dirty="0" smtClean="0"/>
              <a:t>と </a:t>
            </a:r>
            <a:r>
              <a:rPr lang="en-US" altLang="ja-JP" dirty="0" smtClean="0"/>
              <a:t>MPC </a:t>
            </a:r>
            <a:r>
              <a:rPr lang="ja-JP" altLang="en-US" dirty="0" smtClean="0"/>
              <a:t>は期待</a:t>
            </a:r>
            <a:endParaRPr lang="en-US" altLang="ja-JP" dirty="0" smtClean="0"/>
          </a:p>
          <a:p>
            <a:endParaRPr lang="en-US" altLang="ja-JP" sz="1800" dirty="0" smtClean="0"/>
          </a:p>
          <a:p>
            <a:pPr lvl="1">
              <a:buNone/>
            </a:pPr>
            <a:r>
              <a:rPr lang="ja-JP" altLang="en-US" sz="1800" dirty="0" smtClean="0">
                <a:solidFill>
                  <a:schemeClr val="accent1">
                    <a:lumMod val="75000"/>
                  </a:schemeClr>
                </a:solidFill>
              </a:rPr>
              <a:t>① </a:t>
            </a:r>
            <a:r>
              <a:rPr lang="en-US" altLang="ja-JP" sz="1800" dirty="0" smtClean="0">
                <a:solidFill>
                  <a:schemeClr val="accent1">
                    <a:lumMod val="75000"/>
                  </a:schemeClr>
                </a:solidFill>
              </a:rPr>
              <a:t>SH-2A Linux RSK </a:t>
            </a:r>
            <a:r>
              <a:rPr lang="ja-JP" altLang="en-US" sz="1800" dirty="0" smtClean="0">
                <a:solidFill>
                  <a:schemeClr val="accent1">
                    <a:lumMod val="75000"/>
                  </a:schemeClr>
                </a:solidFill>
              </a:rPr>
              <a:t>ボード用 </a:t>
            </a:r>
            <a:r>
              <a:rPr lang="en-US" altLang="ja-JP" sz="1800" dirty="0" smtClean="0">
                <a:solidFill>
                  <a:schemeClr val="accent1">
                    <a:lumMod val="75000"/>
                  </a:schemeClr>
                </a:solidFill>
              </a:rPr>
              <a:t>BSP </a:t>
            </a:r>
            <a:r>
              <a:rPr lang="ja-JP" altLang="en-US" sz="1800" dirty="0" smtClean="0">
                <a:solidFill>
                  <a:schemeClr val="accent1">
                    <a:lumMod val="75000"/>
                  </a:schemeClr>
                </a:solidFill>
              </a:rPr>
              <a:t>リリース （</a:t>
            </a:r>
            <a:r>
              <a:rPr lang="en-US" altLang="ja-JP" sz="1800" dirty="0" smtClean="0">
                <a:solidFill>
                  <a:schemeClr val="accent1">
                    <a:lumMod val="75000"/>
                  </a:schemeClr>
                </a:solidFill>
              </a:rPr>
              <a:t>Mc</a:t>
            </a:r>
            <a:r>
              <a:rPr lang="ja-JP" altLang="en-US" sz="1800" dirty="0" smtClean="0">
                <a:solidFill>
                  <a:schemeClr val="accent1">
                    <a:lumMod val="75000"/>
                  </a:schemeClr>
                </a:solidFill>
              </a:rPr>
              <a:t>技 が開発したもの）</a:t>
            </a:r>
            <a:endParaRPr lang="en-US" altLang="ja-JP" sz="1800" dirty="0" smtClean="0">
              <a:solidFill>
                <a:schemeClr val="accent1">
                  <a:lumMod val="75000"/>
                </a:schemeClr>
              </a:solidFill>
            </a:endParaRPr>
          </a:p>
          <a:p>
            <a:pPr lvl="1">
              <a:buNone/>
            </a:pPr>
            <a:r>
              <a:rPr lang="ja-JP" altLang="en-US" sz="1800" dirty="0" smtClean="0">
                <a:solidFill>
                  <a:schemeClr val="accent1">
                    <a:lumMod val="75000"/>
                  </a:schemeClr>
                </a:solidFill>
              </a:rPr>
              <a:t>② </a:t>
            </a:r>
            <a:r>
              <a:rPr lang="en-US" altLang="ja-JP" sz="1800" dirty="0" smtClean="0">
                <a:solidFill>
                  <a:schemeClr val="accent1">
                    <a:lumMod val="75000"/>
                  </a:schemeClr>
                </a:solidFill>
              </a:rPr>
              <a:t>SH-</a:t>
            </a:r>
            <a:r>
              <a:rPr lang="en-US" altLang="ja-JP" sz="1800" dirty="0" err="1" smtClean="0">
                <a:solidFill>
                  <a:schemeClr val="accent1">
                    <a:lumMod val="75000"/>
                  </a:schemeClr>
                </a:solidFill>
              </a:rPr>
              <a:t>MobileR</a:t>
            </a:r>
            <a:r>
              <a:rPr lang="en-US" altLang="ja-JP" sz="1800" dirty="0" smtClean="0">
                <a:solidFill>
                  <a:schemeClr val="accent1">
                    <a:lumMod val="75000"/>
                  </a:schemeClr>
                </a:solidFill>
              </a:rPr>
              <a:t> </a:t>
            </a:r>
            <a:r>
              <a:rPr lang="en-US" altLang="ja-JP" sz="1800" dirty="0" err="1" smtClean="0">
                <a:solidFill>
                  <a:schemeClr val="accent1">
                    <a:lumMod val="75000"/>
                  </a:schemeClr>
                </a:solidFill>
              </a:rPr>
              <a:t>Migo</a:t>
            </a:r>
            <a:r>
              <a:rPr lang="en-US" altLang="ja-JP" sz="1800" dirty="0" smtClean="0">
                <a:solidFill>
                  <a:schemeClr val="accent1">
                    <a:lumMod val="75000"/>
                  </a:schemeClr>
                </a:solidFill>
              </a:rPr>
              <a:t>-R </a:t>
            </a:r>
            <a:r>
              <a:rPr lang="ja-JP" altLang="en-US" sz="1800" dirty="0" smtClean="0">
                <a:solidFill>
                  <a:schemeClr val="accent1">
                    <a:lumMod val="75000"/>
                  </a:schemeClr>
                </a:solidFill>
              </a:rPr>
              <a:t>ボード用 </a:t>
            </a:r>
            <a:r>
              <a:rPr lang="en-US" altLang="ja-JP" sz="1800" dirty="0" smtClean="0">
                <a:solidFill>
                  <a:schemeClr val="accent1">
                    <a:lumMod val="75000"/>
                  </a:schemeClr>
                </a:solidFill>
              </a:rPr>
              <a:t>Linux BSP </a:t>
            </a:r>
            <a:r>
              <a:rPr lang="ja-JP" altLang="en-US" sz="1800" dirty="0" smtClean="0">
                <a:solidFill>
                  <a:schemeClr val="accent1">
                    <a:lumMod val="75000"/>
                  </a:schemeClr>
                </a:solidFill>
              </a:rPr>
              <a:t>（ </a:t>
            </a:r>
            <a:r>
              <a:rPr lang="en-US" altLang="ja-JP" sz="1800" dirty="0" smtClean="0">
                <a:solidFill>
                  <a:schemeClr val="accent1">
                    <a:lumMod val="75000"/>
                  </a:schemeClr>
                </a:solidFill>
              </a:rPr>
              <a:t>KENATI </a:t>
            </a:r>
            <a:r>
              <a:rPr lang="ja-JP" altLang="en-US" sz="1800" dirty="0" smtClean="0">
                <a:solidFill>
                  <a:schemeClr val="accent1">
                    <a:lumMod val="75000"/>
                  </a:schemeClr>
                </a:solidFill>
              </a:rPr>
              <a:t>が開発したもの）</a:t>
            </a:r>
            <a:endParaRPr lang="en-US" altLang="ja-JP" sz="1800" dirty="0" smtClean="0">
              <a:solidFill>
                <a:schemeClr val="accent1">
                  <a:lumMod val="75000"/>
                </a:schemeClr>
              </a:solidFill>
            </a:endParaRPr>
          </a:p>
          <a:p>
            <a:pPr lvl="1">
              <a:buNone/>
            </a:pPr>
            <a:r>
              <a:rPr lang="ja-JP" altLang="en-US" sz="1800" dirty="0" smtClean="0">
                <a:solidFill>
                  <a:schemeClr val="accent1">
                    <a:lumMod val="75000"/>
                  </a:schemeClr>
                </a:solidFill>
              </a:rPr>
              <a:t>③ </a:t>
            </a:r>
            <a:r>
              <a:rPr lang="en-US" altLang="ja-JP" sz="1800" dirty="0" smtClean="0">
                <a:solidFill>
                  <a:schemeClr val="accent1">
                    <a:lumMod val="75000"/>
                  </a:schemeClr>
                </a:solidFill>
              </a:rPr>
              <a:t>SH7780 RTE SDK </a:t>
            </a:r>
            <a:r>
              <a:rPr lang="ja-JP" altLang="en-US" sz="1800" dirty="0" smtClean="0">
                <a:solidFill>
                  <a:schemeClr val="accent1">
                    <a:lumMod val="75000"/>
                  </a:schemeClr>
                </a:solidFill>
              </a:rPr>
              <a:t>ボード用 </a:t>
            </a:r>
            <a:r>
              <a:rPr lang="en-US" altLang="ja-JP" sz="1800" dirty="0" smtClean="0">
                <a:solidFill>
                  <a:schemeClr val="accent1">
                    <a:lumMod val="75000"/>
                  </a:schemeClr>
                </a:solidFill>
              </a:rPr>
              <a:t>BSP </a:t>
            </a:r>
            <a:r>
              <a:rPr lang="ja-JP" altLang="en-US" sz="1800" dirty="0" smtClean="0">
                <a:solidFill>
                  <a:schemeClr val="accent1">
                    <a:lumMod val="75000"/>
                  </a:schemeClr>
                </a:solidFill>
              </a:rPr>
              <a:t>独自に開発中</a:t>
            </a:r>
            <a:endParaRPr lang="en-US" altLang="ja-JP" sz="1800" dirty="0" smtClean="0">
              <a:solidFill>
                <a:schemeClr val="accent1">
                  <a:lumMod val="75000"/>
                </a:schemeClr>
              </a:solidFill>
            </a:endParaRPr>
          </a:p>
          <a:p>
            <a:pPr lvl="1">
              <a:buNone/>
            </a:pPr>
            <a:r>
              <a:rPr lang="ja-JP" altLang="en-US" sz="1800" dirty="0" smtClean="0">
                <a:solidFill>
                  <a:schemeClr val="accent1">
                    <a:lumMod val="75000"/>
                  </a:schemeClr>
                </a:solidFill>
              </a:rPr>
              <a:t>④ </a:t>
            </a:r>
            <a:r>
              <a:rPr lang="en-US" altLang="ja-JP" sz="1800" dirty="0" smtClean="0">
                <a:solidFill>
                  <a:schemeClr val="accent1">
                    <a:lumMod val="75000"/>
                  </a:schemeClr>
                </a:solidFill>
              </a:rPr>
              <a:t>SH7721 </a:t>
            </a:r>
            <a:r>
              <a:rPr lang="ja-JP" altLang="en-US" sz="1800" dirty="0" smtClean="0">
                <a:solidFill>
                  <a:schemeClr val="accent1">
                    <a:lumMod val="75000"/>
                  </a:schemeClr>
                </a:solidFill>
              </a:rPr>
              <a:t>（</a:t>
            </a:r>
            <a:r>
              <a:rPr lang="en-US" altLang="ja-JP" sz="1800" dirty="0" smtClean="0">
                <a:solidFill>
                  <a:schemeClr val="accent1">
                    <a:lumMod val="75000"/>
                  </a:schemeClr>
                </a:solidFill>
              </a:rPr>
              <a:t>SH-3</a:t>
            </a:r>
            <a:r>
              <a:rPr lang="ja-JP" altLang="en-US" sz="1800" dirty="0" smtClean="0">
                <a:solidFill>
                  <a:schemeClr val="accent1">
                    <a:lumMod val="75000"/>
                  </a:schemeClr>
                </a:solidFill>
              </a:rPr>
              <a:t>） </a:t>
            </a:r>
            <a:r>
              <a:rPr lang="en-US" altLang="ja-JP" sz="1800" dirty="0" smtClean="0">
                <a:solidFill>
                  <a:schemeClr val="accent1">
                    <a:lumMod val="75000"/>
                  </a:schemeClr>
                </a:solidFill>
              </a:rPr>
              <a:t>Solution Engine </a:t>
            </a:r>
            <a:r>
              <a:rPr lang="ja-JP" altLang="en-US" sz="1800" dirty="0" smtClean="0">
                <a:solidFill>
                  <a:schemeClr val="accent1">
                    <a:lumMod val="75000"/>
                  </a:schemeClr>
                </a:solidFill>
              </a:rPr>
              <a:t>用 </a:t>
            </a:r>
            <a:r>
              <a:rPr lang="en-US" altLang="ja-JP" sz="1800" dirty="0" smtClean="0">
                <a:solidFill>
                  <a:schemeClr val="accent1">
                    <a:lumMod val="75000"/>
                  </a:schemeClr>
                </a:solidFill>
              </a:rPr>
              <a:t>BSP </a:t>
            </a:r>
            <a:r>
              <a:rPr lang="ja-JP" altLang="en-US" sz="1800" dirty="0" smtClean="0">
                <a:solidFill>
                  <a:schemeClr val="accent1">
                    <a:lumMod val="75000"/>
                  </a:schemeClr>
                </a:solidFill>
              </a:rPr>
              <a:t>を開発予定</a:t>
            </a:r>
            <a:endParaRPr lang="en-US" altLang="ja-JP" sz="1800" dirty="0" smtClean="0">
              <a:solidFill>
                <a:schemeClr val="accent1">
                  <a:lumMod val="75000"/>
                </a:schemeClr>
              </a:solidFill>
            </a:endParaRPr>
          </a:p>
          <a:p>
            <a:pPr lvl="1">
              <a:buNone/>
            </a:pPr>
            <a:r>
              <a:rPr lang="ja-JP" altLang="en-US" sz="1800" dirty="0" smtClean="0">
                <a:solidFill>
                  <a:schemeClr val="accent1">
                    <a:lumMod val="75000"/>
                  </a:schemeClr>
                </a:solidFill>
              </a:rPr>
              <a:t>　　　　　　　　　　　　　　　　　 </a:t>
            </a:r>
            <a:r>
              <a:rPr lang="ja-JP" altLang="en-US" sz="1800" dirty="0" smtClean="0">
                <a:solidFill>
                  <a:schemeClr val="bg2">
                    <a:lumMod val="10000"/>
                  </a:schemeClr>
                </a:solidFill>
              </a:rPr>
              <a:t>現在 </a:t>
            </a:r>
            <a:r>
              <a:rPr lang="en-US" altLang="ja-JP" sz="1800" dirty="0" smtClean="0">
                <a:solidFill>
                  <a:schemeClr val="bg2">
                    <a:lumMod val="10000"/>
                  </a:schemeClr>
                </a:solidFill>
              </a:rPr>
              <a:t>MPC Data </a:t>
            </a:r>
            <a:r>
              <a:rPr lang="ja-JP" altLang="en-US" sz="1800" dirty="0" smtClean="0">
                <a:solidFill>
                  <a:schemeClr val="bg2">
                    <a:lumMod val="10000"/>
                  </a:schemeClr>
                </a:solidFill>
              </a:rPr>
              <a:t>がプロモートしているソリューション</a:t>
            </a:r>
            <a:r>
              <a:rPr lang="en-US" altLang="ja-JP" sz="1800" dirty="0" smtClean="0">
                <a:solidFill>
                  <a:schemeClr val="bg2">
                    <a:lumMod val="10000"/>
                  </a:schemeClr>
                </a:solidFill>
              </a:rPr>
              <a:t> </a:t>
            </a:r>
            <a:r>
              <a:rPr lang="en-US" altLang="ja-JP" sz="1800" dirty="0" smtClean="0">
                <a:solidFill>
                  <a:schemeClr val="accent1">
                    <a:lumMod val="75000"/>
                  </a:schemeClr>
                </a:solidFill>
              </a:rPr>
              <a:t/>
            </a:r>
            <a:br>
              <a:rPr lang="en-US" altLang="ja-JP" sz="1800" dirty="0" smtClean="0">
                <a:solidFill>
                  <a:schemeClr val="accent1">
                    <a:lumMod val="75000"/>
                  </a:schemeClr>
                </a:solidFill>
              </a:rPr>
            </a:br>
            <a:endParaRPr lang="en-US" altLang="ja-JP" dirty="0" smtClean="0"/>
          </a:p>
          <a:p>
            <a:pPr marL="0" indent="0">
              <a:buNone/>
            </a:pPr>
            <a:r>
              <a:rPr lang="en-US" altLang="ja-JP" sz="1800" dirty="0" smtClean="0">
                <a:solidFill>
                  <a:srgbClr val="FF0000"/>
                </a:solidFill>
              </a:rPr>
              <a:t>2007.11 </a:t>
            </a:r>
            <a:r>
              <a:rPr lang="ja-JP" altLang="en-US" sz="1800" dirty="0" smtClean="0">
                <a:solidFill>
                  <a:srgbClr val="FF0000"/>
                </a:solidFill>
              </a:rPr>
              <a:t>に </a:t>
            </a:r>
            <a:r>
              <a:rPr lang="en-US" altLang="ja-JP" sz="1800" dirty="0" smtClean="0">
                <a:solidFill>
                  <a:srgbClr val="FF0000"/>
                </a:solidFill>
              </a:rPr>
              <a:t>MPC Data</a:t>
            </a:r>
            <a:r>
              <a:rPr lang="ja-JP" altLang="en-US" sz="1800" dirty="0" err="1" smtClean="0">
                <a:solidFill>
                  <a:srgbClr val="FF0000"/>
                </a:solidFill>
              </a:rPr>
              <a:t>、</a:t>
            </a:r>
            <a:r>
              <a:rPr lang="en-US" altLang="ja-JP" sz="1800" dirty="0" smtClean="0">
                <a:solidFill>
                  <a:srgbClr val="FF0000"/>
                </a:solidFill>
              </a:rPr>
              <a:t>RTE </a:t>
            </a:r>
            <a:r>
              <a:rPr lang="ja-JP" altLang="en-US" sz="1800" dirty="0" smtClean="0">
                <a:solidFill>
                  <a:srgbClr val="FF0000"/>
                </a:solidFill>
              </a:rPr>
              <a:t>と </a:t>
            </a:r>
            <a:r>
              <a:rPr lang="en-US" altLang="ja-JP" sz="1800" dirty="0" smtClean="0">
                <a:solidFill>
                  <a:srgbClr val="FF0000"/>
                </a:solidFill>
              </a:rPr>
              <a:t>3</a:t>
            </a:r>
            <a:r>
              <a:rPr lang="ja-JP" altLang="en-US" sz="1800" dirty="0" smtClean="0">
                <a:solidFill>
                  <a:srgbClr val="FF0000"/>
                </a:solidFill>
              </a:rPr>
              <a:t>社打合せ実施</a:t>
            </a:r>
            <a:r>
              <a:rPr lang="en-US" altLang="ja-JP" sz="1800" dirty="0" smtClean="0">
                <a:solidFill>
                  <a:srgbClr val="FF0000"/>
                </a:solidFill>
              </a:rPr>
              <a:t/>
            </a:r>
            <a:br>
              <a:rPr lang="en-US" altLang="ja-JP" sz="1800" dirty="0" smtClean="0">
                <a:solidFill>
                  <a:srgbClr val="FF0000"/>
                </a:solidFill>
              </a:rPr>
            </a:br>
            <a:r>
              <a:rPr lang="en-US" altLang="ja-JP" sz="1800" u="sng" dirty="0" smtClean="0">
                <a:solidFill>
                  <a:srgbClr val="FF0000"/>
                </a:solidFill>
              </a:rPr>
              <a:t>Renesas </a:t>
            </a:r>
            <a:r>
              <a:rPr lang="ja-JP" altLang="en-US" sz="1800" u="sng" dirty="0" smtClean="0">
                <a:solidFill>
                  <a:srgbClr val="FF0000"/>
                </a:solidFill>
              </a:rPr>
              <a:t>自身が </a:t>
            </a:r>
            <a:r>
              <a:rPr lang="en-US" altLang="ja-JP" sz="1800" u="sng" dirty="0" smtClean="0">
                <a:solidFill>
                  <a:srgbClr val="FF0000"/>
                </a:solidFill>
              </a:rPr>
              <a:t>Linux community </a:t>
            </a:r>
            <a:r>
              <a:rPr lang="ja-JP" altLang="en-US" sz="1800" u="sng" dirty="0" smtClean="0">
                <a:solidFill>
                  <a:srgbClr val="FF0000"/>
                </a:solidFill>
              </a:rPr>
              <a:t>と連携しながら コア技術の整備を進めている事</a:t>
            </a:r>
            <a:r>
              <a:rPr lang="ja-JP" altLang="en-US" sz="1800" dirty="0" smtClean="0">
                <a:solidFill>
                  <a:srgbClr val="FF0000"/>
                </a:solidFill>
              </a:rPr>
              <a:t>を</a:t>
            </a:r>
            <a:r>
              <a:rPr lang="en-US" altLang="ja-JP" sz="1800" dirty="0" smtClean="0">
                <a:solidFill>
                  <a:srgbClr val="FF0000"/>
                </a:solidFill>
              </a:rPr>
              <a:t/>
            </a:r>
            <a:br>
              <a:rPr lang="en-US" altLang="ja-JP" sz="1800" dirty="0" smtClean="0">
                <a:solidFill>
                  <a:srgbClr val="FF0000"/>
                </a:solidFill>
              </a:rPr>
            </a:br>
            <a:r>
              <a:rPr lang="ja-JP" altLang="en-US" sz="1800" dirty="0" smtClean="0">
                <a:solidFill>
                  <a:srgbClr val="FF0000"/>
                </a:solidFill>
              </a:rPr>
              <a:t>紹介し、今後 </a:t>
            </a:r>
            <a:r>
              <a:rPr lang="en-US" altLang="ja-JP" sz="1800" dirty="0" smtClean="0">
                <a:solidFill>
                  <a:srgbClr val="FF0000"/>
                </a:solidFill>
              </a:rPr>
              <a:t>RSO </a:t>
            </a:r>
            <a:r>
              <a:rPr lang="ja-JP" altLang="en-US" sz="1800" dirty="0" smtClean="0">
                <a:solidFill>
                  <a:srgbClr val="FF0000"/>
                </a:solidFill>
              </a:rPr>
              <a:t>が開発したベース </a:t>
            </a:r>
            <a:r>
              <a:rPr lang="en-US" altLang="ja-JP" sz="1800" dirty="0" smtClean="0">
                <a:solidFill>
                  <a:srgbClr val="FF0000"/>
                </a:solidFill>
              </a:rPr>
              <a:t>BSP </a:t>
            </a:r>
            <a:r>
              <a:rPr lang="ja-JP" altLang="en-US" sz="1800" dirty="0" smtClean="0">
                <a:solidFill>
                  <a:srgbClr val="FF0000"/>
                </a:solidFill>
              </a:rPr>
              <a:t>を </a:t>
            </a:r>
            <a:r>
              <a:rPr lang="en-US" altLang="ja-JP" sz="1800" dirty="0" smtClean="0">
                <a:solidFill>
                  <a:srgbClr val="FF0000"/>
                </a:solidFill>
              </a:rPr>
              <a:t>MPC </a:t>
            </a:r>
            <a:r>
              <a:rPr lang="ja-JP" altLang="en-US" sz="1800" dirty="0" smtClean="0">
                <a:solidFill>
                  <a:srgbClr val="FF0000"/>
                </a:solidFill>
              </a:rPr>
              <a:t>に無償提供することを約束した。 </a:t>
            </a:r>
            <a:r>
              <a:rPr lang="en-US" altLang="ja-JP" sz="1800" dirty="0" smtClean="0">
                <a:solidFill>
                  <a:srgbClr val="FF0000"/>
                </a:solidFill>
              </a:rPr>
              <a:t/>
            </a:r>
            <a:br>
              <a:rPr lang="en-US" altLang="ja-JP" sz="1800" dirty="0" smtClean="0">
                <a:solidFill>
                  <a:srgbClr val="FF0000"/>
                </a:solidFill>
              </a:rPr>
            </a:br>
            <a:r>
              <a:rPr lang="ja-JP" altLang="en-US" sz="1800" dirty="0" smtClean="0">
                <a:solidFill>
                  <a:srgbClr val="FF0000"/>
                </a:solidFill>
              </a:rPr>
              <a:t>重複開発抑制によって </a:t>
            </a:r>
            <a:r>
              <a:rPr lang="en-US" altLang="ja-JP" sz="1800" dirty="0" smtClean="0">
                <a:solidFill>
                  <a:srgbClr val="FF0000"/>
                </a:solidFill>
              </a:rPr>
              <a:t>BSP </a:t>
            </a:r>
            <a:r>
              <a:rPr lang="ja-JP" altLang="en-US" sz="1800" dirty="0" smtClean="0">
                <a:solidFill>
                  <a:srgbClr val="FF0000"/>
                </a:solidFill>
              </a:rPr>
              <a:t>開発費用 （＝</a:t>
            </a:r>
            <a:r>
              <a:rPr lang="en-US" altLang="ja-JP" sz="1800" dirty="0" smtClean="0">
                <a:solidFill>
                  <a:srgbClr val="FF0000"/>
                </a:solidFill>
              </a:rPr>
              <a:t>RTE </a:t>
            </a:r>
            <a:r>
              <a:rPr lang="ja-JP" altLang="en-US" sz="1800" dirty="0" smtClean="0">
                <a:solidFill>
                  <a:srgbClr val="FF0000"/>
                </a:solidFill>
              </a:rPr>
              <a:t>の </a:t>
            </a:r>
            <a:r>
              <a:rPr lang="en-US" altLang="ja-JP" sz="1800" dirty="0" smtClean="0">
                <a:solidFill>
                  <a:srgbClr val="FF0000"/>
                </a:solidFill>
              </a:rPr>
              <a:t>Funding </a:t>
            </a:r>
            <a:r>
              <a:rPr lang="ja-JP" altLang="en-US" sz="1800" dirty="0" smtClean="0">
                <a:solidFill>
                  <a:srgbClr val="FF0000"/>
                </a:solidFill>
              </a:rPr>
              <a:t>） が削減されるだけでなく</a:t>
            </a:r>
            <a:r>
              <a:rPr lang="en-US" altLang="ja-JP" sz="1800" dirty="0" smtClean="0">
                <a:solidFill>
                  <a:srgbClr val="FF0000"/>
                </a:solidFill>
              </a:rPr>
              <a:t/>
            </a:r>
            <a:br>
              <a:rPr lang="en-US" altLang="ja-JP" sz="1800" dirty="0" smtClean="0">
                <a:solidFill>
                  <a:srgbClr val="FF0000"/>
                </a:solidFill>
              </a:rPr>
            </a:br>
            <a:r>
              <a:rPr lang="ja-JP" altLang="en-US" sz="1800" dirty="0" smtClean="0">
                <a:solidFill>
                  <a:srgbClr val="FF0000"/>
                </a:solidFill>
              </a:rPr>
              <a:t>全世界で共通のコードベースを利用することによる </a:t>
            </a:r>
            <a:r>
              <a:rPr lang="en-US" altLang="ja-JP" sz="1800" dirty="0" smtClean="0">
                <a:solidFill>
                  <a:srgbClr val="FF0000"/>
                </a:solidFill>
              </a:rPr>
              <a:t>W/W</a:t>
            </a:r>
            <a:r>
              <a:rPr lang="ja-JP" altLang="en-US" sz="1800" dirty="0" smtClean="0">
                <a:solidFill>
                  <a:srgbClr val="FF0000"/>
                </a:solidFill>
              </a:rPr>
              <a:t>シナジーも期待できると提案</a:t>
            </a:r>
            <a:r>
              <a:rPr lang="en-US" altLang="ja-JP" sz="1800" dirty="0" smtClean="0">
                <a:solidFill>
                  <a:srgbClr val="FF0000"/>
                </a:solidFill>
              </a:rPr>
              <a:t/>
            </a:r>
            <a:br>
              <a:rPr lang="en-US" altLang="ja-JP" sz="1800" dirty="0" smtClean="0">
                <a:solidFill>
                  <a:srgbClr val="FF0000"/>
                </a:solidFill>
              </a:rPr>
            </a:br>
            <a:r>
              <a:rPr lang="ja-JP" altLang="en-US" sz="1800" dirty="0" smtClean="0">
                <a:solidFill>
                  <a:srgbClr val="FF0000"/>
                </a:solidFill>
              </a:rPr>
              <a:t>→ まず連携モデルケースとして </a:t>
            </a:r>
            <a:r>
              <a:rPr lang="en-US" altLang="ja-JP" sz="1800" dirty="0" smtClean="0">
                <a:solidFill>
                  <a:srgbClr val="FF0000"/>
                </a:solidFill>
              </a:rPr>
              <a:t>SH7721 </a:t>
            </a:r>
            <a:r>
              <a:rPr lang="ja-JP" altLang="en-US" sz="1800" dirty="0" smtClean="0">
                <a:solidFill>
                  <a:srgbClr val="FF0000"/>
                </a:solidFill>
              </a:rPr>
              <a:t>用の ベース</a:t>
            </a:r>
            <a:r>
              <a:rPr lang="en-US" altLang="ja-JP" sz="1800" dirty="0" smtClean="0">
                <a:solidFill>
                  <a:srgbClr val="FF0000"/>
                </a:solidFill>
              </a:rPr>
              <a:t>BSP </a:t>
            </a:r>
            <a:r>
              <a:rPr lang="ja-JP" altLang="en-US" sz="1800" dirty="0" smtClean="0">
                <a:solidFill>
                  <a:srgbClr val="FF0000"/>
                </a:solidFill>
              </a:rPr>
              <a:t>を</a:t>
            </a:r>
            <a:r>
              <a:rPr lang="en-US" altLang="ja-JP" sz="1800" dirty="0" smtClean="0">
                <a:solidFill>
                  <a:srgbClr val="FF0000"/>
                </a:solidFill>
              </a:rPr>
              <a:t>12</a:t>
            </a:r>
            <a:r>
              <a:rPr lang="ja-JP" altLang="en-US" sz="1800" dirty="0" smtClean="0">
                <a:solidFill>
                  <a:srgbClr val="FF0000"/>
                </a:solidFill>
              </a:rPr>
              <a:t>月中に提供予定 </a:t>
            </a:r>
            <a:endParaRPr lang="en-US" altLang="ja-JP" sz="1800" dirty="0" smtClean="0">
              <a:solidFill>
                <a:srgbClr val="FF0000"/>
              </a:solidFill>
            </a:endParaRPr>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11</a:t>
            </a:fld>
            <a:endParaRPr kumimoji="1" lang="ja-JP" altLang="en-US"/>
          </a:p>
        </p:txBody>
      </p:sp>
      <p:pic>
        <p:nvPicPr>
          <p:cNvPr id="7" name="Picture 30" descr="mpc_small_logo"/>
          <p:cNvPicPr>
            <a:picLocks noChangeAspect="1" noChangeArrowheads="1"/>
          </p:cNvPicPr>
          <p:nvPr/>
        </p:nvPicPr>
        <p:blipFill>
          <a:blip r:embed="rId2"/>
          <a:srcRect/>
          <a:stretch>
            <a:fillRect/>
          </a:stretch>
        </p:blipFill>
        <p:spPr bwMode="auto">
          <a:xfrm>
            <a:off x="8143901" y="285728"/>
            <a:ext cx="714380" cy="714380"/>
          </a:xfrm>
          <a:prstGeom prst="rect">
            <a:avLst/>
          </a:prstGeom>
          <a:noFill/>
        </p:spPr>
      </p:pic>
      <p:sp>
        <p:nvSpPr>
          <p:cNvPr id="8" name="円形吹き出し 7"/>
          <p:cNvSpPr/>
          <p:nvPr/>
        </p:nvSpPr>
        <p:spPr bwMode="auto">
          <a:xfrm>
            <a:off x="7143768" y="4214818"/>
            <a:ext cx="1500198" cy="428628"/>
          </a:xfrm>
          <a:prstGeom prst="wedgeEllipseCallout">
            <a:avLst>
              <a:gd name="adj1" fmla="val -43055"/>
              <a:gd name="adj2" fmla="val 62500"/>
            </a:avLst>
          </a:prstGeom>
          <a:solidFill>
            <a:schemeClr val="accent3">
              <a:lumMod val="40000"/>
              <a:lumOff val="60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1600" b="0" i="0" u="none" strike="noStrike" cap="none" normalizeH="0" baseline="0" dirty="0" smtClean="0">
                <a:ln>
                  <a:noFill/>
                </a:ln>
                <a:solidFill>
                  <a:schemeClr val="tx1"/>
                </a:solidFill>
                <a:effectLst/>
                <a:latin typeface="Times New Roman" pitchFamily="18" charset="0"/>
                <a:ea typeface="ＭＳ Ｐゴシック" pitchFamily="50" charset="-128"/>
              </a:rPr>
              <a:t>認知度が低い</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　　　</a:t>
            </a:r>
            <a:r>
              <a:rPr kumimoji="1" lang="en-US" altLang="ja-JP" dirty="0" smtClean="0"/>
              <a:t>SH-Mobile KENATI Linux BSP </a:t>
            </a:r>
            <a:r>
              <a:rPr lang="ja-JP" altLang="en-US" dirty="0" smtClean="0"/>
              <a:t>資産継承計画</a:t>
            </a:r>
            <a:r>
              <a:rPr lang="en-US" altLang="ja-JP" dirty="0" smtClean="0"/>
              <a:t> (</a:t>
            </a:r>
            <a:r>
              <a:rPr lang="ja-JP" altLang="en-US" dirty="0" smtClean="0"/>
              <a:t>案</a:t>
            </a:r>
            <a:r>
              <a:rPr lang="en-US" altLang="ja-JP" dirty="0" smtClean="0"/>
              <a:t>)</a:t>
            </a:r>
            <a:r>
              <a:rPr lang="en-US" altLang="ja-JP" sz="1800" dirty="0" smtClean="0"/>
              <a:t/>
            </a:r>
            <a:br>
              <a:rPr lang="en-US" altLang="ja-JP" sz="1800" dirty="0" smtClean="0"/>
            </a:br>
            <a:r>
              <a:rPr lang="en-US" altLang="ja-JP" sz="1800" dirty="0" smtClean="0"/>
              <a:t>       </a:t>
            </a:r>
            <a:r>
              <a:rPr lang="ja-JP" altLang="en-US" sz="1800" dirty="0" smtClean="0"/>
              <a:t>　</a:t>
            </a:r>
            <a:r>
              <a:rPr lang="en-US" altLang="ja-JP" sz="1800" dirty="0" smtClean="0"/>
              <a:t>( </a:t>
            </a:r>
            <a:r>
              <a:rPr lang="ja-JP" altLang="en-US" sz="1800" dirty="0" smtClean="0"/>
              <a:t>各ソフトウエア部品を最新版のコミュニティコードに入れ替え ）</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12</a:t>
            </a:fld>
            <a:endParaRPr kumimoji="1" lang="ja-JP" altLang="en-US"/>
          </a:p>
        </p:txBody>
      </p:sp>
      <p:graphicFrame>
        <p:nvGraphicFramePr>
          <p:cNvPr id="12" name="コンテンツ プレースホルダ 11"/>
          <p:cNvGraphicFramePr>
            <a:graphicFrameLocks noGrp="1"/>
          </p:cNvGraphicFramePr>
          <p:nvPr>
            <p:ph idx="1"/>
          </p:nvPr>
        </p:nvGraphicFramePr>
        <p:xfrm>
          <a:off x="642911" y="1047733"/>
          <a:ext cx="8215370" cy="4053840"/>
        </p:xfrm>
        <a:graphic>
          <a:graphicData uri="http://schemas.openxmlformats.org/drawingml/2006/table">
            <a:tbl>
              <a:tblPr firstRow="1" bandRow="1">
                <a:tableStyleId>{7DF18680-E054-41AD-8BC1-D1AEF772440D}</a:tableStyleId>
              </a:tblPr>
              <a:tblGrid>
                <a:gridCol w="1765270"/>
                <a:gridCol w="2104778"/>
                <a:gridCol w="2291480"/>
                <a:gridCol w="2053842"/>
              </a:tblGrid>
              <a:tr h="370840">
                <a:tc>
                  <a:txBody>
                    <a:bodyPr/>
                    <a:lstStyle/>
                    <a:p>
                      <a:r>
                        <a:rPr kumimoji="1" lang="en-US" altLang="ja-JP" sz="1600" dirty="0" smtClean="0">
                          <a:latin typeface="+mn-lt"/>
                        </a:rPr>
                        <a:t>software</a:t>
                      </a:r>
                      <a:br>
                        <a:rPr kumimoji="1" lang="en-US" altLang="ja-JP" sz="1600" dirty="0" smtClean="0">
                          <a:latin typeface="+mn-lt"/>
                        </a:rPr>
                      </a:br>
                      <a:r>
                        <a:rPr kumimoji="1" lang="en-US" altLang="ja-JP" sz="1600" dirty="0" smtClean="0">
                          <a:latin typeface="+mn-lt"/>
                        </a:rPr>
                        <a:t>components</a:t>
                      </a:r>
                      <a:endParaRPr kumimoji="1" lang="ja-JP" altLang="en-US" sz="1600" dirty="0">
                        <a:latin typeface="+mn-lt"/>
                      </a:endParaRPr>
                    </a:p>
                  </a:txBody>
                  <a:tcPr/>
                </a:tc>
                <a:tc>
                  <a:txBody>
                    <a:bodyPr/>
                    <a:lstStyle/>
                    <a:p>
                      <a:pPr algn="ctr"/>
                      <a:r>
                        <a:rPr kumimoji="1" lang="en-US" altLang="ja-JP" sz="1600" dirty="0" smtClean="0">
                          <a:solidFill>
                            <a:srgbClr val="FFC000"/>
                          </a:solidFill>
                          <a:latin typeface="+mn-lt"/>
                        </a:rPr>
                        <a:t>KENATI</a:t>
                      </a:r>
                      <a:r>
                        <a:rPr kumimoji="1" lang="en-US" altLang="ja-JP" sz="1600" baseline="0" dirty="0" smtClean="0">
                          <a:solidFill>
                            <a:srgbClr val="FFC000"/>
                          </a:solidFill>
                          <a:latin typeface="+mn-lt"/>
                        </a:rPr>
                        <a:t> BSP</a:t>
                      </a:r>
                      <a:br>
                        <a:rPr kumimoji="1" lang="en-US" altLang="ja-JP" sz="1600" baseline="0" dirty="0" smtClean="0">
                          <a:solidFill>
                            <a:srgbClr val="FFC000"/>
                          </a:solidFill>
                          <a:latin typeface="+mn-lt"/>
                        </a:rPr>
                      </a:br>
                      <a:r>
                        <a:rPr kumimoji="1" lang="en-US" altLang="ja-JP" sz="1600" baseline="0" dirty="0" smtClean="0">
                          <a:solidFill>
                            <a:srgbClr val="FFC000"/>
                          </a:solidFill>
                          <a:latin typeface="+mn-lt"/>
                        </a:rPr>
                        <a:t>( MIGO-R)</a:t>
                      </a:r>
                      <a:endParaRPr kumimoji="1" lang="ja-JP" altLang="en-US" sz="1600" dirty="0">
                        <a:solidFill>
                          <a:srgbClr val="FFC000"/>
                        </a:solidFill>
                        <a:latin typeface="+mn-lt"/>
                      </a:endParaRPr>
                    </a:p>
                  </a:txBody>
                  <a:tcPr/>
                </a:tc>
                <a:tc>
                  <a:txBody>
                    <a:bodyPr/>
                    <a:lstStyle/>
                    <a:p>
                      <a:pPr algn="ctr"/>
                      <a:r>
                        <a:rPr kumimoji="1" lang="en-US" altLang="ja-JP" sz="1600" dirty="0" smtClean="0">
                          <a:solidFill>
                            <a:srgbClr val="FFFF00"/>
                          </a:solidFill>
                          <a:latin typeface="+mn-lt"/>
                        </a:rPr>
                        <a:t>RSO BSP</a:t>
                      </a:r>
                      <a:br>
                        <a:rPr kumimoji="1" lang="en-US" altLang="ja-JP" sz="1600" dirty="0" smtClean="0">
                          <a:solidFill>
                            <a:srgbClr val="FFFF00"/>
                          </a:solidFill>
                          <a:latin typeface="+mn-lt"/>
                        </a:rPr>
                      </a:br>
                      <a:r>
                        <a:rPr kumimoji="1" lang="en-US" altLang="ja-JP" sz="1600" dirty="0" smtClean="0">
                          <a:solidFill>
                            <a:srgbClr val="FFFF00"/>
                          </a:solidFill>
                          <a:latin typeface="+mn-lt"/>
                        </a:rPr>
                        <a:t>( MIGO-R)</a:t>
                      </a:r>
                      <a:endParaRPr kumimoji="1" lang="ja-JP" altLang="en-US" sz="1600" dirty="0">
                        <a:solidFill>
                          <a:srgbClr val="FFFF00"/>
                        </a:solidFill>
                        <a:latin typeface="+mn-lt"/>
                      </a:endParaRPr>
                    </a:p>
                  </a:txBody>
                  <a:tcPr/>
                </a:tc>
                <a:tc>
                  <a:txBody>
                    <a:bodyPr/>
                    <a:lstStyle/>
                    <a:p>
                      <a:endParaRPr kumimoji="1" lang="en-US" altLang="ja-JP" sz="1600" dirty="0" smtClean="0">
                        <a:latin typeface="+mn-lt"/>
                      </a:endParaRPr>
                    </a:p>
                    <a:p>
                      <a:r>
                        <a:rPr kumimoji="1" lang="en-US" altLang="ja-JP" sz="1600" dirty="0" smtClean="0">
                          <a:latin typeface="+mn-lt"/>
                        </a:rPr>
                        <a:t>Notes</a:t>
                      </a:r>
                      <a:endParaRPr kumimoji="1" lang="ja-JP" altLang="en-US" sz="1600" dirty="0">
                        <a:latin typeface="+mn-lt"/>
                      </a:endParaRPr>
                    </a:p>
                  </a:txBody>
                  <a:tcPr/>
                </a:tc>
              </a:tr>
              <a:tr h="370840">
                <a:tc>
                  <a:txBody>
                    <a:bodyPr/>
                    <a:lstStyle/>
                    <a:p>
                      <a:r>
                        <a:rPr kumimoji="1" lang="en-US" altLang="ja-JP" sz="1600" dirty="0" smtClean="0">
                          <a:latin typeface="+mn-lt"/>
                        </a:rPr>
                        <a:t/>
                      </a:r>
                      <a:br>
                        <a:rPr kumimoji="1" lang="en-US" altLang="ja-JP" sz="1600" dirty="0" smtClean="0">
                          <a:latin typeface="+mn-lt"/>
                        </a:rPr>
                      </a:br>
                      <a:r>
                        <a:rPr kumimoji="1" lang="en-US" altLang="ja-JP" sz="1600" dirty="0" smtClean="0">
                          <a:latin typeface="+mn-lt"/>
                        </a:rPr>
                        <a:t>boot</a:t>
                      </a:r>
                      <a:r>
                        <a:rPr kumimoji="1" lang="en-US" altLang="ja-JP" sz="1600" baseline="0" dirty="0" smtClean="0">
                          <a:latin typeface="+mn-lt"/>
                        </a:rPr>
                        <a:t> loader</a:t>
                      </a:r>
                      <a:endParaRPr kumimoji="1" lang="ja-JP" altLang="en-US" sz="1600" dirty="0">
                        <a:latin typeface="+mn-lt"/>
                      </a:endParaRPr>
                    </a:p>
                  </a:txBody>
                  <a:tcPr/>
                </a:tc>
                <a:tc>
                  <a:txBody>
                    <a:bodyPr/>
                    <a:lstStyle/>
                    <a:p>
                      <a:r>
                        <a:rPr kumimoji="1" lang="en-US" altLang="ja-JP" sz="1600" dirty="0" smtClean="0">
                          <a:solidFill>
                            <a:srgbClr val="FF0000"/>
                          </a:solidFill>
                          <a:latin typeface="+mn-lt"/>
                        </a:rPr>
                        <a:t>1.1.4 </a:t>
                      </a:r>
                    </a:p>
                    <a:p>
                      <a:r>
                        <a:rPr kumimoji="1" lang="en-US" altLang="ja-JP" sz="1600" dirty="0" smtClean="0">
                          <a:solidFill>
                            <a:srgbClr val="FF0000"/>
                          </a:solidFill>
                          <a:latin typeface="+mn-lt"/>
                        </a:rPr>
                        <a:t>(private code)</a:t>
                      </a:r>
                      <a:endParaRPr kumimoji="1" lang="ja-JP" altLang="en-US" sz="1600" dirty="0">
                        <a:solidFill>
                          <a:srgbClr val="FF0000"/>
                        </a:solidFill>
                        <a:latin typeface="+mn-lt"/>
                      </a:endParaRPr>
                    </a:p>
                  </a:txBody>
                  <a:tcPr/>
                </a:tc>
                <a:tc>
                  <a:txBody>
                    <a:bodyPr/>
                    <a:lstStyle/>
                    <a:p>
                      <a:r>
                        <a:rPr kumimoji="1" lang="en-US" altLang="ja-JP" sz="1600" dirty="0" smtClean="0">
                          <a:solidFill>
                            <a:srgbClr val="FF0000"/>
                          </a:solidFill>
                          <a:latin typeface="+mn-lt"/>
                        </a:rPr>
                        <a:t>1.3-rc3 </a:t>
                      </a:r>
                    </a:p>
                    <a:p>
                      <a:r>
                        <a:rPr kumimoji="1" lang="en-US" altLang="ja-JP" sz="1600" dirty="0" smtClean="0">
                          <a:solidFill>
                            <a:srgbClr val="FF0000"/>
                          </a:solidFill>
                          <a:latin typeface="+mn-lt"/>
                        </a:rPr>
                        <a:t>(merge to mainline)</a:t>
                      </a:r>
                      <a:endParaRPr kumimoji="1" lang="ja-JP" altLang="en-US" sz="1600" dirty="0">
                        <a:solidFill>
                          <a:srgbClr val="FF0000"/>
                        </a:solidFill>
                        <a:latin typeface="+mn-lt"/>
                      </a:endParaRPr>
                    </a:p>
                  </a:txBody>
                  <a:tcPr/>
                </a:tc>
                <a:tc>
                  <a:txBody>
                    <a:bodyPr/>
                    <a:lstStyle/>
                    <a:p>
                      <a:r>
                        <a:rPr kumimoji="1" lang="en-US" altLang="ja-JP" sz="1400" baseline="0" dirty="0" smtClean="0">
                          <a:latin typeface="+mn-lt"/>
                        </a:rPr>
                        <a:t>SD boot for MIGO-R </a:t>
                      </a:r>
                      <a:br>
                        <a:rPr kumimoji="1" lang="en-US" altLang="ja-JP" sz="1400" baseline="0" dirty="0" smtClean="0">
                          <a:latin typeface="+mn-lt"/>
                        </a:rPr>
                      </a:br>
                      <a:r>
                        <a:rPr kumimoji="1" lang="en-US" altLang="ja-JP" sz="1400" baseline="0" dirty="0" smtClean="0">
                          <a:latin typeface="+mn-lt"/>
                        </a:rPr>
                        <a:t>would conflicts GPL</a:t>
                      </a:r>
                      <a:endParaRPr kumimoji="1" lang="ja-JP" altLang="en-US" sz="1400" dirty="0">
                        <a:latin typeface="+mn-lt"/>
                      </a:endParaRPr>
                    </a:p>
                  </a:txBody>
                  <a:tcPr/>
                </a:tc>
              </a:tr>
              <a:tr h="370840">
                <a:tc>
                  <a:txBody>
                    <a:bodyPr/>
                    <a:lstStyle/>
                    <a:p>
                      <a:r>
                        <a:rPr kumimoji="1" lang="en-US" altLang="ja-JP" sz="1600" dirty="0" smtClean="0">
                          <a:latin typeface="+mn-lt"/>
                        </a:rPr>
                        <a:t/>
                      </a:r>
                      <a:br>
                        <a:rPr kumimoji="1" lang="en-US" altLang="ja-JP" sz="1600" dirty="0" smtClean="0">
                          <a:latin typeface="+mn-lt"/>
                        </a:rPr>
                      </a:br>
                      <a:r>
                        <a:rPr kumimoji="1" lang="en-US" altLang="ja-JP" sz="1600" dirty="0" smtClean="0">
                          <a:latin typeface="+mn-lt"/>
                        </a:rPr>
                        <a:t>kernel</a:t>
                      </a:r>
                      <a:endParaRPr kumimoji="1" lang="ja-JP" altLang="en-US" sz="1600" dirty="0">
                        <a:latin typeface="+mn-lt"/>
                      </a:endParaRPr>
                    </a:p>
                  </a:txBody>
                  <a:tcPr/>
                </a:tc>
                <a:tc>
                  <a:txBody>
                    <a:bodyPr/>
                    <a:lstStyle/>
                    <a:p>
                      <a:r>
                        <a:rPr kumimoji="1" lang="en-US" altLang="ja-JP" sz="1600" dirty="0" smtClean="0">
                          <a:solidFill>
                            <a:srgbClr val="FF0000"/>
                          </a:solidFill>
                          <a:latin typeface="+mn-lt"/>
                        </a:rPr>
                        <a:t>2.6.14.6</a:t>
                      </a:r>
                      <a:br>
                        <a:rPr kumimoji="1" lang="en-US" altLang="ja-JP" sz="1600" dirty="0" smtClean="0">
                          <a:solidFill>
                            <a:srgbClr val="FF0000"/>
                          </a:solidFill>
                          <a:latin typeface="+mn-lt"/>
                        </a:rPr>
                      </a:br>
                      <a:r>
                        <a:rPr kumimoji="1" lang="en-US" altLang="ja-JP" sz="1600" dirty="0" smtClean="0">
                          <a:solidFill>
                            <a:srgbClr val="FF0000"/>
                          </a:solidFill>
                          <a:latin typeface="+mn-lt"/>
                        </a:rPr>
                        <a:t>(private</a:t>
                      </a:r>
                      <a:r>
                        <a:rPr kumimoji="1" lang="en-US" altLang="ja-JP" sz="1600" baseline="0" dirty="0" smtClean="0">
                          <a:solidFill>
                            <a:srgbClr val="FF0000"/>
                          </a:solidFill>
                          <a:latin typeface="+mn-lt"/>
                        </a:rPr>
                        <a:t> code)</a:t>
                      </a:r>
                      <a:endParaRPr kumimoji="1" lang="ja-JP" altLang="en-US" sz="1600" dirty="0">
                        <a:solidFill>
                          <a:srgbClr val="FF0000"/>
                        </a:solidFill>
                        <a:latin typeface="+mn-lt"/>
                      </a:endParaRPr>
                    </a:p>
                  </a:txBody>
                  <a:tcPr/>
                </a:tc>
                <a:tc>
                  <a:txBody>
                    <a:bodyPr/>
                    <a:lstStyle/>
                    <a:p>
                      <a:r>
                        <a:rPr kumimoji="1" lang="en-US" altLang="ja-JP" sz="1600" dirty="0" smtClean="0">
                          <a:solidFill>
                            <a:srgbClr val="FF0000"/>
                          </a:solidFill>
                          <a:latin typeface="+mn-lt"/>
                        </a:rPr>
                        <a:t>2.6.22.14 </a:t>
                      </a:r>
                      <a:br>
                        <a:rPr kumimoji="1" lang="en-US" altLang="ja-JP" sz="1600" dirty="0" smtClean="0">
                          <a:solidFill>
                            <a:srgbClr val="FF0000"/>
                          </a:solidFill>
                          <a:latin typeface="+mn-lt"/>
                        </a:rPr>
                      </a:br>
                      <a:r>
                        <a:rPr kumimoji="1" lang="en-US" altLang="ja-JP" sz="1600" dirty="0" smtClean="0">
                          <a:solidFill>
                            <a:srgbClr val="FF0000"/>
                          </a:solidFill>
                          <a:latin typeface="+mn-lt"/>
                        </a:rPr>
                        <a:t>(merge to mainline)</a:t>
                      </a:r>
                      <a:endParaRPr kumimoji="1" lang="ja-JP" altLang="en-US" sz="1600" dirty="0">
                        <a:solidFill>
                          <a:srgbClr val="FF0000"/>
                        </a:solidFill>
                        <a:latin typeface="+mn-lt"/>
                      </a:endParaRPr>
                    </a:p>
                  </a:txBody>
                  <a:tcPr/>
                </a:tc>
                <a:tc>
                  <a:txBody>
                    <a:bodyPr/>
                    <a:lstStyle/>
                    <a:p>
                      <a:endParaRPr kumimoji="1" lang="ja-JP" altLang="en-US" sz="1400" dirty="0">
                        <a:latin typeface="+mn-lt"/>
                      </a:endParaRPr>
                    </a:p>
                  </a:txBody>
                  <a:tcPr/>
                </a:tc>
              </a:tr>
              <a:tr h="370840">
                <a:tc>
                  <a:txBody>
                    <a:bodyPr/>
                    <a:lstStyle/>
                    <a:p>
                      <a:r>
                        <a:rPr kumimoji="1" lang="en-US" altLang="ja-JP" sz="1600" dirty="0" err="1" smtClean="0">
                          <a:latin typeface="+mn-lt"/>
                        </a:rPr>
                        <a:t>Toolchain</a:t>
                      </a:r>
                      <a:r>
                        <a:rPr kumimoji="1" lang="en-US" altLang="ja-JP" sz="1600" dirty="0" smtClean="0">
                          <a:latin typeface="+mn-lt"/>
                        </a:rPr>
                        <a:t> </a:t>
                      </a:r>
                      <a:r>
                        <a:rPr kumimoji="1" lang="en-US" altLang="ja-JP" sz="1600" dirty="0" smtClean="0">
                          <a:solidFill>
                            <a:srgbClr val="FF0000"/>
                          </a:solidFill>
                          <a:latin typeface="+mn-lt"/>
                        </a:rPr>
                        <a:t>( library )</a:t>
                      </a:r>
                      <a:endParaRPr kumimoji="1" lang="ja-JP" altLang="en-US" sz="1600" dirty="0">
                        <a:solidFill>
                          <a:srgbClr val="FF0000"/>
                        </a:solidFill>
                        <a:latin typeface="+mn-lt"/>
                      </a:endParaRPr>
                    </a:p>
                  </a:txBody>
                  <a:tcPr/>
                </a:tc>
                <a:tc>
                  <a:txBody>
                    <a:bodyPr/>
                    <a:lstStyle/>
                    <a:p>
                      <a:r>
                        <a:rPr kumimoji="1" lang="en-US" altLang="ja-JP" sz="1600" dirty="0" smtClean="0">
                          <a:latin typeface="+mn-lt"/>
                        </a:rPr>
                        <a:t>GCC 3.4.3 </a:t>
                      </a:r>
                      <a:r>
                        <a:rPr kumimoji="1" lang="en-US" altLang="ja-JP" sz="1600" dirty="0" smtClean="0">
                          <a:solidFill>
                            <a:srgbClr val="FF0000"/>
                          </a:solidFill>
                          <a:latin typeface="+mn-lt"/>
                        </a:rPr>
                        <a:t>(uclibc)</a:t>
                      </a:r>
                    </a:p>
                    <a:p>
                      <a:r>
                        <a:rPr kumimoji="1" lang="en-US" altLang="ja-JP" sz="1600" dirty="0" smtClean="0">
                          <a:latin typeface="+mn-lt"/>
                        </a:rPr>
                        <a:t>KENATI release</a:t>
                      </a:r>
                      <a:endParaRPr kumimoji="1" lang="ja-JP" altLang="en-US" sz="1600" dirty="0">
                        <a:solidFill>
                          <a:srgbClr val="FF0000"/>
                        </a:solidFill>
                        <a:latin typeface="+mn-lt"/>
                      </a:endParaRPr>
                    </a:p>
                  </a:txBody>
                  <a:tcPr/>
                </a:tc>
                <a:tc>
                  <a:txBody>
                    <a:bodyPr/>
                    <a:lstStyle/>
                    <a:p>
                      <a:r>
                        <a:rPr kumimoji="1" lang="en-US" altLang="ja-JP" sz="1600" dirty="0" smtClean="0">
                          <a:latin typeface="+mn-lt"/>
                        </a:rPr>
                        <a:t>GCC 4.1 </a:t>
                      </a:r>
                      <a:r>
                        <a:rPr kumimoji="1" lang="en-US" altLang="ja-JP" sz="1600" dirty="0" smtClean="0">
                          <a:solidFill>
                            <a:srgbClr val="FF0000"/>
                          </a:solidFill>
                          <a:latin typeface="+mn-lt"/>
                        </a:rPr>
                        <a:t>( glibc )</a:t>
                      </a:r>
                      <a:r>
                        <a:rPr kumimoji="1" lang="en-US" altLang="ja-JP" sz="1600" dirty="0" smtClean="0">
                          <a:latin typeface="+mn-lt"/>
                        </a:rPr>
                        <a:t/>
                      </a:r>
                      <a:br>
                        <a:rPr kumimoji="1" lang="en-US" altLang="ja-JP" sz="1600" dirty="0" smtClean="0">
                          <a:latin typeface="+mn-lt"/>
                        </a:rPr>
                      </a:br>
                      <a:r>
                        <a:rPr kumimoji="1" lang="en-US" altLang="ja-JP" sz="1600" dirty="0" smtClean="0">
                          <a:solidFill>
                            <a:srgbClr val="FF0000"/>
                          </a:solidFill>
                          <a:latin typeface="+mn-lt"/>
                        </a:rPr>
                        <a:t>KPIT v701 base</a:t>
                      </a:r>
                      <a:endParaRPr kumimoji="1" lang="ja-JP" altLang="en-US" sz="1600" dirty="0">
                        <a:solidFill>
                          <a:srgbClr val="FF0000"/>
                        </a:solidFill>
                        <a:latin typeface="+mn-lt"/>
                      </a:endParaRPr>
                    </a:p>
                  </a:txBody>
                  <a:tcPr/>
                </a:tc>
                <a:tc>
                  <a:txBody>
                    <a:bodyPr/>
                    <a:lstStyle/>
                    <a:p>
                      <a:r>
                        <a:rPr kumimoji="1" lang="en-US" altLang="ja-JP" sz="1400" dirty="0" smtClean="0">
                          <a:latin typeface="+mn-lt"/>
                        </a:rPr>
                        <a:t>adoption of uclibc planned for</a:t>
                      </a:r>
                      <a:r>
                        <a:rPr kumimoji="1" lang="en-US" altLang="ja-JP" sz="1400" baseline="0" dirty="0" smtClean="0">
                          <a:latin typeface="+mn-lt"/>
                        </a:rPr>
                        <a:t> near</a:t>
                      </a:r>
                      <a:r>
                        <a:rPr kumimoji="1" lang="ja-JP" altLang="en-US" sz="1400" baseline="0" dirty="0" smtClean="0">
                          <a:latin typeface="+mn-lt"/>
                        </a:rPr>
                        <a:t> </a:t>
                      </a:r>
                      <a:r>
                        <a:rPr kumimoji="1" lang="en-US" altLang="ja-JP" sz="1400" baseline="0" dirty="0" smtClean="0">
                          <a:latin typeface="+mn-lt"/>
                        </a:rPr>
                        <a:t>future</a:t>
                      </a:r>
                      <a:endParaRPr kumimoji="1" lang="ja-JP" altLang="en-US" sz="1400" dirty="0">
                        <a:latin typeface="+mn-lt"/>
                      </a:endParaRPr>
                    </a:p>
                  </a:txBody>
                  <a:tcPr/>
                </a:tc>
              </a:tr>
              <a:tr h="370840">
                <a:tc>
                  <a:txBody>
                    <a:bodyPr/>
                    <a:lstStyle/>
                    <a:p>
                      <a:r>
                        <a:rPr kumimoji="1" lang="en-US" altLang="ja-JP" sz="1600" dirty="0" smtClean="0">
                          <a:latin typeface="+mn-lt"/>
                        </a:rPr>
                        <a:t>generic driver</a:t>
                      </a:r>
                      <a:endParaRPr kumimoji="1" lang="ja-JP" altLang="en-US" sz="1600" dirty="0">
                        <a:latin typeface="+mn-lt"/>
                      </a:endParaRPr>
                    </a:p>
                  </a:txBody>
                  <a:tcPr/>
                </a:tc>
                <a:tc>
                  <a:txBody>
                    <a:bodyPr/>
                    <a:lstStyle/>
                    <a:p>
                      <a:r>
                        <a:rPr kumimoji="1" lang="en-US" altLang="ja-JP" sz="1600" dirty="0" smtClean="0">
                          <a:latin typeface="+mn-lt"/>
                        </a:rPr>
                        <a:t>MTD, USB,</a:t>
                      </a:r>
                      <a:r>
                        <a:rPr kumimoji="1" lang="en-US" altLang="ja-JP" sz="1600" baseline="0" dirty="0" smtClean="0">
                          <a:latin typeface="+mn-lt"/>
                        </a:rPr>
                        <a:t> LAN</a:t>
                      </a:r>
                      <a:br>
                        <a:rPr kumimoji="1" lang="en-US" altLang="ja-JP" sz="1600" baseline="0" dirty="0" smtClean="0">
                          <a:latin typeface="+mn-lt"/>
                        </a:rPr>
                      </a:br>
                      <a:r>
                        <a:rPr kumimoji="1" lang="en-US" altLang="ja-JP" sz="1600" baseline="0" dirty="0" smtClean="0">
                          <a:latin typeface="+mn-lt"/>
                        </a:rPr>
                        <a:t>( private code )</a:t>
                      </a:r>
                      <a:endParaRPr kumimoji="1" lang="ja-JP" altLang="en-US" sz="1600" dirty="0">
                        <a:latin typeface="+mn-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600" dirty="0" smtClean="0">
                          <a:latin typeface="+mn-lt"/>
                          <a:sym typeface="Wingdings" pitchFamily="2" charset="2"/>
                        </a:rPr>
                        <a:t></a:t>
                      </a:r>
                      <a:r>
                        <a:rPr kumimoji="1" lang="en-US" altLang="ja-JP" sz="1600" dirty="0" smtClean="0">
                          <a:latin typeface="+mn-lt"/>
                        </a:rPr>
                        <a:t/>
                      </a:r>
                      <a:br>
                        <a:rPr kumimoji="1" lang="en-US" altLang="ja-JP" sz="1600" dirty="0" smtClean="0">
                          <a:latin typeface="+mn-lt"/>
                        </a:rPr>
                      </a:br>
                      <a:r>
                        <a:rPr kumimoji="1" lang="en-US" altLang="ja-JP" sz="1600" dirty="0" smtClean="0">
                          <a:solidFill>
                            <a:srgbClr val="FF0000"/>
                          </a:solidFill>
                          <a:latin typeface="+mn-lt"/>
                        </a:rPr>
                        <a:t>( community code )</a:t>
                      </a:r>
                      <a:endParaRPr kumimoji="1" lang="ja-JP" altLang="en-US" sz="1600" dirty="0">
                        <a:solidFill>
                          <a:srgbClr val="FF0000"/>
                        </a:solidFill>
                        <a:latin typeface="+mn-lt"/>
                      </a:endParaRPr>
                    </a:p>
                  </a:txBody>
                  <a:tcPr/>
                </a:tc>
                <a:tc>
                  <a:txBody>
                    <a:bodyPr/>
                    <a:lstStyle/>
                    <a:p>
                      <a:r>
                        <a:rPr kumimoji="1" lang="en-US" altLang="ja-JP" sz="1400" dirty="0" smtClean="0">
                          <a:latin typeface="+mn-lt"/>
                        </a:rPr>
                        <a:t>USB</a:t>
                      </a:r>
                      <a:r>
                        <a:rPr kumimoji="1" lang="en-US" altLang="ja-JP" sz="1400" baseline="0" dirty="0" smtClean="0">
                          <a:latin typeface="+mn-lt"/>
                        </a:rPr>
                        <a:t> community code was developed by RSO</a:t>
                      </a:r>
                      <a:endParaRPr kumimoji="1" lang="ja-JP" altLang="en-US" sz="1400" dirty="0">
                        <a:latin typeface="+mn-lt"/>
                      </a:endParaRPr>
                    </a:p>
                  </a:txBody>
                  <a:tcPr/>
                </a:tc>
              </a:tr>
              <a:tr h="370840">
                <a:tc>
                  <a:txBody>
                    <a:bodyPr/>
                    <a:lstStyle/>
                    <a:p>
                      <a:r>
                        <a:rPr kumimoji="1" lang="en-US" altLang="ja-JP" sz="1600" dirty="0" smtClean="0">
                          <a:latin typeface="+mn-lt"/>
                        </a:rPr>
                        <a:t>SH-Mobile</a:t>
                      </a:r>
                      <a:br>
                        <a:rPr kumimoji="1" lang="en-US" altLang="ja-JP" sz="1600" dirty="0" smtClean="0">
                          <a:latin typeface="+mn-lt"/>
                        </a:rPr>
                      </a:br>
                      <a:r>
                        <a:rPr kumimoji="1" lang="en-US" altLang="ja-JP" sz="1600" dirty="0" smtClean="0">
                          <a:latin typeface="+mn-lt"/>
                        </a:rPr>
                        <a:t>dedicated</a:t>
                      </a:r>
                      <a:r>
                        <a:rPr kumimoji="1" lang="en-US" altLang="ja-JP" sz="1600" baseline="0" dirty="0" smtClean="0">
                          <a:latin typeface="+mn-lt"/>
                        </a:rPr>
                        <a:t> driver</a:t>
                      </a:r>
                      <a:endParaRPr kumimoji="1" lang="ja-JP" altLang="en-US" sz="1600" dirty="0">
                        <a:latin typeface="+mn-lt"/>
                      </a:endParaRPr>
                    </a:p>
                  </a:txBody>
                  <a:tcPr/>
                </a:tc>
                <a:tc>
                  <a:txBody>
                    <a:bodyPr/>
                    <a:lstStyle/>
                    <a:p>
                      <a:r>
                        <a:rPr kumimoji="1" lang="en-US" altLang="ja-JP" sz="1600" dirty="0" smtClean="0">
                          <a:latin typeface="+mn-lt"/>
                        </a:rPr>
                        <a:t>SIU,</a:t>
                      </a:r>
                      <a:r>
                        <a:rPr kumimoji="1" lang="en-US" altLang="ja-JP" sz="1600" baseline="0" dirty="0" smtClean="0">
                          <a:latin typeface="+mn-lt"/>
                        </a:rPr>
                        <a:t> VPU, LCD</a:t>
                      </a:r>
                    </a:p>
                    <a:p>
                      <a:r>
                        <a:rPr kumimoji="1" lang="en-US" altLang="ja-JP" sz="1600" baseline="0" dirty="0" smtClean="0">
                          <a:latin typeface="+mn-lt"/>
                        </a:rPr>
                        <a:t>( private code )</a:t>
                      </a:r>
                      <a:endParaRPr kumimoji="1" lang="ja-JP" altLang="en-US" sz="1600" dirty="0">
                        <a:latin typeface="+mn-lt"/>
                      </a:endParaRPr>
                    </a:p>
                  </a:txBody>
                  <a:tcPr/>
                </a:tc>
                <a:tc>
                  <a:txBody>
                    <a:bodyPr/>
                    <a:lstStyle/>
                    <a:p>
                      <a:r>
                        <a:rPr kumimoji="1" lang="en-US" altLang="ja-JP" sz="1600" dirty="0" smtClean="0">
                          <a:latin typeface="+mn-lt"/>
                          <a:sym typeface="Wingdings" pitchFamily="2" charset="2"/>
                        </a:rPr>
                        <a:t></a:t>
                      </a:r>
                      <a:br>
                        <a:rPr kumimoji="1" lang="en-US" altLang="ja-JP" sz="1600" dirty="0" smtClean="0">
                          <a:latin typeface="+mn-lt"/>
                          <a:sym typeface="Wingdings" pitchFamily="2" charset="2"/>
                        </a:rPr>
                      </a:br>
                      <a:r>
                        <a:rPr kumimoji="1" lang="en-US" altLang="ja-JP" sz="1600" dirty="0" smtClean="0">
                          <a:latin typeface="+mn-lt"/>
                          <a:sym typeface="Wingdings" pitchFamily="2" charset="2"/>
                        </a:rPr>
                        <a:t>( private code)</a:t>
                      </a:r>
                      <a:endParaRPr kumimoji="1" lang="ja-JP" altLang="en-US" sz="1600" dirty="0">
                        <a:latin typeface="+mn-lt"/>
                      </a:endParaRPr>
                    </a:p>
                  </a:txBody>
                  <a:tcPr/>
                </a:tc>
                <a:tc>
                  <a:txBody>
                    <a:bodyPr/>
                    <a:lstStyle/>
                    <a:p>
                      <a:endParaRPr kumimoji="1" lang="ja-JP" altLang="en-US" sz="1400" dirty="0">
                        <a:latin typeface="+mn-lt"/>
                      </a:endParaRPr>
                    </a:p>
                  </a:txBody>
                  <a:tcPr/>
                </a:tc>
              </a:tr>
              <a:tr h="370840">
                <a:tc>
                  <a:txBody>
                    <a:bodyPr/>
                    <a:lstStyle/>
                    <a:p>
                      <a:r>
                        <a:rPr kumimoji="1" lang="en-US" altLang="ja-JP" sz="1600" dirty="0" smtClean="0">
                          <a:latin typeface="+mn-lt"/>
                        </a:rPr>
                        <a:t>2D</a:t>
                      </a:r>
                      <a:r>
                        <a:rPr kumimoji="1" lang="en-US" altLang="ja-JP" sz="1600" baseline="0" dirty="0" smtClean="0">
                          <a:latin typeface="+mn-lt"/>
                        </a:rPr>
                        <a:t> graphics</a:t>
                      </a:r>
                      <a:endParaRPr kumimoji="1" lang="ja-JP" altLang="en-US" sz="1600" dirty="0">
                        <a:latin typeface="+mn-lt"/>
                      </a:endParaRPr>
                    </a:p>
                  </a:txBody>
                  <a:tcPr/>
                </a:tc>
                <a:tc>
                  <a:txBody>
                    <a:bodyPr/>
                    <a:lstStyle/>
                    <a:p>
                      <a:r>
                        <a:rPr kumimoji="1" lang="en-US" altLang="ja-JP" sz="1600" dirty="0" smtClean="0">
                          <a:latin typeface="+mn-lt"/>
                        </a:rPr>
                        <a:t>DirectFB</a:t>
                      </a:r>
                      <a:br>
                        <a:rPr kumimoji="1" lang="en-US" altLang="ja-JP" sz="1600" dirty="0" smtClean="0">
                          <a:latin typeface="+mn-lt"/>
                        </a:rPr>
                      </a:br>
                      <a:r>
                        <a:rPr kumimoji="1" lang="en-US" altLang="ja-JP" sz="1600" dirty="0" smtClean="0">
                          <a:latin typeface="+mn-lt"/>
                        </a:rPr>
                        <a:t>( private code ) </a:t>
                      </a:r>
                      <a:endParaRPr kumimoji="1" lang="ja-JP" altLang="en-US" sz="1600" dirty="0">
                        <a:latin typeface="+mn-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600" dirty="0" smtClean="0">
                          <a:latin typeface="+mn-lt"/>
                          <a:sym typeface="Wingdings" pitchFamily="2" charset="2"/>
                        </a:rPr>
                        <a:t></a:t>
                      </a:r>
                      <a:endParaRPr kumimoji="1" lang="ja-JP" altLang="en-US" sz="1600" dirty="0" smtClean="0">
                        <a:latin typeface="+mn-lt"/>
                      </a:endParaRPr>
                    </a:p>
                    <a:p>
                      <a:r>
                        <a:rPr kumimoji="1" lang="en-US" altLang="ja-JP" sz="1600" dirty="0" smtClean="0">
                          <a:solidFill>
                            <a:srgbClr val="FF0000"/>
                          </a:solidFill>
                          <a:latin typeface="+mn-lt"/>
                        </a:rPr>
                        <a:t>( community code )</a:t>
                      </a:r>
                      <a:endParaRPr kumimoji="1" lang="ja-JP" altLang="en-US" sz="1600" dirty="0">
                        <a:solidFill>
                          <a:srgbClr val="FF0000"/>
                        </a:solidFill>
                        <a:latin typeface="+mn-lt"/>
                      </a:endParaRPr>
                    </a:p>
                  </a:txBody>
                  <a:tcPr/>
                </a:tc>
                <a:tc>
                  <a:txBody>
                    <a:bodyPr/>
                    <a:lstStyle/>
                    <a:p>
                      <a:r>
                        <a:rPr kumimoji="1" lang="en-US" altLang="ja-JP" sz="1400" dirty="0" smtClean="0">
                          <a:latin typeface="+mn-lt"/>
                        </a:rPr>
                        <a:t>RSO</a:t>
                      </a:r>
                      <a:r>
                        <a:rPr kumimoji="1" lang="en-US" altLang="ja-JP" sz="1400" baseline="0" dirty="0" smtClean="0">
                          <a:latin typeface="+mn-lt"/>
                        </a:rPr>
                        <a:t> support DirectFB </a:t>
                      </a:r>
                      <a:r>
                        <a:rPr kumimoji="1" lang="en-US" altLang="ja-JP" sz="1200" baseline="0" dirty="0" smtClean="0">
                          <a:latin typeface="+mn-lt"/>
                        </a:rPr>
                        <a:t>community development</a:t>
                      </a:r>
                      <a:endParaRPr kumimoji="1" lang="ja-JP" altLang="en-US" sz="1400" dirty="0">
                        <a:latin typeface="+mn-lt"/>
                      </a:endParaRPr>
                    </a:p>
                  </a:txBody>
                  <a:tcPr/>
                </a:tc>
              </a:tr>
            </a:tbl>
          </a:graphicData>
        </a:graphic>
      </p:graphicFrame>
      <p:graphicFrame>
        <p:nvGraphicFramePr>
          <p:cNvPr id="14" name="図表 13"/>
          <p:cNvGraphicFramePr/>
          <p:nvPr/>
        </p:nvGraphicFramePr>
        <p:xfrm>
          <a:off x="390496" y="5253050"/>
          <a:ext cx="8429684" cy="8309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p:cNvPicPr>
            <a:picLocks noChangeAspect="1" noChangeArrowheads="1"/>
          </p:cNvPicPr>
          <p:nvPr/>
        </p:nvPicPr>
        <p:blipFill>
          <a:blip r:embed="rId7"/>
          <a:srcRect/>
          <a:stretch>
            <a:fillRect/>
          </a:stretch>
        </p:blipFill>
        <p:spPr bwMode="auto">
          <a:xfrm>
            <a:off x="285720" y="214295"/>
            <a:ext cx="752475" cy="714375"/>
          </a:xfrm>
          <a:prstGeom prst="rect">
            <a:avLst/>
          </a:prstGeom>
          <a:noFill/>
          <a:ln w="9525">
            <a:noFill/>
            <a:miter lim="800000"/>
            <a:headEnd/>
            <a:tailEnd/>
          </a:ln>
          <a:effectLst/>
        </p:spPr>
      </p:pic>
      <p:sp>
        <p:nvSpPr>
          <p:cNvPr id="7" name="右矢印 6"/>
          <p:cNvSpPr/>
          <p:nvPr/>
        </p:nvSpPr>
        <p:spPr bwMode="auto">
          <a:xfrm>
            <a:off x="185707" y="2800347"/>
            <a:ext cx="428628" cy="428628"/>
          </a:xfrm>
          <a:prstGeom prst="rightArrow">
            <a:avLst/>
          </a:prstGeom>
          <a:solidFill>
            <a:srgbClr val="FFC0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dirty="0" smtClean="0">
              <a:ln>
                <a:noFill/>
              </a:ln>
              <a:solidFill>
                <a:srgbClr val="FFC000"/>
              </a:solidFill>
              <a:effectLst/>
              <a:latin typeface="Times New Roman" pitchFamily="18" charset="0"/>
              <a:ea typeface="ＭＳ Ｐゴシック" pitchFamily="50" charset="-128"/>
            </a:endParaRPr>
          </a:p>
        </p:txBody>
      </p:sp>
      <p:cxnSp>
        <p:nvCxnSpPr>
          <p:cNvPr id="9" name="直線矢印コネクタ 8"/>
          <p:cNvCxnSpPr/>
          <p:nvPr/>
        </p:nvCxnSpPr>
        <p:spPr bwMode="auto">
          <a:xfrm>
            <a:off x="4214810" y="1285860"/>
            <a:ext cx="785818" cy="1588"/>
          </a:xfrm>
          <a:prstGeom prst="straightConnector1">
            <a:avLst/>
          </a:prstGeom>
          <a:solidFill>
            <a:schemeClr val="accent1"/>
          </a:solidFill>
          <a:ln w="25400" cap="flat" cmpd="sng" algn="ctr">
            <a:solidFill>
              <a:srgbClr val="FF0000"/>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z="2000" dirty="0" smtClean="0"/>
              <a:t>（脱線 ： 一連の海外での動きを 別の視点から考察してみると）</a:t>
            </a:r>
            <a:r>
              <a:rPr kumimoji="1" lang="ja-JP" altLang="en-US" sz="1800" dirty="0" smtClean="0"/>
              <a:t> </a:t>
            </a:r>
            <a:r>
              <a:rPr kumimoji="1" lang="en-US" altLang="ja-JP" sz="2000" dirty="0" smtClean="0"/>
              <a:t/>
            </a:r>
            <a:br>
              <a:rPr kumimoji="1" lang="en-US" altLang="ja-JP" sz="2000" dirty="0" smtClean="0"/>
            </a:br>
            <a:r>
              <a:rPr kumimoji="1" lang="en-US" altLang="ja-JP" sz="2000" dirty="0" smtClean="0">
                <a:solidFill>
                  <a:srgbClr val="FF0000"/>
                </a:solidFill>
              </a:rPr>
              <a:t>Snapshot</a:t>
            </a:r>
            <a:r>
              <a:rPr kumimoji="1" lang="ja-JP" altLang="en-US" sz="2000" dirty="0" smtClean="0">
                <a:solidFill>
                  <a:srgbClr val="FF0000"/>
                </a:solidFill>
              </a:rPr>
              <a:t> </a:t>
            </a:r>
            <a:r>
              <a:rPr kumimoji="1" lang="en-US" altLang="ja-JP" sz="2000" dirty="0" smtClean="0">
                <a:solidFill>
                  <a:srgbClr val="FF0000"/>
                </a:solidFill>
              </a:rPr>
              <a:t>BSP</a:t>
            </a:r>
            <a:r>
              <a:rPr kumimoji="1" lang="ja-JP" altLang="en-US" sz="2000" dirty="0" smtClean="0">
                <a:solidFill>
                  <a:srgbClr val="FF0000"/>
                </a:solidFill>
              </a:rPr>
              <a:t> でも多くの顧客が </a:t>
            </a:r>
            <a:r>
              <a:rPr kumimoji="1" lang="en-US" altLang="ja-JP" sz="2000" dirty="0" smtClean="0">
                <a:solidFill>
                  <a:srgbClr val="FF0000"/>
                </a:solidFill>
              </a:rPr>
              <a:t>SH-Linux solution </a:t>
            </a:r>
            <a:r>
              <a:rPr kumimoji="1" lang="ja-JP" altLang="en-US" sz="2000" dirty="0" smtClean="0">
                <a:solidFill>
                  <a:srgbClr val="FF0000"/>
                </a:solidFill>
              </a:rPr>
              <a:t>に振り向いた </a:t>
            </a:r>
            <a:r>
              <a:rPr kumimoji="1" lang="en-US" altLang="ja-JP" sz="2000" dirty="0" smtClean="0">
                <a:solidFill>
                  <a:srgbClr val="FF0000"/>
                </a:solidFill>
              </a:rPr>
              <a:t>!</a:t>
            </a:r>
            <a:br>
              <a:rPr kumimoji="1" lang="en-US" altLang="ja-JP" sz="2000" dirty="0" smtClean="0">
                <a:solidFill>
                  <a:srgbClr val="FF0000"/>
                </a:solidFill>
              </a:rPr>
            </a:br>
            <a:endParaRPr kumimoji="1" lang="ja-JP" altLang="en-US" dirty="0">
              <a:solidFill>
                <a:srgbClr val="FF0000"/>
              </a:solidFill>
            </a:endParaRPr>
          </a:p>
        </p:txBody>
      </p:sp>
      <p:sp>
        <p:nvSpPr>
          <p:cNvPr id="3" name="コンテンツ プレースホルダ 2"/>
          <p:cNvSpPr>
            <a:spLocks noGrp="1"/>
          </p:cNvSpPr>
          <p:nvPr>
            <p:ph idx="1"/>
          </p:nvPr>
        </p:nvSpPr>
        <p:spPr/>
        <p:txBody>
          <a:bodyPr/>
          <a:lstStyle/>
          <a:p>
            <a:r>
              <a:rPr lang="ja-JP" altLang="en-US" sz="1800" dirty="0" smtClean="0">
                <a:latin typeface="+mn-lt"/>
              </a:rPr>
              <a:t>（ </a:t>
            </a:r>
            <a:r>
              <a:rPr lang="en-US" altLang="ja-JP" sz="1800" dirty="0" smtClean="0">
                <a:latin typeface="+mn-lt"/>
              </a:rPr>
              <a:t>Linux</a:t>
            </a:r>
            <a:r>
              <a:rPr lang="ja-JP" altLang="en-US" sz="1800" dirty="0" smtClean="0">
                <a:latin typeface="+mn-lt"/>
              </a:rPr>
              <a:t> に限った話ではないが ） </a:t>
            </a:r>
            <a:r>
              <a:rPr lang="en-US" altLang="ja-JP" sz="1800" dirty="0" smtClean="0">
                <a:latin typeface="+mn-lt"/>
              </a:rPr>
              <a:t/>
            </a:r>
            <a:br>
              <a:rPr lang="en-US" altLang="ja-JP" sz="1800" dirty="0" smtClean="0">
                <a:latin typeface="+mn-lt"/>
              </a:rPr>
            </a:br>
            <a:r>
              <a:rPr lang="ja-JP" altLang="en-US" sz="1800" dirty="0" smtClean="0">
                <a:latin typeface="+mn-lt"/>
              </a:rPr>
              <a:t>動態デモを見せて現実にどの程度の性能が達成できるのかを示すことが、</a:t>
            </a:r>
            <a:r>
              <a:rPr lang="en-US" altLang="ja-JP" sz="1800" dirty="0" smtClean="0">
                <a:latin typeface="+mn-lt"/>
              </a:rPr>
              <a:t/>
            </a:r>
            <a:br>
              <a:rPr lang="en-US" altLang="ja-JP" sz="1800" dirty="0" smtClean="0">
                <a:latin typeface="+mn-lt"/>
              </a:rPr>
            </a:br>
            <a:r>
              <a:rPr lang="ja-JP" altLang="en-US" sz="1800" dirty="0" smtClean="0">
                <a:latin typeface="+mn-lt"/>
              </a:rPr>
              <a:t>プレゼン資料による説明などよりも何倍も説得力があるという事実の証明</a:t>
            </a:r>
            <a:endParaRPr lang="en-US" altLang="ja-JP" sz="1800" dirty="0" smtClean="0">
              <a:latin typeface="+mn-lt"/>
            </a:endParaRPr>
          </a:p>
          <a:p>
            <a:endParaRPr kumimoji="1" lang="en-US" altLang="ja-JP" sz="1800" dirty="0" smtClean="0">
              <a:latin typeface="+mn-lt"/>
            </a:endParaRPr>
          </a:p>
          <a:p>
            <a:r>
              <a:rPr lang="ja-JP" altLang="en-US" sz="1800" dirty="0" smtClean="0"/>
              <a:t>実際の開発に適用するのには問題が多いと考える </a:t>
            </a:r>
            <a:r>
              <a:rPr lang="en-US" altLang="ja-JP" sz="1800" dirty="0" smtClean="0"/>
              <a:t>Snapshot</a:t>
            </a:r>
            <a:r>
              <a:rPr lang="ja-JP" altLang="en-US" sz="1800" dirty="0" smtClean="0"/>
              <a:t> </a:t>
            </a:r>
            <a:r>
              <a:rPr lang="en-US" altLang="ja-JP" sz="1800" dirty="0" smtClean="0"/>
              <a:t>BSP</a:t>
            </a:r>
            <a:r>
              <a:rPr lang="ja-JP" altLang="en-US" sz="1800" dirty="0" smtClean="0"/>
              <a:t> でも </a:t>
            </a:r>
            <a:r>
              <a:rPr lang="en-US" altLang="ja-JP" sz="1800" dirty="0" smtClean="0"/>
              <a:t>Linux</a:t>
            </a:r>
            <a:r>
              <a:rPr lang="ja-JP" altLang="en-US" sz="1800" dirty="0" smtClean="0"/>
              <a:t> </a:t>
            </a:r>
            <a:r>
              <a:rPr lang="en-US" altLang="ja-JP" sz="1800" dirty="0" smtClean="0"/>
              <a:t/>
            </a:r>
            <a:br>
              <a:rPr lang="en-US" altLang="ja-JP" sz="1800" dirty="0" smtClean="0"/>
            </a:br>
            <a:r>
              <a:rPr lang="ja-JP" altLang="en-US" sz="1800" dirty="0" smtClean="0"/>
              <a:t>ビジネス拡大目的の動態デモ配布用には</a:t>
            </a:r>
            <a:r>
              <a:rPr lang="ja-JP" altLang="en-US" sz="1800" dirty="0" smtClean="0">
                <a:latin typeface="+mn-lt"/>
              </a:rPr>
              <a:t>非常に有効であることを再認識</a:t>
            </a:r>
            <a:r>
              <a:rPr lang="en-US" altLang="ja-JP" sz="1800" dirty="0" smtClean="0">
                <a:latin typeface="+mn-lt"/>
              </a:rPr>
              <a:t/>
            </a:r>
            <a:br>
              <a:rPr lang="en-US" altLang="ja-JP" sz="1800" dirty="0" smtClean="0">
                <a:latin typeface="+mn-lt"/>
              </a:rPr>
            </a:br>
            <a:r>
              <a:rPr lang="ja-JP" altLang="en-US" sz="1800" dirty="0" smtClean="0">
                <a:solidFill>
                  <a:srgbClr val="FF0000"/>
                </a:solidFill>
                <a:latin typeface="+mn-lt"/>
              </a:rPr>
              <a:t>→ システムレベルの動態デモを作り見せることが受注拡大への早道 </a:t>
            </a:r>
            <a:endParaRPr lang="en-US" altLang="ja-JP" sz="1800" dirty="0" smtClean="0">
              <a:solidFill>
                <a:srgbClr val="FF0000"/>
              </a:solidFill>
              <a:latin typeface="+mn-lt"/>
            </a:endParaRPr>
          </a:p>
          <a:p>
            <a:endParaRPr kumimoji="1" lang="en-US" altLang="ja-JP" sz="1800" dirty="0" smtClean="0">
              <a:latin typeface="+mn-lt"/>
            </a:endParaRPr>
          </a:p>
          <a:p>
            <a:r>
              <a:rPr kumimoji="1" lang="en-US" altLang="ja-JP" sz="1800" dirty="0" smtClean="0">
                <a:latin typeface="+mn-lt"/>
              </a:rPr>
              <a:t>SH-Mobile</a:t>
            </a:r>
            <a:r>
              <a:rPr kumimoji="1" lang="ja-JP" altLang="en-US" sz="1800" dirty="0" smtClean="0">
                <a:latin typeface="+mn-lt"/>
              </a:rPr>
              <a:t> の </a:t>
            </a:r>
            <a:r>
              <a:rPr kumimoji="1" lang="en-US" altLang="ja-JP" sz="1800" dirty="0" smtClean="0">
                <a:latin typeface="+mn-lt"/>
              </a:rPr>
              <a:t>Linux</a:t>
            </a:r>
            <a:r>
              <a:rPr kumimoji="1" lang="ja-JP" altLang="en-US" sz="1800" dirty="0" smtClean="0">
                <a:latin typeface="+mn-lt"/>
              </a:rPr>
              <a:t> 応用では、マルチメディアアプリの実効性能が特に重要な</a:t>
            </a:r>
            <a:r>
              <a:rPr kumimoji="1" lang="en-US" altLang="ja-JP" sz="1800" dirty="0" smtClean="0">
                <a:latin typeface="+mn-lt"/>
              </a:rPr>
              <a:t/>
            </a:r>
            <a:br>
              <a:rPr kumimoji="1" lang="en-US" altLang="ja-JP" sz="1800" dirty="0" smtClean="0">
                <a:latin typeface="+mn-lt"/>
              </a:rPr>
            </a:br>
            <a:r>
              <a:rPr kumimoji="1" lang="ja-JP" altLang="en-US" sz="1800" dirty="0" smtClean="0">
                <a:latin typeface="+mn-lt"/>
              </a:rPr>
              <a:t>評価項目。　実際にデモアプリの性能を最大限にチューニングする作業には </a:t>
            </a:r>
            <a:r>
              <a:rPr kumimoji="1" lang="en-US" altLang="ja-JP" sz="1800" dirty="0" smtClean="0">
                <a:latin typeface="+mn-lt"/>
              </a:rPr>
              <a:t/>
            </a:r>
            <a:br>
              <a:rPr kumimoji="1" lang="en-US" altLang="ja-JP" sz="1800" dirty="0" smtClean="0">
                <a:latin typeface="+mn-lt"/>
              </a:rPr>
            </a:br>
            <a:r>
              <a:rPr kumimoji="1" lang="ja-JP" altLang="en-US" sz="1800" u="sng" dirty="0" smtClean="0">
                <a:solidFill>
                  <a:schemeClr val="accent5">
                    <a:lumMod val="75000"/>
                  </a:schemeClr>
                </a:solidFill>
                <a:latin typeface="+mn-lt"/>
              </a:rPr>
              <a:t>“</a:t>
            </a:r>
            <a:r>
              <a:rPr kumimoji="1" lang="en-US" altLang="ja-JP" sz="1800" u="sng" dirty="0" smtClean="0">
                <a:solidFill>
                  <a:schemeClr val="accent5">
                    <a:lumMod val="75000"/>
                  </a:schemeClr>
                </a:solidFill>
                <a:latin typeface="+mn-lt"/>
              </a:rPr>
              <a:t>OS</a:t>
            </a:r>
            <a:r>
              <a:rPr kumimoji="1" lang="ja-JP" altLang="en-US" sz="1800" u="sng" dirty="0" smtClean="0">
                <a:solidFill>
                  <a:schemeClr val="accent5">
                    <a:lumMod val="75000"/>
                  </a:schemeClr>
                </a:solidFill>
                <a:latin typeface="+mn-lt"/>
              </a:rPr>
              <a:t> の </a:t>
            </a:r>
            <a:r>
              <a:rPr kumimoji="1" lang="en-US" altLang="ja-JP" sz="1800" u="sng" dirty="0" smtClean="0">
                <a:solidFill>
                  <a:schemeClr val="accent5">
                    <a:lumMod val="75000"/>
                  </a:schemeClr>
                </a:solidFill>
                <a:latin typeface="+mn-lt"/>
              </a:rPr>
              <a:t>kernel</a:t>
            </a:r>
            <a:r>
              <a:rPr kumimoji="1" lang="ja-JP" altLang="en-US" sz="1800" u="sng" dirty="0" smtClean="0">
                <a:solidFill>
                  <a:schemeClr val="accent5">
                    <a:lumMod val="75000"/>
                  </a:schemeClr>
                </a:solidFill>
                <a:latin typeface="+mn-lt"/>
              </a:rPr>
              <a:t> レベルの深い技術” </a:t>
            </a:r>
            <a:r>
              <a:rPr kumimoji="1" lang="ja-JP" altLang="en-US" sz="1800" dirty="0" smtClean="0">
                <a:latin typeface="+mn-lt"/>
              </a:rPr>
              <a:t>と </a:t>
            </a:r>
            <a:r>
              <a:rPr kumimoji="1" lang="ja-JP" altLang="en-US" sz="1800" u="sng" dirty="0" smtClean="0">
                <a:solidFill>
                  <a:schemeClr val="accent5">
                    <a:lumMod val="75000"/>
                  </a:schemeClr>
                </a:solidFill>
                <a:latin typeface="+mn-lt"/>
              </a:rPr>
              <a:t>“アプリケーションの挙動に対する理解”</a:t>
            </a:r>
            <a:r>
              <a:rPr kumimoji="1" lang="en-US" altLang="ja-JP" sz="1800" dirty="0" smtClean="0">
                <a:latin typeface="+mn-lt"/>
              </a:rPr>
              <a:t/>
            </a:r>
            <a:br>
              <a:rPr kumimoji="1" lang="en-US" altLang="ja-JP" sz="1800" dirty="0" smtClean="0">
                <a:latin typeface="+mn-lt"/>
              </a:rPr>
            </a:br>
            <a:r>
              <a:rPr kumimoji="1" lang="ja-JP" altLang="en-US" sz="1800" dirty="0" smtClean="0">
                <a:latin typeface="+mn-lt"/>
              </a:rPr>
              <a:t>の両方が必要になる。　</a:t>
            </a:r>
            <a:r>
              <a:rPr lang="en-US" altLang="ja-JP" sz="1800" dirty="0" smtClean="0"/>
              <a:t> ARM</a:t>
            </a:r>
            <a:r>
              <a:rPr lang="ja-JP" altLang="en-US" sz="1800" dirty="0" smtClean="0"/>
              <a:t> コアを採用した </a:t>
            </a:r>
            <a:r>
              <a:rPr lang="en-US" altLang="ja-JP" sz="1800" dirty="0" smtClean="0"/>
              <a:t>SoC</a:t>
            </a:r>
            <a:r>
              <a:rPr lang="ja-JP" altLang="en-US" sz="1800" dirty="0" smtClean="0"/>
              <a:t> の場合 </a:t>
            </a:r>
            <a:r>
              <a:rPr lang="en-US" altLang="ja-JP" sz="1800" dirty="0" smtClean="0"/>
              <a:t>SoC</a:t>
            </a:r>
            <a:r>
              <a:rPr lang="ja-JP" altLang="en-US" sz="1800" dirty="0" smtClean="0"/>
              <a:t>ベンダーには</a:t>
            </a:r>
            <a:r>
              <a:rPr lang="en-US" altLang="ja-JP" sz="1800" dirty="0" smtClean="0"/>
              <a:t/>
            </a:r>
            <a:br>
              <a:rPr lang="en-US" altLang="ja-JP" sz="1800" dirty="0" smtClean="0"/>
            </a:br>
            <a:r>
              <a:rPr lang="en-US" altLang="ja-JP" sz="1800" dirty="0" smtClean="0"/>
              <a:t>CPU</a:t>
            </a:r>
            <a:r>
              <a:rPr lang="ja-JP" altLang="en-US" sz="1800" dirty="0" smtClean="0"/>
              <a:t> コア絡みの最適化は困難であり、 </a:t>
            </a:r>
            <a:r>
              <a:rPr lang="en-US" altLang="ja-JP" sz="1800" dirty="0" smtClean="0">
                <a:solidFill>
                  <a:srgbClr val="FF0000"/>
                </a:solidFill>
              </a:rPr>
              <a:t>SH CPU </a:t>
            </a:r>
            <a:r>
              <a:rPr lang="ja-JP" altLang="en-US" sz="1800" dirty="0" smtClean="0">
                <a:solidFill>
                  <a:srgbClr val="FF0000"/>
                </a:solidFill>
              </a:rPr>
              <a:t>コア部分の</a:t>
            </a:r>
            <a:r>
              <a:rPr lang="en-US" altLang="ja-JP" sz="1800" dirty="0" smtClean="0">
                <a:solidFill>
                  <a:srgbClr val="FF0000"/>
                </a:solidFill>
              </a:rPr>
              <a:t>OS</a:t>
            </a:r>
            <a:r>
              <a:rPr lang="ja-JP" altLang="en-US" sz="1800" dirty="0" smtClean="0">
                <a:solidFill>
                  <a:srgbClr val="FF0000"/>
                </a:solidFill>
              </a:rPr>
              <a:t>最適化を含めた</a:t>
            </a:r>
            <a:r>
              <a:rPr lang="en-US" altLang="ja-JP" sz="1800" dirty="0" smtClean="0">
                <a:solidFill>
                  <a:srgbClr val="FF0000"/>
                </a:solidFill>
              </a:rPr>
              <a:t/>
            </a:r>
            <a:br>
              <a:rPr lang="en-US" altLang="ja-JP" sz="1800" dirty="0" smtClean="0">
                <a:solidFill>
                  <a:srgbClr val="FF0000"/>
                </a:solidFill>
              </a:rPr>
            </a:br>
            <a:r>
              <a:rPr lang="ja-JP" altLang="en-US" sz="1800" dirty="0" smtClean="0">
                <a:solidFill>
                  <a:srgbClr val="FF0000"/>
                </a:solidFill>
                <a:latin typeface="+mn-lt"/>
              </a:rPr>
              <a:t>システム全体の最適化が出来ることは ルネサスにしか出来ない差別要因となる。</a:t>
            </a:r>
            <a:r>
              <a:rPr lang="en-US" altLang="ja-JP" sz="1800" dirty="0" smtClean="0">
                <a:solidFill>
                  <a:srgbClr val="FF0000"/>
                </a:solidFill>
                <a:latin typeface="+mn-lt"/>
              </a:rPr>
              <a:t/>
            </a:r>
            <a:br>
              <a:rPr lang="en-US" altLang="ja-JP" sz="1800" dirty="0" smtClean="0">
                <a:solidFill>
                  <a:srgbClr val="FF0000"/>
                </a:solidFill>
                <a:latin typeface="+mn-lt"/>
              </a:rPr>
            </a:br>
            <a:r>
              <a:rPr lang="ja-JP" altLang="en-US" sz="1800" dirty="0" smtClean="0">
                <a:latin typeface="+mn-lt"/>
              </a:rPr>
              <a:t>この部分を </a:t>
            </a:r>
            <a:r>
              <a:rPr lang="en-US" altLang="ja-JP" sz="1800" dirty="0" smtClean="0"/>
              <a:t>3</a:t>
            </a:r>
            <a:r>
              <a:rPr lang="en-US" altLang="ja-JP" sz="1800" baseline="30000" dirty="0" smtClean="0"/>
              <a:t>rd</a:t>
            </a:r>
            <a:r>
              <a:rPr lang="ja-JP" altLang="en-US" sz="1800" dirty="0" smtClean="0"/>
              <a:t> </a:t>
            </a:r>
            <a:r>
              <a:rPr lang="en-US" altLang="ja-JP" sz="1800" dirty="0" smtClean="0"/>
              <a:t>party</a:t>
            </a:r>
            <a:r>
              <a:rPr lang="ja-JP" altLang="en-US" sz="1800" dirty="0" smtClean="0"/>
              <a:t> に丸投げしても良い結果は期待できないので、</a:t>
            </a:r>
            <a:r>
              <a:rPr lang="ja-JP" altLang="en-US" sz="1800" dirty="0" smtClean="0">
                <a:solidFill>
                  <a:srgbClr val="FF0000"/>
                </a:solidFill>
              </a:rPr>
              <a:t>ルネサス内</a:t>
            </a:r>
            <a:r>
              <a:rPr lang="en-US" altLang="ja-JP" sz="1800" dirty="0" smtClean="0">
                <a:solidFill>
                  <a:srgbClr val="FF0000"/>
                </a:solidFill>
              </a:rPr>
              <a:t/>
            </a:r>
            <a:br>
              <a:rPr lang="en-US" altLang="ja-JP" sz="1800" dirty="0" smtClean="0">
                <a:solidFill>
                  <a:srgbClr val="FF0000"/>
                </a:solidFill>
              </a:rPr>
            </a:br>
            <a:r>
              <a:rPr lang="ja-JP" altLang="en-US" sz="1800" dirty="0" smtClean="0">
                <a:solidFill>
                  <a:srgbClr val="FF0000"/>
                </a:solidFill>
              </a:rPr>
              <a:t>でシステム全体の性能改善のイニシアチブをとる部門 </a:t>
            </a:r>
            <a:r>
              <a:rPr lang="ja-JP" altLang="en-US" sz="1800" dirty="0" smtClean="0"/>
              <a:t>が必要になるだろう。</a:t>
            </a:r>
            <a:endParaRPr kumimoji="1" lang="ja-JP" altLang="en-US" sz="1800" dirty="0">
              <a:latin typeface="+mn-lt"/>
            </a:endParaRPr>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13</a:t>
            </a:fld>
            <a:endParaRPr kumimoji="1" lang="ja-JP"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community code </a:t>
            </a:r>
            <a:r>
              <a:rPr kumimoji="1" lang="ja-JP" altLang="en-US" dirty="0" smtClean="0"/>
              <a:t>の品質に関するよくある誤解</a:t>
            </a:r>
            <a:r>
              <a:rPr kumimoji="1" lang="en-US" altLang="ja-JP" dirty="0" smtClean="0"/>
              <a:t/>
            </a:r>
            <a:br>
              <a:rPr kumimoji="1" lang="en-US" altLang="ja-JP" dirty="0" smtClean="0"/>
            </a:br>
            <a:r>
              <a:rPr kumimoji="1" lang="ja-JP" altLang="en-US" sz="2000" dirty="0" smtClean="0">
                <a:solidFill>
                  <a:srgbClr val="FF0000"/>
                </a:solidFill>
              </a:rPr>
              <a:t>（ 何故 我々が </a:t>
            </a:r>
            <a:r>
              <a:rPr kumimoji="1" lang="en-US" altLang="ja-JP" sz="2000" dirty="0" smtClean="0">
                <a:solidFill>
                  <a:srgbClr val="FF0000"/>
                </a:solidFill>
              </a:rPr>
              <a:t>community code </a:t>
            </a:r>
            <a:r>
              <a:rPr kumimoji="1" lang="ja-JP" altLang="en-US" sz="2000" dirty="0" smtClean="0">
                <a:solidFill>
                  <a:srgbClr val="FF0000"/>
                </a:solidFill>
              </a:rPr>
              <a:t>にこだわるのか ）</a:t>
            </a:r>
            <a:endParaRPr kumimoji="1" lang="ja-JP" altLang="en-US" sz="2000" dirty="0">
              <a:solidFill>
                <a:srgbClr val="FF0000"/>
              </a:solidFill>
            </a:endParaRPr>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14</a:t>
            </a:fld>
            <a:endParaRPr kumimoji="1" lang="ja-JP" altLang="en-US"/>
          </a:p>
        </p:txBody>
      </p:sp>
      <p:graphicFrame>
        <p:nvGraphicFramePr>
          <p:cNvPr id="9" name="コンテンツ プレースホルダ 8"/>
          <p:cNvGraphicFramePr>
            <a:graphicFrameLocks noGrp="1"/>
          </p:cNvGraphicFramePr>
          <p:nvPr>
            <p:ph idx="1"/>
          </p:nvPr>
        </p:nvGraphicFramePr>
        <p:xfrm>
          <a:off x="214282" y="1071546"/>
          <a:ext cx="7358114" cy="5429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下矢印 9"/>
          <p:cNvSpPr/>
          <p:nvPr/>
        </p:nvSpPr>
        <p:spPr bwMode="auto">
          <a:xfrm>
            <a:off x="7500958" y="1285860"/>
            <a:ext cx="1428760" cy="4643470"/>
          </a:xfrm>
          <a:prstGeom prst="downArrow">
            <a:avLst/>
          </a:prstGeom>
          <a:solidFill>
            <a:schemeClr val="accent5">
              <a:lumMod val="40000"/>
              <a:lumOff val="60000"/>
            </a:schemeClr>
          </a:solidFill>
          <a:ln w="9525" cap="flat" cmpd="sng" algn="ctr">
            <a:noFill/>
            <a:prstDash val="solid"/>
            <a:round/>
            <a:headEnd type="none" w="med" len="med"/>
            <a:tailEnd type="none" w="med" len="med"/>
          </a:ln>
          <a:effectLst>
            <a:glow rad="228600">
              <a:schemeClr val="accent1">
                <a:satMod val="175000"/>
                <a:alpha val="40000"/>
              </a:schemeClr>
            </a:glow>
          </a:effectLst>
        </p:spPr>
        <p:txBody>
          <a:bodyPr vert="vert270"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b="1" i="0" u="none" strike="noStrike" cap="none" normalizeH="0" baseline="0" dirty="0" smtClean="0">
                <a:ln>
                  <a:noFill/>
                </a:ln>
                <a:solidFill>
                  <a:schemeClr val="tx2">
                    <a:lumMod val="75000"/>
                  </a:schemeClr>
                </a:solidFill>
                <a:effectLst/>
                <a:latin typeface="HGSｺﾞｼｯｸM" pitchFamily="50" charset="-128"/>
                <a:ea typeface="HGSｺﾞｼｯｸM" pitchFamily="50" charset="-128"/>
              </a:rPr>
              <a:t>最近の </a:t>
            </a:r>
            <a:r>
              <a:rPr kumimoji="0" lang="en-US" altLang="ja-JP" b="1" i="0" u="none" strike="noStrike" cap="none" normalizeH="0" baseline="0" dirty="0" smtClean="0">
                <a:ln>
                  <a:noFill/>
                </a:ln>
                <a:solidFill>
                  <a:schemeClr val="tx2">
                    <a:lumMod val="75000"/>
                  </a:schemeClr>
                </a:solidFill>
                <a:effectLst/>
                <a:latin typeface="HGSｺﾞｼｯｸM" pitchFamily="50" charset="-128"/>
                <a:ea typeface="HGSｺﾞｼｯｸM" pitchFamily="50" charset="-128"/>
              </a:rPr>
              <a:t>Distribution </a:t>
            </a:r>
            <a:r>
              <a:rPr kumimoji="0" lang="ja-JP" altLang="en-US" b="1" i="0" u="none" strike="noStrike" cap="none" normalizeH="0" baseline="0" dirty="0" smtClean="0">
                <a:ln>
                  <a:noFill/>
                </a:ln>
                <a:solidFill>
                  <a:schemeClr val="tx2">
                    <a:lumMod val="75000"/>
                  </a:schemeClr>
                </a:solidFill>
                <a:effectLst/>
                <a:latin typeface="HGSｺﾞｼｯｸM" pitchFamily="50" charset="-128"/>
                <a:ea typeface="HGSｺﾞｼｯｸM" pitchFamily="50" charset="-128"/>
              </a:rPr>
              <a:t>は</a:t>
            </a:r>
            <a:r>
              <a:rPr kumimoji="0" lang="ja-JP" altLang="en-US" b="1" dirty="0" smtClean="0">
                <a:solidFill>
                  <a:schemeClr val="tx2">
                    <a:lumMod val="75000"/>
                  </a:schemeClr>
                </a:solidFill>
                <a:latin typeface="HGSｺﾞｼｯｸM" pitchFamily="50" charset="-128"/>
                <a:ea typeface="HGSｺﾞｼｯｸM" pitchFamily="50" charset="-128"/>
              </a:rPr>
              <a:t> </a:t>
            </a:r>
            <a:r>
              <a:rPr kumimoji="0" lang="en-US" altLang="ja-JP" b="1" dirty="0" smtClean="0">
                <a:solidFill>
                  <a:schemeClr val="tx2">
                    <a:lumMod val="75000"/>
                  </a:schemeClr>
                </a:solidFill>
                <a:latin typeface="HGSｺﾞｼｯｸM" pitchFamily="50" charset="-128"/>
                <a:ea typeface="HGSｺﾞｼｯｸM" pitchFamily="50" charset="-128"/>
              </a:rPr>
              <a:t>community </a:t>
            </a:r>
            <a:r>
              <a:rPr kumimoji="0" lang="ja-JP" altLang="en-US" b="1" dirty="0" smtClean="0">
                <a:solidFill>
                  <a:schemeClr val="tx2">
                    <a:lumMod val="75000"/>
                  </a:schemeClr>
                </a:solidFill>
                <a:latin typeface="HGSｺﾞｼｯｸM" pitchFamily="50" charset="-128"/>
                <a:ea typeface="HGSｺﾞｼｯｸM" pitchFamily="50" charset="-128"/>
              </a:rPr>
              <a:t>より</a:t>
            </a:r>
            <a:r>
              <a:rPr kumimoji="0" lang="en-US" altLang="ja-JP" b="1" dirty="0" smtClean="0">
                <a:solidFill>
                  <a:schemeClr val="tx2">
                    <a:lumMod val="75000"/>
                  </a:schemeClr>
                </a:solidFill>
                <a:latin typeface="HGSｺﾞｼｯｸM" pitchFamily="50" charset="-128"/>
                <a:ea typeface="HGSｺﾞｼｯｸM" pitchFamily="50" charset="-128"/>
              </a:rPr>
              <a:t/>
            </a:r>
            <a:br>
              <a:rPr kumimoji="0" lang="en-US" altLang="ja-JP" b="1" dirty="0" smtClean="0">
                <a:solidFill>
                  <a:schemeClr val="tx2">
                    <a:lumMod val="75000"/>
                  </a:schemeClr>
                </a:solidFill>
                <a:latin typeface="HGSｺﾞｼｯｸM" pitchFamily="50" charset="-128"/>
                <a:ea typeface="HGSｺﾞｼｯｸM" pitchFamily="50" charset="-128"/>
              </a:rPr>
            </a:br>
            <a:r>
              <a:rPr kumimoji="0" lang="ja-JP" altLang="en-US" b="1" dirty="0" smtClean="0">
                <a:solidFill>
                  <a:schemeClr val="tx2">
                    <a:lumMod val="75000"/>
                  </a:schemeClr>
                </a:solidFill>
                <a:latin typeface="HGSｺﾞｼｯｸM" pitchFamily="50" charset="-128"/>
                <a:ea typeface="HGSｺﾞｼｯｸM" pitchFamily="50" charset="-128"/>
              </a:rPr>
              <a:t>高品質とは主張しなくなってきている</a:t>
            </a:r>
            <a:endParaRPr kumimoji="0" lang="ja-JP" altLang="en-US" b="1" i="0" u="none" strike="noStrike" cap="none" normalizeH="0" baseline="0" dirty="0" smtClean="0">
              <a:ln>
                <a:noFill/>
              </a:ln>
              <a:solidFill>
                <a:schemeClr val="tx2">
                  <a:lumMod val="75000"/>
                </a:schemeClr>
              </a:solidFill>
              <a:effectLst/>
              <a:latin typeface="HGSｺﾞｼｯｸM" pitchFamily="50" charset="-128"/>
              <a:ea typeface="HGSｺﾞｼｯｸM" pitchFamily="50" charset="-12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community </a:t>
            </a:r>
            <a:r>
              <a:rPr kumimoji="1" lang="ja-JP" altLang="en-US" dirty="0" smtClean="0"/>
              <a:t>への </a:t>
            </a:r>
            <a:r>
              <a:rPr kumimoji="1" lang="en-US" altLang="ja-JP" dirty="0" smtClean="0"/>
              <a:t>USB driver </a:t>
            </a:r>
            <a:r>
              <a:rPr kumimoji="1" lang="ja-JP" altLang="en-US" dirty="0" smtClean="0"/>
              <a:t>投稿から学んだこと ①</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928670"/>
          <a:ext cx="8643938" cy="4714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15</a:t>
            </a:fld>
            <a:endParaRPr kumimoji="1" lang="ja-JP" altLang="en-US"/>
          </a:p>
        </p:txBody>
      </p:sp>
      <p:sp>
        <p:nvSpPr>
          <p:cNvPr id="6" name="テキスト ボックス 5"/>
          <p:cNvSpPr txBox="1"/>
          <p:nvPr/>
        </p:nvSpPr>
        <p:spPr>
          <a:xfrm>
            <a:off x="285720" y="5857892"/>
            <a:ext cx="8572560" cy="369332"/>
          </a:xfrm>
          <a:prstGeom prst="rect">
            <a:avLst/>
          </a:prstGeom>
          <a:solidFill>
            <a:srgbClr val="C00000"/>
          </a:solidFill>
        </p:spPr>
        <p:txBody>
          <a:bodyPr wrap="square" rtlCol="0">
            <a:spAutoFit/>
          </a:bodyPr>
          <a:lstStyle/>
          <a:p>
            <a:pPr algn="ctr"/>
            <a:r>
              <a:rPr kumimoji="1" lang="ja-JP" altLang="en-US" dirty="0" smtClean="0">
                <a:solidFill>
                  <a:srgbClr val="FFFF00"/>
                </a:solidFill>
              </a:rPr>
              <a:t>実際には </a:t>
            </a:r>
            <a:r>
              <a:rPr kumimoji="1" lang="en-US" altLang="ja-JP" dirty="0" smtClean="0">
                <a:solidFill>
                  <a:srgbClr val="FFFF00"/>
                </a:solidFill>
              </a:rPr>
              <a:t>private code </a:t>
            </a:r>
            <a:r>
              <a:rPr kumimoji="1" lang="ja-JP" altLang="en-US" dirty="0" smtClean="0">
                <a:solidFill>
                  <a:srgbClr val="FFFF00"/>
                </a:solidFill>
              </a:rPr>
              <a:t>とは比較にならないほど厳密に管理されている事がわかった</a:t>
            </a:r>
            <a:endParaRPr kumimoji="1" lang="ja-JP" altLang="en-US" dirty="0">
              <a:solidFill>
                <a:srgbClr val="FFFF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community </a:t>
            </a:r>
            <a:r>
              <a:rPr kumimoji="1" lang="ja-JP" altLang="en-US" dirty="0" smtClean="0"/>
              <a:t>への </a:t>
            </a:r>
            <a:r>
              <a:rPr kumimoji="1" lang="en-US" altLang="ja-JP" dirty="0" smtClean="0"/>
              <a:t>USB driver </a:t>
            </a:r>
            <a:r>
              <a:rPr kumimoji="1" lang="ja-JP" altLang="en-US" dirty="0" smtClean="0"/>
              <a:t>投稿から学んだこと ②</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16</a:t>
            </a:fld>
            <a:endParaRPr kumimoji="1" lang="ja-JP" altLang="en-US"/>
          </a:p>
        </p:txBody>
      </p:sp>
      <p:graphicFrame>
        <p:nvGraphicFramePr>
          <p:cNvPr id="10" name="コンテンツ プレースホルダ 9"/>
          <p:cNvGraphicFramePr>
            <a:graphicFrameLocks noGrp="1"/>
          </p:cNvGraphicFramePr>
          <p:nvPr>
            <p:ph idx="1"/>
          </p:nvPr>
        </p:nvGraphicFramePr>
        <p:xfrm>
          <a:off x="285750" y="1143000"/>
          <a:ext cx="8643938" cy="52149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角丸四角形 13"/>
          <p:cNvSpPr/>
          <p:nvPr/>
        </p:nvSpPr>
        <p:spPr bwMode="auto">
          <a:xfrm>
            <a:off x="4143372" y="5286388"/>
            <a:ext cx="4786346" cy="857256"/>
          </a:xfrm>
          <a:prstGeom prst="roundRect">
            <a:avLst>
              <a:gd name="adj" fmla="val 13031"/>
            </a:avLst>
          </a:prstGeom>
          <a:solidFill>
            <a:srgbClr val="C000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rgbClr val="FFFF00"/>
                </a:solidFill>
                <a:effectLst/>
                <a:ea typeface="ＭＳ Ｐゴシック" pitchFamily="50" charset="-128"/>
              </a:rPr>
              <a:t>Renesas </a:t>
            </a:r>
            <a:r>
              <a:rPr kumimoji="0" lang="ja-JP" altLang="en-US" b="0" i="0" u="none" strike="noStrike" cap="none" normalizeH="0" baseline="0" dirty="0" smtClean="0">
                <a:ln>
                  <a:noFill/>
                </a:ln>
                <a:solidFill>
                  <a:srgbClr val="FFFF00"/>
                </a:solidFill>
                <a:effectLst/>
                <a:ea typeface="ＭＳ Ｐゴシック" pitchFamily="50" charset="-128"/>
              </a:rPr>
              <a:t>自らが開発に参画して牽引しなければ</a:t>
            </a:r>
            <a:r>
              <a:rPr kumimoji="0" lang="en-US" altLang="ja-JP" b="0" i="0" u="none" strike="noStrike" cap="none" normalizeH="0" baseline="0" dirty="0" smtClean="0">
                <a:ln>
                  <a:noFill/>
                </a:ln>
                <a:solidFill>
                  <a:srgbClr val="FFFF00"/>
                </a:solidFill>
                <a:effectLst/>
                <a:ea typeface="ＭＳ Ｐゴシック" pitchFamily="50" charset="-128"/>
              </a:rPr>
              <a:t/>
            </a:r>
            <a:br>
              <a:rPr kumimoji="0" lang="en-US" altLang="ja-JP" b="0" i="0" u="none" strike="noStrike" cap="none" normalizeH="0" baseline="0" dirty="0" smtClean="0">
                <a:ln>
                  <a:noFill/>
                </a:ln>
                <a:solidFill>
                  <a:srgbClr val="FFFF00"/>
                </a:solidFill>
                <a:effectLst/>
                <a:ea typeface="ＭＳ Ｐゴシック" pitchFamily="50" charset="-128"/>
              </a:rPr>
            </a:br>
            <a:r>
              <a:rPr kumimoji="0" lang="en-US" altLang="ja-JP" b="0" i="0" u="none" strike="noStrike" cap="none" normalizeH="0" baseline="0" dirty="0" smtClean="0">
                <a:ln>
                  <a:noFill/>
                </a:ln>
                <a:solidFill>
                  <a:srgbClr val="FFFF00"/>
                </a:solidFill>
                <a:effectLst/>
                <a:ea typeface="ＭＳ Ｐゴシック" pitchFamily="50" charset="-128"/>
              </a:rPr>
              <a:t>Linux </a:t>
            </a:r>
            <a:r>
              <a:rPr kumimoji="0" lang="ja-JP" altLang="en-US" b="0" i="0" u="none" strike="noStrike" cap="none" normalizeH="0" baseline="0" dirty="0" smtClean="0">
                <a:ln>
                  <a:noFill/>
                </a:ln>
                <a:solidFill>
                  <a:srgbClr val="FFFF00"/>
                </a:solidFill>
                <a:effectLst/>
                <a:ea typeface="ＭＳ Ｐゴシック" pitchFamily="50" charset="-128"/>
              </a:rPr>
              <a:t>の中で</a:t>
            </a:r>
            <a:r>
              <a:rPr kumimoji="0" lang="ja-JP" altLang="en-US" b="0" i="0" u="none" strike="noStrike" cap="none" normalizeH="0" dirty="0" smtClean="0">
                <a:ln>
                  <a:noFill/>
                </a:ln>
                <a:solidFill>
                  <a:srgbClr val="FFFF00"/>
                </a:solidFill>
                <a:effectLst/>
                <a:ea typeface="ＭＳ Ｐゴシック" pitchFamily="50" charset="-128"/>
              </a:rPr>
              <a:t> </a:t>
            </a:r>
            <a:r>
              <a:rPr kumimoji="0" lang="en-US" altLang="ja-JP" b="0" i="0" u="none" strike="noStrike" cap="none" normalizeH="0" dirty="0" smtClean="0">
                <a:ln>
                  <a:noFill/>
                </a:ln>
                <a:solidFill>
                  <a:srgbClr val="FFFF00"/>
                </a:solidFill>
                <a:effectLst/>
                <a:ea typeface="ＭＳ Ｐゴシック" pitchFamily="50" charset="-128"/>
              </a:rPr>
              <a:t>SH</a:t>
            </a:r>
            <a:r>
              <a:rPr kumimoji="0" lang="ja-JP" altLang="en-US" b="0" i="0" u="none" strike="noStrike" cap="none" normalizeH="0" dirty="0" smtClean="0">
                <a:ln>
                  <a:noFill/>
                </a:ln>
                <a:solidFill>
                  <a:srgbClr val="FFFF00"/>
                </a:solidFill>
                <a:effectLst/>
                <a:ea typeface="ＭＳ Ｐゴシック" pitchFamily="50" charset="-128"/>
              </a:rPr>
              <a:t>の</a:t>
            </a:r>
            <a:r>
              <a:rPr kumimoji="0" lang="ja-JP" altLang="en-US" b="0" i="0" u="none" strike="noStrike" cap="none" normalizeH="0" baseline="0" dirty="0" smtClean="0">
                <a:ln>
                  <a:noFill/>
                </a:ln>
                <a:solidFill>
                  <a:srgbClr val="FFFF00"/>
                </a:solidFill>
                <a:effectLst/>
                <a:ea typeface="ＭＳ Ｐゴシック" pitchFamily="50" charset="-128"/>
              </a:rPr>
              <a:t>対応が進む事はあり得ない。</a:t>
            </a:r>
            <a:endParaRPr kumimoji="0" lang="ja-JP" altLang="en-US" sz="2400" b="0" i="0" u="none" strike="noStrike" cap="none" normalizeH="0" baseline="0" dirty="0" smtClean="0">
              <a:ln>
                <a:noFill/>
              </a:ln>
              <a:solidFill>
                <a:srgbClr val="FFFF00"/>
              </a:solidFill>
              <a:effectLst/>
              <a:ea typeface="ＭＳ Ｐゴシック" pitchFamily="50" charset="-128"/>
            </a:endParaRPr>
          </a:p>
        </p:txBody>
      </p:sp>
      <p:sp>
        <p:nvSpPr>
          <p:cNvPr id="15" name="円形吹き出し 14"/>
          <p:cNvSpPr/>
          <p:nvPr/>
        </p:nvSpPr>
        <p:spPr bwMode="auto">
          <a:xfrm>
            <a:off x="142844" y="2928934"/>
            <a:ext cx="1143008" cy="1000132"/>
          </a:xfrm>
          <a:prstGeom prst="wedgeEllipseCallout">
            <a:avLst>
              <a:gd name="adj1" fmla="val 61071"/>
              <a:gd name="adj2" fmla="val 120277"/>
            </a:avLst>
          </a:prstGeom>
          <a:solidFill>
            <a:schemeClr val="accent2">
              <a:lumMod val="20000"/>
              <a:lumOff val="8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tx1"/>
                </a:solidFill>
                <a:effectLst/>
              </a:rPr>
              <a:t>Renesas</a:t>
            </a:r>
            <a:br>
              <a:rPr kumimoji="0" lang="en-US" altLang="ja-JP" sz="1600" b="0" i="0" u="none" strike="noStrike" cap="none" normalizeH="0" baseline="0" dirty="0" smtClean="0">
                <a:ln>
                  <a:noFill/>
                </a:ln>
                <a:solidFill>
                  <a:schemeClr val="tx1"/>
                </a:solidFill>
                <a:effectLst/>
              </a:rPr>
            </a:br>
            <a:r>
              <a:rPr kumimoji="0" lang="ja-JP" altLang="en-US" sz="1600" b="0" i="0" u="none" strike="noStrike" cap="none" normalizeH="0" baseline="0" dirty="0" smtClean="0">
                <a:ln>
                  <a:noFill/>
                </a:ln>
                <a:solidFill>
                  <a:schemeClr val="tx1"/>
                </a:solidFill>
                <a:effectLst/>
              </a:rPr>
              <a:t>が自分で</a:t>
            </a:r>
            <a:r>
              <a:rPr kumimoji="0" lang="en-US" altLang="ja-JP" sz="1600" b="0" i="0" u="none" strike="noStrike" cap="none" normalizeH="0" baseline="0" dirty="0" smtClean="0">
                <a:ln>
                  <a:noFill/>
                </a:ln>
                <a:solidFill>
                  <a:schemeClr val="tx1"/>
                </a:solidFill>
                <a:effectLst/>
              </a:rPr>
              <a:t/>
            </a:r>
            <a:br>
              <a:rPr kumimoji="0" lang="en-US" altLang="ja-JP" sz="1600" b="0" i="0" u="none" strike="noStrike" cap="none" normalizeH="0" baseline="0" dirty="0" smtClean="0">
                <a:ln>
                  <a:noFill/>
                </a:ln>
                <a:solidFill>
                  <a:schemeClr val="tx1"/>
                </a:solidFill>
                <a:effectLst/>
              </a:rPr>
            </a:br>
            <a:r>
              <a:rPr kumimoji="0" lang="ja-JP" altLang="en-US" sz="1600" b="0" i="0" u="none" strike="noStrike" cap="none" normalizeH="0" baseline="0" dirty="0" smtClean="0">
                <a:ln>
                  <a:noFill/>
                </a:ln>
                <a:solidFill>
                  <a:schemeClr val="tx1"/>
                </a:solidFill>
                <a:effectLst/>
              </a:rPr>
              <a:t>問題提起</a:t>
            </a:r>
          </a:p>
        </p:txBody>
      </p:sp>
      <p:sp>
        <p:nvSpPr>
          <p:cNvPr id="16" name="円形吹き出し 15"/>
          <p:cNvSpPr/>
          <p:nvPr/>
        </p:nvSpPr>
        <p:spPr bwMode="auto">
          <a:xfrm>
            <a:off x="4143372" y="928670"/>
            <a:ext cx="2071702" cy="1000132"/>
          </a:xfrm>
          <a:prstGeom prst="wedgeEllipseCallout">
            <a:avLst>
              <a:gd name="adj1" fmla="val 31806"/>
              <a:gd name="adj2" fmla="val 102181"/>
            </a:avLst>
          </a:prstGeom>
          <a:solidFill>
            <a:schemeClr val="accent2">
              <a:lumMod val="20000"/>
              <a:lumOff val="8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tx1"/>
                </a:solidFill>
                <a:effectLst/>
              </a:rPr>
              <a:t>Renesas</a:t>
            </a:r>
            <a:br>
              <a:rPr kumimoji="0" lang="en-US" altLang="ja-JP" sz="1600" b="0" i="0" u="none" strike="noStrike" cap="none" normalizeH="0" baseline="0" dirty="0" smtClean="0">
                <a:ln>
                  <a:noFill/>
                </a:ln>
                <a:solidFill>
                  <a:schemeClr val="tx1"/>
                </a:solidFill>
                <a:effectLst/>
              </a:rPr>
            </a:br>
            <a:r>
              <a:rPr kumimoji="0" lang="ja-JP" altLang="en-US" sz="1600" b="0" i="0" u="none" strike="noStrike" cap="none" normalizeH="0" baseline="0" dirty="0" smtClean="0">
                <a:ln>
                  <a:noFill/>
                </a:ln>
                <a:solidFill>
                  <a:schemeClr val="tx1"/>
                </a:solidFill>
                <a:effectLst/>
              </a:rPr>
              <a:t>のサポート</a:t>
            </a:r>
            <a:r>
              <a:rPr kumimoji="0" lang="en-US" altLang="ja-JP" sz="1600" b="0" i="0" u="none" strike="noStrike" cap="none" normalizeH="0" baseline="0" dirty="0" smtClean="0">
                <a:ln>
                  <a:noFill/>
                </a:ln>
                <a:solidFill>
                  <a:schemeClr val="tx1"/>
                </a:solidFill>
                <a:effectLst/>
              </a:rPr>
              <a:t/>
            </a:r>
            <a:br>
              <a:rPr kumimoji="0" lang="en-US" altLang="ja-JP" sz="1600" b="0" i="0" u="none" strike="noStrike" cap="none" normalizeH="0" baseline="0" dirty="0" smtClean="0">
                <a:ln>
                  <a:noFill/>
                </a:ln>
                <a:solidFill>
                  <a:schemeClr val="tx1"/>
                </a:solidFill>
                <a:effectLst/>
              </a:rPr>
            </a:br>
            <a:r>
              <a:rPr kumimoji="0" lang="ja-JP" altLang="en-US" sz="1600" b="0" i="0" u="none" strike="noStrike" cap="none" normalizeH="0" baseline="0" dirty="0" smtClean="0">
                <a:ln>
                  <a:noFill/>
                </a:ln>
                <a:solidFill>
                  <a:schemeClr val="tx1"/>
                </a:solidFill>
                <a:effectLst/>
              </a:rPr>
              <a:t>が充実</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KPIT Linux Toolchain</a:t>
            </a:r>
            <a:r>
              <a:rPr kumimoji="1" lang="ja-JP" altLang="en-US" dirty="0" smtClean="0"/>
              <a:t> の </a:t>
            </a:r>
            <a:r>
              <a:rPr lang="en-US" altLang="ja-JP" dirty="0" smtClean="0"/>
              <a:t>u</a:t>
            </a:r>
            <a:r>
              <a:rPr kumimoji="1" lang="en-US" altLang="ja-JP" dirty="0" smtClean="0"/>
              <a:t>sability</a:t>
            </a:r>
            <a:r>
              <a:rPr kumimoji="1" lang="ja-JP" altLang="en-US" dirty="0" smtClean="0"/>
              <a:t> 改善の取り組み</a:t>
            </a:r>
            <a:r>
              <a:rPr kumimoji="1" lang="en-US" altLang="ja-JP" dirty="0" smtClean="0"/>
              <a:t/>
            </a:r>
            <a:br>
              <a:rPr kumimoji="1" lang="en-US" altLang="ja-JP" dirty="0" smtClean="0"/>
            </a:br>
            <a:r>
              <a:rPr kumimoji="1" lang="ja-JP" altLang="en-US" sz="2000" dirty="0" smtClean="0"/>
              <a:t>（ 生産性改善のための </a:t>
            </a:r>
            <a:r>
              <a:rPr kumimoji="1" lang="en-US" altLang="ja-JP" sz="2000" dirty="0" smtClean="0"/>
              <a:t>binary</a:t>
            </a:r>
            <a:r>
              <a:rPr kumimoji="1" lang="ja-JP" altLang="en-US" sz="2000" dirty="0" smtClean="0"/>
              <a:t> </a:t>
            </a:r>
            <a:r>
              <a:rPr kumimoji="1" lang="en-US" altLang="ja-JP" sz="2000" dirty="0" smtClean="0"/>
              <a:t>toolchain</a:t>
            </a:r>
            <a:r>
              <a:rPr kumimoji="1" lang="ja-JP" altLang="en-US" sz="2000" dirty="0" smtClean="0"/>
              <a:t> の構成見直し ）</a:t>
            </a:r>
            <a:endParaRPr kumimoji="1" lang="ja-JP" altLang="en-US" sz="2000"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17</a:t>
            </a:fld>
            <a:endParaRPr kumimoji="1" lang="ja-JP" altLang="en-US"/>
          </a:p>
        </p:txBody>
      </p:sp>
      <p:graphicFrame>
        <p:nvGraphicFramePr>
          <p:cNvPr id="5" name="Group 55"/>
          <p:cNvGraphicFramePr>
            <a:graphicFrameLocks noGrp="1"/>
          </p:cNvGraphicFramePr>
          <p:nvPr/>
        </p:nvGraphicFramePr>
        <p:xfrm>
          <a:off x="428596" y="1619238"/>
          <a:ext cx="5429288" cy="3840480"/>
        </p:xfrm>
        <a:graphic>
          <a:graphicData uri="http://schemas.openxmlformats.org/drawingml/2006/table">
            <a:tbl>
              <a:tblPr/>
              <a:tblGrid>
                <a:gridCol w="1100531"/>
                <a:gridCol w="1614113"/>
                <a:gridCol w="1357322"/>
                <a:gridCol w="1357322"/>
              </a:tblGrid>
              <a:tr h="89087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1" i="0" u="none" strike="noStrike" cap="none" normalizeH="0" baseline="0" dirty="0" smtClean="0">
                        <a:ln>
                          <a:noFill/>
                        </a:ln>
                        <a:solidFill>
                          <a:srgbClr val="FFFFFF"/>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1" i="0" u="none" strike="noStrike" cap="none" normalizeH="0" baseline="0" smtClean="0">
                        <a:ln>
                          <a:noFill/>
                        </a:ln>
                        <a:solidFill>
                          <a:srgbClr val="FFFFFF"/>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1" i="0" u="none" strike="noStrike" cap="none" normalizeH="0" baseline="0" dirty="0" smtClean="0">
                          <a:ln>
                            <a:noFill/>
                          </a:ln>
                          <a:solidFill>
                            <a:srgbClr val="FFFFFF"/>
                          </a:solidFill>
                          <a:effectLst/>
                          <a:latin typeface="Arial" charset="0"/>
                          <a:ea typeface="ＭＳ Ｐゴシック" charset="-128"/>
                        </a:rPr>
                        <a:t>V701</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1" i="0" u="none" strike="noStrike" cap="none" normalizeH="0" baseline="0" dirty="0" smtClean="0">
                          <a:ln>
                            <a:noFill/>
                          </a:ln>
                          <a:solidFill>
                            <a:srgbClr val="FFFFFF"/>
                          </a:solidFill>
                          <a:effectLst/>
                          <a:latin typeface="Arial" charset="0"/>
                          <a:ea typeface="ＭＳ Ｐゴシック" charset="-128"/>
                        </a:rPr>
                        <a:t>GCC 4.1</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1" i="0" u="none" strike="noStrike" cap="none" normalizeH="0" baseline="0" dirty="0" smtClean="0">
                          <a:ln>
                            <a:noFill/>
                          </a:ln>
                          <a:solidFill>
                            <a:srgbClr val="FFC000"/>
                          </a:solidFill>
                          <a:effectLst/>
                          <a:latin typeface="Arial" charset="0"/>
                          <a:ea typeface="ＭＳ Ｐゴシック" charset="-128"/>
                        </a:rPr>
                        <a:t>Separate</a:t>
                      </a:r>
                      <a:endParaRPr kumimoji="1" lang="ja-JP" altLang="en-US" sz="1800" b="1" i="0" u="none" strike="noStrike" cap="none" normalizeH="0" baseline="0" dirty="0" smtClean="0">
                        <a:ln>
                          <a:noFill/>
                        </a:ln>
                        <a:solidFill>
                          <a:srgbClr val="FFC000"/>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1" i="0" u="none" strike="noStrike" cap="none" normalizeH="0" baseline="0" dirty="0" smtClean="0">
                          <a:ln>
                            <a:noFill/>
                          </a:ln>
                          <a:solidFill>
                            <a:srgbClr val="FFFFFF"/>
                          </a:solidFill>
                          <a:effectLst/>
                          <a:latin typeface="Arial" charset="0"/>
                          <a:ea typeface="ＭＳ Ｐゴシック" charset="-128"/>
                        </a:rPr>
                        <a:t>v702</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1" i="0" u="none" strike="noStrike" cap="none" normalizeH="0" baseline="0" dirty="0" smtClean="0">
                          <a:ln>
                            <a:noFill/>
                          </a:ln>
                          <a:solidFill>
                            <a:srgbClr val="FFFFFF"/>
                          </a:solidFill>
                          <a:effectLst/>
                          <a:latin typeface="Arial" charset="0"/>
                          <a:ea typeface="ＭＳ Ｐゴシック" charset="-128"/>
                        </a:rPr>
                        <a:t>GCC 4.2</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1" i="0" u="none" strike="noStrike" cap="none" normalizeH="0" baseline="0" dirty="0" smtClean="0">
                          <a:ln>
                            <a:noFill/>
                          </a:ln>
                          <a:solidFill>
                            <a:srgbClr val="FFC000"/>
                          </a:solidFill>
                          <a:effectLst/>
                          <a:latin typeface="Arial" charset="0"/>
                          <a:ea typeface="ＭＳ Ｐゴシック" charset="-128"/>
                        </a:rPr>
                        <a:t>Unified</a:t>
                      </a:r>
                      <a:endParaRPr kumimoji="1" lang="ja-JP" altLang="en-US" sz="1800" b="1" i="0" u="none" strike="noStrike" cap="none" normalizeH="0" baseline="0" dirty="0" smtClean="0">
                        <a:ln>
                          <a:noFill/>
                        </a:ln>
                        <a:solidFill>
                          <a:srgbClr val="FFC000"/>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61916">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FF0000"/>
                          </a:solidFill>
                          <a:effectLst/>
                          <a:latin typeface="Arial" charset="0"/>
                          <a:ea typeface="ＭＳ Ｐゴシック" charset="-128"/>
                        </a:rPr>
                        <a:t>SH-2(A)</a:t>
                      </a:r>
                      <a:endParaRPr kumimoji="1" lang="ja-JP" altLang="en-US" sz="1800" b="0" i="0" u="none" strike="noStrike" cap="none" normalizeH="0" baseline="0" smtClean="0">
                        <a:ln>
                          <a:noFill/>
                        </a:ln>
                        <a:solidFill>
                          <a:srgbClr val="FF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little endian</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not configurable</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hMerge="1">
                  <a:txBody>
                    <a:bodyPr/>
                    <a:lstStyle/>
                    <a:p>
                      <a:endParaRPr kumimoji="1" lang="ja-JP" altLang="en-US"/>
                    </a:p>
                  </a:txBody>
                  <a:tcPr/>
                </a:tc>
              </a:tr>
              <a:tr h="361916">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FF0000"/>
                          </a:solidFill>
                          <a:effectLst/>
                          <a:latin typeface="Arial" charset="0"/>
                          <a:ea typeface="ＭＳ Ｐゴシック" charset="-128"/>
                        </a:rPr>
                        <a:t>big endian</a:t>
                      </a:r>
                      <a:endParaRPr kumimoji="1" lang="ja-JP" altLang="en-US" sz="1800" b="0" i="0" u="none" strike="noStrike" cap="none" normalizeH="0" baseline="0" smtClean="0">
                        <a:ln>
                          <a:noFill/>
                        </a:ln>
                        <a:solidFill>
                          <a:srgbClr val="FF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FF0000"/>
                          </a:solidFill>
                          <a:effectLst/>
                          <a:latin typeface="Arial" charset="0"/>
                          <a:ea typeface="ＭＳ Ｐゴシック" charset="-128"/>
                        </a:rPr>
                        <a:t>NG</a:t>
                      </a:r>
                      <a:endParaRPr kumimoji="1" lang="ja-JP" altLang="en-US" sz="1800" b="0" i="0" u="none" strike="noStrike" cap="none" normalizeH="0" baseline="0" smtClean="0">
                        <a:ln>
                          <a:noFill/>
                        </a:ln>
                        <a:solidFill>
                          <a:srgbClr val="FF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FF0000"/>
                          </a:solidFill>
                          <a:effectLst/>
                          <a:latin typeface="Arial" charset="0"/>
                          <a:ea typeface="ＭＳ Ｐゴシック" charset="-128"/>
                        </a:rPr>
                        <a:t>NG</a:t>
                      </a:r>
                      <a:endParaRPr kumimoji="1" lang="ja-JP" altLang="en-US" sz="1800" b="0" i="0" u="none" strike="noStrike" cap="none" normalizeH="0" baseline="0" smtClean="0">
                        <a:ln>
                          <a:noFill/>
                        </a:ln>
                        <a:solidFill>
                          <a:srgbClr val="FF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r>
              <a:tr h="361916">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SH-3</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little endian</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OK</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OK</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r>
              <a:tr h="361916">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big endian</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NG</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dirty="0" smtClean="0">
                          <a:ln>
                            <a:noFill/>
                          </a:ln>
                          <a:solidFill>
                            <a:srgbClr val="000000"/>
                          </a:solidFill>
                          <a:effectLst/>
                          <a:latin typeface="Arial" charset="0"/>
                          <a:ea typeface="ＭＳ Ｐゴシック" charset="-128"/>
                        </a:rPr>
                        <a:t>NG</a:t>
                      </a:r>
                      <a:endParaRPr kumimoji="1" lang="ja-JP" altLang="en-US" sz="1800" b="0" i="0" u="none" strike="noStrike" cap="none" normalizeH="0" baseline="0" dirty="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r>
              <a:tr h="361916">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SH-4AL</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little endian</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FF0000"/>
                          </a:solidFill>
                          <a:effectLst/>
                          <a:latin typeface="Arial" charset="0"/>
                          <a:ea typeface="ＭＳ Ｐゴシック" charset="-128"/>
                        </a:rPr>
                        <a:t>NG</a:t>
                      </a:r>
                      <a:endParaRPr kumimoji="1" lang="ja-JP" altLang="en-US" sz="1800" b="0" i="0" u="none" strike="noStrike" cap="none" normalizeH="0" baseline="0" smtClean="0">
                        <a:ln>
                          <a:noFill/>
                        </a:ln>
                        <a:solidFill>
                          <a:srgbClr val="FF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FF0000"/>
                          </a:solidFill>
                          <a:effectLst/>
                          <a:latin typeface="Arial" charset="0"/>
                          <a:ea typeface="ＭＳ Ｐゴシック" charset="-128"/>
                        </a:rPr>
                        <a:t>OK</a:t>
                      </a:r>
                      <a:endParaRPr kumimoji="1" lang="ja-JP" altLang="en-US" sz="1800" b="0" i="0" u="none" strike="noStrike" cap="none" normalizeH="0" baseline="0" smtClean="0">
                        <a:ln>
                          <a:noFill/>
                        </a:ln>
                        <a:solidFill>
                          <a:srgbClr val="FF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r>
              <a:tr h="361916">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big endian</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NG</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NG</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r>
              <a:tr h="361916">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SH-4(A)</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little endian</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OK</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Arial" charset="0"/>
                          <a:ea typeface="ＭＳ Ｐゴシック" charset="-128"/>
                        </a:rPr>
                        <a:t>OK</a:t>
                      </a:r>
                      <a:endParaRPr kumimoji="1" lang="ja-JP" altLang="en-US" sz="1800" b="0" i="0" u="none" strike="noStrike" cap="none" normalizeH="0" baseline="0" smtClean="0">
                        <a:ln>
                          <a:noFill/>
                        </a:ln>
                        <a:solidFill>
                          <a:srgbClr val="00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CE5EE"/>
                    </a:solidFill>
                  </a:tcPr>
                </a:tc>
              </a:tr>
              <a:tr h="361916">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FF0000"/>
                          </a:solidFill>
                          <a:effectLst/>
                          <a:latin typeface="Arial" charset="0"/>
                          <a:ea typeface="ＭＳ Ｐゴシック" charset="-128"/>
                        </a:rPr>
                        <a:t>big endian</a:t>
                      </a:r>
                      <a:endParaRPr kumimoji="1" lang="ja-JP" altLang="en-US" sz="1800" b="0" i="0" u="none" strike="noStrike" cap="none" normalizeH="0" baseline="0" smtClean="0">
                        <a:ln>
                          <a:noFill/>
                        </a:ln>
                        <a:solidFill>
                          <a:srgbClr val="FF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FF0000"/>
                          </a:solidFill>
                          <a:effectLst/>
                          <a:latin typeface="Arial" charset="0"/>
                          <a:ea typeface="ＭＳ Ｐゴシック" charset="-128"/>
                        </a:rPr>
                        <a:t>NG</a:t>
                      </a:r>
                      <a:endParaRPr kumimoji="1" lang="ja-JP" altLang="en-US" sz="1800" b="0" i="0" u="none" strike="noStrike" cap="none" normalizeH="0" baseline="0" smtClean="0">
                        <a:ln>
                          <a:noFill/>
                        </a:ln>
                        <a:solidFill>
                          <a:srgbClr val="FF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dirty="0" smtClean="0">
                          <a:ln>
                            <a:noFill/>
                          </a:ln>
                          <a:solidFill>
                            <a:srgbClr val="FF0000"/>
                          </a:solidFill>
                          <a:effectLst/>
                          <a:latin typeface="Arial" charset="0"/>
                          <a:ea typeface="ＭＳ Ｐゴシック" charset="-128"/>
                        </a:rPr>
                        <a:t>NG</a:t>
                      </a:r>
                      <a:endParaRPr kumimoji="1" lang="ja-JP" altLang="en-US" sz="1800" b="0" i="0" u="none" strike="noStrike" cap="none" normalizeH="0" baseline="0" dirty="0" smtClean="0">
                        <a:ln>
                          <a:noFill/>
                        </a:ln>
                        <a:solidFill>
                          <a:srgbClr val="FF0000"/>
                        </a:solidFill>
                        <a:effectLst/>
                        <a:latin typeface="Arial" charset="0"/>
                        <a:ea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FF3F7"/>
                    </a:solidFill>
                  </a:tcPr>
                </a:tc>
              </a:tr>
            </a:tbl>
          </a:graphicData>
        </a:graphic>
      </p:graphicFrame>
      <p:sp>
        <p:nvSpPr>
          <p:cNvPr id="6" name="テキスト ボックス 5"/>
          <p:cNvSpPr txBox="1"/>
          <p:nvPr/>
        </p:nvSpPr>
        <p:spPr>
          <a:xfrm>
            <a:off x="357158" y="1311819"/>
            <a:ext cx="5072098" cy="369332"/>
          </a:xfrm>
          <a:prstGeom prst="rect">
            <a:avLst/>
          </a:prstGeom>
          <a:noFill/>
        </p:spPr>
        <p:txBody>
          <a:bodyPr wrap="square" rtlCol="0">
            <a:spAutoFit/>
          </a:bodyPr>
          <a:lstStyle/>
          <a:p>
            <a:r>
              <a:rPr kumimoji="1" lang="en-US" altLang="ja-JP" dirty="0" smtClean="0">
                <a:solidFill>
                  <a:schemeClr val="accent1">
                    <a:lumMod val="75000"/>
                  </a:schemeClr>
                </a:solidFill>
              </a:rPr>
              <a:t>KPIT</a:t>
            </a:r>
            <a:r>
              <a:rPr kumimoji="1" lang="ja-JP" altLang="en-US" dirty="0" smtClean="0">
                <a:solidFill>
                  <a:schemeClr val="accent1">
                    <a:lumMod val="75000"/>
                  </a:schemeClr>
                </a:solidFill>
              </a:rPr>
              <a:t> </a:t>
            </a:r>
            <a:r>
              <a:rPr kumimoji="1" lang="en-US" altLang="ja-JP" dirty="0" smtClean="0">
                <a:solidFill>
                  <a:schemeClr val="accent1">
                    <a:lumMod val="75000"/>
                  </a:schemeClr>
                </a:solidFill>
              </a:rPr>
              <a:t>Linux</a:t>
            </a:r>
            <a:r>
              <a:rPr kumimoji="1" lang="ja-JP" altLang="en-US" dirty="0" smtClean="0">
                <a:solidFill>
                  <a:schemeClr val="accent1">
                    <a:lumMod val="75000"/>
                  </a:schemeClr>
                </a:solidFill>
              </a:rPr>
              <a:t> 向け </a:t>
            </a:r>
            <a:r>
              <a:rPr kumimoji="1" lang="en-US" altLang="ja-JP" dirty="0" smtClean="0">
                <a:solidFill>
                  <a:schemeClr val="accent1">
                    <a:lumMod val="75000"/>
                  </a:schemeClr>
                </a:solidFill>
              </a:rPr>
              <a:t>GNU</a:t>
            </a:r>
            <a:r>
              <a:rPr kumimoji="1" lang="ja-JP" altLang="en-US" dirty="0" smtClean="0">
                <a:solidFill>
                  <a:schemeClr val="accent1">
                    <a:lumMod val="75000"/>
                  </a:schemeClr>
                </a:solidFill>
              </a:rPr>
              <a:t> </a:t>
            </a:r>
            <a:r>
              <a:rPr kumimoji="1" lang="en-US" altLang="ja-JP" dirty="0" smtClean="0">
                <a:solidFill>
                  <a:schemeClr val="accent1">
                    <a:lumMod val="75000"/>
                  </a:schemeClr>
                </a:solidFill>
              </a:rPr>
              <a:t>Toolchain</a:t>
            </a:r>
            <a:r>
              <a:rPr kumimoji="1" lang="ja-JP" altLang="en-US" dirty="0" smtClean="0">
                <a:solidFill>
                  <a:schemeClr val="accent1">
                    <a:lumMod val="75000"/>
                  </a:schemeClr>
                </a:solidFill>
              </a:rPr>
              <a:t> サポート状況</a:t>
            </a:r>
            <a:endParaRPr kumimoji="1" lang="ja-JP" altLang="en-US" dirty="0">
              <a:solidFill>
                <a:schemeClr val="accent1">
                  <a:lumMod val="75000"/>
                </a:schemeClr>
              </a:solidFill>
            </a:endParaRPr>
          </a:p>
        </p:txBody>
      </p:sp>
      <p:cxnSp>
        <p:nvCxnSpPr>
          <p:cNvPr id="11" name="直線矢印コネクタ 10"/>
          <p:cNvCxnSpPr/>
          <p:nvPr/>
        </p:nvCxnSpPr>
        <p:spPr bwMode="auto">
          <a:xfrm>
            <a:off x="4129084" y="4171955"/>
            <a:ext cx="785818" cy="1588"/>
          </a:xfrm>
          <a:prstGeom prst="straightConnector1">
            <a:avLst/>
          </a:prstGeom>
          <a:solidFill>
            <a:schemeClr val="accent1"/>
          </a:solidFill>
          <a:ln w="9525" cap="flat" cmpd="sng" algn="ctr">
            <a:solidFill>
              <a:srgbClr val="FF0000"/>
            </a:solidFill>
            <a:prstDash val="solid"/>
            <a:round/>
            <a:headEnd type="none" w="med" len="med"/>
            <a:tailEnd type="arrow"/>
          </a:ln>
          <a:effectLst>
            <a:outerShdw dist="35921" dir="2700000" algn="ctr" rotWithShape="0">
              <a:schemeClr val="bg2"/>
            </a:outerShdw>
          </a:effectLst>
        </p:spPr>
      </p:cxnSp>
      <p:graphicFrame>
        <p:nvGraphicFramePr>
          <p:cNvPr id="12" name="図表 11"/>
          <p:cNvGraphicFramePr/>
          <p:nvPr/>
        </p:nvGraphicFramePr>
        <p:xfrm>
          <a:off x="6215074" y="1000108"/>
          <a:ext cx="2786082" cy="5214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角丸四角形 12"/>
          <p:cNvSpPr/>
          <p:nvPr/>
        </p:nvSpPr>
        <p:spPr bwMode="auto">
          <a:xfrm>
            <a:off x="71438" y="5672153"/>
            <a:ext cx="6072198" cy="613053"/>
          </a:xfrm>
          <a:prstGeom prst="roundRect">
            <a:avLst>
              <a:gd name="adj" fmla="val 8334"/>
            </a:avLst>
          </a:prstGeom>
          <a:solidFill>
            <a:srgbClr val="C00000"/>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ctr"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dirty="0" smtClean="0">
                <a:solidFill>
                  <a:srgbClr val="FFFF00"/>
                </a:solidFill>
                <a:ea typeface="ＭＳ Ｐゴシック" pitchFamily="50" charset="-128"/>
              </a:rPr>
              <a:t>KPIT</a:t>
            </a:r>
            <a:r>
              <a:rPr kumimoji="0" lang="ja-JP" altLang="en-US" sz="1600" dirty="0" smtClean="0">
                <a:solidFill>
                  <a:srgbClr val="FFFF00"/>
                </a:solidFill>
                <a:ea typeface="ＭＳ Ｐゴシック" pitchFamily="50" charset="-128"/>
              </a:rPr>
              <a:t> </a:t>
            </a:r>
            <a:r>
              <a:rPr kumimoji="0" lang="en-US" altLang="ja-JP" sz="1600" dirty="0" smtClean="0">
                <a:solidFill>
                  <a:srgbClr val="FFFF00"/>
                </a:solidFill>
                <a:ea typeface="ＭＳ Ｐゴシック" pitchFamily="50" charset="-128"/>
              </a:rPr>
              <a:t>GNU</a:t>
            </a:r>
            <a:r>
              <a:rPr kumimoji="0" lang="ja-JP" altLang="en-US" sz="1600" dirty="0" smtClean="0">
                <a:solidFill>
                  <a:srgbClr val="FFFF00"/>
                </a:solidFill>
                <a:ea typeface="ＭＳ Ｐゴシック" pitchFamily="50" charset="-128"/>
              </a:rPr>
              <a:t> </a:t>
            </a:r>
            <a:r>
              <a:rPr kumimoji="0" lang="en-US" altLang="ja-JP" sz="1600" dirty="0" smtClean="0">
                <a:solidFill>
                  <a:srgbClr val="FFFF00"/>
                </a:solidFill>
                <a:ea typeface="ＭＳ Ｐゴシック" pitchFamily="50" charset="-128"/>
              </a:rPr>
              <a:t>tool</a:t>
            </a:r>
            <a:r>
              <a:rPr kumimoji="0" lang="ja-JP" altLang="en-US" sz="1600" dirty="0" smtClean="0">
                <a:solidFill>
                  <a:srgbClr val="FFFF00"/>
                </a:solidFill>
                <a:ea typeface="ＭＳ Ｐゴシック" pitchFamily="50" charset="-128"/>
              </a:rPr>
              <a:t> は </a:t>
            </a:r>
            <a:r>
              <a:rPr kumimoji="0" lang="en-US" altLang="ja-JP" sz="1600" dirty="0" smtClean="0">
                <a:solidFill>
                  <a:srgbClr val="FFFF00"/>
                </a:solidFill>
                <a:ea typeface="ＭＳ Ｐゴシック" pitchFamily="50" charset="-128"/>
              </a:rPr>
              <a:t>v701</a:t>
            </a:r>
            <a:r>
              <a:rPr kumimoji="0" lang="ja-JP" altLang="en-US" sz="1600" dirty="0" smtClean="0">
                <a:solidFill>
                  <a:srgbClr val="FFFF00"/>
                </a:solidFill>
                <a:ea typeface="ＭＳ Ｐゴシック" pitchFamily="50" charset="-128"/>
              </a:rPr>
              <a:t> 以降 </a:t>
            </a:r>
            <a:r>
              <a:rPr kumimoji="0" lang="en-US" altLang="ja-JP" sz="1600" dirty="0" smtClean="0">
                <a:solidFill>
                  <a:srgbClr val="FFFF00"/>
                </a:solidFill>
                <a:ea typeface="ＭＳ Ｐゴシック" pitchFamily="50" charset="-128"/>
              </a:rPr>
              <a:t>Linux</a:t>
            </a:r>
            <a:r>
              <a:rPr kumimoji="0" lang="ja-JP" altLang="en-US" sz="1600" dirty="0" smtClean="0">
                <a:solidFill>
                  <a:srgbClr val="FFFF00"/>
                </a:solidFill>
                <a:ea typeface="ＭＳ Ｐゴシック" pitchFamily="50" charset="-128"/>
              </a:rPr>
              <a:t> 開発に使えるようになったが</a:t>
            </a:r>
            <a:r>
              <a:rPr kumimoji="0" lang="en-US" altLang="ja-JP" sz="1600" dirty="0" smtClean="0">
                <a:solidFill>
                  <a:srgbClr val="FFFF00"/>
                </a:solidFill>
                <a:ea typeface="ＭＳ Ｐゴシック" pitchFamily="50" charset="-128"/>
              </a:rPr>
              <a:t/>
            </a:r>
            <a:br>
              <a:rPr kumimoji="0" lang="en-US" altLang="ja-JP" sz="1600" dirty="0" smtClean="0">
                <a:solidFill>
                  <a:srgbClr val="FFFF00"/>
                </a:solidFill>
                <a:ea typeface="ＭＳ Ｐゴシック" pitchFamily="50" charset="-128"/>
              </a:rPr>
            </a:br>
            <a:r>
              <a:rPr kumimoji="0" lang="ja-JP" altLang="en-US" sz="1600" dirty="0" smtClean="0">
                <a:solidFill>
                  <a:srgbClr val="FFFF00"/>
                </a:solidFill>
                <a:ea typeface="ＭＳ Ｐゴシック" pitchFamily="50" charset="-128"/>
              </a:rPr>
              <a:t>使い勝手（＝生産性、機能）は不十分 → 改善への指針を出していく</a:t>
            </a:r>
            <a:endParaRPr kumimoji="0" lang="ja-JP" altLang="en-US" sz="1600" b="0" i="0" u="none" strike="noStrike" cap="none" normalizeH="0" baseline="0" dirty="0" smtClean="0">
              <a:ln>
                <a:noFill/>
              </a:ln>
              <a:solidFill>
                <a:srgbClr val="FFFF00"/>
              </a:solidFill>
              <a:effectLst/>
              <a:ea typeface="ＭＳ Ｐゴシック" pitchFamily="50" charset="-128"/>
            </a:endParaRPr>
          </a:p>
        </p:txBody>
      </p:sp>
      <p:sp>
        <p:nvSpPr>
          <p:cNvPr id="15" name="下矢印 14"/>
          <p:cNvSpPr/>
          <p:nvPr/>
        </p:nvSpPr>
        <p:spPr bwMode="auto">
          <a:xfrm>
            <a:off x="7286644" y="4343406"/>
            <a:ext cx="571504" cy="285752"/>
          </a:xfrm>
          <a:prstGeom prst="downArrow">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6" name="下矢印 15"/>
          <p:cNvSpPr/>
          <p:nvPr/>
        </p:nvSpPr>
        <p:spPr bwMode="auto">
          <a:xfrm>
            <a:off x="7286644" y="5400689"/>
            <a:ext cx="571504" cy="285752"/>
          </a:xfrm>
          <a:prstGeom prst="downArrow">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07/</a:t>
            </a:r>
            <a:r>
              <a:rPr kumimoji="1" lang="ja-JP" altLang="en-US" dirty="0" smtClean="0"/>
              <a:t>下 </a:t>
            </a:r>
            <a:r>
              <a:rPr kumimoji="1" lang="en-US" altLang="ja-JP" dirty="0" smtClean="0"/>
              <a:t>Linux</a:t>
            </a:r>
            <a:r>
              <a:rPr kumimoji="1" lang="ja-JP" altLang="en-US" dirty="0" smtClean="0"/>
              <a:t> 関連　</a:t>
            </a:r>
            <a:r>
              <a:rPr lang="ja-JP" altLang="en-US" dirty="0" smtClean="0"/>
              <a:t>戦略開発</a:t>
            </a:r>
            <a:r>
              <a:rPr kumimoji="1" lang="ja-JP" altLang="en-US" dirty="0" smtClean="0"/>
              <a:t>テーマ 進捗状況</a:t>
            </a:r>
            <a:endParaRPr kumimoji="1" lang="ja-JP" altLang="en-US" dirty="0"/>
          </a:p>
        </p:txBody>
      </p:sp>
      <p:graphicFrame>
        <p:nvGraphicFramePr>
          <p:cNvPr id="5" name="コンテンツ プレースホルダ 4"/>
          <p:cNvGraphicFramePr>
            <a:graphicFrameLocks noGrp="1"/>
          </p:cNvGraphicFramePr>
          <p:nvPr>
            <p:ph idx="1"/>
          </p:nvPr>
        </p:nvGraphicFramePr>
        <p:xfrm>
          <a:off x="142844" y="928670"/>
          <a:ext cx="8786874" cy="52149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18</a:t>
            </a:fld>
            <a:endParaRPr kumimoji="1" lang="ja-JP" alt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 参考 ］　</a:t>
            </a:r>
            <a:r>
              <a:rPr lang="en-US" altLang="ja-JP" dirty="0" smtClean="0"/>
              <a:t>C</a:t>
            </a:r>
            <a:r>
              <a:rPr kumimoji="1" lang="en-US" altLang="ja-JP" dirty="0" smtClean="0"/>
              <a:t>ode</a:t>
            </a:r>
            <a:r>
              <a:rPr kumimoji="1" lang="ja-JP" altLang="en-US" dirty="0" smtClean="0"/>
              <a:t> </a:t>
            </a:r>
            <a:r>
              <a:rPr kumimoji="1" lang="en-US" altLang="ja-JP" dirty="0" smtClean="0"/>
              <a:t>Sourcery</a:t>
            </a:r>
            <a:r>
              <a:rPr kumimoji="1" lang="ja-JP" altLang="en-US" dirty="0" smtClean="0"/>
              <a:t> 活動紹介資料 ① </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19</a:t>
            </a:fld>
            <a:endParaRPr kumimoji="1" lang="ja-JP" altLang="en-US"/>
          </a:p>
        </p:txBody>
      </p:sp>
      <p:pic>
        <p:nvPicPr>
          <p:cNvPr id="1026" name="Picture 2"/>
          <p:cNvPicPr>
            <a:picLocks noChangeAspect="1" noChangeArrowheads="1"/>
          </p:cNvPicPr>
          <p:nvPr/>
        </p:nvPicPr>
        <p:blipFill>
          <a:blip r:embed="rId2"/>
          <a:srcRect/>
          <a:stretch>
            <a:fillRect/>
          </a:stretch>
        </p:blipFill>
        <p:spPr bwMode="auto">
          <a:xfrm>
            <a:off x="879516" y="723882"/>
            <a:ext cx="7359609" cy="5534044"/>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 参考 ］　</a:t>
            </a:r>
            <a:r>
              <a:rPr lang="en-US" altLang="ja-JP" dirty="0" smtClean="0"/>
              <a:t>C</a:t>
            </a:r>
            <a:r>
              <a:rPr kumimoji="1" lang="en-US" altLang="ja-JP" dirty="0" smtClean="0"/>
              <a:t>ode</a:t>
            </a:r>
            <a:r>
              <a:rPr kumimoji="1" lang="ja-JP" altLang="en-US" dirty="0" smtClean="0"/>
              <a:t> </a:t>
            </a:r>
            <a:r>
              <a:rPr kumimoji="1" lang="en-US" altLang="ja-JP" dirty="0" smtClean="0"/>
              <a:t>Sourcery</a:t>
            </a:r>
            <a:r>
              <a:rPr kumimoji="1" lang="ja-JP" altLang="en-US" dirty="0" smtClean="0"/>
              <a:t> 活動紹介資料 ② </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20</a:t>
            </a:fld>
            <a:endParaRPr kumimoji="1" lang="ja-JP" altLang="en-US"/>
          </a:p>
        </p:txBody>
      </p:sp>
      <p:pic>
        <p:nvPicPr>
          <p:cNvPr id="2050" name="Picture 2"/>
          <p:cNvPicPr>
            <a:picLocks noChangeAspect="1" noChangeArrowheads="1"/>
          </p:cNvPicPr>
          <p:nvPr/>
        </p:nvPicPr>
        <p:blipFill>
          <a:blip r:embed="rId2"/>
          <a:srcRect/>
          <a:stretch>
            <a:fillRect/>
          </a:stretch>
        </p:blipFill>
        <p:spPr bwMode="auto">
          <a:xfrm>
            <a:off x="871512" y="729576"/>
            <a:ext cx="7386660" cy="5537894"/>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532843" cy="454006"/>
          </a:xfrm>
        </p:spPr>
        <p:txBody>
          <a:bodyPr/>
          <a:lstStyle/>
          <a:p>
            <a:r>
              <a:rPr lang="en-US" altLang="ja-JP" dirty="0" smtClean="0"/>
              <a:t>08</a:t>
            </a:r>
            <a:r>
              <a:rPr lang="ja-JP" altLang="en-US" dirty="0" smtClean="0"/>
              <a:t>年度 </a:t>
            </a:r>
            <a:r>
              <a:rPr lang="en-US" altLang="ja-JP" dirty="0" smtClean="0"/>
              <a:t>Linux</a:t>
            </a:r>
            <a:r>
              <a:rPr lang="ja-JP" altLang="en-US" dirty="0" smtClean="0"/>
              <a:t> 関連　戦略開発提案 ・・・ </a:t>
            </a:r>
            <a:r>
              <a:rPr lang="en-US" altLang="ja-JP" dirty="0" smtClean="0"/>
              <a:t>Linux</a:t>
            </a:r>
            <a:r>
              <a:rPr lang="ja-JP" altLang="en-US" dirty="0" smtClean="0"/>
              <a:t> デバッグ環境整備　 </a:t>
            </a:r>
            <a:endParaRPr kumimoji="1" lang="ja-JP" altLang="en-US" dirty="0"/>
          </a:p>
        </p:txBody>
      </p:sp>
      <p:graphicFrame>
        <p:nvGraphicFramePr>
          <p:cNvPr id="5" name="コンテンツ プレースホルダ 4"/>
          <p:cNvGraphicFramePr>
            <a:graphicFrameLocks noGrp="1"/>
          </p:cNvGraphicFramePr>
          <p:nvPr>
            <p:ph idx="1"/>
          </p:nvPr>
        </p:nvGraphicFramePr>
        <p:xfrm>
          <a:off x="575017" y="1217610"/>
          <a:ext cx="7757802" cy="1854200"/>
        </p:xfrm>
        <a:graphic>
          <a:graphicData uri="http://schemas.openxmlformats.org/drawingml/2006/table">
            <a:tbl>
              <a:tblPr firstRow="1" bandRow="1">
                <a:tableStyleId>{5C22544A-7EE6-4342-B048-85BDC9FD1C3A}</a:tableStyleId>
              </a:tblPr>
              <a:tblGrid>
                <a:gridCol w="832534"/>
                <a:gridCol w="1748641"/>
                <a:gridCol w="940118"/>
                <a:gridCol w="778192"/>
                <a:gridCol w="860742"/>
                <a:gridCol w="703580"/>
                <a:gridCol w="1893995"/>
              </a:tblGrid>
              <a:tr h="370840">
                <a:tc gridSpan="2">
                  <a:txBody>
                    <a:bodyPr/>
                    <a:lstStyle/>
                    <a:p>
                      <a:endParaRPr kumimoji="1" lang="ja-JP" altLang="en-US" dirty="0"/>
                    </a:p>
                  </a:txBody>
                  <a:tcPr/>
                </a:tc>
                <a:tc hMerge="1">
                  <a:txBody>
                    <a:bodyPr/>
                    <a:lstStyle/>
                    <a:p>
                      <a:endParaRPr kumimoji="1" lang="ja-JP" altLang="en-US" dirty="0"/>
                    </a:p>
                  </a:txBody>
                  <a:tcPr/>
                </a:tc>
                <a:tc>
                  <a:txBody>
                    <a:bodyPr/>
                    <a:lstStyle/>
                    <a:p>
                      <a:pPr algn="ctr"/>
                      <a:r>
                        <a:rPr kumimoji="1" lang="en-US" altLang="ja-JP" dirty="0" smtClean="0"/>
                        <a:t>SH</a:t>
                      </a:r>
                      <a:endParaRPr kumimoji="1" lang="ja-JP" altLang="en-US" dirty="0"/>
                    </a:p>
                  </a:txBody>
                  <a:tcPr/>
                </a:tc>
                <a:tc>
                  <a:txBody>
                    <a:bodyPr/>
                    <a:lstStyle/>
                    <a:p>
                      <a:pPr algn="ctr"/>
                      <a:r>
                        <a:rPr kumimoji="1" lang="en-US" altLang="ja-JP" dirty="0" smtClean="0"/>
                        <a:t>ARM</a:t>
                      </a:r>
                      <a:endParaRPr kumimoji="1" lang="ja-JP" altLang="en-US" dirty="0"/>
                    </a:p>
                  </a:txBody>
                  <a:tcPr/>
                </a:tc>
                <a:tc>
                  <a:txBody>
                    <a:bodyPr/>
                    <a:lstStyle/>
                    <a:p>
                      <a:pPr algn="ctr"/>
                      <a:r>
                        <a:rPr kumimoji="1" lang="en-US" altLang="ja-JP" dirty="0" smtClean="0"/>
                        <a:t>MIPS</a:t>
                      </a:r>
                      <a:endParaRPr kumimoji="1" lang="ja-JP" altLang="en-US" dirty="0"/>
                    </a:p>
                  </a:txBody>
                  <a:tcPr/>
                </a:tc>
                <a:tc>
                  <a:txBody>
                    <a:bodyPr/>
                    <a:lstStyle/>
                    <a:p>
                      <a:pPr algn="ctr"/>
                      <a:r>
                        <a:rPr kumimoji="1" lang="en-US" altLang="ja-JP" dirty="0" smtClean="0"/>
                        <a:t>PPC</a:t>
                      </a:r>
                      <a:endParaRPr kumimoji="1" lang="ja-JP" altLang="en-US" dirty="0"/>
                    </a:p>
                  </a:txBody>
                  <a:tcPr/>
                </a:tc>
                <a:tc>
                  <a:txBody>
                    <a:bodyPr/>
                    <a:lstStyle/>
                    <a:p>
                      <a:pPr algn="ctr"/>
                      <a:r>
                        <a:rPr kumimoji="1" lang="en-US" altLang="ja-JP" dirty="0" smtClean="0"/>
                        <a:t>Note</a:t>
                      </a:r>
                      <a:endParaRPr kumimoji="1" lang="ja-JP" altLang="en-US" dirty="0"/>
                    </a:p>
                  </a:txBody>
                  <a:tcPr/>
                </a:tc>
              </a:tr>
              <a:tr h="370840">
                <a:tc gridSpan="2">
                  <a:txBody>
                    <a:bodyPr/>
                    <a:lstStyle/>
                    <a:p>
                      <a:r>
                        <a:rPr kumimoji="1" lang="en-US" altLang="ja-JP" dirty="0" err="1" smtClean="0">
                          <a:latin typeface="+mn-lt"/>
                        </a:rPr>
                        <a:t>kgdb</a:t>
                      </a:r>
                      <a:endParaRPr kumimoji="1" lang="ja-JP" altLang="en-US" dirty="0">
                        <a:latin typeface="+mn-lt"/>
                      </a:endParaRPr>
                    </a:p>
                  </a:txBody>
                  <a:tcPr/>
                </a:tc>
                <a:tc hMerge="1">
                  <a:txBody>
                    <a:bodyPr/>
                    <a:lstStyle/>
                    <a:p>
                      <a:endParaRPr kumimoji="1" lang="ja-JP" altLang="en-US" dirty="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en-US" altLang="ja-JP" dirty="0" smtClean="0">
                          <a:latin typeface="+mn-lt"/>
                        </a:rPr>
                        <a:t>kernel</a:t>
                      </a:r>
                      <a:r>
                        <a:rPr kumimoji="1" lang="ja-JP" altLang="en-US" dirty="0" smtClean="0">
                          <a:latin typeface="+mn-lt"/>
                        </a:rPr>
                        <a:t> </a:t>
                      </a:r>
                      <a:r>
                        <a:rPr kumimoji="1" lang="en-US" altLang="ja-JP" dirty="0" smtClean="0">
                          <a:latin typeface="+mn-lt"/>
                        </a:rPr>
                        <a:t>debugger</a:t>
                      </a:r>
                      <a:endParaRPr kumimoji="1" lang="ja-JP" altLang="en-US" dirty="0">
                        <a:latin typeface="+mn-lt"/>
                      </a:endParaRPr>
                    </a:p>
                  </a:txBody>
                  <a:tcPr/>
                </a:tc>
              </a:tr>
              <a:tr h="370840">
                <a:tc rowSpan="2">
                  <a:txBody>
                    <a:bodyPr/>
                    <a:lstStyle/>
                    <a:p>
                      <a:endParaRPr kumimoji="1" lang="en-US" altLang="ja-JP" dirty="0" smtClean="0">
                        <a:latin typeface="+mn-lt"/>
                      </a:endParaRPr>
                    </a:p>
                    <a:p>
                      <a:r>
                        <a:rPr kumimoji="1" lang="en-US" altLang="ja-JP" dirty="0" err="1" smtClean="0">
                          <a:solidFill>
                            <a:srgbClr val="FF0000"/>
                          </a:solidFill>
                          <a:latin typeface="+mn-lt"/>
                        </a:rPr>
                        <a:t>gdb</a:t>
                      </a:r>
                      <a:endParaRPr kumimoji="1" lang="en-US" altLang="ja-JP" dirty="0" smtClean="0">
                        <a:solidFill>
                          <a:srgbClr val="FF0000"/>
                        </a:solidFill>
                        <a:latin typeface="+mn-lt"/>
                      </a:endParaRPr>
                    </a:p>
                  </a:txBody>
                  <a:tcPr/>
                </a:tc>
                <a:tc>
                  <a:txBody>
                    <a:bodyPr/>
                    <a:lstStyle/>
                    <a:p>
                      <a:r>
                        <a:rPr kumimoji="1" lang="en-US" altLang="ja-JP" baseline="0" dirty="0" smtClean="0">
                          <a:latin typeface="+mn-lt"/>
                        </a:rPr>
                        <a:t>single</a:t>
                      </a:r>
                      <a:r>
                        <a:rPr kumimoji="1" lang="ja-JP" altLang="en-US" baseline="0" dirty="0" smtClean="0">
                          <a:latin typeface="+mn-lt"/>
                        </a:rPr>
                        <a:t> </a:t>
                      </a:r>
                      <a:r>
                        <a:rPr kumimoji="1" lang="en-US" altLang="ja-JP" baseline="0" dirty="0" smtClean="0">
                          <a:latin typeface="+mn-lt"/>
                        </a:rPr>
                        <a:t>thread</a:t>
                      </a:r>
                      <a:endParaRPr kumimoji="1" lang="en-US" altLang="ja-JP" dirty="0" smtClean="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en-US" altLang="ja-JP" dirty="0" smtClean="0">
                        <a:latin typeface="+mn-lt"/>
                      </a:endParaRPr>
                    </a:p>
                  </a:txBody>
                  <a:tcPr/>
                </a:tc>
                <a:tc rowSpan="2">
                  <a:txBody>
                    <a:bodyPr/>
                    <a:lstStyle/>
                    <a:p>
                      <a:pPr algn="ctr"/>
                      <a:r>
                        <a:rPr kumimoji="1" lang="en-US" altLang="ja-JP" dirty="0" smtClean="0">
                          <a:latin typeface="+mn-lt"/>
                        </a:rPr>
                        <a:t>user</a:t>
                      </a:r>
                      <a:r>
                        <a:rPr kumimoji="1" lang="ja-JP" altLang="en-US" dirty="0" smtClean="0">
                          <a:latin typeface="+mn-lt"/>
                        </a:rPr>
                        <a:t> </a:t>
                      </a:r>
                      <a:r>
                        <a:rPr kumimoji="1" lang="en-US" altLang="ja-JP" dirty="0" smtClean="0">
                          <a:latin typeface="+mn-lt"/>
                        </a:rPr>
                        <a:t>application</a:t>
                      </a:r>
                      <a:br>
                        <a:rPr kumimoji="1" lang="en-US" altLang="ja-JP" dirty="0" smtClean="0">
                          <a:latin typeface="+mn-lt"/>
                        </a:rPr>
                      </a:br>
                      <a:r>
                        <a:rPr kumimoji="1" lang="en-US" altLang="ja-JP" dirty="0" smtClean="0">
                          <a:latin typeface="+mn-lt"/>
                        </a:rPr>
                        <a:t>debugger</a:t>
                      </a:r>
                    </a:p>
                  </a:txBody>
                  <a:tcPr anchor="ctr"/>
                </a:tc>
              </a:tr>
              <a:tr h="370840">
                <a:tc vMerge="1">
                  <a:txBody>
                    <a:bodyPr/>
                    <a:lstStyle/>
                    <a:p>
                      <a:endParaRPr kumimoji="1" lang="en-US" altLang="ja-JP" dirty="0" smtClean="0">
                        <a:solidFill>
                          <a:srgbClr val="FF0000"/>
                        </a:solidFill>
                        <a:latin typeface="+mn-lt"/>
                      </a:endParaRPr>
                    </a:p>
                  </a:txBody>
                  <a:tcPr/>
                </a:tc>
                <a:tc>
                  <a:txBody>
                    <a:bodyPr/>
                    <a:lstStyle/>
                    <a:p>
                      <a:r>
                        <a:rPr kumimoji="1" lang="en-US" altLang="ja-JP" dirty="0" smtClean="0">
                          <a:solidFill>
                            <a:srgbClr val="FF0000"/>
                          </a:solidFill>
                          <a:latin typeface="+mn-lt"/>
                        </a:rPr>
                        <a:t>multi</a:t>
                      </a:r>
                      <a:r>
                        <a:rPr kumimoji="1" lang="ja-JP" altLang="en-US" dirty="0" smtClean="0">
                          <a:solidFill>
                            <a:srgbClr val="FF0000"/>
                          </a:solidFill>
                          <a:latin typeface="+mn-lt"/>
                        </a:rPr>
                        <a:t> </a:t>
                      </a:r>
                      <a:r>
                        <a:rPr kumimoji="1" lang="en-US" altLang="ja-JP" dirty="0" smtClean="0">
                          <a:solidFill>
                            <a:srgbClr val="FF0000"/>
                          </a:solidFill>
                          <a:latin typeface="+mn-lt"/>
                        </a:rPr>
                        <a:t>thread</a:t>
                      </a:r>
                      <a:r>
                        <a:rPr kumimoji="1" lang="ja-JP" altLang="en-US" dirty="0" smtClean="0">
                          <a:solidFill>
                            <a:srgbClr val="FF0000"/>
                          </a:solidFill>
                          <a:latin typeface="+mn-lt"/>
                        </a:rPr>
                        <a:t> </a:t>
                      </a:r>
                      <a:endParaRPr kumimoji="1" lang="en-US" altLang="ja-JP" dirty="0" smtClean="0">
                        <a:solidFill>
                          <a:srgbClr val="FF0000"/>
                        </a:solidFill>
                        <a:latin typeface="+mn-lt"/>
                      </a:endParaRPr>
                    </a:p>
                  </a:txBody>
                  <a:tcPr/>
                </a:tc>
                <a:tc>
                  <a:txBody>
                    <a:bodyPr/>
                    <a:lstStyle/>
                    <a:p>
                      <a:pPr algn="ctr"/>
                      <a:r>
                        <a:rPr kumimoji="1" lang="en-US" altLang="ja-JP" dirty="0" smtClean="0">
                          <a:solidFill>
                            <a:srgbClr val="FF0000"/>
                          </a:solidFill>
                          <a:latin typeface="+mn-lt"/>
                        </a:rPr>
                        <a:t>×</a:t>
                      </a:r>
                      <a:endParaRPr kumimoji="1" lang="ja-JP" altLang="en-US" dirty="0">
                        <a:solidFill>
                          <a:srgbClr val="FF0000"/>
                        </a:solidFill>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en-US" altLang="ja-JP" dirty="0" smtClean="0">
                        <a:latin typeface="+mn-lt"/>
                      </a:endParaRPr>
                    </a:p>
                  </a:txBody>
                  <a:tcPr/>
                </a:tc>
                <a:tc vMerge="1">
                  <a:txBody>
                    <a:bodyPr/>
                    <a:lstStyle/>
                    <a:p>
                      <a:pPr algn="ctr"/>
                      <a:endParaRPr kumimoji="1" lang="en-US" altLang="ja-JP" dirty="0" smtClean="0">
                        <a:latin typeface="+mn-lt"/>
                      </a:endParaRPr>
                    </a:p>
                  </a:txBody>
                  <a:tcPr/>
                </a:tc>
              </a:tr>
              <a:tr h="370840">
                <a:tc gridSpan="2">
                  <a:txBody>
                    <a:bodyPr/>
                    <a:lstStyle/>
                    <a:p>
                      <a:r>
                        <a:rPr kumimoji="1" lang="en-US" altLang="ja-JP" dirty="0" err="1" smtClean="0">
                          <a:solidFill>
                            <a:srgbClr val="FF0000"/>
                          </a:solidFill>
                          <a:latin typeface="+mn-lt"/>
                        </a:rPr>
                        <a:t>gdb_server</a:t>
                      </a:r>
                      <a:endParaRPr kumimoji="1" lang="ja-JP" altLang="en-US" dirty="0">
                        <a:solidFill>
                          <a:srgbClr val="FF0000"/>
                        </a:solidFill>
                        <a:latin typeface="+mn-lt"/>
                      </a:endParaRPr>
                    </a:p>
                  </a:txBody>
                  <a:tcPr/>
                </a:tc>
                <a:tc hMerge="1">
                  <a:txBody>
                    <a:bodyPr/>
                    <a:lstStyle/>
                    <a:p>
                      <a:endParaRPr kumimoji="1" lang="ja-JP" altLang="en-US" dirty="0">
                        <a:solidFill>
                          <a:srgbClr val="FF0000"/>
                        </a:solidFill>
                        <a:latin typeface="+mn-lt"/>
                      </a:endParaRPr>
                    </a:p>
                  </a:txBody>
                  <a:tcPr/>
                </a:tc>
                <a:tc>
                  <a:txBody>
                    <a:bodyPr/>
                    <a:lstStyle/>
                    <a:p>
                      <a:pPr algn="ctr"/>
                      <a:r>
                        <a:rPr kumimoji="1" lang="en-US" altLang="ja-JP" dirty="0" smtClean="0">
                          <a:solidFill>
                            <a:srgbClr val="FF0000"/>
                          </a:solidFill>
                          <a:latin typeface="+mn-lt"/>
                        </a:rPr>
                        <a:t>×</a:t>
                      </a:r>
                      <a:endParaRPr kumimoji="1" lang="ja-JP" altLang="en-US" dirty="0">
                        <a:solidFill>
                          <a:srgbClr val="FF0000"/>
                        </a:solidFill>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ja-JP" altLang="en-US" dirty="0" smtClean="0">
                          <a:latin typeface="+mn-lt"/>
                        </a:rPr>
                        <a:t>○</a:t>
                      </a:r>
                      <a:endParaRPr kumimoji="1" lang="ja-JP" altLang="en-US" dirty="0">
                        <a:latin typeface="+mn-lt"/>
                      </a:endParaRPr>
                    </a:p>
                  </a:txBody>
                  <a:tcPr/>
                </a:tc>
                <a:tc>
                  <a:txBody>
                    <a:bodyPr/>
                    <a:lstStyle/>
                    <a:p>
                      <a:pPr algn="ctr"/>
                      <a:r>
                        <a:rPr kumimoji="1" lang="en-US" altLang="ja-JP" dirty="0" smtClean="0">
                          <a:latin typeface="+mn-lt"/>
                        </a:rPr>
                        <a:t>IDE</a:t>
                      </a:r>
                      <a:r>
                        <a:rPr kumimoji="1" lang="ja-JP" altLang="en-US" dirty="0" smtClean="0">
                          <a:latin typeface="+mn-lt"/>
                        </a:rPr>
                        <a:t> </a:t>
                      </a:r>
                      <a:r>
                        <a:rPr kumimoji="1" lang="en-US" altLang="ja-JP" dirty="0" smtClean="0">
                          <a:latin typeface="+mn-lt"/>
                        </a:rPr>
                        <a:t>combination</a:t>
                      </a:r>
                      <a:endParaRPr kumimoji="1" lang="ja-JP" altLang="en-US" dirty="0">
                        <a:latin typeface="+mn-lt"/>
                      </a:endParaRPr>
                    </a:p>
                  </a:txBody>
                  <a:tcPr/>
                </a:tc>
              </a:tr>
            </a:tbl>
          </a:graphicData>
        </a:graphic>
      </p:graphicFrame>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21</a:t>
            </a:fld>
            <a:endParaRPr kumimoji="1" lang="ja-JP" altLang="en-US"/>
          </a:p>
        </p:txBody>
      </p:sp>
      <p:sp>
        <p:nvSpPr>
          <p:cNvPr id="6" name="テキスト ボックス 5"/>
          <p:cNvSpPr txBox="1"/>
          <p:nvPr/>
        </p:nvSpPr>
        <p:spPr>
          <a:xfrm>
            <a:off x="476222" y="900095"/>
            <a:ext cx="4500594" cy="369332"/>
          </a:xfrm>
          <a:prstGeom prst="rect">
            <a:avLst/>
          </a:prstGeom>
          <a:noFill/>
        </p:spPr>
        <p:txBody>
          <a:bodyPr wrap="square" rtlCol="0">
            <a:spAutoFit/>
          </a:bodyPr>
          <a:lstStyle/>
          <a:p>
            <a:r>
              <a:rPr kumimoji="1" lang="en-US" altLang="ja-JP" dirty="0" smtClean="0">
                <a:solidFill>
                  <a:schemeClr val="tx2">
                    <a:lumMod val="75000"/>
                  </a:schemeClr>
                </a:solidFill>
              </a:rPr>
              <a:t>Linux</a:t>
            </a:r>
            <a:r>
              <a:rPr kumimoji="1" lang="ja-JP" altLang="en-US" dirty="0" smtClean="0">
                <a:solidFill>
                  <a:schemeClr val="tx2">
                    <a:lumMod val="75000"/>
                  </a:schemeClr>
                </a:solidFill>
              </a:rPr>
              <a:t> </a:t>
            </a:r>
            <a:r>
              <a:rPr kumimoji="1" lang="en-US" altLang="ja-JP" dirty="0" smtClean="0">
                <a:solidFill>
                  <a:schemeClr val="tx2">
                    <a:lumMod val="75000"/>
                  </a:schemeClr>
                </a:solidFill>
              </a:rPr>
              <a:t>GNU</a:t>
            </a:r>
            <a:r>
              <a:rPr kumimoji="1" lang="ja-JP" altLang="en-US" dirty="0" smtClean="0">
                <a:solidFill>
                  <a:schemeClr val="tx2">
                    <a:lumMod val="75000"/>
                  </a:schemeClr>
                </a:solidFill>
              </a:rPr>
              <a:t> </a:t>
            </a:r>
            <a:r>
              <a:rPr kumimoji="1" lang="en-US" altLang="ja-JP" dirty="0" smtClean="0">
                <a:solidFill>
                  <a:schemeClr val="tx2">
                    <a:lumMod val="75000"/>
                  </a:schemeClr>
                </a:solidFill>
              </a:rPr>
              <a:t>Debugger</a:t>
            </a:r>
            <a:r>
              <a:rPr kumimoji="1" lang="ja-JP" altLang="en-US" dirty="0" smtClean="0">
                <a:solidFill>
                  <a:schemeClr val="tx2">
                    <a:lumMod val="75000"/>
                  </a:schemeClr>
                </a:solidFill>
              </a:rPr>
              <a:t> サポート状況</a:t>
            </a:r>
            <a:endParaRPr kumimoji="1" lang="ja-JP" altLang="en-US" dirty="0">
              <a:solidFill>
                <a:schemeClr val="tx2">
                  <a:lumMod val="75000"/>
                </a:schemeClr>
              </a:solidFill>
            </a:endParaRPr>
          </a:p>
        </p:txBody>
      </p:sp>
      <p:sp>
        <p:nvSpPr>
          <p:cNvPr id="7" name="テキスト ボックス 6"/>
          <p:cNvSpPr txBox="1"/>
          <p:nvPr/>
        </p:nvSpPr>
        <p:spPr>
          <a:xfrm>
            <a:off x="500033" y="3354173"/>
            <a:ext cx="8243945" cy="646331"/>
          </a:xfrm>
          <a:prstGeom prst="rect">
            <a:avLst/>
          </a:prstGeom>
          <a:noFill/>
        </p:spPr>
        <p:txBody>
          <a:bodyPr wrap="square" rtlCol="0">
            <a:spAutoFit/>
          </a:bodyPr>
          <a:lstStyle/>
          <a:p>
            <a:pPr>
              <a:buBlip>
                <a:blip r:embed="rId2"/>
              </a:buBlip>
            </a:pPr>
            <a:r>
              <a:rPr lang="ja-JP" altLang="en-US" sz="1200" dirty="0" smtClean="0"/>
              <a:t> </a:t>
            </a:r>
            <a:r>
              <a:rPr lang="en-US" altLang="ja-JP" sz="1200" dirty="0" err="1" smtClean="0"/>
              <a:t>gdb</a:t>
            </a:r>
            <a:r>
              <a:rPr lang="ja-JP" altLang="en-US" sz="1200" dirty="0" smtClean="0"/>
              <a:t> は </a:t>
            </a:r>
            <a:r>
              <a:rPr lang="en-US" altLang="ja-JP" sz="1200" dirty="0" smtClean="0"/>
              <a:t>GNU</a:t>
            </a:r>
            <a:r>
              <a:rPr lang="ja-JP" altLang="en-US" sz="1200" dirty="0" smtClean="0"/>
              <a:t> </a:t>
            </a:r>
            <a:r>
              <a:rPr lang="ja-JP" altLang="en-US" sz="1200" dirty="0" err="1" smtClean="0"/>
              <a:t>が提</a:t>
            </a:r>
            <a:r>
              <a:rPr lang="ja-JP" altLang="en-US" sz="1200" dirty="0" smtClean="0"/>
              <a:t>供するフルソフトデバッガー （＝一つのアプリケーション） で、</a:t>
            </a:r>
            <a:r>
              <a:rPr kumimoji="1" lang="en-US" altLang="ja-JP" sz="1200" dirty="0" err="1" smtClean="0"/>
              <a:t>pteread</a:t>
            </a:r>
            <a:r>
              <a:rPr kumimoji="1" lang="ja-JP" altLang="en-US" sz="1200" dirty="0" smtClean="0"/>
              <a:t> </a:t>
            </a:r>
            <a:r>
              <a:rPr kumimoji="1" lang="en-US" altLang="ja-JP" sz="1200" dirty="0" smtClean="0"/>
              <a:t>library</a:t>
            </a:r>
            <a:r>
              <a:rPr kumimoji="1" lang="ja-JP" altLang="en-US" sz="1200" dirty="0" smtClean="0"/>
              <a:t> </a:t>
            </a:r>
            <a:r>
              <a:rPr kumimoji="1" lang="ja-JP" altLang="en-US" sz="1200" dirty="0" err="1" smtClean="0"/>
              <a:t>に依</a:t>
            </a:r>
            <a:r>
              <a:rPr kumimoji="1" lang="ja-JP" altLang="en-US" sz="1200" dirty="0" smtClean="0"/>
              <a:t>存している</a:t>
            </a:r>
            <a:endParaRPr lang="en-US" altLang="ja-JP" sz="1200" dirty="0" smtClean="0"/>
          </a:p>
          <a:p>
            <a:pPr>
              <a:buBlip>
                <a:blip r:embed="rId2"/>
              </a:buBlip>
            </a:pPr>
            <a:r>
              <a:rPr kumimoji="1" lang="ja-JP" altLang="en-US" sz="1200" dirty="0" smtClean="0"/>
              <a:t>  </a:t>
            </a:r>
            <a:r>
              <a:rPr kumimoji="1" lang="en-US" altLang="ja-JP" sz="1200" dirty="0" smtClean="0"/>
              <a:t>SH</a:t>
            </a:r>
            <a:r>
              <a:rPr kumimoji="1" lang="ja-JP" altLang="en-US" sz="1200" dirty="0" smtClean="0"/>
              <a:t> の </a:t>
            </a:r>
            <a:r>
              <a:rPr kumimoji="1" lang="en-US" altLang="ja-JP" sz="1200" dirty="0" err="1" smtClean="0"/>
              <a:t>gdb</a:t>
            </a:r>
            <a:r>
              <a:rPr kumimoji="1" lang="ja-JP" altLang="en-US" sz="1200" dirty="0" smtClean="0"/>
              <a:t>  がまともに動作していないのは </a:t>
            </a:r>
            <a:r>
              <a:rPr kumimoji="1" lang="en-US" altLang="ja-JP" sz="1200" dirty="0" err="1" smtClean="0"/>
              <a:t>glibc</a:t>
            </a:r>
            <a:r>
              <a:rPr kumimoji="1" lang="ja-JP" altLang="en-US" sz="1200" dirty="0" smtClean="0"/>
              <a:t> 内の </a:t>
            </a:r>
            <a:r>
              <a:rPr kumimoji="1" lang="en-US" altLang="ja-JP" sz="1200" dirty="0" err="1" smtClean="0"/>
              <a:t>ptrace</a:t>
            </a:r>
            <a:r>
              <a:rPr kumimoji="1" lang="ja-JP" altLang="en-US" sz="1200" dirty="0" smtClean="0"/>
              <a:t> </a:t>
            </a:r>
            <a:r>
              <a:rPr kumimoji="1" lang="en-US" altLang="ja-JP" sz="1200" dirty="0" smtClean="0"/>
              <a:t>function</a:t>
            </a:r>
            <a:r>
              <a:rPr kumimoji="1" lang="ja-JP" altLang="en-US" sz="1200" dirty="0" smtClean="0"/>
              <a:t> が更新されて</a:t>
            </a:r>
            <a:r>
              <a:rPr lang="ja-JP" altLang="en-US" sz="1200" dirty="0" smtClean="0"/>
              <a:t>こなかったことが一義的な原因</a:t>
            </a:r>
            <a:endParaRPr lang="en-US" altLang="ja-JP" sz="1200" dirty="0" smtClean="0"/>
          </a:p>
          <a:p>
            <a:pPr>
              <a:buBlip>
                <a:blip r:embed="rId2"/>
              </a:buBlip>
            </a:pPr>
            <a:r>
              <a:rPr kumimoji="1" lang="ja-JP" altLang="en-US" sz="1200" dirty="0" smtClean="0"/>
              <a:t>  </a:t>
            </a:r>
            <a:r>
              <a:rPr kumimoji="1" lang="en-US" altLang="ja-JP" sz="1200" dirty="0" smtClean="0"/>
              <a:t>Renesas</a:t>
            </a:r>
            <a:r>
              <a:rPr kumimoji="1" lang="ja-JP" altLang="en-US" sz="1200" dirty="0" smtClean="0"/>
              <a:t> の </a:t>
            </a:r>
            <a:r>
              <a:rPr kumimoji="1" lang="en-US" altLang="ja-JP" sz="1200" dirty="0" smtClean="0"/>
              <a:t>HEW</a:t>
            </a:r>
            <a:r>
              <a:rPr kumimoji="1" lang="ja-JP" altLang="en-US" sz="1200" dirty="0" smtClean="0"/>
              <a:t> は仮想メモリーアプリケーションデバッグ機能が実装されていない → ルネサス内では問題意識が希薄</a:t>
            </a:r>
            <a:endParaRPr kumimoji="1" lang="ja-JP" altLang="en-US" sz="1200" dirty="0"/>
          </a:p>
        </p:txBody>
      </p:sp>
      <p:sp>
        <p:nvSpPr>
          <p:cNvPr id="8" name="下矢印 7"/>
          <p:cNvSpPr/>
          <p:nvPr/>
        </p:nvSpPr>
        <p:spPr bwMode="auto">
          <a:xfrm>
            <a:off x="1500166" y="4000504"/>
            <a:ext cx="1143008" cy="500066"/>
          </a:xfrm>
          <a:prstGeom prst="downArrow">
            <a:avLst/>
          </a:prstGeom>
          <a:solidFill>
            <a:schemeClr val="accent3">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0" name="角丸四角形 9"/>
          <p:cNvSpPr/>
          <p:nvPr/>
        </p:nvSpPr>
        <p:spPr bwMode="auto">
          <a:xfrm>
            <a:off x="357158" y="4572008"/>
            <a:ext cx="3357586" cy="1643074"/>
          </a:xfrm>
          <a:prstGeom prst="roundRect">
            <a:avLst>
              <a:gd name="adj" fmla="val 13467"/>
            </a:avLst>
          </a:prstGeom>
          <a:solidFill>
            <a:schemeClr val="accent3">
              <a:lumMod val="40000"/>
              <a:lumOff val="6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国内 </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Linux</a:t>
            </a: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 顧客 （ </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SONY</a:t>
            </a:r>
            <a:r>
              <a:rPr kumimoji="0" lang="ja-JP" altLang="en-US" sz="1400" dirty="0" err="1" smtClean="0">
                <a:solidFill>
                  <a:schemeClr val="tx2">
                    <a:lumMod val="75000"/>
                  </a:schemeClr>
                </a:solidFill>
                <a:latin typeface="Tahoma" pitchFamily="34" charset="0"/>
                <a:ea typeface="ＭＳ Ｐゴシック" pitchFamily="50" charset="-128"/>
                <a:cs typeface="Tahoma" pitchFamily="34" charset="0"/>
              </a:rPr>
              <a:t>、</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Panasonic</a:t>
            </a:r>
            <a:r>
              <a:rPr kumimoji="0" lang="ja-JP" altLang="en-US" sz="1400" dirty="0" err="1" smtClean="0">
                <a:solidFill>
                  <a:schemeClr val="tx2">
                    <a:lumMod val="75000"/>
                  </a:schemeClr>
                </a:solidFill>
                <a:latin typeface="Tahoma" pitchFamily="34" charset="0"/>
                <a:ea typeface="ＭＳ Ｐゴシック" pitchFamily="50" charset="-128"/>
                <a:cs typeface="Tahoma" pitchFamily="34" charset="0"/>
              </a:rPr>
              <a:t>、</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
            </a:r>
            <a:b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b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船井、</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Pioneer</a:t>
            </a: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 ） には </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Linux</a:t>
            </a: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  </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debug</a:t>
            </a:r>
            <a:b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b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に対応した 京都マイコン製 </a:t>
            </a:r>
            <a:r>
              <a:rPr kumimoji="0" lang="en-US" altLang="ja-JP" sz="1400" dirty="0" err="1" smtClean="0">
                <a:solidFill>
                  <a:schemeClr val="tx2">
                    <a:lumMod val="75000"/>
                  </a:schemeClr>
                </a:solidFill>
                <a:latin typeface="Tahoma" pitchFamily="34" charset="0"/>
                <a:ea typeface="ＭＳ Ｐゴシック" pitchFamily="50" charset="-128"/>
                <a:cs typeface="Tahoma" pitchFamily="34" charset="0"/>
              </a:rPr>
              <a:t>PartnerJet</a:t>
            </a: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 </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
            </a:r>
            <a:b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b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を推奨してきたが、海外に  </a:t>
            </a:r>
            <a:r>
              <a:rPr kumimoji="0" lang="en-US" altLang="ja-JP" sz="1400" dirty="0" err="1" smtClean="0">
                <a:solidFill>
                  <a:schemeClr val="tx2">
                    <a:lumMod val="75000"/>
                  </a:schemeClr>
                </a:solidFill>
                <a:latin typeface="Tahoma" pitchFamily="34" charset="0"/>
                <a:ea typeface="ＭＳ Ｐゴシック" pitchFamily="50" charset="-128"/>
                <a:cs typeface="Tahoma" pitchFamily="34" charset="0"/>
              </a:rPr>
              <a:t>PartnerJet</a:t>
            </a: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 </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
            </a:r>
            <a:b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b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を推奨するわけにもいかず、</a:t>
            </a:r>
            <a:r>
              <a:rPr kumimoji="0" lang="en-US" altLang="ja-JP" sz="1400" dirty="0" err="1" smtClean="0">
                <a:solidFill>
                  <a:schemeClr val="tx2">
                    <a:lumMod val="75000"/>
                  </a:schemeClr>
                </a:solidFill>
                <a:latin typeface="Tahoma" pitchFamily="34" charset="0"/>
                <a:ea typeface="ＭＳ Ｐゴシック" pitchFamily="50" charset="-128"/>
                <a:cs typeface="Tahoma" pitchFamily="34" charset="0"/>
              </a:rPr>
              <a:t>gdb</a:t>
            </a: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 対応</a:t>
            </a:r>
            <a: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t/>
            </a:r>
            <a:br>
              <a:rPr kumimoji="0" lang="en-US" altLang="ja-JP" sz="1400" dirty="0" smtClean="0">
                <a:solidFill>
                  <a:schemeClr val="tx2">
                    <a:lumMod val="75000"/>
                  </a:schemeClr>
                </a:solidFill>
                <a:latin typeface="Tahoma" pitchFamily="34" charset="0"/>
                <a:ea typeface="ＭＳ Ｐゴシック" pitchFamily="50" charset="-128"/>
                <a:cs typeface="Tahoma" pitchFamily="34" charset="0"/>
              </a:rPr>
            </a:br>
            <a:r>
              <a:rPr kumimoji="0" lang="ja-JP" altLang="en-US" sz="1400" dirty="0" smtClean="0">
                <a:solidFill>
                  <a:schemeClr val="tx2">
                    <a:lumMod val="75000"/>
                  </a:schemeClr>
                </a:solidFill>
                <a:latin typeface="Tahoma" pitchFamily="34" charset="0"/>
                <a:ea typeface="ＭＳ Ｐゴシック" pitchFamily="50" charset="-128"/>
                <a:cs typeface="Tahoma" pitchFamily="34" charset="0"/>
              </a:rPr>
              <a:t>の不味さが回避できない重要課題に </a:t>
            </a:r>
            <a:endParaRPr kumimoji="0" lang="ja-JP" altLang="en-US" sz="1400" b="0" i="0" u="none" strike="noStrike" cap="none" normalizeH="0" baseline="0" dirty="0" smtClean="0">
              <a:ln>
                <a:noFill/>
              </a:ln>
              <a:solidFill>
                <a:schemeClr val="tx2">
                  <a:lumMod val="75000"/>
                </a:schemeClr>
              </a:solidFill>
              <a:effectLst/>
              <a:latin typeface="Tahoma" pitchFamily="34" charset="0"/>
              <a:ea typeface="ＭＳ Ｐゴシック" pitchFamily="50" charset="-128"/>
              <a:cs typeface="Tahoma" pitchFamily="34" charset="0"/>
            </a:endParaRPr>
          </a:p>
        </p:txBody>
      </p:sp>
      <p:sp>
        <p:nvSpPr>
          <p:cNvPr id="45" name="テキスト ボックス 44"/>
          <p:cNvSpPr txBox="1"/>
          <p:nvPr/>
        </p:nvSpPr>
        <p:spPr>
          <a:xfrm>
            <a:off x="7562871" y="4071942"/>
            <a:ext cx="1581129" cy="861774"/>
          </a:xfrm>
          <a:prstGeom prst="rect">
            <a:avLst/>
          </a:prstGeom>
          <a:noFill/>
        </p:spPr>
        <p:txBody>
          <a:bodyPr wrap="square" rtlCol="0">
            <a:spAutoFit/>
          </a:bodyPr>
          <a:lstStyle/>
          <a:p>
            <a:pPr algn="ctr"/>
            <a:r>
              <a:rPr kumimoji="1" lang="ja-JP" altLang="en-US" sz="1200" dirty="0" smtClean="0">
                <a:solidFill>
                  <a:schemeClr val="tx2">
                    <a:lumMod val="75000"/>
                  </a:schemeClr>
                </a:solidFill>
              </a:rPr>
              <a:t>今後 </a:t>
            </a:r>
            <a:r>
              <a:rPr kumimoji="1" lang="en-US" altLang="ja-JP" sz="1200" dirty="0" smtClean="0">
                <a:solidFill>
                  <a:schemeClr val="tx2">
                    <a:lumMod val="75000"/>
                  </a:schemeClr>
                </a:solidFill>
              </a:rPr>
              <a:t>Eclipse</a:t>
            </a:r>
            <a:r>
              <a:rPr kumimoji="1" lang="ja-JP" altLang="en-US" sz="1200" dirty="0" smtClean="0">
                <a:solidFill>
                  <a:schemeClr val="tx2">
                    <a:lumMod val="75000"/>
                  </a:schemeClr>
                </a:solidFill>
              </a:rPr>
              <a:t> 対応</a:t>
            </a:r>
            <a:r>
              <a:rPr kumimoji="1" lang="en-US" altLang="ja-JP" sz="1200" dirty="0" smtClean="0">
                <a:solidFill>
                  <a:schemeClr val="tx2">
                    <a:lumMod val="75000"/>
                  </a:schemeClr>
                </a:solidFill>
              </a:rPr>
              <a:t/>
            </a:r>
            <a:br>
              <a:rPr kumimoji="1" lang="en-US" altLang="ja-JP" sz="1200" dirty="0" smtClean="0">
                <a:solidFill>
                  <a:schemeClr val="tx2">
                    <a:lumMod val="75000"/>
                  </a:schemeClr>
                </a:solidFill>
              </a:rPr>
            </a:br>
            <a:r>
              <a:rPr kumimoji="1" lang="ja-JP" altLang="en-US" sz="1200" dirty="0" smtClean="0">
                <a:solidFill>
                  <a:schemeClr val="tx2">
                    <a:lumMod val="75000"/>
                  </a:schemeClr>
                </a:solidFill>
              </a:rPr>
              <a:t>が必要な場合にも</a:t>
            </a:r>
            <a:r>
              <a:rPr kumimoji="1" lang="en-US" altLang="ja-JP" sz="1200" dirty="0" smtClean="0">
                <a:solidFill>
                  <a:schemeClr val="tx2">
                    <a:lumMod val="75000"/>
                  </a:schemeClr>
                </a:solidFill>
              </a:rPr>
              <a:t/>
            </a:r>
            <a:br>
              <a:rPr kumimoji="1" lang="en-US" altLang="ja-JP" sz="1200" dirty="0" smtClean="0">
                <a:solidFill>
                  <a:schemeClr val="tx2">
                    <a:lumMod val="75000"/>
                  </a:schemeClr>
                </a:solidFill>
              </a:rPr>
            </a:br>
            <a:r>
              <a:rPr kumimoji="1" lang="en-US" altLang="ja-JP" sz="1200" dirty="0" smtClean="0">
                <a:solidFill>
                  <a:schemeClr val="tx2">
                    <a:lumMod val="75000"/>
                  </a:schemeClr>
                </a:solidFill>
              </a:rPr>
              <a:t>debugger</a:t>
            </a:r>
            <a:r>
              <a:rPr kumimoji="1" lang="ja-JP" altLang="en-US" sz="1200" dirty="0" smtClean="0">
                <a:solidFill>
                  <a:schemeClr val="tx2">
                    <a:lumMod val="75000"/>
                  </a:schemeClr>
                </a:solidFill>
              </a:rPr>
              <a:t>  </a:t>
            </a:r>
            <a:r>
              <a:rPr kumimoji="1" lang="en-US" altLang="ja-JP" sz="1200" dirty="0" err="1" smtClean="0">
                <a:solidFill>
                  <a:schemeClr val="tx2">
                    <a:lumMod val="75000"/>
                  </a:schemeClr>
                </a:solidFill>
              </a:rPr>
              <a:t>i</a:t>
            </a:r>
            <a:r>
              <a:rPr kumimoji="1" lang="en-US" altLang="ja-JP" sz="1200" dirty="0" smtClean="0">
                <a:solidFill>
                  <a:schemeClr val="tx2">
                    <a:lumMod val="75000"/>
                  </a:schemeClr>
                </a:solidFill>
              </a:rPr>
              <a:t>/f</a:t>
            </a:r>
            <a:r>
              <a:rPr kumimoji="1" lang="ja-JP" altLang="en-US" sz="1200" dirty="0" smtClean="0">
                <a:solidFill>
                  <a:schemeClr val="tx2">
                    <a:lumMod val="75000"/>
                  </a:schemeClr>
                </a:solidFill>
              </a:rPr>
              <a:t>  は</a:t>
            </a:r>
            <a:r>
              <a:rPr kumimoji="1" lang="en-US" altLang="ja-JP" sz="1200" dirty="0" smtClean="0">
                <a:solidFill>
                  <a:schemeClr val="tx2">
                    <a:lumMod val="75000"/>
                  </a:schemeClr>
                </a:solidFill>
              </a:rPr>
              <a:t/>
            </a:r>
            <a:br>
              <a:rPr kumimoji="1" lang="en-US" altLang="ja-JP" sz="1200" dirty="0" smtClean="0">
                <a:solidFill>
                  <a:schemeClr val="tx2">
                    <a:lumMod val="75000"/>
                  </a:schemeClr>
                </a:solidFill>
              </a:rPr>
            </a:br>
            <a:r>
              <a:rPr kumimoji="1" lang="en-US" altLang="ja-JP" sz="1200" dirty="0" err="1" smtClean="0">
                <a:solidFill>
                  <a:schemeClr val="tx2">
                    <a:lumMod val="75000"/>
                  </a:schemeClr>
                </a:solidFill>
              </a:rPr>
              <a:t>gdb_server</a:t>
            </a:r>
            <a:r>
              <a:rPr kumimoji="1" lang="ja-JP" altLang="en-US" sz="1200" dirty="0" smtClean="0">
                <a:solidFill>
                  <a:schemeClr val="tx2">
                    <a:lumMod val="75000"/>
                  </a:schemeClr>
                </a:solidFill>
              </a:rPr>
              <a:t>  必須</a:t>
            </a:r>
            <a:endParaRPr kumimoji="1" lang="ja-JP" altLang="en-US" sz="1400" dirty="0">
              <a:solidFill>
                <a:schemeClr val="tx2">
                  <a:lumMod val="75000"/>
                </a:schemeClr>
              </a:solidFill>
            </a:endParaRPr>
          </a:p>
        </p:txBody>
      </p:sp>
      <p:grpSp>
        <p:nvGrpSpPr>
          <p:cNvPr id="52" name="グループ化 51"/>
          <p:cNvGrpSpPr/>
          <p:nvPr/>
        </p:nvGrpSpPr>
        <p:grpSpPr>
          <a:xfrm>
            <a:off x="6357950" y="2643182"/>
            <a:ext cx="2500298" cy="2286016"/>
            <a:chOff x="6143636" y="2643182"/>
            <a:chExt cx="2500298" cy="2286016"/>
          </a:xfrm>
        </p:grpSpPr>
        <p:sp>
          <p:nvSpPr>
            <p:cNvPr id="11" name="円/楕円 10"/>
            <p:cNvSpPr/>
            <p:nvPr/>
          </p:nvSpPr>
          <p:spPr bwMode="auto">
            <a:xfrm>
              <a:off x="6143636" y="2643182"/>
              <a:ext cx="2143140" cy="500066"/>
            </a:xfrm>
            <a:prstGeom prst="ellipse">
              <a:avLst/>
            </a:prstGeom>
            <a:noFill/>
            <a:ln w="19050" cap="flat" cmpd="sng" algn="ctr">
              <a:solidFill>
                <a:srgbClr val="FF0000"/>
              </a:solidFill>
              <a:prstDash val="sysDash"/>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7" name="円弧 46"/>
            <p:cNvSpPr/>
            <p:nvPr/>
          </p:nvSpPr>
          <p:spPr bwMode="auto">
            <a:xfrm>
              <a:off x="7858148" y="3000372"/>
              <a:ext cx="785786" cy="1928826"/>
            </a:xfrm>
            <a:prstGeom prst="arc">
              <a:avLst/>
            </a:prstGeom>
            <a:noFill/>
            <a:ln w="15875" cap="flat" cmpd="sng" algn="ctr">
              <a:solidFill>
                <a:srgbClr val="FF0000"/>
              </a:solidFill>
              <a:prstDash val="sysDot"/>
              <a:round/>
              <a:headEnd type="none" w="med" len="med"/>
              <a:tailEnd type="triangl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grpSp>
      <p:sp>
        <p:nvSpPr>
          <p:cNvPr id="48" name="右矢印 47"/>
          <p:cNvSpPr/>
          <p:nvPr/>
        </p:nvSpPr>
        <p:spPr bwMode="auto">
          <a:xfrm>
            <a:off x="3838570" y="4767272"/>
            <a:ext cx="500066" cy="1143008"/>
          </a:xfrm>
          <a:prstGeom prst="rightArrow">
            <a:avLst/>
          </a:prstGeom>
          <a:solidFill>
            <a:schemeClr val="accent5">
              <a:lumMod val="40000"/>
              <a:lumOff val="6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graphicFrame>
        <p:nvGraphicFramePr>
          <p:cNvPr id="51" name="図表 50"/>
          <p:cNvGraphicFramePr/>
          <p:nvPr/>
        </p:nvGraphicFramePr>
        <p:xfrm>
          <a:off x="4429124" y="3540140"/>
          <a:ext cx="2905124" cy="33893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098" name="Picture 2" descr="http://www.eclipse.org/eclipse.org-common/themes/Phoenix/images/eclipse_home_header.jpg"/>
          <p:cNvPicPr>
            <a:picLocks noChangeAspect="1" noChangeArrowheads="1"/>
          </p:cNvPicPr>
          <p:nvPr/>
        </p:nvPicPr>
        <p:blipFill>
          <a:blip r:embed="rId7"/>
          <a:srcRect/>
          <a:stretch>
            <a:fillRect/>
          </a:stretch>
        </p:blipFill>
        <p:spPr bwMode="auto">
          <a:xfrm>
            <a:off x="7715272" y="4929198"/>
            <a:ext cx="1247775" cy="647700"/>
          </a:xfrm>
          <a:prstGeom prst="rect">
            <a:avLst/>
          </a:prstGeom>
          <a:noFill/>
        </p:spPr>
      </p:pic>
      <p:cxnSp>
        <p:nvCxnSpPr>
          <p:cNvPr id="55" name="直線矢印コネクタ 54"/>
          <p:cNvCxnSpPr/>
          <p:nvPr/>
        </p:nvCxnSpPr>
        <p:spPr bwMode="auto">
          <a:xfrm>
            <a:off x="7400945" y="5214950"/>
            <a:ext cx="285752" cy="158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まとめ</a:t>
            </a:r>
            <a:endParaRPr kumimoji="1" lang="ja-JP" altLang="en-US" dirty="0"/>
          </a:p>
        </p:txBody>
      </p:sp>
      <p:sp>
        <p:nvSpPr>
          <p:cNvPr id="3" name="コンテンツ プレースホルダ 2"/>
          <p:cNvSpPr>
            <a:spLocks noGrp="1"/>
          </p:cNvSpPr>
          <p:nvPr>
            <p:ph idx="1"/>
          </p:nvPr>
        </p:nvSpPr>
        <p:spPr/>
        <p:txBody>
          <a:bodyPr/>
          <a:lstStyle/>
          <a:p>
            <a:r>
              <a:rPr kumimoji="1" lang="en-US" altLang="ja-JP" dirty="0" smtClean="0">
                <a:solidFill>
                  <a:schemeClr val="tx2">
                    <a:lumMod val="75000"/>
                  </a:schemeClr>
                </a:solidFill>
              </a:rPr>
              <a:t>SH-Mobile</a:t>
            </a:r>
            <a:r>
              <a:rPr kumimoji="1" lang="ja-JP" altLang="en-US" dirty="0" err="1" smtClean="0">
                <a:solidFill>
                  <a:schemeClr val="tx2">
                    <a:lumMod val="75000"/>
                  </a:schemeClr>
                </a:solidFill>
              </a:rPr>
              <a:t>、</a:t>
            </a:r>
            <a:r>
              <a:rPr kumimoji="1" lang="en-US" altLang="ja-JP" dirty="0" smtClean="0">
                <a:solidFill>
                  <a:schemeClr val="tx2">
                    <a:lumMod val="75000"/>
                  </a:schemeClr>
                </a:solidFill>
              </a:rPr>
              <a:t>SH-2A</a:t>
            </a:r>
            <a:r>
              <a:rPr kumimoji="1" lang="ja-JP" altLang="en-US" dirty="0" smtClean="0">
                <a:solidFill>
                  <a:schemeClr val="tx2">
                    <a:lumMod val="75000"/>
                  </a:schemeClr>
                </a:solidFill>
              </a:rPr>
              <a:t> など </a:t>
            </a:r>
            <a:r>
              <a:rPr kumimoji="1" lang="en-US" altLang="ja-JP" dirty="0" smtClean="0">
                <a:solidFill>
                  <a:schemeClr val="tx2">
                    <a:lumMod val="75000"/>
                  </a:schemeClr>
                </a:solidFill>
              </a:rPr>
              <a:t>Linux</a:t>
            </a:r>
            <a:r>
              <a:rPr kumimoji="1" lang="ja-JP" altLang="en-US" dirty="0" smtClean="0">
                <a:solidFill>
                  <a:schemeClr val="tx2">
                    <a:lumMod val="75000"/>
                  </a:schemeClr>
                </a:solidFill>
              </a:rPr>
              <a:t> の </a:t>
            </a:r>
            <a:r>
              <a:rPr kumimoji="1" lang="en-US" altLang="ja-JP" dirty="0" smtClean="0">
                <a:solidFill>
                  <a:schemeClr val="tx2">
                    <a:lumMod val="75000"/>
                  </a:schemeClr>
                </a:solidFill>
              </a:rPr>
              <a:t>Tier2/3</a:t>
            </a:r>
            <a:r>
              <a:rPr kumimoji="1" lang="ja-JP" altLang="en-US" dirty="0" smtClean="0">
                <a:solidFill>
                  <a:schemeClr val="tx2">
                    <a:lumMod val="75000"/>
                  </a:schemeClr>
                </a:solidFill>
              </a:rPr>
              <a:t> 案件が具体化してきているが、</a:t>
            </a:r>
            <a:r>
              <a:rPr kumimoji="1" lang="en-US" altLang="ja-JP" dirty="0" smtClean="0">
                <a:solidFill>
                  <a:schemeClr val="tx2">
                    <a:lumMod val="75000"/>
                  </a:schemeClr>
                </a:solidFill>
              </a:rPr>
              <a:t>K</a:t>
            </a:r>
            <a:r>
              <a:rPr lang="en-US" altLang="ja-JP" dirty="0" smtClean="0">
                <a:solidFill>
                  <a:schemeClr val="tx2">
                    <a:lumMod val="75000"/>
                  </a:schemeClr>
                </a:solidFill>
              </a:rPr>
              <a:t>ENATI</a:t>
            </a:r>
            <a:r>
              <a:rPr lang="ja-JP" altLang="en-US" dirty="0" smtClean="0">
                <a:solidFill>
                  <a:schemeClr val="tx2">
                    <a:lumMod val="75000"/>
                  </a:schemeClr>
                </a:solidFill>
              </a:rPr>
              <a:t> の買収などに伴い 顧客開発を支援する体制に綻びが出ている。</a:t>
            </a:r>
            <a:r>
              <a:rPr lang="en-US" altLang="ja-JP" dirty="0" smtClean="0">
                <a:solidFill>
                  <a:schemeClr val="tx2">
                    <a:lumMod val="75000"/>
                  </a:schemeClr>
                </a:solidFill>
              </a:rPr>
              <a:t/>
            </a:r>
            <a:br>
              <a:rPr lang="en-US" altLang="ja-JP" dirty="0" smtClean="0">
                <a:solidFill>
                  <a:schemeClr val="tx2">
                    <a:lumMod val="75000"/>
                  </a:schemeClr>
                </a:solidFill>
              </a:rPr>
            </a:br>
            <a:r>
              <a:rPr lang="en-US" altLang="ja-JP" dirty="0" smtClean="0">
                <a:solidFill>
                  <a:schemeClr val="tx2">
                    <a:lumMod val="75000"/>
                  </a:schemeClr>
                </a:solidFill>
              </a:rPr>
              <a:t>W/W</a:t>
            </a:r>
            <a:r>
              <a:rPr lang="ja-JP" altLang="en-US" dirty="0" smtClean="0">
                <a:solidFill>
                  <a:schemeClr val="tx2">
                    <a:lumMod val="75000"/>
                  </a:schemeClr>
                </a:solidFill>
              </a:rPr>
              <a:t> シナジーのためにも、 </a:t>
            </a:r>
            <a:r>
              <a:rPr lang="en-US" altLang="ja-JP" u="sng" dirty="0" smtClean="0">
                <a:solidFill>
                  <a:schemeClr val="tx2">
                    <a:lumMod val="75000"/>
                  </a:schemeClr>
                </a:solidFill>
              </a:rPr>
              <a:t>RSO</a:t>
            </a:r>
            <a:r>
              <a:rPr lang="ja-JP" altLang="en-US" u="sng" dirty="0" smtClean="0">
                <a:solidFill>
                  <a:schemeClr val="tx2">
                    <a:lumMod val="75000"/>
                  </a:schemeClr>
                </a:solidFill>
              </a:rPr>
              <a:t> が主体となって </a:t>
            </a:r>
            <a:r>
              <a:rPr lang="en-US" altLang="ja-JP" u="sng" dirty="0" smtClean="0">
                <a:solidFill>
                  <a:schemeClr val="tx2">
                    <a:lumMod val="75000"/>
                  </a:schemeClr>
                </a:solidFill>
              </a:rPr>
              <a:t>Linux</a:t>
            </a:r>
            <a:r>
              <a:rPr lang="ja-JP" altLang="en-US" u="sng" dirty="0" smtClean="0">
                <a:solidFill>
                  <a:schemeClr val="tx2">
                    <a:lumMod val="75000"/>
                  </a:schemeClr>
                </a:solidFill>
              </a:rPr>
              <a:t> ベース </a:t>
            </a:r>
            <a:r>
              <a:rPr lang="en-US" altLang="ja-JP" u="sng" dirty="0" smtClean="0">
                <a:solidFill>
                  <a:schemeClr val="tx2">
                    <a:lumMod val="75000"/>
                  </a:schemeClr>
                </a:solidFill>
              </a:rPr>
              <a:t>BSP</a:t>
            </a:r>
            <a:r>
              <a:rPr lang="ja-JP" altLang="en-US" u="sng" dirty="0" smtClean="0">
                <a:solidFill>
                  <a:schemeClr val="tx2">
                    <a:lumMod val="75000"/>
                  </a:schemeClr>
                </a:solidFill>
              </a:rPr>
              <a:t> を統合</a:t>
            </a:r>
            <a:r>
              <a:rPr lang="en-US" altLang="ja-JP" u="sng" dirty="0" smtClean="0">
                <a:solidFill>
                  <a:schemeClr val="tx2">
                    <a:lumMod val="75000"/>
                  </a:schemeClr>
                </a:solidFill>
              </a:rPr>
              <a:t/>
            </a:r>
            <a:br>
              <a:rPr lang="en-US" altLang="ja-JP" u="sng" dirty="0" smtClean="0">
                <a:solidFill>
                  <a:schemeClr val="tx2">
                    <a:lumMod val="75000"/>
                  </a:schemeClr>
                </a:solidFill>
              </a:rPr>
            </a:br>
            <a:r>
              <a:rPr lang="ja-JP" altLang="en-US" u="sng" dirty="0" smtClean="0">
                <a:solidFill>
                  <a:schemeClr val="tx2">
                    <a:lumMod val="75000"/>
                  </a:schemeClr>
                </a:solidFill>
              </a:rPr>
              <a:t>するためのイニシアチブをとっていきたい</a:t>
            </a:r>
            <a:r>
              <a:rPr lang="ja-JP" altLang="en-US" dirty="0" smtClean="0">
                <a:solidFill>
                  <a:schemeClr val="tx2">
                    <a:lumMod val="75000"/>
                  </a:schemeClr>
                </a:solidFill>
              </a:rPr>
              <a:t>　（ 年末に向けた直近対応 ）</a:t>
            </a:r>
            <a:endParaRPr lang="en-US" altLang="ja-JP" dirty="0" smtClean="0">
              <a:solidFill>
                <a:schemeClr val="tx2">
                  <a:lumMod val="75000"/>
                </a:schemeClr>
              </a:solidFill>
            </a:endParaRPr>
          </a:p>
          <a:p>
            <a:endParaRPr lang="en-US" altLang="ja-JP" dirty="0" smtClean="0">
              <a:solidFill>
                <a:schemeClr val="tx2">
                  <a:lumMod val="75000"/>
                </a:schemeClr>
              </a:solidFill>
            </a:endParaRPr>
          </a:p>
          <a:p>
            <a:r>
              <a:rPr lang="en-US" altLang="ja-JP" dirty="0" smtClean="0">
                <a:solidFill>
                  <a:schemeClr val="tx2">
                    <a:lumMod val="75000"/>
                  </a:schemeClr>
                </a:solidFill>
              </a:rPr>
              <a:t>SH</a:t>
            </a:r>
            <a:r>
              <a:rPr lang="ja-JP" altLang="en-US" dirty="0" smtClean="0">
                <a:solidFill>
                  <a:schemeClr val="tx2">
                    <a:lumMod val="75000"/>
                  </a:schemeClr>
                </a:solidFill>
              </a:rPr>
              <a:t> </a:t>
            </a:r>
            <a:r>
              <a:rPr lang="en-US" altLang="ja-JP" dirty="0" smtClean="0">
                <a:solidFill>
                  <a:schemeClr val="tx2">
                    <a:lumMod val="75000"/>
                  </a:schemeClr>
                </a:solidFill>
              </a:rPr>
              <a:t>Linux</a:t>
            </a:r>
            <a:r>
              <a:rPr lang="ja-JP" altLang="en-US" dirty="0" smtClean="0">
                <a:solidFill>
                  <a:schemeClr val="tx2">
                    <a:lumMod val="75000"/>
                  </a:schemeClr>
                </a:solidFill>
              </a:rPr>
              <a:t> </a:t>
            </a:r>
            <a:r>
              <a:rPr lang="en-US" altLang="ja-JP" dirty="0" smtClean="0">
                <a:solidFill>
                  <a:schemeClr val="tx2">
                    <a:lumMod val="75000"/>
                  </a:schemeClr>
                </a:solidFill>
              </a:rPr>
              <a:t>kernel</a:t>
            </a:r>
            <a:r>
              <a:rPr lang="ja-JP" altLang="en-US" dirty="0" smtClean="0">
                <a:solidFill>
                  <a:schemeClr val="tx2">
                    <a:lumMod val="75000"/>
                  </a:schemeClr>
                </a:solidFill>
              </a:rPr>
              <a:t> メンテナーの確保による </a:t>
            </a:r>
            <a:r>
              <a:rPr lang="en-US" altLang="ja-JP" dirty="0" smtClean="0">
                <a:solidFill>
                  <a:schemeClr val="tx2">
                    <a:lumMod val="75000"/>
                  </a:schemeClr>
                </a:solidFill>
              </a:rPr>
              <a:t>kernel</a:t>
            </a:r>
            <a:r>
              <a:rPr lang="ja-JP" altLang="en-US" dirty="0" smtClean="0">
                <a:solidFill>
                  <a:schemeClr val="tx2">
                    <a:lumMod val="75000"/>
                  </a:schemeClr>
                </a:solidFill>
              </a:rPr>
              <a:t> メンテナンス体制整備と</a:t>
            </a:r>
            <a:r>
              <a:rPr lang="en-US" altLang="ja-JP" dirty="0" smtClean="0">
                <a:solidFill>
                  <a:schemeClr val="tx2">
                    <a:lumMod val="75000"/>
                  </a:schemeClr>
                </a:solidFill>
              </a:rPr>
              <a:t/>
            </a:r>
            <a:br>
              <a:rPr lang="en-US" altLang="ja-JP" dirty="0" smtClean="0">
                <a:solidFill>
                  <a:schemeClr val="tx2">
                    <a:lumMod val="75000"/>
                  </a:schemeClr>
                </a:solidFill>
              </a:rPr>
            </a:br>
            <a:r>
              <a:rPr lang="ja-JP" altLang="en-US" dirty="0" smtClean="0">
                <a:solidFill>
                  <a:schemeClr val="tx2">
                    <a:lumMod val="75000"/>
                  </a:schemeClr>
                </a:solidFill>
              </a:rPr>
              <a:t>おなじように </a:t>
            </a:r>
            <a:r>
              <a:rPr lang="en-US" altLang="ja-JP" dirty="0" smtClean="0">
                <a:solidFill>
                  <a:schemeClr val="tx2">
                    <a:lumMod val="75000"/>
                  </a:schemeClr>
                </a:solidFill>
              </a:rPr>
              <a:t>Linux</a:t>
            </a:r>
            <a:r>
              <a:rPr lang="ja-JP" altLang="en-US" dirty="0" smtClean="0">
                <a:solidFill>
                  <a:schemeClr val="tx2">
                    <a:lumMod val="75000"/>
                  </a:schemeClr>
                </a:solidFill>
              </a:rPr>
              <a:t> 向け </a:t>
            </a:r>
            <a:r>
              <a:rPr lang="en-US" altLang="ja-JP" dirty="0" smtClean="0">
                <a:solidFill>
                  <a:schemeClr val="tx2">
                    <a:lumMod val="75000"/>
                  </a:schemeClr>
                </a:solidFill>
              </a:rPr>
              <a:t>GNU</a:t>
            </a:r>
            <a:r>
              <a:rPr lang="ja-JP" altLang="en-US" dirty="0" smtClean="0">
                <a:solidFill>
                  <a:schemeClr val="tx2">
                    <a:lumMod val="75000"/>
                  </a:schemeClr>
                </a:solidFill>
              </a:rPr>
              <a:t> </a:t>
            </a:r>
            <a:r>
              <a:rPr lang="en-US" altLang="ja-JP" dirty="0" smtClean="0">
                <a:solidFill>
                  <a:schemeClr val="tx2">
                    <a:lumMod val="75000"/>
                  </a:schemeClr>
                </a:solidFill>
              </a:rPr>
              <a:t>toolchain</a:t>
            </a:r>
            <a:r>
              <a:rPr lang="ja-JP" altLang="en-US" dirty="0" smtClean="0">
                <a:solidFill>
                  <a:schemeClr val="tx2">
                    <a:lumMod val="75000"/>
                  </a:schemeClr>
                </a:solidFill>
              </a:rPr>
              <a:t> の継続的な品質改善、保守体制</a:t>
            </a:r>
            <a:r>
              <a:rPr lang="en-US" altLang="ja-JP" dirty="0" smtClean="0">
                <a:solidFill>
                  <a:schemeClr val="tx2">
                    <a:lumMod val="75000"/>
                  </a:schemeClr>
                </a:solidFill>
              </a:rPr>
              <a:t/>
            </a:r>
            <a:br>
              <a:rPr lang="en-US" altLang="ja-JP" dirty="0" smtClean="0">
                <a:solidFill>
                  <a:schemeClr val="tx2">
                    <a:lumMod val="75000"/>
                  </a:schemeClr>
                </a:solidFill>
              </a:rPr>
            </a:br>
            <a:r>
              <a:rPr lang="ja-JP" altLang="en-US" dirty="0" smtClean="0">
                <a:solidFill>
                  <a:schemeClr val="tx2">
                    <a:lumMod val="75000"/>
                  </a:schemeClr>
                </a:solidFill>
              </a:rPr>
              <a:t>の整備を推進する。　</a:t>
            </a:r>
            <a:r>
              <a:rPr lang="en-US" altLang="ja-JP" u="sng" dirty="0" err="1" smtClean="0">
                <a:solidFill>
                  <a:schemeClr val="tx2">
                    <a:lumMod val="75000"/>
                  </a:schemeClr>
                </a:solidFill>
              </a:rPr>
              <a:t>CodeSourcery</a:t>
            </a:r>
            <a:r>
              <a:rPr lang="ja-JP" altLang="en-US" u="sng" dirty="0" smtClean="0">
                <a:solidFill>
                  <a:schemeClr val="tx2">
                    <a:lumMod val="75000"/>
                  </a:schemeClr>
                </a:solidFill>
              </a:rPr>
              <a:t> 社の活用と </a:t>
            </a:r>
            <a:r>
              <a:rPr lang="en-US" altLang="ja-JP" u="sng" dirty="0" smtClean="0">
                <a:solidFill>
                  <a:schemeClr val="tx2">
                    <a:lumMod val="75000"/>
                  </a:schemeClr>
                </a:solidFill>
              </a:rPr>
              <a:t>KPIT</a:t>
            </a:r>
            <a:r>
              <a:rPr lang="ja-JP" altLang="en-US" u="sng" dirty="0" smtClean="0">
                <a:solidFill>
                  <a:schemeClr val="tx2">
                    <a:lumMod val="75000"/>
                  </a:schemeClr>
                </a:solidFill>
              </a:rPr>
              <a:t> からのリリース内容</a:t>
            </a:r>
            <a:r>
              <a:rPr lang="en-US" altLang="ja-JP" u="sng" dirty="0" smtClean="0">
                <a:solidFill>
                  <a:schemeClr val="tx2">
                    <a:lumMod val="75000"/>
                  </a:schemeClr>
                </a:solidFill>
              </a:rPr>
              <a:t/>
            </a:r>
            <a:br>
              <a:rPr lang="en-US" altLang="ja-JP" u="sng" dirty="0" smtClean="0">
                <a:solidFill>
                  <a:schemeClr val="tx2">
                    <a:lumMod val="75000"/>
                  </a:schemeClr>
                </a:solidFill>
              </a:rPr>
            </a:br>
            <a:r>
              <a:rPr lang="ja-JP" altLang="en-US" u="sng" dirty="0" smtClean="0">
                <a:solidFill>
                  <a:schemeClr val="tx2">
                    <a:lumMod val="75000"/>
                  </a:schemeClr>
                </a:solidFill>
              </a:rPr>
              <a:t>の精査</a:t>
            </a:r>
            <a:r>
              <a:rPr lang="ja-JP" altLang="en-US" dirty="0" smtClean="0">
                <a:solidFill>
                  <a:schemeClr val="tx2">
                    <a:lumMod val="75000"/>
                  </a:schemeClr>
                </a:solidFill>
              </a:rPr>
              <a:t>を </a:t>
            </a:r>
            <a:r>
              <a:rPr lang="en-US" altLang="ja-JP" dirty="0" smtClean="0">
                <a:solidFill>
                  <a:schemeClr val="tx2">
                    <a:lumMod val="75000"/>
                  </a:schemeClr>
                </a:solidFill>
              </a:rPr>
              <a:t>RSO</a:t>
            </a:r>
            <a:r>
              <a:rPr lang="ja-JP" altLang="en-US" dirty="0" smtClean="0">
                <a:solidFill>
                  <a:schemeClr val="tx2">
                    <a:lumMod val="75000"/>
                  </a:schemeClr>
                </a:solidFill>
              </a:rPr>
              <a:t> </a:t>
            </a:r>
            <a:r>
              <a:rPr lang="en-US" altLang="ja-JP" dirty="0" smtClean="0">
                <a:solidFill>
                  <a:schemeClr val="tx2">
                    <a:lumMod val="75000"/>
                  </a:schemeClr>
                </a:solidFill>
              </a:rPr>
              <a:t>SB</a:t>
            </a:r>
            <a:r>
              <a:rPr lang="ja-JP" altLang="en-US" dirty="0" smtClean="0">
                <a:solidFill>
                  <a:schemeClr val="tx2">
                    <a:lumMod val="75000"/>
                  </a:schemeClr>
                </a:solidFill>
              </a:rPr>
              <a:t>本 で推進していきたい　（ 中期的な対応、戦略開発 ）</a:t>
            </a:r>
            <a:endParaRPr lang="en-US" altLang="ja-JP" dirty="0" smtClean="0">
              <a:solidFill>
                <a:schemeClr val="tx2">
                  <a:lumMod val="75000"/>
                </a:schemeClr>
              </a:solidFill>
            </a:endParaRPr>
          </a:p>
          <a:p>
            <a:endParaRPr lang="en-US" altLang="ja-JP" dirty="0" smtClean="0">
              <a:solidFill>
                <a:schemeClr val="tx2">
                  <a:lumMod val="75000"/>
                </a:schemeClr>
              </a:solidFill>
            </a:endParaRPr>
          </a:p>
          <a:p>
            <a:r>
              <a:rPr lang="en-US" altLang="ja-JP" dirty="0" smtClean="0">
                <a:solidFill>
                  <a:schemeClr val="tx2">
                    <a:lumMod val="75000"/>
                  </a:schemeClr>
                </a:solidFill>
              </a:rPr>
              <a:t>Linux</a:t>
            </a:r>
            <a:r>
              <a:rPr lang="ja-JP" altLang="en-US" dirty="0" smtClean="0">
                <a:solidFill>
                  <a:schemeClr val="tx2">
                    <a:lumMod val="75000"/>
                  </a:schemeClr>
                </a:solidFill>
              </a:rPr>
              <a:t> ビジネス拡大、</a:t>
            </a:r>
            <a:r>
              <a:rPr lang="en-US" altLang="ja-JP" dirty="0" smtClean="0">
                <a:solidFill>
                  <a:schemeClr val="tx2">
                    <a:lumMod val="75000"/>
                  </a:schemeClr>
                </a:solidFill>
              </a:rPr>
              <a:t>N</a:t>
            </a:r>
            <a:r>
              <a:rPr lang="ja-JP" altLang="en-US" dirty="0" smtClean="0">
                <a:solidFill>
                  <a:schemeClr val="tx2">
                    <a:lumMod val="75000"/>
                  </a:schemeClr>
                </a:solidFill>
              </a:rPr>
              <a:t>倍加に対応できる  </a:t>
            </a:r>
            <a:r>
              <a:rPr lang="ja-JP" altLang="en-US" u="sng" dirty="0" smtClean="0">
                <a:solidFill>
                  <a:schemeClr val="tx2">
                    <a:lumMod val="75000"/>
                  </a:schemeClr>
                </a:solidFill>
              </a:rPr>
              <a:t>“継続メンテナンス可能な</a:t>
            </a:r>
            <a:r>
              <a:rPr lang="en-US" altLang="ja-JP" u="sng" dirty="0" smtClean="0">
                <a:solidFill>
                  <a:schemeClr val="tx2">
                    <a:lumMod val="75000"/>
                  </a:schemeClr>
                </a:solidFill>
              </a:rPr>
              <a:t>BSP</a:t>
            </a:r>
            <a:r>
              <a:rPr lang="ja-JP" altLang="en-US" u="sng" dirty="0" smtClean="0">
                <a:solidFill>
                  <a:schemeClr val="tx2">
                    <a:lumMod val="75000"/>
                  </a:schemeClr>
                </a:solidFill>
              </a:rPr>
              <a:t> </a:t>
            </a:r>
            <a:r>
              <a:rPr lang="ja-JP" altLang="en-US" u="sng" dirty="0" err="1" smtClean="0">
                <a:solidFill>
                  <a:schemeClr val="tx2">
                    <a:lumMod val="75000"/>
                  </a:schemeClr>
                </a:solidFill>
              </a:rPr>
              <a:t>を提</a:t>
            </a:r>
            <a:r>
              <a:rPr lang="ja-JP" altLang="en-US" u="sng" dirty="0" smtClean="0">
                <a:solidFill>
                  <a:schemeClr val="tx2">
                    <a:lumMod val="75000"/>
                  </a:schemeClr>
                </a:solidFill>
              </a:rPr>
              <a:t>供するための仕掛け” を構築する</a:t>
            </a:r>
            <a:r>
              <a:rPr lang="ja-JP" altLang="en-US" dirty="0" smtClean="0">
                <a:solidFill>
                  <a:schemeClr val="tx2">
                    <a:lumMod val="75000"/>
                  </a:schemeClr>
                </a:solidFill>
              </a:rPr>
              <a:t>ため、オープンソース開発コミュニティ</a:t>
            </a:r>
            <a:r>
              <a:rPr lang="en-US" altLang="ja-JP" dirty="0" smtClean="0">
                <a:solidFill>
                  <a:schemeClr val="tx2">
                    <a:lumMod val="75000"/>
                  </a:schemeClr>
                </a:solidFill>
              </a:rPr>
              <a:t/>
            </a:r>
            <a:br>
              <a:rPr lang="en-US" altLang="ja-JP" dirty="0" smtClean="0">
                <a:solidFill>
                  <a:schemeClr val="tx2">
                    <a:lumMod val="75000"/>
                  </a:schemeClr>
                </a:solidFill>
              </a:rPr>
            </a:br>
            <a:r>
              <a:rPr lang="ja-JP" altLang="en-US" dirty="0" smtClean="0">
                <a:solidFill>
                  <a:schemeClr val="tx2">
                    <a:lumMod val="75000"/>
                  </a:schemeClr>
                </a:solidFill>
              </a:rPr>
              <a:t>との協調関係構築を推進する　　</a:t>
            </a:r>
            <a:r>
              <a:rPr lang="en-US" altLang="ja-JP" dirty="0" smtClean="0">
                <a:solidFill>
                  <a:schemeClr val="tx2">
                    <a:lumMod val="75000"/>
                  </a:schemeClr>
                </a:solidFill>
              </a:rPr>
              <a:t>SH</a:t>
            </a:r>
            <a:r>
              <a:rPr lang="ja-JP" altLang="en-US" dirty="0" smtClean="0">
                <a:solidFill>
                  <a:schemeClr val="tx2">
                    <a:lumMod val="75000"/>
                  </a:schemeClr>
                </a:solidFill>
              </a:rPr>
              <a:t> ならオープンソースが活用できる</a:t>
            </a:r>
            <a:r>
              <a:rPr lang="en-US" altLang="ja-JP" dirty="0" smtClean="0">
                <a:solidFill>
                  <a:schemeClr val="tx2">
                    <a:lumMod val="75000"/>
                  </a:schemeClr>
                </a:solidFill>
              </a:rPr>
              <a:t>…..</a:t>
            </a:r>
            <a:r>
              <a:rPr lang="ja-JP" altLang="en-US" dirty="0" smtClean="0">
                <a:solidFill>
                  <a:schemeClr val="tx2">
                    <a:lumMod val="75000"/>
                  </a:schemeClr>
                </a:solidFill>
              </a:rPr>
              <a:t> 　ということをルネサスの売りにしていきたい　（ 中長期的な対応、包括費用 ）</a:t>
            </a:r>
            <a:endParaRPr lang="en-US" altLang="ja-JP" dirty="0" smtClean="0">
              <a:solidFill>
                <a:schemeClr val="tx2">
                  <a:lumMod val="75000"/>
                </a:schemeClr>
              </a:solidFill>
            </a:endParaRPr>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22</a:t>
            </a:fld>
            <a:endParaRPr kumimoji="1" lang="ja-JP"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2389175" cy="454006"/>
          </a:xfrm>
        </p:spPr>
        <p:txBody>
          <a:bodyPr/>
          <a:lstStyle/>
          <a:p>
            <a:r>
              <a:rPr kumimoji="1" lang="ja-JP" altLang="en-US" dirty="0" smtClean="0"/>
              <a:t>（ 余白におまけ）　</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23</a:t>
            </a:fld>
            <a:endParaRPr kumimoji="1" lang="ja-JP" altLang="en-US"/>
          </a:p>
        </p:txBody>
      </p:sp>
      <p:pic>
        <p:nvPicPr>
          <p:cNvPr id="2050" name="Picture 2" descr="android_robot"/>
          <p:cNvPicPr>
            <a:picLocks noChangeAspect="1" noChangeArrowheads="1"/>
          </p:cNvPicPr>
          <p:nvPr/>
        </p:nvPicPr>
        <p:blipFill>
          <a:blip r:embed="rId2"/>
          <a:srcRect/>
          <a:stretch>
            <a:fillRect/>
          </a:stretch>
        </p:blipFill>
        <p:spPr bwMode="auto">
          <a:xfrm>
            <a:off x="8143900" y="785794"/>
            <a:ext cx="833435" cy="913445"/>
          </a:xfrm>
          <a:prstGeom prst="rect">
            <a:avLst/>
          </a:prstGeom>
          <a:noFill/>
        </p:spPr>
      </p:pic>
      <p:pic>
        <p:nvPicPr>
          <p:cNvPr id="2052" name="Picture 4" descr="Android">
            <a:hlinkClick r:id="rId3"/>
          </p:cNvPr>
          <p:cNvPicPr>
            <a:picLocks noChangeAspect="1" noChangeArrowheads="1"/>
          </p:cNvPicPr>
          <p:nvPr/>
        </p:nvPicPr>
        <p:blipFill>
          <a:blip r:embed="rId4"/>
          <a:srcRect/>
          <a:stretch>
            <a:fillRect/>
          </a:stretch>
        </p:blipFill>
        <p:spPr bwMode="auto">
          <a:xfrm>
            <a:off x="2786050" y="163863"/>
            <a:ext cx="1928826" cy="693369"/>
          </a:xfrm>
          <a:prstGeom prst="rect">
            <a:avLst/>
          </a:prstGeom>
          <a:noFill/>
        </p:spPr>
      </p:pic>
      <p:pic>
        <p:nvPicPr>
          <p:cNvPr id="5" name="図 4" descr="system-architecture.jpg"/>
          <p:cNvPicPr>
            <a:picLocks noChangeAspect="1"/>
          </p:cNvPicPr>
          <p:nvPr/>
        </p:nvPicPr>
        <p:blipFill>
          <a:blip r:embed="rId5"/>
          <a:stretch>
            <a:fillRect/>
          </a:stretch>
        </p:blipFill>
        <p:spPr>
          <a:xfrm>
            <a:off x="428596" y="785794"/>
            <a:ext cx="7560707" cy="5214974"/>
          </a:xfrm>
          <a:prstGeom prst="rect">
            <a:avLst/>
          </a:prstGeom>
        </p:spPr>
      </p:pic>
      <p:sp>
        <p:nvSpPr>
          <p:cNvPr id="8" name="正方形/長方形 7"/>
          <p:cNvSpPr/>
          <p:nvPr/>
        </p:nvSpPr>
        <p:spPr>
          <a:xfrm>
            <a:off x="4786314" y="285728"/>
            <a:ext cx="4073551" cy="369332"/>
          </a:xfrm>
          <a:prstGeom prst="rect">
            <a:avLst/>
          </a:prstGeom>
        </p:spPr>
        <p:txBody>
          <a:bodyPr wrap="none">
            <a:spAutoFit/>
          </a:bodyPr>
          <a:lstStyle/>
          <a:p>
            <a:r>
              <a:rPr lang="en-US" b="1" dirty="0" smtClean="0"/>
              <a:t>An Open Handset Alliance Project</a:t>
            </a:r>
            <a:endParaRPr lang="ja-JP" altLang="en-US" dirty="0"/>
          </a:p>
        </p:txBody>
      </p:sp>
      <p:sp>
        <p:nvSpPr>
          <p:cNvPr id="9" name="正方形/長方形 8"/>
          <p:cNvSpPr/>
          <p:nvPr/>
        </p:nvSpPr>
        <p:spPr>
          <a:xfrm>
            <a:off x="482092" y="5988626"/>
            <a:ext cx="4589974" cy="369332"/>
          </a:xfrm>
          <a:prstGeom prst="rect">
            <a:avLst/>
          </a:prstGeom>
        </p:spPr>
        <p:txBody>
          <a:bodyPr wrap="none">
            <a:spAutoFit/>
          </a:bodyPr>
          <a:lstStyle/>
          <a:p>
            <a:r>
              <a:rPr lang="en-US" altLang="ja-JP" dirty="0" smtClean="0">
                <a:solidFill>
                  <a:srgbClr val="C00000"/>
                </a:solidFill>
              </a:rPr>
              <a:t>http://code.google.com/android/index.html</a:t>
            </a:r>
            <a:endParaRPr lang="ja-JP" altLang="en-US" dirty="0">
              <a:solidFill>
                <a:srgbClr val="C00000"/>
              </a:solidFill>
            </a:endParaRPr>
          </a:p>
        </p:txBody>
      </p:sp>
      <p:sp>
        <p:nvSpPr>
          <p:cNvPr id="10" name="左矢印 9"/>
          <p:cNvSpPr/>
          <p:nvPr/>
        </p:nvSpPr>
        <p:spPr bwMode="auto">
          <a:xfrm>
            <a:off x="8001024" y="4929198"/>
            <a:ext cx="1009625" cy="857256"/>
          </a:xfrm>
          <a:prstGeom prst="leftArrow">
            <a:avLst/>
          </a:prstGeom>
          <a:solidFill>
            <a:schemeClr val="accent6">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rgbClr val="C00000"/>
                </a:solidFill>
                <a:effectLst/>
                <a:latin typeface="Tahoma" pitchFamily="34" charset="0"/>
                <a:ea typeface="ＭＳ Ｐゴシック" pitchFamily="50" charset="-128"/>
                <a:cs typeface="Tahoma" pitchFamily="34" charset="0"/>
              </a:rPr>
              <a:t>Linux</a:t>
            </a:r>
            <a:endParaRPr kumimoji="0" lang="ja-JP" altLang="en-US" sz="2400" b="0" i="0" u="none" strike="noStrike" cap="none" normalizeH="0" baseline="0" dirty="0" smtClean="0">
              <a:ln>
                <a:noFill/>
              </a:ln>
              <a:solidFill>
                <a:srgbClr val="C00000"/>
              </a:solidFill>
              <a:effectLst/>
              <a:latin typeface="Tahoma" pitchFamily="34" charset="0"/>
              <a:ea typeface="ＭＳ Ｐゴシック" pitchFamily="50" charset="-128"/>
              <a:cs typeface="Tahoma" pitchFamily="34" charset="0"/>
            </a:endParaRPr>
          </a:p>
        </p:txBody>
      </p:sp>
      <p:sp>
        <p:nvSpPr>
          <p:cNvPr id="11" name="左矢印 10"/>
          <p:cNvSpPr/>
          <p:nvPr/>
        </p:nvSpPr>
        <p:spPr bwMode="auto">
          <a:xfrm>
            <a:off x="8001024" y="3500438"/>
            <a:ext cx="1009625" cy="857256"/>
          </a:xfrm>
          <a:prstGeom prst="leftArrow">
            <a:avLst/>
          </a:prstGeom>
          <a:solidFill>
            <a:schemeClr val="accent6">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C00000"/>
                </a:solidFill>
                <a:effectLst/>
                <a:latin typeface="Tahoma" pitchFamily="34" charset="0"/>
                <a:ea typeface="ＭＳ Ｐゴシック" pitchFamily="50" charset="-128"/>
                <a:cs typeface="Tahoma" pitchFamily="34" charset="0"/>
              </a:rPr>
              <a:t>Java</a:t>
            </a:r>
            <a:endParaRPr kumimoji="0" lang="ja-JP" altLang="en-US" sz="2400" b="0" i="0" u="none" strike="noStrike" cap="none" normalizeH="0" baseline="0" dirty="0" smtClean="0">
              <a:ln>
                <a:noFill/>
              </a:ln>
              <a:solidFill>
                <a:srgbClr val="C00000"/>
              </a:solidFill>
              <a:effectLst/>
              <a:latin typeface="Tahoma" pitchFamily="34" charset="0"/>
              <a:ea typeface="ＭＳ Ｐゴシック" pitchFamily="50" charset="-128"/>
              <a:cs typeface="Tahoma"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24</a:t>
            </a:fld>
            <a:endParaRPr kumimoji="1" lang="ja-JP" altLang="en-US"/>
          </a:p>
        </p:txBody>
      </p:sp>
      <p:pic>
        <p:nvPicPr>
          <p:cNvPr id="1025" name="Picture 1"/>
          <p:cNvPicPr>
            <a:picLocks noChangeAspect="1" noChangeArrowheads="1"/>
          </p:cNvPicPr>
          <p:nvPr/>
        </p:nvPicPr>
        <p:blipFill>
          <a:blip r:embed="rId2"/>
          <a:srcRect/>
          <a:stretch>
            <a:fillRect/>
          </a:stretch>
        </p:blipFill>
        <p:spPr bwMode="auto">
          <a:xfrm>
            <a:off x="357157" y="285728"/>
            <a:ext cx="7145929" cy="5857916"/>
          </a:xfrm>
          <a:prstGeom prst="rect">
            <a:avLst/>
          </a:prstGeom>
          <a:noFill/>
          <a:ln w="9525">
            <a:noFill/>
            <a:miter lim="800000"/>
            <a:headEnd/>
            <a:tailEnd/>
          </a:ln>
          <a:effectLst/>
        </p:spPr>
      </p:pic>
      <p:sp>
        <p:nvSpPr>
          <p:cNvPr id="6" name="円/楕円 5"/>
          <p:cNvSpPr/>
          <p:nvPr/>
        </p:nvSpPr>
        <p:spPr bwMode="auto">
          <a:xfrm>
            <a:off x="1000100" y="5072074"/>
            <a:ext cx="3929090" cy="1285884"/>
          </a:xfrm>
          <a:prstGeom prst="ellipse">
            <a:avLst/>
          </a:prstGeom>
          <a:noFill/>
          <a:ln w="19050" cap="flat" cmpd="sng" algn="ctr">
            <a:solidFill>
              <a:srgbClr val="FF0000"/>
            </a:solidFill>
            <a:prstDash val="dash"/>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 name="角丸四角形 7"/>
          <p:cNvSpPr/>
          <p:nvPr/>
        </p:nvSpPr>
        <p:spPr bwMode="auto">
          <a:xfrm>
            <a:off x="6357950" y="1000108"/>
            <a:ext cx="2571768" cy="5143536"/>
          </a:xfrm>
          <a:prstGeom prst="roundRect">
            <a:avLst>
              <a:gd name="adj" fmla="val 5556"/>
            </a:avLst>
          </a:prstGeom>
          <a:solidFill>
            <a:schemeClr val="accent3">
              <a:lumMod val="40000"/>
              <a:lumOff val="6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7" name="正方形/長方形 6"/>
          <p:cNvSpPr/>
          <p:nvPr/>
        </p:nvSpPr>
        <p:spPr>
          <a:xfrm>
            <a:off x="6572264" y="1071546"/>
            <a:ext cx="2215671" cy="369332"/>
          </a:xfrm>
          <a:prstGeom prst="rect">
            <a:avLst/>
          </a:prstGeom>
        </p:spPr>
        <p:txBody>
          <a:bodyPr wrap="none">
            <a:spAutoFit/>
          </a:bodyPr>
          <a:lstStyle/>
          <a:p>
            <a:r>
              <a:rPr lang="en-US" b="1" dirty="0" smtClean="0"/>
              <a:t>Android Emulator</a:t>
            </a:r>
            <a:endParaRPr lang="ja-JP" altLang="en-US" dirty="0"/>
          </a:p>
        </p:txBody>
      </p:sp>
      <p:pic>
        <p:nvPicPr>
          <p:cNvPr id="1027" name="Picture 3" descr="Image of the Android Emulator"/>
          <p:cNvPicPr>
            <a:picLocks noChangeAspect="1" noChangeArrowheads="1"/>
          </p:cNvPicPr>
          <p:nvPr/>
        </p:nvPicPr>
        <p:blipFill>
          <a:blip r:embed="rId3"/>
          <a:srcRect/>
          <a:stretch>
            <a:fillRect/>
          </a:stretch>
        </p:blipFill>
        <p:spPr bwMode="auto">
          <a:xfrm>
            <a:off x="6357950" y="1214422"/>
            <a:ext cx="2581275" cy="4991101"/>
          </a:xfrm>
          <a:prstGeom prst="rect">
            <a:avLst/>
          </a:prstGeom>
          <a:noFill/>
        </p:spPr>
      </p:pic>
      <p:sp>
        <p:nvSpPr>
          <p:cNvPr id="11" name="左矢印 10"/>
          <p:cNvSpPr/>
          <p:nvPr/>
        </p:nvSpPr>
        <p:spPr bwMode="auto">
          <a:xfrm>
            <a:off x="4857784" y="5214950"/>
            <a:ext cx="1500166" cy="1071570"/>
          </a:xfrm>
          <a:prstGeom prst="leftArrow">
            <a:avLst>
              <a:gd name="adj1" fmla="val 64222"/>
              <a:gd name="adj2" fmla="val 50000"/>
            </a:avLst>
          </a:prstGeom>
          <a:solidFill>
            <a:schemeClr val="accent6">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Android</a:t>
            </a:r>
            <a:r>
              <a:rPr kumimoji="0" lang="ja-JP" altLang="en-US"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 の</a:t>
            </a:r>
            <a:r>
              <a:rPr kumimoji="0" lang="en-US" altLang="ja-JP"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
            </a:r>
            <a:br>
              <a:rPr kumimoji="0" lang="en-US" altLang="ja-JP"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br>
            <a:r>
              <a:rPr kumimoji="0" lang="ja-JP" altLang="en-US"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開発環境は</a:t>
            </a:r>
            <a:r>
              <a:rPr kumimoji="0" lang="en-US" altLang="ja-JP"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
            </a:r>
            <a:br>
              <a:rPr kumimoji="0" lang="en-US" altLang="ja-JP"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br>
            <a:r>
              <a:rPr kumimoji="0" lang="en-US" altLang="ja-JP"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Eclipse</a:t>
            </a:r>
            <a:r>
              <a:rPr kumimoji="0" lang="ja-JP" altLang="en-US"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 </a:t>
            </a:r>
            <a:r>
              <a:rPr kumimoji="0" lang="en-US" altLang="ja-JP"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3.2</a:t>
            </a:r>
            <a:endParaRPr kumimoji="0" lang="ja-JP" altLang="en-US" sz="1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endParaRPr>
          </a:p>
        </p:txBody>
      </p:sp>
    </p:spTree>
  </p:cSld>
  <p:clrMapOvr>
    <a:masterClrMapping/>
  </p:clrMapOvr>
</p:sld>
</file>

<file path=ppt/theme/theme1.xml><?xml version="1.0" encoding="utf-8"?>
<a:theme xmlns:a="http://schemas.openxmlformats.org/drawingml/2006/main" name="renes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_Renesas">
      <a:majorFont>
        <a:latin typeface="Tahoma"/>
        <a:ea typeface="ＭＳ Ｐゴシック"/>
        <a:cs typeface=""/>
      </a:majorFont>
      <a:minorFont>
        <a:latin typeface="Tahom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lnDef>
  </a:objectDefaults>
  <a:extraClrSchemeLst>
    <a:extraClrScheme>
      <a:clrScheme name="New_Renes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ew_Renesa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ew_Renesa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ew_Renesa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ew_Renesa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ew_Renesa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ew_Renesa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New_Renesas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93300"/>
        </a:hlink>
        <a:folHlink>
          <a:srgbClr val="FF00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renesas</Template>
  <TotalTime>2373</TotalTime>
  <Words>1316</Words>
  <Application>Microsoft Office PowerPoint</Application>
  <PresentationFormat>画面に合わせる (4:3)</PresentationFormat>
  <Paragraphs>300</Paragraphs>
  <Slides>24</Slides>
  <Notes>2</Notes>
  <HiddenSlides>0</HiddenSlides>
  <MMClips>0</MMClips>
  <ScaleCrop>false</ScaleCrop>
  <HeadingPairs>
    <vt:vector size="4" baseType="variant">
      <vt:variant>
        <vt:lpstr>テーマ</vt:lpstr>
      </vt:variant>
      <vt:variant>
        <vt:i4>1</vt:i4>
      </vt:variant>
      <vt:variant>
        <vt:lpstr>スライド タイトル</vt:lpstr>
      </vt:variant>
      <vt:variant>
        <vt:i4>24</vt:i4>
      </vt:variant>
    </vt:vector>
  </HeadingPairs>
  <TitlesOfParts>
    <vt:vector size="25" baseType="lpstr">
      <vt:lpstr>renesas</vt:lpstr>
      <vt:lpstr>LCC 活動状況報告 (2007-11)</vt:lpstr>
      <vt:lpstr>リナックスサポートに関する日本での先行苦戦体験　（トラウマ）</vt:lpstr>
      <vt:lpstr>そこで RSO SB本 で Linux BSP 提供の仕組みを構築開始 （途上）</vt:lpstr>
      <vt:lpstr>参考 ： Paul Mundt （SH kernel メンテナー） の活動成果</vt:lpstr>
      <vt:lpstr>継続的にメンテナンス可能な BSP を提供する仕組みが必要</vt:lpstr>
      <vt:lpstr>BSP の継続的なメンテ → Community との連携が不可欠</vt:lpstr>
      <vt:lpstr>この数カ月間の海外の動き　・・・・ やや困った状況になってきた </vt:lpstr>
      <vt:lpstr>RTE、RTA では SH-MobileR の Linux 案件がホット</vt:lpstr>
      <vt:lpstr>（例えば） KENATI  サポートは 買収によって途切れてしまった</vt:lpstr>
      <vt:lpstr>コードベースの統合 と Community 開発との整合性の維持</vt:lpstr>
      <vt:lpstr>欧州圏対応 （ 手始めに MPC Data との会話をスタートした ）</vt:lpstr>
      <vt:lpstr>　　　SH-Mobile KENATI Linux BSP 資産継承計画 (案)        　( 各ソフトウエア部品を最新版のコミュニティコードに入れ替え ）</vt:lpstr>
      <vt:lpstr>（脱線 ： 一連の海外での動きを 別の視点から考察してみると）  Snapshot BSP でも多くの顧客が SH-Linux solution に振り向いた ! </vt:lpstr>
      <vt:lpstr>community code の品質に関するよくある誤解 （ 何故 我々が community code にこだわるのか ）</vt:lpstr>
      <vt:lpstr>community への USB driver 投稿から学んだこと ①</vt:lpstr>
      <vt:lpstr>community への USB driver 投稿から学んだこと ②</vt:lpstr>
      <vt:lpstr>KPIT Linux Toolchain の usability 改善の取り組み （ 生産性改善のための binary toolchain の構成見直し ）</vt:lpstr>
      <vt:lpstr>07/下 Linux 関連　戦略開発テーマ 進捗状況</vt:lpstr>
      <vt:lpstr>［ 参考 ］　Code Sourcery 活動紹介資料 ① </vt:lpstr>
      <vt:lpstr>［ 参考 ］　Code Sourcery 活動紹介資料 ② </vt:lpstr>
      <vt:lpstr>08年度 Linux 関連　戦略開発提案 ・・・ Linux デバッグ環境整備　 </vt:lpstr>
      <vt:lpstr>まとめ</vt:lpstr>
      <vt:lpstr>（ 余白におまけ）　</vt:lpstr>
      <vt:lpstr>スライド 24</vt:lpstr>
    </vt:vector>
  </TitlesOfParts>
  <Company>Renesas Solutions Corp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munakata　hisao</dc:creator>
  <cp:lastModifiedBy>munakata　hisao</cp:lastModifiedBy>
  <cp:revision>259</cp:revision>
  <dcterms:created xsi:type="dcterms:W3CDTF">2007-11-24T05:58:29Z</dcterms:created>
  <dcterms:modified xsi:type="dcterms:W3CDTF">2007-11-27T04:30:35Z</dcterms:modified>
</cp:coreProperties>
</file>