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7" r:id="rId2"/>
    <p:sldMasterId id="2147483658" r:id="rId3"/>
    <p:sldMasterId id="2147484507" r:id="rId4"/>
    <p:sldMasterId id="2147484519" r:id="rId5"/>
  </p:sldMasterIdLst>
  <p:notesMasterIdLst>
    <p:notesMasterId r:id="rId50"/>
  </p:notesMasterIdLst>
  <p:handoutMasterIdLst>
    <p:handoutMasterId r:id="rId51"/>
  </p:handoutMasterIdLst>
  <p:sldIdLst>
    <p:sldId id="266" r:id="rId6"/>
    <p:sldId id="267" r:id="rId7"/>
    <p:sldId id="292" r:id="rId8"/>
    <p:sldId id="298" r:id="rId9"/>
    <p:sldId id="305" r:id="rId10"/>
    <p:sldId id="311" r:id="rId11"/>
    <p:sldId id="312" r:id="rId12"/>
    <p:sldId id="310" r:id="rId13"/>
    <p:sldId id="309" r:id="rId14"/>
    <p:sldId id="308" r:id="rId15"/>
    <p:sldId id="307" r:id="rId16"/>
    <p:sldId id="306" r:id="rId17"/>
    <p:sldId id="313" r:id="rId18"/>
    <p:sldId id="294" r:id="rId19"/>
    <p:sldId id="304" r:id="rId20"/>
    <p:sldId id="322" r:id="rId21"/>
    <p:sldId id="315" r:id="rId22"/>
    <p:sldId id="299" r:id="rId23"/>
    <p:sldId id="323" r:id="rId24"/>
    <p:sldId id="316" r:id="rId25"/>
    <p:sldId id="324" r:id="rId26"/>
    <p:sldId id="342" r:id="rId27"/>
    <p:sldId id="336" r:id="rId28"/>
    <p:sldId id="337" r:id="rId29"/>
    <p:sldId id="339" r:id="rId30"/>
    <p:sldId id="344" r:id="rId31"/>
    <p:sldId id="345" r:id="rId32"/>
    <p:sldId id="302" r:id="rId33"/>
    <p:sldId id="318" r:id="rId34"/>
    <p:sldId id="319" r:id="rId35"/>
    <p:sldId id="314" r:id="rId36"/>
    <p:sldId id="326" r:id="rId37"/>
    <p:sldId id="321" r:id="rId38"/>
    <p:sldId id="325" r:id="rId39"/>
    <p:sldId id="303" r:id="rId40"/>
    <p:sldId id="328" r:id="rId41"/>
    <p:sldId id="329" r:id="rId42"/>
    <p:sldId id="330" r:id="rId43"/>
    <p:sldId id="331" r:id="rId44"/>
    <p:sldId id="300" r:id="rId45"/>
    <p:sldId id="332" r:id="rId46"/>
    <p:sldId id="333" r:id="rId47"/>
    <p:sldId id="334" r:id="rId48"/>
    <p:sldId id="343" r:id="rId49"/>
  </p:sldIdLst>
  <p:sldSz cx="9144000" cy="6858000" type="screen4x3"/>
  <p:notesSz cx="7099300" cy="10234613"/>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8860B"/>
    <a:srgbClr val="FF9900"/>
    <a:srgbClr val="FFE4C5"/>
    <a:srgbClr val="CEECF6"/>
    <a:srgbClr val="D5D9F5"/>
    <a:srgbClr val="DDEECB"/>
    <a:srgbClr val="333333"/>
    <a:srgbClr val="3398C3"/>
    <a:srgbClr val="99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375" autoAdjust="0"/>
    <p:restoredTop sz="59543" autoAdjust="0"/>
  </p:normalViewPr>
  <p:slideViewPr>
    <p:cSldViewPr>
      <p:cViewPr>
        <p:scale>
          <a:sx n="70" d="100"/>
          <a:sy n="70" d="100"/>
        </p:scale>
        <p:origin x="-1638" y="-108"/>
      </p:cViewPr>
      <p:guideLst>
        <p:guide orient="horz" pos="482"/>
        <p:guide pos="340"/>
      </p:guideLst>
    </p:cSldViewPr>
  </p:slideViewPr>
  <p:outlineViewPr>
    <p:cViewPr>
      <p:scale>
        <a:sx n="33" d="100"/>
        <a:sy n="33" d="100"/>
      </p:scale>
      <p:origin x="0" y="4608"/>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3" d="100"/>
          <a:sy n="53" d="100"/>
        </p:scale>
        <p:origin x="-2868" y="-102"/>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handoutMaster" Target="handoutMasters/handoutMaster1.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2818"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vl1pPr>
          </a:lstStyle>
          <a:p>
            <a:endParaRPr lang="en-US" altLang="ja-JP"/>
          </a:p>
        </p:txBody>
      </p:sp>
      <p:sp>
        <p:nvSpPr>
          <p:cNvPr id="162819" name="Rectangle 3"/>
          <p:cNvSpPr>
            <a:spLocks noGrp="1" noChangeArrowheads="1"/>
          </p:cNvSpPr>
          <p:nvPr>
            <p:ph type="dt" sz="quarter"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vl1pPr>
          </a:lstStyle>
          <a:p>
            <a:endParaRPr lang="en-US" altLang="ja-JP"/>
          </a:p>
        </p:txBody>
      </p:sp>
      <p:sp>
        <p:nvSpPr>
          <p:cNvPr id="162820" name="Rectangle 4"/>
          <p:cNvSpPr>
            <a:spLocks noGrp="1" noChangeArrowheads="1"/>
          </p:cNvSpPr>
          <p:nvPr>
            <p:ph type="ftr" sz="quarter" idx="2"/>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vl1pPr>
          </a:lstStyle>
          <a:p>
            <a:endParaRPr lang="en-US" altLang="ja-JP"/>
          </a:p>
        </p:txBody>
      </p:sp>
      <p:sp>
        <p:nvSpPr>
          <p:cNvPr id="162821" name="Rectangle 5"/>
          <p:cNvSpPr>
            <a:spLocks noGrp="1" noChangeArrowheads="1"/>
          </p:cNvSpPr>
          <p:nvPr>
            <p:ph type="sldNum" sz="quarter" idx="3"/>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vl1pPr>
          </a:lstStyle>
          <a:p>
            <a:fld id="{88E3DCF7-B616-4845-8106-D3ED05EBCF75}" type="slidenum">
              <a:rPr lang="ja-JP" altLang="en-US"/>
              <a:pPr/>
              <a:t>‹#›</a:t>
            </a:fld>
            <a:endParaRPr lang="en-US" altLang="ja-JP"/>
          </a:p>
        </p:txBody>
      </p:sp>
    </p:spTree>
    <p:extLst>
      <p:ext uri="{BB962C8B-B14F-4D97-AF65-F5344CB8AC3E}">
        <p14:creationId xmlns:p14="http://schemas.microsoft.com/office/powerpoint/2010/main" val="1699301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defRPr sz="1300"/>
            </a:lvl1pPr>
          </a:lstStyle>
          <a:p>
            <a:endParaRPr lang="en-US" altLang="ja-JP"/>
          </a:p>
        </p:txBody>
      </p:sp>
      <p:sp>
        <p:nvSpPr>
          <p:cNvPr id="16387" name="Rectangle 3"/>
          <p:cNvSpPr>
            <a:spLocks noGrp="1" noChangeArrowheads="1"/>
          </p:cNvSpPr>
          <p:nvPr>
            <p:ph type="dt" idx="1"/>
          </p:nvPr>
        </p:nvSpPr>
        <p:spPr bwMode="auto">
          <a:xfrm>
            <a:off x="4021294" y="0"/>
            <a:ext cx="3076363" cy="511731"/>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a:defRPr sz="1300"/>
            </a:lvl1pPr>
          </a:lstStyle>
          <a:p>
            <a:endParaRPr lang="en-US" altLang="ja-JP"/>
          </a:p>
        </p:txBody>
      </p:sp>
      <p:sp>
        <p:nvSpPr>
          <p:cNvPr id="20484"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p:spPr>
      </p:sp>
      <p:sp>
        <p:nvSpPr>
          <p:cNvPr id="16389" name="Rectangle 5"/>
          <p:cNvSpPr>
            <a:spLocks noGrp="1" noChangeArrowheads="1"/>
          </p:cNvSpPr>
          <p:nvPr>
            <p:ph type="body" sz="quarter" idx="3"/>
          </p:nvPr>
        </p:nvSpPr>
        <p:spPr bwMode="auto">
          <a:xfrm>
            <a:off x="709930" y="4861441"/>
            <a:ext cx="5679440" cy="4605576"/>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en-US" altLang="ja-JP" noProof="0" smtClean="0"/>
              <a:t>Click to edit Master text styles</a:t>
            </a:r>
          </a:p>
          <a:p>
            <a:pPr lvl="1"/>
            <a:r>
              <a:rPr lang="en-US" altLang="ja-JP" noProof="0" smtClean="0"/>
              <a:t>Second level</a:t>
            </a:r>
          </a:p>
          <a:p>
            <a:pPr lvl="2"/>
            <a:r>
              <a:rPr lang="en-US" altLang="ja-JP" noProof="0" smtClean="0"/>
              <a:t>Third level</a:t>
            </a:r>
          </a:p>
          <a:p>
            <a:pPr lvl="3"/>
            <a:r>
              <a:rPr lang="en-US" altLang="ja-JP" noProof="0" smtClean="0"/>
              <a:t>Fourth level</a:t>
            </a:r>
          </a:p>
          <a:p>
            <a:pPr lvl="4"/>
            <a:r>
              <a:rPr lang="en-US" altLang="ja-JP" noProof="0" smtClean="0"/>
              <a:t>Fifth level</a:t>
            </a:r>
          </a:p>
        </p:txBody>
      </p:sp>
      <p:sp>
        <p:nvSpPr>
          <p:cNvPr id="16390" name="Rectangle 6"/>
          <p:cNvSpPr>
            <a:spLocks noGrp="1" noChangeArrowheads="1"/>
          </p:cNvSpPr>
          <p:nvPr>
            <p:ph type="ftr" sz="quarter" idx="4"/>
          </p:nvPr>
        </p:nvSpPr>
        <p:spPr bwMode="auto">
          <a:xfrm>
            <a:off x="0"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defRPr sz="1300"/>
            </a:lvl1pPr>
          </a:lstStyle>
          <a:p>
            <a:endParaRPr lang="en-US" altLang="ja-JP"/>
          </a:p>
        </p:txBody>
      </p:sp>
      <p:sp>
        <p:nvSpPr>
          <p:cNvPr id="16391" name="Rectangle 7"/>
          <p:cNvSpPr>
            <a:spLocks noGrp="1" noChangeArrowheads="1"/>
          </p:cNvSpPr>
          <p:nvPr>
            <p:ph type="sldNum" sz="quarter" idx="5"/>
          </p:nvPr>
        </p:nvSpPr>
        <p:spPr bwMode="auto">
          <a:xfrm>
            <a:off x="4021294" y="9721106"/>
            <a:ext cx="3076363" cy="511731"/>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a:defRPr sz="1300"/>
            </a:lvl1pPr>
          </a:lstStyle>
          <a:p>
            <a:fld id="{37D1B446-BC2B-4E98-A734-E158E82A14D7}" type="slidenum">
              <a:rPr lang="ja-JP" altLang="en-US"/>
              <a:pPr/>
              <a:t>‹#›</a:t>
            </a:fld>
            <a:endParaRPr lang="en-US" altLang="ja-JP"/>
          </a:p>
        </p:txBody>
      </p:sp>
    </p:spTree>
    <p:extLst>
      <p:ext uri="{BB962C8B-B14F-4D97-AF65-F5344CB8AC3E}">
        <p14:creationId xmlns:p14="http://schemas.microsoft.com/office/powerpoint/2010/main" val="51082974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37D1B446-BC2B-4E98-A734-E158E82A14D7}" type="slidenum">
              <a:rPr lang="ja-JP" altLang="en-US" smtClean="0"/>
              <a:pPr/>
              <a:t>4</a:t>
            </a:fld>
            <a:endParaRPr lang="en-US" altLang="ja-JP"/>
          </a:p>
        </p:txBody>
      </p:sp>
    </p:spTree>
    <p:extLst>
      <p:ext uri="{BB962C8B-B14F-4D97-AF65-F5344CB8AC3E}">
        <p14:creationId xmlns:p14="http://schemas.microsoft.com/office/powerpoint/2010/main" val="110544289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グラデ表紙用_35%"/>
          <p:cNvPicPr>
            <a:picLocks noChangeAspect="1" noChangeArrowheads="1"/>
          </p:cNvPicPr>
          <p:nvPr userDrawn="1"/>
        </p:nvPicPr>
        <p:blipFill>
          <a:blip r:embed="rId2" cstate="print"/>
          <a:srcRect/>
          <a:stretch>
            <a:fillRect/>
          </a:stretch>
        </p:blipFill>
        <p:spPr bwMode="auto">
          <a:xfrm>
            <a:off x="0" y="4464408"/>
            <a:ext cx="9144000" cy="2400300"/>
          </a:xfrm>
          <a:prstGeom prst="rect">
            <a:avLst/>
          </a:prstGeom>
          <a:solidFill>
            <a:schemeClr val="tx1"/>
          </a:solidFill>
          <a:ln w="9525">
            <a:noFill/>
            <a:miter lim="800000"/>
            <a:headEnd/>
            <a:tailEnd/>
          </a:ln>
        </p:spPr>
      </p:pic>
      <p:sp>
        <p:nvSpPr>
          <p:cNvPr id="5" name="Text Box 16"/>
          <p:cNvSpPr txBox="1">
            <a:spLocks noChangeArrowheads="1"/>
          </p:cNvSpPr>
          <p:nvPr userDrawn="1"/>
        </p:nvSpPr>
        <p:spPr bwMode="white">
          <a:xfrm>
            <a:off x="473075" y="5051425"/>
            <a:ext cx="311308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kumimoji="1" lang="en-US" altLang="ja-JP" sz="1700" dirty="0" smtClean="0">
                <a:solidFill>
                  <a:schemeClr val="bg1"/>
                </a:solidFill>
                <a:latin typeface="Verdana" pitchFamily="34" charset="0"/>
                <a:ea typeface="ＭＳ Ｐゴシック" pitchFamily="34" charset="-128"/>
              </a:rPr>
              <a:t>Renesas Mobile Europe Ltd.</a:t>
            </a:r>
            <a:br>
              <a:rPr kumimoji="1" lang="en-US" altLang="ja-JP" sz="1700" dirty="0" smtClean="0">
                <a:solidFill>
                  <a:schemeClr val="bg1"/>
                </a:solidFill>
                <a:latin typeface="Verdana" pitchFamily="34" charset="0"/>
                <a:ea typeface="ＭＳ Ｐゴシック" pitchFamily="34" charset="-128"/>
              </a:rPr>
            </a:br>
            <a:r>
              <a:rPr kumimoji="1" lang="en-US" altLang="ja-JP" sz="1700" dirty="0" smtClean="0">
                <a:solidFill>
                  <a:schemeClr val="bg1"/>
                </a:solidFill>
                <a:latin typeface="Verdana" pitchFamily="34" charset="0"/>
                <a:ea typeface="ＭＳ Ｐゴシック" pitchFamily="34" charset="-128"/>
              </a:rPr>
              <a:t>Renesas </a:t>
            </a:r>
            <a:r>
              <a:rPr kumimoji="1" lang="en-US" altLang="ja-JP" sz="1700" dirty="0" smtClean="0">
                <a:solidFill>
                  <a:schemeClr val="bg1"/>
                </a:solidFill>
                <a:latin typeface="Verdana" pitchFamily="34" charset="0"/>
                <a:ea typeface="ＭＳ Ｐゴシック" pitchFamily="34" charset="-128"/>
              </a:rPr>
              <a:t>Solutions </a:t>
            </a:r>
            <a:r>
              <a:rPr kumimoji="1" lang="en-US" altLang="ja-JP" sz="1700" dirty="0" smtClean="0">
                <a:solidFill>
                  <a:schemeClr val="bg1"/>
                </a:solidFill>
                <a:latin typeface="Verdana" pitchFamily="34" charset="0"/>
                <a:ea typeface="ＭＳ Ｐゴシック" pitchFamily="34" charset="-128"/>
              </a:rPr>
              <a:t>Corp.</a:t>
            </a:r>
          </a:p>
        </p:txBody>
      </p:sp>
      <p:sp>
        <p:nvSpPr>
          <p:cNvPr id="6" name="Text Box 15"/>
          <p:cNvSpPr txBox="1">
            <a:spLocks noChangeArrowheads="1"/>
          </p:cNvSpPr>
          <p:nvPr userDrawn="1"/>
        </p:nvSpPr>
        <p:spPr bwMode="white">
          <a:xfrm>
            <a:off x="473075" y="4795838"/>
            <a:ext cx="82724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kumimoji="1" lang="en-US" altLang="ja-JP" smtClean="0">
                <a:solidFill>
                  <a:schemeClr val="bg1"/>
                </a:solidFill>
                <a:latin typeface="Verdana" pitchFamily="34" charset="0"/>
                <a:ea typeface="ＭＳ Ｐゴシック" pitchFamily="34" charset="-128"/>
              </a:rPr>
              <a:t>Renesas Mobile Corporation</a:t>
            </a:r>
          </a:p>
        </p:txBody>
      </p:sp>
      <p:sp>
        <p:nvSpPr>
          <p:cNvPr id="7" name="Text Box 9"/>
          <p:cNvSpPr txBox="1">
            <a:spLocks noChangeArrowheads="1"/>
          </p:cNvSpPr>
          <p:nvPr userDrawn="1"/>
        </p:nvSpPr>
        <p:spPr bwMode="white">
          <a:xfrm>
            <a:off x="7902575" y="6499225"/>
            <a:ext cx="9715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defRPr/>
            </a:pPr>
            <a:r>
              <a:rPr kumimoji="1" lang="en-US" altLang="ja-JP" sz="1000" smtClean="0">
                <a:solidFill>
                  <a:schemeClr val="bg1"/>
                </a:solidFill>
                <a:latin typeface="Verdana" pitchFamily="34" charset="0"/>
                <a:ea typeface="ＭＳ Ｐゴシック" pitchFamily="34" charset="-128"/>
              </a:rPr>
              <a:t>00000-A</a:t>
            </a:r>
          </a:p>
        </p:txBody>
      </p:sp>
      <p:sp>
        <p:nvSpPr>
          <p:cNvPr id="8" name="Text Box 11"/>
          <p:cNvSpPr txBox="1">
            <a:spLocks noChangeArrowheads="1"/>
          </p:cNvSpPr>
          <p:nvPr userDrawn="1"/>
        </p:nvSpPr>
        <p:spPr bwMode="white">
          <a:xfrm>
            <a:off x="1798638" y="5675213"/>
            <a:ext cx="12239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defRPr/>
            </a:pPr>
            <a:r>
              <a:rPr kumimoji="1" lang="en-US" altLang="ja-JP" sz="1400" dirty="0" smtClean="0">
                <a:solidFill>
                  <a:schemeClr val="bg1"/>
                </a:solidFill>
                <a:latin typeface="Verdana" pitchFamily="34" charset="0"/>
                <a:ea typeface="ＭＳ Ｐゴシック" pitchFamily="34" charset="-128"/>
              </a:rPr>
              <a:t>Rev. 1.00</a:t>
            </a:r>
          </a:p>
        </p:txBody>
      </p:sp>
      <p:pic>
        <p:nvPicPr>
          <p:cNvPr id="9" name="Picture 17" descr="Rene_logo"/>
          <p:cNvPicPr>
            <a:picLocks noChangeAspect="1" noChangeArrowheads="1"/>
          </p:cNvPicPr>
          <p:nvPr userDrawn="1"/>
        </p:nvPicPr>
        <p:blipFill>
          <a:blip r:embed="rId3" cstate="print"/>
          <a:srcRect/>
          <a:stretch>
            <a:fillRect/>
          </a:stretch>
        </p:blipFill>
        <p:spPr bwMode="auto">
          <a:xfrm>
            <a:off x="6297613" y="222250"/>
            <a:ext cx="2519362" cy="434975"/>
          </a:xfrm>
          <a:prstGeom prst="rect">
            <a:avLst/>
          </a:prstGeom>
          <a:noFill/>
          <a:ln w="9525">
            <a:noFill/>
            <a:miter lim="800000"/>
            <a:headEnd/>
            <a:tailEnd/>
          </a:ln>
        </p:spPr>
      </p:pic>
      <p:sp>
        <p:nvSpPr>
          <p:cNvPr id="10" name="Rectangle 18"/>
          <p:cNvSpPr>
            <a:spLocks noChangeArrowheads="1"/>
          </p:cNvSpPr>
          <p:nvPr userDrawn="1"/>
        </p:nvSpPr>
        <p:spPr bwMode="auto">
          <a:xfrm>
            <a:off x="568325" y="6116638"/>
            <a:ext cx="2987675" cy="360362"/>
          </a:xfrm>
          <a:prstGeom prst="rect">
            <a:avLst/>
          </a:prstGeom>
          <a:solidFill>
            <a:schemeClr val="tx1"/>
          </a:solidFill>
          <a:ln w="9525">
            <a:noFill/>
            <a:miter lim="800000"/>
            <a:headEnd/>
            <a:tailEnd/>
          </a:ln>
        </p:spPr>
        <p:txBody>
          <a:bodyPr anchor="ctr"/>
          <a:lstStyle/>
          <a:p>
            <a:pPr algn="ctr"/>
            <a:r>
              <a:rPr kumimoji="1" lang="en-US" altLang="ja-JP" sz="1200">
                <a:solidFill>
                  <a:schemeClr val="bg1"/>
                </a:solidFill>
                <a:latin typeface="Verdana" pitchFamily="34" charset="0"/>
                <a:ea typeface="ＭＳ Ｐゴシック" pitchFamily="34" charset="-128"/>
              </a:rPr>
              <a:t>RENESAS Group CONFIDENTIAL</a:t>
            </a:r>
          </a:p>
        </p:txBody>
      </p:sp>
      <p:sp>
        <p:nvSpPr>
          <p:cNvPr id="101379" name="Rectangle 3"/>
          <p:cNvSpPr>
            <a:spLocks noGrp="1" noChangeArrowheads="1"/>
          </p:cNvSpPr>
          <p:nvPr>
            <p:ph type="ctrTitle"/>
          </p:nvPr>
        </p:nvSpPr>
        <p:spPr>
          <a:xfrm>
            <a:off x="465138" y="2185988"/>
            <a:ext cx="8364537" cy="579437"/>
          </a:xfrm>
        </p:spPr>
        <p:txBody>
          <a:bodyPr>
            <a:spAutoFit/>
          </a:bodyPr>
          <a:lstStyle>
            <a:lvl1pPr>
              <a:defRPr sz="3200">
                <a:solidFill>
                  <a:schemeClr val="tx1"/>
                </a:solidFill>
              </a:defRPr>
            </a:lvl1pPr>
          </a:lstStyle>
          <a:p>
            <a:r>
              <a:rPr lang="en-US" altLang="ja-JP" dirty="0" smtClean="0"/>
              <a:t>Click to edit Master title style</a:t>
            </a:r>
            <a:endParaRPr lang="en-US" altLang="ja-JP" dirty="0"/>
          </a:p>
        </p:txBody>
      </p:sp>
      <p:sp>
        <p:nvSpPr>
          <p:cNvPr id="101380" name="Rectangle 4"/>
          <p:cNvSpPr>
            <a:spLocks noGrp="1" noChangeArrowheads="1"/>
          </p:cNvSpPr>
          <p:nvPr>
            <p:ph type="subTitle" idx="1"/>
          </p:nvPr>
        </p:nvSpPr>
        <p:spPr>
          <a:xfrm>
            <a:off x="473075" y="2797175"/>
            <a:ext cx="8348663" cy="396875"/>
          </a:xfrm>
        </p:spPr>
        <p:txBody>
          <a:bodyPr>
            <a:spAutoFit/>
          </a:bodyPr>
          <a:lstStyle>
            <a:lvl1pPr marL="0" indent="0">
              <a:buFont typeface="Wingdings" pitchFamily="2" charset="2"/>
              <a:buNone/>
              <a:defRPr b="1"/>
            </a:lvl1pPr>
          </a:lstStyle>
          <a:p>
            <a:r>
              <a:rPr lang="en-US" altLang="ja-JP" dirty="0" smtClean="0"/>
              <a:t>Click to edit Master subtitle style</a:t>
            </a:r>
            <a:endParaRPr lang="en-US" altLang="ja-JP" dirty="0"/>
          </a:p>
        </p:txBody>
      </p:sp>
      <p:sp>
        <p:nvSpPr>
          <p:cNvPr id="11" name="Rectangle 5"/>
          <p:cNvSpPr>
            <a:spLocks noGrp="1" noChangeArrowheads="1"/>
          </p:cNvSpPr>
          <p:nvPr>
            <p:ph type="ftr" sz="quarter" idx="10"/>
          </p:nvPr>
        </p:nvSpPr>
        <p:spPr bwMode="white">
          <a:xfrm>
            <a:off x="474663" y="6507163"/>
            <a:ext cx="4186237" cy="284162"/>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900">
                <a:solidFill>
                  <a:schemeClr val="bg1"/>
                </a:solidFill>
                <a:latin typeface="Verdana" pitchFamily="34" charset="0"/>
                <a:ea typeface="ＭＳ Ｐゴシック" pitchFamily="34" charset="-128"/>
              </a:defRPr>
            </a:lvl1pPr>
          </a:lstStyle>
          <a:p>
            <a:endParaRPr lang="en-US" altLang="ja-JP" dirty="0"/>
          </a:p>
        </p:txBody>
      </p:sp>
      <p:sp>
        <p:nvSpPr>
          <p:cNvPr id="12" name="Rectangle 14"/>
          <p:cNvSpPr>
            <a:spLocks noGrp="1" noChangeArrowheads="1"/>
          </p:cNvSpPr>
          <p:nvPr>
            <p:ph type="dt" sz="quarter" idx="11"/>
          </p:nvPr>
        </p:nvSpPr>
        <p:spPr bwMode="white">
          <a:xfrm>
            <a:off x="484188" y="5673626"/>
            <a:ext cx="1281112" cy="347662"/>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solidFill>
                  <a:schemeClr val="bg1"/>
                </a:solidFill>
                <a:latin typeface="Verdana" pitchFamily="34" charset="0"/>
                <a:ea typeface="ＭＳ Ｐゴシック" pitchFamily="34" charset="-128"/>
              </a:defRPr>
            </a:lvl1pPr>
          </a:lstStyle>
          <a:p>
            <a:r>
              <a:rPr lang="en-US" altLang="ja-JP" dirty="0" smtClean="0"/>
              <a:t>2012-1-11</a:t>
            </a:r>
            <a:endParaRPr lang="en-US" altLang="ja-JP"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a:latin typeface="Calibri" pitchFamily="34" charset="0"/>
                <a:cs typeface="Calibri"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latin typeface="Calibri" pitchFamily="34" charset="0"/>
                <a:cs typeface="Calibri" pitchFamily="34" charset="0"/>
              </a:defRPr>
            </a:lvl1pPr>
            <a:lvl2pPr>
              <a:defRPr sz="2400">
                <a:latin typeface="Calibri" pitchFamily="34" charset="0"/>
                <a:cs typeface="Calibri" pitchFamily="34" charset="0"/>
              </a:defRPr>
            </a:lvl2pPr>
            <a:lvl3pPr>
              <a:defRPr sz="2400">
                <a:latin typeface="Calibri" pitchFamily="34" charset="0"/>
                <a:cs typeface="Calibri" pitchFamily="34" charset="0"/>
              </a:defRPr>
            </a:lvl3pPr>
            <a:lvl4pPr>
              <a:defRPr sz="2400">
                <a:latin typeface="Calibri" pitchFamily="34" charset="0"/>
                <a:cs typeface="Calibri" pitchFamily="34" charset="0"/>
              </a:defRPr>
            </a:lvl4pPr>
            <a:lvl5pPr>
              <a:defRPr sz="2400">
                <a:latin typeface="Calibri" pitchFamily="34" charset="0"/>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6"/>
          <p:cNvSpPr>
            <a:spLocks noGrp="1" noChangeArrowheads="1"/>
          </p:cNvSpPr>
          <p:nvPr>
            <p:ph type="sldNum" sz="quarter" idx="10"/>
          </p:nvPr>
        </p:nvSpPr>
        <p:spPr>
          <a:ln/>
        </p:spPr>
        <p:txBody>
          <a:bodyPr/>
          <a:lstStyle>
            <a:lvl1pPr>
              <a:defRPr/>
            </a:lvl1pPr>
          </a:lstStyle>
          <a:p>
            <a:fld id="{A33DD500-4F47-4C02-8B65-842F85CA2EAB}"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EA2B6CCB-9552-4EC4-9B7F-1188C168B446}"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977900"/>
            <a:ext cx="4105275" cy="511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14875" y="977900"/>
            <a:ext cx="4106863" cy="511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DEE1DE05-CF7A-41B3-82CB-4A82A857B254}"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FEDFA6BA-95DA-4B03-A274-B01EF0EEEF7C}"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70174"/>
            <a:ext cx="8364538" cy="446087"/>
          </a:xfrm>
        </p:spPr>
        <p:txBody>
          <a:bodyPr/>
          <a:lstStyle>
            <a:lvl1pPr>
              <a:defRPr>
                <a:solidFill>
                  <a:schemeClr val="tx1"/>
                </a:solidFill>
              </a:defRPr>
            </a:lvl1pPr>
          </a:lstStyle>
          <a:p>
            <a:r>
              <a:rPr lang="en-US" dirty="0" smtClean="0"/>
              <a:t>Click to edit Master title style</a:t>
            </a:r>
            <a:endParaRPr lang="en-US" dirty="0"/>
          </a:p>
        </p:txBody>
      </p:sp>
      <p:sp>
        <p:nvSpPr>
          <p:cNvPr id="3" name="Rectangle 6"/>
          <p:cNvSpPr>
            <a:spLocks noGrp="1" noChangeArrowheads="1"/>
          </p:cNvSpPr>
          <p:nvPr>
            <p:ph type="sldNum" sz="quarter" idx="10"/>
          </p:nvPr>
        </p:nvSpPr>
        <p:spPr>
          <a:ln/>
        </p:spPr>
        <p:txBody>
          <a:bodyPr/>
          <a:lstStyle>
            <a:lvl1pPr>
              <a:defRPr/>
            </a:lvl1pPr>
          </a:lstStyle>
          <a:p>
            <a:fld id="{44022012-7A1D-4094-8615-EA33D4F770C3}"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1B543D95-C1FF-4F7F-9014-64BA16E037D4}"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4B0542B9-D121-4EDC-A9FB-CED6056EB211}"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372134C2-CD64-43FB-8040-63194FF34681}"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04A57632-A680-41F9-8371-FC0320820181}"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1000" y="274638"/>
            <a:ext cx="2090738" cy="58134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121400" cy="58134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15DF26D1-4602-4FC6-91F0-DD78439F8EB2}"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92896"/>
            <a:ext cx="7772400" cy="1470025"/>
          </a:xfrm>
        </p:spPr>
        <p:txBody>
          <a:bodyPr/>
          <a:lstStyle/>
          <a:p>
            <a:r>
              <a:rPr lang="en-US" dirty="0" smtClean="0"/>
              <a:t>Click to edit Master title style</a:t>
            </a:r>
            <a:endParaRPr lang="en-US" dirty="0"/>
          </a:p>
        </p:txBody>
      </p:sp>
      <p:sp>
        <p:nvSpPr>
          <p:cNvPr id="3" name="Subtitle 2"/>
          <p:cNvSpPr>
            <a:spLocks noGrp="1"/>
          </p:cNvSpPr>
          <p:nvPr>
            <p:ph type="subTitle" idx="1"/>
          </p:nvPr>
        </p:nvSpPr>
        <p:spPr>
          <a:xfrm>
            <a:off x="1371600" y="3980656"/>
            <a:ext cx="6400800" cy="1752600"/>
          </a:xfrm>
          <a:prstGeom prst="rect">
            <a:avLst/>
          </a:prstGeom>
        </p:spPr>
        <p:txBody>
          <a:bodyPr/>
          <a:lstStyle>
            <a:lvl1pPr marL="0" indent="0" algn="ctr">
              <a:buNone/>
              <a:defRPr sz="2800" i="1">
                <a:latin typeface="Calibri" pitchFamily="34" charset="0"/>
                <a:cs typeface="Calibri"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Rectangle 6"/>
          <p:cNvSpPr>
            <a:spLocks noGrp="1" noChangeArrowheads="1"/>
          </p:cNvSpPr>
          <p:nvPr>
            <p:ph type="sldNum" sz="quarter" idx="10"/>
          </p:nvPr>
        </p:nvSpPr>
        <p:spPr>
          <a:ln/>
        </p:spPr>
        <p:txBody>
          <a:bodyPr/>
          <a:lstStyle>
            <a:lvl1pPr>
              <a:defRPr/>
            </a:lvl1pPr>
          </a:lstStyle>
          <a:p>
            <a:fld id="{94AFE12A-7E0D-4518-B885-F9E7A21104F4}"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340768"/>
            <a:ext cx="8229600" cy="4525963"/>
          </a:xfrm>
          <a:prstGeom prst="rect">
            <a:avLst/>
          </a:prstGeom>
        </p:spPr>
        <p:txBody>
          <a:bodyPr/>
          <a:lstStyle>
            <a:lvl1pPr>
              <a:defRPr sz="2800">
                <a:latin typeface="Calibri" pitchFamily="34" charset="0"/>
                <a:cs typeface="Calibri" pitchFamily="34" charset="0"/>
              </a:defRPr>
            </a:lvl1pPr>
            <a:lvl2pPr>
              <a:defRPr sz="2400">
                <a:latin typeface="Calibri" pitchFamily="34" charset="0"/>
                <a:cs typeface="Calibri" pitchFamily="34" charset="0"/>
              </a:defRPr>
            </a:lvl2pPr>
            <a:lvl3pPr>
              <a:defRPr sz="2400">
                <a:latin typeface="Calibri" pitchFamily="34" charset="0"/>
                <a:cs typeface="Calibri" pitchFamily="34" charset="0"/>
              </a:defRPr>
            </a:lvl3pPr>
            <a:lvl4pPr>
              <a:defRPr sz="2400">
                <a:latin typeface="Calibri" pitchFamily="34" charset="0"/>
                <a:cs typeface="Calibri" pitchFamily="34" charset="0"/>
              </a:defRPr>
            </a:lvl4pPr>
            <a:lvl5pPr>
              <a:defRPr sz="2400">
                <a:latin typeface="Calibri" pitchFamily="34" charset="0"/>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6"/>
          <p:cNvSpPr>
            <a:spLocks noGrp="1" noChangeArrowheads="1"/>
          </p:cNvSpPr>
          <p:nvPr>
            <p:ph type="sldNum" sz="quarter" idx="10"/>
          </p:nvPr>
        </p:nvSpPr>
        <p:spPr>
          <a:ln/>
        </p:spPr>
        <p:txBody>
          <a:bodyPr/>
          <a:lstStyle>
            <a:lvl1pPr>
              <a:defRPr/>
            </a:lvl1pPr>
          </a:lstStyle>
          <a:p>
            <a:fld id="{A1E0E1A0-E000-448A-BE5F-0AB263810AA8}"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800">
                <a:latin typeface="Calibri" pitchFamily="34" charset="0"/>
                <a:cs typeface="Calibri" pitchFamily="34" charset="0"/>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E2F231F8-4D94-4566-9D74-65D2CCC00EB7}"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3200">
                <a:latin typeface="Calibri" pitchFamily="34" charset="0"/>
                <a:cs typeface="Calibri" pitchFamily="34" charset="0"/>
              </a:defRPr>
            </a:lvl1pPr>
            <a:lvl2pPr>
              <a:defRPr sz="2800">
                <a:latin typeface="Calibri" pitchFamily="34" charset="0"/>
                <a:cs typeface="Calibri" pitchFamily="34" charset="0"/>
              </a:defRPr>
            </a:lvl2pPr>
            <a:lvl3pPr>
              <a:defRPr sz="2400">
                <a:latin typeface="Calibri" pitchFamily="34" charset="0"/>
                <a:cs typeface="Calibri" pitchFamily="34" charset="0"/>
              </a:defRPr>
            </a:lvl3pPr>
            <a:lvl4pPr>
              <a:defRPr sz="2000">
                <a:latin typeface="Calibri" pitchFamily="34" charset="0"/>
                <a:cs typeface="Calibri" pitchFamily="34" charset="0"/>
              </a:defRPr>
            </a:lvl4pPr>
            <a:lvl5pPr>
              <a:defRPr sz="2000">
                <a:latin typeface="Calibri" pitchFamily="34" charset="0"/>
                <a:cs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3200">
                <a:latin typeface="Calibri" pitchFamily="34" charset="0"/>
                <a:cs typeface="Calibri" pitchFamily="34" charset="0"/>
              </a:defRPr>
            </a:lvl1pPr>
            <a:lvl2pPr>
              <a:defRPr sz="2800">
                <a:latin typeface="Calibri" pitchFamily="34" charset="0"/>
                <a:cs typeface="Calibri" pitchFamily="34" charset="0"/>
              </a:defRPr>
            </a:lvl2pPr>
            <a:lvl3pPr>
              <a:defRPr sz="2400">
                <a:latin typeface="Calibri" pitchFamily="34" charset="0"/>
                <a:cs typeface="Calibri" pitchFamily="34" charset="0"/>
              </a:defRPr>
            </a:lvl3pPr>
            <a:lvl4pPr>
              <a:defRPr sz="2000">
                <a:latin typeface="Calibri" pitchFamily="34" charset="0"/>
                <a:cs typeface="Calibri" pitchFamily="34" charset="0"/>
              </a:defRPr>
            </a:lvl4pPr>
            <a:lvl5pPr>
              <a:defRPr sz="2000">
                <a:latin typeface="Calibri" pitchFamily="34" charset="0"/>
                <a:cs typeface="Calibri" pitchFamily="34" charset="0"/>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6"/>
          <p:cNvSpPr>
            <a:spLocks noGrp="1" noChangeArrowheads="1"/>
          </p:cNvSpPr>
          <p:nvPr>
            <p:ph type="sldNum" sz="quarter" idx="10"/>
          </p:nvPr>
        </p:nvSpPr>
        <p:spPr>
          <a:ln/>
        </p:spPr>
        <p:txBody>
          <a:bodyPr/>
          <a:lstStyle>
            <a:lvl1pPr>
              <a:defRPr/>
            </a:lvl1pPr>
          </a:lstStyle>
          <a:p>
            <a:fld id="{0276E82A-6352-4F66-92A0-D62B2AFAC2D9}"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8147BCCD-4ED1-4F94-8A3A-D47E4667BA37}"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6"/>
          <p:cNvSpPr>
            <a:spLocks noGrp="1" noChangeArrowheads="1"/>
          </p:cNvSpPr>
          <p:nvPr>
            <p:ph type="sldNum" sz="quarter" idx="10"/>
          </p:nvPr>
        </p:nvSpPr>
        <p:spPr>
          <a:ln/>
        </p:spPr>
        <p:txBody>
          <a:bodyPr/>
          <a:lstStyle>
            <a:lvl1pPr>
              <a:defRPr/>
            </a:lvl1pPr>
          </a:lstStyle>
          <a:p>
            <a:fld id="{5A30A3AD-205F-4C53-9D64-DBF8466D08E8}"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383D34DC-3A50-4644-A44C-22F0913A5129}"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209B4ED2-61E1-4C30-A54E-7453E6A91352}"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BA1E677C-43A8-423D-BB9D-CC59A9BFBDB2}"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66B4901A-49C1-468D-9B7C-022C9E8782DA}"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29413" y="1600200"/>
            <a:ext cx="2090737" cy="45259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5613" y="1600200"/>
            <a:ext cx="61214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C8B044B4-AA50-4E74-8B4A-9D1EE9650D3F}" type="slidenum">
              <a:rPr lang="ja-JP" altLang="en-US"/>
              <a:pPr/>
              <a:t>‹#›</a:t>
            </a:fld>
            <a:endParaRPr lang="en-US" altLang="ja-JP"/>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lvl1pPr>
              <a:defRPr>
                <a:latin typeface="Calibri" pitchFamily="34" charset="0"/>
                <a:cs typeface="Calibri"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atin typeface="Calibri" pitchFamily="34" charset="0"/>
                <a:cs typeface="Calibri" pitchFamily="34" charset="0"/>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smtClean="0"/>
              <a:t>Click to edit Master subtitle style</a:t>
            </a:r>
            <a:endParaRPr lang="en-US" dirty="0"/>
          </a:p>
        </p:txBody>
      </p:sp>
      <p:sp>
        <p:nvSpPr>
          <p:cNvPr id="4" name="Rectangle 5"/>
          <p:cNvSpPr>
            <a:spLocks noGrp="1" noChangeArrowheads="1"/>
          </p:cNvSpPr>
          <p:nvPr>
            <p:ph type="ftr" sz="quarter" idx="10"/>
          </p:nvPr>
        </p:nvSpPr>
        <p:spPr>
          <a:ln/>
        </p:spPr>
        <p:txBody>
          <a:bodyPr/>
          <a:lstStyle>
            <a:lvl1pPr>
              <a:defRPr/>
            </a:lvl1pPr>
          </a:lstStyle>
          <a:p>
            <a:endParaRPr lang="en-US" altLang="ja-JP"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atin typeface="Calibri" pitchFamily="34" charset="0"/>
                <a:cs typeface="Calibri"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4525963"/>
          </a:xfrm>
          <a:prstGeom prst="rect">
            <a:avLst/>
          </a:prstGeom>
        </p:spPr>
        <p:txBody>
          <a:bodyPr/>
          <a:lstStyle>
            <a:lvl1pPr>
              <a:defRPr>
                <a:latin typeface="Calibri" pitchFamily="34" charset="0"/>
                <a:cs typeface="Calibri" pitchFamily="34" charset="0"/>
              </a:defRPr>
            </a:lvl1pPr>
            <a:lvl2pPr>
              <a:defRPr>
                <a:latin typeface="Calibri" pitchFamily="34" charset="0"/>
                <a:cs typeface="Calibri" pitchFamily="34" charset="0"/>
              </a:defRPr>
            </a:lvl2pPr>
            <a:lvl3pPr>
              <a:defRPr>
                <a:latin typeface="Calibri" pitchFamily="34" charset="0"/>
                <a:cs typeface="Calibri" pitchFamily="34" charset="0"/>
              </a:defRPr>
            </a:lvl3pPr>
            <a:lvl4pPr>
              <a:defRPr>
                <a:latin typeface="Calibri" pitchFamily="34" charset="0"/>
                <a:cs typeface="Calibri" pitchFamily="34" charset="0"/>
              </a:defRPr>
            </a:lvl4pPr>
            <a:lvl5pPr>
              <a:defRPr>
                <a:latin typeface="Calibri" pitchFamily="34" charset="0"/>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5"/>
          <p:cNvSpPr>
            <a:spLocks noGrp="1" noChangeArrowheads="1"/>
          </p:cNvSpPr>
          <p:nvPr>
            <p:ph type="ftr" sz="quarter" idx="10"/>
          </p:nvPr>
        </p:nvSpPr>
        <p:spPr>
          <a:ln/>
        </p:spPr>
        <p:txBody>
          <a:bodyPr/>
          <a:lstStyle>
            <a:lvl1pPr>
              <a:defRPr/>
            </a:lvl1pPr>
          </a:lstStyle>
          <a:p>
            <a:endParaRPr lang="en-US" altLang="ja-JP"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ln/>
        </p:spPr>
        <p:txBody>
          <a:bodyPr/>
          <a:lstStyle>
            <a:lvl1pPr>
              <a:defRPr/>
            </a:lvl1pPr>
          </a:lstStyle>
          <a:p>
            <a:endParaRPr lang="en-US" altLang="ja-JP"/>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8" descr="グラデ表紙用_35%"/>
          <p:cNvPicPr>
            <a:picLocks noChangeAspect="1" noChangeArrowheads="1"/>
          </p:cNvPicPr>
          <p:nvPr userDrawn="1"/>
        </p:nvPicPr>
        <p:blipFill>
          <a:blip r:embed="rId2" cstate="print"/>
          <a:srcRect/>
          <a:stretch>
            <a:fillRect/>
          </a:stretch>
        </p:blipFill>
        <p:spPr bwMode="auto">
          <a:xfrm>
            <a:off x="0" y="4457700"/>
            <a:ext cx="9144000" cy="2400300"/>
          </a:xfrm>
          <a:prstGeom prst="rect">
            <a:avLst/>
          </a:prstGeom>
          <a:solidFill>
            <a:schemeClr val="tx1"/>
          </a:solidFill>
          <a:ln w="9525">
            <a:noFill/>
            <a:miter lim="800000"/>
            <a:headEnd/>
            <a:tailEnd/>
          </a:ln>
        </p:spPr>
      </p:pic>
      <p:sp>
        <p:nvSpPr>
          <p:cNvPr id="5" name="Text Box 16"/>
          <p:cNvSpPr txBox="1">
            <a:spLocks noChangeArrowheads="1"/>
          </p:cNvSpPr>
          <p:nvPr userDrawn="1"/>
        </p:nvSpPr>
        <p:spPr bwMode="white">
          <a:xfrm>
            <a:off x="473075" y="5051425"/>
            <a:ext cx="3113088"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kumimoji="1" lang="en-US" altLang="ja-JP" sz="1700" smtClean="0">
                <a:solidFill>
                  <a:prstClr val="white"/>
                </a:solidFill>
                <a:latin typeface="Verdana" pitchFamily="34" charset="0"/>
                <a:ea typeface="ＭＳ Ｐゴシック" pitchFamily="34" charset="-128"/>
              </a:rPr>
              <a:t>Renesas Mobile Europe Ltd.</a:t>
            </a:r>
          </a:p>
        </p:txBody>
      </p:sp>
      <p:sp>
        <p:nvSpPr>
          <p:cNvPr id="6" name="Text Box 15"/>
          <p:cNvSpPr txBox="1">
            <a:spLocks noChangeArrowheads="1"/>
          </p:cNvSpPr>
          <p:nvPr userDrawn="1"/>
        </p:nvSpPr>
        <p:spPr bwMode="white">
          <a:xfrm>
            <a:off x="473075" y="4795838"/>
            <a:ext cx="82724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kumimoji="1" lang="en-US" altLang="ja-JP" smtClean="0">
                <a:solidFill>
                  <a:prstClr val="white"/>
                </a:solidFill>
                <a:latin typeface="Verdana" pitchFamily="34" charset="0"/>
                <a:ea typeface="ＭＳ Ｐゴシック" pitchFamily="34" charset="-128"/>
              </a:rPr>
              <a:t>Renesas Mobile Corporation</a:t>
            </a:r>
          </a:p>
        </p:txBody>
      </p:sp>
      <p:sp>
        <p:nvSpPr>
          <p:cNvPr id="7" name="Text Box 9"/>
          <p:cNvSpPr txBox="1">
            <a:spLocks noChangeArrowheads="1"/>
          </p:cNvSpPr>
          <p:nvPr userDrawn="1"/>
        </p:nvSpPr>
        <p:spPr bwMode="white">
          <a:xfrm>
            <a:off x="7902575" y="6499225"/>
            <a:ext cx="9715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defRPr/>
            </a:pPr>
            <a:r>
              <a:rPr kumimoji="1" lang="en-US" altLang="ja-JP" sz="1000" smtClean="0">
                <a:solidFill>
                  <a:prstClr val="white"/>
                </a:solidFill>
                <a:latin typeface="Verdana" pitchFamily="34" charset="0"/>
                <a:ea typeface="ＭＳ Ｐゴシック" pitchFamily="34" charset="-128"/>
              </a:rPr>
              <a:t>00000-A</a:t>
            </a:r>
          </a:p>
        </p:txBody>
      </p:sp>
      <p:sp>
        <p:nvSpPr>
          <p:cNvPr id="8" name="Text Box 11"/>
          <p:cNvSpPr txBox="1">
            <a:spLocks noChangeArrowheads="1"/>
          </p:cNvSpPr>
          <p:nvPr userDrawn="1"/>
        </p:nvSpPr>
        <p:spPr bwMode="white">
          <a:xfrm>
            <a:off x="1798638" y="5480050"/>
            <a:ext cx="12239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defRPr/>
            </a:pPr>
            <a:r>
              <a:rPr kumimoji="1" lang="en-US" altLang="ja-JP" sz="1400" smtClean="0">
                <a:solidFill>
                  <a:prstClr val="white"/>
                </a:solidFill>
                <a:latin typeface="Verdana" pitchFamily="34" charset="0"/>
                <a:ea typeface="ＭＳ Ｐゴシック" pitchFamily="34" charset="-128"/>
              </a:rPr>
              <a:t>Rev. 0.00</a:t>
            </a:r>
          </a:p>
        </p:txBody>
      </p:sp>
      <p:pic>
        <p:nvPicPr>
          <p:cNvPr id="9" name="Picture 17" descr="Rene_logo"/>
          <p:cNvPicPr>
            <a:picLocks noChangeAspect="1" noChangeArrowheads="1"/>
          </p:cNvPicPr>
          <p:nvPr userDrawn="1"/>
        </p:nvPicPr>
        <p:blipFill>
          <a:blip r:embed="rId3" cstate="print"/>
          <a:srcRect/>
          <a:stretch>
            <a:fillRect/>
          </a:stretch>
        </p:blipFill>
        <p:spPr bwMode="auto">
          <a:xfrm>
            <a:off x="6297613" y="222250"/>
            <a:ext cx="2519362" cy="434975"/>
          </a:xfrm>
          <a:prstGeom prst="rect">
            <a:avLst/>
          </a:prstGeom>
          <a:noFill/>
          <a:ln w="9525">
            <a:noFill/>
            <a:miter lim="800000"/>
            <a:headEnd/>
            <a:tailEnd/>
          </a:ln>
        </p:spPr>
      </p:pic>
      <p:sp>
        <p:nvSpPr>
          <p:cNvPr id="10" name="Rectangle 18"/>
          <p:cNvSpPr>
            <a:spLocks noChangeArrowheads="1"/>
          </p:cNvSpPr>
          <p:nvPr userDrawn="1"/>
        </p:nvSpPr>
        <p:spPr bwMode="auto">
          <a:xfrm>
            <a:off x="568325" y="6116638"/>
            <a:ext cx="2987675" cy="360362"/>
          </a:xfrm>
          <a:prstGeom prst="rect">
            <a:avLst/>
          </a:prstGeom>
          <a:solidFill>
            <a:schemeClr val="tx1"/>
          </a:solidFill>
          <a:ln w="9525">
            <a:noFill/>
            <a:miter lim="800000"/>
            <a:headEnd/>
            <a:tailEnd/>
          </a:ln>
        </p:spPr>
        <p:txBody>
          <a:bodyPr anchor="ctr"/>
          <a:lstStyle/>
          <a:p>
            <a:pPr algn="ctr"/>
            <a:r>
              <a:rPr kumimoji="1" lang="en-US" altLang="ja-JP" sz="1200">
                <a:solidFill>
                  <a:prstClr val="white"/>
                </a:solidFill>
                <a:latin typeface="Verdana" pitchFamily="34" charset="0"/>
                <a:ea typeface="ＭＳ Ｐゴシック" pitchFamily="34" charset="-128"/>
              </a:rPr>
              <a:t>RENESAS Group CONFIDENTIAL</a:t>
            </a:r>
          </a:p>
        </p:txBody>
      </p:sp>
      <p:sp>
        <p:nvSpPr>
          <p:cNvPr id="101379" name="Rectangle 3"/>
          <p:cNvSpPr>
            <a:spLocks noGrp="1" noChangeArrowheads="1"/>
          </p:cNvSpPr>
          <p:nvPr>
            <p:ph type="ctrTitle"/>
          </p:nvPr>
        </p:nvSpPr>
        <p:spPr>
          <a:xfrm>
            <a:off x="465138" y="2185988"/>
            <a:ext cx="8364537" cy="579437"/>
          </a:xfrm>
        </p:spPr>
        <p:txBody>
          <a:bodyPr>
            <a:spAutoFit/>
          </a:bodyPr>
          <a:lstStyle>
            <a:lvl1pPr>
              <a:defRPr sz="3200">
                <a:solidFill>
                  <a:schemeClr val="tx1"/>
                </a:solidFill>
              </a:defRPr>
            </a:lvl1pPr>
          </a:lstStyle>
          <a:p>
            <a:r>
              <a:rPr lang="en-US" altLang="ja-JP" dirty="0" smtClean="0"/>
              <a:t>Click to edit Master title style</a:t>
            </a:r>
            <a:endParaRPr lang="en-US" altLang="ja-JP" dirty="0"/>
          </a:p>
        </p:txBody>
      </p:sp>
      <p:sp>
        <p:nvSpPr>
          <p:cNvPr id="101380" name="Rectangle 4"/>
          <p:cNvSpPr>
            <a:spLocks noGrp="1" noChangeArrowheads="1"/>
          </p:cNvSpPr>
          <p:nvPr>
            <p:ph type="subTitle" idx="1"/>
          </p:nvPr>
        </p:nvSpPr>
        <p:spPr>
          <a:xfrm>
            <a:off x="473075" y="2797175"/>
            <a:ext cx="8348663" cy="396875"/>
          </a:xfrm>
        </p:spPr>
        <p:txBody>
          <a:bodyPr>
            <a:spAutoFit/>
          </a:bodyPr>
          <a:lstStyle>
            <a:lvl1pPr marL="0" indent="0">
              <a:buFont typeface="Wingdings" pitchFamily="2" charset="2"/>
              <a:buNone/>
              <a:defRPr b="1"/>
            </a:lvl1pPr>
          </a:lstStyle>
          <a:p>
            <a:r>
              <a:rPr lang="en-US" altLang="ja-JP" dirty="0" smtClean="0"/>
              <a:t>Click to edit Master subtitle style</a:t>
            </a:r>
            <a:endParaRPr lang="en-US" altLang="ja-JP" dirty="0"/>
          </a:p>
        </p:txBody>
      </p:sp>
      <p:sp>
        <p:nvSpPr>
          <p:cNvPr id="11" name="Rectangle 5"/>
          <p:cNvSpPr>
            <a:spLocks noGrp="1" noChangeArrowheads="1"/>
          </p:cNvSpPr>
          <p:nvPr>
            <p:ph type="ftr" sz="quarter" idx="10"/>
          </p:nvPr>
        </p:nvSpPr>
        <p:spPr bwMode="white">
          <a:xfrm>
            <a:off x="474663" y="6507163"/>
            <a:ext cx="4186237" cy="284162"/>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900">
                <a:solidFill>
                  <a:schemeClr val="bg1"/>
                </a:solidFill>
                <a:latin typeface="Verdana" pitchFamily="34" charset="0"/>
                <a:ea typeface="ＭＳ Ｐゴシック" pitchFamily="34" charset="-128"/>
              </a:defRPr>
            </a:lvl1pPr>
          </a:lstStyle>
          <a:p>
            <a:endParaRPr lang="en-US" altLang="ja-JP" dirty="0">
              <a:solidFill>
                <a:prstClr val="white"/>
              </a:solidFill>
            </a:endParaRPr>
          </a:p>
        </p:txBody>
      </p:sp>
      <p:sp>
        <p:nvSpPr>
          <p:cNvPr id="12" name="Rectangle 14"/>
          <p:cNvSpPr>
            <a:spLocks noGrp="1" noChangeArrowheads="1"/>
          </p:cNvSpPr>
          <p:nvPr>
            <p:ph type="dt" sz="quarter" idx="11"/>
          </p:nvPr>
        </p:nvSpPr>
        <p:spPr bwMode="white">
          <a:xfrm>
            <a:off x="484188" y="5478463"/>
            <a:ext cx="1281112" cy="347662"/>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a:defRPr sz="1400">
                <a:solidFill>
                  <a:schemeClr val="bg1"/>
                </a:solidFill>
                <a:latin typeface="Verdana" pitchFamily="34" charset="0"/>
                <a:ea typeface="ＭＳ Ｐゴシック" pitchFamily="34" charset="-128"/>
              </a:defRPr>
            </a:lvl1pPr>
          </a:lstStyle>
          <a:p>
            <a:endParaRPr lang="en-US" altLang="ja-JP">
              <a:solidFill>
                <a:prstClr val="white"/>
              </a:solidFill>
            </a:endParaRPr>
          </a:p>
        </p:txBody>
      </p:sp>
    </p:spTree>
    <p:extLst>
      <p:ext uri="{BB962C8B-B14F-4D97-AF65-F5344CB8AC3E}">
        <p14:creationId xmlns:p14="http://schemas.microsoft.com/office/powerpoint/2010/main" val="1480693293"/>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a:latin typeface="Calibri" pitchFamily="34" charset="0"/>
                <a:cs typeface="Calibri"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2800">
                <a:latin typeface="Calibri" pitchFamily="34" charset="0"/>
                <a:cs typeface="Calibri" pitchFamily="34" charset="0"/>
              </a:defRPr>
            </a:lvl1pPr>
            <a:lvl2pPr>
              <a:defRPr sz="2400">
                <a:latin typeface="Calibri" pitchFamily="34" charset="0"/>
                <a:cs typeface="Calibri" pitchFamily="34" charset="0"/>
              </a:defRPr>
            </a:lvl2pPr>
            <a:lvl3pPr>
              <a:defRPr sz="2400">
                <a:latin typeface="Calibri" pitchFamily="34" charset="0"/>
                <a:cs typeface="Calibri" pitchFamily="34" charset="0"/>
              </a:defRPr>
            </a:lvl3pPr>
            <a:lvl4pPr>
              <a:defRPr sz="2400">
                <a:latin typeface="Calibri" pitchFamily="34" charset="0"/>
                <a:cs typeface="Calibri" pitchFamily="34" charset="0"/>
              </a:defRPr>
            </a:lvl4pPr>
            <a:lvl5pPr>
              <a:defRPr sz="2400">
                <a:latin typeface="Calibri" pitchFamily="34" charset="0"/>
                <a:cs typeface="Calibri"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6"/>
          <p:cNvSpPr>
            <a:spLocks noGrp="1" noChangeArrowheads="1"/>
          </p:cNvSpPr>
          <p:nvPr>
            <p:ph type="sldNum" sz="quarter" idx="10"/>
          </p:nvPr>
        </p:nvSpPr>
        <p:spPr>
          <a:ln/>
        </p:spPr>
        <p:txBody>
          <a:bodyPr/>
          <a:lstStyle>
            <a:lvl1pPr>
              <a:defRPr/>
            </a:lvl1pPr>
          </a:lstStyle>
          <a:p>
            <a:fld id="{A33DD500-4F47-4C02-8B65-842F85CA2EAB}"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4006946541"/>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fld id="{EA2B6CCB-9552-4EC4-9B7F-1188C168B446}"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3609022053"/>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977900"/>
            <a:ext cx="4105275" cy="511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14875" y="977900"/>
            <a:ext cx="4106863" cy="51101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
          <p:cNvSpPr>
            <a:spLocks noGrp="1" noChangeArrowheads="1"/>
          </p:cNvSpPr>
          <p:nvPr>
            <p:ph type="sldNum" sz="quarter" idx="10"/>
          </p:nvPr>
        </p:nvSpPr>
        <p:spPr>
          <a:ln/>
        </p:spPr>
        <p:txBody>
          <a:bodyPr/>
          <a:lstStyle>
            <a:lvl1pPr>
              <a:defRPr/>
            </a:lvl1pPr>
          </a:lstStyle>
          <a:p>
            <a:fld id="{DEE1DE05-CF7A-41B3-82CB-4A82A857B254}"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298966097"/>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noChangeArrowheads="1"/>
          </p:cNvSpPr>
          <p:nvPr>
            <p:ph type="sldNum" sz="quarter" idx="10"/>
          </p:nvPr>
        </p:nvSpPr>
        <p:spPr>
          <a:ln/>
        </p:spPr>
        <p:txBody>
          <a:bodyPr/>
          <a:lstStyle>
            <a:lvl1pPr>
              <a:defRPr/>
            </a:lvl1pPr>
          </a:lstStyle>
          <a:p>
            <a:fld id="{FEDFA6BA-95DA-4B03-A274-B01EF0EEEF7C}"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1545888104"/>
      </p:ext>
    </p:extLst>
  </p:cSld>
  <p:clrMapOvr>
    <a:masterClrMapping/>
  </p:clrMapOvr>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70174"/>
            <a:ext cx="8364538" cy="446087"/>
          </a:xfrm>
        </p:spPr>
        <p:txBody>
          <a:bodyPr/>
          <a:lstStyle>
            <a:lvl1pPr>
              <a:defRPr>
                <a:solidFill>
                  <a:schemeClr val="tx1"/>
                </a:solidFill>
              </a:defRPr>
            </a:lvl1pPr>
          </a:lstStyle>
          <a:p>
            <a:r>
              <a:rPr lang="en-US" dirty="0" smtClean="0"/>
              <a:t>Click to edit Master title style</a:t>
            </a:r>
            <a:endParaRPr lang="en-US" dirty="0"/>
          </a:p>
        </p:txBody>
      </p:sp>
      <p:sp>
        <p:nvSpPr>
          <p:cNvPr id="3" name="Rectangle 6"/>
          <p:cNvSpPr>
            <a:spLocks noGrp="1" noChangeArrowheads="1"/>
          </p:cNvSpPr>
          <p:nvPr>
            <p:ph type="sldNum" sz="quarter" idx="10"/>
          </p:nvPr>
        </p:nvSpPr>
        <p:spPr>
          <a:ln/>
        </p:spPr>
        <p:txBody>
          <a:bodyPr/>
          <a:lstStyle>
            <a:lvl1pPr>
              <a:defRPr/>
            </a:lvl1pPr>
          </a:lstStyle>
          <a:p>
            <a:fld id="{44022012-7A1D-4094-8615-EA33D4F770C3}"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3827407296"/>
      </p:ext>
    </p:extLst>
  </p:cSld>
  <p:clrMapOvr>
    <a:masterClrMapping/>
  </p:clrMapOvr>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fld id="{1B543D95-C1FF-4F7F-9014-64BA16E037D4}"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63419998"/>
      </p:ext>
    </p:extLst>
  </p:cSld>
  <p:clrMapOvr>
    <a:masterClrMapping/>
  </p:clrMapOvr>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4B0542B9-D121-4EDC-A9FB-CED6056EB211}"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588380138"/>
      </p:ext>
    </p:extLst>
  </p:cSld>
  <p:clrMapOvr>
    <a:masterClrMapping/>
  </p:clrMapOvr>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fld id="{372134C2-CD64-43FB-8040-63194FF34681}"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2139557855"/>
      </p:ext>
    </p:extLst>
  </p:cSld>
  <p:clrMapOvr>
    <a:masterClrMapping/>
  </p:clrMapOvr>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04A57632-A680-41F9-8371-FC0320820181}"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4172395109"/>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31000" y="274638"/>
            <a:ext cx="2090738" cy="58134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121400" cy="58134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
          <p:cNvSpPr>
            <a:spLocks noGrp="1" noChangeArrowheads="1"/>
          </p:cNvSpPr>
          <p:nvPr>
            <p:ph type="sldNum" sz="quarter" idx="10"/>
          </p:nvPr>
        </p:nvSpPr>
        <p:spPr>
          <a:ln/>
        </p:spPr>
        <p:txBody>
          <a:bodyPr/>
          <a:lstStyle>
            <a:lvl1pPr>
              <a:defRPr/>
            </a:lvl1pPr>
          </a:lstStyle>
          <a:p>
            <a:fld id="{15DF26D1-4602-4FC6-91F0-DD78439F8EB2}" type="slidenum">
              <a:rPr lang="ja-JP" altLang="en-US">
                <a:solidFill>
                  <a:prstClr val="white"/>
                </a:solidFill>
              </a:rPr>
              <a:pPr/>
              <a:t>‹#›</a:t>
            </a:fld>
            <a:endParaRPr lang="en-US" altLang="ja-JP">
              <a:solidFill>
                <a:prstClr val="white"/>
              </a:solidFill>
            </a:endParaRPr>
          </a:p>
        </p:txBody>
      </p:sp>
    </p:spTree>
    <p:extLst>
      <p:ext uri="{BB962C8B-B14F-4D97-AF65-F5344CB8AC3E}">
        <p14:creationId xmlns:p14="http://schemas.microsoft.com/office/powerpoint/2010/main" val="1168686359"/>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13" descr="グラデ表紙用_35%"/>
          <p:cNvPicPr>
            <a:picLocks noChangeAspect="1" noChangeArrowheads="1"/>
          </p:cNvPicPr>
          <p:nvPr userDrawn="1"/>
        </p:nvPicPr>
        <p:blipFill>
          <a:blip r:embed="rId2" cstate="print"/>
          <a:srcRect/>
          <a:stretch>
            <a:fillRect/>
          </a:stretch>
        </p:blipFill>
        <p:spPr bwMode="auto">
          <a:xfrm>
            <a:off x="0" y="4457700"/>
            <a:ext cx="9144000" cy="2400300"/>
          </a:xfrm>
          <a:prstGeom prst="rect">
            <a:avLst/>
          </a:prstGeom>
          <a:noFill/>
          <a:ln w="9525">
            <a:noFill/>
            <a:miter lim="800000"/>
            <a:headEnd/>
            <a:tailEnd/>
          </a:ln>
        </p:spPr>
      </p:pic>
      <p:pic>
        <p:nvPicPr>
          <p:cNvPr id="4" name="Picture 3" descr="Rene_logo"/>
          <p:cNvPicPr>
            <a:picLocks noChangeAspect="1" noChangeArrowheads="1"/>
          </p:cNvPicPr>
          <p:nvPr userDrawn="1"/>
        </p:nvPicPr>
        <p:blipFill>
          <a:blip r:embed="rId3" cstate="print"/>
          <a:srcRect/>
          <a:stretch>
            <a:fillRect/>
          </a:stretch>
        </p:blipFill>
        <p:spPr bwMode="auto">
          <a:xfrm>
            <a:off x="6298224" y="222250"/>
            <a:ext cx="2518997" cy="434975"/>
          </a:xfrm>
          <a:prstGeom prst="rect">
            <a:avLst/>
          </a:prstGeom>
          <a:noFill/>
          <a:ln w="9525">
            <a:noFill/>
            <a:miter lim="800000"/>
            <a:headEnd/>
            <a:tailEnd/>
          </a:ln>
        </p:spPr>
      </p:pic>
      <p:sp>
        <p:nvSpPr>
          <p:cNvPr id="5" name="Text Box 9"/>
          <p:cNvSpPr txBox="1">
            <a:spLocks noChangeArrowheads="1"/>
          </p:cNvSpPr>
          <p:nvPr userDrawn="1"/>
        </p:nvSpPr>
        <p:spPr bwMode="white">
          <a:xfrm>
            <a:off x="7902819" y="6499228"/>
            <a:ext cx="971550" cy="244475"/>
          </a:xfrm>
          <a:prstGeom prst="rect">
            <a:avLst/>
          </a:prstGeom>
          <a:noFill/>
          <a:ln>
            <a:noFill/>
          </a:ln>
          <a:effectLst/>
          <a:extLst/>
        </p:spPr>
        <p:txBody>
          <a:bodyPr>
            <a:spAutoFit/>
          </a:bodyPr>
          <a:lstStyle/>
          <a:p>
            <a:pPr algn="r">
              <a:spcBef>
                <a:spcPct val="50000"/>
              </a:spcBef>
              <a:defRPr/>
            </a:pPr>
            <a:r>
              <a:rPr kumimoji="1" lang="en-US" altLang="ja-JP" sz="1000">
                <a:solidFill>
                  <a:srgbClr val="FFFFFF"/>
                </a:solidFill>
                <a:latin typeface="Verdana" pitchFamily="34" charset="0"/>
                <a:ea typeface="ＭＳ Ｐゴシック" charset="-128"/>
                <a:cs typeface="+mn-cs"/>
              </a:rPr>
              <a:t>00000-A</a:t>
            </a:r>
          </a:p>
        </p:txBody>
      </p:sp>
      <p:sp>
        <p:nvSpPr>
          <p:cNvPr id="6" name="Text Box 15"/>
          <p:cNvSpPr txBox="1">
            <a:spLocks noChangeArrowheads="1"/>
          </p:cNvSpPr>
          <p:nvPr userDrawn="1"/>
        </p:nvSpPr>
        <p:spPr bwMode="white">
          <a:xfrm>
            <a:off x="467458" y="5307016"/>
            <a:ext cx="3382108" cy="350837"/>
          </a:xfrm>
          <a:prstGeom prst="rect">
            <a:avLst/>
          </a:prstGeom>
          <a:noFill/>
          <a:ln>
            <a:noFill/>
          </a:ln>
          <a:effectLst/>
          <a:extLst/>
        </p:spPr>
        <p:txBody>
          <a:bodyPr>
            <a:spAutoFit/>
          </a:bodyPr>
          <a:lstStyle/>
          <a:p>
            <a:pPr>
              <a:spcBef>
                <a:spcPct val="50000"/>
              </a:spcBef>
              <a:defRPr/>
            </a:pPr>
            <a:r>
              <a:rPr kumimoji="1" lang="ja-JP" altLang="en-US" sz="1700" dirty="0">
                <a:solidFill>
                  <a:srgbClr val="FFFFFF"/>
                </a:solidFill>
                <a:latin typeface="Verdana" pitchFamily="34" charset="0"/>
                <a:cs typeface="+mn-cs"/>
              </a:rPr>
              <a:t>第三応用技術本部</a:t>
            </a:r>
          </a:p>
        </p:txBody>
      </p:sp>
      <p:sp>
        <p:nvSpPr>
          <p:cNvPr id="7" name="Text Box 16"/>
          <p:cNvSpPr txBox="1">
            <a:spLocks noChangeArrowheads="1"/>
          </p:cNvSpPr>
          <p:nvPr userDrawn="1"/>
        </p:nvSpPr>
        <p:spPr bwMode="white">
          <a:xfrm>
            <a:off x="1798027" y="5822950"/>
            <a:ext cx="1225062" cy="304800"/>
          </a:xfrm>
          <a:prstGeom prst="rect">
            <a:avLst/>
          </a:prstGeom>
          <a:noFill/>
          <a:ln>
            <a:noFill/>
          </a:ln>
          <a:effectLst/>
          <a:extLst/>
        </p:spPr>
        <p:txBody>
          <a:bodyPr>
            <a:spAutoFit/>
          </a:bodyPr>
          <a:lstStyle/>
          <a:p>
            <a:pPr>
              <a:spcBef>
                <a:spcPct val="50000"/>
              </a:spcBef>
              <a:defRPr/>
            </a:pPr>
            <a:r>
              <a:rPr kumimoji="1" lang="en-US" altLang="ja-JP" sz="1400" dirty="0">
                <a:solidFill>
                  <a:srgbClr val="FFFFFF"/>
                </a:solidFill>
                <a:latin typeface="Verdana" pitchFamily="34" charset="0"/>
                <a:ea typeface="ＭＳ Ｐゴシック" charset="-128"/>
                <a:cs typeface="+mn-cs"/>
              </a:rPr>
              <a:t>Rev. 0.10</a:t>
            </a:r>
          </a:p>
        </p:txBody>
      </p:sp>
      <p:sp>
        <p:nvSpPr>
          <p:cNvPr id="8" name="Text Box 17"/>
          <p:cNvSpPr txBox="1">
            <a:spLocks noChangeArrowheads="1"/>
          </p:cNvSpPr>
          <p:nvPr userDrawn="1"/>
        </p:nvSpPr>
        <p:spPr bwMode="white">
          <a:xfrm>
            <a:off x="467458" y="5013328"/>
            <a:ext cx="8351226" cy="366713"/>
          </a:xfrm>
          <a:prstGeom prst="rect">
            <a:avLst/>
          </a:prstGeom>
          <a:noFill/>
          <a:ln>
            <a:noFill/>
          </a:ln>
          <a:effectLst/>
          <a:extLst/>
        </p:spPr>
        <p:txBody>
          <a:bodyPr>
            <a:spAutoFit/>
          </a:bodyPr>
          <a:lstStyle/>
          <a:p>
            <a:pPr>
              <a:spcBef>
                <a:spcPct val="50000"/>
              </a:spcBef>
              <a:defRPr/>
            </a:pPr>
            <a:r>
              <a:rPr kumimoji="1" lang="ja-JP" altLang="en-US" dirty="0">
                <a:solidFill>
                  <a:srgbClr val="FFFFFF"/>
                </a:solidFill>
                <a:latin typeface="Verdana" pitchFamily="34" charset="0"/>
                <a:cs typeface="+mn-cs"/>
              </a:rPr>
              <a:t>ルネサス ソリューションズ株式会社</a:t>
            </a:r>
          </a:p>
        </p:txBody>
      </p:sp>
      <p:sp>
        <p:nvSpPr>
          <p:cNvPr id="4100" name="Rectangle 4"/>
          <p:cNvSpPr>
            <a:spLocks noGrp="1" noChangeArrowheads="1"/>
          </p:cNvSpPr>
          <p:nvPr>
            <p:ph type="ctrTitle"/>
          </p:nvPr>
        </p:nvSpPr>
        <p:spPr>
          <a:xfrm>
            <a:off x="468925" y="2200067"/>
            <a:ext cx="8351227" cy="579646"/>
          </a:xfrm>
        </p:spPr>
        <p:txBody>
          <a:bodyPr anchor="b"/>
          <a:lstStyle>
            <a:lvl1pPr>
              <a:lnSpc>
                <a:spcPts val="3800"/>
              </a:lnSpc>
              <a:defRPr sz="2800"/>
            </a:lvl1pPr>
          </a:lstStyle>
          <a:p>
            <a:pPr lvl="0"/>
            <a:r>
              <a:rPr lang="ja-JP" altLang="en-US" dirty="0" smtClean="0"/>
              <a:t>マスタ タイトルの書式設定</a:t>
            </a:r>
            <a:endParaRPr lang="ja-JP" altLang="en-US" noProof="0" dirty="0" smtClean="0"/>
          </a:p>
        </p:txBody>
      </p:sp>
      <p:sp>
        <p:nvSpPr>
          <p:cNvPr id="9" name="Rectangle 7"/>
          <p:cNvSpPr>
            <a:spLocks noGrp="1" noChangeArrowheads="1"/>
          </p:cNvSpPr>
          <p:nvPr>
            <p:ph type="ftr" sz="quarter" idx="10"/>
          </p:nvPr>
        </p:nvSpPr>
        <p:spPr bwMode="white">
          <a:xfrm>
            <a:off x="474785" y="6510338"/>
            <a:ext cx="4185138" cy="279400"/>
          </a:xfrm>
          <a:prstGeom prst="rect">
            <a:avLst/>
          </a:prstGeom>
          <a:extLst/>
        </p:spPr>
        <p:txBody>
          <a:bodyPr vert="horz" wrap="square" lIns="91440" tIns="45720" rIns="91440" bIns="45720" numCol="1" anchor="t" anchorCtr="0" compatLnSpc="1">
            <a:prstTxWarp prst="textNoShape">
              <a:avLst/>
            </a:prstTxWarp>
          </a:bodyPr>
          <a:lstStyle>
            <a:lvl1pPr>
              <a:defRPr sz="900">
                <a:solidFill>
                  <a:srgbClr val="FFFFFF"/>
                </a:solidFill>
                <a:latin typeface="+mn-lt"/>
              </a:defRPr>
            </a:lvl1pPr>
          </a:lstStyle>
          <a:p>
            <a:pPr>
              <a:defRPr/>
            </a:pPr>
            <a:endParaRPr kumimoji="1" lang="en-US" altLang="ja-JP">
              <a:ea typeface="ＭＳ Ｐゴシック" charset="-128"/>
              <a:cs typeface="+mn-cs"/>
            </a:endParaRPr>
          </a:p>
        </p:txBody>
      </p:sp>
      <p:sp>
        <p:nvSpPr>
          <p:cNvPr id="10" name="Rectangle 14"/>
          <p:cNvSpPr>
            <a:spLocks noGrp="1" noChangeArrowheads="1"/>
          </p:cNvSpPr>
          <p:nvPr>
            <p:ph type="dt" sz="half" idx="11"/>
          </p:nvPr>
        </p:nvSpPr>
        <p:spPr bwMode="white">
          <a:xfrm>
            <a:off x="480646" y="5822953"/>
            <a:ext cx="1283677" cy="269875"/>
          </a:xfrm>
          <a:prstGeom prst="rect">
            <a:avLst/>
          </a:prstGeom>
          <a:extLst/>
        </p:spPr>
        <p:txBody>
          <a:bodyPr vert="horz" wrap="square" lIns="91440" tIns="45720" rIns="91440" bIns="45720" numCol="1" anchor="t" anchorCtr="0" compatLnSpc="1">
            <a:prstTxWarp prst="textNoShape">
              <a:avLst/>
            </a:prstTxWarp>
          </a:bodyPr>
          <a:lstStyle>
            <a:lvl1pPr>
              <a:defRPr sz="1400">
                <a:solidFill>
                  <a:srgbClr val="FFFFFF"/>
                </a:solidFill>
                <a:latin typeface="+mn-lt"/>
              </a:defRPr>
            </a:lvl1pPr>
          </a:lstStyle>
          <a:p>
            <a:pPr>
              <a:defRPr/>
            </a:pPr>
            <a:endParaRPr kumimoji="1" lang="en-US" altLang="ja-JP">
              <a:ea typeface="ＭＳ Ｐゴシック" charset="-128"/>
              <a:cs typeface="+mn-cs"/>
            </a:endParaRPr>
          </a:p>
        </p:txBody>
      </p:sp>
    </p:spTree>
    <p:extLst>
      <p:ext uri="{BB962C8B-B14F-4D97-AF65-F5344CB8AC3E}">
        <p14:creationId xmlns:p14="http://schemas.microsoft.com/office/powerpoint/2010/main" val="255284910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sldNum" sz="quarter" idx="10"/>
          </p:nvPr>
        </p:nvSpPr>
        <p:spPr>
          <a:ln/>
        </p:spPr>
        <p:txBody>
          <a:bodyPr/>
          <a:lstStyle>
            <a:lvl1pPr>
              <a:defRPr/>
            </a:lvl1pPr>
          </a:lstStyle>
          <a:p>
            <a:pPr>
              <a:defRPr/>
            </a:pPr>
            <a:fld id="{0D7159D8-D83E-4C76-95E0-D9F0CA9919CF}" type="slidenum">
              <a:rPr lang="en-US" altLang="ja-JP"/>
              <a:pPr>
                <a:defRPr/>
              </a:pPr>
              <a:t>‹#›</a:t>
            </a:fld>
            <a:endParaRPr lang="en-US" altLang="ja-JP"/>
          </a:p>
        </p:txBody>
      </p:sp>
    </p:spTree>
    <p:extLst>
      <p:ext uri="{BB962C8B-B14F-4D97-AF65-F5344CB8AC3E}">
        <p14:creationId xmlns:p14="http://schemas.microsoft.com/office/powerpoint/2010/main" val="26894191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435" y="4406901"/>
            <a:ext cx="7772400" cy="451406"/>
          </a:xfrm>
        </p:spPr>
        <p:txBody>
          <a:bodyPr/>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435"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Rectangle 5"/>
          <p:cNvSpPr>
            <a:spLocks noGrp="1" noChangeArrowheads="1"/>
          </p:cNvSpPr>
          <p:nvPr>
            <p:ph type="sldNum" sz="quarter" idx="10"/>
          </p:nvPr>
        </p:nvSpPr>
        <p:spPr>
          <a:ln/>
        </p:spPr>
        <p:txBody>
          <a:bodyPr/>
          <a:lstStyle>
            <a:lvl1pPr>
              <a:defRPr/>
            </a:lvl1pPr>
          </a:lstStyle>
          <a:p>
            <a:pPr>
              <a:defRPr/>
            </a:pPr>
            <a:fld id="{E425054E-7596-43A0-9DBD-4A558457910D}" type="slidenum">
              <a:rPr lang="en-US" altLang="ja-JP"/>
              <a:pPr>
                <a:defRPr/>
              </a:pPr>
              <a:t>‹#›</a:t>
            </a:fld>
            <a:endParaRPr lang="en-US" altLang="ja-JP"/>
          </a:p>
        </p:txBody>
      </p:sp>
    </p:spTree>
    <p:extLst>
      <p:ext uri="{BB962C8B-B14F-4D97-AF65-F5344CB8AC3E}">
        <p14:creationId xmlns:p14="http://schemas.microsoft.com/office/powerpoint/2010/main" val="127820941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457200" y="981075"/>
            <a:ext cx="4110404"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708283" y="981075"/>
            <a:ext cx="4111869"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5"/>
          <p:cNvSpPr>
            <a:spLocks noGrp="1" noChangeArrowheads="1"/>
          </p:cNvSpPr>
          <p:nvPr>
            <p:ph type="sldNum" sz="quarter" idx="10"/>
          </p:nvPr>
        </p:nvSpPr>
        <p:spPr>
          <a:ln/>
        </p:spPr>
        <p:txBody>
          <a:bodyPr/>
          <a:lstStyle>
            <a:lvl1pPr>
              <a:defRPr/>
            </a:lvl1pPr>
          </a:lstStyle>
          <a:p>
            <a:pPr>
              <a:defRPr/>
            </a:pPr>
            <a:fld id="{9A9EDCD9-04F5-425A-B63D-276B3C93BCBC}" type="slidenum">
              <a:rPr lang="en-US" altLang="ja-JP"/>
              <a:pPr>
                <a:defRPr/>
              </a:pPr>
              <a:t>‹#›</a:t>
            </a:fld>
            <a:endParaRPr lang="en-US" altLang="ja-JP"/>
          </a:p>
        </p:txBody>
      </p:sp>
    </p:spTree>
    <p:extLst>
      <p:ext uri="{BB962C8B-B14F-4D97-AF65-F5344CB8AC3E}">
        <p14:creationId xmlns:p14="http://schemas.microsoft.com/office/powerpoint/2010/main" val="282873586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451406"/>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06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06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271" y="1535113"/>
            <a:ext cx="40415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271" y="2174875"/>
            <a:ext cx="40415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5"/>
          <p:cNvSpPr>
            <a:spLocks noGrp="1" noChangeArrowheads="1"/>
          </p:cNvSpPr>
          <p:nvPr>
            <p:ph type="sldNum" sz="quarter" idx="10"/>
          </p:nvPr>
        </p:nvSpPr>
        <p:spPr>
          <a:ln/>
        </p:spPr>
        <p:txBody>
          <a:bodyPr/>
          <a:lstStyle>
            <a:lvl1pPr>
              <a:defRPr/>
            </a:lvl1pPr>
          </a:lstStyle>
          <a:p>
            <a:pPr>
              <a:defRPr/>
            </a:pPr>
            <a:fld id="{DF232AAC-C86A-4EFE-8A46-C7B9C942DAF9}" type="slidenum">
              <a:rPr lang="en-US" altLang="ja-JP"/>
              <a:pPr>
                <a:defRPr/>
              </a:pPr>
              <a:t>‹#›</a:t>
            </a:fld>
            <a:endParaRPr lang="en-US" altLang="ja-JP"/>
          </a:p>
        </p:txBody>
      </p:sp>
    </p:spTree>
    <p:extLst>
      <p:ext uri="{BB962C8B-B14F-4D97-AF65-F5344CB8AC3E}">
        <p14:creationId xmlns:p14="http://schemas.microsoft.com/office/powerpoint/2010/main" val="332471907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Rectangle 5"/>
          <p:cNvSpPr>
            <a:spLocks noGrp="1" noChangeArrowheads="1"/>
          </p:cNvSpPr>
          <p:nvPr>
            <p:ph type="sldNum" sz="quarter" idx="10"/>
          </p:nvPr>
        </p:nvSpPr>
        <p:spPr>
          <a:ln/>
        </p:spPr>
        <p:txBody>
          <a:bodyPr/>
          <a:lstStyle>
            <a:lvl1pPr>
              <a:defRPr/>
            </a:lvl1pPr>
          </a:lstStyle>
          <a:p>
            <a:pPr>
              <a:defRPr/>
            </a:pPr>
            <a:fld id="{DC7C00B8-48A4-43A4-83B7-56A559A31F9C}" type="slidenum">
              <a:rPr lang="en-US" altLang="ja-JP"/>
              <a:pPr>
                <a:defRPr/>
              </a:pPr>
              <a:t>‹#›</a:t>
            </a:fld>
            <a:endParaRPr lang="en-US" altLang="ja-JP"/>
          </a:p>
        </p:txBody>
      </p:sp>
    </p:spTree>
    <p:extLst>
      <p:ext uri="{BB962C8B-B14F-4D97-AF65-F5344CB8AC3E}">
        <p14:creationId xmlns:p14="http://schemas.microsoft.com/office/powerpoint/2010/main" val="11288318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a:ln/>
        </p:spPr>
        <p:txBody>
          <a:bodyPr/>
          <a:lstStyle>
            <a:lvl1pPr>
              <a:defRPr/>
            </a:lvl1pPr>
          </a:lstStyle>
          <a:p>
            <a:pPr>
              <a:defRPr/>
            </a:pPr>
            <a:fld id="{FA929B62-F0D0-4B49-94A5-4A9900ED7C4C}" type="slidenum">
              <a:rPr lang="en-US" altLang="ja-JP"/>
              <a:pPr>
                <a:defRPr/>
              </a:pPr>
              <a:t>‹#›</a:t>
            </a:fld>
            <a:endParaRPr lang="en-US" altLang="ja-JP"/>
          </a:p>
        </p:txBody>
      </p:sp>
    </p:spTree>
    <p:extLst>
      <p:ext uri="{BB962C8B-B14F-4D97-AF65-F5344CB8AC3E}">
        <p14:creationId xmlns:p14="http://schemas.microsoft.com/office/powerpoint/2010/main" val="11196533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624622"/>
            <a:ext cx="3008435" cy="810478"/>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538" y="273052"/>
            <a:ext cx="511126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2"/>
            <a:ext cx="300843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sldNum" sz="quarter" idx="10"/>
          </p:nvPr>
        </p:nvSpPr>
        <p:spPr>
          <a:ln/>
        </p:spPr>
        <p:txBody>
          <a:bodyPr/>
          <a:lstStyle>
            <a:lvl1pPr>
              <a:defRPr/>
            </a:lvl1pPr>
          </a:lstStyle>
          <a:p>
            <a:pPr>
              <a:defRPr/>
            </a:pPr>
            <a:fld id="{96D76850-472B-4669-B456-DA715A3DB8AC}" type="slidenum">
              <a:rPr lang="en-US" altLang="ja-JP"/>
              <a:pPr>
                <a:defRPr/>
              </a:pPr>
              <a:t>‹#›</a:t>
            </a:fld>
            <a:endParaRPr lang="en-US" altLang="ja-JP"/>
          </a:p>
        </p:txBody>
      </p:sp>
    </p:spTree>
    <p:extLst>
      <p:ext uri="{BB962C8B-B14F-4D97-AF65-F5344CB8AC3E}">
        <p14:creationId xmlns:p14="http://schemas.microsoft.com/office/powerpoint/2010/main" val="59711091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166" y="4915932"/>
            <a:ext cx="5486400" cy="451406"/>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166"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endParaRPr lang="ja-JP" altLang="en-US" noProof="0"/>
          </a:p>
        </p:txBody>
      </p:sp>
      <p:sp>
        <p:nvSpPr>
          <p:cNvPr id="4" name="テキスト プレースホルダー 3"/>
          <p:cNvSpPr>
            <a:spLocks noGrp="1"/>
          </p:cNvSpPr>
          <p:nvPr>
            <p:ph type="body" sz="half" idx="2"/>
          </p:nvPr>
        </p:nvSpPr>
        <p:spPr>
          <a:xfrm>
            <a:off x="1792166"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Rectangle 5"/>
          <p:cNvSpPr>
            <a:spLocks noGrp="1" noChangeArrowheads="1"/>
          </p:cNvSpPr>
          <p:nvPr>
            <p:ph type="sldNum" sz="quarter" idx="10"/>
          </p:nvPr>
        </p:nvSpPr>
        <p:spPr>
          <a:ln/>
        </p:spPr>
        <p:txBody>
          <a:bodyPr/>
          <a:lstStyle>
            <a:lvl1pPr>
              <a:defRPr/>
            </a:lvl1pPr>
          </a:lstStyle>
          <a:p>
            <a:pPr>
              <a:defRPr/>
            </a:pPr>
            <a:fld id="{68D20B04-9A9A-449A-92E6-69A924E2D2FA}" type="slidenum">
              <a:rPr lang="en-US" altLang="ja-JP"/>
              <a:pPr>
                <a:defRPr/>
              </a:pPr>
              <a:t>‹#›</a:t>
            </a:fld>
            <a:endParaRPr lang="en-US" altLang="ja-JP"/>
          </a:p>
        </p:txBody>
      </p:sp>
    </p:spTree>
    <p:extLst>
      <p:ext uri="{BB962C8B-B14F-4D97-AF65-F5344CB8AC3E}">
        <p14:creationId xmlns:p14="http://schemas.microsoft.com/office/powerpoint/2010/main" val="39751074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sldNum" sz="quarter" idx="10"/>
          </p:nvPr>
        </p:nvSpPr>
        <p:spPr>
          <a:ln/>
        </p:spPr>
        <p:txBody>
          <a:bodyPr/>
          <a:lstStyle>
            <a:lvl1pPr>
              <a:defRPr/>
            </a:lvl1pPr>
          </a:lstStyle>
          <a:p>
            <a:pPr>
              <a:defRPr/>
            </a:pPr>
            <a:fld id="{66894C8F-99A7-46B3-A41C-825C6ABAD95C}" type="slidenum">
              <a:rPr lang="en-US" altLang="ja-JP"/>
              <a:pPr>
                <a:defRPr/>
              </a:pPr>
              <a:t>‹#›</a:t>
            </a:fld>
            <a:endParaRPr lang="en-US" altLang="ja-JP"/>
          </a:p>
        </p:txBody>
      </p:sp>
    </p:spTree>
    <p:extLst>
      <p:ext uri="{BB962C8B-B14F-4D97-AF65-F5344CB8AC3E}">
        <p14:creationId xmlns:p14="http://schemas.microsoft.com/office/powerpoint/2010/main" val="22803341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276413" y="274640"/>
            <a:ext cx="543739" cy="5818187"/>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457200" y="274640"/>
            <a:ext cx="6132635" cy="581818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5"/>
          <p:cNvSpPr>
            <a:spLocks noGrp="1" noChangeArrowheads="1"/>
          </p:cNvSpPr>
          <p:nvPr>
            <p:ph type="sldNum" sz="quarter" idx="10"/>
          </p:nvPr>
        </p:nvSpPr>
        <p:spPr>
          <a:ln/>
        </p:spPr>
        <p:txBody>
          <a:bodyPr/>
          <a:lstStyle>
            <a:lvl1pPr>
              <a:defRPr/>
            </a:lvl1pPr>
          </a:lstStyle>
          <a:p>
            <a:pPr>
              <a:defRPr/>
            </a:pPr>
            <a:fld id="{840CDF5A-1342-4305-A30C-AC08B88E7E2F}" type="slidenum">
              <a:rPr lang="en-US" altLang="ja-JP"/>
              <a:pPr>
                <a:defRPr/>
              </a:pPr>
              <a:t>‹#›</a:t>
            </a:fld>
            <a:endParaRPr lang="en-US" altLang="ja-JP"/>
          </a:p>
        </p:txBody>
      </p:sp>
    </p:spTree>
    <p:extLst>
      <p:ext uri="{BB962C8B-B14F-4D97-AF65-F5344CB8AC3E}">
        <p14:creationId xmlns:p14="http://schemas.microsoft.com/office/powerpoint/2010/main" val="40287419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5.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6.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7" descr="textpage_blue_belt"/>
          <p:cNvPicPr>
            <a:picLocks noChangeAspect="1" noChangeArrowheads="1"/>
          </p:cNvPicPr>
          <p:nvPr/>
        </p:nvPicPr>
        <p:blipFill>
          <a:blip r:embed="rId13" cstate="print"/>
          <a:srcRect/>
          <a:stretch>
            <a:fillRect/>
          </a:stretch>
        </p:blipFill>
        <p:spPr bwMode="auto">
          <a:xfrm>
            <a:off x="0" y="6492875"/>
            <a:ext cx="9144000" cy="365125"/>
          </a:xfrm>
          <a:prstGeom prst="rect">
            <a:avLst/>
          </a:prstGeom>
          <a:noFill/>
          <a:ln w="9525">
            <a:noFill/>
            <a:miter lim="800000"/>
            <a:headEnd/>
            <a:tailEnd/>
          </a:ln>
        </p:spPr>
      </p:pic>
      <p:sp>
        <p:nvSpPr>
          <p:cNvPr id="1027" name="Rectangle 2"/>
          <p:cNvSpPr>
            <a:spLocks noGrp="1" noChangeArrowheads="1"/>
          </p:cNvSpPr>
          <p:nvPr>
            <p:ph type="title"/>
          </p:nvPr>
        </p:nvSpPr>
        <p:spPr bwMode="auto">
          <a:xfrm>
            <a:off x="457200" y="274638"/>
            <a:ext cx="8364538" cy="4460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ja-JP" dirty="0" smtClean="0"/>
              <a:t>Click to edit Master title style</a:t>
            </a:r>
          </a:p>
        </p:txBody>
      </p:sp>
      <p:sp>
        <p:nvSpPr>
          <p:cNvPr id="1028" name="Rectangle 3"/>
          <p:cNvSpPr>
            <a:spLocks noGrp="1" noChangeArrowheads="1"/>
          </p:cNvSpPr>
          <p:nvPr>
            <p:ph type="body" idx="1"/>
          </p:nvPr>
        </p:nvSpPr>
        <p:spPr bwMode="auto">
          <a:xfrm>
            <a:off x="457200" y="977900"/>
            <a:ext cx="8364538" cy="51101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Click to edit Master text styles</a:t>
            </a:r>
          </a:p>
          <a:p>
            <a:pPr lvl="1"/>
            <a:r>
              <a:rPr lang="en-US" altLang="ja-JP" dirty="0" smtClean="0"/>
              <a:t>Second level</a:t>
            </a:r>
          </a:p>
          <a:p>
            <a:pPr lvl="2"/>
            <a:r>
              <a:rPr lang="en-US" altLang="ja-JP" dirty="0" smtClean="0"/>
              <a:t>Third level</a:t>
            </a:r>
          </a:p>
          <a:p>
            <a:pPr lvl="3"/>
            <a:r>
              <a:rPr lang="en-US" altLang="ja-JP" dirty="0" smtClean="0"/>
              <a:t>Fourth level</a:t>
            </a:r>
          </a:p>
          <a:p>
            <a:pPr lvl="4"/>
            <a:r>
              <a:rPr lang="en-US" altLang="ja-JP" dirty="0" smtClean="0"/>
              <a:t>Fifth level</a:t>
            </a:r>
          </a:p>
        </p:txBody>
      </p:sp>
      <p:sp>
        <p:nvSpPr>
          <p:cNvPr id="1030" name="Rectangle 6"/>
          <p:cNvSpPr>
            <a:spLocks noGrp="1" noChangeArrowheads="1"/>
          </p:cNvSpPr>
          <p:nvPr>
            <p:ph type="sldNum" sz="quarter" idx="4"/>
          </p:nvPr>
        </p:nvSpPr>
        <p:spPr bwMode="white">
          <a:xfrm>
            <a:off x="0" y="6589713"/>
            <a:ext cx="420688" cy="21907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200">
                <a:solidFill>
                  <a:schemeClr val="bg1"/>
                </a:solidFill>
                <a:latin typeface="Verdana" pitchFamily="34" charset="0"/>
                <a:ea typeface="ＭＳ Ｐゴシック" pitchFamily="34" charset="-128"/>
              </a:defRPr>
            </a:lvl1pPr>
          </a:lstStyle>
          <a:p>
            <a:fld id="{99053809-F4F8-4493-A933-4C06EF82E773}" type="slidenum">
              <a:rPr lang="ja-JP" altLang="en-US"/>
              <a:pPr/>
              <a:t>‹#›</a:t>
            </a:fld>
            <a:endParaRPr lang="en-US" altLang="ja-JP"/>
          </a:p>
        </p:txBody>
      </p:sp>
      <p:pic>
        <p:nvPicPr>
          <p:cNvPr id="2" name="Picture 8" descr="本文_中扉用_オビ"/>
          <p:cNvPicPr>
            <a:picLocks noChangeArrowheads="1"/>
          </p:cNvPicPr>
          <p:nvPr/>
        </p:nvPicPr>
        <p:blipFill>
          <a:blip r:embed="rId14" cstate="print"/>
          <a:srcRect/>
          <a:stretch>
            <a:fillRect/>
          </a:stretch>
        </p:blipFill>
        <p:spPr bwMode="auto">
          <a:xfrm>
            <a:off x="0" y="0"/>
            <a:ext cx="250825" cy="981075"/>
          </a:xfrm>
          <a:prstGeom prst="rect">
            <a:avLst/>
          </a:prstGeom>
          <a:noFill/>
          <a:ln w="9525">
            <a:noFill/>
            <a:miter lim="800000"/>
            <a:headEnd/>
            <a:tailEnd/>
          </a:ln>
        </p:spPr>
      </p:pic>
      <p:sp>
        <p:nvSpPr>
          <p:cNvPr id="1031" name="Rectangle 10"/>
          <p:cNvSpPr>
            <a:spLocks noChangeArrowheads="1"/>
          </p:cNvSpPr>
          <p:nvPr/>
        </p:nvSpPr>
        <p:spPr bwMode="white">
          <a:xfrm>
            <a:off x="3238500" y="6564313"/>
            <a:ext cx="4138613" cy="276225"/>
          </a:xfrm>
          <a:prstGeom prst="rect">
            <a:avLst/>
          </a:prstGeom>
          <a:noFill/>
          <a:ln w="9525">
            <a:noFill/>
            <a:miter lim="800000"/>
            <a:headEnd/>
            <a:tailEnd/>
          </a:ln>
        </p:spPr>
        <p:txBody>
          <a:bodyPr/>
          <a:lstStyle/>
          <a:p>
            <a:r>
              <a:rPr kumimoji="1" lang="ja-JP" altLang="en-US" sz="900" dirty="0">
                <a:solidFill>
                  <a:schemeClr val="bg1"/>
                </a:solidFill>
                <a:latin typeface="Verdana" pitchFamily="34" charset="0"/>
                <a:ea typeface="ＭＳ Ｐゴシック" pitchFamily="34" charset="-128"/>
              </a:rPr>
              <a:t>© </a:t>
            </a:r>
            <a:r>
              <a:rPr kumimoji="1" lang="ja-JP" altLang="en-US" sz="900" dirty="0" smtClean="0">
                <a:solidFill>
                  <a:schemeClr val="bg1"/>
                </a:solidFill>
                <a:latin typeface="Verdana" pitchFamily="34" charset="0"/>
                <a:ea typeface="ＭＳ Ｐゴシック" pitchFamily="34" charset="-128"/>
              </a:rPr>
              <a:t>201</a:t>
            </a:r>
            <a:r>
              <a:rPr kumimoji="1" lang="en-US" altLang="ja-JP" sz="900" dirty="0" smtClean="0">
                <a:solidFill>
                  <a:schemeClr val="bg1"/>
                </a:solidFill>
                <a:latin typeface="Verdana" pitchFamily="34" charset="0"/>
                <a:ea typeface="ＭＳ Ｐゴシック" pitchFamily="34" charset="-128"/>
              </a:rPr>
              <a:t>2</a:t>
            </a:r>
            <a:r>
              <a:rPr kumimoji="1" lang="ja-JP" altLang="en-US" sz="900" dirty="0" smtClean="0">
                <a:solidFill>
                  <a:schemeClr val="bg1"/>
                </a:solidFill>
                <a:latin typeface="Verdana" pitchFamily="34" charset="0"/>
                <a:ea typeface="ＭＳ Ｐゴシック" pitchFamily="34" charset="-128"/>
              </a:rPr>
              <a:t> </a:t>
            </a:r>
            <a:r>
              <a:rPr kumimoji="1" lang="ja-JP" altLang="en-US" sz="900" dirty="0">
                <a:solidFill>
                  <a:schemeClr val="bg1"/>
                </a:solidFill>
                <a:latin typeface="Verdana" pitchFamily="34" charset="0"/>
                <a:ea typeface="ＭＳ Ｐゴシック" pitchFamily="34" charset="-128"/>
              </a:rPr>
              <a:t>Renesas Mobile Corporation. All rights reserved.</a:t>
            </a:r>
            <a:endParaRPr kumimoji="1" lang="en-US" altLang="ja-JP" sz="900" dirty="0">
              <a:solidFill>
                <a:schemeClr val="bg1"/>
              </a:solidFill>
              <a:latin typeface="Verdana" pitchFamily="34" charset="0"/>
              <a:ea typeface="ＭＳ Ｐゴシック" pitchFamily="34" charset="-128"/>
            </a:endParaRPr>
          </a:p>
        </p:txBody>
      </p:sp>
      <p:sp>
        <p:nvSpPr>
          <p:cNvPr id="1032" name="Rectangle 11"/>
          <p:cNvSpPr>
            <a:spLocks noChangeArrowheads="1"/>
          </p:cNvSpPr>
          <p:nvPr/>
        </p:nvSpPr>
        <p:spPr bwMode="auto">
          <a:xfrm>
            <a:off x="539750" y="6491288"/>
            <a:ext cx="2627313" cy="363537"/>
          </a:xfrm>
          <a:prstGeom prst="rect">
            <a:avLst/>
          </a:prstGeom>
          <a:solidFill>
            <a:schemeClr val="tx1"/>
          </a:solidFill>
          <a:ln w="9525">
            <a:noFill/>
            <a:miter lim="800000"/>
            <a:headEnd/>
            <a:tailEnd/>
          </a:ln>
        </p:spPr>
        <p:txBody>
          <a:bodyPr anchor="ctr"/>
          <a:lstStyle/>
          <a:p>
            <a:pPr algn="ctr"/>
            <a:r>
              <a:rPr kumimoji="1" lang="en-US" altLang="ja-JP" sz="1000">
                <a:solidFill>
                  <a:schemeClr val="bg1"/>
                </a:solidFill>
                <a:latin typeface="Verdana" pitchFamily="34" charset="0"/>
                <a:ea typeface="ＭＳ Ｐゴシック" pitchFamily="34" charset="-128"/>
              </a:rPr>
              <a:t>RENESAS Group CONFIDENTIAL</a:t>
            </a:r>
          </a:p>
        </p:txBody>
      </p:sp>
    </p:spTree>
  </p:cSld>
  <p:clrMap bg1="lt1" tx1="dk1" bg2="lt2" tx2="dk2" accent1="accent1" accent2="accent2" accent3="accent3" accent4="accent4" accent5="accent5" accent6="accent6" hlink="hlink" folHlink="folHlink"/>
  <p:sldLayoutIdLst>
    <p:sldLayoutId id="2147484506" r:id="rId1"/>
    <p:sldLayoutId id="2147484474" r:id="rId2"/>
    <p:sldLayoutId id="2147484475" r:id="rId3"/>
    <p:sldLayoutId id="2147484476" r:id="rId4"/>
    <p:sldLayoutId id="2147484477" r:id="rId5"/>
    <p:sldLayoutId id="2147484478" r:id="rId6"/>
    <p:sldLayoutId id="2147484479" r:id="rId7"/>
    <p:sldLayoutId id="2147484480" r:id="rId8"/>
    <p:sldLayoutId id="2147484481" r:id="rId9"/>
    <p:sldLayoutId id="2147484482" r:id="rId10"/>
    <p:sldLayoutId id="2147484483"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latin typeface="Calibri" pitchFamily="34" charset="0"/>
          <a:ea typeface="+mj-ea"/>
          <a:cs typeface="Calibri" pitchFamily="34" charset="0"/>
        </a:defRPr>
      </a:lvl1pPr>
      <a:lvl2pPr algn="l" rtl="0" eaLnBrk="0" fontAlgn="base" hangingPunct="0">
        <a:spcBef>
          <a:spcPct val="0"/>
        </a:spcBef>
        <a:spcAft>
          <a:spcPct val="0"/>
        </a:spcAft>
        <a:defRPr sz="2400" b="1">
          <a:solidFill>
            <a:schemeClr val="tx2"/>
          </a:solidFill>
          <a:latin typeface="Verdana" pitchFamily="34" charset="0"/>
        </a:defRPr>
      </a:lvl2pPr>
      <a:lvl3pPr algn="l" rtl="0" eaLnBrk="0" fontAlgn="base" hangingPunct="0">
        <a:spcBef>
          <a:spcPct val="0"/>
        </a:spcBef>
        <a:spcAft>
          <a:spcPct val="0"/>
        </a:spcAft>
        <a:defRPr sz="2400" b="1">
          <a:solidFill>
            <a:schemeClr val="tx2"/>
          </a:solidFill>
          <a:latin typeface="Verdana" pitchFamily="34" charset="0"/>
        </a:defRPr>
      </a:lvl3pPr>
      <a:lvl4pPr algn="l" rtl="0" eaLnBrk="0" fontAlgn="base" hangingPunct="0">
        <a:spcBef>
          <a:spcPct val="0"/>
        </a:spcBef>
        <a:spcAft>
          <a:spcPct val="0"/>
        </a:spcAft>
        <a:defRPr sz="2400" b="1">
          <a:solidFill>
            <a:schemeClr val="tx2"/>
          </a:solidFill>
          <a:latin typeface="Verdana" pitchFamily="34" charset="0"/>
        </a:defRPr>
      </a:lvl4pPr>
      <a:lvl5pPr algn="l" rtl="0" eaLnBrk="0" fontAlgn="base" hangingPunct="0">
        <a:spcBef>
          <a:spcPct val="0"/>
        </a:spcBef>
        <a:spcAft>
          <a:spcPct val="0"/>
        </a:spcAft>
        <a:defRPr sz="2400" b="1">
          <a:solidFill>
            <a:schemeClr val="tx2"/>
          </a:solidFill>
          <a:latin typeface="Verdana" pitchFamily="34" charset="0"/>
        </a:defRPr>
      </a:lvl5pPr>
      <a:lvl6pPr marL="457200" algn="l" rtl="0" eaLnBrk="1" fontAlgn="base" hangingPunct="1">
        <a:spcBef>
          <a:spcPct val="0"/>
        </a:spcBef>
        <a:spcAft>
          <a:spcPct val="0"/>
        </a:spcAft>
        <a:defRPr sz="2400" b="1">
          <a:solidFill>
            <a:schemeClr val="tx2"/>
          </a:solidFill>
          <a:latin typeface="Verdana" pitchFamily="34" charset="0"/>
        </a:defRPr>
      </a:lvl6pPr>
      <a:lvl7pPr marL="914400" algn="l" rtl="0" eaLnBrk="1" fontAlgn="base" hangingPunct="1">
        <a:spcBef>
          <a:spcPct val="0"/>
        </a:spcBef>
        <a:spcAft>
          <a:spcPct val="0"/>
        </a:spcAft>
        <a:defRPr sz="2400" b="1">
          <a:solidFill>
            <a:schemeClr val="tx2"/>
          </a:solidFill>
          <a:latin typeface="Verdana" pitchFamily="34" charset="0"/>
        </a:defRPr>
      </a:lvl7pPr>
      <a:lvl8pPr marL="1371600" algn="l" rtl="0" eaLnBrk="1" fontAlgn="base" hangingPunct="1">
        <a:spcBef>
          <a:spcPct val="0"/>
        </a:spcBef>
        <a:spcAft>
          <a:spcPct val="0"/>
        </a:spcAft>
        <a:defRPr sz="2400" b="1">
          <a:solidFill>
            <a:schemeClr val="tx2"/>
          </a:solidFill>
          <a:latin typeface="Verdana" pitchFamily="34" charset="0"/>
        </a:defRPr>
      </a:lvl8pPr>
      <a:lvl9pPr marL="1828800" algn="l" rtl="0" eaLnBrk="1" fontAlgn="base" hangingPunct="1">
        <a:spcBef>
          <a:spcPct val="0"/>
        </a:spcBef>
        <a:spcAft>
          <a:spcPct val="0"/>
        </a:spcAft>
        <a:defRPr sz="2400" b="1">
          <a:solidFill>
            <a:schemeClr val="tx2"/>
          </a:solidFill>
          <a:latin typeface="Verdana" pitchFamily="34" charset="0"/>
        </a:defRPr>
      </a:lvl9pPr>
    </p:titleStyle>
    <p:bodyStyle>
      <a:lvl1pPr marL="342900" indent="-342900" algn="l" rtl="0" eaLnBrk="0" fontAlgn="base" hangingPunct="0">
        <a:spcBef>
          <a:spcPct val="20000"/>
        </a:spcBef>
        <a:spcAft>
          <a:spcPct val="0"/>
        </a:spcAft>
        <a:buClr>
          <a:srgbClr val="002060"/>
        </a:buClr>
        <a:buFont typeface="Wingdings" pitchFamily="2" charset="2"/>
        <a:buChar char="n"/>
        <a:defRPr sz="3200">
          <a:solidFill>
            <a:schemeClr val="tx1"/>
          </a:solidFill>
          <a:latin typeface="Calibri" pitchFamily="34" charset="0"/>
          <a:ea typeface="+mn-ea"/>
          <a:cs typeface="Calibri" pitchFamily="34" charset="0"/>
        </a:defRPr>
      </a:lvl1pPr>
      <a:lvl2pPr marL="742950" indent="-28575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2pPr>
      <a:lvl3pPr marL="11430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3pPr>
      <a:lvl4pPr marL="16002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4pPr>
      <a:lvl5pPr marL="20574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5pPr>
      <a:lvl6pPr marL="2514600" indent="-228600" algn="l" rtl="0" eaLnBrk="1" fontAlgn="base" hangingPunct="1">
        <a:spcBef>
          <a:spcPct val="20000"/>
        </a:spcBef>
        <a:spcAft>
          <a:spcPct val="0"/>
        </a:spcAft>
        <a:buFont typeface="Arial" charset="0"/>
        <a:buChar char="–"/>
        <a:defRPr>
          <a:solidFill>
            <a:schemeClr val="tx1"/>
          </a:solidFill>
          <a:latin typeface="+mn-lt"/>
        </a:defRPr>
      </a:lvl6pPr>
      <a:lvl7pPr marL="2971800" indent="-228600" algn="l" rtl="0" eaLnBrk="1" fontAlgn="base" hangingPunct="1">
        <a:spcBef>
          <a:spcPct val="20000"/>
        </a:spcBef>
        <a:spcAft>
          <a:spcPct val="0"/>
        </a:spcAft>
        <a:buFont typeface="Arial" charset="0"/>
        <a:buChar char="–"/>
        <a:defRPr>
          <a:solidFill>
            <a:schemeClr val="tx1"/>
          </a:solidFill>
          <a:latin typeface="+mn-lt"/>
        </a:defRPr>
      </a:lvl7pPr>
      <a:lvl8pPr marL="3429000" indent="-228600" algn="l" rtl="0" eaLnBrk="1" fontAlgn="base" hangingPunct="1">
        <a:spcBef>
          <a:spcPct val="20000"/>
        </a:spcBef>
        <a:spcAft>
          <a:spcPct val="0"/>
        </a:spcAft>
        <a:buFont typeface="Arial" charset="0"/>
        <a:buChar char="–"/>
        <a:defRPr>
          <a:solidFill>
            <a:schemeClr val="tx1"/>
          </a:solidFill>
          <a:latin typeface="+mn-lt"/>
        </a:defRPr>
      </a:lvl8pPr>
      <a:lvl9pPr marL="3886200" indent="-228600" algn="l" rtl="0" eaLnBrk="1" fontAlgn="base" hangingPunct="1">
        <a:spcBef>
          <a:spcPct val="20000"/>
        </a:spcBef>
        <a:spcAft>
          <a:spcPct val="0"/>
        </a:spcAft>
        <a:buFont typeface="Arial" charset="0"/>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8" descr="中扉_タイトル用"/>
          <p:cNvPicPr>
            <a:picLocks noChangeAspect="1" noChangeArrowheads="1"/>
          </p:cNvPicPr>
          <p:nvPr/>
        </p:nvPicPr>
        <p:blipFill>
          <a:blip r:embed="rId13" cstate="print"/>
          <a:srcRect/>
          <a:stretch>
            <a:fillRect/>
          </a:stretch>
        </p:blipFill>
        <p:spPr bwMode="auto">
          <a:xfrm>
            <a:off x="0" y="2565400"/>
            <a:ext cx="9144000" cy="1316038"/>
          </a:xfrm>
          <a:prstGeom prst="rect">
            <a:avLst/>
          </a:prstGeom>
          <a:noFill/>
          <a:ln w="9525">
            <a:noFill/>
            <a:miter lim="800000"/>
            <a:headEnd/>
            <a:tailEnd/>
          </a:ln>
        </p:spPr>
      </p:pic>
      <p:pic>
        <p:nvPicPr>
          <p:cNvPr id="2051" name="Picture 2" descr="textpage_blue_belt"/>
          <p:cNvPicPr>
            <a:picLocks noChangeAspect="1" noChangeArrowheads="1"/>
          </p:cNvPicPr>
          <p:nvPr/>
        </p:nvPicPr>
        <p:blipFill>
          <a:blip r:embed="rId14" cstate="print"/>
          <a:srcRect/>
          <a:stretch>
            <a:fillRect/>
          </a:stretch>
        </p:blipFill>
        <p:spPr bwMode="auto">
          <a:xfrm>
            <a:off x="0" y="6492875"/>
            <a:ext cx="9144000" cy="365125"/>
          </a:xfrm>
          <a:prstGeom prst="rect">
            <a:avLst/>
          </a:prstGeom>
          <a:noFill/>
          <a:ln w="9525">
            <a:noFill/>
            <a:miter lim="800000"/>
            <a:headEnd/>
            <a:tailEnd/>
          </a:ln>
        </p:spPr>
      </p:pic>
      <p:sp>
        <p:nvSpPr>
          <p:cNvPr id="2052" name="Rectangle 3"/>
          <p:cNvSpPr>
            <a:spLocks noGrp="1" noChangeArrowheads="1"/>
          </p:cNvSpPr>
          <p:nvPr>
            <p:ph type="title"/>
          </p:nvPr>
        </p:nvSpPr>
        <p:spPr bwMode="auto">
          <a:xfrm>
            <a:off x="455613" y="2906426"/>
            <a:ext cx="8364537" cy="5847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spAutoFit/>
          </a:bodyPr>
          <a:lstStyle/>
          <a:p>
            <a:pPr lvl="0"/>
            <a:r>
              <a:rPr lang="en-US" altLang="ja-JP" dirty="0" smtClean="0"/>
              <a:t>Click to edit Master title style</a:t>
            </a:r>
          </a:p>
        </p:txBody>
      </p:sp>
      <p:sp>
        <p:nvSpPr>
          <p:cNvPr id="108550" name="Rectangle 6"/>
          <p:cNvSpPr>
            <a:spLocks noGrp="1" noChangeArrowheads="1"/>
          </p:cNvSpPr>
          <p:nvPr>
            <p:ph type="sldNum" sz="quarter" idx="4"/>
          </p:nvPr>
        </p:nvSpPr>
        <p:spPr bwMode="white">
          <a:xfrm>
            <a:off x="0" y="6589713"/>
            <a:ext cx="420688" cy="21907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200">
                <a:solidFill>
                  <a:schemeClr val="bg1"/>
                </a:solidFill>
                <a:latin typeface="Verdana" pitchFamily="34" charset="0"/>
                <a:ea typeface="ＭＳ Ｐゴシック" pitchFamily="34" charset="-128"/>
              </a:defRPr>
            </a:lvl1pPr>
          </a:lstStyle>
          <a:p>
            <a:fld id="{7080449A-300B-4648-9C06-E2D9BF329AE1}" type="slidenum">
              <a:rPr lang="ja-JP" altLang="en-US"/>
              <a:pPr/>
              <a:t>‹#›</a:t>
            </a:fld>
            <a:endParaRPr lang="en-US" altLang="ja-JP"/>
          </a:p>
        </p:txBody>
      </p:sp>
      <p:sp>
        <p:nvSpPr>
          <p:cNvPr id="2054" name="Rectangle 11"/>
          <p:cNvSpPr>
            <a:spLocks noChangeArrowheads="1"/>
          </p:cNvSpPr>
          <p:nvPr/>
        </p:nvSpPr>
        <p:spPr bwMode="white">
          <a:xfrm>
            <a:off x="3238500" y="6564313"/>
            <a:ext cx="4138613" cy="276225"/>
          </a:xfrm>
          <a:prstGeom prst="rect">
            <a:avLst/>
          </a:prstGeom>
          <a:noFill/>
          <a:ln w="9525">
            <a:noFill/>
            <a:miter lim="800000"/>
            <a:headEnd/>
            <a:tailEnd/>
          </a:ln>
        </p:spPr>
        <p:txBody>
          <a:bodyPr/>
          <a:lstStyle/>
          <a:p>
            <a:r>
              <a:rPr kumimoji="1" lang="ja-JP" altLang="en-US" sz="900" dirty="0">
                <a:solidFill>
                  <a:schemeClr val="bg1"/>
                </a:solidFill>
                <a:latin typeface="Verdana" pitchFamily="34" charset="0"/>
                <a:ea typeface="ＭＳ Ｐゴシック" pitchFamily="34" charset="-128"/>
              </a:rPr>
              <a:t>© </a:t>
            </a:r>
            <a:r>
              <a:rPr kumimoji="1" lang="ja-JP" altLang="en-US" sz="900" dirty="0" smtClean="0">
                <a:solidFill>
                  <a:schemeClr val="bg1"/>
                </a:solidFill>
                <a:latin typeface="Verdana" pitchFamily="34" charset="0"/>
                <a:ea typeface="ＭＳ Ｐゴシック" pitchFamily="34" charset="-128"/>
              </a:rPr>
              <a:t>201</a:t>
            </a:r>
            <a:r>
              <a:rPr kumimoji="1" lang="en-US" altLang="ja-JP" sz="900" dirty="0" smtClean="0">
                <a:solidFill>
                  <a:schemeClr val="bg1"/>
                </a:solidFill>
                <a:latin typeface="Verdana" pitchFamily="34" charset="0"/>
                <a:ea typeface="ＭＳ Ｐゴシック" pitchFamily="34" charset="-128"/>
              </a:rPr>
              <a:t>2</a:t>
            </a:r>
            <a:r>
              <a:rPr kumimoji="1" lang="ja-JP" altLang="en-US" sz="900" dirty="0" smtClean="0">
                <a:solidFill>
                  <a:schemeClr val="bg1"/>
                </a:solidFill>
                <a:latin typeface="Verdana" pitchFamily="34" charset="0"/>
                <a:ea typeface="ＭＳ Ｐゴシック" pitchFamily="34" charset="-128"/>
              </a:rPr>
              <a:t> </a:t>
            </a:r>
            <a:r>
              <a:rPr kumimoji="1" lang="ja-JP" altLang="en-US" sz="900" dirty="0">
                <a:solidFill>
                  <a:schemeClr val="bg1"/>
                </a:solidFill>
                <a:latin typeface="Verdana" pitchFamily="34" charset="0"/>
                <a:ea typeface="ＭＳ Ｐゴシック" pitchFamily="34" charset="-128"/>
              </a:rPr>
              <a:t>Renesas Mobile Corporation. All rights reserved.</a:t>
            </a:r>
            <a:endParaRPr kumimoji="1" lang="en-US" altLang="ja-JP" sz="900" dirty="0">
              <a:solidFill>
                <a:schemeClr val="bg1"/>
              </a:solidFill>
              <a:latin typeface="Verdana" pitchFamily="34" charset="0"/>
              <a:ea typeface="ＭＳ Ｐゴシック" pitchFamily="34" charset="-128"/>
            </a:endParaRPr>
          </a:p>
        </p:txBody>
      </p:sp>
      <p:sp>
        <p:nvSpPr>
          <p:cNvPr id="2055" name="Rectangle 12"/>
          <p:cNvSpPr>
            <a:spLocks noChangeArrowheads="1"/>
          </p:cNvSpPr>
          <p:nvPr/>
        </p:nvSpPr>
        <p:spPr bwMode="auto">
          <a:xfrm>
            <a:off x="539750" y="6491288"/>
            <a:ext cx="2627313" cy="363537"/>
          </a:xfrm>
          <a:prstGeom prst="rect">
            <a:avLst/>
          </a:prstGeom>
          <a:solidFill>
            <a:schemeClr val="tx1"/>
          </a:solidFill>
          <a:ln w="9525">
            <a:noFill/>
            <a:miter lim="800000"/>
            <a:headEnd/>
            <a:tailEnd/>
          </a:ln>
        </p:spPr>
        <p:txBody>
          <a:bodyPr anchor="ctr"/>
          <a:lstStyle/>
          <a:p>
            <a:pPr algn="ctr"/>
            <a:r>
              <a:rPr kumimoji="1" lang="en-US" altLang="ja-JP" sz="1000">
                <a:solidFill>
                  <a:schemeClr val="bg1"/>
                </a:solidFill>
                <a:latin typeface="Verdana" pitchFamily="34" charset="0"/>
                <a:ea typeface="ＭＳ Ｐゴシック" pitchFamily="34" charset="-128"/>
              </a:rPr>
              <a:t>RENESAS Group CONFIDENTIAL</a:t>
            </a:r>
          </a:p>
        </p:txBody>
      </p:sp>
    </p:spTree>
  </p:cSld>
  <p:clrMap bg1="lt1" tx1="dk1" bg2="lt2" tx2="dk2" accent1="accent1" accent2="accent2" accent3="accent3" accent4="accent4" accent5="accent5" accent6="accent6" hlink="hlink" folHlink="folHlink"/>
  <p:sldLayoutIdLst>
    <p:sldLayoutId id="2147484484" r:id="rId1"/>
    <p:sldLayoutId id="2147484485" r:id="rId2"/>
    <p:sldLayoutId id="2147484486" r:id="rId3"/>
    <p:sldLayoutId id="2147484487" r:id="rId4"/>
    <p:sldLayoutId id="2147484488" r:id="rId5"/>
    <p:sldLayoutId id="2147484489" r:id="rId6"/>
    <p:sldLayoutId id="2147484490" r:id="rId7"/>
    <p:sldLayoutId id="2147484491" r:id="rId8"/>
    <p:sldLayoutId id="2147484492" r:id="rId9"/>
    <p:sldLayoutId id="2147484493" r:id="rId10"/>
    <p:sldLayoutId id="2147484494"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2"/>
          </a:solidFill>
          <a:latin typeface="Calibri" pitchFamily="34" charset="0"/>
          <a:ea typeface="+mj-ea"/>
          <a:cs typeface="Calibri" pitchFamily="34" charset="0"/>
        </a:defRPr>
      </a:lvl1pPr>
      <a:lvl2pPr algn="l" rtl="0" eaLnBrk="0" fontAlgn="base" hangingPunct="0">
        <a:spcBef>
          <a:spcPct val="0"/>
        </a:spcBef>
        <a:spcAft>
          <a:spcPct val="0"/>
        </a:spcAft>
        <a:defRPr sz="2400" b="1">
          <a:solidFill>
            <a:schemeClr val="tx2"/>
          </a:solidFill>
          <a:latin typeface="Verdana" pitchFamily="34" charset="0"/>
        </a:defRPr>
      </a:lvl2pPr>
      <a:lvl3pPr algn="l" rtl="0" eaLnBrk="0" fontAlgn="base" hangingPunct="0">
        <a:spcBef>
          <a:spcPct val="0"/>
        </a:spcBef>
        <a:spcAft>
          <a:spcPct val="0"/>
        </a:spcAft>
        <a:defRPr sz="2400" b="1">
          <a:solidFill>
            <a:schemeClr val="tx2"/>
          </a:solidFill>
          <a:latin typeface="Verdana" pitchFamily="34" charset="0"/>
        </a:defRPr>
      </a:lvl3pPr>
      <a:lvl4pPr algn="l" rtl="0" eaLnBrk="0" fontAlgn="base" hangingPunct="0">
        <a:spcBef>
          <a:spcPct val="0"/>
        </a:spcBef>
        <a:spcAft>
          <a:spcPct val="0"/>
        </a:spcAft>
        <a:defRPr sz="2400" b="1">
          <a:solidFill>
            <a:schemeClr val="tx2"/>
          </a:solidFill>
          <a:latin typeface="Verdana" pitchFamily="34" charset="0"/>
        </a:defRPr>
      </a:lvl4pPr>
      <a:lvl5pPr algn="l" rtl="0" eaLnBrk="0" fontAlgn="base" hangingPunct="0">
        <a:spcBef>
          <a:spcPct val="0"/>
        </a:spcBef>
        <a:spcAft>
          <a:spcPct val="0"/>
        </a:spcAft>
        <a:defRPr sz="2400" b="1">
          <a:solidFill>
            <a:schemeClr val="tx2"/>
          </a:solidFill>
          <a:latin typeface="Verdana" pitchFamily="34" charset="0"/>
        </a:defRPr>
      </a:lvl5pPr>
      <a:lvl6pPr marL="457200" algn="l" rtl="0" fontAlgn="base">
        <a:spcBef>
          <a:spcPct val="0"/>
        </a:spcBef>
        <a:spcAft>
          <a:spcPct val="0"/>
        </a:spcAft>
        <a:defRPr sz="2400" b="1">
          <a:solidFill>
            <a:schemeClr val="tx2"/>
          </a:solidFill>
          <a:latin typeface="Verdana" pitchFamily="34" charset="0"/>
        </a:defRPr>
      </a:lvl6pPr>
      <a:lvl7pPr marL="914400" algn="l" rtl="0" fontAlgn="base">
        <a:spcBef>
          <a:spcPct val="0"/>
        </a:spcBef>
        <a:spcAft>
          <a:spcPct val="0"/>
        </a:spcAft>
        <a:defRPr sz="2400" b="1">
          <a:solidFill>
            <a:schemeClr val="tx2"/>
          </a:solidFill>
          <a:latin typeface="Verdana" pitchFamily="34" charset="0"/>
        </a:defRPr>
      </a:lvl7pPr>
      <a:lvl8pPr marL="1371600" algn="l" rtl="0" fontAlgn="base">
        <a:spcBef>
          <a:spcPct val="0"/>
        </a:spcBef>
        <a:spcAft>
          <a:spcPct val="0"/>
        </a:spcAft>
        <a:defRPr sz="2400" b="1">
          <a:solidFill>
            <a:schemeClr val="tx2"/>
          </a:solidFill>
          <a:latin typeface="Verdana" pitchFamily="34" charset="0"/>
        </a:defRPr>
      </a:lvl8pPr>
      <a:lvl9pPr marL="1828800" algn="l" rtl="0" fontAlgn="base">
        <a:spcBef>
          <a:spcPct val="0"/>
        </a:spcBef>
        <a:spcAft>
          <a:spcPct val="0"/>
        </a:spcAft>
        <a:defRPr sz="2400" b="1">
          <a:solidFill>
            <a:schemeClr val="tx2"/>
          </a:solidFill>
          <a:latin typeface="Verdana" pitchFamily="34" charset="0"/>
        </a:defRPr>
      </a:lvl9pPr>
    </p:titleStyle>
    <p:bodyStyle>
      <a:lvl1pPr marL="381000" indent="-381000" algn="l" rtl="0" eaLnBrk="0" fontAlgn="base" hangingPunct="0">
        <a:spcBef>
          <a:spcPct val="20000"/>
        </a:spcBef>
        <a:spcAft>
          <a:spcPct val="0"/>
        </a:spcAft>
        <a:buClr>
          <a:schemeClr val="accent2"/>
        </a:buClr>
        <a:buFont typeface="Wingdings" pitchFamily="2" charset="2"/>
        <a:defRPr sz="2000">
          <a:solidFill>
            <a:schemeClr val="tx1"/>
          </a:solidFill>
          <a:latin typeface="+mn-lt"/>
          <a:ea typeface="+mn-ea"/>
          <a:cs typeface="+mn-cs"/>
        </a:defRPr>
      </a:lvl1pPr>
      <a:lvl2pPr marL="800100" indent="-342900" algn="l" rtl="0" eaLnBrk="0" fontAlgn="base" hangingPunct="0">
        <a:spcBef>
          <a:spcPct val="20000"/>
        </a:spcBef>
        <a:spcAft>
          <a:spcPct val="0"/>
        </a:spcAft>
        <a:buClr>
          <a:schemeClr val="accent2"/>
        </a:buClr>
        <a:buFont typeface="Wingdings" pitchFamily="2" charset="2"/>
        <a:buChar char="l"/>
        <a:defRPr>
          <a:solidFill>
            <a:schemeClr val="tx1"/>
          </a:solidFill>
          <a:latin typeface="+mn-lt"/>
        </a:defRPr>
      </a:lvl2pPr>
      <a:lvl3pPr marL="1257300" indent="-342900" algn="l" rtl="0" eaLnBrk="0" fontAlgn="base" hangingPunct="0">
        <a:spcBef>
          <a:spcPct val="20000"/>
        </a:spcBef>
        <a:spcAft>
          <a:spcPct val="0"/>
        </a:spcAft>
        <a:buFont typeface="Arial" charset="0"/>
        <a:buChar char="–"/>
        <a:defRPr>
          <a:solidFill>
            <a:schemeClr val="tx1"/>
          </a:solidFill>
          <a:latin typeface="+mn-lt"/>
        </a:defRPr>
      </a:lvl3pPr>
      <a:lvl4pPr marL="1714500" indent="-342900" algn="l" rtl="0" eaLnBrk="0" fontAlgn="base" hangingPunct="0">
        <a:spcBef>
          <a:spcPct val="20000"/>
        </a:spcBef>
        <a:spcAft>
          <a:spcPct val="0"/>
        </a:spcAft>
        <a:buFont typeface="Arial" charset="0"/>
        <a:buChar char="–"/>
        <a:defRPr>
          <a:solidFill>
            <a:schemeClr val="tx1"/>
          </a:solidFill>
          <a:latin typeface="+mn-lt"/>
        </a:defRPr>
      </a:lvl4pPr>
      <a:lvl5pPr marL="2171700" indent="-342900" algn="l" rtl="0" eaLnBrk="0" fontAlgn="base" hangingPunct="0">
        <a:spcBef>
          <a:spcPct val="20000"/>
        </a:spcBef>
        <a:spcAft>
          <a:spcPct val="0"/>
        </a:spcAft>
        <a:buFont typeface="Arial" charset="0"/>
        <a:buChar char="–"/>
        <a:defRPr>
          <a:solidFill>
            <a:schemeClr val="tx1"/>
          </a:solidFill>
          <a:latin typeface="+mn-lt"/>
        </a:defRPr>
      </a:lvl5pPr>
      <a:lvl6pPr marL="2628900" indent="-342900" algn="l" rtl="0" fontAlgn="base">
        <a:spcBef>
          <a:spcPct val="20000"/>
        </a:spcBef>
        <a:spcAft>
          <a:spcPct val="0"/>
        </a:spcAft>
        <a:buFont typeface="Arial" charset="0"/>
        <a:buChar char="–"/>
        <a:defRPr>
          <a:solidFill>
            <a:schemeClr val="tx1"/>
          </a:solidFill>
          <a:latin typeface="+mn-lt"/>
        </a:defRPr>
      </a:lvl6pPr>
      <a:lvl7pPr marL="3086100" indent="-342900" algn="l" rtl="0" fontAlgn="base">
        <a:spcBef>
          <a:spcPct val="20000"/>
        </a:spcBef>
        <a:spcAft>
          <a:spcPct val="0"/>
        </a:spcAft>
        <a:buFont typeface="Arial" charset="0"/>
        <a:buChar char="–"/>
        <a:defRPr>
          <a:solidFill>
            <a:schemeClr val="tx1"/>
          </a:solidFill>
          <a:latin typeface="+mn-lt"/>
        </a:defRPr>
      </a:lvl7pPr>
      <a:lvl8pPr marL="3543300" indent="-342900" algn="l" rtl="0" fontAlgn="base">
        <a:spcBef>
          <a:spcPct val="20000"/>
        </a:spcBef>
        <a:spcAft>
          <a:spcPct val="0"/>
        </a:spcAft>
        <a:buFont typeface="Arial" charset="0"/>
        <a:buChar char="–"/>
        <a:defRPr>
          <a:solidFill>
            <a:schemeClr val="tx1"/>
          </a:solidFill>
          <a:latin typeface="+mn-lt"/>
        </a:defRPr>
      </a:lvl8pPr>
      <a:lvl9pPr marL="4000500" indent="-342900" algn="l" rtl="0" fontAlgn="base">
        <a:spcBef>
          <a:spcPct val="20000"/>
        </a:spcBef>
        <a:spcAft>
          <a:spcPct val="0"/>
        </a:spcAft>
        <a:buFont typeface="Arial" charset="0"/>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074" name="Picture 7" descr="グラデ表紙用"/>
          <p:cNvPicPr>
            <a:picLocks noChangeAspect="1" noChangeArrowheads="1"/>
          </p:cNvPicPr>
          <p:nvPr/>
        </p:nvPicPr>
        <p:blipFill>
          <a:blip r:embed="rId13" cstate="print"/>
          <a:srcRect/>
          <a:stretch>
            <a:fillRect/>
          </a:stretch>
        </p:blipFill>
        <p:spPr bwMode="auto">
          <a:xfrm>
            <a:off x="-1588" y="3502025"/>
            <a:ext cx="9148763" cy="3355975"/>
          </a:xfrm>
          <a:prstGeom prst="rect">
            <a:avLst/>
          </a:prstGeom>
          <a:noFill/>
          <a:ln w="9525">
            <a:noFill/>
            <a:miter lim="800000"/>
            <a:headEnd/>
            <a:tailEnd/>
          </a:ln>
        </p:spPr>
      </p:pic>
      <p:pic>
        <p:nvPicPr>
          <p:cNvPr id="3075" name="Picture 8" descr="Rene_logo"/>
          <p:cNvPicPr>
            <a:picLocks noChangeAspect="1" noChangeArrowheads="1"/>
          </p:cNvPicPr>
          <p:nvPr/>
        </p:nvPicPr>
        <p:blipFill>
          <a:blip r:embed="rId14" cstate="print"/>
          <a:srcRect/>
          <a:stretch>
            <a:fillRect/>
          </a:stretch>
        </p:blipFill>
        <p:spPr bwMode="auto">
          <a:xfrm>
            <a:off x="3309938" y="2924175"/>
            <a:ext cx="2519362" cy="434975"/>
          </a:xfrm>
          <a:prstGeom prst="rect">
            <a:avLst/>
          </a:prstGeom>
          <a:noFill/>
          <a:ln w="9525">
            <a:noFill/>
            <a:miter lim="800000"/>
            <a:headEnd/>
            <a:tailEnd/>
          </a:ln>
        </p:spPr>
      </p:pic>
      <p:sp>
        <p:nvSpPr>
          <p:cNvPr id="3076" name="Text Box 9"/>
          <p:cNvSpPr txBox="1">
            <a:spLocks noChangeArrowheads="1"/>
          </p:cNvSpPr>
          <p:nvPr/>
        </p:nvSpPr>
        <p:spPr bwMode="white">
          <a:xfrm>
            <a:off x="468313" y="6257925"/>
            <a:ext cx="82073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defRPr/>
            </a:pPr>
            <a:r>
              <a:rPr kumimoji="1" lang="en-US" altLang="ja-JP" sz="1400" smtClean="0">
                <a:solidFill>
                  <a:schemeClr val="bg1"/>
                </a:solidFill>
                <a:latin typeface="Verdana" pitchFamily="34" charset="0"/>
                <a:ea typeface="ＭＳ Ｐゴシック" pitchFamily="34" charset="-128"/>
              </a:rPr>
              <a:t>Renesas Mobile Corporation</a:t>
            </a:r>
          </a:p>
        </p:txBody>
      </p:sp>
      <p:sp>
        <p:nvSpPr>
          <p:cNvPr id="135173" name="Rectangle 5"/>
          <p:cNvSpPr>
            <a:spLocks noGrp="1" noChangeArrowheads="1"/>
          </p:cNvSpPr>
          <p:nvPr>
            <p:ph type="ftr" sz="quarter" idx="3"/>
          </p:nvPr>
        </p:nvSpPr>
        <p:spPr bwMode="white">
          <a:xfrm>
            <a:off x="2476500" y="6507163"/>
            <a:ext cx="4186238" cy="2841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900">
                <a:solidFill>
                  <a:schemeClr val="bg1"/>
                </a:solidFill>
                <a:latin typeface="Verdana" pitchFamily="34" charset="0"/>
                <a:ea typeface="ＭＳ Ｐゴシック" pitchFamily="34" charset="-128"/>
              </a:defRPr>
            </a:lvl1pPr>
          </a:lstStyle>
          <a:p>
            <a:endParaRPr lang="en-US" altLang="ja-JP" dirty="0"/>
          </a:p>
        </p:txBody>
      </p:sp>
    </p:spTree>
  </p:cSld>
  <p:clrMap bg1="lt1" tx1="dk1" bg2="lt2" tx2="dk2" accent1="accent1" accent2="accent2" accent3="accent3" accent4="accent4" accent5="accent5" accent6="accent6" hlink="hlink" folHlink="folHlink"/>
  <p:sldLayoutIdLst>
    <p:sldLayoutId id="2147484495" r:id="rId1"/>
    <p:sldLayoutId id="2147484496" r:id="rId2"/>
    <p:sldLayoutId id="2147484497" r:id="rId3"/>
    <p:sldLayoutId id="2147484498" r:id="rId4"/>
    <p:sldLayoutId id="2147484499" r:id="rId5"/>
    <p:sldLayoutId id="2147484500" r:id="rId6"/>
    <p:sldLayoutId id="2147484501" r:id="rId7"/>
    <p:sldLayoutId id="2147484502" r:id="rId8"/>
    <p:sldLayoutId id="2147484503" r:id="rId9"/>
    <p:sldLayoutId id="2147484504" r:id="rId10"/>
    <p:sldLayoutId id="2147484505" r:id="rId11"/>
  </p:sldLayoutIdLst>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7" descr="textpage_blue_belt"/>
          <p:cNvPicPr>
            <a:picLocks noChangeAspect="1" noChangeArrowheads="1"/>
          </p:cNvPicPr>
          <p:nvPr/>
        </p:nvPicPr>
        <p:blipFill>
          <a:blip r:embed="rId13" cstate="print"/>
          <a:srcRect/>
          <a:stretch>
            <a:fillRect/>
          </a:stretch>
        </p:blipFill>
        <p:spPr bwMode="auto">
          <a:xfrm>
            <a:off x="0" y="6492875"/>
            <a:ext cx="9144000" cy="365125"/>
          </a:xfrm>
          <a:prstGeom prst="rect">
            <a:avLst/>
          </a:prstGeom>
          <a:noFill/>
          <a:ln w="9525">
            <a:noFill/>
            <a:miter lim="800000"/>
            <a:headEnd/>
            <a:tailEnd/>
          </a:ln>
        </p:spPr>
      </p:pic>
      <p:sp>
        <p:nvSpPr>
          <p:cNvPr id="1027" name="Rectangle 2"/>
          <p:cNvSpPr>
            <a:spLocks noGrp="1" noChangeArrowheads="1"/>
          </p:cNvSpPr>
          <p:nvPr>
            <p:ph type="title"/>
          </p:nvPr>
        </p:nvSpPr>
        <p:spPr bwMode="auto">
          <a:xfrm>
            <a:off x="457200" y="274638"/>
            <a:ext cx="8364538" cy="446087"/>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ja-JP" dirty="0" smtClean="0"/>
              <a:t>Click to edit Master title style</a:t>
            </a:r>
          </a:p>
        </p:txBody>
      </p:sp>
      <p:sp>
        <p:nvSpPr>
          <p:cNvPr id="1028" name="Rectangle 3"/>
          <p:cNvSpPr>
            <a:spLocks noGrp="1" noChangeArrowheads="1"/>
          </p:cNvSpPr>
          <p:nvPr>
            <p:ph type="body" idx="1"/>
          </p:nvPr>
        </p:nvSpPr>
        <p:spPr bwMode="auto">
          <a:xfrm>
            <a:off x="457200" y="977900"/>
            <a:ext cx="8364538" cy="51101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dirty="0" smtClean="0"/>
              <a:t>Click to edit Master text styles</a:t>
            </a:r>
          </a:p>
          <a:p>
            <a:pPr lvl="1"/>
            <a:r>
              <a:rPr lang="en-US" altLang="ja-JP" dirty="0" smtClean="0"/>
              <a:t>Second level</a:t>
            </a:r>
          </a:p>
          <a:p>
            <a:pPr lvl="2"/>
            <a:r>
              <a:rPr lang="en-US" altLang="ja-JP" dirty="0" smtClean="0"/>
              <a:t>Third level</a:t>
            </a:r>
          </a:p>
          <a:p>
            <a:pPr lvl="3"/>
            <a:r>
              <a:rPr lang="en-US" altLang="ja-JP" dirty="0" smtClean="0"/>
              <a:t>Fourth level</a:t>
            </a:r>
          </a:p>
          <a:p>
            <a:pPr lvl="4"/>
            <a:r>
              <a:rPr lang="en-US" altLang="ja-JP" dirty="0" smtClean="0"/>
              <a:t>Fifth level</a:t>
            </a:r>
          </a:p>
        </p:txBody>
      </p:sp>
      <p:sp>
        <p:nvSpPr>
          <p:cNvPr id="1030" name="Rectangle 6"/>
          <p:cNvSpPr>
            <a:spLocks noGrp="1" noChangeArrowheads="1"/>
          </p:cNvSpPr>
          <p:nvPr>
            <p:ph type="sldNum" sz="quarter" idx="4"/>
          </p:nvPr>
        </p:nvSpPr>
        <p:spPr bwMode="white">
          <a:xfrm>
            <a:off x="0" y="6589713"/>
            <a:ext cx="420688" cy="219075"/>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200">
                <a:solidFill>
                  <a:schemeClr val="bg1"/>
                </a:solidFill>
                <a:latin typeface="Verdana" pitchFamily="34" charset="0"/>
                <a:ea typeface="ＭＳ Ｐゴシック" pitchFamily="34" charset="-128"/>
              </a:defRPr>
            </a:lvl1pPr>
          </a:lstStyle>
          <a:p>
            <a:fld id="{99053809-F4F8-4493-A933-4C06EF82E773}" type="slidenum">
              <a:rPr lang="ja-JP" altLang="en-US">
                <a:solidFill>
                  <a:prstClr val="white"/>
                </a:solidFill>
              </a:rPr>
              <a:pPr/>
              <a:t>‹#›</a:t>
            </a:fld>
            <a:endParaRPr lang="en-US" altLang="ja-JP">
              <a:solidFill>
                <a:prstClr val="white"/>
              </a:solidFill>
            </a:endParaRPr>
          </a:p>
        </p:txBody>
      </p:sp>
      <p:pic>
        <p:nvPicPr>
          <p:cNvPr id="2" name="Picture 8" descr="本文_中扉用_オビ"/>
          <p:cNvPicPr>
            <a:picLocks noChangeArrowheads="1"/>
          </p:cNvPicPr>
          <p:nvPr/>
        </p:nvPicPr>
        <p:blipFill>
          <a:blip r:embed="rId14" cstate="print"/>
          <a:srcRect/>
          <a:stretch>
            <a:fillRect/>
          </a:stretch>
        </p:blipFill>
        <p:spPr bwMode="auto">
          <a:xfrm>
            <a:off x="0" y="0"/>
            <a:ext cx="250825" cy="981075"/>
          </a:xfrm>
          <a:prstGeom prst="rect">
            <a:avLst/>
          </a:prstGeom>
          <a:noFill/>
          <a:ln w="9525">
            <a:noFill/>
            <a:miter lim="800000"/>
            <a:headEnd/>
            <a:tailEnd/>
          </a:ln>
        </p:spPr>
      </p:pic>
      <p:sp>
        <p:nvSpPr>
          <p:cNvPr id="1031" name="Rectangle 10"/>
          <p:cNvSpPr>
            <a:spLocks noChangeArrowheads="1"/>
          </p:cNvSpPr>
          <p:nvPr/>
        </p:nvSpPr>
        <p:spPr bwMode="white">
          <a:xfrm>
            <a:off x="3238500" y="6564313"/>
            <a:ext cx="4138613" cy="276225"/>
          </a:xfrm>
          <a:prstGeom prst="rect">
            <a:avLst/>
          </a:prstGeom>
          <a:noFill/>
          <a:ln w="9525">
            <a:noFill/>
            <a:miter lim="800000"/>
            <a:headEnd/>
            <a:tailEnd/>
          </a:ln>
        </p:spPr>
        <p:txBody>
          <a:bodyPr/>
          <a:lstStyle/>
          <a:p>
            <a:r>
              <a:rPr kumimoji="1" lang="ja-JP" altLang="en-US" sz="900" dirty="0">
                <a:solidFill>
                  <a:prstClr val="white"/>
                </a:solidFill>
                <a:latin typeface="Verdana" pitchFamily="34" charset="0"/>
                <a:ea typeface="ＭＳ Ｐゴシック" pitchFamily="34" charset="-128"/>
              </a:rPr>
              <a:t>© </a:t>
            </a:r>
            <a:r>
              <a:rPr kumimoji="1" lang="ja-JP" altLang="en-US" sz="900" dirty="0" smtClean="0">
                <a:solidFill>
                  <a:prstClr val="white"/>
                </a:solidFill>
                <a:latin typeface="Verdana" pitchFamily="34" charset="0"/>
                <a:ea typeface="ＭＳ Ｐゴシック" pitchFamily="34" charset="-128"/>
              </a:rPr>
              <a:t>201</a:t>
            </a:r>
            <a:r>
              <a:rPr kumimoji="1" lang="en-US" altLang="ja-JP" sz="900" dirty="0" smtClean="0">
                <a:solidFill>
                  <a:prstClr val="white"/>
                </a:solidFill>
                <a:latin typeface="Verdana" pitchFamily="34" charset="0"/>
                <a:ea typeface="ＭＳ Ｐゴシック" pitchFamily="34" charset="-128"/>
              </a:rPr>
              <a:t>2</a:t>
            </a:r>
            <a:r>
              <a:rPr kumimoji="1" lang="ja-JP" altLang="en-US" sz="900" dirty="0" smtClean="0">
                <a:solidFill>
                  <a:prstClr val="white"/>
                </a:solidFill>
                <a:latin typeface="Verdana" pitchFamily="34" charset="0"/>
                <a:ea typeface="ＭＳ Ｐゴシック" pitchFamily="34" charset="-128"/>
              </a:rPr>
              <a:t> </a:t>
            </a:r>
            <a:r>
              <a:rPr kumimoji="1" lang="ja-JP" altLang="en-US" sz="900" dirty="0">
                <a:solidFill>
                  <a:prstClr val="white"/>
                </a:solidFill>
                <a:latin typeface="Verdana" pitchFamily="34" charset="0"/>
                <a:ea typeface="ＭＳ Ｐゴシック" pitchFamily="34" charset="-128"/>
              </a:rPr>
              <a:t>Renesas Mobile Corporation. All rights reserved.</a:t>
            </a:r>
            <a:endParaRPr kumimoji="1" lang="en-US" altLang="ja-JP" sz="900" dirty="0">
              <a:solidFill>
                <a:prstClr val="white"/>
              </a:solidFill>
              <a:latin typeface="Verdana" pitchFamily="34" charset="0"/>
              <a:ea typeface="ＭＳ Ｐゴシック" pitchFamily="34" charset="-128"/>
            </a:endParaRPr>
          </a:p>
        </p:txBody>
      </p:sp>
      <p:sp>
        <p:nvSpPr>
          <p:cNvPr id="1032" name="Rectangle 11"/>
          <p:cNvSpPr>
            <a:spLocks noChangeArrowheads="1"/>
          </p:cNvSpPr>
          <p:nvPr/>
        </p:nvSpPr>
        <p:spPr bwMode="auto">
          <a:xfrm>
            <a:off x="539750" y="6491288"/>
            <a:ext cx="2627313" cy="363537"/>
          </a:xfrm>
          <a:prstGeom prst="rect">
            <a:avLst/>
          </a:prstGeom>
          <a:solidFill>
            <a:schemeClr val="tx1"/>
          </a:solidFill>
          <a:ln w="9525">
            <a:noFill/>
            <a:miter lim="800000"/>
            <a:headEnd/>
            <a:tailEnd/>
          </a:ln>
        </p:spPr>
        <p:txBody>
          <a:bodyPr anchor="ctr"/>
          <a:lstStyle/>
          <a:p>
            <a:pPr algn="ctr"/>
            <a:r>
              <a:rPr kumimoji="1" lang="en-US" altLang="ja-JP" sz="1000">
                <a:solidFill>
                  <a:prstClr val="white"/>
                </a:solidFill>
                <a:latin typeface="Verdana" pitchFamily="34" charset="0"/>
                <a:ea typeface="ＭＳ Ｐゴシック" pitchFamily="34" charset="-128"/>
              </a:rPr>
              <a:t>RENESAS Group CONFIDENTIAL</a:t>
            </a:r>
          </a:p>
        </p:txBody>
      </p:sp>
    </p:spTree>
    <p:extLst>
      <p:ext uri="{BB962C8B-B14F-4D97-AF65-F5344CB8AC3E}">
        <p14:creationId xmlns:p14="http://schemas.microsoft.com/office/powerpoint/2010/main" val="2014860076"/>
      </p:ext>
    </p:extLst>
  </p:cSld>
  <p:clrMap bg1="lt1" tx1="dk1" bg2="lt2" tx2="dk2" accent1="accent1" accent2="accent2" accent3="accent3" accent4="accent4" accent5="accent5" accent6="accent6" hlink="hlink" folHlink="folHlink"/>
  <p:sldLayoutIdLst>
    <p:sldLayoutId id="2147484508" r:id="rId1"/>
    <p:sldLayoutId id="2147484509" r:id="rId2"/>
    <p:sldLayoutId id="2147484510" r:id="rId3"/>
    <p:sldLayoutId id="2147484511" r:id="rId4"/>
    <p:sldLayoutId id="2147484512" r:id="rId5"/>
    <p:sldLayoutId id="2147484513" r:id="rId6"/>
    <p:sldLayoutId id="2147484514" r:id="rId7"/>
    <p:sldLayoutId id="2147484515" r:id="rId8"/>
    <p:sldLayoutId id="2147484516" r:id="rId9"/>
    <p:sldLayoutId id="2147484517" r:id="rId10"/>
    <p:sldLayoutId id="2147484518" r:id="rId11"/>
  </p:sldLayoutIdLst>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1"/>
          </a:solidFill>
          <a:latin typeface="Calibri" pitchFamily="34" charset="0"/>
          <a:ea typeface="+mj-ea"/>
          <a:cs typeface="Calibri" pitchFamily="34" charset="0"/>
        </a:defRPr>
      </a:lvl1pPr>
      <a:lvl2pPr algn="l" rtl="0" eaLnBrk="0" fontAlgn="base" hangingPunct="0">
        <a:spcBef>
          <a:spcPct val="0"/>
        </a:spcBef>
        <a:spcAft>
          <a:spcPct val="0"/>
        </a:spcAft>
        <a:defRPr sz="2400" b="1">
          <a:solidFill>
            <a:schemeClr val="tx2"/>
          </a:solidFill>
          <a:latin typeface="Verdana" pitchFamily="34" charset="0"/>
        </a:defRPr>
      </a:lvl2pPr>
      <a:lvl3pPr algn="l" rtl="0" eaLnBrk="0" fontAlgn="base" hangingPunct="0">
        <a:spcBef>
          <a:spcPct val="0"/>
        </a:spcBef>
        <a:spcAft>
          <a:spcPct val="0"/>
        </a:spcAft>
        <a:defRPr sz="2400" b="1">
          <a:solidFill>
            <a:schemeClr val="tx2"/>
          </a:solidFill>
          <a:latin typeface="Verdana" pitchFamily="34" charset="0"/>
        </a:defRPr>
      </a:lvl3pPr>
      <a:lvl4pPr algn="l" rtl="0" eaLnBrk="0" fontAlgn="base" hangingPunct="0">
        <a:spcBef>
          <a:spcPct val="0"/>
        </a:spcBef>
        <a:spcAft>
          <a:spcPct val="0"/>
        </a:spcAft>
        <a:defRPr sz="2400" b="1">
          <a:solidFill>
            <a:schemeClr val="tx2"/>
          </a:solidFill>
          <a:latin typeface="Verdana" pitchFamily="34" charset="0"/>
        </a:defRPr>
      </a:lvl4pPr>
      <a:lvl5pPr algn="l" rtl="0" eaLnBrk="0" fontAlgn="base" hangingPunct="0">
        <a:spcBef>
          <a:spcPct val="0"/>
        </a:spcBef>
        <a:spcAft>
          <a:spcPct val="0"/>
        </a:spcAft>
        <a:defRPr sz="2400" b="1">
          <a:solidFill>
            <a:schemeClr val="tx2"/>
          </a:solidFill>
          <a:latin typeface="Verdana" pitchFamily="34" charset="0"/>
        </a:defRPr>
      </a:lvl5pPr>
      <a:lvl6pPr marL="457200" algn="l" rtl="0" eaLnBrk="1" fontAlgn="base" hangingPunct="1">
        <a:spcBef>
          <a:spcPct val="0"/>
        </a:spcBef>
        <a:spcAft>
          <a:spcPct val="0"/>
        </a:spcAft>
        <a:defRPr sz="2400" b="1">
          <a:solidFill>
            <a:schemeClr val="tx2"/>
          </a:solidFill>
          <a:latin typeface="Verdana" pitchFamily="34" charset="0"/>
        </a:defRPr>
      </a:lvl6pPr>
      <a:lvl7pPr marL="914400" algn="l" rtl="0" eaLnBrk="1" fontAlgn="base" hangingPunct="1">
        <a:spcBef>
          <a:spcPct val="0"/>
        </a:spcBef>
        <a:spcAft>
          <a:spcPct val="0"/>
        </a:spcAft>
        <a:defRPr sz="2400" b="1">
          <a:solidFill>
            <a:schemeClr val="tx2"/>
          </a:solidFill>
          <a:latin typeface="Verdana" pitchFamily="34" charset="0"/>
        </a:defRPr>
      </a:lvl7pPr>
      <a:lvl8pPr marL="1371600" algn="l" rtl="0" eaLnBrk="1" fontAlgn="base" hangingPunct="1">
        <a:spcBef>
          <a:spcPct val="0"/>
        </a:spcBef>
        <a:spcAft>
          <a:spcPct val="0"/>
        </a:spcAft>
        <a:defRPr sz="2400" b="1">
          <a:solidFill>
            <a:schemeClr val="tx2"/>
          </a:solidFill>
          <a:latin typeface="Verdana" pitchFamily="34" charset="0"/>
        </a:defRPr>
      </a:lvl8pPr>
      <a:lvl9pPr marL="1828800" algn="l" rtl="0" eaLnBrk="1" fontAlgn="base" hangingPunct="1">
        <a:spcBef>
          <a:spcPct val="0"/>
        </a:spcBef>
        <a:spcAft>
          <a:spcPct val="0"/>
        </a:spcAft>
        <a:defRPr sz="2400" b="1">
          <a:solidFill>
            <a:schemeClr val="tx2"/>
          </a:solidFill>
          <a:latin typeface="Verdana" pitchFamily="34" charset="0"/>
        </a:defRPr>
      </a:lvl9pPr>
    </p:titleStyle>
    <p:bodyStyle>
      <a:lvl1pPr marL="342900" indent="-342900" algn="l" rtl="0" eaLnBrk="0" fontAlgn="base" hangingPunct="0">
        <a:spcBef>
          <a:spcPct val="20000"/>
        </a:spcBef>
        <a:spcAft>
          <a:spcPct val="0"/>
        </a:spcAft>
        <a:buClr>
          <a:srgbClr val="002060"/>
        </a:buClr>
        <a:buFont typeface="Wingdings" pitchFamily="2" charset="2"/>
        <a:buChar char="n"/>
        <a:defRPr sz="3200">
          <a:solidFill>
            <a:schemeClr val="tx1"/>
          </a:solidFill>
          <a:latin typeface="Calibri" pitchFamily="34" charset="0"/>
          <a:ea typeface="+mn-ea"/>
          <a:cs typeface="Calibri" pitchFamily="34" charset="0"/>
        </a:defRPr>
      </a:lvl1pPr>
      <a:lvl2pPr marL="742950" indent="-28575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2pPr>
      <a:lvl3pPr marL="11430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3pPr>
      <a:lvl4pPr marL="16002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4pPr>
      <a:lvl5pPr marL="2057400" indent="-228600" algn="l" rtl="0" eaLnBrk="0" fontAlgn="base" hangingPunct="0">
        <a:spcBef>
          <a:spcPct val="20000"/>
        </a:spcBef>
        <a:spcAft>
          <a:spcPct val="0"/>
        </a:spcAft>
        <a:buClr>
          <a:srgbClr val="002060"/>
        </a:buClr>
        <a:buFont typeface="Wingdings" pitchFamily="2" charset="2"/>
        <a:buChar char="n"/>
        <a:defRPr sz="2800">
          <a:solidFill>
            <a:schemeClr val="tx1"/>
          </a:solidFill>
          <a:latin typeface="Calibri" pitchFamily="34" charset="0"/>
          <a:cs typeface="Calibri" pitchFamily="34" charset="0"/>
        </a:defRPr>
      </a:lvl5pPr>
      <a:lvl6pPr marL="2514600" indent="-228600" algn="l" rtl="0" eaLnBrk="1" fontAlgn="base" hangingPunct="1">
        <a:spcBef>
          <a:spcPct val="20000"/>
        </a:spcBef>
        <a:spcAft>
          <a:spcPct val="0"/>
        </a:spcAft>
        <a:buFont typeface="Arial" charset="0"/>
        <a:buChar char="–"/>
        <a:defRPr>
          <a:solidFill>
            <a:schemeClr val="tx1"/>
          </a:solidFill>
          <a:latin typeface="+mn-lt"/>
        </a:defRPr>
      </a:lvl6pPr>
      <a:lvl7pPr marL="2971800" indent="-228600" algn="l" rtl="0" eaLnBrk="1" fontAlgn="base" hangingPunct="1">
        <a:spcBef>
          <a:spcPct val="20000"/>
        </a:spcBef>
        <a:spcAft>
          <a:spcPct val="0"/>
        </a:spcAft>
        <a:buFont typeface="Arial" charset="0"/>
        <a:buChar char="–"/>
        <a:defRPr>
          <a:solidFill>
            <a:schemeClr val="tx1"/>
          </a:solidFill>
          <a:latin typeface="+mn-lt"/>
        </a:defRPr>
      </a:lvl7pPr>
      <a:lvl8pPr marL="3429000" indent="-228600" algn="l" rtl="0" eaLnBrk="1" fontAlgn="base" hangingPunct="1">
        <a:spcBef>
          <a:spcPct val="20000"/>
        </a:spcBef>
        <a:spcAft>
          <a:spcPct val="0"/>
        </a:spcAft>
        <a:buFont typeface="Arial" charset="0"/>
        <a:buChar char="–"/>
        <a:defRPr>
          <a:solidFill>
            <a:schemeClr val="tx1"/>
          </a:solidFill>
          <a:latin typeface="+mn-lt"/>
        </a:defRPr>
      </a:lvl8pPr>
      <a:lvl9pPr marL="3886200" indent="-228600" algn="l" rtl="0" eaLnBrk="1" fontAlgn="base" hangingPunct="1">
        <a:spcBef>
          <a:spcPct val="20000"/>
        </a:spcBef>
        <a:spcAft>
          <a:spcPct val="0"/>
        </a:spcAft>
        <a:buFont typeface="Arial" charset="0"/>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7890" name="Picture 11" descr="textpage_blue_belt"/>
          <p:cNvPicPr>
            <a:picLocks noChangeAspect="1" noChangeArrowheads="1"/>
          </p:cNvPicPr>
          <p:nvPr/>
        </p:nvPicPr>
        <p:blipFill>
          <a:blip r:embed="rId13" cstate="print"/>
          <a:srcRect/>
          <a:stretch>
            <a:fillRect/>
          </a:stretch>
        </p:blipFill>
        <p:spPr bwMode="auto">
          <a:xfrm>
            <a:off x="0" y="6492878"/>
            <a:ext cx="9144000" cy="365125"/>
          </a:xfrm>
          <a:prstGeom prst="rect">
            <a:avLst/>
          </a:prstGeom>
          <a:noFill/>
          <a:ln w="9525">
            <a:noFill/>
            <a:miter lim="800000"/>
            <a:headEnd/>
            <a:tailEnd/>
          </a:ln>
        </p:spPr>
      </p:pic>
      <p:sp>
        <p:nvSpPr>
          <p:cNvPr id="37891" name="Rectangle 3"/>
          <p:cNvSpPr>
            <a:spLocks noGrp="1" noChangeArrowheads="1"/>
          </p:cNvSpPr>
          <p:nvPr>
            <p:ph type="title"/>
          </p:nvPr>
        </p:nvSpPr>
        <p:spPr bwMode="auto">
          <a:xfrm>
            <a:off x="457202" y="274640"/>
            <a:ext cx="8362950" cy="4476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lvl="0"/>
            <a:r>
              <a:rPr lang="ja-JP" altLang="en-US" smtClean="0"/>
              <a:t>マスタ タイトルの書式設定</a:t>
            </a:r>
          </a:p>
        </p:txBody>
      </p:sp>
      <p:sp>
        <p:nvSpPr>
          <p:cNvPr id="37892" name="Rectangle 4"/>
          <p:cNvSpPr>
            <a:spLocks noGrp="1" noChangeArrowheads="1"/>
          </p:cNvSpPr>
          <p:nvPr>
            <p:ph type="body" idx="1"/>
          </p:nvPr>
        </p:nvSpPr>
        <p:spPr bwMode="auto">
          <a:xfrm>
            <a:off x="457202" y="981075"/>
            <a:ext cx="8362950" cy="5111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3077" name="Rectangle 5"/>
          <p:cNvSpPr>
            <a:spLocks noGrp="1" noChangeArrowheads="1"/>
          </p:cNvSpPr>
          <p:nvPr>
            <p:ph type="sldNum" sz="quarter" idx="4"/>
          </p:nvPr>
        </p:nvSpPr>
        <p:spPr bwMode="white">
          <a:xfrm>
            <a:off x="1" y="6588125"/>
            <a:ext cx="417635" cy="215900"/>
          </a:xfrm>
          <a:prstGeom prst="rect">
            <a:avLst/>
          </a:prstGeom>
          <a:noFill/>
          <a:ln>
            <a:noFill/>
          </a:ln>
          <a:effectLst/>
          <a:extLst/>
        </p:spPr>
        <p:txBody>
          <a:bodyPr vert="horz" wrap="square" lIns="0" tIns="0" rIns="0" bIns="0" numCol="1" anchor="t" anchorCtr="0" compatLnSpc="1">
            <a:prstTxWarp prst="textNoShape">
              <a:avLst/>
            </a:prstTxWarp>
          </a:bodyPr>
          <a:lstStyle>
            <a:lvl1pPr algn="r">
              <a:defRPr sz="1200">
                <a:solidFill>
                  <a:srgbClr val="FFFFFF"/>
                </a:solidFill>
                <a:latin typeface="+mn-lt"/>
              </a:defRPr>
            </a:lvl1pPr>
          </a:lstStyle>
          <a:p>
            <a:pPr>
              <a:defRPr/>
            </a:pPr>
            <a:fld id="{4B667131-A75F-464F-BE4A-35B3CD0E665F}" type="slidenum">
              <a:rPr kumimoji="1" lang="en-US" altLang="ja-JP">
                <a:ea typeface="ＭＳ Ｐゴシック" charset="-128"/>
                <a:cs typeface="+mn-cs"/>
              </a:rPr>
              <a:pPr>
                <a:defRPr/>
              </a:pPr>
              <a:t>‹#›</a:t>
            </a:fld>
            <a:endParaRPr kumimoji="1" lang="en-US" altLang="ja-JP">
              <a:ea typeface="ＭＳ Ｐゴシック" charset="-128"/>
              <a:cs typeface="+mn-cs"/>
            </a:endParaRPr>
          </a:p>
        </p:txBody>
      </p:sp>
      <p:sp>
        <p:nvSpPr>
          <p:cNvPr id="3078" name="Rectangle 6"/>
          <p:cNvSpPr>
            <a:spLocks noChangeArrowheads="1"/>
          </p:cNvSpPr>
          <p:nvPr/>
        </p:nvSpPr>
        <p:spPr bwMode="white">
          <a:xfrm>
            <a:off x="474785" y="6581775"/>
            <a:ext cx="4185138" cy="279400"/>
          </a:xfrm>
          <a:prstGeom prst="rect">
            <a:avLst/>
          </a:prstGeom>
          <a:noFill/>
          <a:ln>
            <a:noFill/>
          </a:ln>
          <a:effectLst/>
          <a:extLst/>
        </p:spPr>
        <p:txBody>
          <a:bodyPr/>
          <a:lstStyle/>
          <a:p>
            <a:pPr>
              <a:defRPr/>
            </a:pPr>
            <a:r>
              <a:rPr kumimoji="1" lang="en-US" altLang="ja-JP" sz="900" dirty="0">
                <a:solidFill>
                  <a:srgbClr val="FFFFFF"/>
                </a:solidFill>
                <a:latin typeface="Verdana" pitchFamily="34" charset="0"/>
                <a:ea typeface="ＭＳ Ｐゴシック" charset="-128"/>
                <a:cs typeface="+mn-cs"/>
              </a:rPr>
              <a:t>© 2011 Renesas Solutions Corporation. All rights reserved.</a:t>
            </a:r>
          </a:p>
        </p:txBody>
      </p:sp>
      <p:pic>
        <p:nvPicPr>
          <p:cNvPr id="37895" name="Picture 7" descr="本文_中扉用_オビ"/>
          <p:cNvPicPr>
            <a:picLocks noChangeArrowheads="1"/>
          </p:cNvPicPr>
          <p:nvPr/>
        </p:nvPicPr>
        <p:blipFill>
          <a:blip r:embed="rId14" cstate="print"/>
          <a:srcRect/>
          <a:stretch>
            <a:fillRect/>
          </a:stretch>
        </p:blipFill>
        <p:spPr bwMode="auto">
          <a:xfrm>
            <a:off x="1" y="2"/>
            <a:ext cx="250581" cy="981075"/>
          </a:xfrm>
          <a:prstGeom prst="rect">
            <a:avLst/>
          </a:prstGeom>
          <a:noFill/>
          <a:ln w="9525">
            <a:noFill/>
            <a:miter lim="800000"/>
            <a:headEnd/>
            <a:tailEnd/>
          </a:ln>
        </p:spPr>
      </p:pic>
    </p:spTree>
    <p:extLst>
      <p:ext uri="{BB962C8B-B14F-4D97-AF65-F5344CB8AC3E}">
        <p14:creationId xmlns:p14="http://schemas.microsoft.com/office/powerpoint/2010/main" val="289577488"/>
      </p:ext>
    </p:extLst>
  </p:cSld>
  <p:clrMap bg1="lt1" tx1="dk1" bg2="lt2" tx2="dk2" accent1="accent1" accent2="accent2" accent3="accent3" accent4="accent4" accent5="accent5" accent6="accent6" hlink="hlink" folHlink="folHlink"/>
  <p:sldLayoutIdLst>
    <p:sldLayoutId id="2147484520" r:id="rId1"/>
    <p:sldLayoutId id="2147484521" r:id="rId2"/>
    <p:sldLayoutId id="2147484522" r:id="rId3"/>
    <p:sldLayoutId id="2147484523" r:id="rId4"/>
    <p:sldLayoutId id="2147484524" r:id="rId5"/>
    <p:sldLayoutId id="2147484525" r:id="rId6"/>
    <p:sldLayoutId id="2147484526" r:id="rId7"/>
    <p:sldLayoutId id="2147484527" r:id="rId8"/>
    <p:sldLayoutId id="2147484528" r:id="rId9"/>
    <p:sldLayoutId id="2147484529" r:id="rId10"/>
    <p:sldLayoutId id="2147484530" r:id="rId11"/>
  </p:sldLayoutIdLst>
  <p:timing>
    <p:tnLst>
      <p:par>
        <p:cTn id="1" dur="indefinite" restart="never" nodeType="tmRoot"/>
      </p:par>
    </p:tnLst>
  </p:timing>
  <p:hf hdr="0" ftr="0" dt="0"/>
  <p:txStyles>
    <p:titleStyle>
      <a:lvl1pPr algn="l" rtl="0" eaLnBrk="0" fontAlgn="base" hangingPunct="0">
        <a:lnSpc>
          <a:spcPts val="2800"/>
        </a:lnSpc>
        <a:spcBef>
          <a:spcPct val="0"/>
        </a:spcBef>
        <a:spcAft>
          <a:spcPct val="0"/>
        </a:spcAft>
        <a:defRPr kumimoji="1" sz="2400">
          <a:solidFill>
            <a:schemeClr val="tx2"/>
          </a:solidFill>
          <a:latin typeface="+mj-lt"/>
          <a:ea typeface="+mj-ea"/>
          <a:cs typeface="+mj-cs"/>
        </a:defRPr>
      </a:lvl1pPr>
      <a:lvl2pPr algn="l" rtl="0" eaLnBrk="0" fontAlgn="base" hangingPunct="0">
        <a:lnSpc>
          <a:spcPts val="2800"/>
        </a:lnSpc>
        <a:spcBef>
          <a:spcPct val="0"/>
        </a:spcBef>
        <a:spcAft>
          <a:spcPct val="0"/>
        </a:spcAft>
        <a:defRPr kumimoji="1" sz="2400">
          <a:solidFill>
            <a:schemeClr val="tx2"/>
          </a:solidFill>
          <a:latin typeface="Verdana" pitchFamily="34" charset="0"/>
          <a:ea typeface="HGP創英角ｺﾞｼｯｸUB" pitchFamily="50" charset="-128"/>
        </a:defRPr>
      </a:lvl2pPr>
      <a:lvl3pPr algn="l" rtl="0" eaLnBrk="0" fontAlgn="base" hangingPunct="0">
        <a:lnSpc>
          <a:spcPts val="2800"/>
        </a:lnSpc>
        <a:spcBef>
          <a:spcPct val="0"/>
        </a:spcBef>
        <a:spcAft>
          <a:spcPct val="0"/>
        </a:spcAft>
        <a:defRPr kumimoji="1" sz="2400">
          <a:solidFill>
            <a:schemeClr val="tx2"/>
          </a:solidFill>
          <a:latin typeface="Verdana" pitchFamily="34" charset="0"/>
          <a:ea typeface="HGP創英角ｺﾞｼｯｸUB" pitchFamily="50" charset="-128"/>
        </a:defRPr>
      </a:lvl3pPr>
      <a:lvl4pPr algn="l" rtl="0" eaLnBrk="0" fontAlgn="base" hangingPunct="0">
        <a:lnSpc>
          <a:spcPts val="2800"/>
        </a:lnSpc>
        <a:spcBef>
          <a:spcPct val="0"/>
        </a:spcBef>
        <a:spcAft>
          <a:spcPct val="0"/>
        </a:spcAft>
        <a:defRPr kumimoji="1" sz="2400">
          <a:solidFill>
            <a:schemeClr val="tx2"/>
          </a:solidFill>
          <a:latin typeface="Verdana" pitchFamily="34" charset="0"/>
          <a:ea typeface="HGP創英角ｺﾞｼｯｸUB" pitchFamily="50" charset="-128"/>
        </a:defRPr>
      </a:lvl4pPr>
      <a:lvl5pPr algn="l" rtl="0" eaLnBrk="0" fontAlgn="base" hangingPunct="0">
        <a:lnSpc>
          <a:spcPts val="2800"/>
        </a:lnSpc>
        <a:spcBef>
          <a:spcPct val="0"/>
        </a:spcBef>
        <a:spcAft>
          <a:spcPct val="0"/>
        </a:spcAft>
        <a:defRPr kumimoji="1" sz="2400">
          <a:solidFill>
            <a:schemeClr val="tx2"/>
          </a:solidFill>
          <a:latin typeface="Verdana" pitchFamily="34" charset="0"/>
          <a:ea typeface="HGP創英角ｺﾞｼｯｸUB" pitchFamily="50" charset="-128"/>
        </a:defRPr>
      </a:lvl5pPr>
      <a:lvl6pPr marL="457200" algn="l" rtl="0" eaLnBrk="1" fontAlgn="base" hangingPunct="1">
        <a:lnSpc>
          <a:spcPts val="2800"/>
        </a:lnSpc>
        <a:spcBef>
          <a:spcPct val="0"/>
        </a:spcBef>
        <a:spcAft>
          <a:spcPct val="0"/>
        </a:spcAft>
        <a:defRPr kumimoji="1" sz="2400">
          <a:solidFill>
            <a:schemeClr val="tx2"/>
          </a:solidFill>
          <a:latin typeface="Verdana" pitchFamily="34" charset="0"/>
          <a:ea typeface="HGP創英角ｺﾞｼｯｸUB" pitchFamily="50" charset="-128"/>
        </a:defRPr>
      </a:lvl6pPr>
      <a:lvl7pPr marL="914400" algn="l" rtl="0" eaLnBrk="1" fontAlgn="base" hangingPunct="1">
        <a:lnSpc>
          <a:spcPts val="2800"/>
        </a:lnSpc>
        <a:spcBef>
          <a:spcPct val="0"/>
        </a:spcBef>
        <a:spcAft>
          <a:spcPct val="0"/>
        </a:spcAft>
        <a:defRPr kumimoji="1" sz="2400">
          <a:solidFill>
            <a:schemeClr val="tx2"/>
          </a:solidFill>
          <a:latin typeface="Verdana" pitchFamily="34" charset="0"/>
          <a:ea typeface="HGP創英角ｺﾞｼｯｸUB" pitchFamily="50" charset="-128"/>
        </a:defRPr>
      </a:lvl7pPr>
      <a:lvl8pPr marL="1371600" algn="l" rtl="0" eaLnBrk="1" fontAlgn="base" hangingPunct="1">
        <a:lnSpc>
          <a:spcPts val="2800"/>
        </a:lnSpc>
        <a:spcBef>
          <a:spcPct val="0"/>
        </a:spcBef>
        <a:spcAft>
          <a:spcPct val="0"/>
        </a:spcAft>
        <a:defRPr kumimoji="1" sz="2400">
          <a:solidFill>
            <a:schemeClr val="tx2"/>
          </a:solidFill>
          <a:latin typeface="Verdana" pitchFamily="34" charset="0"/>
          <a:ea typeface="HGP創英角ｺﾞｼｯｸUB" pitchFamily="50" charset="-128"/>
        </a:defRPr>
      </a:lvl8pPr>
      <a:lvl9pPr marL="1828800" algn="l" rtl="0" eaLnBrk="1" fontAlgn="base" hangingPunct="1">
        <a:lnSpc>
          <a:spcPts val="2800"/>
        </a:lnSpc>
        <a:spcBef>
          <a:spcPct val="0"/>
        </a:spcBef>
        <a:spcAft>
          <a:spcPct val="0"/>
        </a:spcAft>
        <a:defRPr kumimoji="1" sz="2400">
          <a:solidFill>
            <a:schemeClr val="tx2"/>
          </a:solidFill>
          <a:latin typeface="Verdana" pitchFamily="34" charset="0"/>
          <a:ea typeface="HGP創英角ｺﾞｼｯｸUB" pitchFamily="50" charset="-128"/>
        </a:defRPr>
      </a:lvl9pPr>
    </p:titleStyle>
    <p:bodyStyle>
      <a:lvl1pPr marL="342900" indent="-342900" algn="l" rtl="0" eaLnBrk="0" fontAlgn="base" hangingPunct="0">
        <a:lnSpc>
          <a:spcPts val="2600"/>
        </a:lnSpc>
        <a:spcBef>
          <a:spcPct val="0"/>
        </a:spcBef>
        <a:spcAft>
          <a:spcPct val="0"/>
        </a:spcAft>
        <a:buClr>
          <a:schemeClr val="hlink"/>
        </a:buClr>
        <a:buFont typeface="Wingdings" pitchFamily="2" charset="2"/>
        <a:buChar char="n"/>
        <a:defRPr kumimoji="1" sz="2000">
          <a:solidFill>
            <a:schemeClr val="tx1"/>
          </a:solidFill>
          <a:latin typeface="+mn-lt"/>
          <a:ea typeface="+mn-ea"/>
          <a:cs typeface="+mn-cs"/>
        </a:defRPr>
      </a:lvl1pPr>
      <a:lvl2pPr marL="742950" indent="-285750" algn="l" rtl="0" eaLnBrk="0" fontAlgn="base" hangingPunct="0">
        <a:lnSpc>
          <a:spcPts val="2600"/>
        </a:lnSpc>
        <a:spcBef>
          <a:spcPct val="0"/>
        </a:spcBef>
        <a:spcAft>
          <a:spcPct val="0"/>
        </a:spcAft>
        <a:buClr>
          <a:schemeClr val="hlink"/>
        </a:buClr>
        <a:buFont typeface="Wingdings" pitchFamily="2" charset="2"/>
        <a:buChar char="l"/>
        <a:defRPr kumimoji="1">
          <a:solidFill>
            <a:schemeClr val="tx1"/>
          </a:solidFill>
          <a:latin typeface="+mn-lt"/>
          <a:ea typeface="+mn-ea"/>
        </a:defRPr>
      </a:lvl2pPr>
      <a:lvl3pPr marL="1143000" indent="-228600" algn="l" rtl="0" eaLnBrk="0" fontAlgn="base" hangingPunct="0">
        <a:lnSpc>
          <a:spcPts val="2600"/>
        </a:lnSpc>
        <a:spcBef>
          <a:spcPct val="0"/>
        </a:spcBef>
        <a:spcAft>
          <a:spcPct val="0"/>
        </a:spcAft>
        <a:buFont typeface="Arial" charset="0"/>
        <a:buChar char="–"/>
        <a:defRPr kumimoji="1">
          <a:solidFill>
            <a:schemeClr val="tx1"/>
          </a:solidFill>
          <a:latin typeface="+mn-lt"/>
          <a:ea typeface="+mn-ea"/>
        </a:defRPr>
      </a:lvl3pPr>
      <a:lvl4pPr marL="1600200" indent="-228600" algn="l" rtl="0" eaLnBrk="0" fontAlgn="base" hangingPunct="0">
        <a:lnSpc>
          <a:spcPts val="2600"/>
        </a:lnSpc>
        <a:spcBef>
          <a:spcPct val="0"/>
        </a:spcBef>
        <a:spcAft>
          <a:spcPct val="0"/>
        </a:spcAft>
        <a:buChar char="–"/>
        <a:defRPr kumimoji="1">
          <a:solidFill>
            <a:schemeClr val="tx1"/>
          </a:solidFill>
          <a:latin typeface="+mn-lt"/>
          <a:ea typeface="+mn-ea"/>
        </a:defRPr>
      </a:lvl4pPr>
      <a:lvl5pPr marL="2057400" indent="-228600" algn="l" rtl="0" eaLnBrk="0" fontAlgn="base" hangingPunct="0">
        <a:lnSpc>
          <a:spcPts val="2600"/>
        </a:lnSpc>
        <a:spcBef>
          <a:spcPct val="0"/>
        </a:spcBef>
        <a:spcAft>
          <a:spcPct val="0"/>
        </a:spcAft>
        <a:buFont typeface="Arial" charset="0"/>
        <a:buChar char="–"/>
        <a:defRPr kumimoji="1">
          <a:solidFill>
            <a:schemeClr val="tx1"/>
          </a:solidFill>
          <a:latin typeface="+mn-lt"/>
          <a:ea typeface="+mn-ea"/>
        </a:defRPr>
      </a:lvl5pPr>
      <a:lvl6pPr marL="2514600" indent="-228600" algn="l" rtl="0" eaLnBrk="1" fontAlgn="base" hangingPunct="1">
        <a:lnSpc>
          <a:spcPts val="2600"/>
        </a:lnSpc>
        <a:spcBef>
          <a:spcPct val="0"/>
        </a:spcBef>
        <a:spcAft>
          <a:spcPct val="0"/>
        </a:spcAft>
        <a:buFont typeface="Arial" charset="0"/>
        <a:buChar char="–"/>
        <a:defRPr kumimoji="1">
          <a:solidFill>
            <a:schemeClr val="tx1"/>
          </a:solidFill>
          <a:latin typeface="+mn-lt"/>
          <a:ea typeface="+mn-ea"/>
        </a:defRPr>
      </a:lvl6pPr>
      <a:lvl7pPr marL="2971800" indent="-228600" algn="l" rtl="0" eaLnBrk="1" fontAlgn="base" hangingPunct="1">
        <a:lnSpc>
          <a:spcPts val="2600"/>
        </a:lnSpc>
        <a:spcBef>
          <a:spcPct val="0"/>
        </a:spcBef>
        <a:spcAft>
          <a:spcPct val="0"/>
        </a:spcAft>
        <a:buFont typeface="Arial" charset="0"/>
        <a:buChar char="–"/>
        <a:defRPr kumimoji="1">
          <a:solidFill>
            <a:schemeClr val="tx1"/>
          </a:solidFill>
          <a:latin typeface="+mn-lt"/>
          <a:ea typeface="+mn-ea"/>
        </a:defRPr>
      </a:lvl7pPr>
      <a:lvl8pPr marL="3429000" indent="-228600" algn="l" rtl="0" eaLnBrk="1" fontAlgn="base" hangingPunct="1">
        <a:lnSpc>
          <a:spcPts val="2600"/>
        </a:lnSpc>
        <a:spcBef>
          <a:spcPct val="0"/>
        </a:spcBef>
        <a:spcAft>
          <a:spcPct val="0"/>
        </a:spcAft>
        <a:buFont typeface="Arial" charset="0"/>
        <a:buChar char="–"/>
        <a:defRPr kumimoji="1">
          <a:solidFill>
            <a:schemeClr val="tx1"/>
          </a:solidFill>
          <a:latin typeface="+mn-lt"/>
          <a:ea typeface="+mn-ea"/>
        </a:defRPr>
      </a:lvl8pPr>
      <a:lvl9pPr marL="3886200" indent="-228600" algn="l" rtl="0" eaLnBrk="1" fontAlgn="base" hangingPunct="1">
        <a:lnSpc>
          <a:spcPts val="2600"/>
        </a:lnSpc>
        <a:spcBef>
          <a:spcPct val="0"/>
        </a:spcBef>
        <a:spcAft>
          <a:spcPct val="0"/>
        </a:spcAft>
        <a:buFont typeface="Arial" charset="0"/>
        <a:buChar char="–"/>
        <a:defRPr kumimoji="1">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 Id="rId9" Type="http://schemas.openxmlformats.org/officeDocument/2006/relationships/image" Target="../media/image25.jpg"/></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hyperlink" Target="http://doc.qt.nokia.com/latest/qt-embeddedlinux-directfb.html" TargetMode="Externa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0.xml"/></Relationships>
</file>

<file path=ppt/slides/_rels/slide28.xml.rels><?xml version="1.0" encoding="UTF-8" standalone="yes"?>
<Relationships xmlns="http://schemas.openxmlformats.org/package/2006/relationships"><Relationship Id="rId3" Type="http://schemas.openxmlformats.org/officeDocument/2006/relationships/hyperlink" Target="http://www.linuxfoundation.org/news-media/announcements/2011/10/linux-foundation-announces-consumer-electronics-long-term-stable-ke" TargetMode="External"/><Relationship Id="rId2" Type="http://schemas.openxmlformats.org/officeDocument/2006/relationships/image" Target="../media/image30.jpeg"/><Relationship Id="rId1" Type="http://schemas.openxmlformats.org/officeDocument/2006/relationships/slideLayout" Target="../slideLayouts/slideLayout17.xml"/><Relationship Id="rId4" Type="http://schemas.openxmlformats.org/officeDocument/2006/relationships/image" Target="../media/image31.jp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7.xml"/><Relationship Id="rId4" Type="http://schemas.openxmlformats.org/officeDocument/2006/relationships/hyperlink" Target="http://elinux.org/images/c/ca/Gregkh-android-presentation-kernel.pdf"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39.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9.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465138" y="2183319"/>
            <a:ext cx="8364537" cy="584775"/>
          </a:xfrm>
        </p:spPr>
        <p:txBody>
          <a:bodyPr/>
          <a:lstStyle/>
          <a:p>
            <a:r>
              <a:rPr lang="en-US" altLang="ja-JP" dirty="0" smtClean="0">
                <a:ea typeface="ＭＳ Ｐゴシック" pitchFamily="34" charset="-128"/>
              </a:rPr>
              <a:t>Upstream</a:t>
            </a:r>
            <a:r>
              <a:rPr lang="ja-JP" altLang="en-US" dirty="0" smtClean="0">
                <a:ea typeface="ＭＳ Ｐゴシック" pitchFamily="34" charset="-128"/>
              </a:rPr>
              <a:t> </a:t>
            </a:r>
            <a:r>
              <a:rPr lang="en-US" altLang="ja-JP" dirty="0" smtClean="0">
                <a:ea typeface="ＭＳ Ｐゴシック" pitchFamily="34" charset="-128"/>
              </a:rPr>
              <a:t>Linux</a:t>
            </a:r>
            <a:r>
              <a:rPr lang="ja-JP" altLang="en-US" dirty="0" smtClean="0">
                <a:ea typeface="ＭＳ Ｐゴシック" pitchFamily="34" charset="-128"/>
              </a:rPr>
              <a:t> </a:t>
            </a:r>
            <a:r>
              <a:rPr lang="en-US" altLang="ja-JP" dirty="0" smtClean="0">
                <a:ea typeface="ＭＳ Ｐゴシック" pitchFamily="34" charset="-128"/>
              </a:rPr>
              <a:t>Development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356526"/>
            <a:ext cx="8364538" cy="446087"/>
          </a:xfrm>
        </p:spPr>
        <p:txBody>
          <a:bodyPr/>
          <a:lstStyle/>
          <a:p>
            <a:r>
              <a:rPr lang="en-US" altLang="ja-JP" dirty="0" smtClean="0">
                <a:ea typeface="ＭＳ Ｐゴシック" pitchFamily="34" charset="-128"/>
              </a:rPr>
              <a:t>Outline</a:t>
            </a:r>
          </a:p>
        </p:txBody>
      </p:sp>
      <p:sp>
        <p:nvSpPr>
          <p:cNvPr id="6147" name="Content Placeholder 2"/>
          <p:cNvSpPr>
            <a:spLocks noGrp="1"/>
          </p:cNvSpPr>
          <p:nvPr>
            <p:ph idx="1"/>
          </p:nvPr>
        </p:nvSpPr>
        <p:spPr>
          <a:xfrm>
            <a:off x="457200" y="1343173"/>
            <a:ext cx="8364538" cy="4462091"/>
          </a:xfrm>
        </p:spPr>
        <p:txBody>
          <a:bodyPr/>
          <a:lstStyle/>
          <a:p>
            <a:pPr marL="0" indent="0"/>
            <a:r>
              <a:rPr lang="en-US" altLang="ja-JP" dirty="0" smtClean="0">
                <a:ea typeface="ＭＳ Ｐゴシック" pitchFamily="34" charset="-128"/>
              </a:rPr>
              <a:t> </a:t>
            </a:r>
            <a:r>
              <a:rPr lang="en-US" altLang="ja-JP" dirty="0">
                <a:ea typeface="ＭＳ Ｐゴシック" pitchFamily="34" charset="-128"/>
              </a:rPr>
              <a:t>Statistics of Linux </a:t>
            </a:r>
            <a:r>
              <a:rPr lang="en-US" altLang="ja-JP" dirty="0" smtClean="0">
                <a:ea typeface="ＭＳ Ｐゴシック" pitchFamily="34" charset="-128"/>
              </a:rPr>
              <a:t>development</a:t>
            </a:r>
          </a:p>
          <a:p>
            <a:pPr marL="0" indent="0"/>
            <a:r>
              <a:rPr lang="en-US" altLang="ja-JP" dirty="0">
                <a:ea typeface="ＭＳ Ｐゴシック" pitchFamily="34" charset="-128"/>
              </a:rPr>
              <a:t> Renesas connection to the upstream</a:t>
            </a:r>
            <a:endParaRPr lang="en-US" altLang="ja-JP" dirty="0" smtClean="0">
              <a:ea typeface="ＭＳ Ｐゴシック" pitchFamily="34" charset="-128"/>
            </a:endParaRPr>
          </a:p>
          <a:p>
            <a:pPr marL="0" indent="0"/>
            <a:r>
              <a:rPr lang="en-US" altLang="ja-JP" dirty="0">
                <a:ea typeface="ＭＳ Ｐゴシック" pitchFamily="34" charset="-128"/>
              </a:rPr>
              <a:t> LTSI : Long Term kernel support initiative</a:t>
            </a:r>
            <a:endParaRPr lang="en-US" altLang="ja-JP" dirty="0" smtClean="0">
              <a:ea typeface="ＭＳ Ｐゴシック" pitchFamily="34" charset="-128"/>
            </a:endParaRPr>
          </a:p>
          <a:p>
            <a:pPr marL="0" indent="0"/>
            <a:r>
              <a:rPr lang="en-US" altLang="ja-JP" dirty="0">
                <a:ea typeface="ＭＳ Ｐゴシック" pitchFamily="34" charset="-128"/>
              </a:rPr>
              <a:t> Resolution of past Android isolation issue </a:t>
            </a:r>
            <a:endParaRPr lang="en-US" altLang="ja-JP" dirty="0" smtClean="0">
              <a:ea typeface="ＭＳ Ｐゴシック" pitchFamily="34" charset="-128"/>
            </a:endParaRPr>
          </a:p>
          <a:p>
            <a:pPr marL="0" indent="0"/>
            <a:r>
              <a:rPr lang="en-US" altLang="ja-JP" dirty="0">
                <a:ea typeface="ＭＳ Ｐゴシック" pitchFamily="34" charset="-128"/>
              </a:rPr>
              <a:t> Runtime PM (Power Management) </a:t>
            </a:r>
            <a:r>
              <a:rPr lang="en-US" altLang="ja-JP" dirty="0" smtClean="0">
                <a:ea typeface="ＭＳ Ｐゴシック" pitchFamily="34" charset="-128"/>
              </a:rPr>
              <a:t>update</a:t>
            </a:r>
          </a:p>
          <a:p>
            <a:pPr marL="0" indent="0"/>
            <a:r>
              <a:rPr lang="en-US" altLang="ja-JP" dirty="0" smtClean="0">
                <a:ea typeface="ＭＳ Ｐゴシック" pitchFamily="34" charset="-128"/>
              </a:rPr>
              <a:t> ARM </a:t>
            </a:r>
            <a:r>
              <a:rPr lang="en-US" altLang="ja-JP" dirty="0">
                <a:ea typeface="ＭＳ Ｐゴシック" pitchFamily="34" charset="-128"/>
              </a:rPr>
              <a:t>Linux </a:t>
            </a:r>
            <a:r>
              <a:rPr lang="en-US" altLang="ja-JP" dirty="0" smtClean="0">
                <a:ea typeface="ＭＳ Ｐゴシック" pitchFamily="34" charset="-128"/>
              </a:rPr>
              <a:t>updates</a:t>
            </a:r>
          </a:p>
          <a:p>
            <a:pPr marL="0" indent="0"/>
            <a:r>
              <a:rPr lang="en-US" altLang="ja-JP" dirty="0">
                <a:ea typeface="ＭＳ Ｐゴシック" pitchFamily="34" charset="-128"/>
              </a:rPr>
              <a:t> </a:t>
            </a:r>
            <a:r>
              <a:rPr lang="en-US" altLang="ja-JP" dirty="0" smtClean="0">
                <a:ea typeface="ＭＳ Ｐゴシック" pitchFamily="34" charset="-128"/>
              </a:rPr>
              <a:t>Conclusion</a:t>
            </a:r>
          </a:p>
          <a:p>
            <a:pPr marL="0" indent="0"/>
            <a:endParaRPr lang="en-US" altLang="ja-JP" dirty="0" smtClean="0">
              <a:ea typeface="ＭＳ Ｐゴシック" pitchFamily="34" charset="-128"/>
            </a:endParaRPr>
          </a:p>
          <a:p>
            <a:pPr marL="0" indent="0">
              <a:buFont typeface="Wingdings" pitchFamily="2" charset="2"/>
              <a:buNone/>
            </a:pPr>
            <a:endParaRPr lang="en-US" altLang="ja-JP" dirty="0" smtClean="0">
              <a:ea typeface="ＭＳ Ｐゴシック" pitchFamily="34" charset="-128"/>
            </a:endParaRPr>
          </a:p>
          <a:p>
            <a:pPr marL="0" indent="0">
              <a:buFont typeface="Wingdings" pitchFamily="2" charset="2"/>
              <a:buNone/>
            </a:pPr>
            <a:endParaRPr lang="en-US" altLang="ja-JP" dirty="0" smtClean="0">
              <a:ea typeface="ＭＳ Ｐゴシック" pitchFamily="34" charset="-128"/>
            </a:endParaRPr>
          </a:p>
          <a:p>
            <a:pPr marL="0" indent="0"/>
            <a:endParaRPr lang="en-US" altLang="ja-JP"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CA112844-3901-4A09-8D6F-3BFA9BA081EC}" type="slidenum">
              <a:rPr lang="ja-JP" altLang="en-US"/>
              <a:pPr/>
              <a:t>2</a:t>
            </a:fld>
            <a:endParaRPr lang="en-US" altLang="ja-JP"/>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660463" y="2868679"/>
            <a:ext cx="7772400" cy="1077218"/>
          </a:xfrm>
        </p:spPr>
        <p:txBody>
          <a:bodyPr/>
          <a:lstStyle/>
          <a:p>
            <a:r>
              <a:rPr lang="en-US" altLang="ja-JP" dirty="0" smtClean="0">
                <a:ea typeface="ＭＳ Ｐゴシック" pitchFamily="34" charset="-128"/>
              </a:rPr>
              <a:t>[ prologue ]  Statistics of Linux development </a:t>
            </a:r>
            <a:br>
              <a:rPr lang="en-US" altLang="ja-JP" dirty="0" smtClean="0">
                <a:ea typeface="ＭＳ Ｐゴシック" pitchFamily="34" charset="-128"/>
              </a:rPr>
            </a:br>
            <a:endParaRPr lang="en-US" altLang="ja-JP"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CD9FB0A2-B99F-4707-B422-C89F8E911A65}" type="slidenum">
              <a:rPr lang="ja-JP" altLang="en-US"/>
              <a:pPr/>
              <a:t>3</a:t>
            </a:fld>
            <a:endParaRPr lang="en-US" altLang="ja-JP"/>
          </a:p>
        </p:txBody>
      </p:sp>
      <p:sp>
        <p:nvSpPr>
          <p:cNvPr id="5" name="テキスト ボックス 4"/>
          <p:cNvSpPr txBox="1"/>
          <p:nvPr/>
        </p:nvSpPr>
        <p:spPr>
          <a:xfrm>
            <a:off x="471312" y="4135432"/>
            <a:ext cx="8280920" cy="1118255"/>
          </a:xfrm>
          <a:prstGeom prst="rect">
            <a:avLst/>
          </a:prstGeom>
          <a:noFill/>
        </p:spPr>
        <p:txBody>
          <a:bodyPr wrap="square" rtlCol="0">
            <a:spAutoFit/>
          </a:bodyPr>
          <a:lstStyle/>
          <a:p>
            <a:pPr>
              <a:lnSpc>
                <a:spcPts val="2000"/>
              </a:lnSpc>
            </a:pPr>
            <a:r>
              <a:rPr kumimoji="1" lang="en-US" altLang="ja-JP" sz="2000" i="1" dirty="0" smtClean="0">
                <a:latin typeface="Calibri" pitchFamily="34" charset="0"/>
                <a:cs typeface="Calibri" pitchFamily="34" charset="0"/>
              </a:rPr>
              <a:t>Renesas </a:t>
            </a:r>
            <a:r>
              <a:rPr kumimoji="1" lang="en-US" altLang="ja-JP" sz="2000" i="1" dirty="0">
                <a:latin typeface="Calibri" pitchFamily="34" charset="0"/>
                <a:cs typeface="Calibri" pitchFamily="34" charset="0"/>
              </a:rPr>
              <a:t>has been major contributor to the Linux and other opensource (=OSS) upstream development. For this reason we believe we can </a:t>
            </a:r>
            <a:r>
              <a:rPr kumimoji="1" lang="en-US" altLang="ja-JP" sz="2000" i="1" dirty="0" smtClean="0">
                <a:latin typeface="Calibri" pitchFamily="34" charset="0"/>
                <a:cs typeface="Calibri" pitchFamily="34" charset="0"/>
              </a:rPr>
              <a:t>provide the best solution to utilize latest </a:t>
            </a:r>
            <a:r>
              <a:rPr kumimoji="1" lang="en-US" altLang="ja-JP" sz="2000" i="1" dirty="0">
                <a:latin typeface="Calibri" pitchFamily="34" charset="0"/>
                <a:cs typeface="Calibri" pitchFamily="34" charset="0"/>
              </a:rPr>
              <a:t>opensource </a:t>
            </a:r>
            <a:r>
              <a:rPr kumimoji="1" lang="en-US" altLang="ja-JP" sz="2000" i="1" dirty="0" smtClean="0">
                <a:latin typeface="Calibri" pitchFamily="34" charset="0"/>
                <a:cs typeface="Calibri" pitchFamily="34" charset="0"/>
              </a:rPr>
              <a:t>resources to make competitive consumer product with the most advanced SoC.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43552" y="370174"/>
            <a:ext cx="8364538" cy="446087"/>
          </a:xfrm>
        </p:spPr>
        <p:txBody>
          <a:bodyPr/>
          <a:lstStyle/>
          <a:p>
            <a:r>
              <a:rPr kumimoji="1" lang="en-US" altLang="ja-JP" dirty="0" smtClean="0"/>
              <a:t>Linux is good, but so different from </a:t>
            </a:r>
            <a:r>
              <a:rPr kumimoji="1" lang="en-US" altLang="ja-JP" dirty="0"/>
              <a:t>RTOS</a:t>
            </a:r>
            <a:r>
              <a:rPr kumimoji="1" lang="en-US" altLang="ja-JP" dirty="0" smtClean="0"/>
              <a:t> </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4</a:t>
            </a:fld>
            <a:endParaRPr lang="en-US" altLang="ja-JP"/>
          </a:p>
        </p:txBody>
      </p:sp>
      <p:graphicFrame>
        <p:nvGraphicFramePr>
          <p:cNvPr id="5" name="表 4"/>
          <p:cNvGraphicFramePr>
            <a:graphicFrameLocks noGrp="1"/>
          </p:cNvGraphicFramePr>
          <p:nvPr>
            <p:extLst>
              <p:ext uri="{D42A27DB-BD31-4B8C-83A1-F6EECF244321}">
                <p14:modId xmlns:p14="http://schemas.microsoft.com/office/powerpoint/2010/main" val="3538617951"/>
              </p:ext>
            </p:extLst>
          </p:nvPr>
        </p:nvGraphicFramePr>
        <p:xfrm>
          <a:off x="251520" y="1272952"/>
          <a:ext cx="8580562" cy="4388293"/>
        </p:xfrm>
        <a:graphic>
          <a:graphicData uri="http://schemas.openxmlformats.org/drawingml/2006/table">
            <a:tbl>
              <a:tblPr firstRow="1" bandRow="1">
                <a:tableStyleId>{5C22544A-7EE6-4342-B048-85BDC9FD1C3A}</a:tableStyleId>
              </a:tblPr>
              <a:tblGrid>
                <a:gridCol w="4290281"/>
                <a:gridCol w="4290281"/>
              </a:tblGrid>
              <a:tr h="626899">
                <a:tc>
                  <a:txBody>
                    <a:bodyPr/>
                    <a:lstStyle/>
                    <a:p>
                      <a:pPr algn="ctr"/>
                      <a:r>
                        <a:rPr kumimoji="1" lang="en-US" altLang="ja-JP" sz="2800" dirty="0" smtClean="0">
                          <a:latin typeface="Calibri" pitchFamily="34" charset="0"/>
                          <a:cs typeface="Calibri" pitchFamily="34" charset="0"/>
                        </a:rPr>
                        <a:t>RTOS</a:t>
                      </a:r>
                      <a:endParaRPr kumimoji="1" lang="ja-JP" altLang="en-US" sz="2800" dirty="0">
                        <a:latin typeface="Calibri" pitchFamily="34" charset="0"/>
                        <a:cs typeface="Calibri" pitchFamily="34" charset="0"/>
                      </a:endParaRPr>
                    </a:p>
                  </a:txBody>
                  <a:tcPr/>
                </a:tc>
                <a:tc>
                  <a:txBody>
                    <a:bodyPr/>
                    <a:lstStyle/>
                    <a:p>
                      <a:pPr algn="ctr"/>
                      <a:r>
                        <a:rPr kumimoji="1" lang="en-US" altLang="ja-JP" sz="2800" smtClean="0">
                          <a:latin typeface="Calibri" pitchFamily="34" charset="0"/>
                          <a:cs typeface="Calibri" pitchFamily="34" charset="0"/>
                        </a:rPr>
                        <a:t>Linux</a:t>
                      </a:r>
                      <a:endParaRPr kumimoji="1" lang="ja-JP" altLang="en-US" sz="2800" dirty="0">
                        <a:latin typeface="Calibri" pitchFamily="34" charset="0"/>
                        <a:cs typeface="Calibri" pitchFamily="34" charset="0"/>
                      </a:endParaRPr>
                    </a:p>
                  </a:txBody>
                  <a:tcPr/>
                </a:tc>
              </a:tr>
              <a:tr h="626899">
                <a:tc>
                  <a:txBody>
                    <a:bodyPr/>
                    <a:lstStyle/>
                    <a:p>
                      <a:pPr algn="ctr"/>
                      <a:r>
                        <a:rPr kumimoji="1" lang="en-US" altLang="ja-JP" sz="2800" dirty="0" smtClean="0">
                          <a:latin typeface="Calibri" pitchFamily="34" charset="0"/>
                          <a:cs typeface="Calibri" pitchFamily="34" charset="0"/>
                        </a:rPr>
                        <a:t>deterministic</a:t>
                      </a:r>
                      <a:endParaRPr kumimoji="1" lang="ja-JP" altLang="en-US" sz="2800" dirty="0">
                        <a:latin typeface="Calibri" pitchFamily="34" charset="0"/>
                        <a:cs typeface="Calibri" pitchFamily="34" charset="0"/>
                      </a:endParaRPr>
                    </a:p>
                  </a:txBody>
                  <a:tcPr anchor="ctr"/>
                </a:tc>
                <a:tc>
                  <a:txBody>
                    <a:bodyPr/>
                    <a:lstStyle/>
                    <a:p>
                      <a:pPr algn="ctr"/>
                      <a:r>
                        <a:rPr kumimoji="1" lang="en-US" altLang="ja-JP" sz="2800" smtClean="0">
                          <a:latin typeface="Calibri" pitchFamily="34" charset="0"/>
                          <a:cs typeface="Calibri" pitchFamily="34" charset="0"/>
                        </a:rPr>
                        <a:t>heuristics</a:t>
                      </a:r>
                      <a:endParaRPr kumimoji="1" lang="ja-JP" altLang="en-US" sz="2800" dirty="0">
                        <a:latin typeface="Calibri" pitchFamily="34" charset="0"/>
                        <a:cs typeface="Calibri" pitchFamily="34" charset="0"/>
                      </a:endParaRPr>
                    </a:p>
                  </a:txBody>
                  <a:tcPr anchor="ctr"/>
                </a:tc>
              </a:tr>
              <a:tr h="626899">
                <a:tc>
                  <a:txBody>
                    <a:bodyPr/>
                    <a:lstStyle/>
                    <a:p>
                      <a:pPr algn="ctr"/>
                      <a:r>
                        <a:rPr kumimoji="1" lang="en-US" altLang="ja-JP" sz="2800" dirty="0" smtClean="0">
                          <a:latin typeface="Calibri" pitchFamily="34" charset="0"/>
                          <a:cs typeface="Calibri" pitchFamily="34" charset="0"/>
                        </a:rPr>
                        <a:t>static</a:t>
                      </a:r>
                      <a:endParaRPr kumimoji="1" lang="ja-JP" altLang="en-US" sz="2800" dirty="0">
                        <a:latin typeface="Calibri" pitchFamily="34" charset="0"/>
                        <a:cs typeface="Calibri" pitchFamily="34" charset="0"/>
                      </a:endParaRPr>
                    </a:p>
                  </a:txBody>
                  <a:tcPr anchor="ctr"/>
                </a:tc>
                <a:tc>
                  <a:txBody>
                    <a:bodyPr/>
                    <a:lstStyle/>
                    <a:p>
                      <a:pPr algn="ctr"/>
                      <a:r>
                        <a:rPr kumimoji="1" lang="en-US" altLang="ja-JP" sz="2800" smtClean="0">
                          <a:latin typeface="Calibri" pitchFamily="34" charset="0"/>
                          <a:cs typeface="Calibri" pitchFamily="34" charset="0"/>
                        </a:rPr>
                        <a:t>dynamic</a:t>
                      </a:r>
                      <a:endParaRPr kumimoji="1" lang="ja-JP" altLang="en-US" sz="2800" dirty="0">
                        <a:latin typeface="Calibri" pitchFamily="34" charset="0"/>
                        <a:cs typeface="Calibri" pitchFamily="34" charset="0"/>
                      </a:endParaRPr>
                    </a:p>
                  </a:txBody>
                  <a:tcPr anchor="ctr"/>
                </a:tc>
              </a:tr>
              <a:tr h="626899">
                <a:tc>
                  <a:txBody>
                    <a:bodyPr/>
                    <a:lstStyle/>
                    <a:p>
                      <a:pPr algn="ctr"/>
                      <a:r>
                        <a:rPr kumimoji="1" lang="en-US" altLang="ja-JP" sz="2400" dirty="0" smtClean="0">
                          <a:latin typeface="Calibri" pitchFamily="34" charset="0"/>
                          <a:cs typeface="Calibri" pitchFamily="34" charset="0"/>
                        </a:rPr>
                        <a:t>fixed resource allocation</a:t>
                      </a:r>
                      <a:endParaRPr kumimoji="1" lang="ja-JP" altLang="en-US" sz="2400" dirty="0">
                        <a:latin typeface="Calibri" pitchFamily="34" charset="0"/>
                        <a:cs typeface="Calibri" pitchFamily="34" charset="0"/>
                      </a:endParaRPr>
                    </a:p>
                  </a:txBody>
                  <a:tcPr anchor="ctr"/>
                </a:tc>
                <a:tc>
                  <a:txBody>
                    <a:bodyPr/>
                    <a:lstStyle/>
                    <a:p>
                      <a:pPr algn="ctr"/>
                      <a:r>
                        <a:rPr kumimoji="1" lang="en-US" altLang="ja-JP" sz="2400" dirty="0" smtClean="0">
                          <a:latin typeface="Calibri" pitchFamily="34" charset="0"/>
                          <a:cs typeface="Calibri" pitchFamily="34" charset="0"/>
                        </a:rPr>
                        <a:t>flexible resource allocation</a:t>
                      </a:r>
                      <a:endParaRPr kumimoji="1" lang="ja-JP" altLang="en-US" sz="2400" dirty="0">
                        <a:latin typeface="Calibri" pitchFamily="34" charset="0"/>
                        <a:cs typeface="Calibri" pitchFamily="34" charset="0"/>
                      </a:endParaRPr>
                    </a:p>
                  </a:txBody>
                  <a:tcPr anchor="ctr"/>
                </a:tc>
              </a:tr>
              <a:tr h="626899">
                <a:tc>
                  <a:txBody>
                    <a:bodyPr/>
                    <a:lstStyle/>
                    <a:p>
                      <a:pPr algn="ctr"/>
                      <a:r>
                        <a:rPr kumimoji="1" lang="en-US" altLang="ja-JP" sz="2800" smtClean="0">
                          <a:latin typeface="Calibri" pitchFamily="34" charset="0"/>
                          <a:cs typeface="Calibri" pitchFamily="34" charset="0"/>
                        </a:rPr>
                        <a:t>predictable behavior</a:t>
                      </a:r>
                      <a:endParaRPr kumimoji="1" lang="ja-JP" altLang="en-US" sz="2800" dirty="0">
                        <a:latin typeface="Calibri" pitchFamily="34" charset="0"/>
                        <a:cs typeface="Calibri" pitchFamily="34" charset="0"/>
                      </a:endParaRPr>
                    </a:p>
                  </a:txBody>
                  <a:tcPr anchor="ctr"/>
                </a:tc>
                <a:tc>
                  <a:txBody>
                    <a:bodyPr/>
                    <a:lstStyle/>
                    <a:p>
                      <a:pPr algn="ctr"/>
                      <a:r>
                        <a:rPr kumimoji="1" lang="en-US" altLang="ja-JP" sz="2800" dirty="0" smtClean="0">
                          <a:latin typeface="Calibri" pitchFamily="34" charset="0"/>
                          <a:cs typeface="Calibri" pitchFamily="34" charset="0"/>
                        </a:rPr>
                        <a:t>runtime coordination</a:t>
                      </a:r>
                      <a:endParaRPr kumimoji="1" lang="ja-JP" altLang="en-US" sz="2800" dirty="0">
                        <a:latin typeface="Calibri" pitchFamily="34" charset="0"/>
                        <a:cs typeface="Calibri" pitchFamily="34" charset="0"/>
                      </a:endParaRPr>
                    </a:p>
                  </a:txBody>
                  <a:tcPr anchor="ctr"/>
                </a:tc>
              </a:tr>
              <a:tr h="626899">
                <a:tc>
                  <a:txBody>
                    <a:bodyPr/>
                    <a:lstStyle/>
                    <a:p>
                      <a:pPr algn="ctr"/>
                      <a:r>
                        <a:rPr kumimoji="1" lang="en-US" altLang="ja-JP" sz="2800" baseline="0" dirty="0" smtClean="0">
                          <a:latin typeface="Calibri" pitchFamily="34" charset="0"/>
                          <a:cs typeface="Calibri" pitchFamily="34" charset="0"/>
                        </a:rPr>
                        <a:t>real address space</a:t>
                      </a:r>
                      <a:endParaRPr kumimoji="1" lang="ja-JP" altLang="en-US" sz="2800" dirty="0">
                        <a:latin typeface="Calibri" pitchFamily="34" charset="0"/>
                        <a:cs typeface="Calibri" pitchFamily="34" charset="0"/>
                      </a:endParaRPr>
                    </a:p>
                  </a:txBody>
                  <a:tcPr anchor="ctr"/>
                </a:tc>
                <a:tc>
                  <a:txBody>
                    <a:bodyPr/>
                    <a:lstStyle/>
                    <a:p>
                      <a:pPr algn="ctr"/>
                      <a:r>
                        <a:rPr kumimoji="1" lang="en-US" altLang="ja-JP" sz="2800" dirty="0" smtClean="0">
                          <a:latin typeface="Calibri" pitchFamily="34" charset="0"/>
                          <a:cs typeface="Calibri" pitchFamily="34" charset="0"/>
                        </a:rPr>
                        <a:t>virtual</a:t>
                      </a:r>
                      <a:r>
                        <a:rPr kumimoji="1" lang="en-US" altLang="ja-JP" sz="2800" baseline="0" dirty="0" smtClean="0">
                          <a:latin typeface="Calibri" pitchFamily="34" charset="0"/>
                          <a:cs typeface="Calibri" pitchFamily="34" charset="0"/>
                        </a:rPr>
                        <a:t> address space</a:t>
                      </a:r>
                      <a:endParaRPr kumimoji="1" lang="en-US" altLang="ja-JP" sz="2800" dirty="0" smtClean="0">
                        <a:latin typeface="Calibri" pitchFamily="34" charset="0"/>
                        <a:cs typeface="Calibri" pitchFamily="34" charset="0"/>
                      </a:endParaRPr>
                    </a:p>
                  </a:txBody>
                  <a:tcPr anchor="ctr"/>
                </a:tc>
              </a:tr>
              <a:tr h="626899">
                <a:tc>
                  <a:txBody>
                    <a:bodyPr/>
                    <a:lstStyle/>
                    <a:p>
                      <a:pPr algn="ctr"/>
                      <a:r>
                        <a:rPr kumimoji="1" lang="en-US" altLang="ja-JP" sz="2800" dirty="0" smtClean="0">
                          <a:latin typeface="Calibri" pitchFamily="34" charset="0"/>
                          <a:cs typeface="Calibri" pitchFamily="34" charset="0"/>
                        </a:rPr>
                        <a:t>single</a:t>
                      </a:r>
                      <a:r>
                        <a:rPr kumimoji="1" lang="en-US" altLang="ja-JP" sz="2800" baseline="0" dirty="0" smtClean="0">
                          <a:latin typeface="Calibri" pitchFamily="34" charset="0"/>
                          <a:cs typeface="Calibri" pitchFamily="34" charset="0"/>
                        </a:rPr>
                        <a:t> point development</a:t>
                      </a:r>
                      <a:endParaRPr kumimoji="1" lang="ja-JP" altLang="en-US" sz="2400" dirty="0">
                        <a:latin typeface="Calibri" pitchFamily="34" charset="0"/>
                        <a:cs typeface="Calibri" pitchFamily="34" charset="0"/>
                      </a:endParaRPr>
                    </a:p>
                  </a:txBody>
                  <a:tcPr anchor="ctr"/>
                </a:tc>
                <a:tc>
                  <a:txBody>
                    <a:bodyPr/>
                    <a:lstStyle/>
                    <a:p>
                      <a:pPr algn="ctr"/>
                      <a:r>
                        <a:rPr kumimoji="1" lang="en-US" altLang="ja-JP" sz="2800" dirty="0" smtClean="0">
                          <a:latin typeface="Calibri" pitchFamily="34" charset="0"/>
                          <a:cs typeface="Calibri" pitchFamily="34" charset="0"/>
                        </a:rPr>
                        <a:t>distributed</a:t>
                      </a:r>
                      <a:r>
                        <a:rPr kumimoji="1" lang="en-US" altLang="ja-JP" sz="2800" baseline="0" dirty="0" smtClean="0">
                          <a:latin typeface="Calibri" pitchFamily="34" charset="0"/>
                          <a:cs typeface="Calibri" pitchFamily="34" charset="0"/>
                        </a:rPr>
                        <a:t> development</a:t>
                      </a:r>
                      <a:endParaRPr kumimoji="1" lang="en-US" altLang="ja-JP" sz="2800" dirty="0" smtClean="0">
                        <a:latin typeface="Calibri" pitchFamily="34" charset="0"/>
                        <a:cs typeface="Calibri" pitchFamily="34" charset="0"/>
                      </a:endParaRPr>
                    </a:p>
                  </a:txBody>
                  <a:tcPr anchor="ctr"/>
                </a:tc>
              </a:tr>
            </a:tbl>
          </a:graphicData>
        </a:graphic>
      </p:graphicFrame>
      <p:sp>
        <p:nvSpPr>
          <p:cNvPr id="8" name="AutoShape 9"/>
          <p:cNvSpPr>
            <a:spLocks noChangeArrowheads="1"/>
          </p:cNvSpPr>
          <p:nvPr/>
        </p:nvSpPr>
        <p:spPr bwMode="auto">
          <a:xfrm>
            <a:off x="323528" y="5843588"/>
            <a:ext cx="8497316" cy="503237"/>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lvl="0" eaLnBrk="0" hangingPunct="0">
              <a:defRPr/>
            </a:pPr>
            <a:r>
              <a:rPr lang="en-US" altLang="ja-JP" sz="2000" b="0" dirty="0" smtClean="0">
                <a:solidFill>
                  <a:schemeClr val="bg1"/>
                </a:solidFill>
              </a:rPr>
              <a:t> </a:t>
            </a:r>
            <a:r>
              <a:rPr kumimoji="1" lang="en-US" altLang="ja-JP" sz="2000" i="1" kern="0" dirty="0" smtClean="0">
                <a:solidFill>
                  <a:schemeClr val="bg1"/>
                </a:solidFill>
              </a:rPr>
              <a:t>So </a:t>
            </a:r>
            <a:r>
              <a:rPr kumimoji="1" lang="en-US" altLang="ja-JP" sz="2000" i="1" kern="0" dirty="0">
                <a:solidFill>
                  <a:schemeClr val="bg1"/>
                </a:solidFill>
              </a:rPr>
              <a:t>it worth spending sometime for</a:t>
            </a:r>
            <a:r>
              <a:rPr kumimoji="1" lang="ja-JP" altLang="en-US" sz="2000" i="1" kern="0" dirty="0">
                <a:solidFill>
                  <a:schemeClr val="bg1"/>
                </a:solidFill>
              </a:rPr>
              <a:t> </a:t>
            </a:r>
            <a:r>
              <a:rPr kumimoji="1" lang="en-US" altLang="ja-JP" sz="2000" i="1" kern="0" dirty="0">
                <a:solidFill>
                  <a:schemeClr val="bg1"/>
                </a:solidFill>
              </a:rPr>
              <a:t>understanding “Linux” first. </a:t>
            </a:r>
            <a:r>
              <a:rPr kumimoji="1" lang="en-US" altLang="ja-JP" sz="2400" b="1" i="1" kern="0" dirty="0">
                <a:solidFill>
                  <a:schemeClr val="bg1"/>
                </a:solidFill>
              </a:rPr>
              <a:t> </a:t>
            </a:r>
            <a:endParaRPr kumimoji="1" lang="ja-JP" altLang="en-US" sz="2400" b="1" i="1" kern="0"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70174"/>
            <a:ext cx="8364538" cy="446087"/>
          </a:xfrm>
        </p:spPr>
        <p:txBody>
          <a:bodyPr/>
          <a:lstStyle/>
          <a:p>
            <a:pPr lvl="0"/>
            <a:r>
              <a:rPr kumimoji="1" lang="en-US" altLang="ja-JP" dirty="0"/>
              <a:t>We celebrated 20</a:t>
            </a:r>
            <a:r>
              <a:rPr kumimoji="1" lang="en-US" altLang="ja-JP" baseline="30000" dirty="0"/>
              <a:t>th</a:t>
            </a:r>
            <a:r>
              <a:rPr kumimoji="1" lang="en-US" altLang="ja-JP" dirty="0"/>
              <a:t> year anniversary in </a:t>
            </a:r>
            <a:r>
              <a:rPr kumimoji="1" lang="en-US" altLang="ja-JP" dirty="0" smtClean="0"/>
              <a:t>2011</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5</a:t>
            </a:fld>
            <a:endParaRPr lang="en-US" altLang="ja-JP"/>
          </a:p>
        </p:txBody>
      </p:sp>
      <p:pic>
        <p:nvPicPr>
          <p:cNvPr id="3" name="図 1"/>
          <p:cNvPicPr>
            <a:picLocks noChangeAspect="1"/>
          </p:cNvPicPr>
          <p:nvPr/>
        </p:nvPicPr>
        <p:blipFill>
          <a:blip r:embed="rId2" cstate="print"/>
          <a:srcRect/>
          <a:stretch>
            <a:fillRect/>
          </a:stretch>
        </p:blipFill>
        <p:spPr bwMode="auto">
          <a:xfrm>
            <a:off x="6876256" y="3356992"/>
            <a:ext cx="1801812" cy="2709862"/>
          </a:xfrm>
          <a:prstGeom prst="rect">
            <a:avLst/>
          </a:prstGeom>
          <a:noFill/>
          <a:ln w="9525">
            <a:noFill/>
            <a:miter lim="800000"/>
            <a:headEnd/>
            <a:tailEnd/>
          </a:ln>
        </p:spPr>
      </p:pic>
      <p:sp>
        <p:nvSpPr>
          <p:cNvPr id="5" name="タイトル 1"/>
          <p:cNvSpPr txBox="1">
            <a:spLocks/>
          </p:cNvSpPr>
          <p:nvPr/>
        </p:nvSpPr>
        <p:spPr>
          <a:xfrm>
            <a:off x="457200" y="274638"/>
            <a:ext cx="8507288" cy="44608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ja-JP" altLang="en-US" sz="3200" b="1" i="0" u="none" strike="noStrike" kern="0" cap="none" spc="0" normalizeH="0" baseline="0" noProof="0" dirty="0">
              <a:ln>
                <a:noFill/>
              </a:ln>
              <a:solidFill>
                <a:schemeClr val="tx2"/>
              </a:solidFill>
              <a:effectLst/>
              <a:uLnTx/>
              <a:uFillTx/>
              <a:latin typeface="Calibri" pitchFamily="34" charset="0"/>
              <a:ea typeface="+mj-ea"/>
              <a:cs typeface="Calibri" pitchFamily="34" charset="0"/>
            </a:endParaRPr>
          </a:p>
        </p:txBody>
      </p:sp>
      <p:sp>
        <p:nvSpPr>
          <p:cNvPr id="6" name="テキスト ボックス 5"/>
          <p:cNvSpPr txBox="1"/>
          <p:nvPr/>
        </p:nvSpPr>
        <p:spPr>
          <a:xfrm>
            <a:off x="611560" y="1124744"/>
            <a:ext cx="6336704" cy="4801314"/>
          </a:xfrm>
          <a:prstGeom prst="rect">
            <a:avLst/>
          </a:prstGeom>
          <a:noFill/>
        </p:spPr>
        <p:txBody>
          <a:bodyPr wrap="square" rtlCol="0">
            <a:spAutoFit/>
          </a:bodyPr>
          <a:lstStyle/>
          <a:p>
            <a:pPr>
              <a:buClr>
                <a:srgbClr val="0070C0"/>
              </a:buClr>
              <a:buFont typeface="Wingdings" pitchFamily="2" charset="2"/>
              <a:buChar char="n"/>
            </a:pPr>
            <a:r>
              <a:rPr kumimoji="1" lang="en-US" altLang="ja-JP" sz="3600" dirty="0" smtClean="0">
                <a:latin typeface="Verdana" pitchFamily="34" charset="0"/>
              </a:rPr>
              <a:t> </a:t>
            </a:r>
            <a:r>
              <a:rPr kumimoji="1" lang="en-US" altLang="ja-JP" sz="3600" dirty="0" smtClean="0">
                <a:latin typeface="Calibri" pitchFamily="34" charset="0"/>
                <a:cs typeface="Calibri" pitchFamily="34" charset="0"/>
              </a:rPr>
              <a:t>Development statistics</a:t>
            </a:r>
          </a:p>
          <a:p>
            <a:pPr>
              <a:buClr>
                <a:srgbClr val="0070C0"/>
              </a:buClr>
            </a:pPr>
            <a:endParaRPr kumimoji="1" lang="en-US" altLang="ja-JP" dirty="0" smtClean="0">
              <a:latin typeface="Calibri" pitchFamily="34" charset="0"/>
              <a:cs typeface="Calibri" pitchFamily="34" charset="0"/>
            </a:endParaRPr>
          </a:p>
          <a:p>
            <a:pPr lvl="1">
              <a:buClr>
                <a:srgbClr val="0070C0"/>
              </a:buClr>
              <a:buFont typeface="Wingdings" pitchFamily="2" charset="2"/>
              <a:buChar char="n"/>
            </a:pPr>
            <a:r>
              <a:rPr kumimoji="1" lang="en-US" altLang="ja-JP" sz="3600" dirty="0" smtClean="0">
                <a:latin typeface="Calibri" pitchFamily="34" charset="0"/>
                <a:cs typeface="Calibri" pitchFamily="34" charset="0"/>
              </a:rPr>
              <a:t> code size</a:t>
            </a:r>
          </a:p>
          <a:p>
            <a:pPr lvl="1">
              <a:buClr>
                <a:srgbClr val="0070C0"/>
              </a:buClr>
              <a:buFont typeface="Wingdings" pitchFamily="2" charset="2"/>
              <a:buChar char="n"/>
            </a:pPr>
            <a:r>
              <a:rPr kumimoji="1" lang="en-US" altLang="ja-JP" sz="3600" dirty="0" smtClean="0">
                <a:latin typeface="Calibri" pitchFamily="34" charset="0"/>
                <a:cs typeface="Calibri" pitchFamily="34" charset="0"/>
              </a:rPr>
              <a:t> release interval</a:t>
            </a:r>
          </a:p>
          <a:p>
            <a:pPr lvl="1">
              <a:buClr>
                <a:srgbClr val="0070C0"/>
              </a:buClr>
              <a:buFont typeface="Wingdings" pitchFamily="2" charset="2"/>
              <a:buChar char="n"/>
            </a:pPr>
            <a:r>
              <a:rPr kumimoji="1" lang="en-US" altLang="ja-JP" sz="3600" dirty="0" smtClean="0">
                <a:latin typeface="Calibri" pitchFamily="34" charset="0"/>
                <a:cs typeface="Calibri" pitchFamily="34" charset="0"/>
              </a:rPr>
              <a:t> developer size</a:t>
            </a:r>
          </a:p>
          <a:p>
            <a:pPr lvl="1">
              <a:buClr>
                <a:srgbClr val="0070C0"/>
              </a:buClr>
              <a:buFont typeface="Wingdings" pitchFamily="2" charset="2"/>
              <a:buChar char="n"/>
            </a:pPr>
            <a:endParaRPr kumimoji="1" lang="en-US" altLang="ja-JP" sz="3200" dirty="0" smtClean="0">
              <a:latin typeface="Calibri" pitchFamily="34" charset="0"/>
              <a:cs typeface="Calibri" pitchFamily="34" charset="0"/>
            </a:endParaRPr>
          </a:p>
          <a:p>
            <a:pPr>
              <a:buClr>
                <a:srgbClr val="0070C0"/>
              </a:buClr>
              <a:buFont typeface="Wingdings" pitchFamily="2" charset="2"/>
              <a:buChar char="n"/>
            </a:pPr>
            <a:r>
              <a:rPr kumimoji="1" lang="en-US" altLang="ja-JP" sz="3600" dirty="0" smtClean="0">
                <a:latin typeface="Calibri" pitchFamily="34" charset="0"/>
                <a:cs typeface="Calibri" pitchFamily="34" charset="0"/>
              </a:rPr>
              <a:t> Development process</a:t>
            </a:r>
          </a:p>
          <a:p>
            <a:pPr>
              <a:buClr>
                <a:srgbClr val="0070C0"/>
              </a:buClr>
              <a:buFont typeface="Wingdings" pitchFamily="2" charset="2"/>
              <a:buChar char="n"/>
            </a:pPr>
            <a:r>
              <a:rPr kumimoji="1" lang="en-US" altLang="ja-JP" sz="3600" dirty="0" smtClean="0">
                <a:latin typeface="Calibri" pitchFamily="34" charset="0"/>
                <a:cs typeface="Calibri" pitchFamily="34" charset="0"/>
              </a:rPr>
              <a:t> Code Management system</a:t>
            </a:r>
          </a:p>
          <a:p>
            <a:pPr>
              <a:buClr>
                <a:srgbClr val="0070C0"/>
              </a:buClr>
              <a:buFont typeface="Wingdings" pitchFamily="2" charset="2"/>
              <a:buChar char="n"/>
            </a:pPr>
            <a:r>
              <a:rPr kumimoji="1" lang="en-US" altLang="ja-JP" sz="3600" dirty="0" smtClean="0">
                <a:latin typeface="Calibri" pitchFamily="34" charset="0"/>
                <a:cs typeface="Calibri" pitchFamily="34" charset="0"/>
              </a:rPr>
              <a:t> kernel flexibility</a:t>
            </a:r>
            <a:endParaRPr kumimoji="1" lang="ja-JP" altLang="en-US" sz="36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3896" y="376977"/>
            <a:ext cx="8364538" cy="446087"/>
          </a:xfrm>
        </p:spPr>
        <p:txBody>
          <a:bodyPr/>
          <a:lstStyle/>
          <a:p>
            <a:pPr lvl="0"/>
            <a:r>
              <a:rPr kumimoji="1" lang="en-US" altLang="ja-JP" dirty="0"/>
              <a:t>Kernel code line number trends [long term</a:t>
            </a:r>
            <a:r>
              <a:rPr kumimoji="1" lang="en-US" altLang="ja-JP" dirty="0" smtClean="0"/>
              <a:t>]</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6</a:t>
            </a:fld>
            <a:endParaRPr lang="en-US" altLang="ja-JP"/>
          </a:p>
        </p:txBody>
      </p:sp>
      <p:pic>
        <p:nvPicPr>
          <p:cNvPr id="3" name="図 2" descr="サイズ変遷長.JPG"/>
          <p:cNvPicPr>
            <a:picLocks noChangeAspect="1"/>
          </p:cNvPicPr>
          <p:nvPr/>
        </p:nvPicPr>
        <p:blipFill>
          <a:blip r:embed="rId2" cstate="print"/>
          <a:stretch>
            <a:fillRect/>
          </a:stretch>
        </p:blipFill>
        <p:spPr>
          <a:xfrm>
            <a:off x="243823" y="1262419"/>
            <a:ext cx="8635190" cy="4752528"/>
          </a:xfrm>
          <a:prstGeom prst="rect">
            <a:avLst/>
          </a:prstGeom>
          <a:ln>
            <a:noFill/>
          </a:ln>
          <a:effectLst>
            <a:outerShdw blurRad="292100" dist="139700" dir="2700000" algn="tl" rotWithShape="0">
              <a:srgbClr val="333333">
                <a:alpha val="65000"/>
              </a:srgbClr>
            </a:outerShdw>
          </a:effectLst>
        </p:spPr>
      </p:pic>
      <p:grpSp>
        <p:nvGrpSpPr>
          <p:cNvPr id="11" name="グループ化 10"/>
          <p:cNvGrpSpPr/>
          <p:nvPr/>
        </p:nvGrpSpPr>
        <p:grpSpPr>
          <a:xfrm>
            <a:off x="3003675" y="4036825"/>
            <a:ext cx="863600" cy="1192213"/>
            <a:chOff x="3051175" y="3965575"/>
            <a:chExt cx="863600" cy="1192213"/>
          </a:xfrm>
        </p:grpSpPr>
        <p:sp>
          <p:nvSpPr>
            <p:cNvPr id="6" name="下矢印 5"/>
            <p:cNvSpPr/>
            <p:nvPr/>
          </p:nvSpPr>
          <p:spPr bwMode="auto">
            <a:xfrm>
              <a:off x="3051175" y="396557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8" name="テキスト ボックス 2"/>
            <p:cNvSpPr txBox="1">
              <a:spLocks noChangeArrowheads="1"/>
            </p:cNvSpPr>
            <p:nvPr/>
          </p:nvSpPr>
          <p:spPr bwMode="auto">
            <a:xfrm>
              <a:off x="3157165" y="3989388"/>
              <a:ext cx="453183"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en-US" altLang="ja-JP" sz="1400" b="1" dirty="0">
                  <a:solidFill>
                    <a:schemeClr val="bg1"/>
                  </a:solidFill>
                </a:rPr>
                <a:t> </a:t>
              </a:r>
              <a:r>
                <a:rPr lang="en-US" altLang="ja-JP" sz="1400" b="1" dirty="0" smtClean="0">
                  <a:solidFill>
                    <a:schemeClr val="bg1"/>
                  </a:solidFill>
                </a:rPr>
                <a:t>innovation</a:t>
              </a:r>
              <a:r>
                <a:rPr lang="en-US" altLang="ja-JP" sz="1400" b="1" dirty="0">
                  <a:solidFill>
                    <a:schemeClr val="bg1"/>
                  </a:solidFill>
                </a:rPr>
                <a:t/>
              </a:r>
              <a:br>
                <a:rPr lang="en-US" altLang="ja-JP" sz="1400" b="1" dirty="0">
                  <a:solidFill>
                    <a:schemeClr val="bg1"/>
                  </a:solidFill>
                </a:rPr>
              </a:br>
              <a:r>
                <a:rPr lang="ja-JP" altLang="en-US" sz="1400" b="1" dirty="0">
                  <a:solidFill>
                    <a:schemeClr val="bg1"/>
                  </a:solidFill>
                </a:rPr>
                <a:t> </a:t>
              </a:r>
            </a:p>
          </p:txBody>
        </p:sp>
      </p:grpSp>
      <p:grpSp>
        <p:nvGrpSpPr>
          <p:cNvPr id="10" name="グループ化 9"/>
          <p:cNvGrpSpPr/>
          <p:nvPr/>
        </p:nvGrpSpPr>
        <p:grpSpPr>
          <a:xfrm>
            <a:off x="6756338" y="4066600"/>
            <a:ext cx="863600" cy="1266763"/>
            <a:chOff x="6732588" y="4149725"/>
            <a:chExt cx="863600" cy="1266763"/>
          </a:xfrm>
        </p:grpSpPr>
        <p:sp>
          <p:nvSpPr>
            <p:cNvPr id="7" name="下矢印 6"/>
            <p:cNvSpPr/>
            <p:nvPr/>
          </p:nvSpPr>
          <p:spPr bwMode="auto">
            <a:xfrm rot="10800000">
              <a:off x="6732588" y="4149725"/>
              <a:ext cx="863600" cy="1192213"/>
            </a:xfrm>
            <a:prstGeom prst="downArrow">
              <a:avLst/>
            </a:prstGeom>
            <a:solidFill>
              <a:srgbClr val="FF9933"/>
            </a:solidFill>
            <a:ln w="9525" cap="flat" cmpd="sng" algn="ctr">
              <a:noFill/>
              <a:prstDash val="solid"/>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9" name="テキスト ボックス 8"/>
            <p:cNvSpPr txBox="1">
              <a:spLocks noChangeArrowheads="1"/>
            </p:cNvSpPr>
            <p:nvPr/>
          </p:nvSpPr>
          <p:spPr bwMode="auto">
            <a:xfrm>
              <a:off x="6840927" y="4321113"/>
              <a:ext cx="453183" cy="1095375"/>
            </a:xfrm>
            <a:prstGeom prst="rect">
              <a:avLst/>
            </a:prstGeom>
            <a:noFill/>
            <a:ln w="9525">
              <a:noFill/>
              <a:miter lim="800000"/>
              <a:headEnd/>
              <a:tailEnd/>
            </a:ln>
          </p:spPr>
          <p:txBody>
            <a:bodyPr vert="eaVert" lIns="72000" tIns="36000" rIns="72000" bIns="36000" anchor="ctr">
              <a:spAutoFit/>
            </a:bodyPr>
            <a:lstStyle/>
            <a:p>
              <a:pPr>
                <a:lnSpc>
                  <a:spcPts val="1200"/>
                </a:lnSpc>
              </a:pPr>
              <a:r>
                <a:rPr lang="ja-JP" altLang="en-US" sz="1400" b="1" dirty="0">
                  <a:solidFill>
                    <a:schemeClr val="bg1"/>
                  </a:solidFill>
                </a:rPr>
                <a:t> </a:t>
              </a:r>
              <a:r>
                <a:rPr lang="en-US" altLang="ja-JP" sz="1400" b="1" dirty="0" smtClean="0">
                  <a:solidFill>
                    <a:schemeClr val="bg1"/>
                  </a:solidFill>
                </a:rPr>
                <a:t>innovation</a:t>
              </a:r>
              <a:r>
                <a:rPr lang="en-US" altLang="ja-JP" sz="1400" b="1" dirty="0">
                  <a:solidFill>
                    <a:schemeClr val="bg1"/>
                  </a:solidFill>
                </a:rPr>
                <a:t/>
              </a:r>
              <a:br>
                <a:rPr lang="en-US" altLang="ja-JP" sz="1400" b="1" dirty="0">
                  <a:solidFill>
                    <a:schemeClr val="bg1"/>
                  </a:solidFill>
                </a:rPr>
              </a:br>
              <a:r>
                <a:rPr lang="ja-JP" altLang="en-US" sz="1400" b="1" dirty="0">
                  <a:solidFill>
                    <a:schemeClr val="bg1"/>
                  </a:solidFill>
                </a:rPr>
                <a:t> </a:t>
              </a:r>
            </a:p>
          </p:txBody>
        </p:sp>
      </p:grpSp>
      <p:sp>
        <p:nvSpPr>
          <p:cNvPr id="12" name="タイトル 1"/>
          <p:cNvSpPr txBox="1">
            <a:spLocks/>
          </p:cNvSpPr>
          <p:nvPr/>
        </p:nvSpPr>
        <p:spPr>
          <a:xfrm>
            <a:off x="457200" y="274638"/>
            <a:ext cx="8364538" cy="446087"/>
          </a:xfrm>
          <a:prstGeom prst="rect">
            <a:avLst/>
          </a:prstGeom>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73600"/>
            <a:ext cx="8364538" cy="446087"/>
          </a:xfrm>
        </p:spPr>
        <p:txBody>
          <a:bodyPr/>
          <a:lstStyle/>
          <a:p>
            <a:pPr lvl="0"/>
            <a:r>
              <a:rPr kumimoji="1" lang="en-US" altLang="ja-JP" dirty="0"/>
              <a:t>Kernel code line number trends [recent</a:t>
            </a:r>
            <a:r>
              <a:rPr kumimoji="1" lang="en-US" altLang="ja-JP" dirty="0" smtClean="0"/>
              <a:t>]</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7</a:t>
            </a:fld>
            <a:endParaRPr lang="en-US" altLang="ja-JP"/>
          </a:p>
        </p:txBody>
      </p:sp>
      <p:sp>
        <p:nvSpPr>
          <p:cNvPr id="12" name="タイトル 1"/>
          <p:cNvSpPr txBox="1">
            <a:spLocks/>
          </p:cNvSpPr>
          <p:nvPr/>
        </p:nvSpPr>
        <p:spPr>
          <a:xfrm>
            <a:off x="457200" y="274638"/>
            <a:ext cx="8364538" cy="446087"/>
          </a:xfrm>
          <a:prstGeom prst="rect">
            <a:avLst/>
          </a:prstGeom>
        </p:spPr>
        <p:txBody>
          <a:bodyPr/>
          <a:lstStyle/>
          <a:p>
            <a:pPr lvl="0" eaLnBrk="0" hangingPunct="0"/>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pic>
        <p:nvPicPr>
          <p:cNvPr id="11" name="図 10" descr="サイズ変遷.JPG"/>
          <p:cNvPicPr>
            <a:picLocks noChangeAspect="1"/>
          </p:cNvPicPr>
          <p:nvPr/>
        </p:nvPicPr>
        <p:blipFill>
          <a:blip r:embed="rId2" cstate="print"/>
          <a:stretch>
            <a:fillRect/>
          </a:stretch>
        </p:blipFill>
        <p:spPr>
          <a:xfrm>
            <a:off x="247650" y="1259235"/>
            <a:ext cx="8635305" cy="4752528"/>
          </a:xfrm>
          <a:prstGeom prst="rect">
            <a:avLst/>
          </a:prstGeom>
          <a:ln>
            <a:noFill/>
          </a:ln>
          <a:effectLst>
            <a:outerShdw blurRad="292100" dist="139700" dir="2700000" algn="tl" rotWithShape="0">
              <a:srgbClr val="333333">
                <a:alpha val="65000"/>
              </a:srgbClr>
            </a:outerShdw>
          </a:effectLst>
        </p:spPr>
      </p:pic>
      <p:sp>
        <p:nvSpPr>
          <p:cNvPr id="13" name="円/楕円 12"/>
          <p:cNvSpPr/>
          <p:nvPr/>
        </p:nvSpPr>
        <p:spPr bwMode="auto">
          <a:xfrm>
            <a:off x="7085547" y="2996952"/>
            <a:ext cx="726813" cy="32238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
        <p:nvSpPr>
          <p:cNvPr id="14" name="円/楕円 13"/>
          <p:cNvSpPr/>
          <p:nvPr/>
        </p:nvSpPr>
        <p:spPr bwMode="auto">
          <a:xfrm>
            <a:off x="4178300" y="3861048"/>
            <a:ext cx="726813" cy="322385"/>
          </a:xfrm>
          <a:prstGeom prst="ellipse">
            <a:avLst/>
          </a:prstGeom>
          <a:noFill/>
          <a:ln w="28575" cap="flat" cmpd="sng" algn="ctr">
            <a:solidFill>
              <a:srgbClr val="CC6600"/>
            </a:solidFill>
            <a:prstDash val="sysDash"/>
            <a:round/>
            <a:headEnd type="none" w="med" len="med"/>
            <a:tailEnd type="none" w="med" len="med"/>
          </a:ln>
          <a:effectLst/>
        </p:spPr>
        <p:txBody>
          <a:bodyPr lIns="0" tIns="0" rIns="0" bIns="0" anchor="ctr"/>
          <a:lstStyle/>
          <a:p>
            <a:pPr algn="ctr" eaLnBrk="0" hangingPunct="0">
              <a:lnSpc>
                <a:spcPct val="75000"/>
              </a:lnSpc>
              <a:spcBef>
                <a:spcPct val="20000"/>
              </a:spcBef>
              <a:buClr>
                <a:srgbClr val="5A0BCF"/>
              </a:buClr>
              <a:defRPr/>
            </a:pPr>
            <a:endParaRPr lang="ja-JP" altLang="en-US" dirty="0">
              <a:solidFill>
                <a:schemeClr val="bg1">
                  <a:lumMod val="95000"/>
                </a:schemeClr>
              </a:solidFill>
              <a:ea typeface="ＭＳ Ｐ明朝" pitchFamily="18" charset="-12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70174"/>
            <a:ext cx="8364538" cy="446087"/>
          </a:xfrm>
        </p:spPr>
        <p:txBody>
          <a:bodyPr/>
          <a:lstStyle/>
          <a:p>
            <a:pPr lvl="0"/>
            <a:r>
              <a:rPr kumimoji="1" lang="en-US" altLang="ja-JP" dirty="0"/>
              <a:t>Kernel developer (patch submitter) </a:t>
            </a:r>
            <a:r>
              <a:rPr kumimoji="1" lang="en-US" altLang="ja-JP" dirty="0" smtClean="0"/>
              <a:t>trends</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8</a:t>
            </a:fld>
            <a:endParaRPr lang="en-US" altLang="ja-JP"/>
          </a:p>
        </p:txBody>
      </p:sp>
      <p:pic>
        <p:nvPicPr>
          <p:cNvPr id="3" name="図 2" descr="パッチ投稿数.JPG"/>
          <p:cNvPicPr>
            <a:picLocks noChangeAspect="1"/>
          </p:cNvPicPr>
          <p:nvPr/>
        </p:nvPicPr>
        <p:blipFill>
          <a:blip r:embed="rId2" cstate="print"/>
          <a:stretch>
            <a:fillRect/>
          </a:stretch>
        </p:blipFill>
        <p:spPr>
          <a:xfrm>
            <a:off x="241300" y="1263427"/>
            <a:ext cx="8532813" cy="4718273"/>
          </a:xfrm>
          <a:prstGeom prst="rect">
            <a:avLst/>
          </a:prstGeom>
          <a:ln>
            <a:noFill/>
          </a:ln>
          <a:effectLst>
            <a:outerShdw blurRad="292100" dist="139700" dir="2700000" algn="tl" rotWithShape="0">
              <a:srgbClr val="333333">
                <a:alpha val="65000"/>
              </a:srgbClr>
            </a:outerShdw>
          </a:effectLst>
        </p:spPr>
      </p:pic>
      <p:sp>
        <p:nvSpPr>
          <p:cNvPr id="5" name="タイトル 1"/>
          <p:cNvSpPr txBox="1">
            <a:spLocks/>
          </p:cNvSpPr>
          <p:nvPr/>
        </p:nvSpPr>
        <p:spPr>
          <a:xfrm>
            <a:off x="457200" y="274638"/>
            <a:ext cx="8364538" cy="446087"/>
          </a:xfrm>
          <a:prstGeom prst="rect">
            <a:avLst/>
          </a:prstGeom>
        </p:spPr>
        <p:txBody>
          <a:bodyPr/>
          <a:lstStyle/>
          <a:p>
            <a:pPr lvl="0" eaLnBrk="0" hangingPunct="0"/>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76977"/>
            <a:ext cx="8364538" cy="446087"/>
          </a:xfrm>
        </p:spPr>
        <p:txBody>
          <a:bodyPr/>
          <a:lstStyle/>
          <a:p>
            <a:pPr lvl="0"/>
            <a:r>
              <a:rPr kumimoji="1" lang="en-US" altLang="ja-JP" dirty="0"/>
              <a:t>Kernel </a:t>
            </a:r>
            <a:r>
              <a:rPr kumimoji="1" lang="en-US" altLang="ja-JP" dirty="0" smtClean="0"/>
              <a:t>release interval record </a:t>
            </a:r>
            <a:r>
              <a:rPr kumimoji="1" lang="en-US" altLang="ja-JP" dirty="0" err="1" smtClean="0"/>
              <a:t>histroy</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9</a:t>
            </a:fld>
            <a:endParaRPr lang="en-US" altLang="ja-JP"/>
          </a:p>
        </p:txBody>
      </p:sp>
      <p:pic>
        <p:nvPicPr>
          <p:cNvPr id="3" name="図 2" descr="リリースサイクル.JPG"/>
          <p:cNvPicPr>
            <a:picLocks noChangeAspect="1"/>
          </p:cNvPicPr>
          <p:nvPr/>
        </p:nvPicPr>
        <p:blipFill>
          <a:blip r:embed="rId2" cstate="print"/>
          <a:stretch>
            <a:fillRect/>
          </a:stretch>
        </p:blipFill>
        <p:spPr>
          <a:xfrm>
            <a:off x="250825" y="1263427"/>
            <a:ext cx="8569325" cy="4680173"/>
          </a:xfrm>
          <a:prstGeom prst="rect">
            <a:avLst/>
          </a:prstGeom>
          <a:ln>
            <a:noFill/>
          </a:ln>
          <a:effectLst>
            <a:outerShdw blurRad="292100" dist="139700" dir="2700000" algn="tl" rotWithShape="0">
              <a:srgbClr val="333333">
                <a:alpha val="65000"/>
              </a:srgbClr>
            </a:outerShdw>
          </a:effectLst>
        </p:spPr>
      </p:pic>
      <p:sp>
        <p:nvSpPr>
          <p:cNvPr id="5" name="タイトル 1"/>
          <p:cNvSpPr txBox="1">
            <a:spLocks/>
          </p:cNvSpPr>
          <p:nvPr/>
        </p:nvSpPr>
        <p:spPr>
          <a:xfrm>
            <a:off x="457200" y="411118"/>
            <a:ext cx="8364538" cy="446087"/>
          </a:xfrm>
          <a:prstGeom prst="rect">
            <a:avLst/>
          </a:prstGeom>
        </p:spPr>
        <p:txBody>
          <a:bodyPr/>
          <a:lstStyle/>
          <a:p>
            <a:pPr lvl="0" eaLnBrk="0" hangingPunct="0"/>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43552" y="370174"/>
            <a:ext cx="8364538" cy="446087"/>
          </a:xfrm>
        </p:spPr>
        <p:txBody>
          <a:bodyPr/>
          <a:lstStyle/>
          <a:p>
            <a:pPr lvl="0"/>
            <a:r>
              <a:rPr kumimoji="1" lang="en-US" altLang="ja-JP" dirty="0"/>
              <a:t>“www.kernel.org” is Linux master repository </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10</a:t>
            </a:fld>
            <a:endParaRPr lang="en-US" altLang="ja-JP"/>
          </a:p>
        </p:txBody>
      </p:sp>
      <p:pic>
        <p:nvPicPr>
          <p:cNvPr id="11" name="図 10" descr="kernelorg.JPG"/>
          <p:cNvPicPr>
            <a:picLocks noChangeAspect="1"/>
          </p:cNvPicPr>
          <p:nvPr/>
        </p:nvPicPr>
        <p:blipFill>
          <a:blip r:embed="rId2" cstate="print"/>
          <a:stretch>
            <a:fillRect/>
          </a:stretch>
        </p:blipFill>
        <p:spPr>
          <a:xfrm>
            <a:off x="611560" y="944321"/>
            <a:ext cx="7920880" cy="5148975"/>
          </a:xfrm>
          <a:prstGeom prst="rect">
            <a:avLst/>
          </a:prstGeom>
          <a:ln>
            <a:noFill/>
          </a:ln>
          <a:effectLst>
            <a:outerShdw blurRad="292100" dist="139700" dir="2700000" algn="tl" rotWithShape="0">
              <a:srgbClr val="333333">
                <a:alpha val="65000"/>
              </a:srgbClr>
            </a:outerShdw>
          </a:effectLst>
        </p:spPr>
      </p:pic>
      <p:sp>
        <p:nvSpPr>
          <p:cNvPr id="12" name="タイトル 1"/>
          <p:cNvSpPr txBox="1">
            <a:spLocks/>
          </p:cNvSpPr>
          <p:nvPr/>
        </p:nvSpPr>
        <p:spPr>
          <a:xfrm>
            <a:off x="457200" y="274638"/>
            <a:ext cx="8364538" cy="446087"/>
          </a:xfrm>
          <a:prstGeom prst="rect">
            <a:avLst/>
          </a:prstGeom>
        </p:spPr>
        <p:txBody>
          <a:bodyPr/>
          <a:lstStyle/>
          <a:p>
            <a:pPr lvl="0" eaLnBrk="0" hangingPunct="0"/>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sp>
        <p:nvSpPr>
          <p:cNvPr id="13" name="テキスト ボックス 6"/>
          <p:cNvSpPr txBox="1">
            <a:spLocks noChangeArrowheads="1"/>
          </p:cNvSpPr>
          <p:nvPr/>
        </p:nvSpPr>
        <p:spPr bwMode="auto">
          <a:xfrm>
            <a:off x="974725" y="4076700"/>
            <a:ext cx="576263" cy="400110"/>
          </a:xfrm>
          <a:prstGeom prst="rect">
            <a:avLst/>
          </a:prstGeom>
          <a:noFill/>
          <a:ln w="9525">
            <a:noFill/>
            <a:miter lim="800000"/>
            <a:headEnd/>
            <a:tailEnd/>
          </a:ln>
        </p:spPr>
        <p:txBody>
          <a:bodyPr>
            <a:spAutoFit/>
          </a:bodyPr>
          <a:lstStyle/>
          <a:p>
            <a:r>
              <a:rPr lang="ja-JP" altLang="en-US" sz="2000" dirty="0">
                <a:solidFill>
                  <a:srgbClr val="FF0000"/>
                </a:solidFill>
              </a:rPr>
              <a:t>①</a:t>
            </a:r>
          </a:p>
        </p:txBody>
      </p:sp>
      <p:sp>
        <p:nvSpPr>
          <p:cNvPr id="14" name="テキスト ボックス 7"/>
          <p:cNvSpPr txBox="1">
            <a:spLocks noChangeArrowheads="1"/>
          </p:cNvSpPr>
          <p:nvPr/>
        </p:nvSpPr>
        <p:spPr bwMode="auto">
          <a:xfrm>
            <a:off x="7044655" y="2204864"/>
            <a:ext cx="576262" cy="400110"/>
          </a:xfrm>
          <a:prstGeom prst="rect">
            <a:avLst/>
          </a:prstGeom>
          <a:noFill/>
          <a:ln w="9525">
            <a:noFill/>
            <a:miter lim="800000"/>
            <a:headEnd/>
            <a:tailEnd/>
          </a:ln>
        </p:spPr>
        <p:txBody>
          <a:bodyPr>
            <a:spAutoFit/>
          </a:bodyPr>
          <a:lstStyle/>
          <a:p>
            <a:r>
              <a:rPr lang="ja-JP" altLang="en-US" sz="2000" dirty="0">
                <a:solidFill>
                  <a:srgbClr val="FF0000"/>
                </a:solidFill>
              </a:rPr>
              <a:t>②</a:t>
            </a:r>
          </a:p>
        </p:txBody>
      </p:sp>
      <p:sp>
        <p:nvSpPr>
          <p:cNvPr id="15" name="テキスト ボックス 8"/>
          <p:cNvSpPr txBox="1">
            <a:spLocks noChangeArrowheads="1"/>
          </p:cNvSpPr>
          <p:nvPr/>
        </p:nvSpPr>
        <p:spPr bwMode="auto">
          <a:xfrm>
            <a:off x="1086843" y="4787627"/>
            <a:ext cx="576262" cy="400110"/>
          </a:xfrm>
          <a:prstGeom prst="rect">
            <a:avLst/>
          </a:prstGeom>
          <a:noFill/>
          <a:ln w="9525">
            <a:noFill/>
            <a:miter lim="800000"/>
            <a:headEnd/>
            <a:tailEnd/>
          </a:ln>
        </p:spPr>
        <p:txBody>
          <a:bodyPr>
            <a:spAutoFit/>
          </a:bodyPr>
          <a:lstStyle/>
          <a:p>
            <a:pPr algn="r"/>
            <a:r>
              <a:rPr lang="ja-JP" altLang="en-US" sz="2000" dirty="0">
                <a:solidFill>
                  <a:srgbClr val="FF0000"/>
                </a:solidFill>
              </a:rPr>
              <a:t>③</a:t>
            </a:r>
          </a:p>
        </p:txBody>
      </p:sp>
      <p:sp>
        <p:nvSpPr>
          <p:cNvPr id="16" name="左中かっこ 9"/>
          <p:cNvSpPr>
            <a:spLocks/>
          </p:cNvSpPr>
          <p:nvPr/>
        </p:nvSpPr>
        <p:spPr bwMode="auto">
          <a:xfrm>
            <a:off x="1619672" y="4480545"/>
            <a:ext cx="216024" cy="1008112"/>
          </a:xfrm>
          <a:prstGeom prst="leftBrace">
            <a:avLst>
              <a:gd name="adj1" fmla="val 24341"/>
              <a:gd name="adj2" fmla="val 50000"/>
            </a:avLst>
          </a:prstGeom>
          <a:noFill/>
          <a:ln w="19050" algn="ctr">
            <a:solidFill>
              <a:srgbClr val="FF0000"/>
            </a:solidFill>
            <a:round/>
            <a:headEnd/>
            <a:tailEnd/>
          </a:ln>
        </p:spPr>
        <p:txBody>
          <a:bodyPr anchor="ctr"/>
          <a:lstStyle/>
          <a:p>
            <a:pPr algn="ctr"/>
            <a:endParaRPr lang="ja-JP" altLang="en-US">
              <a:solidFill>
                <a:srgbClr val="FF0000"/>
              </a:solidFill>
            </a:endParaRPr>
          </a:p>
        </p:txBody>
      </p:sp>
      <p:cxnSp>
        <p:nvCxnSpPr>
          <p:cNvPr id="17" name="直線矢印コネクタ 11"/>
          <p:cNvCxnSpPr>
            <a:cxnSpLocks noChangeShapeType="1"/>
          </p:cNvCxnSpPr>
          <p:nvPr/>
        </p:nvCxnSpPr>
        <p:spPr bwMode="auto">
          <a:xfrm>
            <a:off x="1369740" y="4275138"/>
            <a:ext cx="431800" cy="0"/>
          </a:xfrm>
          <a:prstGeom prst="straightConnector1">
            <a:avLst/>
          </a:prstGeom>
          <a:noFill/>
          <a:ln w="19050" algn="ctr">
            <a:solidFill>
              <a:srgbClr val="FF0000"/>
            </a:solidFill>
            <a:round/>
            <a:headEnd/>
            <a:tailEnd type="arrow" w="med" len="med"/>
          </a:ln>
        </p:spPr>
      </p:cxnSp>
      <p:sp>
        <p:nvSpPr>
          <p:cNvPr id="10" name="テキスト ボックス 9"/>
          <p:cNvSpPr txBox="1"/>
          <p:nvPr/>
        </p:nvSpPr>
        <p:spPr>
          <a:xfrm>
            <a:off x="6921" y="3861048"/>
            <a:ext cx="1368152" cy="523220"/>
          </a:xfrm>
          <a:prstGeom prst="rect">
            <a:avLst/>
          </a:prstGeom>
          <a:noFill/>
        </p:spPr>
        <p:txBody>
          <a:bodyPr wrap="square" rtlCol="0">
            <a:spAutoFit/>
          </a:bodyPr>
          <a:lstStyle/>
          <a:p>
            <a:r>
              <a:rPr kumimoji="1" lang="en-US" altLang="ja-JP" sz="1400" dirty="0" smtClean="0">
                <a:solidFill>
                  <a:srgbClr val="FF0000"/>
                </a:solidFill>
              </a:rPr>
              <a:t>development</a:t>
            </a:r>
            <a:br>
              <a:rPr kumimoji="1" lang="en-US" altLang="ja-JP" sz="1400" dirty="0" smtClean="0">
                <a:solidFill>
                  <a:srgbClr val="FF0000"/>
                </a:solidFill>
              </a:rPr>
            </a:br>
            <a:r>
              <a:rPr kumimoji="1" lang="en-US" altLang="ja-JP" sz="1400" dirty="0" smtClean="0">
                <a:solidFill>
                  <a:srgbClr val="FF0000"/>
                </a:solidFill>
              </a:rPr>
              <a:t>target code</a:t>
            </a:r>
            <a:endParaRPr kumimoji="1" lang="ja-JP" altLang="en-US" sz="1400" dirty="0">
              <a:solidFill>
                <a:srgbClr val="FF0000"/>
              </a:solidFill>
            </a:endParaRPr>
          </a:p>
        </p:txBody>
      </p:sp>
      <p:sp>
        <p:nvSpPr>
          <p:cNvPr id="18" name="テキスト ボックス 17"/>
          <p:cNvSpPr txBox="1"/>
          <p:nvPr/>
        </p:nvSpPr>
        <p:spPr>
          <a:xfrm>
            <a:off x="197421" y="4729222"/>
            <a:ext cx="1368152" cy="523220"/>
          </a:xfrm>
          <a:prstGeom prst="rect">
            <a:avLst/>
          </a:prstGeom>
          <a:noFill/>
        </p:spPr>
        <p:txBody>
          <a:bodyPr wrap="square" rtlCol="0">
            <a:spAutoFit/>
          </a:bodyPr>
          <a:lstStyle/>
          <a:p>
            <a:r>
              <a:rPr kumimoji="1" lang="en-US" altLang="ja-JP" sz="1400" dirty="0" smtClean="0">
                <a:solidFill>
                  <a:srgbClr val="FF0000"/>
                </a:solidFill>
              </a:rPr>
              <a:t>long-term</a:t>
            </a:r>
            <a:br>
              <a:rPr kumimoji="1" lang="en-US" altLang="ja-JP" sz="1400" dirty="0" smtClean="0">
                <a:solidFill>
                  <a:srgbClr val="FF0000"/>
                </a:solidFill>
              </a:rPr>
            </a:br>
            <a:r>
              <a:rPr kumimoji="1" lang="en-US" altLang="ja-JP" sz="1400" dirty="0" smtClean="0">
                <a:solidFill>
                  <a:srgbClr val="FF0000"/>
                </a:solidFill>
              </a:rPr>
              <a:t>stable code</a:t>
            </a:r>
            <a:endParaRPr kumimoji="1" lang="ja-JP" altLang="en-US" sz="1400" dirty="0">
              <a:solidFill>
                <a:srgbClr val="FF00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11</a:t>
            </a:fld>
            <a:endParaRPr lang="en-US" altLang="ja-JP"/>
          </a:p>
        </p:txBody>
      </p:sp>
      <p:pic>
        <p:nvPicPr>
          <p:cNvPr id="3" name="図 2" descr="リリースサイクル２.JPG"/>
          <p:cNvPicPr>
            <a:picLocks noChangeAspect="1"/>
          </p:cNvPicPr>
          <p:nvPr/>
        </p:nvPicPr>
        <p:blipFill>
          <a:blip r:embed="rId2" cstate="print"/>
          <a:stretch>
            <a:fillRect/>
          </a:stretch>
        </p:blipFill>
        <p:spPr>
          <a:xfrm>
            <a:off x="251520" y="1268760"/>
            <a:ext cx="8280920" cy="4968552"/>
          </a:xfrm>
          <a:prstGeom prst="rect">
            <a:avLst/>
          </a:prstGeom>
          <a:ln>
            <a:noFill/>
          </a:ln>
          <a:effectLst>
            <a:outerShdw blurRad="292100" dist="139700" dir="2700000" algn="tl" rotWithShape="0">
              <a:srgbClr val="333333">
                <a:alpha val="65000"/>
              </a:srgbClr>
            </a:outerShdw>
          </a:effectLst>
        </p:spPr>
      </p:pic>
      <p:sp>
        <p:nvSpPr>
          <p:cNvPr id="5" name="タイトル 1"/>
          <p:cNvSpPr txBox="1">
            <a:spLocks/>
          </p:cNvSpPr>
          <p:nvPr/>
        </p:nvSpPr>
        <p:spPr>
          <a:xfrm>
            <a:off x="457200" y="288286"/>
            <a:ext cx="8364538" cy="446087"/>
          </a:xfrm>
          <a:prstGeom prst="rect">
            <a:avLst/>
          </a:prstGeom>
        </p:spPr>
        <p:txBody>
          <a:bodyPr/>
          <a:lstStyle/>
          <a:p>
            <a:pPr lvl="0" eaLnBrk="0" hangingPunct="0"/>
            <a:r>
              <a:rPr kumimoji="1" lang="en-US" altLang="ja-JP" sz="3200" b="1" kern="0" dirty="0" smtClean="0">
                <a:solidFill>
                  <a:schemeClr val="tx2"/>
                </a:solidFill>
                <a:latin typeface="Calibri" pitchFamily="34" charset="0"/>
                <a:ea typeface="+mj-ea"/>
                <a:cs typeface="Calibri" pitchFamily="34" charset="0"/>
              </a:rPr>
              <a:t>Continuous development process </a:t>
            </a:r>
            <a:endParaRPr kumimoji="1" lang="ja-JP" altLang="en-US" sz="3200" b="1" i="0" u="none" strike="noStrike" kern="0" cap="none" spc="0" normalizeH="0" baseline="0" noProof="0" dirty="0">
              <a:ln>
                <a:noFill/>
              </a:ln>
              <a:solidFill>
                <a:schemeClr val="tx2"/>
              </a:solidFill>
              <a:effectLst/>
              <a:uLnTx/>
              <a:uFillTx/>
              <a:latin typeface="Calibri" pitchFamily="34" charset="0"/>
              <a:ea typeface="+mj-ea"/>
              <a:cs typeface="Calibri" pitchFamily="34" charset="0"/>
            </a:endParaRPr>
          </a:p>
        </p:txBody>
      </p:sp>
      <p:sp>
        <p:nvSpPr>
          <p:cNvPr id="7" name="右矢印 6"/>
          <p:cNvSpPr/>
          <p:nvPr/>
        </p:nvSpPr>
        <p:spPr>
          <a:xfrm>
            <a:off x="2051720" y="4310512"/>
            <a:ext cx="1728192" cy="288032"/>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600" dirty="0" smtClean="0">
                <a:latin typeface="Calibri" pitchFamily="34" charset="0"/>
                <a:cs typeface="Calibri" pitchFamily="34" charset="0"/>
              </a:rPr>
              <a:t>merge window</a:t>
            </a:r>
            <a:endParaRPr kumimoji="1" lang="ja-JP" altLang="en-US" dirty="0">
              <a:latin typeface="Calibri" pitchFamily="34" charset="0"/>
              <a:cs typeface="Calibri" pitchFamily="34" charset="0"/>
            </a:endParaRPr>
          </a:p>
        </p:txBody>
      </p:sp>
      <p:sp>
        <p:nvSpPr>
          <p:cNvPr id="8" name="右矢印 7"/>
          <p:cNvSpPr/>
          <p:nvPr/>
        </p:nvSpPr>
        <p:spPr>
          <a:xfrm>
            <a:off x="4283968" y="4310512"/>
            <a:ext cx="2952328" cy="270616"/>
          </a:xfrm>
          <a:prstGeom prst="rightArrow">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600" dirty="0" smtClean="0">
                <a:latin typeface="Calibri" pitchFamily="34" charset="0"/>
                <a:cs typeface="Calibri" pitchFamily="34" charset="0"/>
              </a:rPr>
              <a:t>test and </a:t>
            </a:r>
            <a:r>
              <a:rPr kumimoji="1" lang="en-US" altLang="ja-JP" sz="1600" dirty="0" err="1" smtClean="0">
                <a:latin typeface="Calibri" pitchFamily="34" charset="0"/>
                <a:cs typeface="Calibri" pitchFamily="34" charset="0"/>
              </a:rPr>
              <a:t>stablization</a:t>
            </a:r>
            <a:endParaRPr kumimoji="1" lang="en-US" altLang="ja-JP" sz="1600" dirty="0" smtClean="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12</a:t>
            </a:fld>
            <a:endParaRPr lang="en-US" altLang="ja-JP"/>
          </a:p>
        </p:txBody>
      </p:sp>
      <p:sp>
        <p:nvSpPr>
          <p:cNvPr id="5" name="タイトル 1"/>
          <p:cNvSpPr txBox="1">
            <a:spLocks/>
          </p:cNvSpPr>
          <p:nvPr/>
        </p:nvSpPr>
        <p:spPr>
          <a:xfrm>
            <a:off x="443552" y="301934"/>
            <a:ext cx="8686800" cy="446087"/>
          </a:xfrm>
          <a:prstGeom prst="rect">
            <a:avLst/>
          </a:prstGeom>
        </p:spPr>
        <p:txBody>
          <a:bodyPr/>
          <a:lstStyle/>
          <a:p>
            <a:pPr lvl="0" eaLnBrk="0" hangingPunct="0"/>
            <a:r>
              <a:rPr kumimoji="1" lang="en-US" altLang="ja-JP" sz="3200" b="1" kern="0" dirty="0">
                <a:solidFill>
                  <a:schemeClr val="tx2"/>
                </a:solidFill>
                <a:latin typeface="Calibri" pitchFamily="34" charset="0"/>
                <a:ea typeface="+mj-ea"/>
                <a:cs typeface="Calibri" pitchFamily="34" charset="0"/>
              </a:rPr>
              <a:t>m</a:t>
            </a:r>
            <a:r>
              <a:rPr kumimoji="1" lang="en-US" altLang="ja-JP" sz="3200" b="1" kern="0" dirty="0" smtClean="0">
                <a:solidFill>
                  <a:schemeClr val="tx2"/>
                </a:solidFill>
                <a:latin typeface="Calibri" pitchFamily="34" charset="0"/>
                <a:ea typeface="+mj-ea"/>
                <a:cs typeface="Calibri" pitchFamily="34" charset="0"/>
              </a:rPr>
              <a:t>ultipoint </a:t>
            </a:r>
            <a:r>
              <a:rPr kumimoji="1" lang="en-US" altLang="ja-JP" sz="2800" b="1" kern="0" dirty="0" smtClean="0">
                <a:solidFill>
                  <a:schemeClr val="tx2"/>
                </a:solidFill>
                <a:latin typeface="Calibri" pitchFamily="34" charset="0"/>
                <a:ea typeface="+mj-ea"/>
                <a:cs typeface="Calibri" pitchFamily="34" charset="0"/>
              </a:rPr>
              <a:t>&amp;</a:t>
            </a:r>
            <a:r>
              <a:rPr kumimoji="1" lang="en-US" altLang="ja-JP" sz="3200" b="1" kern="0" dirty="0" smtClean="0">
                <a:solidFill>
                  <a:schemeClr val="tx2"/>
                </a:solidFill>
                <a:latin typeface="Calibri" pitchFamily="34" charset="0"/>
                <a:ea typeface="+mj-ea"/>
                <a:cs typeface="Calibri" pitchFamily="34" charset="0"/>
              </a:rPr>
              <a:t> concurrent development with “</a:t>
            </a:r>
            <a:r>
              <a:rPr kumimoji="1" lang="en-US" altLang="ja-JP" sz="3200" b="1" kern="0" dirty="0" err="1" smtClean="0">
                <a:solidFill>
                  <a:schemeClr val="tx2"/>
                </a:solidFill>
                <a:latin typeface="Calibri" pitchFamily="34" charset="0"/>
                <a:ea typeface="+mj-ea"/>
                <a:cs typeface="Calibri" pitchFamily="34" charset="0"/>
              </a:rPr>
              <a:t>git</a:t>
            </a:r>
            <a:r>
              <a:rPr kumimoji="1" lang="en-US" altLang="ja-JP" sz="3200" b="1" kern="0" dirty="0" smtClean="0">
                <a:solidFill>
                  <a:schemeClr val="tx2"/>
                </a:solidFill>
                <a:latin typeface="Calibri" pitchFamily="34" charset="0"/>
                <a:ea typeface="+mj-ea"/>
                <a:cs typeface="Calibri" pitchFamily="34" charset="0"/>
              </a:rPr>
              <a:t>”</a:t>
            </a:r>
            <a:r>
              <a:rPr kumimoji="1" lang="ja-JP" altLang="en-US" sz="2400" b="1" kern="0" dirty="0" smtClean="0">
                <a:solidFill>
                  <a:schemeClr val="tx2"/>
                </a:solidFill>
                <a:latin typeface="+mj-lt"/>
                <a:ea typeface="+mj-ea"/>
                <a:cs typeface="+mj-cs"/>
              </a:rPr>
              <a:t>　　</a:t>
            </a:r>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pic>
        <p:nvPicPr>
          <p:cNvPr id="6" name="図 5" descr="git_120107.jpg"/>
          <p:cNvPicPr>
            <a:picLocks noChangeAspect="1"/>
          </p:cNvPicPr>
          <p:nvPr/>
        </p:nvPicPr>
        <p:blipFill>
          <a:blip r:embed="rId2" cstate="print"/>
          <a:stretch>
            <a:fillRect/>
          </a:stretch>
        </p:blipFill>
        <p:spPr>
          <a:xfrm>
            <a:off x="304478" y="908720"/>
            <a:ext cx="8684306" cy="5544616"/>
          </a:xfrm>
          <a:prstGeom prst="rect">
            <a:avLst/>
          </a:prstGeom>
        </p:spPr>
      </p:pic>
      <p:sp>
        <p:nvSpPr>
          <p:cNvPr id="7" name="円/楕円 6"/>
          <p:cNvSpPr/>
          <p:nvPr/>
        </p:nvSpPr>
        <p:spPr>
          <a:xfrm>
            <a:off x="1043608" y="4077072"/>
            <a:ext cx="2448272" cy="5760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 name="テキスト ボックス 7"/>
          <p:cNvSpPr txBox="1"/>
          <p:nvPr/>
        </p:nvSpPr>
        <p:spPr>
          <a:xfrm>
            <a:off x="3457692" y="4168130"/>
            <a:ext cx="2082899" cy="502702"/>
          </a:xfrm>
          <a:prstGeom prst="rect">
            <a:avLst/>
          </a:prstGeom>
          <a:noFill/>
        </p:spPr>
        <p:txBody>
          <a:bodyPr wrap="square" rtlCol="0">
            <a:spAutoFit/>
          </a:bodyPr>
          <a:lstStyle/>
          <a:p>
            <a:pPr>
              <a:lnSpc>
                <a:spcPts val="1600"/>
              </a:lnSpc>
            </a:pPr>
            <a:r>
              <a:rPr kumimoji="1" lang="en-US" altLang="ja-JP" sz="1600" dirty="0" smtClean="0">
                <a:solidFill>
                  <a:srgbClr val="FF0000"/>
                </a:solidFill>
                <a:latin typeface="Calibri" pitchFamily="34" charset="0"/>
                <a:cs typeface="Calibri" pitchFamily="34" charset="0"/>
              </a:rPr>
              <a:t>Renesas platform support code merged</a:t>
            </a:r>
            <a:endParaRPr kumimoji="1" lang="ja-JP" altLang="en-US" sz="1600" dirty="0">
              <a:solidFill>
                <a:srgbClr val="FF00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タイトル 5"/>
          <p:cNvSpPr>
            <a:spLocks noGrp="1"/>
          </p:cNvSpPr>
          <p:nvPr>
            <p:ph type="title"/>
          </p:nvPr>
        </p:nvSpPr>
        <p:spPr>
          <a:xfrm>
            <a:off x="443552" y="370174"/>
            <a:ext cx="8364538" cy="446087"/>
          </a:xfrm>
        </p:spPr>
        <p:txBody>
          <a:bodyPr/>
          <a:lstStyle/>
          <a:p>
            <a:r>
              <a:rPr kumimoji="1" lang="en-US" altLang="ja-JP" dirty="0"/>
              <a:t>F</a:t>
            </a:r>
            <a:r>
              <a:rPr kumimoji="1" lang="en-US" altLang="ja-JP" dirty="0" smtClean="0"/>
              <a:t>ully configurable flexible kernel (one source)</a:t>
            </a:r>
            <a:endParaRPr kumimoji="1" lang="ja-JP" altLang="en-US" dirty="0"/>
          </a:p>
        </p:txBody>
      </p:sp>
      <p:sp>
        <p:nvSpPr>
          <p:cNvPr id="2" name="スライド番号プレースホルダ 1"/>
          <p:cNvSpPr>
            <a:spLocks noGrp="1"/>
          </p:cNvSpPr>
          <p:nvPr>
            <p:ph type="sldNum" sz="quarter" idx="10"/>
          </p:nvPr>
        </p:nvSpPr>
        <p:spPr/>
        <p:txBody>
          <a:bodyPr/>
          <a:lstStyle/>
          <a:p>
            <a:fld id="{1B543D95-C1FF-4F7F-9014-64BA16E037D4}" type="slidenum">
              <a:rPr lang="ja-JP" altLang="en-US" smtClean="0"/>
              <a:pPr/>
              <a:t>13</a:t>
            </a:fld>
            <a:endParaRPr lang="en-US" altLang="ja-JP"/>
          </a:p>
        </p:txBody>
      </p:sp>
      <p:pic>
        <p:nvPicPr>
          <p:cNvPr id="3" name="図 2" descr="config_menu.JPG"/>
          <p:cNvPicPr>
            <a:picLocks noChangeAspect="1"/>
          </p:cNvPicPr>
          <p:nvPr/>
        </p:nvPicPr>
        <p:blipFill>
          <a:blip r:embed="rId2" cstate="print"/>
          <a:stretch>
            <a:fillRect/>
          </a:stretch>
        </p:blipFill>
        <p:spPr>
          <a:xfrm>
            <a:off x="250825" y="1268760"/>
            <a:ext cx="8569325" cy="4968552"/>
          </a:xfrm>
          <a:prstGeom prst="rect">
            <a:avLst/>
          </a:prstGeom>
          <a:ln>
            <a:noFill/>
          </a:ln>
          <a:effectLst>
            <a:outerShdw blurRad="292100" dist="139700" dir="2700000" algn="tl" rotWithShape="0">
              <a:srgbClr val="333333">
                <a:alpha val="65000"/>
              </a:srgbClr>
            </a:outerShdw>
          </a:effectLst>
        </p:spPr>
      </p:pic>
      <p:pic>
        <p:nvPicPr>
          <p:cNvPr id="4" name="図 1"/>
          <p:cNvPicPr>
            <a:picLocks noChangeAspect="1"/>
          </p:cNvPicPr>
          <p:nvPr/>
        </p:nvPicPr>
        <p:blipFill>
          <a:blip r:embed="rId3" cstate="print"/>
          <a:srcRect/>
          <a:stretch>
            <a:fillRect/>
          </a:stretch>
        </p:blipFill>
        <p:spPr bwMode="auto">
          <a:xfrm>
            <a:off x="2646363" y="2996952"/>
            <a:ext cx="6119812" cy="3264445"/>
          </a:xfrm>
          <a:prstGeom prst="rect">
            <a:avLst/>
          </a:prstGeom>
          <a:noFill/>
          <a:ln w="9525">
            <a:noFill/>
            <a:miter lim="800000"/>
            <a:headEnd/>
            <a:tailEnd/>
          </a:ln>
        </p:spPr>
      </p:pic>
      <p:sp>
        <p:nvSpPr>
          <p:cNvPr id="5" name="タイトル 1"/>
          <p:cNvSpPr txBox="1">
            <a:spLocks/>
          </p:cNvSpPr>
          <p:nvPr/>
        </p:nvSpPr>
        <p:spPr>
          <a:xfrm>
            <a:off x="457200" y="274638"/>
            <a:ext cx="8686800" cy="446087"/>
          </a:xfrm>
          <a:prstGeom prst="rect">
            <a:avLst/>
          </a:prstGeom>
        </p:spPr>
        <p:txBody>
          <a:bodyPr/>
          <a:lstStyle/>
          <a:p>
            <a:pPr lvl="0" eaLnBrk="0" hangingPunct="0"/>
            <a:r>
              <a:rPr kumimoji="1" lang="ja-JP" altLang="en-US" sz="2400" b="1" kern="0" dirty="0" smtClean="0">
                <a:solidFill>
                  <a:schemeClr val="tx2"/>
                </a:solidFill>
                <a:latin typeface="+mj-lt"/>
                <a:ea typeface="+mj-ea"/>
                <a:cs typeface="+mj-cs"/>
              </a:rPr>
              <a:t>　　</a:t>
            </a:r>
            <a:endParaRPr kumimoji="1" lang="ja-JP" altLang="en-US" sz="2400" b="1" i="0" u="none" strike="noStrike" kern="0" cap="none" spc="0" normalizeH="0" baseline="0" noProof="0" dirty="0">
              <a:ln>
                <a:noFill/>
              </a:ln>
              <a:solidFill>
                <a:schemeClr val="tx2"/>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370174"/>
            <a:ext cx="8364538" cy="446087"/>
          </a:xfrm>
        </p:spPr>
        <p:txBody>
          <a:bodyPr/>
          <a:lstStyle/>
          <a:p>
            <a:r>
              <a:rPr kumimoji="1" lang="en-US" altLang="ja-JP" dirty="0" smtClean="0"/>
              <a:t>Still growing to support wider coverage</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14</a:t>
            </a:fld>
            <a:endParaRPr lang="en-US" altLang="ja-JP"/>
          </a:p>
        </p:txBody>
      </p:sp>
      <p:pic>
        <p:nvPicPr>
          <p:cNvPr id="5" name="図 4" descr="config_items.JPG"/>
          <p:cNvPicPr>
            <a:picLocks noChangeAspect="1"/>
          </p:cNvPicPr>
          <p:nvPr/>
        </p:nvPicPr>
        <p:blipFill>
          <a:blip r:embed="rId2" cstate="print"/>
          <a:stretch>
            <a:fillRect/>
          </a:stretch>
        </p:blipFill>
        <p:spPr>
          <a:xfrm>
            <a:off x="250825" y="1268090"/>
            <a:ext cx="8566150" cy="4609182"/>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a:xfrm>
            <a:off x="660462" y="2924944"/>
            <a:ext cx="8376033" cy="584775"/>
          </a:xfrm>
        </p:spPr>
        <p:txBody>
          <a:bodyPr/>
          <a:lstStyle/>
          <a:p>
            <a:r>
              <a:rPr lang="en-US" altLang="ja-JP" dirty="0" smtClean="0">
                <a:ea typeface="ＭＳ Ｐゴシック" pitchFamily="34" charset="-128"/>
              </a:rPr>
              <a:t>Renesas connection to the upstream</a:t>
            </a:r>
          </a:p>
        </p:txBody>
      </p:sp>
      <p:sp>
        <p:nvSpPr>
          <p:cNvPr id="4" name="Slide Number Placeholder 3"/>
          <p:cNvSpPr>
            <a:spLocks noGrp="1"/>
          </p:cNvSpPr>
          <p:nvPr>
            <p:ph type="sldNum" sz="quarter" idx="10"/>
          </p:nvPr>
        </p:nvSpPr>
        <p:spPr/>
        <p:txBody>
          <a:bodyPr/>
          <a:lstStyle/>
          <a:p>
            <a:fld id="{CD9FB0A2-B99F-4707-B422-C89F8E911A65}" type="slidenum">
              <a:rPr lang="ja-JP" altLang="en-US"/>
              <a:pPr/>
              <a:t>15</a:t>
            </a:fld>
            <a:endParaRPr lang="en-US" altLang="ja-JP"/>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角丸四角形 34"/>
          <p:cNvSpPr/>
          <p:nvPr/>
        </p:nvSpPr>
        <p:spPr>
          <a:xfrm>
            <a:off x="251520" y="1844824"/>
            <a:ext cx="4392488" cy="4320480"/>
          </a:xfrm>
          <a:prstGeom prst="roundRect">
            <a:avLst>
              <a:gd name="adj" fmla="val 7628"/>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kumimoji="1" lang="ja-JP" altLang="en-US"/>
          </a:p>
        </p:txBody>
      </p:sp>
      <p:sp>
        <p:nvSpPr>
          <p:cNvPr id="5" name="タイトル 4"/>
          <p:cNvSpPr>
            <a:spLocks noGrp="1"/>
          </p:cNvSpPr>
          <p:nvPr>
            <p:ph type="title"/>
          </p:nvPr>
        </p:nvSpPr>
        <p:spPr>
          <a:xfrm>
            <a:off x="434563" y="376977"/>
            <a:ext cx="8364725" cy="446087"/>
          </a:xfrm>
        </p:spPr>
        <p:txBody>
          <a:bodyPr/>
          <a:lstStyle/>
          <a:p>
            <a:pPr lvl="0"/>
            <a:r>
              <a:rPr lang="en-US" altLang="ja-JP" dirty="0"/>
              <a:t>Renesas has</a:t>
            </a:r>
            <a:r>
              <a:rPr lang="ja-JP" altLang="en-US" dirty="0"/>
              <a:t> </a:t>
            </a:r>
            <a:r>
              <a:rPr lang="en-US" altLang="ja-JP" dirty="0"/>
              <a:t>ARM kernel submission direct path</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16</a:t>
            </a:fld>
            <a:endParaRPr lang="en-US" altLang="ja-JP"/>
          </a:p>
        </p:txBody>
      </p:sp>
      <p:sp>
        <p:nvSpPr>
          <p:cNvPr id="8" name="コンテンツ プレースホルダ 2"/>
          <p:cNvSpPr txBox="1">
            <a:spLocks/>
          </p:cNvSpPr>
          <p:nvPr/>
        </p:nvSpPr>
        <p:spPr>
          <a:xfrm>
            <a:off x="457200" y="981075"/>
            <a:ext cx="8362950" cy="792163"/>
          </a:xfrm>
          <a:prstGeom prst="rect">
            <a:avLst/>
          </a:prstGeom>
        </p:spPr>
        <p:txBody>
          <a:bodyPr/>
          <a:lstStyle/>
          <a:p>
            <a:pPr marL="342900" marR="0" lvl="0" indent="-342900" algn="l" defTabSz="914400" rtl="0" eaLnBrk="0" fontAlgn="base" latinLnBrk="0" hangingPunct="0">
              <a:lnSpc>
                <a:spcPct val="100000"/>
              </a:lnSpc>
              <a:spcBef>
                <a:spcPct val="20000"/>
              </a:spcBef>
              <a:spcAft>
                <a:spcPct val="0"/>
              </a:spcAft>
              <a:buClr>
                <a:schemeClr val="folHlink"/>
              </a:buClr>
              <a:buSzTx/>
              <a:buFont typeface="Wingdings" pitchFamily="2" charset="2"/>
              <a:buChar char="n"/>
              <a:tabLst/>
              <a:defRPr/>
            </a:pPr>
            <a:r>
              <a:rPr kumimoji="0" lang="en-US" altLang="ja-JP" sz="2000" b="0" i="0" u="none" strike="noStrike" kern="0" cap="none" spc="0" normalizeH="0" baseline="0" noProof="0" smtClean="0">
                <a:ln>
                  <a:noFill/>
                </a:ln>
                <a:solidFill>
                  <a:schemeClr val="tx1"/>
                </a:solidFill>
                <a:effectLst/>
                <a:uLnTx/>
                <a:uFillTx/>
                <a:latin typeface="+mn-lt"/>
                <a:ea typeface="+mn-ea"/>
                <a:cs typeface="+mn-cs"/>
              </a:rPr>
              <a:t>“R-Mobile” is now approved as new ARM sub architecture.</a:t>
            </a:r>
          </a:p>
          <a:p>
            <a:pPr marL="342900" marR="0" lvl="0" indent="-342900" algn="l" defTabSz="914400" rtl="0" eaLnBrk="0" fontAlgn="base" latinLnBrk="0" hangingPunct="0">
              <a:lnSpc>
                <a:spcPct val="100000"/>
              </a:lnSpc>
              <a:spcBef>
                <a:spcPct val="20000"/>
              </a:spcBef>
              <a:spcAft>
                <a:spcPct val="0"/>
              </a:spcAft>
              <a:buClr>
                <a:schemeClr val="folHlink"/>
              </a:buClr>
              <a:buSzTx/>
              <a:buFont typeface="Wingdings" pitchFamily="2" charset="2"/>
              <a:buChar char="n"/>
              <a:tabLst/>
              <a:defRPr/>
            </a:pPr>
            <a:r>
              <a:rPr kumimoji="0" lang="en-US" altLang="ja-JP" sz="2000" b="0" i="0" u="none" strike="noStrike" kern="0" cap="none" spc="0" normalizeH="0" baseline="0" noProof="0" smtClean="0">
                <a:ln>
                  <a:noFill/>
                </a:ln>
                <a:solidFill>
                  <a:schemeClr val="tx1"/>
                </a:solidFill>
                <a:effectLst/>
                <a:uLnTx/>
                <a:uFillTx/>
                <a:latin typeface="+mn-lt"/>
                <a:ea typeface="+mn-ea"/>
                <a:cs typeface="+mn-cs"/>
              </a:rPr>
              <a:t>Renesas utilize dual path for kernel code submission path.</a:t>
            </a:r>
            <a:endParaRPr kumimoji="0" lang="ja-JP" altLang="en-US" sz="2000" b="0" i="0" u="none" strike="noStrike" kern="0" cap="none" spc="0" normalizeH="0" baseline="0" noProof="0" smtClean="0">
              <a:ln>
                <a:noFill/>
              </a:ln>
              <a:solidFill>
                <a:schemeClr val="tx1"/>
              </a:solidFill>
              <a:effectLst/>
              <a:uLnTx/>
              <a:uFillTx/>
              <a:latin typeface="+mn-lt"/>
              <a:ea typeface="+mn-ea"/>
              <a:cs typeface="+mn-cs"/>
            </a:endParaRPr>
          </a:p>
        </p:txBody>
      </p:sp>
      <p:sp>
        <p:nvSpPr>
          <p:cNvPr id="9" name="スライド番号プレースホルダ 3"/>
          <p:cNvSpPr txBox="1">
            <a:spLocks/>
          </p:cNvSpPr>
          <p:nvPr/>
        </p:nvSpPr>
        <p:spPr bwMode="white">
          <a:xfrm>
            <a:off x="0" y="6588125"/>
            <a:ext cx="417513" cy="2159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1EA9FD33-E9CE-4459-961D-3E18E6B42A66}" type="slidenum">
              <a:rPr kumimoji="0" lang="en-US" altLang="ja-JP" sz="1200" b="0" i="0" u="none" strike="noStrike" kern="1200" cap="none" spc="0" normalizeH="0" baseline="0" noProof="0" smtClean="0">
                <a:ln>
                  <a:noFill/>
                </a:ln>
                <a:solidFill>
                  <a:schemeClr val="bg1"/>
                </a:solidFill>
                <a:effectLst/>
                <a:uLnTx/>
                <a:uFillTx/>
                <a:latin typeface="Verdana" pitchFamily="34" charset="0"/>
                <a:ea typeface="ＭＳ Ｐゴシック" charset="-128"/>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ja-JP" sz="1200" b="0" i="0" u="none" strike="noStrike" kern="1200" cap="none" spc="0" normalizeH="0" baseline="0" noProof="0" smtClean="0">
              <a:ln>
                <a:noFill/>
              </a:ln>
              <a:solidFill>
                <a:schemeClr val="bg1"/>
              </a:solidFill>
              <a:effectLst/>
              <a:uLnTx/>
              <a:uFillTx/>
              <a:latin typeface="Verdana" pitchFamily="34" charset="0"/>
              <a:ea typeface="ＭＳ Ｐゴシック" charset="-128"/>
              <a:cs typeface="Arial" charset="0"/>
            </a:endParaRPr>
          </a:p>
        </p:txBody>
      </p:sp>
      <p:pic>
        <p:nvPicPr>
          <p:cNvPr id="10" name="Picture 2" descr="http://t0.gstatic.com/images?q=tbn:ANd9GcQZIbCFs2l2YH6FWdQr8qrmbhzRrjqNc46vkJu7q8DuY2-L4Gk&amp;t=1&amp;usg=__HUxKjQnL4x5-h3uvXfUj5sjywvY="/>
          <p:cNvPicPr>
            <a:picLocks noChangeAspect="1" noChangeArrowheads="1"/>
          </p:cNvPicPr>
          <p:nvPr/>
        </p:nvPicPr>
        <p:blipFill>
          <a:blip r:embed="rId2" cstate="print"/>
          <a:srcRect/>
          <a:stretch>
            <a:fillRect/>
          </a:stretch>
        </p:blipFill>
        <p:spPr bwMode="auto">
          <a:xfrm>
            <a:off x="7164388" y="1916113"/>
            <a:ext cx="1589087" cy="2411412"/>
          </a:xfrm>
          <a:prstGeom prst="rect">
            <a:avLst/>
          </a:prstGeom>
          <a:noFill/>
          <a:ln w="9525">
            <a:noFill/>
            <a:miter lim="800000"/>
            <a:headEnd/>
            <a:tailEnd/>
          </a:ln>
        </p:spPr>
      </p:pic>
      <p:pic>
        <p:nvPicPr>
          <p:cNvPr id="11" name="Picture 6" descr="http://media.linkedin.com/mpr/mpr/shrink_80_80/p/3/000/015/31c/3b8dfec.jpg"/>
          <p:cNvPicPr>
            <a:picLocks noChangeAspect="1" noChangeArrowheads="1"/>
          </p:cNvPicPr>
          <p:nvPr/>
        </p:nvPicPr>
        <p:blipFill>
          <a:blip r:embed="rId3" cstate="print"/>
          <a:srcRect/>
          <a:stretch>
            <a:fillRect/>
          </a:stretch>
        </p:blipFill>
        <p:spPr bwMode="auto">
          <a:xfrm>
            <a:off x="2987675" y="2133600"/>
            <a:ext cx="1439863" cy="1439863"/>
          </a:xfrm>
          <a:prstGeom prst="rect">
            <a:avLst/>
          </a:prstGeom>
          <a:noFill/>
          <a:ln w="9525">
            <a:noFill/>
            <a:miter lim="800000"/>
            <a:headEnd/>
            <a:tailEnd/>
          </a:ln>
        </p:spPr>
      </p:pic>
      <p:pic>
        <p:nvPicPr>
          <p:cNvPr id="12" name="Picture 10" descr="Renesas"/>
          <p:cNvPicPr>
            <a:picLocks noChangeAspect="1" noChangeArrowheads="1"/>
          </p:cNvPicPr>
          <p:nvPr/>
        </p:nvPicPr>
        <p:blipFill>
          <a:blip r:embed="rId4" cstate="print"/>
          <a:srcRect/>
          <a:stretch>
            <a:fillRect/>
          </a:stretch>
        </p:blipFill>
        <p:spPr bwMode="auto">
          <a:xfrm>
            <a:off x="401638" y="2095500"/>
            <a:ext cx="1828800" cy="304800"/>
          </a:xfrm>
          <a:prstGeom prst="rect">
            <a:avLst/>
          </a:prstGeom>
          <a:noFill/>
          <a:ln w="9525">
            <a:noFill/>
            <a:miter lim="800000"/>
            <a:headEnd/>
            <a:tailEnd/>
          </a:ln>
        </p:spPr>
      </p:pic>
      <p:pic>
        <p:nvPicPr>
          <p:cNvPr id="13" name="Picture 12" descr="R-Mobile"/>
          <p:cNvPicPr>
            <a:picLocks noChangeAspect="1" noChangeArrowheads="1"/>
          </p:cNvPicPr>
          <p:nvPr/>
        </p:nvPicPr>
        <p:blipFill>
          <a:blip r:embed="rId5" cstate="print"/>
          <a:srcRect/>
          <a:stretch>
            <a:fillRect/>
          </a:stretch>
        </p:blipFill>
        <p:spPr bwMode="auto">
          <a:xfrm>
            <a:off x="395288" y="3789363"/>
            <a:ext cx="1543050" cy="209550"/>
          </a:xfrm>
          <a:prstGeom prst="rect">
            <a:avLst/>
          </a:prstGeom>
          <a:noFill/>
          <a:ln w="9525">
            <a:noFill/>
            <a:miter lim="800000"/>
            <a:headEnd/>
            <a:tailEnd/>
          </a:ln>
        </p:spPr>
      </p:pic>
      <p:pic>
        <p:nvPicPr>
          <p:cNvPr id="14" name="Picture 14" descr="R-Car"/>
          <p:cNvPicPr>
            <a:picLocks noChangeAspect="1" noChangeArrowheads="1"/>
          </p:cNvPicPr>
          <p:nvPr/>
        </p:nvPicPr>
        <p:blipFill>
          <a:blip r:embed="rId6" cstate="print"/>
          <a:srcRect/>
          <a:stretch>
            <a:fillRect/>
          </a:stretch>
        </p:blipFill>
        <p:spPr bwMode="auto">
          <a:xfrm>
            <a:off x="395288" y="4076700"/>
            <a:ext cx="1114425" cy="209550"/>
          </a:xfrm>
          <a:prstGeom prst="rect">
            <a:avLst/>
          </a:prstGeom>
          <a:noFill/>
          <a:ln w="9525">
            <a:noFill/>
            <a:miter lim="800000"/>
            <a:headEnd/>
            <a:tailEnd/>
          </a:ln>
        </p:spPr>
      </p:pic>
      <p:pic>
        <p:nvPicPr>
          <p:cNvPr id="15" name="Picture 16" descr="R-Home"/>
          <p:cNvPicPr>
            <a:picLocks noChangeAspect="1" noChangeArrowheads="1"/>
          </p:cNvPicPr>
          <p:nvPr/>
        </p:nvPicPr>
        <p:blipFill>
          <a:blip r:embed="rId7" cstate="print"/>
          <a:srcRect/>
          <a:stretch>
            <a:fillRect/>
          </a:stretch>
        </p:blipFill>
        <p:spPr bwMode="auto">
          <a:xfrm>
            <a:off x="395288" y="4365625"/>
            <a:ext cx="1304925" cy="209550"/>
          </a:xfrm>
          <a:prstGeom prst="rect">
            <a:avLst/>
          </a:prstGeom>
          <a:noFill/>
          <a:ln w="9525">
            <a:noFill/>
            <a:miter lim="800000"/>
            <a:headEnd/>
            <a:tailEnd/>
          </a:ln>
        </p:spPr>
      </p:pic>
      <p:sp>
        <p:nvSpPr>
          <p:cNvPr id="16" name="テキスト ボックス 15"/>
          <p:cNvSpPr txBox="1"/>
          <p:nvPr/>
        </p:nvSpPr>
        <p:spPr>
          <a:xfrm>
            <a:off x="7026275" y="4337050"/>
            <a:ext cx="1908175" cy="501650"/>
          </a:xfrm>
          <a:prstGeom prst="rect">
            <a:avLst/>
          </a:prstGeom>
          <a:noFill/>
        </p:spPr>
        <p:txBody>
          <a:bodyPr>
            <a:spAutoFit/>
          </a:bodyPr>
          <a:lstStyle/>
          <a:p>
            <a:pPr>
              <a:lnSpc>
                <a:spcPts val="1600"/>
              </a:lnSpc>
              <a:defRPr/>
            </a:pPr>
            <a:r>
              <a:rPr kumimoji="1" lang="en-US" altLang="ja-JP" sz="1600" dirty="0">
                <a:solidFill>
                  <a:schemeClr val="bg2">
                    <a:lumMod val="25000"/>
                  </a:schemeClr>
                </a:solidFill>
                <a:ea typeface="ＭＳ Ｐゴシック" pitchFamily="50" charset="-128"/>
                <a:cs typeface="+mn-cs"/>
              </a:rPr>
              <a:t>Linus </a:t>
            </a:r>
            <a:r>
              <a:rPr lang="en-US" altLang="ja-JP" sz="1600" dirty="0">
                <a:solidFill>
                  <a:schemeClr val="bg2">
                    <a:lumMod val="25000"/>
                  </a:schemeClr>
                </a:solidFill>
                <a:ea typeface="ＭＳ Ｐゴシック" pitchFamily="50" charset="-128"/>
                <a:cs typeface="+mn-cs"/>
              </a:rPr>
              <a:t>Torvalds</a:t>
            </a:r>
            <a:br>
              <a:rPr lang="en-US" altLang="ja-JP" sz="1600" dirty="0">
                <a:solidFill>
                  <a:schemeClr val="bg2">
                    <a:lumMod val="25000"/>
                  </a:schemeClr>
                </a:solidFill>
                <a:ea typeface="ＭＳ Ｐゴシック" pitchFamily="50" charset="-128"/>
                <a:cs typeface="+mn-cs"/>
              </a:rPr>
            </a:br>
            <a:r>
              <a:rPr lang="en-US" altLang="ja-JP" sz="1600" dirty="0">
                <a:solidFill>
                  <a:schemeClr val="bg2">
                    <a:lumMod val="25000"/>
                  </a:schemeClr>
                </a:solidFill>
                <a:ea typeface="ＭＳ Ｐゴシック" pitchFamily="50" charset="-128"/>
                <a:cs typeface="+mn-cs"/>
              </a:rPr>
              <a:t>Linux master</a:t>
            </a:r>
            <a:endParaRPr kumimoji="1" lang="ja-JP" altLang="en-US" sz="1600" dirty="0">
              <a:solidFill>
                <a:schemeClr val="bg2">
                  <a:lumMod val="25000"/>
                </a:schemeClr>
              </a:solidFill>
              <a:ea typeface="ＭＳ Ｐゴシック" pitchFamily="50" charset="-128"/>
              <a:cs typeface="+mn-cs"/>
            </a:endParaRPr>
          </a:p>
        </p:txBody>
      </p:sp>
      <p:sp>
        <p:nvSpPr>
          <p:cNvPr id="17" name="テキスト ボックス 16"/>
          <p:cNvSpPr txBox="1"/>
          <p:nvPr/>
        </p:nvSpPr>
        <p:spPr>
          <a:xfrm>
            <a:off x="5181600" y="5862638"/>
            <a:ext cx="1906588" cy="503237"/>
          </a:xfrm>
          <a:prstGeom prst="rect">
            <a:avLst/>
          </a:prstGeom>
          <a:noFill/>
        </p:spPr>
        <p:txBody>
          <a:bodyPr>
            <a:spAutoFit/>
          </a:bodyPr>
          <a:lstStyle/>
          <a:p>
            <a:pPr>
              <a:lnSpc>
                <a:spcPts val="1600"/>
              </a:lnSpc>
              <a:defRPr/>
            </a:pPr>
            <a:r>
              <a:rPr kumimoji="1" lang="en-US" altLang="ja-JP" sz="1600" dirty="0">
                <a:solidFill>
                  <a:schemeClr val="bg2">
                    <a:lumMod val="25000"/>
                  </a:schemeClr>
                </a:solidFill>
                <a:ea typeface="ＭＳ Ｐゴシック" pitchFamily="50" charset="-128"/>
                <a:cs typeface="+mn-cs"/>
              </a:rPr>
              <a:t>Russell King</a:t>
            </a:r>
            <a:r>
              <a:rPr lang="en-US" altLang="ja-JP" sz="1600" dirty="0">
                <a:solidFill>
                  <a:schemeClr val="bg2">
                    <a:lumMod val="25000"/>
                  </a:schemeClr>
                </a:solidFill>
                <a:ea typeface="ＭＳ Ｐゴシック" pitchFamily="50" charset="-128"/>
                <a:cs typeface="+mn-cs"/>
              </a:rPr>
              <a:t/>
            </a:r>
            <a:br>
              <a:rPr lang="en-US" altLang="ja-JP" sz="1600" dirty="0">
                <a:solidFill>
                  <a:schemeClr val="bg2">
                    <a:lumMod val="25000"/>
                  </a:schemeClr>
                </a:solidFill>
                <a:ea typeface="ＭＳ Ｐゴシック" pitchFamily="50" charset="-128"/>
                <a:cs typeface="+mn-cs"/>
              </a:rPr>
            </a:br>
            <a:r>
              <a:rPr lang="en-US" altLang="ja-JP" sz="1600" dirty="0">
                <a:solidFill>
                  <a:schemeClr val="bg2">
                    <a:lumMod val="25000"/>
                  </a:schemeClr>
                </a:solidFill>
                <a:ea typeface="ＭＳ Ｐゴシック" pitchFamily="50" charset="-128"/>
                <a:cs typeface="+mn-cs"/>
              </a:rPr>
              <a:t>ARM maintainer</a:t>
            </a:r>
            <a:endParaRPr kumimoji="1" lang="ja-JP" altLang="en-US" sz="1600" dirty="0">
              <a:solidFill>
                <a:schemeClr val="bg2">
                  <a:lumMod val="25000"/>
                </a:schemeClr>
              </a:solidFill>
              <a:ea typeface="ＭＳ Ｐゴシック" pitchFamily="50" charset="-128"/>
              <a:cs typeface="+mn-cs"/>
            </a:endParaRPr>
          </a:p>
        </p:txBody>
      </p:sp>
      <p:sp>
        <p:nvSpPr>
          <p:cNvPr id="18" name="テキスト ボックス 17"/>
          <p:cNvSpPr txBox="1"/>
          <p:nvPr/>
        </p:nvSpPr>
        <p:spPr>
          <a:xfrm>
            <a:off x="2915816" y="3576638"/>
            <a:ext cx="2448049" cy="708025"/>
          </a:xfrm>
          <a:prstGeom prst="rect">
            <a:avLst/>
          </a:prstGeom>
          <a:noFill/>
        </p:spPr>
        <p:txBody>
          <a:bodyPr wrap="square">
            <a:spAutoFit/>
          </a:bodyPr>
          <a:lstStyle/>
          <a:p>
            <a:pPr>
              <a:lnSpc>
                <a:spcPts val="1600"/>
              </a:lnSpc>
              <a:defRPr/>
            </a:pPr>
            <a:r>
              <a:rPr kumimoji="1" lang="en-US" altLang="ja-JP" sz="1600" dirty="0">
                <a:solidFill>
                  <a:schemeClr val="bg2">
                    <a:lumMod val="25000"/>
                  </a:schemeClr>
                </a:solidFill>
                <a:ea typeface="ＭＳ Ｐゴシック" pitchFamily="50" charset="-128"/>
                <a:cs typeface="+mn-cs"/>
              </a:rPr>
              <a:t>Paul </a:t>
            </a:r>
            <a:r>
              <a:rPr kumimoji="1" lang="en-US" altLang="ja-JP" sz="1600" dirty="0" err="1">
                <a:solidFill>
                  <a:schemeClr val="bg2">
                    <a:lumMod val="25000"/>
                  </a:schemeClr>
                </a:solidFill>
                <a:ea typeface="ＭＳ Ｐゴシック" pitchFamily="50" charset="-128"/>
                <a:cs typeface="+mn-cs"/>
              </a:rPr>
              <a:t>Mundt</a:t>
            </a:r>
            <a:r>
              <a:rPr lang="en-US" altLang="ja-JP" sz="1600" dirty="0">
                <a:solidFill>
                  <a:schemeClr val="bg2">
                    <a:lumMod val="25000"/>
                  </a:schemeClr>
                </a:solidFill>
                <a:ea typeface="ＭＳ Ｐゴシック" pitchFamily="50" charset="-128"/>
                <a:cs typeface="+mn-cs"/>
              </a:rPr>
              <a:t/>
            </a:r>
            <a:br>
              <a:rPr lang="en-US" altLang="ja-JP" sz="1600" dirty="0">
                <a:solidFill>
                  <a:schemeClr val="bg2">
                    <a:lumMod val="25000"/>
                  </a:schemeClr>
                </a:solidFill>
                <a:ea typeface="ＭＳ Ｐゴシック" pitchFamily="50" charset="-128"/>
                <a:cs typeface="+mn-cs"/>
              </a:rPr>
            </a:br>
            <a:r>
              <a:rPr lang="en-US" altLang="ja-JP" sz="1600" dirty="0">
                <a:solidFill>
                  <a:schemeClr val="bg2">
                    <a:lumMod val="25000"/>
                  </a:schemeClr>
                </a:solidFill>
                <a:ea typeface="ＭＳ Ｐゴシック" pitchFamily="50" charset="-128"/>
                <a:cs typeface="+mn-cs"/>
              </a:rPr>
              <a:t>SH maintainer</a:t>
            </a:r>
            <a:br>
              <a:rPr lang="en-US" altLang="ja-JP" sz="1600" dirty="0">
                <a:solidFill>
                  <a:schemeClr val="bg2">
                    <a:lumMod val="25000"/>
                  </a:schemeClr>
                </a:solidFill>
                <a:ea typeface="ＭＳ Ｐゴシック" pitchFamily="50" charset="-128"/>
                <a:cs typeface="+mn-cs"/>
              </a:rPr>
            </a:br>
            <a:r>
              <a:rPr lang="en-US" altLang="ja-JP" sz="1600" dirty="0">
                <a:solidFill>
                  <a:srgbClr val="FF0000"/>
                </a:solidFill>
                <a:ea typeface="ＭＳ Ｐゴシック" pitchFamily="50" charset="-128"/>
                <a:cs typeface="+mn-cs"/>
              </a:rPr>
              <a:t>rmobile maintainer</a:t>
            </a:r>
            <a:endParaRPr kumimoji="1" lang="ja-JP" altLang="en-US" sz="1600" dirty="0">
              <a:solidFill>
                <a:srgbClr val="FF0000"/>
              </a:solidFill>
              <a:ea typeface="ＭＳ Ｐゴシック" pitchFamily="50" charset="-128"/>
              <a:cs typeface="+mn-cs"/>
            </a:endParaRPr>
          </a:p>
        </p:txBody>
      </p:sp>
      <p:sp>
        <p:nvSpPr>
          <p:cNvPr id="19" name="テキスト ボックス 18"/>
          <p:cNvSpPr txBox="1"/>
          <p:nvPr/>
        </p:nvSpPr>
        <p:spPr>
          <a:xfrm>
            <a:off x="2843808" y="5589240"/>
            <a:ext cx="1908175" cy="503238"/>
          </a:xfrm>
          <a:prstGeom prst="rect">
            <a:avLst/>
          </a:prstGeom>
          <a:noFill/>
        </p:spPr>
        <p:txBody>
          <a:bodyPr>
            <a:spAutoFit/>
          </a:bodyPr>
          <a:lstStyle/>
          <a:p>
            <a:pPr>
              <a:lnSpc>
                <a:spcPts val="1600"/>
              </a:lnSpc>
              <a:defRPr/>
            </a:pPr>
            <a:r>
              <a:rPr kumimoji="1" lang="en-US" altLang="ja-JP" sz="1600" dirty="0" smtClean="0">
                <a:solidFill>
                  <a:schemeClr val="bg2">
                    <a:lumMod val="25000"/>
                  </a:schemeClr>
                </a:solidFill>
                <a:ea typeface="ＭＳ Ｐゴシック" pitchFamily="50" charset="-128"/>
                <a:cs typeface="+mn-cs"/>
              </a:rPr>
              <a:t>Magnus </a:t>
            </a:r>
            <a:r>
              <a:rPr kumimoji="1" lang="en-US" altLang="ja-JP" sz="1600" dirty="0" err="1" smtClean="0">
                <a:solidFill>
                  <a:schemeClr val="bg2">
                    <a:lumMod val="25000"/>
                  </a:schemeClr>
                </a:solidFill>
                <a:ea typeface="ＭＳ Ｐゴシック" pitchFamily="50" charset="-128"/>
                <a:cs typeface="+mn-cs"/>
              </a:rPr>
              <a:t>Damm</a:t>
            </a:r>
            <a:r>
              <a:rPr lang="en-US" altLang="ja-JP" sz="1600" dirty="0">
                <a:solidFill>
                  <a:schemeClr val="bg2">
                    <a:lumMod val="25000"/>
                  </a:schemeClr>
                </a:solidFill>
                <a:ea typeface="ＭＳ Ｐゴシック" pitchFamily="50" charset="-128"/>
                <a:cs typeface="+mn-cs"/>
              </a:rPr>
              <a:t/>
            </a:r>
            <a:br>
              <a:rPr lang="en-US" altLang="ja-JP" sz="1600" dirty="0">
                <a:solidFill>
                  <a:schemeClr val="bg2">
                    <a:lumMod val="25000"/>
                  </a:schemeClr>
                </a:solidFill>
                <a:ea typeface="ＭＳ Ｐゴシック" pitchFamily="50" charset="-128"/>
                <a:cs typeface="+mn-cs"/>
              </a:rPr>
            </a:br>
            <a:r>
              <a:rPr lang="en-US" altLang="ja-JP" sz="1600" dirty="0">
                <a:solidFill>
                  <a:schemeClr val="bg2">
                    <a:lumMod val="25000"/>
                  </a:schemeClr>
                </a:solidFill>
                <a:ea typeface="ＭＳ Ｐゴシック" pitchFamily="50" charset="-128"/>
                <a:cs typeface="+mn-cs"/>
              </a:rPr>
              <a:t>ARM committer</a:t>
            </a:r>
            <a:endParaRPr kumimoji="1" lang="ja-JP" altLang="en-US" sz="1600" dirty="0">
              <a:solidFill>
                <a:schemeClr val="bg2">
                  <a:lumMod val="25000"/>
                </a:schemeClr>
              </a:solidFill>
              <a:ea typeface="ＭＳ Ｐゴシック" pitchFamily="50" charset="-128"/>
              <a:cs typeface="+mn-cs"/>
            </a:endParaRPr>
          </a:p>
        </p:txBody>
      </p:sp>
      <p:sp>
        <p:nvSpPr>
          <p:cNvPr id="20" name="右矢印 18"/>
          <p:cNvSpPr>
            <a:spLocks noChangeArrowheads="1"/>
          </p:cNvSpPr>
          <p:nvPr/>
        </p:nvSpPr>
        <p:spPr bwMode="auto">
          <a:xfrm>
            <a:off x="4538663" y="2208213"/>
            <a:ext cx="2557462" cy="1333500"/>
          </a:xfrm>
          <a:prstGeom prst="rightArrow">
            <a:avLst>
              <a:gd name="adj1" fmla="val 50000"/>
              <a:gd name="adj2" fmla="val 53469"/>
            </a:avLst>
          </a:prstGeom>
          <a:solidFill>
            <a:srgbClr val="FFC000"/>
          </a:solidFill>
          <a:ln w="38100" algn="ctr">
            <a:noFill/>
            <a:round/>
            <a:headEnd/>
            <a:tailEnd/>
          </a:ln>
        </p:spPr>
        <p:txBody>
          <a:bodyPr>
            <a:spAutoFit/>
          </a:bodyPr>
          <a:lstStyle/>
          <a:p>
            <a:endParaRPr lang="en-US" altLang="ja-JP"/>
          </a:p>
          <a:p>
            <a:endParaRPr lang="ja-JP" altLang="en-US"/>
          </a:p>
        </p:txBody>
      </p:sp>
      <p:pic>
        <p:nvPicPr>
          <p:cNvPr id="21" name="Picture 8"/>
          <p:cNvPicPr>
            <a:picLocks noChangeAspect="1" noChangeArrowheads="1"/>
          </p:cNvPicPr>
          <p:nvPr/>
        </p:nvPicPr>
        <p:blipFill>
          <a:blip r:embed="rId8" cstate="print"/>
          <a:srcRect/>
          <a:stretch>
            <a:fillRect/>
          </a:stretch>
        </p:blipFill>
        <p:spPr bwMode="auto">
          <a:xfrm>
            <a:off x="5292725" y="4437063"/>
            <a:ext cx="1419225" cy="1439862"/>
          </a:xfrm>
          <a:prstGeom prst="rect">
            <a:avLst/>
          </a:prstGeom>
          <a:noFill/>
          <a:ln w="38100" algn="ctr">
            <a:noFill/>
            <a:miter lim="800000"/>
            <a:headEnd/>
            <a:tailEnd/>
          </a:ln>
        </p:spPr>
      </p:pic>
      <p:sp>
        <p:nvSpPr>
          <p:cNvPr id="22" name="右矢印 20"/>
          <p:cNvSpPr>
            <a:spLocks noChangeArrowheads="1"/>
          </p:cNvSpPr>
          <p:nvPr/>
        </p:nvSpPr>
        <p:spPr bwMode="auto">
          <a:xfrm>
            <a:off x="4514850" y="5324475"/>
            <a:ext cx="735013" cy="574675"/>
          </a:xfrm>
          <a:prstGeom prst="rightArrow">
            <a:avLst>
              <a:gd name="adj1" fmla="val 50000"/>
              <a:gd name="adj2" fmla="val 58076"/>
            </a:avLst>
          </a:prstGeom>
          <a:solidFill>
            <a:srgbClr val="FFC000"/>
          </a:solidFill>
          <a:ln w="38100" algn="ctr">
            <a:noFill/>
            <a:round/>
            <a:headEnd/>
            <a:tailEnd/>
          </a:ln>
        </p:spPr>
        <p:txBody>
          <a:bodyPr>
            <a:spAutoFit/>
          </a:bodyPr>
          <a:lstStyle/>
          <a:p>
            <a:endParaRPr lang="ja-JP" altLang="en-US"/>
          </a:p>
        </p:txBody>
      </p:sp>
      <p:sp>
        <p:nvSpPr>
          <p:cNvPr id="23" name="右矢印 21"/>
          <p:cNvSpPr>
            <a:spLocks noChangeArrowheads="1"/>
          </p:cNvSpPr>
          <p:nvPr/>
        </p:nvSpPr>
        <p:spPr bwMode="auto">
          <a:xfrm rot="16200000">
            <a:off x="7450138" y="5057775"/>
            <a:ext cx="1022350" cy="574675"/>
          </a:xfrm>
          <a:prstGeom prst="rightArrow">
            <a:avLst>
              <a:gd name="adj1" fmla="val 50000"/>
              <a:gd name="adj2" fmla="val 58032"/>
            </a:avLst>
          </a:prstGeom>
          <a:solidFill>
            <a:srgbClr val="FFC000"/>
          </a:solidFill>
          <a:ln w="38100" algn="ctr">
            <a:noFill/>
            <a:round/>
            <a:headEnd/>
            <a:tailEnd/>
          </a:ln>
        </p:spPr>
        <p:txBody>
          <a:bodyPr>
            <a:spAutoFit/>
          </a:bodyPr>
          <a:lstStyle/>
          <a:p>
            <a:endParaRPr lang="ja-JP" altLang="en-US"/>
          </a:p>
        </p:txBody>
      </p:sp>
      <p:sp>
        <p:nvSpPr>
          <p:cNvPr id="24" name="正方形/長方形 22"/>
          <p:cNvSpPr>
            <a:spLocks noChangeArrowheads="1"/>
          </p:cNvSpPr>
          <p:nvPr/>
        </p:nvSpPr>
        <p:spPr bwMode="auto">
          <a:xfrm>
            <a:off x="6913563" y="5535613"/>
            <a:ext cx="936625" cy="333375"/>
          </a:xfrm>
          <a:prstGeom prst="rect">
            <a:avLst/>
          </a:prstGeom>
          <a:solidFill>
            <a:srgbClr val="FFC000"/>
          </a:solidFill>
          <a:ln w="38100" algn="ctr">
            <a:noFill/>
            <a:round/>
            <a:headEnd/>
            <a:tailEnd/>
          </a:ln>
        </p:spPr>
        <p:txBody>
          <a:bodyPr>
            <a:spAutoFit/>
          </a:bodyPr>
          <a:lstStyle/>
          <a:p>
            <a:endParaRPr lang="ja-JP" altLang="en-US"/>
          </a:p>
        </p:txBody>
      </p:sp>
      <p:sp>
        <p:nvSpPr>
          <p:cNvPr id="25" name="テキスト ボックス 23"/>
          <p:cNvSpPr txBox="1">
            <a:spLocks noChangeArrowheads="1"/>
          </p:cNvSpPr>
          <p:nvPr/>
        </p:nvSpPr>
        <p:spPr bwMode="auto">
          <a:xfrm>
            <a:off x="4640263" y="2593975"/>
            <a:ext cx="2159000" cy="579438"/>
          </a:xfrm>
          <a:prstGeom prst="rect">
            <a:avLst/>
          </a:prstGeom>
          <a:noFill/>
          <a:ln w="9525">
            <a:noFill/>
            <a:miter lim="800000"/>
            <a:headEnd/>
            <a:tailEnd/>
          </a:ln>
        </p:spPr>
        <p:txBody>
          <a:bodyPr>
            <a:spAutoFit/>
          </a:bodyPr>
          <a:lstStyle/>
          <a:p>
            <a:pPr>
              <a:lnSpc>
                <a:spcPts val="1900"/>
              </a:lnSpc>
            </a:pPr>
            <a:r>
              <a:rPr kumimoji="1" lang="en-US" altLang="ja-JP" dirty="0">
                <a:solidFill>
                  <a:srgbClr val="FF0000"/>
                </a:solidFill>
              </a:rPr>
              <a:t>Renesas device</a:t>
            </a:r>
            <a:br>
              <a:rPr kumimoji="1" lang="en-US" altLang="ja-JP" dirty="0">
                <a:solidFill>
                  <a:srgbClr val="FF0000"/>
                </a:solidFill>
              </a:rPr>
            </a:br>
            <a:r>
              <a:rPr kumimoji="1" lang="en-US" altLang="ja-JP" dirty="0">
                <a:solidFill>
                  <a:srgbClr val="FF0000"/>
                </a:solidFill>
              </a:rPr>
              <a:t>specific patches</a:t>
            </a:r>
            <a:endParaRPr kumimoji="1" lang="ja-JP" altLang="en-US" dirty="0">
              <a:solidFill>
                <a:srgbClr val="FF0000"/>
              </a:solidFill>
            </a:endParaRPr>
          </a:p>
        </p:txBody>
      </p:sp>
      <p:sp>
        <p:nvSpPr>
          <p:cNvPr id="26" name="テキスト ボックス 25"/>
          <p:cNvSpPr txBox="1"/>
          <p:nvPr/>
        </p:nvSpPr>
        <p:spPr>
          <a:xfrm>
            <a:off x="6823298" y="5804569"/>
            <a:ext cx="2088357" cy="307777"/>
          </a:xfrm>
          <a:prstGeom prst="rect">
            <a:avLst/>
          </a:prstGeom>
          <a:noFill/>
        </p:spPr>
        <p:txBody>
          <a:bodyPr wrap="square">
            <a:spAutoFit/>
          </a:bodyPr>
          <a:lstStyle/>
          <a:p>
            <a:pPr>
              <a:defRPr/>
            </a:pPr>
            <a:r>
              <a:rPr kumimoji="1" lang="en-US" altLang="ja-JP" sz="1400" dirty="0">
                <a:solidFill>
                  <a:srgbClr val="FF0000"/>
                </a:solidFill>
                <a:ea typeface="ＭＳ Ｐゴシック" pitchFamily="50" charset="-128"/>
                <a:cs typeface="+mn-cs"/>
              </a:rPr>
              <a:t>common </a:t>
            </a:r>
            <a:r>
              <a:rPr kumimoji="1" lang="en-US" altLang="ja-JP" sz="1400" dirty="0" smtClean="0">
                <a:solidFill>
                  <a:srgbClr val="FF0000"/>
                </a:solidFill>
                <a:ea typeface="ＭＳ Ｐゴシック" pitchFamily="50" charset="-128"/>
                <a:cs typeface="+mn-cs"/>
              </a:rPr>
              <a:t>ARM</a:t>
            </a:r>
            <a:r>
              <a:rPr kumimoji="1" lang="ja-JP" altLang="en-US" sz="1400" dirty="0" smtClean="0">
                <a:solidFill>
                  <a:srgbClr val="FF0000"/>
                </a:solidFill>
                <a:ea typeface="ＭＳ Ｐゴシック" pitchFamily="50" charset="-128"/>
                <a:cs typeface="+mn-cs"/>
              </a:rPr>
              <a:t> </a:t>
            </a:r>
            <a:r>
              <a:rPr kumimoji="1" lang="en-US" altLang="ja-JP" sz="1400" dirty="0" smtClean="0">
                <a:solidFill>
                  <a:srgbClr val="FF0000"/>
                </a:solidFill>
                <a:ea typeface="ＭＳ Ｐゴシック" pitchFamily="50" charset="-128"/>
                <a:cs typeface="+mn-cs"/>
              </a:rPr>
              <a:t>patches</a:t>
            </a:r>
            <a:endParaRPr kumimoji="1" lang="ja-JP" altLang="en-US" sz="1400" dirty="0">
              <a:solidFill>
                <a:srgbClr val="FF0000"/>
              </a:solidFill>
              <a:ea typeface="ＭＳ Ｐゴシック" pitchFamily="50" charset="-128"/>
              <a:cs typeface="+mn-cs"/>
            </a:endParaRPr>
          </a:p>
        </p:txBody>
      </p:sp>
      <p:sp>
        <p:nvSpPr>
          <p:cNvPr id="27" name="テキスト ボックス 27"/>
          <p:cNvSpPr txBox="1">
            <a:spLocks noChangeArrowheads="1"/>
          </p:cNvSpPr>
          <p:nvPr/>
        </p:nvSpPr>
        <p:spPr bwMode="auto">
          <a:xfrm>
            <a:off x="323850" y="2852738"/>
            <a:ext cx="2016125" cy="604837"/>
          </a:xfrm>
          <a:prstGeom prst="rect">
            <a:avLst/>
          </a:prstGeom>
          <a:noFill/>
          <a:ln w="9525">
            <a:noFill/>
            <a:miter lim="800000"/>
            <a:headEnd/>
            <a:tailEnd/>
          </a:ln>
        </p:spPr>
        <p:txBody>
          <a:bodyPr>
            <a:spAutoFit/>
          </a:bodyPr>
          <a:lstStyle/>
          <a:p>
            <a:pPr>
              <a:lnSpc>
                <a:spcPts val="2000"/>
              </a:lnSpc>
            </a:pPr>
            <a:r>
              <a:rPr kumimoji="1" lang="en-US" altLang="ja-JP" sz="2400">
                <a:solidFill>
                  <a:srgbClr val="FF0000"/>
                </a:solidFill>
              </a:rPr>
              <a:t>in-house developer</a:t>
            </a:r>
            <a:endParaRPr kumimoji="1" lang="ja-JP" altLang="en-US" sz="2400">
              <a:solidFill>
                <a:srgbClr val="FF0000"/>
              </a:solidFill>
            </a:endParaRPr>
          </a:p>
        </p:txBody>
      </p:sp>
      <p:sp>
        <p:nvSpPr>
          <p:cNvPr id="28" name="テキスト ボックス 28"/>
          <p:cNvSpPr txBox="1">
            <a:spLocks noChangeArrowheads="1"/>
          </p:cNvSpPr>
          <p:nvPr/>
        </p:nvSpPr>
        <p:spPr bwMode="auto">
          <a:xfrm>
            <a:off x="683568" y="5050055"/>
            <a:ext cx="2016125" cy="611193"/>
          </a:xfrm>
          <a:prstGeom prst="rect">
            <a:avLst/>
          </a:prstGeom>
          <a:noFill/>
          <a:ln w="9525">
            <a:noFill/>
            <a:miter lim="800000"/>
            <a:headEnd/>
            <a:tailEnd/>
          </a:ln>
        </p:spPr>
        <p:txBody>
          <a:bodyPr>
            <a:spAutoFit/>
          </a:bodyPr>
          <a:lstStyle/>
          <a:p>
            <a:pPr>
              <a:lnSpc>
                <a:spcPts val="2000"/>
              </a:lnSpc>
            </a:pPr>
            <a:r>
              <a:rPr kumimoji="1" lang="en-US" altLang="ja-JP" sz="2400" dirty="0">
                <a:solidFill>
                  <a:srgbClr val="002060"/>
                </a:solidFill>
              </a:rPr>
              <a:t>community developer</a:t>
            </a:r>
            <a:endParaRPr kumimoji="1" lang="ja-JP" altLang="en-US" sz="2400" dirty="0">
              <a:solidFill>
                <a:srgbClr val="002060"/>
              </a:solidFill>
            </a:endParaRPr>
          </a:p>
        </p:txBody>
      </p:sp>
      <p:cxnSp>
        <p:nvCxnSpPr>
          <p:cNvPr id="29" name="直線矢印コネクタ 28"/>
          <p:cNvCxnSpPr/>
          <p:nvPr/>
        </p:nvCxnSpPr>
        <p:spPr bwMode="auto">
          <a:xfrm flipV="1">
            <a:off x="2147888" y="2881313"/>
            <a:ext cx="792162" cy="144462"/>
          </a:xfrm>
          <a:prstGeom prst="straightConnector1">
            <a:avLst/>
          </a:prstGeom>
          <a:solidFill>
            <a:schemeClr val="accent2"/>
          </a:solidFill>
          <a:ln w="38100" cap="flat" cmpd="sng" algn="ctr">
            <a:solidFill>
              <a:schemeClr val="bg2">
                <a:lumMod val="50000"/>
              </a:schemeClr>
            </a:solidFill>
            <a:prstDash val="solid"/>
            <a:round/>
            <a:headEnd type="none" w="med" len="med"/>
            <a:tailEnd type="arrow"/>
          </a:ln>
          <a:effectLst/>
        </p:spPr>
      </p:cxnSp>
      <p:cxnSp>
        <p:nvCxnSpPr>
          <p:cNvPr id="30" name="直線矢印コネクタ 29"/>
          <p:cNvCxnSpPr/>
          <p:nvPr/>
        </p:nvCxnSpPr>
        <p:spPr bwMode="auto">
          <a:xfrm rot="16200000" flipH="1">
            <a:off x="1799432" y="3752056"/>
            <a:ext cx="1223962" cy="720725"/>
          </a:xfrm>
          <a:prstGeom prst="straightConnector1">
            <a:avLst/>
          </a:prstGeom>
          <a:solidFill>
            <a:schemeClr val="accent2"/>
          </a:solidFill>
          <a:ln w="38100" cap="flat" cmpd="sng" algn="ctr">
            <a:solidFill>
              <a:schemeClr val="tx2">
                <a:lumMod val="50000"/>
                <a:lumOff val="50000"/>
              </a:schemeClr>
            </a:solidFill>
            <a:prstDash val="solid"/>
            <a:round/>
            <a:headEnd type="none" w="med" len="med"/>
            <a:tailEnd type="arrow"/>
          </a:ln>
          <a:effectLst/>
        </p:spPr>
      </p:cxnSp>
      <p:cxnSp>
        <p:nvCxnSpPr>
          <p:cNvPr id="31" name="直線矢印コネクタ 30"/>
          <p:cNvCxnSpPr/>
          <p:nvPr/>
        </p:nvCxnSpPr>
        <p:spPr bwMode="auto">
          <a:xfrm rot="5400000" flipH="1" flipV="1">
            <a:off x="1772444" y="3852069"/>
            <a:ext cx="1441450" cy="719138"/>
          </a:xfrm>
          <a:prstGeom prst="straightConnector1">
            <a:avLst/>
          </a:prstGeom>
          <a:solidFill>
            <a:schemeClr val="accent2"/>
          </a:solidFill>
          <a:ln w="38100" cap="flat" cmpd="sng" algn="ctr">
            <a:solidFill>
              <a:schemeClr val="bg2">
                <a:lumMod val="50000"/>
              </a:schemeClr>
            </a:solidFill>
            <a:prstDash val="solid"/>
            <a:round/>
            <a:headEnd type="none" w="med" len="med"/>
            <a:tailEnd type="arrow"/>
          </a:ln>
          <a:effectLst/>
        </p:spPr>
      </p:cxnSp>
      <p:cxnSp>
        <p:nvCxnSpPr>
          <p:cNvPr id="32" name="直線矢印コネクタ 31"/>
          <p:cNvCxnSpPr/>
          <p:nvPr/>
        </p:nvCxnSpPr>
        <p:spPr bwMode="auto">
          <a:xfrm>
            <a:off x="2268538" y="5516563"/>
            <a:ext cx="574675" cy="1587"/>
          </a:xfrm>
          <a:prstGeom prst="straightConnector1">
            <a:avLst/>
          </a:prstGeom>
          <a:solidFill>
            <a:schemeClr val="accent2"/>
          </a:solidFill>
          <a:ln w="38100" cap="flat" cmpd="sng" algn="ctr">
            <a:solidFill>
              <a:schemeClr val="bg2">
                <a:lumMod val="50000"/>
              </a:schemeClr>
            </a:solidFill>
            <a:prstDash val="solid"/>
            <a:round/>
            <a:headEnd type="none" w="med" len="med"/>
            <a:tailEnd type="arrow"/>
          </a:ln>
          <a:effectLst/>
        </p:spPr>
      </p:cxnSp>
      <p:sp>
        <p:nvSpPr>
          <p:cNvPr id="33" name="テキスト ボックス 32"/>
          <p:cNvSpPr txBox="1"/>
          <p:nvPr/>
        </p:nvSpPr>
        <p:spPr>
          <a:xfrm>
            <a:off x="279400" y="2349500"/>
            <a:ext cx="2487613" cy="334963"/>
          </a:xfrm>
          <a:prstGeom prst="rect">
            <a:avLst/>
          </a:prstGeom>
          <a:noFill/>
        </p:spPr>
        <p:txBody>
          <a:bodyPr>
            <a:spAutoFit/>
          </a:bodyPr>
          <a:lstStyle/>
          <a:p>
            <a:pPr>
              <a:defRPr/>
            </a:pPr>
            <a:r>
              <a:rPr kumimoji="1" lang="en-US" altLang="ja-JP" dirty="0">
                <a:solidFill>
                  <a:schemeClr val="tx2">
                    <a:lumMod val="75000"/>
                    <a:lumOff val="25000"/>
                  </a:schemeClr>
                </a:solidFill>
                <a:ea typeface="ＭＳ Ｐゴシック" pitchFamily="50" charset="-128"/>
                <a:cs typeface="+mn-cs"/>
              </a:rPr>
              <a:t>kernel development</a:t>
            </a:r>
            <a:endParaRPr kumimoji="1" lang="ja-JP" altLang="en-US" dirty="0">
              <a:solidFill>
                <a:schemeClr val="tx2">
                  <a:lumMod val="75000"/>
                  <a:lumOff val="25000"/>
                </a:schemeClr>
              </a:solidFill>
              <a:ea typeface="ＭＳ Ｐゴシック" pitchFamily="50" charset="-128"/>
              <a:cs typeface="+mn-cs"/>
            </a:endParaRPr>
          </a:p>
        </p:txBody>
      </p:sp>
      <p:sp>
        <p:nvSpPr>
          <p:cNvPr id="34" name="円/楕円 33"/>
          <p:cNvSpPr/>
          <p:nvPr/>
        </p:nvSpPr>
        <p:spPr bwMode="auto">
          <a:xfrm>
            <a:off x="3203848" y="4437112"/>
            <a:ext cx="1008112" cy="1157719"/>
          </a:xfrm>
          <a:prstGeom prst="ellipse">
            <a:avLst/>
          </a:prstGeom>
          <a:solidFill>
            <a:schemeClr val="accent2"/>
          </a:solidFill>
          <a:ln w="381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spAutoFit/>
          </a:bodyPr>
          <a:lstStyle/>
          <a:p>
            <a:pPr marL="0" marR="0" indent="0" algn="ctr" defTabSz="914400" rtl="0" eaLnBrk="1" fontAlgn="base" latinLnBrk="0" hangingPunct="1">
              <a:lnSpc>
                <a:spcPts val="1900"/>
              </a:lnSpc>
              <a:spcBef>
                <a:spcPct val="50000"/>
              </a:spcBef>
              <a:spcAft>
                <a:spcPct val="0"/>
              </a:spcAft>
              <a:buClrTx/>
              <a:buSzTx/>
              <a:buFontTx/>
              <a:buNone/>
              <a:tabLst/>
            </a:pPr>
            <a:r>
              <a:rPr kumimoji="0" lang="en-US" altLang="ja-JP" sz="1800" b="1" i="0" u="none" strike="noStrike" cap="none" normalizeH="0" baseline="0" dirty="0" smtClean="0">
                <a:ln>
                  <a:noFill/>
                </a:ln>
                <a:solidFill>
                  <a:schemeClr val="bg1"/>
                </a:solidFill>
                <a:effectLst/>
                <a:latin typeface="Tahoma" pitchFamily="34" charset="0"/>
                <a:ea typeface="ＭＳ Ｐゴシック" pitchFamily="50" charset="-128"/>
                <a:cs typeface="Arial" charset="0"/>
              </a:rPr>
              <a:t>MAGNUS</a:t>
            </a:r>
            <a:endParaRPr kumimoji="0" lang="ja-JP" altLang="en-US" sz="1800" b="1" i="0" u="none" strike="noStrike" cap="none" normalizeH="0" baseline="0" dirty="0" smtClean="0">
              <a:ln>
                <a:noFill/>
              </a:ln>
              <a:solidFill>
                <a:schemeClr val="bg1"/>
              </a:solidFill>
              <a:effectLst/>
              <a:latin typeface="Tahoma" pitchFamily="34" charset="0"/>
              <a:ea typeface="ＭＳ Ｐゴシック" pitchFamily="50" charset="-128"/>
              <a:cs typeface="Arial" charset="0"/>
            </a:endParaRPr>
          </a:p>
        </p:txBody>
      </p:sp>
      <p:pic>
        <p:nvPicPr>
          <p:cNvPr id="2" name="図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27248" y="4254816"/>
            <a:ext cx="1084712" cy="1304401"/>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a:xfrm>
            <a:off x="457200" y="383822"/>
            <a:ext cx="8364538" cy="446087"/>
          </a:xfrm>
        </p:spPr>
        <p:txBody>
          <a:bodyPr/>
          <a:lstStyle/>
          <a:p>
            <a:r>
              <a:rPr lang="en-US" altLang="ja-JP" dirty="0" smtClean="0"/>
              <a:t>We follow “upstream first” strategy</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17</a:t>
            </a:fld>
            <a:endParaRPr lang="en-US" altLang="ja-JP"/>
          </a:p>
        </p:txBody>
      </p:sp>
      <p:sp>
        <p:nvSpPr>
          <p:cNvPr id="6" name="コンテンツ プレースホルダ 2"/>
          <p:cNvSpPr txBox="1">
            <a:spLocks/>
          </p:cNvSpPr>
          <p:nvPr/>
        </p:nvSpPr>
        <p:spPr>
          <a:xfrm>
            <a:off x="457200" y="981075"/>
            <a:ext cx="8362950" cy="5111750"/>
          </a:xfrm>
          <a:prstGeom prst="rect">
            <a:avLst/>
          </a:prstGeom>
        </p:spPr>
        <p:txBody>
          <a:bodyPr/>
          <a:lstStyle/>
          <a:p>
            <a:pPr marL="342900" marR="0" lvl="0" indent="-342900" algn="l" defTabSz="914400" rtl="0" eaLnBrk="1" fontAlgn="base" latinLnBrk="0" hangingPunct="1">
              <a:lnSpc>
                <a:spcPct val="100000"/>
              </a:lnSpc>
              <a:spcBef>
                <a:spcPct val="20000"/>
              </a:spcBef>
              <a:spcAft>
                <a:spcPct val="0"/>
              </a:spcAft>
              <a:buClr>
                <a:schemeClr val="folHlink"/>
              </a:buClr>
              <a:buSzTx/>
              <a:buFont typeface="Wingdings" pitchFamily="2" charset="2"/>
              <a:buChar char="n"/>
              <a:tabLst/>
              <a:defRPr/>
            </a:pPr>
            <a:r>
              <a:rPr kumimoji="0" lang="en-US" altLang="ja-JP" sz="2000" b="0" i="0" u="none" strike="noStrike" kern="0" cap="none" spc="0" normalizeH="0" baseline="0" noProof="0" smtClean="0">
                <a:ln>
                  <a:noFill/>
                </a:ln>
                <a:solidFill>
                  <a:schemeClr val="tx1"/>
                </a:solidFill>
                <a:effectLst/>
                <a:uLnTx/>
                <a:uFillTx/>
                <a:latin typeface="+mn-lt"/>
                <a:ea typeface="+mn-ea"/>
                <a:cs typeface="+mn-cs"/>
              </a:rPr>
              <a:t>Renesas eliminate local fork, not to</a:t>
            </a:r>
            <a:r>
              <a:rPr kumimoji="0" lang="ja-JP" altLang="en-US" sz="2000" b="0" i="0" u="none" strike="noStrike" kern="0" cap="none" spc="0" normalizeH="0" baseline="0" noProof="0" smtClean="0">
                <a:ln>
                  <a:noFill/>
                </a:ln>
                <a:solidFill>
                  <a:schemeClr val="tx1"/>
                </a:solidFill>
                <a:effectLst/>
                <a:uLnTx/>
                <a:uFillTx/>
                <a:latin typeface="+mn-lt"/>
                <a:ea typeface="+mn-ea"/>
                <a:cs typeface="+mn-cs"/>
              </a:rPr>
              <a:t> </a:t>
            </a:r>
            <a:r>
              <a:rPr kumimoji="0" lang="en-US" altLang="ja-JP" sz="2000" b="0" i="0" u="none" strike="noStrike" kern="0" cap="none" spc="0" normalizeH="0" baseline="0" noProof="0" smtClean="0">
                <a:ln>
                  <a:noFill/>
                </a:ln>
                <a:solidFill>
                  <a:schemeClr val="tx1"/>
                </a:solidFill>
                <a:effectLst/>
                <a:uLnTx/>
                <a:uFillTx/>
                <a:latin typeface="+mn-lt"/>
                <a:ea typeface="+mn-ea"/>
                <a:cs typeface="+mn-cs"/>
              </a:rPr>
              <a:t>make Galápagos </a:t>
            </a:r>
          </a:p>
        </p:txBody>
      </p:sp>
      <p:sp>
        <p:nvSpPr>
          <p:cNvPr id="7" name="スライド番号プレースホルダ 3"/>
          <p:cNvSpPr txBox="1">
            <a:spLocks/>
          </p:cNvSpPr>
          <p:nvPr/>
        </p:nvSpPr>
        <p:spPr bwMode="white">
          <a:xfrm>
            <a:off x="0" y="6588125"/>
            <a:ext cx="417513" cy="2159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C77A3F0-4E3C-4E63-883E-D298E5394E6A}" type="slidenum">
              <a:rPr kumimoji="0" lang="en-US" altLang="ja-JP" sz="1200" b="0" i="0" u="none" strike="noStrike" kern="1200" cap="none" spc="0" normalizeH="0" baseline="0" noProof="0" smtClean="0">
                <a:ln>
                  <a:noFill/>
                </a:ln>
                <a:solidFill>
                  <a:schemeClr val="bg1"/>
                </a:solidFill>
                <a:effectLst/>
                <a:uLnTx/>
                <a:uFillTx/>
                <a:latin typeface="Verdana" pitchFamily="34" charset="0"/>
                <a:ea typeface="ＭＳ Ｐゴシック" charset="-128"/>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ja-JP" sz="1200" b="0" i="0" u="none" strike="noStrike" kern="1200" cap="none" spc="0" normalizeH="0" baseline="0" noProof="0" smtClean="0">
              <a:ln>
                <a:noFill/>
              </a:ln>
              <a:solidFill>
                <a:schemeClr val="bg1"/>
              </a:solidFill>
              <a:effectLst/>
              <a:uLnTx/>
              <a:uFillTx/>
              <a:latin typeface="Verdana" pitchFamily="34" charset="0"/>
              <a:ea typeface="ＭＳ Ｐゴシック" charset="-128"/>
              <a:cs typeface="Arial" charset="0"/>
            </a:endParaRPr>
          </a:p>
        </p:txBody>
      </p:sp>
      <p:sp>
        <p:nvSpPr>
          <p:cNvPr id="8" name="AutoShape 17"/>
          <p:cNvSpPr>
            <a:spLocks noChangeArrowheads="1"/>
          </p:cNvSpPr>
          <p:nvPr/>
        </p:nvSpPr>
        <p:spPr bwMode="auto">
          <a:xfrm>
            <a:off x="179388" y="1603375"/>
            <a:ext cx="4665662" cy="4105275"/>
          </a:xfrm>
          <a:prstGeom prst="roundRect">
            <a:avLst>
              <a:gd name="adj" fmla="val 3023"/>
            </a:avLst>
          </a:prstGeom>
          <a:ln>
            <a:headEnd/>
            <a:tailEnd/>
          </a:ln>
        </p:spPr>
        <p:style>
          <a:lnRef idx="1">
            <a:schemeClr val="accent2"/>
          </a:lnRef>
          <a:fillRef idx="2">
            <a:schemeClr val="accent2"/>
          </a:fillRef>
          <a:effectRef idx="1">
            <a:schemeClr val="accent2"/>
          </a:effectRef>
          <a:fontRef idx="minor">
            <a:schemeClr val="dk1"/>
          </a:fontRef>
        </p:style>
        <p:txBody>
          <a:bodyPr wrap="none" anchor="ctr"/>
          <a:lstStyle/>
          <a:p>
            <a:pPr algn="l" eaLnBrk="0" hangingPunct="0">
              <a:lnSpc>
                <a:spcPct val="75000"/>
              </a:lnSpc>
              <a:spcBef>
                <a:spcPct val="20000"/>
              </a:spcBef>
              <a:buClr>
                <a:srgbClr val="5A0BCF"/>
              </a:buClr>
              <a:buFont typeface="Wingdings" pitchFamily="2" charset="2"/>
              <a:buChar char="n"/>
            </a:pPr>
            <a:endParaRPr lang="ja-JP" altLang="en-US">
              <a:ea typeface="ＭＳ Ｐ明朝" pitchFamily="18" charset="-128"/>
            </a:endParaRPr>
          </a:p>
        </p:txBody>
      </p:sp>
      <p:pic>
        <p:nvPicPr>
          <p:cNvPr id="9" name="Picture 7" descr="図2"/>
          <p:cNvPicPr>
            <a:picLocks noChangeAspect="1" noChangeArrowheads="1"/>
          </p:cNvPicPr>
          <p:nvPr/>
        </p:nvPicPr>
        <p:blipFill>
          <a:blip r:embed="rId2" cstate="print"/>
          <a:srcRect/>
          <a:stretch>
            <a:fillRect/>
          </a:stretch>
        </p:blipFill>
        <p:spPr bwMode="auto">
          <a:xfrm>
            <a:off x="523875" y="3692525"/>
            <a:ext cx="1187450" cy="325438"/>
          </a:xfrm>
          <a:prstGeom prst="rect">
            <a:avLst/>
          </a:prstGeom>
          <a:noFill/>
          <a:ln w="9525">
            <a:noFill/>
            <a:miter lim="800000"/>
            <a:headEnd/>
            <a:tailEnd/>
          </a:ln>
        </p:spPr>
      </p:pic>
      <p:sp>
        <p:nvSpPr>
          <p:cNvPr id="10" name="Line 8"/>
          <p:cNvSpPr>
            <a:spLocks noChangeShapeType="1"/>
          </p:cNvSpPr>
          <p:nvPr/>
        </p:nvSpPr>
        <p:spPr bwMode="auto">
          <a:xfrm flipV="1">
            <a:off x="1460500" y="2682875"/>
            <a:ext cx="1584325" cy="865188"/>
          </a:xfrm>
          <a:prstGeom prst="line">
            <a:avLst/>
          </a:prstGeom>
          <a:noFill/>
          <a:ln w="9525">
            <a:solidFill>
              <a:srgbClr val="0066FF"/>
            </a:solidFill>
            <a:round/>
            <a:headEnd type="triangle" w="med" len="med"/>
            <a:tailEnd type="triangle" w="med" len="med"/>
          </a:ln>
        </p:spPr>
        <p:txBody>
          <a:bodyPr/>
          <a:lstStyle/>
          <a:p>
            <a:endParaRPr lang="ja-JP" altLang="en-US"/>
          </a:p>
        </p:txBody>
      </p:sp>
      <p:sp>
        <p:nvSpPr>
          <p:cNvPr id="11" name="Line 9"/>
          <p:cNvSpPr>
            <a:spLocks noChangeShapeType="1"/>
          </p:cNvSpPr>
          <p:nvPr/>
        </p:nvSpPr>
        <p:spPr bwMode="auto">
          <a:xfrm>
            <a:off x="1460500" y="4124325"/>
            <a:ext cx="1584325" cy="935038"/>
          </a:xfrm>
          <a:prstGeom prst="line">
            <a:avLst/>
          </a:prstGeom>
          <a:noFill/>
          <a:ln w="9525">
            <a:solidFill>
              <a:srgbClr val="0066FF"/>
            </a:solidFill>
            <a:round/>
            <a:headEnd type="triangle" w="med" len="med"/>
            <a:tailEnd type="triangle" w="med" len="med"/>
          </a:ln>
        </p:spPr>
        <p:txBody>
          <a:bodyPr/>
          <a:lstStyle/>
          <a:p>
            <a:endParaRPr lang="ja-JP" altLang="en-US"/>
          </a:p>
        </p:txBody>
      </p:sp>
      <p:sp>
        <p:nvSpPr>
          <p:cNvPr id="12" name="Line 10"/>
          <p:cNvSpPr>
            <a:spLocks noChangeShapeType="1"/>
          </p:cNvSpPr>
          <p:nvPr/>
        </p:nvSpPr>
        <p:spPr bwMode="auto">
          <a:xfrm>
            <a:off x="1801813" y="3835400"/>
            <a:ext cx="1295400" cy="0"/>
          </a:xfrm>
          <a:prstGeom prst="line">
            <a:avLst/>
          </a:prstGeom>
          <a:noFill/>
          <a:ln w="9525">
            <a:solidFill>
              <a:srgbClr val="0066FF"/>
            </a:solidFill>
            <a:round/>
            <a:headEnd type="triangle" w="med" len="med"/>
            <a:tailEnd type="triangle" w="med" len="med"/>
          </a:ln>
        </p:spPr>
        <p:txBody>
          <a:bodyPr/>
          <a:lstStyle/>
          <a:p>
            <a:endParaRPr lang="ja-JP" altLang="en-US"/>
          </a:p>
        </p:txBody>
      </p:sp>
      <p:sp>
        <p:nvSpPr>
          <p:cNvPr id="13" name="AutoShape 11"/>
          <p:cNvSpPr>
            <a:spLocks noChangeArrowheads="1"/>
          </p:cNvSpPr>
          <p:nvPr/>
        </p:nvSpPr>
        <p:spPr bwMode="auto">
          <a:xfrm>
            <a:off x="5781675" y="3332163"/>
            <a:ext cx="1223963" cy="1008062"/>
          </a:xfrm>
          <a:prstGeom prst="flowChartMagneticDisk">
            <a:avLst/>
          </a:prstGeom>
          <a:solidFill>
            <a:srgbClr val="FFC000"/>
          </a:solidFill>
          <a:ln>
            <a:solidFill>
              <a:srgbClr val="C00000"/>
            </a:solidFill>
            <a:headEnd/>
            <a:tailEnd/>
          </a:ln>
        </p:spPr>
        <p:style>
          <a:lnRef idx="2">
            <a:schemeClr val="accent3">
              <a:shade val="50000"/>
            </a:schemeClr>
          </a:lnRef>
          <a:fillRef idx="1">
            <a:schemeClr val="accent3"/>
          </a:fillRef>
          <a:effectRef idx="0">
            <a:schemeClr val="accent3"/>
          </a:effectRef>
          <a:fontRef idx="minor">
            <a:schemeClr val="lt1"/>
          </a:fontRef>
        </p:style>
        <p:txBody>
          <a:bodyPr wrap="none" tIns="118800" anchor="ctr"/>
          <a:lstStyle/>
          <a:p>
            <a:pPr eaLnBrk="0" hangingPunct="0">
              <a:lnSpc>
                <a:spcPts val="1600"/>
              </a:lnSpc>
              <a:defRPr/>
            </a:pPr>
            <a:r>
              <a:rPr lang="en-US" altLang="ja-JP" dirty="0">
                <a:solidFill>
                  <a:srgbClr val="C00000"/>
                </a:solidFill>
              </a:rPr>
              <a:t>Turnkey</a:t>
            </a:r>
            <a:br>
              <a:rPr lang="en-US" altLang="ja-JP" dirty="0">
                <a:solidFill>
                  <a:srgbClr val="C00000"/>
                </a:solidFill>
              </a:rPr>
            </a:br>
            <a:r>
              <a:rPr lang="en-US" altLang="ja-JP" dirty="0">
                <a:solidFill>
                  <a:srgbClr val="C00000"/>
                </a:solidFill>
              </a:rPr>
              <a:t>free BSP</a:t>
            </a:r>
          </a:p>
        </p:txBody>
      </p:sp>
      <p:sp>
        <p:nvSpPr>
          <p:cNvPr id="14" name="Line 12"/>
          <p:cNvSpPr>
            <a:spLocks noChangeShapeType="1"/>
          </p:cNvSpPr>
          <p:nvPr/>
        </p:nvSpPr>
        <p:spPr bwMode="auto">
          <a:xfrm>
            <a:off x="4556125" y="3835400"/>
            <a:ext cx="1152525" cy="0"/>
          </a:xfrm>
          <a:prstGeom prst="line">
            <a:avLst/>
          </a:prstGeom>
          <a:noFill/>
          <a:ln w="9525">
            <a:solidFill>
              <a:srgbClr val="0000FF"/>
            </a:solidFill>
            <a:round/>
            <a:headEnd/>
            <a:tailEnd type="triangle" w="med" len="med"/>
          </a:ln>
        </p:spPr>
        <p:txBody>
          <a:bodyPr/>
          <a:lstStyle/>
          <a:p>
            <a:endParaRPr lang="ja-JP" altLang="en-US"/>
          </a:p>
        </p:txBody>
      </p:sp>
      <p:sp>
        <p:nvSpPr>
          <p:cNvPr id="15" name="Line 13"/>
          <p:cNvSpPr>
            <a:spLocks noChangeShapeType="1"/>
          </p:cNvSpPr>
          <p:nvPr/>
        </p:nvSpPr>
        <p:spPr bwMode="auto">
          <a:xfrm>
            <a:off x="4556125" y="2540000"/>
            <a:ext cx="1152525" cy="863600"/>
          </a:xfrm>
          <a:prstGeom prst="line">
            <a:avLst/>
          </a:prstGeom>
          <a:noFill/>
          <a:ln w="9525">
            <a:solidFill>
              <a:srgbClr val="0000FF"/>
            </a:solidFill>
            <a:round/>
            <a:headEnd/>
            <a:tailEnd type="triangle" w="med" len="med"/>
          </a:ln>
        </p:spPr>
        <p:txBody>
          <a:bodyPr/>
          <a:lstStyle/>
          <a:p>
            <a:endParaRPr lang="ja-JP" altLang="en-US"/>
          </a:p>
        </p:txBody>
      </p:sp>
      <p:sp>
        <p:nvSpPr>
          <p:cNvPr id="16" name="Line 14"/>
          <p:cNvSpPr>
            <a:spLocks noChangeShapeType="1"/>
          </p:cNvSpPr>
          <p:nvPr/>
        </p:nvSpPr>
        <p:spPr bwMode="auto">
          <a:xfrm flipV="1">
            <a:off x="4556125" y="4195763"/>
            <a:ext cx="1152525" cy="647700"/>
          </a:xfrm>
          <a:prstGeom prst="line">
            <a:avLst/>
          </a:prstGeom>
          <a:noFill/>
          <a:ln w="9525">
            <a:solidFill>
              <a:srgbClr val="0000FF"/>
            </a:solidFill>
            <a:round/>
            <a:headEnd/>
            <a:tailEnd type="triangle" w="med" len="med"/>
          </a:ln>
        </p:spPr>
        <p:txBody>
          <a:bodyPr/>
          <a:lstStyle/>
          <a:p>
            <a:endParaRPr lang="ja-JP" altLang="en-US"/>
          </a:p>
        </p:txBody>
      </p:sp>
      <p:sp>
        <p:nvSpPr>
          <p:cNvPr id="17" name="AutoShape 15"/>
          <p:cNvSpPr>
            <a:spLocks noChangeArrowheads="1"/>
          </p:cNvSpPr>
          <p:nvPr/>
        </p:nvSpPr>
        <p:spPr bwMode="auto">
          <a:xfrm>
            <a:off x="5565775" y="4887913"/>
            <a:ext cx="1655763" cy="792162"/>
          </a:xfrm>
          <a:prstGeom prst="flowChartMagneticDisk">
            <a:avLst/>
          </a:prstGeom>
          <a:solidFill>
            <a:srgbClr val="FFFF99"/>
          </a:solidFill>
          <a:ln w="9525">
            <a:solidFill>
              <a:schemeClr val="tx2"/>
            </a:solidFill>
            <a:round/>
            <a:headEnd/>
            <a:tailEnd/>
          </a:ln>
          <a:effectLst>
            <a:prstShdw prst="shdw17" dist="17961" dir="2700000">
              <a:schemeClr val="tx2">
                <a:gamma/>
                <a:shade val="60000"/>
                <a:invGamma/>
              </a:schemeClr>
            </a:prstShdw>
          </a:effectLst>
        </p:spPr>
        <p:txBody>
          <a:bodyPr wrap="none" tIns="118800" anchor="ctr"/>
          <a:lstStyle/>
          <a:p>
            <a:pPr eaLnBrk="0" hangingPunct="0">
              <a:lnSpc>
                <a:spcPts val="1400"/>
              </a:lnSpc>
              <a:defRPr/>
            </a:pPr>
            <a:r>
              <a:rPr lang="en-US" altLang="ja-JP" b="0" dirty="0">
                <a:solidFill>
                  <a:srgbClr val="0000FF"/>
                </a:solidFill>
                <a:latin typeface="Calibri" pitchFamily="34" charset="0"/>
                <a:ea typeface="ＭＳ Ｐゴシック" pitchFamily="50" charset="-128"/>
                <a:cs typeface="+mn-cs"/>
              </a:rPr>
              <a:t>FSF toolchain</a:t>
            </a:r>
            <a:br>
              <a:rPr lang="en-US" altLang="ja-JP" b="0" dirty="0">
                <a:solidFill>
                  <a:srgbClr val="0000FF"/>
                </a:solidFill>
                <a:latin typeface="Calibri" pitchFamily="34" charset="0"/>
                <a:ea typeface="ＭＳ Ｐゴシック" pitchFamily="50" charset="-128"/>
                <a:cs typeface="+mn-cs"/>
              </a:rPr>
            </a:br>
            <a:r>
              <a:rPr lang="en-US" altLang="ja-JP" sz="1200" b="0" dirty="0" smtClean="0">
                <a:solidFill>
                  <a:srgbClr val="0000FF"/>
                </a:solidFill>
                <a:latin typeface="Calibri" pitchFamily="34" charset="0"/>
                <a:ea typeface="ＭＳ Ｐゴシック" pitchFamily="50" charset="-128"/>
                <a:cs typeface="+mn-cs"/>
              </a:rPr>
              <a:t>[</a:t>
            </a:r>
            <a:r>
              <a:rPr lang="en-US" altLang="ja-JP" sz="1200" dirty="0" smtClean="0">
                <a:solidFill>
                  <a:srgbClr val="0000FF"/>
                </a:solidFill>
                <a:latin typeface="Calibri" pitchFamily="34" charset="0"/>
                <a:ea typeface="ＭＳ Ｐゴシック" pitchFamily="50" charset="-128"/>
                <a:cs typeface="+mn-cs"/>
              </a:rPr>
              <a:t> Linaro, CodeSourcery</a:t>
            </a:r>
            <a:r>
              <a:rPr lang="en-US" altLang="ja-JP" sz="1200" b="0" dirty="0" smtClean="0">
                <a:solidFill>
                  <a:srgbClr val="0000FF"/>
                </a:solidFill>
                <a:latin typeface="Calibri" pitchFamily="34" charset="0"/>
                <a:ea typeface="ＭＳ Ｐゴシック" pitchFamily="50" charset="-128"/>
                <a:cs typeface="+mn-cs"/>
              </a:rPr>
              <a:t>]</a:t>
            </a:r>
            <a:endParaRPr lang="en-US" altLang="ja-JP" sz="1200" b="0" dirty="0">
              <a:solidFill>
                <a:srgbClr val="0000FF"/>
              </a:solidFill>
              <a:latin typeface="Calibri" pitchFamily="34" charset="0"/>
              <a:ea typeface="ＭＳ Ｐゴシック" pitchFamily="50" charset="-128"/>
              <a:cs typeface="+mn-cs"/>
            </a:endParaRPr>
          </a:p>
        </p:txBody>
      </p:sp>
      <p:sp>
        <p:nvSpPr>
          <p:cNvPr id="18" name="Line 16"/>
          <p:cNvSpPr>
            <a:spLocks noChangeShapeType="1"/>
          </p:cNvSpPr>
          <p:nvPr/>
        </p:nvSpPr>
        <p:spPr bwMode="auto">
          <a:xfrm flipV="1">
            <a:off x="6419850" y="4430713"/>
            <a:ext cx="0" cy="504825"/>
          </a:xfrm>
          <a:prstGeom prst="line">
            <a:avLst/>
          </a:prstGeom>
          <a:noFill/>
          <a:ln w="9525">
            <a:solidFill>
              <a:srgbClr val="0000FF"/>
            </a:solidFill>
            <a:round/>
            <a:headEnd/>
            <a:tailEnd type="triangle" w="med" len="med"/>
          </a:ln>
        </p:spPr>
        <p:txBody>
          <a:bodyPr/>
          <a:lstStyle/>
          <a:p>
            <a:endParaRPr lang="ja-JP" altLang="en-US"/>
          </a:p>
        </p:txBody>
      </p:sp>
      <p:sp>
        <p:nvSpPr>
          <p:cNvPr id="19" name="Text Box 18"/>
          <p:cNvSpPr txBox="1">
            <a:spLocks noChangeArrowheads="1"/>
          </p:cNvSpPr>
          <p:nvPr/>
        </p:nvSpPr>
        <p:spPr bwMode="auto">
          <a:xfrm>
            <a:off x="238125" y="1719263"/>
            <a:ext cx="4103688" cy="861774"/>
          </a:xfrm>
          <a:prstGeom prst="rect">
            <a:avLst/>
          </a:prstGeom>
          <a:noFill/>
          <a:ln w="9525">
            <a:noFill/>
            <a:miter lim="800000"/>
            <a:headEnd/>
            <a:tailEnd/>
          </a:ln>
        </p:spPr>
        <p:txBody>
          <a:bodyPr>
            <a:spAutoFit/>
          </a:bodyPr>
          <a:lstStyle/>
          <a:p>
            <a:pPr algn="l" eaLnBrk="0" hangingPunct="0">
              <a:lnSpc>
                <a:spcPts val="2000"/>
              </a:lnSpc>
            </a:pPr>
            <a:r>
              <a:rPr lang="en-US" altLang="ja-JP" sz="2400" b="0" dirty="0" smtClean="0">
                <a:solidFill>
                  <a:srgbClr val="0070C0"/>
                </a:solidFill>
                <a:latin typeface="Calibri" pitchFamily="34" charset="0"/>
              </a:rPr>
              <a:t>Upstreaming first</a:t>
            </a:r>
            <a:br>
              <a:rPr lang="en-US" altLang="ja-JP" sz="2400" b="0" dirty="0" smtClean="0">
                <a:solidFill>
                  <a:srgbClr val="0070C0"/>
                </a:solidFill>
                <a:latin typeface="Calibri" pitchFamily="34" charset="0"/>
              </a:rPr>
            </a:br>
            <a:r>
              <a:rPr lang="en-US" altLang="ja-JP" sz="2400" b="0" dirty="0" smtClean="0">
                <a:solidFill>
                  <a:srgbClr val="0070C0"/>
                </a:solidFill>
                <a:latin typeface="Calibri" pitchFamily="34" charset="0"/>
              </a:rPr>
              <a:t>No private kernel tree</a:t>
            </a:r>
            <a:r>
              <a:rPr lang="en-US" altLang="ja-JP" dirty="0" smtClean="0">
                <a:solidFill>
                  <a:srgbClr val="0070C0"/>
                </a:solidFill>
                <a:latin typeface="Calibri" pitchFamily="34" charset="0"/>
              </a:rPr>
              <a:t/>
            </a:r>
            <a:br>
              <a:rPr lang="en-US" altLang="ja-JP" dirty="0" smtClean="0">
                <a:solidFill>
                  <a:srgbClr val="0070C0"/>
                </a:solidFill>
                <a:latin typeface="Calibri" pitchFamily="34" charset="0"/>
              </a:rPr>
            </a:br>
            <a:endParaRPr lang="en-US" altLang="ja-JP" dirty="0">
              <a:solidFill>
                <a:srgbClr val="0070C0"/>
              </a:solidFill>
              <a:latin typeface="Calibri" pitchFamily="34" charset="0"/>
            </a:endParaRPr>
          </a:p>
        </p:txBody>
      </p:sp>
      <p:sp>
        <p:nvSpPr>
          <p:cNvPr id="20" name="AutoShape 19"/>
          <p:cNvSpPr>
            <a:spLocks noChangeArrowheads="1"/>
          </p:cNvSpPr>
          <p:nvPr/>
        </p:nvSpPr>
        <p:spPr bwMode="auto">
          <a:xfrm>
            <a:off x="5651500" y="1747838"/>
            <a:ext cx="1497013" cy="863600"/>
          </a:xfrm>
          <a:prstGeom prst="flowChartMultidocument">
            <a:avLst/>
          </a:prstGeom>
          <a:solidFill>
            <a:srgbClr val="FFCC66"/>
          </a:solidFill>
          <a:ln w="9525">
            <a:solidFill>
              <a:srgbClr val="FF6600"/>
            </a:solidFill>
            <a:miter lim="800000"/>
            <a:headEnd/>
            <a:tailEnd/>
          </a:ln>
        </p:spPr>
        <p:txBody>
          <a:bodyPr wrap="none" tIns="118800" anchor="ctr"/>
          <a:lstStyle/>
          <a:p>
            <a:pPr eaLnBrk="0" hangingPunct="0">
              <a:lnSpc>
                <a:spcPts val="1400"/>
              </a:lnSpc>
            </a:pPr>
            <a:r>
              <a:rPr lang="en-US" altLang="ja-JP" b="0">
                <a:solidFill>
                  <a:srgbClr val="5F5F5F"/>
                </a:solidFill>
                <a:latin typeface="Calibri" pitchFamily="34" charset="0"/>
              </a:rPr>
              <a:t>minimum</a:t>
            </a:r>
            <a:br>
              <a:rPr lang="en-US" altLang="ja-JP" b="0">
                <a:solidFill>
                  <a:srgbClr val="5F5F5F"/>
                </a:solidFill>
                <a:latin typeface="Calibri" pitchFamily="34" charset="0"/>
              </a:rPr>
            </a:br>
            <a:r>
              <a:rPr lang="en-US" altLang="ja-JP" b="0">
                <a:solidFill>
                  <a:srgbClr val="5F5F5F"/>
                </a:solidFill>
                <a:latin typeface="Calibri" pitchFamily="34" charset="0"/>
              </a:rPr>
              <a:t>private</a:t>
            </a:r>
            <a:br>
              <a:rPr lang="en-US" altLang="ja-JP" b="0">
                <a:solidFill>
                  <a:srgbClr val="5F5F5F"/>
                </a:solidFill>
                <a:latin typeface="Calibri" pitchFamily="34" charset="0"/>
              </a:rPr>
            </a:br>
            <a:r>
              <a:rPr lang="en-US" altLang="ja-JP" b="0">
                <a:solidFill>
                  <a:srgbClr val="5F5F5F"/>
                </a:solidFill>
                <a:latin typeface="Calibri" pitchFamily="34" charset="0"/>
              </a:rPr>
              <a:t>code</a:t>
            </a:r>
          </a:p>
        </p:txBody>
      </p:sp>
      <p:sp>
        <p:nvSpPr>
          <p:cNvPr id="21" name="Line 20"/>
          <p:cNvSpPr>
            <a:spLocks noChangeShapeType="1"/>
          </p:cNvSpPr>
          <p:nvPr/>
        </p:nvSpPr>
        <p:spPr bwMode="auto">
          <a:xfrm>
            <a:off x="6410325" y="2601913"/>
            <a:ext cx="0" cy="647700"/>
          </a:xfrm>
          <a:prstGeom prst="line">
            <a:avLst/>
          </a:prstGeom>
          <a:noFill/>
          <a:ln w="9525">
            <a:solidFill>
              <a:srgbClr val="0066FF"/>
            </a:solidFill>
            <a:round/>
            <a:headEnd/>
            <a:tailEnd type="triangle" w="med" len="med"/>
          </a:ln>
        </p:spPr>
        <p:txBody>
          <a:bodyPr/>
          <a:lstStyle/>
          <a:p>
            <a:endParaRPr lang="ja-JP" altLang="en-US"/>
          </a:p>
        </p:txBody>
      </p:sp>
      <p:sp>
        <p:nvSpPr>
          <p:cNvPr id="22" name="AutoShape 23"/>
          <p:cNvSpPr>
            <a:spLocks noChangeArrowheads="1"/>
          </p:cNvSpPr>
          <p:nvPr/>
        </p:nvSpPr>
        <p:spPr bwMode="auto">
          <a:xfrm>
            <a:off x="5292725" y="1458913"/>
            <a:ext cx="3455988" cy="1296987"/>
          </a:xfrm>
          <a:prstGeom prst="roundRect">
            <a:avLst>
              <a:gd name="adj" fmla="val 12241"/>
            </a:avLst>
          </a:prstGeom>
          <a:noFill/>
          <a:ln w="28575">
            <a:solidFill>
              <a:srgbClr val="CC0066"/>
            </a:solidFill>
            <a:prstDash val="dash"/>
            <a:round/>
            <a:headEnd/>
            <a:tailEnd/>
          </a:ln>
        </p:spPr>
        <p:txBody>
          <a:bodyPr wrap="none" anchor="ctr"/>
          <a:lstStyle/>
          <a:p>
            <a:pPr algn="l" eaLnBrk="0" hangingPunct="0">
              <a:lnSpc>
                <a:spcPct val="75000"/>
              </a:lnSpc>
              <a:spcBef>
                <a:spcPct val="20000"/>
              </a:spcBef>
              <a:buClr>
                <a:srgbClr val="5A0BCF"/>
              </a:buClr>
              <a:buFont typeface="Wingdings" pitchFamily="2" charset="2"/>
              <a:buChar char="n"/>
            </a:pPr>
            <a:endParaRPr lang="ja-JP" altLang="en-US">
              <a:ea typeface="ＭＳ Ｐ明朝" pitchFamily="18" charset="-128"/>
            </a:endParaRPr>
          </a:p>
        </p:txBody>
      </p:sp>
      <p:sp>
        <p:nvSpPr>
          <p:cNvPr id="23" name="Text Box 24"/>
          <p:cNvSpPr txBox="1">
            <a:spLocks noChangeArrowheads="1"/>
          </p:cNvSpPr>
          <p:nvPr/>
        </p:nvSpPr>
        <p:spPr bwMode="auto">
          <a:xfrm>
            <a:off x="7308850" y="1963738"/>
            <a:ext cx="1366838" cy="701675"/>
          </a:xfrm>
          <a:prstGeom prst="rect">
            <a:avLst/>
          </a:prstGeom>
          <a:noFill/>
          <a:ln w="9525">
            <a:noFill/>
            <a:miter lim="800000"/>
            <a:headEnd/>
            <a:tailEnd/>
          </a:ln>
        </p:spPr>
        <p:txBody>
          <a:bodyPr>
            <a:spAutoFit/>
          </a:bodyPr>
          <a:lstStyle/>
          <a:p>
            <a:pPr algn="r" eaLnBrk="0" hangingPunct="0">
              <a:lnSpc>
                <a:spcPts val="1600"/>
              </a:lnSpc>
            </a:pPr>
            <a:r>
              <a:rPr lang="en-US" altLang="ja-JP">
                <a:solidFill>
                  <a:srgbClr val="CC0066"/>
                </a:solidFill>
                <a:latin typeface="Calibri" pitchFamily="34" charset="0"/>
              </a:rPr>
              <a:t>try to minimize</a:t>
            </a:r>
            <a:br>
              <a:rPr lang="en-US" altLang="ja-JP">
                <a:solidFill>
                  <a:srgbClr val="CC0066"/>
                </a:solidFill>
                <a:latin typeface="Calibri" pitchFamily="34" charset="0"/>
              </a:rPr>
            </a:br>
            <a:r>
              <a:rPr lang="en-US" altLang="ja-JP">
                <a:solidFill>
                  <a:srgbClr val="CC0066"/>
                </a:solidFill>
                <a:latin typeface="Calibri" pitchFamily="34" charset="0"/>
              </a:rPr>
              <a:t>this portion</a:t>
            </a:r>
          </a:p>
        </p:txBody>
      </p:sp>
      <p:sp>
        <p:nvSpPr>
          <p:cNvPr id="25" name="AutoShape 26"/>
          <p:cNvSpPr>
            <a:spLocks noChangeArrowheads="1"/>
          </p:cNvSpPr>
          <p:nvPr/>
        </p:nvSpPr>
        <p:spPr bwMode="auto">
          <a:xfrm>
            <a:off x="2124075" y="2466975"/>
            <a:ext cx="504825" cy="3024188"/>
          </a:xfrm>
          <a:prstGeom prst="roundRect">
            <a:avLst>
              <a:gd name="adj" fmla="val 50000"/>
            </a:avLst>
          </a:prstGeom>
          <a:solidFill>
            <a:srgbClr val="3399FF"/>
          </a:solidFill>
          <a:ln w="9525">
            <a:noFill/>
            <a:round/>
            <a:headEnd/>
            <a:tailEnd/>
          </a:ln>
          <a:effectLst>
            <a:prstShdw prst="shdw17" dist="17961" dir="2700000">
              <a:srgbClr val="1F5C99"/>
            </a:prstShdw>
          </a:effectLst>
        </p:spPr>
        <p:txBody>
          <a:bodyPr vert="eaVert" wrap="none" lIns="0" tIns="0" rIns="0" bIns="0" anchor="ctr"/>
          <a:lstStyle/>
          <a:p>
            <a:pPr eaLnBrk="0" hangingPunct="0"/>
            <a:r>
              <a:rPr lang="en-US" altLang="ja-JP" sz="2000" b="0">
                <a:latin typeface="Calibri" pitchFamily="34" charset="0"/>
              </a:rPr>
              <a:t>Develop with community</a:t>
            </a:r>
            <a:endParaRPr lang="ja-JP" altLang="en-US" sz="2000" b="0">
              <a:latin typeface="Calibri" pitchFamily="34" charset="0"/>
            </a:endParaRPr>
          </a:p>
        </p:txBody>
      </p:sp>
      <p:sp>
        <p:nvSpPr>
          <p:cNvPr id="26" name="AutoShape 21"/>
          <p:cNvSpPr>
            <a:spLocks noChangeArrowheads="1"/>
          </p:cNvSpPr>
          <p:nvPr/>
        </p:nvSpPr>
        <p:spPr bwMode="auto">
          <a:xfrm>
            <a:off x="7092280" y="3476625"/>
            <a:ext cx="278929" cy="719138"/>
          </a:xfrm>
          <a:prstGeom prst="rightArrow">
            <a:avLst>
              <a:gd name="adj1" fmla="val 50111"/>
              <a:gd name="adj2" fmla="val 40440"/>
            </a:avLst>
          </a:prstGeom>
          <a:solidFill>
            <a:srgbClr val="99CCFF"/>
          </a:solidFill>
          <a:ln w="9525">
            <a:solidFill>
              <a:schemeClr val="hlink"/>
            </a:solidFill>
            <a:miter lim="800000"/>
            <a:headEnd/>
            <a:tailEnd/>
          </a:ln>
        </p:spPr>
        <p:txBody>
          <a:bodyPr wrap="none" anchor="ctr"/>
          <a:lstStyle/>
          <a:p>
            <a:pPr algn="l" eaLnBrk="0" hangingPunct="0">
              <a:lnSpc>
                <a:spcPct val="75000"/>
              </a:lnSpc>
              <a:spcBef>
                <a:spcPct val="20000"/>
              </a:spcBef>
              <a:buClr>
                <a:srgbClr val="5A0BCF"/>
              </a:buClr>
              <a:buFont typeface="Wingdings" pitchFamily="2" charset="2"/>
              <a:buChar char="n"/>
            </a:pPr>
            <a:endParaRPr lang="ja-JP" altLang="en-US">
              <a:ea typeface="ＭＳ Ｐ明朝" pitchFamily="18" charset="-128"/>
            </a:endParaRPr>
          </a:p>
        </p:txBody>
      </p:sp>
      <p:sp>
        <p:nvSpPr>
          <p:cNvPr id="27" name="AutoShape 4"/>
          <p:cNvSpPr>
            <a:spLocks noChangeArrowheads="1"/>
          </p:cNvSpPr>
          <p:nvPr/>
        </p:nvSpPr>
        <p:spPr bwMode="auto">
          <a:xfrm>
            <a:off x="3189288" y="1892300"/>
            <a:ext cx="1439862" cy="1223963"/>
          </a:xfrm>
          <a:prstGeom prst="flowChartMagneticDisk">
            <a:avLst/>
          </a:prstGeom>
          <a:solidFill>
            <a:srgbClr val="FFFF99"/>
          </a:solidFill>
          <a:ln w="9525">
            <a:solidFill>
              <a:schemeClr val="tx2"/>
            </a:solidFill>
            <a:round/>
            <a:headEnd/>
            <a:tailEnd/>
          </a:ln>
          <a:effectLst>
            <a:prstShdw prst="shdw17" dist="17961" dir="2700000">
              <a:schemeClr val="tx2">
                <a:gamma/>
                <a:shade val="60000"/>
                <a:invGamma/>
              </a:schemeClr>
            </a:prstShdw>
          </a:effectLst>
        </p:spPr>
        <p:txBody>
          <a:bodyPr wrap="none" lIns="180000" tIns="118800" anchor="ctr"/>
          <a:lstStyle/>
          <a:p>
            <a:pPr eaLnBrk="0" hangingPunct="0">
              <a:lnSpc>
                <a:spcPts val="1500"/>
              </a:lnSpc>
              <a:defRPr/>
            </a:pPr>
            <a:r>
              <a:rPr lang="en-US" altLang="ja-JP" b="0" dirty="0">
                <a:solidFill>
                  <a:srgbClr val="0000FF"/>
                </a:solidFill>
                <a:latin typeface="Calibri" pitchFamily="34" charset="0"/>
                <a:ea typeface="ＭＳ Ｐゴシック" pitchFamily="50" charset="-128"/>
                <a:cs typeface="+mn-cs"/>
              </a:rPr>
              <a:t>community</a:t>
            </a:r>
            <a:br>
              <a:rPr lang="en-US" altLang="ja-JP" b="0" dirty="0">
                <a:solidFill>
                  <a:srgbClr val="0000FF"/>
                </a:solidFill>
                <a:latin typeface="Calibri" pitchFamily="34" charset="0"/>
                <a:ea typeface="ＭＳ Ｐゴシック" pitchFamily="50" charset="-128"/>
                <a:cs typeface="+mn-cs"/>
              </a:rPr>
            </a:br>
            <a:r>
              <a:rPr lang="en-US" altLang="ja-JP" b="0" dirty="0">
                <a:solidFill>
                  <a:srgbClr val="0000FF"/>
                </a:solidFill>
                <a:latin typeface="Calibri" pitchFamily="34" charset="0"/>
                <a:ea typeface="ＭＳ Ｐゴシック" pitchFamily="50" charset="-128"/>
                <a:cs typeface="+mn-cs"/>
              </a:rPr>
              <a:t>upstream</a:t>
            </a:r>
            <a:br>
              <a:rPr lang="en-US" altLang="ja-JP" b="0" dirty="0">
                <a:solidFill>
                  <a:srgbClr val="0000FF"/>
                </a:solidFill>
                <a:latin typeface="Calibri" pitchFamily="34" charset="0"/>
                <a:ea typeface="ＭＳ Ｐゴシック" pitchFamily="50" charset="-128"/>
                <a:cs typeface="+mn-cs"/>
              </a:rPr>
            </a:br>
            <a:r>
              <a:rPr lang="en-US" altLang="ja-JP" b="0" dirty="0">
                <a:solidFill>
                  <a:srgbClr val="0000FF"/>
                </a:solidFill>
                <a:latin typeface="Calibri" pitchFamily="34" charset="0"/>
                <a:ea typeface="ＭＳ Ｐゴシック" pitchFamily="50" charset="-128"/>
                <a:cs typeface="+mn-cs"/>
              </a:rPr>
              <a:t>[kernel.org]</a:t>
            </a:r>
          </a:p>
        </p:txBody>
      </p:sp>
      <p:sp>
        <p:nvSpPr>
          <p:cNvPr id="28" name="AutoShape 5"/>
          <p:cNvSpPr>
            <a:spLocks noChangeArrowheads="1"/>
          </p:cNvSpPr>
          <p:nvPr/>
        </p:nvSpPr>
        <p:spPr bwMode="auto">
          <a:xfrm>
            <a:off x="3189288" y="3168650"/>
            <a:ext cx="1439862" cy="1223963"/>
          </a:xfrm>
          <a:prstGeom prst="flowChartMagneticDisk">
            <a:avLst/>
          </a:prstGeom>
          <a:solidFill>
            <a:srgbClr val="FFFF99"/>
          </a:solidFill>
          <a:ln w="9525">
            <a:solidFill>
              <a:schemeClr val="tx2"/>
            </a:solidFill>
            <a:round/>
            <a:headEnd/>
            <a:tailEnd/>
          </a:ln>
          <a:effectLst>
            <a:prstShdw prst="shdw17" dist="17961" dir="2700000">
              <a:schemeClr val="tx2">
                <a:gamma/>
                <a:shade val="60000"/>
                <a:invGamma/>
              </a:schemeClr>
            </a:prstShdw>
          </a:effectLst>
        </p:spPr>
        <p:txBody>
          <a:bodyPr wrap="none" lIns="108000" tIns="118800" anchor="ctr"/>
          <a:lstStyle/>
          <a:p>
            <a:pPr eaLnBrk="0" hangingPunct="0">
              <a:lnSpc>
                <a:spcPts val="1500"/>
              </a:lnSpc>
              <a:defRPr/>
            </a:pPr>
            <a:r>
              <a:rPr lang="en-US" altLang="ja-JP" b="0" dirty="0">
                <a:solidFill>
                  <a:srgbClr val="0000FF"/>
                </a:solidFill>
                <a:latin typeface="Calibri" pitchFamily="34" charset="0"/>
                <a:ea typeface="ＭＳ Ｐゴシック" pitchFamily="50" charset="-128"/>
                <a:cs typeface="+mn-cs"/>
              </a:rPr>
              <a:t>open project</a:t>
            </a:r>
            <a:br>
              <a:rPr lang="en-US" altLang="ja-JP" b="0" dirty="0">
                <a:solidFill>
                  <a:srgbClr val="0000FF"/>
                </a:solidFill>
                <a:latin typeface="Calibri" pitchFamily="34" charset="0"/>
                <a:ea typeface="ＭＳ Ｐゴシック" pitchFamily="50" charset="-128"/>
                <a:cs typeface="+mn-cs"/>
              </a:rPr>
            </a:br>
            <a:r>
              <a:rPr lang="en-US" altLang="ja-JP" b="0" dirty="0">
                <a:solidFill>
                  <a:srgbClr val="0000FF"/>
                </a:solidFill>
                <a:latin typeface="Calibri" pitchFamily="34" charset="0"/>
                <a:ea typeface="ＭＳ Ｐゴシック" pitchFamily="50" charset="-128"/>
                <a:cs typeface="+mn-cs"/>
              </a:rPr>
              <a:t>[</a:t>
            </a:r>
            <a:r>
              <a:rPr lang="en-US" altLang="ja-JP" b="0" dirty="0" err="1">
                <a:solidFill>
                  <a:srgbClr val="0000FF"/>
                </a:solidFill>
                <a:latin typeface="Calibri" pitchFamily="34" charset="0"/>
                <a:ea typeface="ＭＳ Ｐゴシック" pitchFamily="50" charset="-128"/>
                <a:cs typeface="+mn-cs"/>
              </a:rPr>
              <a:t>Gstreamer</a:t>
            </a:r>
            <a:r>
              <a:rPr lang="en-US" altLang="ja-JP" b="0" dirty="0">
                <a:solidFill>
                  <a:srgbClr val="0000FF"/>
                </a:solidFill>
                <a:latin typeface="Calibri" pitchFamily="34" charset="0"/>
                <a:ea typeface="ＭＳ Ｐゴシック" pitchFamily="50" charset="-128"/>
                <a:cs typeface="+mn-cs"/>
              </a:rPr>
              <a:t>,..]</a:t>
            </a:r>
          </a:p>
        </p:txBody>
      </p:sp>
      <p:sp>
        <p:nvSpPr>
          <p:cNvPr id="29" name="AutoShape 6"/>
          <p:cNvSpPr>
            <a:spLocks noChangeArrowheads="1"/>
          </p:cNvSpPr>
          <p:nvPr/>
        </p:nvSpPr>
        <p:spPr bwMode="auto">
          <a:xfrm>
            <a:off x="3203575" y="4430713"/>
            <a:ext cx="1439863" cy="1223962"/>
          </a:xfrm>
          <a:prstGeom prst="flowChartMagneticDisk">
            <a:avLst/>
          </a:prstGeom>
          <a:solidFill>
            <a:srgbClr val="FFFF99"/>
          </a:solidFill>
          <a:ln w="9525">
            <a:solidFill>
              <a:schemeClr val="tx2"/>
            </a:solidFill>
            <a:round/>
            <a:headEnd/>
            <a:tailEnd/>
          </a:ln>
          <a:effectLst>
            <a:prstShdw prst="shdw17" dist="17961" dir="2700000">
              <a:schemeClr val="tx2">
                <a:gamma/>
                <a:shade val="60000"/>
                <a:invGamma/>
              </a:schemeClr>
            </a:prstShdw>
          </a:effectLst>
        </p:spPr>
        <p:txBody>
          <a:bodyPr wrap="none" lIns="180000" tIns="0" anchor="ctr"/>
          <a:lstStyle/>
          <a:p>
            <a:pPr eaLnBrk="0" hangingPunct="0">
              <a:lnSpc>
                <a:spcPts val="1500"/>
              </a:lnSpc>
              <a:defRPr/>
            </a:pPr>
            <a:r>
              <a:rPr lang="en-US" altLang="ja-JP" b="0" dirty="0">
                <a:solidFill>
                  <a:srgbClr val="0000FF"/>
                </a:solidFill>
                <a:latin typeface="Calibri" pitchFamily="34" charset="0"/>
                <a:ea typeface="ＭＳ Ｐゴシック" pitchFamily="50" charset="-128"/>
                <a:cs typeface="+mn-cs"/>
              </a:rPr>
              <a:t/>
            </a:r>
            <a:br>
              <a:rPr lang="en-US" altLang="ja-JP" b="0" dirty="0">
                <a:solidFill>
                  <a:srgbClr val="0000FF"/>
                </a:solidFill>
                <a:latin typeface="Calibri" pitchFamily="34" charset="0"/>
                <a:ea typeface="ＭＳ Ｐゴシック" pitchFamily="50" charset="-128"/>
                <a:cs typeface="+mn-cs"/>
              </a:rPr>
            </a:br>
            <a:r>
              <a:rPr lang="en-US" altLang="ja-JP" b="0" dirty="0">
                <a:solidFill>
                  <a:srgbClr val="0000FF"/>
                </a:solidFill>
                <a:latin typeface="Calibri" pitchFamily="34" charset="0"/>
                <a:ea typeface="ＭＳ Ｐゴシック" pitchFamily="50" charset="-128"/>
                <a:cs typeface="+mn-cs"/>
              </a:rPr>
              <a:t>distribution</a:t>
            </a:r>
            <a:br>
              <a:rPr lang="en-US" altLang="ja-JP" b="0" dirty="0">
                <a:solidFill>
                  <a:srgbClr val="0000FF"/>
                </a:solidFill>
                <a:latin typeface="Calibri" pitchFamily="34" charset="0"/>
                <a:ea typeface="ＭＳ Ｐゴシック" pitchFamily="50" charset="-128"/>
                <a:cs typeface="+mn-cs"/>
              </a:rPr>
            </a:br>
            <a:r>
              <a:rPr lang="en-US" altLang="ja-JP" b="0" dirty="0">
                <a:solidFill>
                  <a:srgbClr val="0000FF"/>
                </a:solidFill>
                <a:latin typeface="Calibri" pitchFamily="34" charset="0"/>
                <a:ea typeface="ＭＳ Ｐゴシック" pitchFamily="50" charset="-128"/>
                <a:cs typeface="+mn-cs"/>
              </a:rPr>
              <a:t>[Debian,..]</a:t>
            </a:r>
          </a:p>
        </p:txBody>
      </p:sp>
      <p:sp>
        <p:nvSpPr>
          <p:cNvPr id="30" name="AutoShape 9"/>
          <p:cNvSpPr>
            <a:spLocks noChangeArrowheads="1"/>
          </p:cNvSpPr>
          <p:nvPr/>
        </p:nvSpPr>
        <p:spPr bwMode="auto">
          <a:xfrm>
            <a:off x="323528" y="5843588"/>
            <a:ext cx="8497316" cy="503237"/>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eaLnBrk="0" hangingPunct="0">
              <a:defRPr/>
            </a:pPr>
            <a:r>
              <a:rPr lang="en-US" altLang="ja-JP" sz="2000" b="0" dirty="0" smtClean="0">
                <a:solidFill>
                  <a:schemeClr val="bg1"/>
                </a:solidFill>
              </a:rPr>
              <a:t> We </a:t>
            </a:r>
            <a:r>
              <a:rPr lang="en-US" altLang="ja-JP" sz="2000" dirty="0" smtClean="0">
                <a:solidFill>
                  <a:schemeClr val="bg1"/>
                </a:solidFill>
              </a:rPr>
              <a:t>do not have any vendor closed in-house development tree</a:t>
            </a:r>
            <a:endParaRPr lang="en-US" altLang="ja-JP" sz="2000" b="0" dirty="0">
              <a:solidFill>
                <a:schemeClr val="bg1"/>
              </a:solidFill>
            </a:endParaRPr>
          </a:p>
        </p:txBody>
      </p:sp>
      <p:pic>
        <p:nvPicPr>
          <p:cNvPr id="1026" name="Picture 1"/>
          <p:cNvPicPr>
            <a:picLocks noChangeAspect="1" noChangeArrowheads="1"/>
          </p:cNvPicPr>
          <p:nvPr/>
        </p:nvPicPr>
        <p:blipFill>
          <a:blip r:embed="rId3" cstate="print"/>
          <a:srcRect/>
          <a:stretch>
            <a:fillRect/>
          </a:stretch>
        </p:blipFill>
        <p:spPr bwMode="auto">
          <a:xfrm>
            <a:off x="7423746" y="3414208"/>
            <a:ext cx="1675234" cy="845228"/>
          </a:xfrm>
          <a:prstGeom prst="rect">
            <a:avLst/>
          </a:prstGeom>
          <a:noFill/>
          <a:ln w="9525">
            <a:noFill/>
            <a:miter lim="800000"/>
            <a:headEnd/>
            <a:tailEnd/>
          </a:ln>
        </p:spPr>
      </p:pic>
      <p:sp>
        <p:nvSpPr>
          <p:cNvPr id="31" name="テキスト ボックス 30"/>
          <p:cNvSpPr txBox="1"/>
          <p:nvPr/>
        </p:nvSpPr>
        <p:spPr>
          <a:xfrm>
            <a:off x="7499945" y="4264521"/>
            <a:ext cx="1512168" cy="430887"/>
          </a:xfrm>
          <a:prstGeom prst="rect">
            <a:avLst/>
          </a:prstGeom>
          <a:noFill/>
        </p:spPr>
        <p:txBody>
          <a:bodyPr wrap="square" rtlCol="0">
            <a:spAutoFit/>
          </a:bodyPr>
          <a:lstStyle/>
          <a:p>
            <a:r>
              <a:rPr lang="en-GB" altLang="ja-JP" sz="1100" dirty="0" smtClean="0"/>
              <a:t>Renesas “Kota” World wide Platform</a:t>
            </a:r>
            <a:endParaRPr kumimoji="1" lang="ja-JP" altLang="en-US" sz="11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5934" y="376977"/>
            <a:ext cx="8364538" cy="446087"/>
          </a:xfrm>
        </p:spPr>
        <p:txBody>
          <a:bodyPr/>
          <a:lstStyle/>
          <a:p>
            <a:r>
              <a:rPr kumimoji="1" lang="en-US" altLang="ja-JP" dirty="0" smtClean="0">
                <a:solidFill>
                  <a:schemeClr val="tx1"/>
                </a:solidFill>
              </a:rPr>
              <a:t>Latest</a:t>
            </a:r>
            <a:r>
              <a:rPr kumimoji="1" lang="ja-JP" altLang="en-US" dirty="0" smtClean="0">
                <a:solidFill>
                  <a:schemeClr val="tx1"/>
                </a:solidFill>
              </a:rPr>
              <a:t> </a:t>
            </a:r>
            <a:r>
              <a:rPr kumimoji="1" lang="en-US" altLang="ja-JP" dirty="0" smtClean="0">
                <a:solidFill>
                  <a:schemeClr val="tx1"/>
                </a:solidFill>
              </a:rPr>
              <a:t>(= kernel 3.1) contribution result</a:t>
            </a:r>
            <a:endParaRPr kumimoji="1" lang="ja-JP" altLang="en-US" dirty="0">
              <a:solidFill>
                <a:schemeClr val="tx1"/>
              </a:solidFill>
            </a:endParaRPr>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18</a:t>
            </a:fld>
            <a:endParaRPr lang="en-US" altLang="ja-JP"/>
          </a:p>
        </p:txBody>
      </p:sp>
      <p:pic>
        <p:nvPicPr>
          <p:cNvPr id="5" name="図 4" descr="lf_30_contribution.JPG"/>
          <p:cNvPicPr>
            <a:picLocks noChangeAspect="1"/>
          </p:cNvPicPr>
          <p:nvPr/>
        </p:nvPicPr>
        <p:blipFill>
          <a:blip r:embed="rId2" cstate="print"/>
          <a:srcRect/>
          <a:stretch>
            <a:fillRect/>
          </a:stretch>
        </p:blipFill>
        <p:spPr bwMode="auto">
          <a:xfrm>
            <a:off x="467544" y="1268760"/>
            <a:ext cx="8208962" cy="4564062"/>
          </a:xfrm>
          <a:prstGeom prst="rect">
            <a:avLst/>
          </a:prstGeom>
          <a:ln>
            <a:noFill/>
          </a:ln>
          <a:effectLst>
            <a:outerShdw blurRad="292100" dist="139700" dir="2700000" algn="tl" rotWithShape="0">
              <a:srgbClr val="333333">
                <a:alpha val="65000"/>
              </a:srgbClr>
            </a:outerShdw>
          </a:effectLst>
        </p:spPr>
      </p:pic>
      <p:sp>
        <p:nvSpPr>
          <p:cNvPr id="6" name="テキスト ボックス 5"/>
          <p:cNvSpPr txBox="1">
            <a:spLocks noChangeArrowheads="1"/>
          </p:cNvSpPr>
          <p:nvPr/>
        </p:nvSpPr>
        <p:spPr bwMode="auto">
          <a:xfrm>
            <a:off x="5004048" y="5909270"/>
            <a:ext cx="3887788" cy="400050"/>
          </a:xfrm>
          <a:prstGeom prst="rect">
            <a:avLst/>
          </a:prstGeom>
          <a:noFill/>
          <a:ln w="9525">
            <a:noFill/>
            <a:miter lim="800000"/>
            <a:headEnd/>
            <a:tailEnd/>
          </a:ln>
        </p:spPr>
        <p:txBody>
          <a:bodyPr>
            <a:spAutoFit/>
          </a:bodyPr>
          <a:lstStyle/>
          <a:p>
            <a:pPr algn="ctr"/>
            <a:r>
              <a:rPr lang="en-US" altLang="ja-JP" sz="2000" dirty="0">
                <a:solidFill>
                  <a:srgbClr val="002060"/>
                </a:solidFill>
              </a:rPr>
              <a:t>http://lwn.net/Articles/460597/</a:t>
            </a:r>
            <a:endParaRPr lang="ja-JP" altLang="en-US" sz="2000" dirty="0">
              <a:solidFill>
                <a:srgbClr val="002060"/>
              </a:solidFill>
            </a:endParaRPr>
          </a:p>
        </p:txBody>
      </p:sp>
      <p:sp>
        <p:nvSpPr>
          <p:cNvPr id="7" name="テキスト ボックス 6"/>
          <p:cNvSpPr txBox="1"/>
          <p:nvPr/>
        </p:nvSpPr>
        <p:spPr>
          <a:xfrm>
            <a:off x="3203575" y="1472909"/>
            <a:ext cx="2447925" cy="215900"/>
          </a:xfrm>
          <a:prstGeom prst="rect">
            <a:avLst/>
          </a:prstGeom>
          <a:solidFill>
            <a:schemeClr val="bg1"/>
          </a:solidFill>
        </p:spPr>
        <p:txBody>
          <a:bodyPr lIns="0" tIns="0" rIns="0" bIns="0" anchor="ctr">
            <a:spAutoFit/>
          </a:bodyPr>
          <a:lstStyle/>
          <a:p>
            <a:pPr algn="ctr">
              <a:defRPr/>
            </a:pPr>
            <a:r>
              <a:rPr lang="en-US" altLang="ja-JP" sz="1400" b="1" dirty="0">
                <a:solidFill>
                  <a:schemeClr val="tx1">
                    <a:lumMod val="95000"/>
                    <a:lumOff val="5000"/>
                  </a:schemeClr>
                </a:solidFill>
                <a:ea typeface="ＭＳ Ｐゴシック" pitchFamily="50" charset="-128"/>
              </a:rPr>
              <a:t>Most active 3.1 employers</a:t>
            </a:r>
            <a:endParaRPr lang="ja-JP" altLang="en-US" sz="1050" b="1" dirty="0">
              <a:solidFill>
                <a:schemeClr val="tx1">
                  <a:lumMod val="95000"/>
                  <a:lumOff val="5000"/>
                </a:schemeClr>
              </a:solidFill>
              <a:ea typeface="ＭＳ Ｐゴシック" pitchFamily="50" charset="-128"/>
            </a:endParaRPr>
          </a:p>
        </p:txBody>
      </p:sp>
      <p:sp>
        <p:nvSpPr>
          <p:cNvPr id="8" name="右矢印 7"/>
          <p:cNvSpPr/>
          <p:nvPr/>
        </p:nvSpPr>
        <p:spPr>
          <a:xfrm>
            <a:off x="323528" y="4005064"/>
            <a:ext cx="648072" cy="288032"/>
          </a:xfrm>
          <a:prstGeom prst="rightArrow">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kumimoji="1" lang="ja-JP" altLang="en-US"/>
          </a:p>
        </p:txBody>
      </p:sp>
      <p:sp>
        <p:nvSpPr>
          <p:cNvPr id="10" name="右矢印 9"/>
          <p:cNvSpPr/>
          <p:nvPr/>
        </p:nvSpPr>
        <p:spPr>
          <a:xfrm>
            <a:off x="323528" y="4437112"/>
            <a:ext cx="648072" cy="288032"/>
          </a:xfrm>
          <a:prstGeom prst="right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角丸四角形 42"/>
          <p:cNvSpPr/>
          <p:nvPr/>
        </p:nvSpPr>
        <p:spPr>
          <a:xfrm>
            <a:off x="5076056" y="1556321"/>
            <a:ext cx="3816424" cy="792088"/>
          </a:xfrm>
          <a:prstGeom prst="roundRect">
            <a:avLst/>
          </a:prstGeom>
          <a:solidFill>
            <a:schemeClr val="accent2">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84003" name="AutoShape 35"/>
          <p:cNvSpPr>
            <a:spLocks noChangeArrowheads="1"/>
          </p:cNvSpPr>
          <p:nvPr/>
        </p:nvSpPr>
        <p:spPr bwMode="auto">
          <a:xfrm>
            <a:off x="150813" y="2613695"/>
            <a:ext cx="8840787" cy="3739581"/>
          </a:xfrm>
          <a:prstGeom prst="roundRect">
            <a:avLst>
              <a:gd name="adj" fmla="val 6005"/>
            </a:avLst>
          </a:prstGeom>
          <a:solidFill>
            <a:srgbClr val="CEECF6"/>
          </a:solidFill>
          <a:ln w="19050">
            <a:solidFill>
              <a:srgbClr val="0000FF"/>
            </a:solidFill>
            <a:prstDash val="sysDot"/>
            <a:round/>
            <a:headEnd/>
            <a:tailEnd/>
          </a:ln>
          <a:effectLst/>
        </p:spPr>
        <p:txBody>
          <a:bodyPr wrap="none" anchor="ctr"/>
          <a:lstStyle/>
          <a:p>
            <a:endParaRPr lang="ja-JP" altLang="en-US" sz="2000">
              <a:solidFill>
                <a:srgbClr val="002060"/>
              </a:solidFill>
            </a:endParaRPr>
          </a:p>
        </p:txBody>
      </p:sp>
      <p:sp>
        <p:nvSpPr>
          <p:cNvPr id="83970" name="Rectangle 2"/>
          <p:cNvSpPr>
            <a:spLocks noGrp="1" noChangeArrowheads="1"/>
          </p:cNvSpPr>
          <p:nvPr>
            <p:ph type="title"/>
          </p:nvPr>
        </p:nvSpPr>
        <p:spPr>
          <a:xfrm>
            <a:off x="457200" y="370174"/>
            <a:ext cx="8364538" cy="446087"/>
          </a:xfrm>
        </p:spPr>
        <p:txBody>
          <a:bodyPr/>
          <a:lstStyle/>
          <a:p>
            <a:r>
              <a:rPr lang="en-US" altLang="ja-JP" dirty="0" smtClean="0"/>
              <a:t>Connected to commercial quality BSP creation</a:t>
            </a:r>
          </a:p>
        </p:txBody>
      </p:sp>
      <p:cxnSp>
        <p:nvCxnSpPr>
          <p:cNvPr id="32770" name="直線矢印コネクタ 27"/>
          <p:cNvCxnSpPr>
            <a:cxnSpLocks noChangeShapeType="1"/>
          </p:cNvCxnSpPr>
          <p:nvPr/>
        </p:nvCxnSpPr>
        <p:spPr bwMode="auto">
          <a:xfrm flipH="1">
            <a:off x="1790700" y="4731420"/>
            <a:ext cx="1588" cy="792163"/>
          </a:xfrm>
          <a:prstGeom prst="straightConnector1">
            <a:avLst/>
          </a:prstGeom>
          <a:noFill/>
          <a:ln w="28575" algn="ctr">
            <a:solidFill>
              <a:srgbClr val="8B7A00"/>
            </a:solidFill>
            <a:round/>
            <a:headEnd/>
            <a:tailEnd type="arrow" w="med" len="med"/>
          </a:ln>
        </p:spPr>
      </p:cxnSp>
      <p:cxnSp>
        <p:nvCxnSpPr>
          <p:cNvPr id="29" name="直線矢印コネクタ 28"/>
          <p:cNvCxnSpPr/>
          <p:nvPr/>
        </p:nvCxnSpPr>
        <p:spPr bwMode="auto">
          <a:xfrm>
            <a:off x="201613" y="5655345"/>
            <a:ext cx="8281987" cy="1588"/>
          </a:xfrm>
          <a:prstGeom prst="straightConnector1">
            <a:avLst/>
          </a:prstGeom>
          <a:noFill/>
          <a:ln w="9525" cap="flat" cmpd="sng" algn="ctr">
            <a:solidFill>
              <a:schemeClr val="bg2">
                <a:lumMod val="25000"/>
              </a:schemeClr>
            </a:solidFill>
            <a:prstDash val="dash"/>
            <a:round/>
            <a:headEnd type="none" w="med" len="med"/>
            <a:tailEnd type="none" w="med" len="med"/>
          </a:ln>
          <a:effectLst/>
        </p:spPr>
      </p:cxnSp>
      <p:cxnSp>
        <p:nvCxnSpPr>
          <p:cNvPr id="30" name="直線矢印コネクタ 29"/>
          <p:cNvCxnSpPr/>
          <p:nvPr/>
        </p:nvCxnSpPr>
        <p:spPr bwMode="auto">
          <a:xfrm>
            <a:off x="201613" y="3351883"/>
            <a:ext cx="8281987" cy="1587"/>
          </a:xfrm>
          <a:prstGeom prst="straightConnector1">
            <a:avLst/>
          </a:prstGeom>
          <a:noFill/>
          <a:ln w="9525" cap="flat" cmpd="sng" algn="ctr">
            <a:solidFill>
              <a:schemeClr val="bg2">
                <a:lumMod val="25000"/>
              </a:schemeClr>
            </a:solidFill>
            <a:prstDash val="dash"/>
            <a:round/>
            <a:headEnd type="none" w="med" len="med"/>
            <a:tailEnd type="none" w="med" len="med"/>
          </a:ln>
          <a:effectLst/>
        </p:spPr>
      </p:cxnSp>
      <p:cxnSp>
        <p:nvCxnSpPr>
          <p:cNvPr id="25" name="直線矢印コネクタ 24"/>
          <p:cNvCxnSpPr/>
          <p:nvPr/>
        </p:nvCxnSpPr>
        <p:spPr bwMode="auto">
          <a:xfrm>
            <a:off x="201613" y="4504408"/>
            <a:ext cx="8281987" cy="1587"/>
          </a:xfrm>
          <a:prstGeom prst="straightConnector1">
            <a:avLst/>
          </a:prstGeom>
          <a:noFill/>
          <a:ln w="9525" cap="flat" cmpd="sng" algn="ctr">
            <a:solidFill>
              <a:schemeClr val="bg2">
                <a:lumMod val="25000"/>
              </a:schemeClr>
            </a:solidFill>
            <a:prstDash val="solid"/>
            <a:round/>
            <a:headEnd type="none" w="med" len="med"/>
            <a:tailEnd type="none" w="med" len="med"/>
          </a:ln>
          <a:effectLst/>
        </p:spPr>
      </p:cxnSp>
      <p:sp>
        <p:nvSpPr>
          <p:cNvPr id="12" name="円/楕円 11"/>
          <p:cNvSpPr/>
          <p:nvPr/>
        </p:nvSpPr>
        <p:spPr bwMode="auto">
          <a:xfrm>
            <a:off x="1393304" y="4136182"/>
            <a:ext cx="792088" cy="720080"/>
          </a:xfrm>
          <a:prstGeom prst="ellipse">
            <a:avLst/>
          </a:prstGeom>
          <a:solidFill>
            <a:srgbClr val="3399FF"/>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tIns="10800" rIns="54000" bIns="10800"/>
          <a:lstStyle/>
          <a:p>
            <a:pPr marL="1004888" lvl="1" indent="-273050" algn="l" eaLnBrk="0" hangingPunct="0">
              <a:lnSpc>
                <a:spcPct val="75000"/>
              </a:lnSpc>
              <a:spcBef>
                <a:spcPct val="20000"/>
              </a:spcBef>
              <a:buClr>
                <a:srgbClr val="5A0BCF"/>
              </a:buClr>
              <a:buFont typeface="Wingdings" pitchFamily="2" charset="2"/>
              <a:buChar char="n"/>
              <a:defRPr/>
            </a:pPr>
            <a:endParaRPr kumimoji="1" lang="ja-JP" altLang="en-US" sz="2400" b="0" dirty="0">
              <a:solidFill>
                <a:srgbClr val="777777"/>
              </a:solidFill>
              <a:latin typeface="Calibri" pitchFamily="34" charset="0"/>
              <a:ea typeface="ＭＳ Ｐ明朝" pitchFamily="18" charset="-128"/>
              <a:cs typeface="+mn-cs"/>
            </a:endParaRPr>
          </a:p>
        </p:txBody>
      </p:sp>
      <p:sp>
        <p:nvSpPr>
          <p:cNvPr id="31762" name="右矢印 21"/>
          <p:cNvSpPr>
            <a:spLocks noChangeArrowheads="1"/>
          </p:cNvSpPr>
          <p:nvPr/>
        </p:nvSpPr>
        <p:spPr bwMode="auto">
          <a:xfrm rot="-1282700">
            <a:off x="2117725" y="3428083"/>
            <a:ext cx="3286125" cy="557212"/>
          </a:xfrm>
          <a:prstGeom prst="rightArrow">
            <a:avLst>
              <a:gd name="adj1" fmla="val 50000"/>
              <a:gd name="adj2" fmla="val 37596"/>
            </a:avLst>
          </a:prstGeom>
          <a:solidFill>
            <a:srgbClr val="00B0F0"/>
          </a:solidFill>
          <a:ln w="9525" algn="ctr">
            <a:noFill/>
            <a:round/>
            <a:headEnd/>
            <a:tailEnd/>
          </a:ln>
        </p:spPr>
        <p:txBody>
          <a:bodyPr lIns="54000" tIns="10800" rIns="54000" bIns="10800" anchor="ctr"/>
          <a:lstStyle/>
          <a:p>
            <a:pPr marL="547688" indent="-273050" eaLnBrk="0" hangingPunct="0">
              <a:lnSpc>
                <a:spcPct val="75000"/>
              </a:lnSpc>
              <a:spcBef>
                <a:spcPct val="20000"/>
              </a:spcBef>
              <a:buClr>
                <a:srgbClr val="5A0BCF"/>
              </a:buClr>
            </a:pPr>
            <a:r>
              <a:rPr kumimoji="1" lang="en-US" altLang="ja-JP" sz="2000" dirty="0" smtClean="0">
                <a:solidFill>
                  <a:srgbClr val="F2F2F2"/>
                </a:solidFill>
                <a:latin typeface="Calibri" pitchFamily="34" charset="0"/>
                <a:ea typeface="ＭＳ Ｐ明朝" pitchFamily="18" charset="-128"/>
              </a:rPr>
              <a:t>upstream</a:t>
            </a:r>
            <a:r>
              <a:rPr kumimoji="1" lang="en-US" altLang="ja-JP" sz="2000" b="0" dirty="0" smtClean="0">
                <a:solidFill>
                  <a:srgbClr val="F2F2F2"/>
                </a:solidFill>
                <a:latin typeface="Calibri" pitchFamily="34" charset="0"/>
                <a:ea typeface="ＭＳ Ｐ明朝" pitchFamily="18" charset="-128"/>
              </a:rPr>
              <a:t> </a:t>
            </a:r>
            <a:r>
              <a:rPr kumimoji="1" lang="en-US" altLang="ja-JP" sz="2000" b="0" dirty="0">
                <a:solidFill>
                  <a:srgbClr val="F2F2F2"/>
                </a:solidFill>
                <a:latin typeface="Calibri" pitchFamily="34" charset="0"/>
                <a:ea typeface="ＭＳ Ｐ明朝" pitchFamily="18" charset="-128"/>
              </a:rPr>
              <a:t>kernel evolution</a:t>
            </a:r>
          </a:p>
        </p:txBody>
      </p:sp>
      <p:cxnSp>
        <p:nvCxnSpPr>
          <p:cNvPr id="32783" name="直線矢印コネクタ 30"/>
          <p:cNvCxnSpPr>
            <a:cxnSpLocks noChangeShapeType="1"/>
          </p:cNvCxnSpPr>
          <p:nvPr/>
        </p:nvCxnSpPr>
        <p:spPr bwMode="auto">
          <a:xfrm flipH="1">
            <a:off x="6923088" y="3709070"/>
            <a:ext cx="4762" cy="1866900"/>
          </a:xfrm>
          <a:prstGeom prst="straightConnector1">
            <a:avLst/>
          </a:prstGeom>
          <a:noFill/>
          <a:ln w="28575" algn="ctr">
            <a:solidFill>
              <a:srgbClr val="8B7A00"/>
            </a:solidFill>
            <a:round/>
            <a:headEnd type="arrow" w="med" len="med"/>
            <a:tailEnd/>
          </a:ln>
        </p:spPr>
      </p:cxnSp>
      <p:sp>
        <p:nvSpPr>
          <p:cNvPr id="18" name="角丸四角形 17"/>
          <p:cNvSpPr/>
          <p:nvPr/>
        </p:nvSpPr>
        <p:spPr bwMode="auto">
          <a:xfrm>
            <a:off x="6991350" y="4625058"/>
            <a:ext cx="1225550" cy="360362"/>
          </a:xfrm>
          <a:prstGeom prst="roundRect">
            <a:avLst/>
          </a:prstGeom>
          <a:solidFill>
            <a:srgbClr val="0070C0"/>
          </a:solidFill>
          <a:ln w="9525" cap="flat" cmpd="sng" algn="ctr">
            <a:noFill/>
            <a:prstDash val="solid"/>
            <a:round/>
            <a:headEnd type="none" w="med" len="med"/>
            <a:tailEnd type="none" w="med" len="med"/>
          </a:ln>
          <a:effectLst/>
        </p:spPr>
        <p:txBody>
          <a:bodyPr lIns="0" tIns="0" rIns="0" bIns="0" anchor="ctr"/>
          <a:lstStyle/>
          <a:p>
            <a:pPr marL="547688" indent="-547688" algn="ctr" eaLnBrk="0" hangingPunct="0">
              <a:lnSpc>
                <a:spcPct val="75000"/>
              </a:lnSpc>
              <a:spcBef>
                <a:spcPct val="20000"/>
              </a:spcBef>
              <a:buClr>
                <a:srgbClr val="5A0BCF"/>
              </a:buClr>
              <a:defRPr/>
            </a:pPr>
            <a:r>
              <a:rPr kumimoji="1" lang="en-US" altLang="ja-JP" sz="2000" b="0" dirty="0">
                <a:solidFill>
                  <a:schemeClr val="bg1">
                    <a:lumMod val="95000"/>
                  </a:schemeClr>
                </a:solidFill>
                <a:latin typeface="Calibri" pitchFamily="34" charset="0"/>
                <a:ea typeface="ＭＳ Ｐ明朝" pitchFamily="18" charset="-128"/>
                <a:cs typeface="+mn-cs"/>
              </a:rPr>
              <a:t>improve</a:t>
            </a:r>
            <a:endParaRPr kumimoji="1" lang="ja-JP" altLang="en-US" sz="2400" b="0" dirty="0">
              <a:solidFill>
                <a:schemeClr val="bg1">
                  <a:lumMod val="95000"/>
                </a:schemeClr>
              </a:solidFill>
              <a:latin typeface="Calibri" pitchFamily="34" charset="0"/>
              <a:ea typeface="ＭＳ Ｐ明朝" pitchFamily="18" charset="-128"/>
              <a:cs typeface="+mn-cs"/>
            </a:endParaRPr>
          </a:p>
        </p:txBody>
      </p:sp>
      <p:sp>
        <p:nvSpPr>
          <p:cNvPr id="19" name="角丸四角形 18"/>
          <p:cNvSpPr/>
          <p:nvPr/>
        </p:nvSpPr>
        <p:spPr bwMode="auto">
          <a:xfrm>
            <a:off x="360363" y="4939383"/>
            <a:ext cx="1152525" cy="360362"/>
          </a:xfrm>
          <a:prstGeom prst="roundRect">
            <a:avLst/>
          </a:prstGeom>
          <a:solidFill>
            <a:srgbClr val="333333"/>
          </a:solidFill>
          <a:ln w="9525" cap="flat" cmpd="sng" algn="ctr">
            <a:noFill/>
            <a:prstDash val="solid"/>
            <a:round/>
            <a:headEnd type="none" w="med" len="med"/>
            <a:tailEnd type="none" w="med" len="med"/>
          </a:ln>
          <a:effectLst/>
        </p:spPr>
        <p:txBody>
          <a:bodyPr lIns="0" tIns="0" rIns="0" bIns="0" anchor="ctr"/>
          <a:lstStyle/>
          <a:p>
            <a:pPr marL="547688" indent="-547688" algn="ctr" eaLnBrk="0" hangingPunct="0">
              <a:lnSpc>
                <a:spcPct val="75000"/>
              </a:lnSpc>
              <a:spcBef>
                <a:spcPct val="20000"/>
              </a:spcBef>
              <a:buClr>
                <a:srgbClr val="5A0BCF"/>
              </a:buClr>
            </a:pPr>
            <a:r>
              <a:rPr kumimoji="1" lang="en-US" altLang="ja-JP" sz="2000" b="0" dirty="0">
                <a:solidFill>
                  <a:srgbClr val="F2F2F2"/>
                </a:solidFill>
                <a:latin typeface="Calibri" pitchFamily="34" charset="0"/>
                <a:ea typeface="ＭＳ Ｐ明朝" pitchFamily="18" charset="-128"/>
              </a:rPr>
              <a:t>degrade</a:t>
            </a:r>
          </a:p>
        </p:txBody>
      </p:sp>
      <p:sp>
        <p:nvSpPr>
          <p:cNvPr id="83984" name="テキスト ボックス 25"/>
          <p:cNvSpPr txBox="1">
            <a:spLocks noChangeArrowheads="1"/>
          </p:cNvSpPr>
          <p:nvPr/>
        </p:nvSpPr>
        <p:spPr bwMode="auto">
          <a:xfrm>
            <a:off x="1379538" y="4223420"/>
            <a:ext cx="792162" cy="608885"/>
          </a:xfrm>
          <a:prstGeom prst="rect">
            <a:avLst/>
          </a:prstGeom>
          <a:noFill/>
          <a:ln w="9525">
            <a:noFill/>
            <a:miter lim="800000"/>
            <a:headEnd/>
            <a:tailEnd/>
          </a:ln>
        </p:spPr>
        <p:txBody>
          <a:bodyPr>
            <a:spAutoFit/>
          </a:bodyPr>
          <a:lstStyle/>
          <a:p>
            <a:pPr algn="ctr">
              <a:lnSpc>
                <a:spcPts val="2000"/>
              </a:lnSpc>
              <a:spcBef>
                <a:spcPct val="0"/>
              </a:spcBef>
            </a:pPr>
            <a:r>
              <a:rPr kumimoji="1" lang="en-US" altLang="ja-JP" sz="2000" b="0" dirty="0" smtClean="0">
                <a:latin typeface="Calibri" pitchFamily="34" charset="0"/>
              </a:rPr>
              <a:t>3.0</a:t>
            </a:r>
            <a:br>
              <a:rPr kumimoji="1" lang="en-US" altLang="ja-JP" sz="2000" b="0" dirty="0" smtClean="0">
                <a:latin typeface="Calibri" pitchFamily="34" charset="0"/>
              </a:rPr>
            </a:br>
            <a:r>
              <a:rPr kumimoji="1" lang="en-US" altLang="ja-JP" sz="2000" b="0" dirty="0" smtClean="0">
                <a:latin typeface="Calibri" pitchFamily="34" charset="0"/>
              </a:rPr>
              <a:t>LTS</a:t>
            </a:r>
            <a:endParaRPr kumimoji="1" lang="en-US" altLang="ja-JP" sz="2000" b="0" dirty="0">
              <a:latin typeface="Calibri" pitchFamily="34" charset="0"/>
            </a:endParaRPr>
          </a:p>
        </p:txBody>
      </p:sp>
      <p:sp>
        <p:nvSpPr>
          <p:cNvPr id="2" name="円/楕円 14"/>
          <p:cNvSpPr/>
          <p:nvPr/>
        </p:nvSpPr>
        <p:spPr bwMode="auto">
          <a:xfrm>
            <a:off x="5338763" y="2651795"/>
            <a:ext cx="790575" cy="720725"/>
          </a:xfrm>
          <a:prstGeom prst="ellipse">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tIns="10800" rIns="54000" bIns="10800"/>
          <a:lstStyle/>
          <a:p>
            <a:pPr marL="1004888" lvl="1" indent="-273050" algn="ctr" eaLnBrk="0" hangingPunct="0">
              <a:lnSpc>
                <a:spcPct val="75000"/>
              </a:lnSpc>
              <a:spcBef>
                <a:spcPct val="20000"/>
              </a:spcBef>
              <a:buClr>
                <a:srgbClr val="5A0BCF"/>
              </a:buClr>
              <a:buFont typeface="Wingdings" pitchFamily="2" charset="2"/>
              <a:buChar char="n"/>
              <a:defRPr/>
            </a:pPr>
            <a:endParaRPr kumimoji="1" lang="ja-JP" altLang="en-US" sz="2400" b="0" dirty="0">
              <a:solidFill>
                <a:srgbClr val="777777"/>
              </a:solidFill>
              <a:latin typeface="Calibri" pitchFamily="34" charset="0"/>
              <a:ea typeface="ＭＳ Ｐ明朝" pitchFamily="18" charset="-128"/>
              <a:cs typeface="+mn-cs"/>
            </a:endParaRPr>
          </a:p>
        </p:txBody>
      </p:sp>
      <p:sp>
        <p:nvSpPr>
          <p:cNvPr id="3" name="テキスト ボックス 26"/>
          <p:cNvSpPr txBox="1">
            <a:spLocks noChangeArrowheads="1"/>
          </p:cNvSpPr>
          <p:nvPr/>
        </p:nvSpPr>
        <p:spPr bwMode="auto">
          <a:xfrm>
            <a:off x="5227638" y="2797845"/>
            <a:ext cx="1008062" cy="461665"/>
          </a:xfrm>
          <a:prstGeom prst="rect">
            <a:avLst/>
          </a:prstGeom>
          <a:noFill/>
          <a:ln w="9525">
            <a:noFill/>
            <a:miter lim="800000"/>
            <a:headEnd/>
            <a:tailEnd/>
          </a:ln>
        </p:spPr>
        <p:txBody>
          <a:bodyPr>
            <a:spAutoFit/>
          </a:bodyPr>
          <a:lstStyle/>
          <a:p>
            <a:pPr algn="ctr">
              <a:lnSpc>
                <a:spcPct val="100000"/>
              </a:lnSpc>
              <a:spcBef>
                <a:spcPct val="0"/>
              </a:spcBef>
            </a:pPr>
            <a:r>
              <a:rPr kumimoji="1" lang="en-US" altLang="ja-JP" sz="2400" dirty="0" smtClean="0">
                <a:solidFill>
                  <a:srgbClr val="002060"/>
                </a:solidFill>
                <a:latin typeface="Calibri" pitchFamily="34" charset="0"/>
              </a:rPr>
              <a:t>3.1</a:t>
            </a:r>
            <a:endParaRPr kumimoji="1" lang="en-US" altLang="ja-JP" sz="2400" b="0" dirty="0">
              <a:solidFill>
                <a:srgbClr val="002060"/>
              </a:solidFill>
              <a:latin typeface="Calibri" pitchFamily="34" charset="0"/>
            </a:endParaRPr>
          </a:p>
        </p:txBody>
      </p:sp>
      <p:sp>
        <p:nvSpPr>
          <p:cNvPr id="28" name="角丸四角形 27"/>
          <p:cNvSpPr/>
          <p:nvPr/>
        </p:nvSpPr>
        <p:spPr bwMode="auto">
          <a:xfrm>
            <a:off x="684621" y="2795533"/>
            <a:ext cx="2141048" cy="782358"/>
          </a:xfrm>
          <a:prstGeom prst="roundRect">
            <a:avLst/>
          </a:prstGeom>
          <a:solidFill>
            <a:srgbClr val="FF0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108000" tIns="36000" rIns="0" bIns="0" anchor="ctr"/>
          <a:lstStyle/>
          <a:p>
            <a:pPr eaLnBrk="0" hangingPunct="0">
              <a:lnSpc>
                <a:spcPct val="65000"/>
              </a:lnSpc>
              <a:spcBef>
                <a:spcPct val="20000"/>
              </a:spcBef>
              <a:buClr>
                <a:srgbClr val="5A0BCF"/>
              </a:buClr>
            </a:pPr>
            <a:r>
              <a:rPr kumimoji="1" lang="en-US" altLang="ja-JP" sz="2000" dirty="0" smtClean="0">
                <a:solidFill>
                  <a:srgbClr val="F2F2F2"/>
                </a:solidFill>
                <a:latin typeface="Calibri" pitchFamily="34" charset="0"/>
                <a:ea typeface="ＭＳ Ｐ明朝" pitchFamily="18" charset="-128"/>
              </a:rPr>
              <a:t>We</a:t>
            </a:r>
            <a:r>
              <a:rPr kumimoji="1" lang="ja-JP" altLang="en-US" sz="2000" dirty="0" smtClean="0">
                <a:solidFill>
                  <a:srgbClr val="F2F2F2"/>
                </a:solidFill>
                <a:latin typeface="Calibri" pitchFamily="34" charset="0"/>
                <a:ea typeface="ＭＳ Ｐ明朝" pitchFamily="18" charset="-128"/>
              </a:rPr>
              <a:t> </a:t>
            </a:r>
            <a:r>
              <a:rPr kumimoji="1" lang="en-US" altLang="ja-JP" sz="2000" dirty="0">
                <a:solidFill>
                  <a:srgbClr val="F2F2F2"/>
                </a:solidFill>
                <a:latin typeface="Calibri" pitchFamily="34" charset="0"/>
                <a:ea typeface="ＭＳ Ｐ明朝" pitchFamily="18" charset="-128"/>
              </a:rPr>
              <a:t>a</a:t>
            </a:r>
            <a:r>
              <a:rPr kumimoji="1" lang="en-US" sz="2000" b="0" dirty="0" smtClean="0">
                <a:solidFill>
                  <a:srgbClr val="F2F2F2"/>
                </a:solidFill>
                <a:latin typeface="Calibri" pitchFamily="34" charset="0"/>
                <a:ea typeface="ＭＳ Ｐ明朝" pitchFamily="18" charset="-128"/>
              </a:rPr>
              <a:t>dd</a:t>
            </a:r>
            <a:r>
              <a:rPr kumimoji="1" lang="en-US" altLang="ja-JP" sz="2000" b="0" dirty="0" smtClean="0">
                <a:solidFill>
                  <a:srgbClr val="F2F2F2"/>
                </a:solidFill>
                <a:latin typeface="Calibri" pitchFamily="34" charset="0"/>
                <a:ea typeface="ＭＳ Ｐ明朝" pitchFamily="18" charset="-128"/>
              </a:rPr>
              <a:t> </a:t>
            </a:r>
            <a:r>
              <a:rPr kumimoji="1" lang="en-US" altLang="ja-JP" sz="2000" b="0" dirty="0">
                <a:solidFill>
                  <a:srgbClr val="F2F2F2"/>
                </a:solidFill>
                <a:latin typeface="Calibri" pitchFamily="34" charset="0"/>
                <a:ea typeface="ＭＳ Ｐ明朝" pitchFamily="18" charset="-128"/>
              </a:rPr>
              <a:t>Renesas</a:t>
            </a:r>
            <a:br>
              <a:rPr kumimoji="1" lang="en-US" altLang="ja-JP" sz="2000" b="0" dirty="0">
                <a:solidFill>
                  <a:srgbClr val="F2F2F2"/>
                </a:solidFill>
                <a:latin typeface="Calibri" pitchFamily="34" charset="0"/>
                <a:ea typeface="ＭＳ Ｐ明朝" pitchFamily="18" charset="-128"/>
              </a:rPr>
            </a:br>
            <a:r>
              <a:rPr kumimoji="1" lang="en-US" altLang="ja-JP" sz="2000" b="0" dirty="0">
                <a:solidFill>
                  <a:srgbClr val="F2F2F2"/>
                </a:solidFill>
                <a:latin typeface="Calibri" pitchFamily="34" charset="0"/>
                <a:ea typeface="ＭＳ Ｐ明朝" pitchFamily="18" charset="-128"/>
              </a:rPr>
              <a:t>device support</a:t>
            </a:r>
            <a:br>
              <a:rPr kumimoji="1" lang="en-US" altLang="ja-JP" sz="2000" b="0" dirty="0">
                <a:solidFill>
                  <a:srgbClr val="F2F2F2"/>
                </a:solidFill>
                <a:latin typeface="Calibri" pitchFamily="34" charset="0"/>
                <a:ea typeface="ＭＳ Ｐ明朝" pitchFamily="18" charset="-128"/>
              </a:rPr>
            </a:br>
            <a:r>
              <a:rPr kumimoji="1" lang="en-US" altLang="ja-JP" sz="2000" b="0" dirty="0">
                <a:solidFill>
                  <a:srgbClr val="F2F2F2"/>
                </a:solidFill>
                <a:latin typeface="Calibri" pitchFamily="34" charset="0"/>
                <a:ea typeface="ＭＳ Ｐ明朝" pitchFamily="18" charset="-128"/>
              </a:rPr>
              <a:t>to </a:t>
            </a:r>
            <a:r>
              <a:rPr kumimoji="1" lang="en-US" altLang="ja-JP" sz="2000" b="0" dirty="0" smtClean="0">
                <a:solidFill>
                  <a:srgbClr val="F2F2F2"/>
                </a:solidFill>
                <a:latin typeface="Calibri" pitchFamily="34" charset="0"/>
                <a:ea typeface="ＭＳ Ｐ明朝" pitchFamily="18" charset="-128"/>
              </a:rPr>
              <a:t>upstream code</a:t>
            </a:r>
            <a:endParaRPr kumimoji="1" lang="en-US" altLang="ja-JP" sz="2000" b="0" dirty="0">
              <a:solidFill>
                <a:srgbClr val="F2F2F2"/>
              </a:solidFill>
              <a:latin typeface="Calibri" pitchFamily="34" charset="0"/>
              <a:ea typeface="ＭＳ Ｐ明朝" pitchFamily="18" charset="-128"/>
            </a:endParaRPr>
          </a:p>
        </p:txBody>
      </p:sp>
      <p:sp>
        <p:nvSpPr>
          <p:cNvPr id="31" name="下矢印 30"/>
          <p:cNvSpPr/>
          <p:nvPr/>
        </p:nvSpPr>
        <p:spPr bwMode="auto">
          <a:xfrm>
            <a:off x="1552575" y="3685258"/>
            <a:ext cx="433388" cy="360362"/>
          </a:xfrm>
          <a:prstGeom prst="downArrow">
            <a:avLst/>
          </a:prstGeom>
          <a:solidFill>
            <a:srgbClr val="FFC000"/>
          </a:solidFill>
          <a:ln w="9525" cap="flat" cmpd="sng" algn="ctr">
            <a:noFill/>
            <a:prstDash val="solid"/>
            <a:round/>
            <a:headEnd type="none" w="med" len="med"/>
            <a:tailEnd type="none" w="med" len="med"/>
          </a:ln>
          <a:effectLst/>
        </p:spPr>
        <p:txBody>
          <a:bodyPr lIns="54000" tIns="10800" rIns="54000" bIns="10800"/>
          <a:lstStyle/>
          <a:p>
            <a:pPr marL="547688" indent="-547688" eaLnBrk="0" hangingPunct="0">
              <a:lnSpc>
                <a:spcPct val="75000"/>
              </a:lnSpc>
              <a:spcBef>
                <a:spcPct val="20000"/>
              </a:spcBef>
              <a:buClr>
                <a:srgbClr val="5A0BCF"/>
              </a:buClr>
              <a:defRPr/>
            </a:pPr>
            <a:endParaRPr kumimoji="1" lang="ja-JP" altLang="en-US" sz="2400" b="0" dirty="0">
              <a:solidFill>
                <a:schemeClr val="bg1">
                  <a:lumMod val="95000"/>
                </a:schemeClr>
              </a:solidFill>
              <a:latin typeface="Calibri" pitchFamily="34" charset="0"/>
              <a:ea typeface="ＭＳ Ｐ明朝" pitchFamily="18" charset="-128"/>
              <a:cs typeface="+mn-cs"/>
            </a:endParaRPr>
          </a:p>
        </p:txBody>
      </p:sp>
      <p:cxnSp>
        <p:nvCxnSpPr>
          <p:cNvPr id="32793" name="直線矢印コネクタ 37"/>
          <p:cNvCxnSpPr>
            <a:cxnSpLocks noChangeShapeType="1"/>
          </p:cNvCxnSpPr>
          <p:nvPr/>
        </p:nvCxnSpPr>
        <p:spPr bwMode="auto">
          <a:xfrm>
            <a:off x="2219325" y="4742533"/>
            <a:ext cx="1223963" cy="647700"/>
          </a:xfrm>
          <a:prstGeom prst="straightConnector1">
            <a:avLst/>
          </a:prstGeom>
          <a:noFill/>
          <a:ln w="28575" algn="ctr">
            <a:solidFill>
              <a:schemeClr val="accent1">
                <a:lumMod val="75000"/>
              </a:schemeClr>
            </a:solidFill>
            <a:round/>
            <a:headEnd/>
            <a:tailEnd type="arrow" w="med" len="med"/>
          </a:ln>
        </p:spPr>
      </p:cxnSp>
      <p:cxnSp>
        <p:nvCxnSpPr>
          <p:cNvPr id="32794" name="直線矢印コネクタ 39"/>
          <p:cNvCxnSpPr>
            <a:cxnSpLocks noChangeShapeType="1"/>
            <a:endCxn id="84020" idx="1"/>
          </p:cNvCxnSpPr>
          <p:nvPr/>
        </p:nvCxnSpPr>
        <p:spPr bwMode="auto">
          <a:xfrm flipV="1">
            <a:off x="4235450" y="3583658"/>
            <a:ext cx="2287588" cy="1854200"/>
          </a:xfrm>
          <a:prstGeom prst="straightConnector1">
            <a:avLst/>
          </a:prstGeom>
          <a:noFill/>
          <a:ln w="28575" algn="ctr">
            <a:solidFill>
              <a:srgbClr val="3333CC"/>
            </a:solidFill>
            <a:round/>
            <a:headEnd/>
            <a:tailEnd type="arrow" w="med" len="med"/>
          </a:ln>
        </p:spPr>
      </p:cxnSp>
      <p:sp>
        <p:nvSpPr>
          <p:cNvPr id="14" name="円/楕円 13"/>
          <p:cNvSpPr/>
          <p:nvPr/>
        </p:nvSpPr>
        <p:spPr bwMode="auto">
          <a:xfrm>
            <a:off x="3419872" y="5297835"/>
            <a:ext cx="859084" cy="720080"/>
          </a:xfrm>
          <a:prstGeom prst="ellipse">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0" tIns="0" rIns="0" bIns="0" anchor="ctr"/>
          <a:lstStyle/>
          <a:p>
            <a:pPr marL="0" lvl="1" eaLnBrk="0" hangingPunct="0">
              <a:lnSpc>
                <a:spcPct val="75000"/>
              </a:lnSpc>
              <a:spcBef>
                <a:spcPct val="20000"/>
              </a:spcBef>
              <a:buClr>
                <a:srgbClr val="5A0BCF"/>
              </a:buClr>
            </a:pPr>
            <a:r>
              <a:rPr kumimoji="1" lang="en-US" altLang="ja-JP" sz="1400" b="1" dirty="0" smtClean="0">
                <a:solidFill>
                  <a:srgbClr val="002060"/>
                </a:solidFill>
                <a:latin typeface="Calibri" pitchFamily="34" charset="0"/>
                <a:ea typeface="ＭＳ Ｐ明朝" pitchFamily="18" charset="-128"/>
              </a:rPr>
              <a:t>3.X  </a:t>
            </a:r>
            <a:r>
              <a:rPr kumimoji="1" lang="en-US" altLang="ja-JP" sz="1400" b="1" dirty="0" err="1" smtClean="0">
                <a:solidFill>
                  <a:srgbClr val="002060"/>
                </a:solidFill>
                <a:latin typeface="Calibri" pitchFamily="34" charset="0"/>
                <a:ea typeface="ＭＳ Ｐ明朝" pitchFamily="18" charset="-128"/>
              </a:rPr>
              <a:t>RCn</a:t>
            </a:r>
            <a:endParaRPr kumimoji="1" lang="en-US" altLang="ja-JP" sz="1400" b="1" dirty="0">
              <a:solidFill>
                <a:srgbClr val="002060"/>
              </a:solidFill>
              <a:latin typeface="Calibri" pitchFamily="34" charset="0"/>
              <a:ea typeface="ＭＳ Ｐ明朝" pitchFamily="18" charset="-128"/>
            </a:endParaRPr>
          </a:p>
        </p:txBody>
      </p:sp>
      <p:sp>
        <p:nvSpPr>
          <p:cNvPr id="47" name="左右矢印 46"/>
          <p:cNvSpPr>
            <a:spLocks noChangeArrowheads="1"/>
          </p:cNvSpPr>
          <p:nvPr/>
        </p:nvSpPr>
        <p:spPr bwMode="auto">
          <a:xfrm>
            <a:off x="1477963" y="5010820"/>
            <a:ext cx="1906587" cy="1298575"/>
          </a:xfrm>
          <a:prstGeom prst="leftRightArrow">
            <a:avLst>
              <a:gd name="adj1" fmla="val 50000"/>
              <a:gd name="adj2" fmla="val 25524"/>
            </a:avLst>
          </a:prstGeom>
          <a:solidFill>
            <a:srgbClr val="FF0000"/>
          </a:solidFill>
          <a:ln w="9525" algn="ctr">
            <a:noFill/>
            <a:round/>
            <a:headEnd/>
            <a:tailEnd/>
          </a:ln>
        </p:spPr>
        <p:txBody>
          <a:bodyPr lIns="0" tIns="0" rIns="0" bIns="0" anchor="ctr"/>
          <a:lstStyle/>
          <a:p>
            <a:pPr eaLnBrk="0" hangingPunct="0">
              <a:lnSpc>
                <a:spcPct val="75000"/>
              </a:lnSpc>
              <a:spcBef>
                <a:spcPct val="20000"/>
              </a:spcBef>
              <a:buClr>
                <a:srgbClr val="5A0BCF"/>
              </a:buClr>
            </a:pPr>
            <a:r>
              <a:rPr kumimoji="1" lang="en-US" altLang="ja-JP" sz="2000" b="0">
                <a:solidFill>
                  <a:srgbClr val="F2F2F2"/>
                </a:solidFill>
                <a:latin typeface="Calibri" pitchFamily="34" charset="0"/>
                <a:ea typeface="ＭＳ Ｐ明朝" pitchFamily="18" charset="-128"/>
              </a:rPr>
              <a:t>ARM adopter</a:t>
            </a:r>
            <a:br>
              <a:rPr kumimoji="1" lang="en-US" altLang="ja-JP" sz="2000" b="0">
                <a:solidFill>
                  <a:srgbClr val="F2F2F2"/>
                </a:solidFill>
                <a:latin typeface="Calibri" pitchFamily="34" charset="0"/>
                <a:ea typeface="ＭＳ Ｐ明朝" pitchFamily="18" charset="-128"/>
              </a:rPr>
            </a:br>
            <a:r>
              <a:rPr kumimoji="1" lang="en-US" altLang="ja-JP" sz="2000" b="0">
                <a:solidFill>
                  <a:srgbClr val="F2F2F2"/>
                </a:solidFill>
                <a:latin typeface="Calibri" pitchFamily="34" charset="0"/>
                <a:ea typeface="ＭＳ Ｐ明朝" pitchFamily="18" charset="-128"/>
              </a:rPr>
              <a:t>coordination</a:t>
            </a:r>
            <a:endParaRPr kumimoji="1" lang="ja-JP" altLang="en-US" sz="2400" b="0">
              <a:solidFill>
                <a:srgbClr val="F2F2F2"/>
              </a:solidFill>
              <a:latin typeface="Calibri" pitchFamily="34" charset="0"/>
              <a:ea typeface="ＭＳ Ｐ明朝" pitchFamily="18" charset="-128"/>
            </a:endParaRPr>
          </a:p>
        </p:txBody>
      </p:sp>
      <p:sp>
        <p:nvSpPr>
          <p:cNvPr id="48" name="左右矢印 47"/>
          <p:cNvSpPr/>
          <p:nvPr/>
        </p:nvSpPr>
        <p:spPr bwMode="auto">
          <a:xfrm>
            <a:off x="4306888" y="5369595"/>
            <a:ext cx="2592387" cy="576263"/>
          </a:xfrm>
          <a:prstGeom prst="leftRightArrow">
            <a:avLst/>
          </a:prstGeom>
          <a:solidFill>
            <a:srgbClr val="3333CC"/>
          </a:solidFill>
          <a:ln w="9525" cap="flat" cmpd="sng" algn="ctr">
            <a:noFill/>
            <a:prstDash val="solid"/>
            <a:round/>
            <a:headEnd type="none" w="med" len="med"/>
            <a:tailEnd type="none" w="med" len="med"/>
          </a:ln>
          <a:effectLst/>
        </p:spPr>
        <p:txBody>
          <a:bodyPr lIns="0" tIns="0" rIns="0" bIns="0" anchor="ctr"/>
          <a:lstStyle/>
          <a:p>
            <a:pPr marL="547688" indent="-547688" algn="ctr" eaLnBrk="0" hangingPunct="0">
              <a:lnSpc>
                <a:spcPct val="75000"/>
              </a:lnSpc>
              <a:spcBef>
                <a:spcPct val="20000"/>
              </a:spcBef>
              <a:buClr>
                <a:srgbClr val="5A0BCF"/>
              </a:buClr>
            </a:pPr>
            <a:r>
              <a:rPr kumimoji="1" lang="en-US" altLang="ja-JP" sz="2000" b="0">
                <a:solidFill>
                  <a:srgbClr val="F2F2F2"/>
                </a:solidFill>
                <a:latin typeface="Calibri" pitchFamily="34" charset="0"/>
                <a:ea typeface="ＭＳ Ｐ明朝" pitchFamily="18" charset="-128"/>
              </a:rPr>
              <a:t>revised design</a:t>
            </a:r>
          </a:p>
        </p:txBody>
      </p:sp>
      <p:sp>
        <p:nvSpPr>
          <p:cNvPr id="84004" name="Text Box 36"/>
          <p:cNvSpPr txBox="1">
            <a:spLocks noChangeArrowheads="1"/>
          </p:cNvSpPr>
          <p:nvPr/>
        </p:nvSpPr>
        <p:spPr bwMode="auto">
          <a:xfrm>
            <a:off x="150813" y="2166020"/>
            <a:ext cx="3736975" cy="519113"/>
          </a:xfrm>
          <a:prstGeom prst="rect">
            <a:avLst/>
          </a:prstGeom>
          <a:noFill/>
          <a:ln w="9525">
            <a:noFill/>
            <a:miter lim="800000"/>
            <a:headEnd/>
            <a:tailEnd/>
          </a:ln>
          <a:effectLst/>
        </p:spPr>
        <p:txBody>
          <a:bodyPr>
            <a:spAutoFit/>
          </a:bodyPr>
          <a:lstStyle/>
          <a:p>
            <a:pPr algn="l">
              <a:lnSpc>
                <a:spcPct val="100000"/>
              </a:lnSpc>
            </a:pPr>
            <a:r>
              <a:rPr kumimoji="1" lang="en-US" altLang="ja-JP" sz="2800" b="0">
                <a:solidFill>
                  <a:srgbClr val="0000FF"/>
                </a:solidFill>
                <a:latin typeface="Calibri" pitchFamily="34" charset="0"/>
                <a:ea typeface="平成角ｺﾞｼｯｸ体W5P" pitchFamily="50" charset="-128"/>
              </a:rPr>
              <a:t>Upstream development</a:t>
            </a:r>
          </a:p>
        </p:txBody>
      </p:sp>
      <p:sp>
        <p:nvSpPr>
          <p:cNvPr id="4" name="円/楕円 14"/>
          <p:cNvSpPr/>
          <p:nvPr/>
        </p:nvSpPr>
        <p:spPr bwMode="auto">
          <a:xfrm>
            <a:off x="6192838" y="2648620"/>
            <a:ext cx="790575" cy="720725"/>
          </a:xfrm>
          <a:prstGeom prst="ellipse">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tIns="10800" rIns="54000" bIns="10800"/>
          <a:lstStyle/>
          <a:p>
            <a:pPr marL="1004888" lvl="1" indent="-273050" algn="ctr" eaLnBrk="0" hangingPunct="0">
              <a:lnSpc>
                <a:spcPct val="75000"/>
              </a:lnSpc>
              <a:spcBef>
                <a:spcPct val="20000"/>
              </a:spcBef>
              <a:buClr>
                <a:srgbClr val="5A0BCF"/>
              </a:buClr>
              <a:buFont typeface="Wingdings" pitchFamily="2" charset="2"/>
              <a:buChar char="n"/>
              <a:defRPr/>
            </a:pPr>
            <a:endParaRPr kumimoji="1" lang="ja-JP" altLang="en-US" sz="2400" b="0" dirty="0">
              <a:solidFill>
                <a:srgbClr val="777777"/>
              </a:solidFill>
              <a:latin typeface="Calibri" pitchFamily="34" charset="0"/>
              <a:ea typeface="ＭＳ Ｐ明朝" pitchFamily="18" charset="-128"/>
              <a:cs typeface="+mn-cs"/>
            </a:endParaRPr>
          </a:p>
        </p:txBody>
      </p:sp>
      <p:sp>
        <p:nvSpPr>
          <p:cNvPr id="5" name="テキスト ボックス 26"/>
          <p:cNvSpPr txBox="1">
            <a:spLocks noChangeArrowheads="1"/>
          </p:cNvSpPr>
          <p:nvPr/>
        </p:nvSpPr>
        <p:spPr bwMode="auto">
          <a:xfrm>
            <a:off x="6081713" y="2794670"/>
            <a:ext cx="1008062" cy="461665"/>
          </a:xfrm>
          <a:prstGeom prst="rect">
            <a:avLst/>
          </a:prstGeom>
          <a:noFill/>
          <a:ln w="9525">
            <a:noFill/>
            <a:miter lim="800000"/>
            <a:headEnd/>
            <a:tailEnd/>
          </a:ln>
        </p:spPr>
        <p:txBody>
          <a:bodyPr>
            <a:spAutoFit/>
          </a:bodyPr>
          <a:lstStyle/>
          <a:p>
            <a:pPr algn="ctr">
              <a:lnSpc>
                <a:spcPct val="100000"/>
              </a:lnSpc>
              <a:spcBef>
                <a:spcPct val="0"/>
              </a:spcBef>
            </a:pPr>
            <a:r>
              <a:rPr kumimoji="1" lang="en-US" altLang="ja-JP" sz="2400" b="0" dirty="0" smtClean="0">
                <a:solidFill>
                  <a:srgbClr val="002060"/>
                </a:solidFill>
                <a:latin typeface="Calibri" pitchFamily="34" charset="0"/>
              </a:rPr>
              <a:t>3.2</a:t>
            </a:r>
            <a:endParaRPr kumimoji="1" lang="en-US" altLang="ja-JP" sz="2400" b="0" dirty="0">
              <a:solidFill>
                <a:srgbClr val="002060"/>
              </a:solidFill>
              <a:latin typeface="Calibri" pitchFamily="34" charset="0"/>
            </a:endParaRPr>
          </a:p>
        </p:txBody>
      </p:sp>
      <p:sp>
        <p:nvSpPr>
          <p:cNvPr id="15" name="円/楕円 14"/>
          <p:cNvSpPr/>
          <p:nvPr/>
        </p:nvSpPr>
        <p:spPr bwMode="auto">
          <a:xfrm>
            <a:off x="7039842" y="2648645"/>
            <a:ext cx="792088" cy="720080"/>
          </a:xfrm>
          <a:prstGeom prst="ellipse">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tIns="10800" rIns="54000" bIns="10800"/>
          <a:lstStyle/>
          <a:p>
            <a:pPr marL="1004888" lvl="1" indent="-273050" algn="l" eaLnBrk="0" hangingPunct="0">
              <a:lnSpc>
                <a:spcPct val="75000"/>
              </a:lnSpc>
              <a:spcBef>
                <a:spcPct val="20000"/>
              </a:spcBef>
              <a:buClr>
                <a:srgbClr val="5A0BCF"/>
              </a:buClr>
              <a:buFont typeface="Wingdings" pitchFamily="2" charset="2"/>
              <a:buChar char="n"/>
              <a:defRPr/>
            </a:pPr>
            <a:endParaRPr kumimoji="1" lang="ja-JP" altLang="en-US" sz="2400" b="0" dirty="0">
              <a:solidFill>
                <a:srgbClr val="777777"/>
              </a:solidFill>
              <a:latin typeface="Calibri" pitchFamily="34" charset="0"/>
              <a:ea typeface="ＭＳ Ｐ明朝" pitchFamily="18" charset="-128"/>
              <a:cs typeface="+mn-cs"/>
            </a:endParaRPr>
          </a:p>
        </p:txBody>
      </p:sp>
      <p:sp>
        <p:nvSpPr>
          <p:cNvPr id="32787" name="テキスト ボックス 26"/>
          <p:cNvSpPr txBox="1">
            <a:spLocks noChangeArrowheads="1"/>
          </p:cNvSpPr>
          <p:nvPr/>
        </p:nvSpPr>
        <p:spPr bwMode="auto">
          <a:xfrm>
            <a:off x="6929438" y="2794670"/>
            <a:ext cx="1008062" cy="461665"/>
          </a:xfrm>
          <a:prstGeom prst="rect">
            <a:avLst/>
          </a:prstGeom>
          <a:noFill/>
          <a:ln w="9525">
            <a:noFill/>
            <a:miter lim="800000"/>
            <a:headEnd/>
            <a:tailEnd/>
          </a:ln>
        </p:spPr>
        <p:txBody>
          <a:bodyPr>
            <a:spAutoFit/>
          </a:bodyPr>
          <a:lstStyle/>
          <a:p>
            <a:pPr algn="ctr">
              <a:lnSpc>
                <a:spcPct val="100000"/>
              </a:lnSpc>
              <a:spcBef>
                <a:spcPct val="0"/>
              </a:spcBef>
            </a:pPr>
            <a:r>
              <a:rPr kumimoji="1" lang="en-US" altLang="ja-JP" sz="2400" b="0" dirty="0" smtClean="0">
                <a:solidFill>
                  <a:srgbClr val="002060"/>
                </a:solidFill>
                <a:latin typeface="Calibri" pitchFamily="34" charset="0"/>
              </a:rPr>
              <a:t>3.3</a:t>
            </a:r>
            <a:endParaRPr kumimoji="1" lang="en-US" altLang="ja-JP" sz="2400" b="0" dirty="0">
              <a:solidFill>
                <a:srgbClr val="002060"/>
              </a:solidFill>
              <a:latin typeface="Calibri" pitchFamily="34" charset="0"/>
            </a:endParaRPr>
          </a:p>
        </p:txBody>
      </p:sp>
      <p:sp>
        <p:nvSpPr>
          <p:cNvPr id="6" name="円/楕円 14"/>
          <p:cNvSpPr/>
          <p:nvPr/>
        </p:nvSpPr>
        <p:spPr bwMode="auto">
          <a:xfrm>
            <a:off x="7878763" y="2658145"/>
            <a:ext cx="790575" cy="720725"/>
          </a:xfrm>
          <a:prstGeom prst="ellipse">
            <a:avLst/>
          </a:prstGeom>
          <a:solidFill>
            <a:srgbClr val="FFC0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54000" tIns="10800" rIns="54000" bIns="10800"/>
          <a:lstStyle/>
          <a:p>
            <a:pPr marL="1004888" lvl="1" indent="-273050" algn="ctr" eaLnBrk="0" hangingPunct="0">
              <a:lnSpc>
                <a:spcPct val="75000"/>
              </a:lnSpc>
              <a:spcBef>
                <a:spcPct val="20000"/>
              </a:spcBef>
              <a:buClr>
                <a:srgbClr val="5A0BCF"/>
              </a:buClr>
              <a:buFont typeface="Wingdings" pitchFamily="2" charset="2"/>
              <a:buChar char="n"/>
              <a:defRPr/>
            </a:pPr>
            <a:endParaRPr kumimoji="1" lang="ja-JP" altLang="en-US" sz="2400" b="0" dirty="0">
              <a:solidFill>
                <a:srgbClr val="777777"/>
              </a:solidFill>
              <a:latin typeface="Calibri" pitchFamily="34" charset="0"/>
              <a:ea typeface="ＭＳ Ｐ明朝" pitchFamily="18" charset="-128"/>
              <a:cs typeface="+mn-cs"/>
            </a:endParaRPr>
          </a:p>
        </p:txBody>
      </p:sp>
      <p:sp>
        <p:nvSpPr>
          <p:cNvPr id="7" name="テキスト ボックス 26"/>
          <p:cNvSpPr txBox="1">
            <a:spLocks noChangeArrowheads="1"/>
          </p:cNvSpPr>
          <p:nvPr/>
        </p:nvSpPr>
        <p:spPr bwMode="auto">
          <a:xfrm>
            <a:off x="7767638" y="2804195"/>
            <a:ext cx="1008062" cy="461665"/>
          </a:xfrm>
          <a:prstGeom prst="rect">
            <a:avLst/>
          </a:prstGeom>
          <a:noFill/>
          <a:ln w="9525">
            <a:noFill/>
            <a:miter lim="800000"/>
            <a:headEnd/>
            <a:tailEnd/>
          </a:ln>
        </p:spPr>
        <p:txBody>
          <a:bodyPr>
            <a:spAutoFit/>
          </a:bodyPr>
          <a:lstStyle/>
          <a:p>
            <a:pPr algn="ctr">
              <a:lnSpc>
                <a:spcPct val="100000"/>
              </a:lnSpc>
              <a:spcBef>
                <a:spcPct val="0"/>
              </a:spcBef>
            </a:pPr>
            <a:r>
              <a:rPr kumimoji="1" lang="en-US" altLang="ja-JP" sz="2400" b="0" dirty="0" smtClean="0">
                <a:solidFill>
                  <a:srgbClr val="002060"/>
                </a:solidFill>
                <a:latin typeface="Calibri" pitchFamily="34" charset="0"/>
              </a:rPr>
              <a:t>3.4</a:t>
            </a:r>
            <a:endParaRPr kumimoji="1" lang="en-US" altLang="ja-JP" sz="2400" b="0" dirty="0">
              <a:solidFill>
                <a:srgbClr val="002060"/>
              </a:solidFill>
              <a:latin typeface="Calibri" pitchFamily="34" charset="0"/>
            </a:endParaRPr>
          </a:p>
        </p:txBody>
      </p:sp>
      <p:sp>
        <p:nvSpPr>
          <p:cNvPr id="84020" name="Text Box 52"/>
          <p:cNvSpPr txBox="1">
            <a:spLocks noChangeArrowheads="1"/>
          </p:cNvSpPr>
          <p:nvPr/>
        </p:nvSpPr>
        <p:spPr bwMode="auto">
          <a:xfrm>
            <a:off x="6523038" y="3347120"/>
            <a:ext cx="2657475" cy="473075"/>
          </a:xfrm>
          <a:prstGeom prst="rect">
            <a:avLst/>
          </a:prstGeom>
          <a:noFill/>
          <a:ln w="9525">
            <a:noFill/>
            <a:miter lim="800000"/>
            <a:headEnd/>
            <a:tailEnd/>
          </a:ln>
          <a:effectLst/>
        </p:spPr>
        <p:txBody>
          <a:bodyPr>
            <a:spAutoFit/>
          </a:bodyPr>
          <a:lstStyle/>
          <a:p>
            <a:pPr algn="l">
              <a:lnSpc>
                <a:spcPts val="1500"/>
              </a:lnSpc>
            </a:pPr>
            <a:r>
              <a:rPr kumimoji="1" lang="en-US" altLang="ja-JP" sz="1600" b="0">
                <a:solidFill>
                  <a:srgbClr val="FF0000"/>
                </a:solidFill>
                <a:latin typeface="Calibri" pitchFamily="34" charset="0"/>
              </a:rPr>
              <a:t>continue work for</a:t>
            </a:r>
            <a:br>
              <a:rPr kumimoji="1" lang="en-US" altLang="ja-JP" sz="1600" b="0">
                <a:solidFill>
                  <a:srgbClr val="FF0000"/>
                </a:solidFill>
                <a:latin typeface="Calibri" pitchFamily="34" charset="0"/>
              </a:rPr>
            </a:br>
            <a:r>
              <a:rPr kumimoji="1" lang="en-US" altLang="ja-JP" sz="1600" b="0">
                <a:solidFill>
                  <a:srgbClr val="FF0000"/>
                </a:solidFill>
                <a:latin typeface="Calibri" pitchFamily="34" charset="0"/>
              </a:rPr>
              <a:t>         every kernel update</a:t>
            </a:r>
          </a:p>
        </p:txBody>
      </p:sp>
      <p:sp>
        <p:nvSpPr>
          <p:cNvPr id="84021" name="AutoShape 53"/>
          <p:cNvSpPr>
            <a:spLocks noChangeArrowheads="1"/>
          </p:cNvSpPr>
          <p:nvPr/>
        </p:nvSpPr>
        <p:spPr bwMode="auto">
          <a:xfrm>
            <a:off x="5019675" y="908720"/>
            <a:ext cx="3944938" cy="447675"/>
          </a:xfrm>
          <a:prstGeom prst="roundRect">
            <a:avLst>
              <a:gd name="adj" fmla="val 16667"/>
            </a:avLst>
          </a:prstGeom>
          <a:noFill/>
          <a:ln w="38100">
            <a:solidFill>
              <a:srgbClr val="FF0000"/>
            </a:solidFill>
            <a:prstDash val="sysDot"/>
            <a:round/>
            <a:headEnd/>
            <a:tailEnd/>
          </a:ln>
          <a:effectLst/>
        </p:spPr>
        <p:txBody>
          <a:bodyPr wrap="none" anchor="ctr"/>
          <a:lstStyle/>
          <a:p>
            <a:pPr algn="ctr">
              <a:lnSpc>
                <a:spcPct val="100000"/>
              </a:lnSpc>
              <a:spcBef>
                <a:spcPct val="0"/>
              </a:spcBef>
            </a:pPr>
            <a:r>
              <a:rPr kumimoji="1" lang="en-US" altLang="ja-JP" sz="2800" b="0" dirty="0">
                <a:solidFill>
                  <a:srgbClr val="FF0000"/>
                </a:solidFill>
                <a:latin typeface="Calibri" pitchFamily="34" charset="0"/>
              </a:rPr>
              <a:t>commercial quality BSP</a:t>
            </a:r>
          </a:p>
        </p:txBody>
      </p:sp>
      <p:sp>
        <p:nvSpPr>
          <p:cNvPr id="84022" name="AutoShape 54"/>
          <p:cNvSpPr>
            <a:spLocks noChangeArrowheads="1"/>
          </p:cNvSpPr>
          <p:nvPr/>
        </p:nvSpPr>
        <p:spPr bwMode="auto">
          <a:xfrm>
            <a:off x="6511925" y="1411958"/>
            <a:ext cx="979488" cy="865187"/>
          </a:xfrm>
          <a:prstGeom prst="upArrow">
            <a:avLst>
              <a:gd name="adj1" fmla="val 50000"/>
              <a:gd name="adj2" fmla="val 25000"/>
            </a:avLst>
          </a:prstGeom>
          <a:solidFill>
            <a:srgbClr val="FFFF00"/>
          </a:solidFill>
          <a:ln w="9525">
            <a:solidFill>
              <a:srgbClr val="00B050"/>
            </a:solidFill>
            <a:miter lim="800000"/>
            <a:headEnd/>
            <a:tailEnd/>
          </a:ln>
          <a:effectLst>
            <a:prstShdw prst="shdw17" dist="17961" dir="2700000">
              <a:srgbClr val="0000FF">
                <a:gamma/>
                <a:shade val="60000"/>
                <a:invGamma/>
              </a:srgbClr>
            </a:prstShdw>
          </a:effectLst>
        </p:spPr>
        <p:txBody>
          <a:bodyPr vert="eaVert" wrap="none" lIns="0" tIns="0" rIns="0" bIns="0" anchor="ctr"/>
          <a:lstStyle/>
          <a:p>
            <a:endParaRPr lang="ja-JP" altLang="en-US" sz="2400">
              <a:latin typeface="Calibri" pitchFamily="34" charset="0"/>
            </a:endParaRPr>
          </a:p>
        </p:txBody>
      </p:sp>
      <p:sp>
        <p:nvSpPr>
          <p:cNvPr id="32802" name="テキスト ボックス 51"/>
          <p:cNvSpPr txBox="1">
            <a:spLocks noChangeArrowheads="1"/>
          </p:cNvSpPr>
          <p:nvPr/>
        </p:nvSpPr>
        <p:spPr bwMode="auto">
          <a:xfrm>
            <a:off x="5424488" y="1651670"/>
            <a:ext cx="1512887" cy="709168"/>
          </a:xfrm>
          <a:prstGeom prst="rect">
            <a:avLst/>
          </a:prstGeom>
          <a:noFill/>
          <a:ln w="9525">
            <a:noFill/>
            <a:miter lim="800000"/>
            <a:headEnd/>
            <a:tailEnd/>
          </a:ln>
        </p:spPr>
        <p:txBody>
          <a:bodyPr lIns="18000" rIns="18000">
            <a:spAutoFit/>
          </a:bodyPr>
          <a:lstStyle/>
          <a:p>
            <a:pPr>
              <a:lnSpc>
                <a:spcPts val="1600"/>
              </a:lnSpc>
              <a:spcBef>
                <a:spcPct val="0"/>
              </a:spcBef>
            </a:pPr>
            <a:r>
              <a:rPr kumimoji="1" lang="en-US" altLang="ja-JP" b="0" dirty="0">
                <a:solidFill>
                  <a:srgbClr val="FF0000"/>
                </a:solidFill>
              </a:rPr>
              <a:t>cherry-pick</a:t>
            </a:r>
            <a:br>
              <a:rPr kumimoji="1" lang="en-US" altLang="ja-JP" b="0" dirty="0">
                <a:solidFill>
                  <a:srgbClr val="FF0000"/>
                </a:solidFill>
              </a:rPr>
            </a:br>
            <a:r>
              <a:rPr kumimoji="1" lang="en-US" altLang="ja-JP" b="0" dirty="0">
                <a:solidFill>
                  <a:srgbClr val="FF0000"/>
                </a:solidFill>
              </a:rPr>
              <a:t>appropriate</a:t>
            </a:r>
            <a:br>
              <a:rPr kumimoji="1" lang="en-US" altLang="ja-JP" b="0" dirty="0">
                <a:solidFill>
                  <a:srgbClr val="FF0000"/>
                </a:solidFill>
              </a:rPr>
            </a:br>
            <a:r>
              <a:rPr kumimoji="1" lang="en-US" altLang="ja-JP" b="0" dirty="0">
                <a:solidFill>
                  <a:srgbClr val="FF0000"/>
                </a:solidFill>
              </a:rPr>
              <a:t>version</a:t>
            </a:r>
          </a:p>
        </p:txBody>
      </p:sp>
      <p:sp>
        <p:nvSpPr>
          <p:cNvPr id="84030" name="Text Box 62"/>
          <p:cNvSpPr txBox="1">
            <a:spLocks noChangeArrowheads="1"/>
          </p:cNvSpPr>
          <p:nvPr/>
        </p:nvSpPr>
        <p:spPr bwMode="auto">
          <a:xfrm>
            <a:off x="6640513" y="1719387"/>
            <a:ext cx="720725" cy="477054"/>
          </a:xfrm>
          <a:prstGeom prst="rect">
            <a:avLst/>
          </a:prstGeom>
          <a:noFill/>
          <a:ln w="38100" algn="ctr">
            <a:noFill/>
            <a:miter lim="800000"/>
            <a:headEnd/>
            <a:tailEnd/>
          </a:ln>
          <a:effectLst>
            <a:prstShdw prst="shdw17" dist="17961" dir="2700000">
              <a:schemeClr val="accent2">
                <a:gamma/>
                <a:shade val="60000"/>
                <a:invGamma/>
              </a:schemeClr>
            </a:prstShdw>
          </a:effectLst>
        </p:spPr>
        <p:txBody>
          <a:bodyPr tIns="0">
            <a:spAutoFit/>
          </a:bodyPr>
          <a:lstStyle/>
          <a:p>
            <a:pPr algn="ctr"/>
            <a:r>
              <a:rPr lang="ja-JP" altLang="en-US" sz="2800" dirty="0">
                <a:solidFill>
                  <a:srgbClr val="FF0000"/>
                </a:solidFill>
                <a:latin typeface="Calibri" pitchFamily="34" charset="0"/>
              </a:rPr>
              <a:t>＋</a:t>
            </a:r>
          </a:p>
        </p:txBody>
      </p:sp>
      <p:sp>
        <p:nvSpPr>
          <p:cNvPr id="8" name="テキスト ボックス 51"/>
          <p:cNvSpPr txBox="1">
            <a:spLocks noChangeArrowheads="1"/>
          </p:cNvSpPr>
          <p:nvPr/>
        </p:nvSpPr>
        <p:spPr bwMode="auto">
          <a:xfrm>
            <a:off x="7380312" y="1662237"/>
            <a:ext cx="1512888" cy="709168"/>
          </a:xfrm>
          <a:prstGeom prst="rect">
            <a:avLst/>
          </a:prstGeom>
          <a:noFill/>
          <a:ln w="9525">
            <a:noFill/>
            <a:miter lim="800000"/>
            <a:headEnd/>
            <a:tailEnd/>
          </a:ln>
        </p:spPr>
        <p:txBody>
          <a:bodyPr lIns="18000" rIns="18000">
            <a:spAutoFit/>
          </a:bodyPr>
          <a:lstStyle/>
          <a:p>
            <a:pPr>
              <a:lnSpc>
                <a:spcPts val="1600"/>
              </a:lnSpc>
              <a:spcBef>
                <a:spcPct val="0"/>
              </a:spcBef>
            </a:pPr>
            <a:r>
              <a:rPr kumimoji="1" lang="en-US" altLang="ja-JP" b="0" dirty="0" smtClean="0">
                <a:solidFill>
                  <a:srgbClr val="FF0000"/>
                </a:solidFill>
              </a:rPr>
              <a:t>validation</a:t>
            </a:r>
            <a:r>
              <a:rPr kumimoji="1" lang="en-US" altLang="ja-JP" b="0" dirty="0">
                <a:solidFill>
                  <a:srgbClr val="FF0000"/>
                </a:solidFill>
              </a:rPr>
              <a:t>,</a:t>
            </a:r>
          </a:p>
          <a:p>
            <a:pPr>
              <a:lnSpc>
                <a:spcPts val="1600"/>
              </a:lnSpc>
              <a:spcBef>
                <a:spcPct val="0"/>
              </a:spcBef>
            </a:pPr>
            <a:r>
              <a:rPr kumimoji="1" lang="en-US" altLang="ja-JP" b="0" dirty="0">
                <a:solidFill>
                  <a:srgbClr val="FF0000"/>
                </a:solidFill>
              </a:rPr>
              <a:t>stress test</a:t>
            </a:r>
            <a:br>
              <a:rPr kumimoji="1" lang="en-US" altLang="ja-JP" b="0" dirty="0">
                <a:solidFill>
                  <a:srgbClr val="FF0000"/>
                </a:solidFill>
              </a:rPr>
            </a:br>
            <a:r>
              <a:rPr kumimoji="1" lang="en-US" altLang="ja-JP" b="0" dirty="0">
                <a:solidFill>
                  <a:srgbClr val="FF0000"/>
                </a:solidFill>
              </a:rPr>
              <a:t>regression db</a:t>
            </a:r>
          </a:p>
        </p:txBody>
      </p:sp>
      <p:sp>
        <p:nvSpPr>
          <p:cNvPr id="84032" name="AutoShape 64"/>
          <p:cNvSpPr>
            <a:spLocks/>
          </p:cNvSpPr>
          <p:nvPr/>
        </p:nvSpPr>
        <p:spPr bwMode="auto">
          <a:xfrm rot="16200000">
            <a:off x="6840538" y="872208"/>
            <a:ext cx="358775" cy="3311525"/>
          </a:xfrm>
          <a:prstGeom prst="rightBrace">
            <a:avLst>
              <a:gd name="adj1" fmla="val 76917"/>
              <a:gd name="adj2" fmla="val 50000"/>
            </a:avLst>
          </a:prstGeom>
          <a:noFill/>
          <a:ln w="38100">
            <a:solidFill>
              <a:srgbClr val="0000FF"/>
            </a:solidFill>
            <a:round/>
            <a:headEnd/>
            <a:tailEnd/>
          </a:ln>
          <a:effectLst/>
        </p:spPr>
        <p:txBody>
          <a:bodyPr anchor="ctr">
            <a:spAutoFit/>
          </a:bodyPr>
          <a:lstStyle/>
          <a:p>
            <a:endParaRPr lang="ja-JP" altLang="en-US"/>
          </a:p>
        </p:txBody>
      </p:sp>
      <p:sp>
        <p:nvSpPr>
          <p:cNvPr id="84035" name="Oval 67"/>
          <p:cNvSpPr>
            <a:spLocks noChangeArrowheads="1"/>
          </p:cNvSpPr>
          <p:nvPr/>
        </p:nvSpPr>
        <p:spPr bwMode="auto">
          <a:xfrm>
            <a:off x="6804025" y="1683217"/>
            <a:ext cx="379314" cy="519351"/>
          </a:xfrm>
          <a:prstGeom prst="ellipse">
            <a:avLst/>
          </a:prstGeom>
          <a:noFill/>
          <a:ln w="19050" algn="ctr">
            <a:solidFill>
              <a:srgbClr val="FF0000"/>
            </a:solidFill>
            <a:round/>
            <a:headEnd/>
            <a:tailEnd/>
          </a:ln>
          <a:effectLst/>
        </p:spPr>
        <p:txBody>
          <a:bodyPr wrap="square" anchor="ctr">
            <a:spAutoFit/>
          </a:bodyPr>
          <a:lstStyle/>
          <a:p>
            <a:endParaRPr lang="ja-JP" altLang="en-US" dirty="0">
              <a:solidFill>
                <a:srgbClr val="FF0000"/>
              </a:solidFill>
            </a:endParaRPr>
          </a:p>
        </p:txBody>
      </p:sp>
      <p:sp>
        <p:nvSpPr>
          <p:cNvPr id="44" name="テキスト ボックス 43"/>
          <p:cNvSpPr txBox="1"/>
          <p:nvPr/>
        </p:nvSpPr>
        <p:spPr>
          <a:xfrm>
            <a:off x="504720" y="1052736"/>
            <a:ext cx="4320480" cy="1015663"/>
          </a:xfrm>
          <a:prstGeom prst="rect">
            <a:avLst/>
          </a:prstGeom>
          <a:noFill/>
        </p:spPr>
        <p:txBody>
          <a:bodyPr wrap="square" rtlCol="0">
            <a:spAutoFit/>
          </a:bodyPr>
          <a:lstStyle/>
          <a:p>
            <a:pPr algn="dist">
              <a:lnSpc>
                <a:spcPts val="1800"/>
              </a:lnSpc>
            </a:pPr>
            <a:r>
              <a:rPr kumimoji="1" lang="en-US" altLang="ja-JP" i="1" dirty="0" smtClean="0">
                <a:latin typeface="Calibri" pitchFamily="34" charset="0"/>
                <a:cs typeface="Calibri" pitchFamily="34" charset="0"/>
              </a:rPr>
              <a:t>If </a:t>
            </a:r>
            <a:r>
              <a:rPr kumimoji="1" lang="en-US" altLang="ja-JP" i="1" dirty="0">
                <a:latin typeface="Calibri" pitchFamily="34" charset="0"/>
                <a:cs typeface="Calibri" pitchFamily="34" charset="0"/>
              </a:rPr>
              <a:t>you build Linux BSP with 3.0 LTS kernel, you can always cherry-pick code from newer kernel that Renesas keep maintaining. This can be perfect resource for commercial BSP.</a:t>
            </a:r>
            <a:endParaRPr kumimoji="1" lang="ja-JP" altLang="en-US" i="1" dirty="0">
              <a:latin typeface="Calibri" pitchFamily="34" charset="0"/>
              <a:cs typeface="Calibri" pitchFamily="34" charset="0"/>
            </a:endParaRPr>
          </a:p>
        </p:txBody>
      </p:sp>
      <p:sp>
        <p:nvSpPr>
          <p:cNvPr id="9" name="スライド番号プレースホルダー 8"/>
          <p:cNvSpPr>
            <a:spLocks noGrp="1"/>
          </p:cNvSpPr>
          <p:nvPr>
            <p:ph type="sldNum" sz="quarter" idx="10"/>
          </p:nvPr>
        </p:nvSpPr>
        <p:spPr/>
        <p:txBody>
          <a:bodyPr/>
          <a:lstStyle/>
          <a:p>
            <a:fld id="{44022012-7A1D-4094-8615-EA33D4F770C3}" type="slidenum">
              <a:rPr lang="ja-JP" altLang="en-US" smtClean="0"/>
              <a:pPr/>
              <a:t>19</a:t>
            </a:fld>
            <a:endParaRPr lang="en-US" altLang="ja-JP"/>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雲形吹き出し 2"/>
          <p:cNvSpPr/>
          <p:nvPr/>
        </p:nvSpPr>
        <p:spPr>
          <a:xfrm>
            <a:off x="35496" y="908720"/>
            <a:ext cx="5688632" cy="4681090"/>
          </a:xfrm>
          <a:prstGeom prst="cloudCallout">
            <a:avLst>
              <a:gd name="adj1" fmla="val -29112"/>
              <a:gd name="adj2" fmla="val 35912"/>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kumimoji="1" lang="ja-JP" altLang="en-US"/>
          </a:p>
        </p:txBody>
      </p:sp>
      <p:sp>
        <p:nvSpPr>
          <p:cNvPr id="5" name="タイトル 4"/>
          <p:cNvSpPr>
            <a:spLocks noGrp="1"/>
          </p:cNvSpPr>
          <p:nvPr>
            <p:ph type="title"/>
          </p:nvPr>
        </p:nvSpPr>
        <p:spPr>
          <a:xfrm>
            <a:off x="457200" y="370174"/>
            <a:ext cx="8364538" cy="446087"/>
          </a:xfrm>
        </p:spPr>
        <p:txBody>
          <a:bodyPr/>
          <a:lstStyle/>
          <a:p>
            <a:r>
              <a:rPr kumimoji="1" lang="en-US" altLang="ja-JP" dirty="0" smtClean="0">
                <a:solidFill>
                  <a:schemeClr val="tx1"/>
                </a:solidFill>
              </a:rPr>
              <a:t>We work with the dedicated Linux integrator</a:t>
            </a:r>
            <a:endParaRPr kumimoji="1" lang="ja-JP" altLang="en-US" dirty="0">
              <a:solidFill>
                <a:schemeClr val="tx1"/>
              </a:solidFill>
            </a:endParaRPr>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20</a:t>
            </a:fld>
            <a:endParaRPr lang="en-US" altLang="ja-JP"/>
          </a:p>
        </p:txBody>
      </p:sp>
      <p:cxnSp>
        <p:nvCxnSpPr>
          <p:cNvPr id="6" name="直線矢印コネクタ 5"/>
          <p:cNvCxnSpPr/>
          <p:nvPr/>
        </p:nvCxnSpPr>
        <p:spPr bwMode="auto">
          <a:xfrm flipV="1">
            <a:off x="1874838" y="4033171"/>
            <a:ext cx="215900" cy="288925"/>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7" name="直線矢印コネクタ 6"/>
          <p:cNvCxnSpPr/>
          <p:nvPr/>
        </p:nvCxnSpPr>
        <p:spPr bwMode="auto">
          <a:xfrm flipV="1">
            <a:off x="1276350" y="3212978"/>
            <a:ext cx="247650" cy="101722"/>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8" name="直線矢印コネクタ 7"/>
          <p:cNvCxnSpPr/>
          <p:nvPr/>
        </p:nvCxnSpPr>
        <p:spPr bwMode="auto">
          <a:xfrm>
            <a:off x="1331640" y="2742381"/>
            <a:ext cx="215900" cy="144463"/>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9" name="直線矢印コネクタ 22"/>
          <p:cNvCxnSpPr>
            <a:cxnSpLocks noChangeShapeType="1"/>
          </p:cNvCxnSpPr>
          <p:nvPr/>
        </p:nvCxnSpPr>
        <p:spPr bwMode="auto">
          <a:xfrm>
            <a:off x="2987824" y="3140993"/>
            <a:ext cx="3887787" cy="863600"/>
          </a:xfrm>
          <a:prstGeom prst="straightConnector1">
            <a:avLst/>
          </a:prstGeom>
          <a:noFill/>
          <a:ln w="28575" algn="ctr">
            <a:solidFill>
              <a:srgbClr val="336699"/>
            </a:solidFill>
            <a:round/>
            <a:headEnd/>
            <a:tailEnd type="arrow" w="med" len="med"/>
          </a:ln>
        </p:spPr>
      </p:cxnSp>
      <p:sp>
        <p:nvSpPr>
          <p:cNvPr id="10" name="円/楕円 4"/>
          <p:cNvSpPr>
            <a:spLocks noChangeArrowheads="1"/>
          </p:cNvSpPr>
          <p:nvPr/>
        </p:nvSpPr>
        <p:spPr bwMode="auto">
          <a:xfrm>
            <a:off x="1552997" y="2425080"/>
            <a:ext cx="2242342" cy="1512714"/>
          </a:xfrm>
          <a:prstGeom prst="ellipse">
            <a:avLst/>
          </a:prstGeom>
          <a:solidFill>
            <a:srgbClr val="FF9900"/>
          </a:solidFill>
          <a:ln>
            <a:headEnd/>
            <a:tailEnd/>
          </a:ln>
        </p:spPr>
        <p:style>
          <a:lnRef idx="0">
            <a:schemeClr val="accent6"/>
          </a:lnRef>
          <a:fillRef idx="3">
            <a:schemeClr val="accent6"/>
          </a:fillRef>
          <a:effectRef idx="3">
            <a:schemeClr val="accent6"/>
          </a:effectRef>
          <a:fontRef idx="minor">
            <a:schemeClr val="lt1"/>
          </a:fontRef>
        </p:style>
        <p:txBody>
          <a:bodyPr lIns="0" tIns="10800" rIns="0" bIns="10800" anchor="ctr"/>
          <a:lstStyle/>
          <a:p>
            <a:pPr algn="ctr" eaLnBrk="0" hangingPunct="0">
              <a:lnSpc>
                <a:spcPct val="75000"/>
              </a:lnSpc>
              <a:spcBef>
                <a:spcPct val="20000"/>
              </a:spcBef>
              <a:buClr>
                <a:srgbClr val="5A0BCF"/>
              </a:buClr>
            </a:pPr>
            <a:r>
              <a:rPr lang="en-US" altLang="ja-JP" sz="2000" dirty="0" smtClean="0">
                <a:solidFill>
                  <a:schemeClr val="bg1"/>
                </a:solidFill>
                <a:latin typeface="Calibri" pitchFamily="34" charset="0"/>
                <a:ea typeface="ＭＳ Ｐ明朝" pitchFamily="18" charset="-128"/>
                <a:cs typeface="Calibri" pitchFamily="34" charset="0"/>
              </a:rPr>
              <a:t>community</a:t>
            </a:r>
            <a:br>
              <a:rPr lang="en-US" altLang="ja-JP" sz="2000" dirty="0" smtClean="0">
                <a:solidFill>
                  <a:schemeClr val="bg1"/>
                </a:solidFill>
                <a:latin typeface="Calibri" pitchFamily="34" charset="0"/>
                <a:ea typeface="ＭＳ Ｐ明朝" pitchFamily="18" charset="-128"/>
                <a:cs typeface="Calibri" pitchFamily="34" charset="0"/>
              </a:rPr>
            </a:br>
            <a:r>
              <a:rPr lang="en-US" altLang="ja-JP" sz="2000" dirty="0" smtClean="0">
                <a:solidFill>
                  <a:schemeClr val="bg1"/>
                </a:solidFill>
                <a:latin typeface="Calibri" pitchFamily="34" charset="0"/>
                <a:ea typeface="ＭＳ Ｐ明朝" pitchFamily="18" charset="-128"/>
                <a:cs typeface="Calibri" pitchFamily="34" charset="0"/>
              </a:rPr>
              <a:t>common-code</a:t>
            </a:r>
            <a:br>
              <a:rPr lang="en-US" altLang="ja-JP" sz="2000" dirty="0" smtClean="0">
                <a:solidFill>
                  <a:schemeClr val="bg1"/>
                </a:solidFill>
                <a:latin typeface="Calibri" pitchFamily="34" charset="0"/>
                <a:ea typeface="ＭＳ Ｐ明朝" pitchFamily="18" charset="-128"/>
                <a:cs typeface="Calibri" pitchFamily="34" charset="0"/>
              </a:rPr>
            </a:br>
            <a:r>
              <a:rPr lang="en-US" altLang="ja-JP" sz="2000" dirty="0" smtClean="0">
                <a:solidFill>
                  <a:schemeClr val="bg1"/>
                </a:solidFill>
                <a:latin typeface="Calibri" pitchFamily="34" charset="0"/>
                <a:ea typeface="ＭＳ Ｐ明朝" pitchFamily="18" charset="-128"/>
                <a:cs typeface="Calibri" pitchFamily="34" charset="0"/>
              </a:rPr>
              <a:t>development</a:t>
            </a:r>
            <a:endParaRPr lang="en-US" altLang="ja-JP" sz="2000" dirty="0">
              <a:solidFill>
                <a:schemeClr val="bg1"/>
              </a:solidFill>
              <a:latin typeface="Calibri" pitchFamily="34" charset="0"/>
              <a:ea typeface="ＭＳ Ｐ明朝" pitchFamily="18" charset="-128"/>
              <a:cs typeface="Calibri" pitchFamily="34" charset="0"/>
            </a:endParaRPr>
          </a:p>
        </p:txBody>
      </p:sp>
      <p:sp>
        <p:nvSpPr>
          <p:cNvPr id="11" name="円/楕円 12"/>
          <p:cNvSpPr>
            <a:spLocks noChangeArrowheads="1"/>
          </p:cNvSpPr>
          <p:nvPr/>
        </p:nvSpPr>
        <p:spPr bwMode="auto">
          <a:xfrm>
            <a:off x="1485899" y="1340768"/>
            <a:ext cx="1510686" cy="720725"/>
          </a:xfrm>
          <a:prstGeom prst="ellipse">
            <a:avLst/>
          </a:prstGeom>
          <a:ln>
            <a:headEnd/>
            <a:tailEnd/>
          </a:ln>
        </p:spPr>
        <p:style>
          <a:lnRef idx="0">
            <a:schemeClr val="accent3"/>
          </a:lnRef>
          <a:fillRef idx="3">
            <a:schemeClr val="accent3"/>
          </a:fillRef>
          <a:effectRef idx="3">
            <a:schemeClr val="accent3"/>
          </a:effectRef>
          <a:fontRef idx="minor">
            <a:schemeClr val="lt1"/>
          </a:fontRef>
        </p:style>
        <p:txBody>
          <a:bodyPr lIns="0" tIns="108000" rIns="0" bIns="10800" anchor="ctr"/>
          <a:lstStyle/>
          <a:p>
            <a:pPr algn="ctr" eaLnBrk="0" hangingPunct="0">
              <a:lnSpc>
                <a:spcPct val="75000"/>
              </a:lnSpc>
              <a:spcBef>
                <a:spcPct val="20000"/>
              </a:spcBef>
              <a:buClr>
                <a:srgbClr val="5A0BCF"/>
              </a:buClr>
            </a:pPr>
            <a:r>
              <a:rPr lang="en-US" altLang="ja-JP" dirty="0">
                <a:solidFill>
                  <a:srgbClr val="002060"/>
                </a:solidFill>
                <a:latin typeface="Calibri" pitchFamily="34" charset="0"/>
                <a:ea typeface="ＭＳ Ｐ明朝" pitchFamily="18" charset="-128"/>
                <a:cs typeface="Calibri" pitchFamily="34" charset="0"/>
              </a:rPr>
              <a:t>Industry</a:t>
            </a:r>
            <a:br>
              <a:rPr lang="en-US" altLang="ja-JP" dirty="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developer</a:t>
            </a:r>
            <a:br>
              <a:rPr lang="en-US" altLang="ja-JP" dirty="0" smtClean="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SoC</a:t>
            </a:r>
            <a:endParaRPr lang="ja-JP" altLang="en-US" dirty="0">
              <a:solidFill>
                <a:srgbClr val="002060"/>
              </a:solidFill>
              <a:latin typeface="Calibri" pitchFamily="34" charset="0"/>
              <a:ea typeface="ＭＳ Ｐ明朝" pitchFamily="18" charset="-128"/>
              <a:cs typeface="Calibri" pitchFamily="34" charset="0"/>
            </a:endParaRPr>
          </a:p>
        </p:txBody>
      </p:sp>
      <p:sp>
        <p:nvSpPr>
          <p:cNvPr id="12" name="円/楕円 13"/>
          <p:cNvSpPr>
            <a:spLocks noChangeArrowheads="1"/>
          </p:cNvSpPr>
          <p:nvPr/>
        </p:nvSpPr>
        <p:spPr bwMode="auto">
          <a:xfrm>
            <a:off x="260475" y="2132931"/>
            <a:ext cx="1442855" cy="720725"/>
          </a:xfrm>
          <a:prstGeom prst="ellipse">
            <a:avLst/>
          </a:prstGeom>
          <a:ln>
            <a:headEnd/>
            <a:tailEnd/>
          </a:ln>
        </p:spPr>
        <p:style>
          <a:lnRef idx="1">
            <a:schemeClr val="accent3"/>
          </a:lnRef>
          <a:fillRef idx="2">
            <a:schemeClr val="accent3"/>
          </a:fillRef>
          <a:effectRef idx="1">
            <a:schemeClr val="accent3"/>
          </a:effectRef>
          <a:fontRef idx="minor">
            <a:schemeClr val="dk1"/>
          </a:fontRef>
        </p:style>
        <p:txBody>
          <a:bodyPr lIns="0" tIns="10800" rIns="0" bIns="10800" anchor="ctr"/>
          <a:lstStyle/>
          <a:p>
            <a:pPr marL="547688" indent="-547688" algn="ctr" eaLnBrk="0" hangingPunct="0">
              <a:lnSpc>
                <a:spcPct val="75000"/>
              </a:lnSpc>
              <a:spcBef>
                <a:spcPct val="20000"/>
              </a:spcBef>
              <a:buClr>
                <a:srgbClr val="5A0BCF"/>
              </a:buClr>
            </a:pPr>
            <a:r>
              <a:rPr lang="en-US" altLang="ja-JP" sz="2000" dirty="0">
                <a:solidFill>
                  <a:srgbClr val="002060"/>
                </a:solidFill>
                <a:latin typeface="Calibri" pitchFamily="34" charset="0"/>
                <a:ea typeface="ＭＳ Ｐ明朝" pitchFamily="18" charset="-128"/>
                <a:cs typeface="Calibri" pitchFamily="34" charset="0"/>
              </a:rPr>
              <a:t>hobbyist</a:t>
            </a:r>
            <a:endParaRPr lang="ja-JP" altLang="en-US" sz="2000" dirty="0">
              <a:solidFill>
                <a:srgbClr val="002060"/>
              </a:solidFill>
              <a:latin typeface="Calibri" pitchFamily="34" charset="0"/>
              <a:ea typeface="ＭＳ Ｐ明朝" pitchFamily="18" charset="-128"/>
              <a:cs typeface="Calibri" pitchFamily="34" charset="0"/>
            </a:endParaRPr>
          </a:p>
        </p:txBody>
      </p:sp>
      <p:sp>
        <p:nvSpPr>
          <p:cNvPr id="13" name="円/楕円 12"/>
          <p:cNvSpPr/>
          <p:nvPr/>
        </p:nvSpPr>
        <p:spPr bwMode="auto">
          <a:xfrm>
            <a:off x="107504" y="3275931"/>
            <a:ext cx="1512465" cy="719137"/>
          </a:xfrm>
          <a:prstGeom prst="ellips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0" tIns="10800" rIns="0" bIns="10800" anchor="ctr"/>
          <a:lstStyle/>
          <a:p>
            <a:pPr algn="ctr" eaLnBrk="0" hangingPunct="0">
              <a:lnSpc>
                <a:spcPct val="75000"/>
              </a:lnSpc>
              <a:spcBef>
                <a:spcPct val="20000"/>
              </a:spcBef>
              <a:buClr>
                <a:srgbClr val="5A0BCF"/>
              </a:buClr>
              <a:defRPr/>
            </a:pPr>
            <a:r>
              <a:rPr lang="en-US" altLang="ja-JP" sz="2000" dirty="0" smtClean="0">
                <a:solidFill>
                  <a:srgbClr val="002060"/>
                </a:solidFill>
                <a:latin typeface="Calibri" pitchFamily="34" charset="0"/>
                <a:ea typeface="ＭＳ Ｐ明朝" pitchFamily="18" charset="-128"/>
                <a:cs typeface="Calibri" pitchFamily="34" charset="0"/>
              </a:rPr>
              <a:t>university</a:t>
            </a:r>
            <a:br>
              <a:rPr lang="en-US" altLang="ja-JP" sz="2000" dirty="0" smtClean="0">
                <a:solidFill>
                  <a:srgbClr val="002060"/>
                </a:solidFill>
                <a:latin typeface="Calibri" pitchFamily="34" charset="0"/>
                <a:ea typeface="ＭＳ Ｐ明朝" pitchFamily="18" charset="-128"/>
                <a:cs typeface="Calibri" pitchFamily="34" charset="0"/>
              </a:rPr>
            </a:br>
            <a:r>
              <a:rPr lang="en-US" altLang="ja-JP" sz="2000" dirty="0" smtClean="0">
                <a:solidFill>
                  <a:srgbClr val="002060"/>
                </a:solidFill>
                <a:latin typeface="Calibri" pitchFamily="34" charset="0"/>
                <a:ea typeface="ＭＳ Ｐ明朝" pitchFamily="18" charset="-128"/>
                <a:cs typeface="Calibri" pitchFamily="34" charset="0"/>
              </a:rPr>
              <a:t>professor</a:t>
            </a:r>
            <a:endParaRPr lang="ja-JP" altLang="en-US" sz="2000" dirty="0" err="1">
              <a:solidFill>
                <a:srgbClr val="002060"/>
              </a:solidFill>
              <a:latin typeface="Calibri" pitchFamily="34" charset="0"/>
              <a:ea typeface="ＭＳ Ｐ明朝" pitchFamily="18" charset="-128"/>
              <a:cs typeface="Calibri" pitchFamily="34" charset="0"/>
            </a:endParaRPr>
          </a:p>
        </p:txBody>
      </p:sp>
      <p:sp>
        <p:nvSpPr>
          <p:cNvPr id="14" name="円/楕円 13"/>
          <p:cNvSpPr/>
          <p:nvPr/>
        </p:nvSpPr>
        <p:spPr bwMode="auto">
          <a:xfrm>
            <a:off x="899592" y="4220493"/>
            <a:ext cx="1440755" cy="720725"/>
          </a:xfrm>
          <a:prstGeom prst="ellipse">
            <a:avLst/>
          </a:prstGeom>
          <a:ln>
            <a:headEnd type="none" w="med" len="med"/>
            <a:tailEnd type="none" w="med" len="med"/>
          </a:ln>
        </p:spPr>
        <p:style>
          <a:lnRef idx="1">
            <a:schemeClr val="accent2"/>
          </a:lnRef>
          <a:fillRef idx="2">
            <a:schemeClr val="accent2"/>
          </a:fillRef>
          <a:effectRef idx="1">
            <a:schemeClr val="accent2"/>
          </a:effectRef>
          <a:fontRef idx="minor">
            <a:schemeClr val="dk1"/>
          </a:fontRef>
        </p:style>
        <p:txBody>
          <a:bodyPr lIns="0" tIns="10800" rIns="0" bIns="10800" anchor="ctr"/>
          <a:lstStyle/>
          <a:p>
            <a:pPr algn="ctr" eaLnBrk="0" hangingPunct="0">
              <a:lnSpc>
                <a:spcPct val="75000"/>
              </a:lnSpc>
              <a:spcBef>
                <a:spcPct val="20000"/>
              </a:spcBef>
              <a:buClr>
                <a:srgbClr val="5A0BCF"/>
              </a:buClr>
              <a:defRPr/>
            </a:pPr>
            <a:r>
              <a:rPr lang="en-US" altLang="ja-JP" sz="2000" dirty="0" smtClean="0">
                <a:solidFill>
                  <a:srgbClr val="002060"/>
                </a:solidFill>
                <a:latin typeface="Calibri" pitchFamily="34" charset="0"/>
                <a:ea typeface="ＭＳ Ｐ明朝" pitchFamily="18" charset="-128"/>
                <a:cs typeface="Calibri" pitchFamily="34" charset="0"/>
              </a:rPr>
              <a:t>university</a:t>
            </a:r>
            <a:br>
              <a:rPr lang="en-US" altLang="ja-JP" sz="2000" dirty="0" smtClean="0">
                <a:solidFill>
                  <a:srgbClr val="002060"/>
                </a:solidFill>
                <a:latin typeface="Calibri" pitchFamily="34" charset="0"/>
                <a:ea typeface="ＭＳ Ｐ明朝" pitchFamily="18" charset="-128"/>
                <a:cs typeface="Calibri" pitchFamily="34" charset="0"/>
              </a:rPr>
            </a:br>
            <a:r>
              <a:rPr lang="en-US" altLang="ja-JP" sz="2000" dirty="0" smtClean="0">
                <a:solidFill>
                  <a:srgbClr val="002060"/>
                </a:solidFill>
                <a:latin typeface="Calibri" pitchFamily="34" charset="0"/>
                <a:ea typeface="ＭＳ Ｐ明朝" pitchFamily="18" charset="-128"/>
                <a:cs typeface="Calibri" pitchFamily="34" charset="0"/>
              </a:rPr>
              <a:t>student</a:t>
            </a:r>
            <a:endParaRPr lang="ja-JP" altLang="en-US" sz="2000" dirty="0" err="1">
              <a:solidFill>
                <a:srgbClr val="002060"/>
              </a:solidFill>
              <a:latin typeface="Calibri" pitchFamily="34" charset="0"/>
              <a:ea typeface="ＭＳ Ｐ明朝" pitchFamily="18" charset="-128"/>
              <a:cs typeface="Calibri" pitchFamily="34" charset="0"/>
            </a:endParaRPr>
          </a:p>
        </p:txBody>
      </p:sp>
      <p:sp>
        <p:nvSpPr>
          <p:cNvPr id="15" name="円/楕円 17"/>
          <p:cNvSpPr>
            <a:spLocks noChangeArrowheads="1"/>
          </p:cNvSpPr>
          <p:nvPr/>
        </p:nvSpPr>
        <p:spPr bwMode="auto">
          <a:xfrm>
            <a:off x="3275136" y="1484139"/>
            <a:ext cx="1512888" cy="720725"/>
          </a:xfrm>
          <a:prstGeom prst="ellipse">
            <a:avLst/>
          </a:prstGeom>
          <a:ln>
            <a:headEnd/>
            <a:tailEnd/>
          </a:ln>
        </p:spPr>
        <p:style>
          <a:lnRef idx="1">
            <a:schemeClr val="accent3"/>
          </a:lnRef>
          <a:fillRef idx="2">
            <a:schemeClr val="accent3"/>
          </a:fillRef>
          <a:effectRef idx="1">
            <a:schemeClr val="accent3"/>
          </a:effectRef>
          <a:fontRef idx="minor">
            <a:schemeClr val="dk1"/>
          </a:fontRef>
        </p:style>
        <p:txBody>
          <a:bodyPr lIns="0" tIns="108000" rIns="0" bIns="10800" anchor="ctr"/>
          <a:lstStyle/>
          <a:p>
            <a:pPr algn="ctr" eaLnBrk="0" hangingPunct="0">
              <a:lnSpc>
                <a:spcPct val="75000"/>
              </a:lnSpc>
              <a:spcBef>
                <a:spcPct val="20000"/>
              </a:spcBef>
              <a:buClr>
                <a:srgbClr val="5A0BCF"/>
              </a:buClr>
            </a:pPr>
            <a:r>
              <a:rPr lang="en-US" altLang="ja-JP" dirty="0">
                <a:solidFill>
                  <a:srgbClr val="002060"/>
                </a:solidFill>
                <a:latin typeface="Calibri" pitchFamily="34" charset="0"/>
                <a:ea typeface="ＭＳ Ｐ明朝" pitchFamily="18" charset="-128"/>
                <a:cs typeface="Calibri" pitchFamily="34" charset="0"/>
              </a:rPr>
              <a:t>Industry</a:t>
            </a:r>
            <a:br>
              <a:rPr lang="en-US" altLang="ja-JP" dirty="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developer</a:t>
            </a:r>
            <a:br>
              <a:rPr lang="en-US" altLang="ja-JP" dirty="0" smtClean="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handset</a:t>
            </a:r>
            <a:endParaRPr lang="ja-JP" altLang="en-US" dirty="0">
              <a:solidFill>
                <a:srgbClr val="002060"/>
              </a:solidFill>
              <a:latin typeface="Calibri" pitchFamily="34" charset="0"/>
              <a:ea typeface="ＭＳ Ｐ明朝" pitchFamily="18" charset="-128"/>
              <a:cs typeface="Calibri" pitchFamily="34" charset="0"/>
            </a:endParaRPr>
          </a:p>
        </p:txBody>
      </p:sp>
      <p:sp>
        <p:nvSpPr>
          <p:cNvPr id="16" name="円/楕円 18"/>
          <p:cNvSpPr>
            <a:spLocks noChangeArrowheads="1"/>
          </p:cNvSpPr>
          <p:nvPr/>
        </p:nvSpPr>
        <p:spPr bwMode="auto">
          <a:xfrm>
            <a:off x="3995737" y="2493293"/>
            <a:ext cx="1512888" cy="719138"/>
          </a:xfrm>
          <a:prstGeom prst="ellipse">
            <a:avLst/>
          </a:prstGeom>
          <a:ln>
            <a:headEnd/>
            <a:tailEnd/>
          </a:ln>
        </p:spPr>
        <p:style>
          <a:lnRef idx="1">
            <a:schemeClr val="accent3"/>
          </a:lnRef>
          <a:fillRef idx="2">
            <a:schemeClr val="accent3"/>
          </a:fillRef>
          <a:effectRef idx="1">
            <a:schemeClr val="accent3"/>
          </a:effectRef>
          <a:fontRef idx="minor">
            <a:schemeClr val="dk1"/>
          </a:fontRef>
        </p:style>
        <p:txBody>
          <a:bodyPr lIns="0" tIns="72000" rIns="0" bIns="10800" anchor="ctr"/>
          <a:lstStyle/>
          <a:p>
            <a:pPr algn="ctr" eaLnBrk="0" hangingPunct="0">
              <a:lnSpc>
                <a:spcPct val="75000"/>
              </a:lnSpc>
              <a:spcBef>
                <a:spcPct val="20000"/>
              </a:spcBef>
              <a:buClr>
                <a:srgbClr val="5A0BCF"/>
              </a:buClr>
            </a:pPr>
            <a:r>
              <a:rPr lang="en-US" altLang="ja-JP" dirty="0">
                <a:solidFill>
                  <a:srgbClr val="002060"/>
                </a:solidFill>
                <a:latin typeface="Calibri" pitchFamily="34" charset="0"/>
                <a:ea typeface="ＭＳ Ｐ明朝" pitchFamily="18" charset="-128"/>
                <a:cs typeface="Calibri" pitchFamily="34" charset="0"/>
              </a:rPr>
              <a:t>Industry</a:t>
            </a:r>
            <a:br>
              <a:rPr lang="en-US" altLang="ja-JP" dirty="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developer</a:t>
            </a:r>
            <a:br>
              <a:rPr lang="en-US" altLang="ja-JP" dirty="0" smtClean="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distributor</a:t>
            </a:r>
            <a:endParaRPr lang="ja-JP" altLang="en-US" dirty="0">
              <a:solidFill>
                <a:srgbClr val="002060"/>
              </a:solidFill>
              <a:latin typeface="Calibri" pitchFamily="34" charset="0"/>
              <a:ea typeface="ＭＳ Ｐ明朝" pitchFamily="18" charset="-128"/>
              <a:cs typeface="Calibri" pitchFamily="34" charset="0"/>
            </a:endParaRPr>
          </a:p>
        </p:txBody>
      </p:sp>
      <p:sp>
        <p:nvSpPr>
          <p:cNvPr id="17" name="円/楕円 19"/>
          <p:cNvSpPr>
            <a:spLocks noChangeArrowheads="1"/>
          </p:cNvSpPr>
          <p:nvPr/>
        </p:nvSpPr>
        <p:spPr bwMode="auto">
          <a:xfrm>
            <a:off x="2411412" y="4509418"/>
            <a:ext cx="1512888" cy="719138"/>
          </a:xfrm>
          <a:prstGeom prst="ellipse">
            <a:avLst/>
          </a:prstGeom>
          <a:ln>
            <a:headEnd/>
            <a:tailEnd/>
          </a:ln>
        </p:spPr>
        <p:style>
          <a:lnRef idx="1">
            <a:schemeClr val="accent3"/>
          </a:lnRef>
          <a:fillRef idx="2">
            <a:schemeClr val="accent3"/>
          </a:fillRef>
          <a:effectRef idx="1">
            <a:schemeClr val="accent3"/>
          </a:effectRef>
          <a:fontRef idx="minor">
            <a:schemeClr val="dk1"/>
          </a:fontRef>
        </p:style>
        <p:txBody>
          <a:bodyPr lIns="0" tIns="72000" rIns="0" bIns="10800" anchor="ctr"/>
          <a:lstStyle/>
          <a:p>
            <a:pPr algn="ctr" eaLnBrk="0" hangingPunct="0">
              <a:lnSpc>
                <a:spcPct val="75000"/>
              </a:lnSpc>
              <a:spcBef>
                <a:spcPct val="20000"/>
              </a:spcBef>
              <a:buClr>
                <a:srgbClr val="5A0BCF"/>
              </a:buClr>
            </a:pPr>
            <a:r>
              <a:rPr lang="en-US" altLang="ja-JP" dirty="0">
                <a:solidFill>
                  <a:srgbClr val="002060"/>
                </a:solidFill>
                <a:latin typeface="Calibri" pitchFamily="34" charset="0"/>
                <a:ea typeface="ＭＳ Ｐ明朝" pitchFamily="18" charset="-128"/>
                <a:cs typeface="Calibri" pitchFamily="34" charset="0"/>
              </a:rPr>
              <a:t>Industry</a:t>
            </a:r>
            <a:br>
              <a:rPr lang="en-US" altLang="ja-JP" dirty="0">
                <a:solidFill>
                  <a:srgbClr val="002060"/>
                </a:solidFill>
                <a:latin typeface="Calibri" pitchFamily="34" charset="0"/>
                <a:ea typeface="ＭＳ Ｐ明朝" pitchFamily="18" charset="-128"/>
                <a:cs typeface="Calibri" pitchFamily="34" charset="0"/>
              </a:rPr>
            </a:br>
            <a:r>
              <a:rPr lang="en-US" altLang="ja-JP" dirty="0">
                <a:solidFill>
                  <a:srgbClr val="002060"/>
                </a:solidFill>
                <a:latin typeface="Calibri" pitchFamily="34" charset="0"/>
                <a:ea typeface="ＭＳ Ｐ明朝" pitchFamily="18" charset="-128"/>
                <a:cs typeface="Calibri" pitchFamily="34" charset="0"/>
              </a:rPr>
              <a:t>developer</a:t>
            </a:r>
            <a:endParaRPr lang="ja-JP" altLang="en-US" dirty="0">
              <a:solidFill>
                <a:srgbClr val="002060"/>
              </a:solidFill>
              <a:latin typeface="Calibri" pitchFamily="34" charset="0"/>
              <a:ea typeface="ＭＳ Ｐ明朝" pitchFamily="18" charset="-128"/>
              <a:cs typeface="Calibri" pitchFamily="34" charset="0"/>
            </a:endParaRPr>
          </a:p>
        </p:txBody>
      </p:sp>
      <p:sp>
        <p:nvSpPr>
          <p:cNvPr id="18" name="円/楕円 20"/>
          <p:cNvSpPr>
            <a:spLocks noChangeArrowheads="1"/>
          </p:cNvSpPr>
          <p:nvPr/>
        </p:nvSpPr>
        <p:spPr bwMode="auto">
          <a:xfrm>
            <a:off x="3707904" y="3789983"/>
            <a:ext cx="1510686" cy="719137"/>
          </a:xfrm>
          <a:prstGeom prst="ellipse">
            <a:avLst/>
          </a:prstGeom>
          <a:ln>
            <a:headEnd/>
            <a:tailEnd/>
          </a:ln>
        </p:spPr>
        <p:style>
          <a:lnRef idx="1">
            <a:schemeClr val="accent3"/>
          </a:lnRef>
          <a:fillRef idx="2">
            <a:schemeClr val="accent3"/>
          </a:fillRef>
          <a:effectRef idx="1">
            <a:schemeClr val="accent3"/>
          </a:effectRef>
          <a:fontRef idx="minor">
            <a:schemeClr val="dk1"/>
          </a:fontRef>
        </p:style>
        <p:txBody>
          <a:bodyPr lIns="0" tIns="72000" rIns="0" bIns="10800" anchor="ctr"/>
          <a:lstStyle/>
          <a:p>
            <a:pPr algn="ctr" eaLnBrk="0" hangingPunct="0">
              <a:lnSpc>
                <a:spcPct val="75000"/>
              </a:lnSpc>
              <a:spcBef>
                <a:spcPct val="20000"/>
              </a:spcBef>
              <a:buClr>
                <a:srgbClr val="5A0BCF"/>
              </a:buClr>
            </a:pPr>
            <a:r>
              <a:rPr lang="en-US" altLang="ja-JP" dirty="0">
                <a:solidFill>
                  <a:srgbClr val="002060"/>
                </a:solidFill>
                <a:latin typeface="Calibri" pitchFamily="34" charset="0"/>
                <a:ea typeface="ＭＳ Ｐ明朝" pitchFamily="18" charset="-128"/>
                <a:cs typeface="Calibri" pitchFamily="34" charset="0"/>
              </a:rPr>
              <a:t>Industry</a:t>
            </a:r>
            <a:br>
              <a:rPr lang="en-US" altLang="ja-JP" dirty="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developer</a:t>
            </a:r>
            <a:br>
              <a:rPr lang="en-US" altLang="ja-JP" dirty="0" smtClean="0">
                <a:solidFill>
                  <a:srgbClr val="002060"/>
                </a:solidFill>
                <a:latin typeface="Calibri" pitchFamily="34" charset="0"/>
                <a:ea typeface="ＭＳ Ｐ明朝" pitchFamily="18" charset="-128"/>
                <a:cs typeface="Calibri" pitchFamily="34" charset="0"/>
              </a:rPr>
            </a:br>
            <a:r>
              <a:rPr lang="en-US" altLang="ja-JP" dirty="0" smtClean="0">
                <a:solidFill>
                  <a:srgbClr val="002060"/>
                </a:solidFill>
                <a:latin typeface="Calibri" pitchFamily="34" charset="0"/>
                <a:ea typeface="ＭＳ Ｐ明朝" pitchFamily="18" charset="-128"/>
                <a:cs typeface="Calibri" pitchFamily="34" charset="0"/>
              </a:rPr>
              <a:t>consortium</a:t>
            </a:r>
            <a:endParaRPr lang="ja-JP" altLang="en-US" dirty="0">
              <a:solidFill>
                <a:srgbClr val="002060"/>
              </a:solidFill>
              <a:latin typeface="Calibri" pitchFamily="34" charset="0"/>
              <a:ea typeface="ＭＳ Ｐ明朝" pitchFamily="18" charset="-128"/>
              <a:cs typeface="Calibri" pitchFamily="34" charset="0"/>
            </a:endParaRPr>
          </a:p>
        </p:txBody>
      </p:sp>
      <p:sp>
        <p:nvSpPr>
          <p:cNvPr id="19" name="円/楕円 18"/>
          <p:cNvSpPr/>
          <p:nvPr/>
        </p:nvSpPr>
        <p:spPr bwMode="auto">
          <a:xfrm>
            <a:off x="5589588" y="4941218"/>
            <a:ext cx="1223962" cy="647700"/>
          </a:xfrm>
          <a:prstGeom prst="ellipse">
            <a:avLst/>
          </a:prstGeom>
          <a:solidFill>
            <a:srgbClr val="002060"/>
          </a:solidFill>
          <a:ln w="9525" cap="flat" cmpd="sng" algn="ctr">
            <a:noFill/>
            <a:prstDash val="solid"/>
            <a:round/>
            <a:headEnd type="none" w="med" len="med"/>
            <a:tailEnd type="none" w="med" len="med"/>
          </a:ln>
          <a:effectLst/>
        </p:spPr>
        <p:txBody>
          <a:bodyPr lIns="0" tIns="72000" rIns="0" bIns="0" anchor="ctr"/>
          <a:lstStyle/>
          <a:p>
            <a:pPr algn="ctr" eaLnBrk="0" hangingPunct="0">
              <a:lnSpc>
                <a:spcPct val="75000"/>
              </a:lnSpc>
              <a:spcBef>
                <a:spcPct val="20000"/>
              </a:spcBef>
              <a:buClr>
                <a:srgbClr val="5A0BCF"/>
              </a:buClr>
              <a:defRPr/>
            </a:pPr>
            <a:r>
              <a:rPr lang="en-US" altLang="ja-JP" sz="2400" dirty="0">
                <a:solidFill>
                  <a:schemeClr val="bg1">
                    <a:lumMod val="95000"/>
                  </a:schemeClr>
                </a:solidFill>
                <a:ea typeface="ＭＳ Ｐ明朝" pitchFamily="18" charset="-128"/>
              </a:rPr>
              <a:t>OEM</a:t>
            </a:r>
            <a:endParaRPr lang="ja-JP" altLang="en-US" sz="2400" dirty="0" err="1">
              <a:solidFill>
                <a:schemeClr val="bg1">
                  <a:lumMod val="95000"/>
                </a:schemeClr>
              </a:solidFill>
              <a:ea typeface="ＭＳ Ｐ明朝" pitchFamily="18" charset="-128"/>
            </a:endParaRPr>
          </a:p>
        </p:txBody>
      </p:sp>
      <p:cxnSp>
        <p:nvCxnSpPr>
          <p:cNvPr id="20" name="直線矢印コネクタ 25"/>
          <p:cNvCxnSpPr>
            <a:cxnSpLocks noChangeShapeType="1"/>
          </p:cNvCxnSpPr>
          <p:nvPr/>
        </p:nvCxnSpPr>
        <p:spPr bwMode="auto">
          <a:xfrm flipH="1">
            <a:off x="6597650" y="4357018"/>
            <a:ext cx="711200" cy="584200"/>
          </a:xfrm>
          <a:prstGeom prst="straightConnector1">
            <a:avLst/>
          </a:prstGeom>
          <a:noFill/>
          <a:ln w="28575" algn="ctr">
            <a:solidFill>
              <a:srgbClr val="336699"/>
            </a:solidFill>
            <a:round/>
            <a:headEnd/>
            <a:tailEnd type="arrow" w="med" len="med"/>
          </a:ln>
        </p:spPr>
      </p:cxnSp>
      <p:sp>
        <p:nvSpPr>
          <p:cNvPr id="21" name="円/楕円 23"/>
          <p:cNvSpPr>
            <a:spLocks noChangeArrowheads="1"/>
          </p:cNvSpPr>
          <p:nvPr/>
        </p:nvSpPr>
        <p:spPr bwMode="auto">
          <a:xfrm>
            <a:off x="6889904" y="3790106"/>
            <a:ext cx="1790700" cy="935038"/>
          </a:xfrm>
          <a:prstGeom prst="ellipse">
            <a:avLst/>
          </a:prstGeom>
          <a:solidFill>
            <a:srgbClr val="FF0000"/>
          </a:solidFill>
          <a:ln>
            <a:headEnd/>
            <a:tailEnd/>
          </a:ln>
        </p:spPr>
        <p:style>
          <a:lnRef idx="0">
            <a:schemeClr val="accent3"/>
          </a:lnRef>
          <a:fillRef idx="3">
            <a:schemeClr val="accent3"/>
          </a:fillRef>
          <a:effectRef idx="3">
            <a:schemeClr val="accent3"/>
          </a:effectRef>
          <a:fontRef idx="minor">
            <a:schemeClr val="lt1"/>
          </a:fontRef>
        </p:style>
        <p:txBody>
          <a:bodyPr lIns="0" tIns="10800" rIns="0" bIns="10800" anchor="ctr"/>
          <a:lstStyle/>
          <a:p>
            <a:pPr algn="ctr" eaLnBrk="0" hangingPunct="0">
              <a:lnSpc>
                <a:spcPct val="75000"/>
              </a:lnSpc>
              <a:spcBef>
                <a:spcPct val="20000"/>
              </a:spcBef>
              <a:buClr>
                <a:srgbClr val="5A0BCF"/>
              </a:buClr>
            </a:pPr>
            <a:r>
              <a:rPr lang="en-US" altLang="ja-JP" sz="2000" b="1" dirty="0">
                <a:solidFill>
                  <a:schemeClr val="bg1"/>
                </a:solidFill>
                <a:latin typeface="Calibri" pitchFamily="34" charset="0"/>
                <a:ea typeface="ＭＳ Ｐ明朝" pitchFamily="18" charset="-128"/>
                <a:cs typeface="Calibri" pitchFamily="34" charset="0"/>
              </a:rPr>
              <a:t>Linux</a:t>
            </a:r>
            <a:br>
              <a:rPr lang="en-US" altLang="ja-JP" sz="2000" b="1" dirty="0">
                <a:solidFill>
                  <a:schemeClr val="bg1"/>
                </a:solidFill>
                <a:latin typeface="Calibri" pitchFamily="34" charset="0"/>
                <a:ea typeface="ＭＳ Ｐ明朝" pitchFamily="18" charset="-128"/>
                <a:cs typeface="Calibri" pitchFamily="34" charset="0"/>
              </a:rPr>
            </a:br>
            <a:r>
              <a:rPr lang="en-US" altLang="ja-JP" sz="2000" b="1" dirty="0">
                <a:solidFill>
                  <a:schemeClr val="bg1"/>
                </a:solidFill>
                <a:latin typeface="Calibri" pitchFamily="34" charset="0"/>
                <a:ea typeface="ＭＳ Ｐ明朝" pitchFamily="18" charset="-128"/>
                <a:cs typeface="Calibri" pitchFamily="34" charset="0"/>
              </a:rPr>
              <a:t>distributor</a:t>
            </a:r>
            <a:br>
              <a:rPr lang="en-US" altLang="ja-JP" sz="2000" b="1" dirty="0">
                <a:solidFill>
                  <a:schemeClr val="bg1"/>
                </a:solidFill>
                <a:latin typeface="Calibri" pitchFamily="34" charset="0"/>
                <a:ea typeface="ＭＳ Ｐ明朝" pitchFamily="18" charset="-128"/>
                <a:cs typeface="Calibri" pitchFamily="34" charset="0"/>
              </a:rPr>
            </a:br>
            <a:r>
              <a:rPr lang="en-US" altLang="ja-JP" sz="2000" b="1" dirty="0">
                <a:solidFill>
                  <a:schemeClr val="bg1"/>
                </a:solidFill>
                <a:latin typeface="Calibri" pitchFamily="34" charset="0"/>
                <a:ea typeface="ＭＳ Ｐ明朝" pitchFamily="18" charset="-128"/>
                <a:cs typeface="Calibri" pitchFamily="34" charset="0"/>
              </a:rPr>
              <a:t>integrator</a:t>
            </a:r>
            <a:endParaRPr lang="ja-JP" altLang="en-US" sz="2000" b="1" dirty="0">
              <a:solidFill>
                <a:schemeClr val="bg1"/>
              </a:solidFill>
              <a:latin typeface="Calibri" pitchFamily="34" charset="0"/>
              <a:ea typeface="ＭＳ Ｐ明朝" pitchFamily="18" charset="-128"/>
              <a:cs typeface="Calibri" pitchFamily="34" charset="0"/>
            </a:endParaRPr>
          </a:p>
        </p:txBody>
      </p:sp>
      <p:cxnSp>
        <p:nvCxnSpPr>
          <p:cNvPr id="23" name="直線矢印コネクタ 22"/>
          <p:cNvCxnSpPr/>
          <p:nvPr/>
        </p:nvCxnSpPr>
        <p:spPr bwMode="auto">
          <a:xfrm flipH="1">
            <a:off x="3381002" y="2151792"/>
            <a:ext cx="144463" cy="287363"/>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24" name="直線矢印コネクタ 23"/>
          <p:cNvCxnSpPr/>
          <p:nvPr/>
        </p:nvCxnSpPr>
        <p:spPr bwMode="auto">
          <a:xfrm>
            <a:off x="2298535" y="2101017"/>
            <a:ext cx="54865" cy="287363"/>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25" name="直線矢印コネクタ 24"/>
          <p:cNvCxnSpPr/>
          <p:nvPr/>
        </p:nvCxnSpPr>
        <p:spPr bwMode="auto">
          <a:xfrm flipH="1">
            <a:off x="3779838" y="2925093"/>
            <a:ext cx="144462" cy="71438"/>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26" name="直線矢印コネクタ 25"/>
          <p:cNvCxnSpPr/>
          <p:nvPr/>
        </p:nvCxnSpPr>
        <p:spPr bwMode="auto">
          <a:xfrm flipH="1" flipV="1">
            <a:off x="2862266" y="4096671"/>
            <a:ext cx="73025" cy="358775"/>
          </a:xfrm>
          <a:prstGeom prst="straightConnector1">
            <a:avLst/>
          </a:prstGeom>
          <a:noFill/>
          <a:ln w="9525" cap="flat" cmpd="sng" algn="ctr">
            <a:solidFill>
              <a:schemeClr val="bg2">
                <a:lumMod val="25000"/>
              </a:schemeClr>
            </a:solidFill>
            <a:prstDash val="solid"/>
            <a:round/>
            <a:headEnd type="none" w="med" len="med"/>
            <a:tailEnd type="arrow"/>
          </a:ln>
          <a:effectLst/>
        </p:spPr>
      </p:cxnSp>
      <p:cxnSp>
        <p:nvCxnSpPr>
          <p:cNvPr id="27" name="直線矢印コネクタ 26"/>
          <p:cNvCxnSpPr/>
          <p:nvPr/>
        </p:nvCxnSpPr>
        <p:spPr bwMode="auto">
          <a:xfrm flipH="1" flipV="1">
            <a:off x="3563938" y="3717256"/>
            <a:ext cx="215900" cy="144462"/>
          </a:xfrm>
          <a:prstGeom prst="straightConnector1">
            <a:avLst/>
          </a:prstGeom>
          <a:noFill/>
          <a:ln w="9525" cap="flat" cmpd="sng" algn="ctr">
            <a:solidFill>
              <a:schemeClr val="bg2">
                <a:lumMod val="25000"/>
              </a:schemeClr>
            </a:solidFill>
            <a:prstDash val="solid"/>
            <a:round/>
            <a:headEnd type="none" w="med" len="med"/>
            <a:tailEnd type="arrow"/>
          </a:ln>
          <a:effectLst/>
        </p:spPr>
      </p:cxnSp>
      <p:sp>
        <p:nvSpPr>
          <p:cNvPr id="28" name="テキスト ボックス 46"/>
          <p:cNvSpPr txBox="1">
            <a:spLocks noChangeArrowheads="1"/>
          </p:cNvSpPr>
          <p:nvPr/>
        </p:nvSpPr>
        <p:spPr bwMode="auto">
          <a:xfrm>
            <a:off x="5436096" y="1124744"/>
            <a:ext cx="3313113" cy="1708160"/>
          </a:xfrm>
          <a:prstGeom prst="rect">
            <a:avLst/>
          </a:prstGeom>
          <a:noFill/>
          <a:ln w="9525">
            <a:noFill/>
            <a:miter lim="800000"/>
            <a:headEnd/>
            <a:tailEnd/>
          </a:ln>
        </p:spPr>
        <p:txBody>
          <a:bodyPr>
            <a:spAutoFit/>
          </a:bodyPr>
          <a:lstStyle/>
          <a:p>
            <a:pPr>
              <a:lnSpc>
                <a:spcPts val="2100"/>
              </a:lnSpc>
            </a:pPr>
            <a:r>
              <a:rPr lang="en-US" altLang="ja-JP" sz="2000" dirty="0">
                <a:latin typeface="Calibri" pitchFamily="34" charset="0"/>
                <a:cs typeface="Calibri" pitchFamily="34" charset="0"/>
              </a:rPr>
              <a:t>Just </a:t>
            </a:r>
            <a:r>
              <a:rPr lang="en-US" altLang="ja-JP" sz="2000" dirty="0">
                <a:solidFill>
                  <a:srgbClr val="C00000"/>
                </a:solidFill>
                <a:latin typeface="Calibri" pitchFamily="34" charset="0"/>
                <a:cs typeface="Calibri" pitchFamily="34" charset="0"/>
              </a:rPr>
              <a:t>single code for</a:t>
            </a:r>
            <a:br>
              <a:rPr lang="en-US" altLang="ja-JP" sz="2000" dirty="0">
                <a:solidFill>
                  <a:srgbClr val="C00000"/>
                </a:solidFill>
                <a:latin typeface="Calibri" pitchFamily="34" charset="0"/>
                <a:cs typeface="Calibri" pitchFamily="34" charset="0"/>
              </a:rPr>
            </a:br>
            <a:r>
              <a:rPr lang="en-US" altLang="ja-JP" sz="2000" dirty="0" smtClean="0">
                <a:solidFill>
                  <a:srgbClr val="C00000"/>
                </a:solidFill>
                <a:latin typeface="Calibri" pitchFamily="34" charset="0"/>
                <a:cs typeface="Calibri" pitchFamily="34" charset="0"/>
              </a:rPr>
              <a:t>  every </a:t>
            </a:r>
            <a:r>
              <a:rPr lang="en-US" altLang="ja-JP" sz="2000" dirty="0">
                <a:solidFill>
                  <a:srgbClr val="C00000"/>
                </a:solidFill>
                <a:latin typeface="Calibri" pitchFamily="34" charset="0"/>
                <a:cs typeface="Calibri" pitchFamily="34" charset="0"/>
              </a:rPr>
              <a:t>purpose </a:t>
            </a:r>
            <a:r>
              <a:rPr lang="en-US" altLang="ja-JP" sz="2000" dirty="0">
                <a:latin typeface="Calibri" pitchFamily="34" charset="0"/>
                <a:cs typeface="Calibri" pitchFamily="34" charset="0"/>
              </a:rPr>
              <a:t>like</a:t>
            </a:r>
            <a:br>
              <a:rPr lang="en-US" altLang="ja-JP" sz="2000" dirty="0">
                <a:latin typeface="Calibri" pitchFamily="34" charset="0"/>
                <a:cs typeface="Calibri" pitchFamily="34" charset="0"/>
              </a:rPr>
            </a:br>
            <a:r>
              <a:rPr lang="en-US" altLang="ja-JP" sz="2000" dirty="0">
                <a:latin typeface="Calibri" pitchFamily="34" charset="0"/>
                <a:cs typeface="Calibri" pitchFamily="34" charset="0"/>
              </a:rPr>
              <a:t/>
            </a:r>
            <a:br>
              <a:rPr lang="en-US" altLang="ja-JP" sz="2000" dirty="0">
                <a:latin typeface="Calibri" pitchFamily="34" charset="0"/>
                <a:cs typeface="Calibri" pitchFamily="34" charset="0"/>
              </a:rPr>
            </a:br>
            <a:r>
              <a:rPr lang="en-US" altLang="ja-JP" sz="2000" dirty="0" smtClean="0">
                <a:latin typeface="Calibri" pitchFamily="34" charset="0"/>
                <a:cs typeface="Calibri" pitchFamily="34" charset="0"/>
              </a:rPr>
              <a:t>     enterprise </a:t>
            </a:r>
            <a:r>
              <a:rPr lang="en-US" altLang="ja-JP" sz="2000" dirty="0">
                <a:latin typeface="Calibri" pitchFamily="34" charset="0"/>
                <a:cs typeface="Calibri" pitchFamily="34" charset="0"/>
              </a:rPr>
              <a:t>/ embedded</a:t>
            </a:r>
            <a:br>
              <a:rPr lang="en-US" altLang="ja-JP" sz="2000" dirty="0">
                <a:latin typeface="Calibri" pitchFamily="34" charset="0"/>
                <a:cs typeface="Calibri" pitchFamily="34" charset="0"/>
              </a:rPr>
            </a:br>
            <a:r>
              <a:rPr lang="en-US" altLang="ja-JP" sz="2000" dirty="0" smtClean="0">
                <a:latin typeface="Calibri" pitchFamily="34" charset="0"/>
                <a:cs typeface="Calibri" pitchFamily="34" charset="0"/>
              </a:rPr>
              <a:t>     Intel </a:t>
            </a:r>
            <a:r>
              <a:rPr lang="en-US" altLang="ja-JP" sz="2000" dirty="0">
                <a:latin typeface="Calibri" pitchFamily="34" charset="0"/>
                <a:cs typeface="Calibri" pitchFamily="34" charset="0"/>
              </a:rPr>
              <a:t>/ ARM /</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PPC</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SH…</a:t>
            </a:r>
            <a:br>
              <a:rPr lang="en-US" altLang="ja-JP" sz="2000" dirty="0">
                <a:latin typeface="Calibri" pitchFamily="34" charset="0"/>
                <a:cs typeface="Calibri" pitchFamily="34" charset="0"/>
              </a:rPr>
            </a:br>
            <a:r>
              <a:rPr lang="en-US" altLang="ja-JP" sz="2000" dirty="0" smtClean="0">
                <a:latin typeface="Calibri" pitchFamily="34" charset="0"/>
                <a:cs typeface="Calibri" pitchFamily="34" charset="0"/>
              </a:rPr>
              <a:t>      UP</a:t>
            </a:r>
            <a:r>
              <a:rPr lang="ja-JP" altLang="en-US" sz="2000" dirty="0" smtClean="0">
                <a:latin typeface="Calibri" pitchFamily="34" charset="0"/>
                <a:cs typeface="Calibri" pitchFamily="34" charset="0"/>
              </a:rPr>
              <a:t> </a:t>
            </a:r>
            <a:r>
              <a:rPr lang="en-US" altLang="ja-JP" sz="2000" dirty="0">
                <a:latin typeface="Calibri" pitchFamily="34" charset="0"/>
                <a:cs typeface="Calibri" pitchFamily="34" charset="0"/>
              </a:rPr>
              <a:t>/</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SMP</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a:t>
            </a:r>
            <a:r>
              <a:rPr lang="ja-JP" altLang="en-US" sz="2000" dirty="0">
                <a:latin typeface="Calibri" pitchFamily="34" charset="0"/>
                <a:cs typeface="Calibri" pitchFamily="34" charset="0"/>
              </a:rPr>
              <a:t> </a:t>
            </a:r>
            <a:r>
              <a:rPr lang="en-US" altLang="ja-JP" sz="2000" dirty="0">
                <a:latin typeface="Calibri" pitchFamily="34" charset="0"/>
                <a:cs typeface="Calibri" pitchFamily="34" charset="0"/>
              </a:rPr>
              <a:t>virtualization</a:t>
            </a:r>
            <a:endParaRPr lang="ja-JP" altLang="en-US" sz="2000" dirty="0">
              <a:latin typeface="Calibri" pitchFamily="34" charset="0"/>
              <a:cs typeface="Calibri" pitchFamily="34" charset="0"/>
            </a:endParaRPr>
          </a:p>
        </p:txBody>
      </p:sp>
      <p:sp>
        <p:nvSpPr>
          <p:cNvPr id="29" name="AutoShape 9"/>
          <p:cNvSpPr>
            <a:spLocks noChangeArrowheads="1"/>
          </p:cNvSpPr>
          <p:nvPr/>
        </p:nvSpPr>
        <p:spPr bwMode="auto">
          <a:xfrm>
            <a:off x="323528" y="5843588"/>
            <a:ext cx="8497316" cy="503237"/>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eaLnBrk="0" hangingPunct="0">
              <a:defRPr/>
            </a:pPr>
            <a:r>
              <a:rPr lang="en-US" altLang="ja-JP" sz="2000" b="0" dirty="0" smtClean="0">
                <a:solidFill>
                  <a:schemeClr val="bg1"/>
                </a:solidFill>
              </a:rPr>
              <a:t> Renesas deliver mainlined common code to Linux integrator  </a:t>
            </a:r>
            <a:endParaRPr lang="en-US" altLang="ja-JP" sz="2000" b="0" dirty="0">
              <a:solidFill>
                <a:schemeClr val="bg1"/>
              </a:solidFill>
            </a:endParaRPr>
          </a:p>
        </p:txBody>
      </p:sp>
      <p:sp>
        <p:nvSpPr>
          <p:cNvPr id="22" name="テキスト ボックス 21"/>
          <p:cNvSpPr txBox="1"/>
          <p:nvPr/>
        </p:nvSpPr>
        <p:spPr>
          <a:xfrm>
            <a:off x="6084168" y="3316922"/>
            <a:ext cx="2880692" cy="400110"/>
          </a:xfrm>
          <a:prstGeom prst="rect">
            <a:avLst/>
          </a:prstGeom>
          <a:noFill/>
        </p:spPr>
        <p:txBody>
          <a:bodyPr wrap="square" rtlCol="0">
            <a:spAutoFit/>
          </a:bodyPr>
          <a:lstStyle/>
          <a:p>
            <a:pPr algn="r"/>
            <a:r>
              <a:rPr kumimoji="1" lang="en-US" altLang="ja-JP" sz="2000" b="1" dirty="0" smtClean="0">
                <a:solidFill>
                  <a:srgbClr val="FF0000"/>
                </a:solidFill>
                <a:latin typeface="Calibri" pitchFamily="34" charset="0"/>
                <a:cs typeface="Calibri" pitchFamily="34" charset="0"/>
              </a:rPr>
              <a:t>validation, homologation</a:t>
            </a:r>
            <a:endParaRPr kumimoji="1" lang="ja-JP" altLang="en-US" sz="2000" b="1" dirty="0">
              <a:solidFill>
                <a:srgbClr val="FF0000"/>
              </a:solidFill>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タイトル 1"/>
          <p:cNvSpPr>
            <a:spLocks noGrp="1"/>
          </p:cNvSpPr>
          <p:nvPr>
            <p:ph type="title"/>
          </p:nvPr>
        </p:nvSpPr>
        <p:spPr>
          <a:xfrm>
            <a:off x="457200" y="370174"/>
            <a:ext cx="8364538" cy="446087"/>
          </a:xfrm>
        </p:spPr>
        <p:txBody>
          <a:bodyPr/>
          <a:lstStyle/>
          <a:p>
            <a:r>
              <a:rPr lang="en-US" altLang="ja-JP" dirty="0" smtClean="0">
                <a:solidFill>
                  <a:schemeClr val="tx1"/>
                </a:solidFill>
              </a:rPr>
              <a:t>4-way Linux support channel</a:t>
            </a:r>
          </a:p>
        </p:txBody>
      </p:sp>
      <p:sp>
        <p:nvSpPr>
          <p:cNvPr id="11268" name="スライド番号プレースホルダ 3"/>
          <p:cNvSpPr>
            <a:spLocks noGrp="1"/>
          </p:cNvSpPr>
          <p:nvPr>
            <p:ph type="sldNum" sz="quarter" idx="10"/>
          </p:nvPr>
        </p:nvSpPr>
        <p:spPr>
          <a:noFill/>
        </p:spPr>
        <p:txBody>
          <a:bodyPr/>
          <a:lstStyle/>
          <a:p>
            <a:fld id="{04221D07-2103-405D-A7C4-E7565A03B4FF}" type="slidenum">
              <a:rPr lang="en-US" altLang="ja-JP" smtClean="0">
                <a:ea typeface="ＭＳ Ｐゴシック" charset="-128"/>
              </a:rPr>
              <a:pPr/>
              <a:t>21</a:t>
            </a:fld>
            <a:endParaRPr lang="en-US" altLang="ja-JP" smtClean="0">
              <a:ea typeface="ＭＳ Ｐゴシック" charset="-128"/>
            </a:endParaRPr>
          </a:p>
        </p:txBody>
      </p:sp>
      <p:sp>
        <p:nvSpPr>
          <p:cNvPr id="13" name="AutoShape 58"/>
          <p:cNvSpPr>
            <a:spLocks noChangeArrowheads="1"/>
          </p:cNvSpPr>
          <p:nvPr/>
        </p:nvSpPr>
        <p:spPr bwMode="auto">
          <a:xfrm>
            <a:off x="787400" y="5227638"/>
            <a:ext cx="7670800" cy="438150"/>
          </a:xfrm>
          <a:prstGeom prst="roundRect">
            <a:avLst>
              <a:gd name="adj" fmla="val 16667"/>
            </a:avLst>
          </a:prstGeom>
          <a:solidFill>
            <a:srgbClr val="CCFFCC"/>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eaLnBrk="0" hangingPunct="0">
              <a:defRPr/>
            </a:pPr>
            <a:r>
              <a:rPr lang="en-US" altLang="ja-JP" sz="2400" dirty="0">
                <a:solidFill>
                  <a:srgbClr val="0070C0"/>
                </a:solidFill>
                <a:latin typeface="Calibri" pitchFamily="34" charset="0"/>
              </a:rPr>
              <a:t>Linux development community upstream master </a:t>
            </a:r>
            <a:r>
              <a:rPr lang="en-US" altLang="ja-JP" sz="2400" dirty="0" smtClean="0">
                <a:solidFill>
                  <a:srgbClr val="0070C0"/>
                </a:solidFill>
                <a:latin typeface="Calibri" pitchFamily="34" charset="0"/>
              </a:rPr>
              <a:t>code</a:t>
            </a:r>
            <a:endParaRPr lang="en-US" altLang="ja-JP" sz="2400" dirty="0">
              <a:solidFill>
                <a:srgbClr val="0070C0"/>
              </a:solidFill>
              <a:latin typeface="Calibri" pitchFamily="34" charset="0"/>
            </a:endParaRPr>
          </a:p>
        </p:txBody>
      </p:sp>
      <p:sp>
        <p:nvSpPr>
          <p:cNvPr id="11271" name="Text Box 70"/>
          <p:cNvSpPr txBox="1">
            <a:spLocks noChangeArrowheads="1"/>
          </p:cNvSpPr>
          <p:nvPr/>
        </p:nvSpPr>
        <p:spPr bwMode="auto">
          <a:xfrm>
            <a:off x="3141663" y="2451100"/>
            <a:ext cx="609600" cy="579438"/>
          </a:xfrm>
          <a:prstGeom prst="rect">
            <a:avLst/>
          </a:prstGeom>
          <a:solidFill>
            <a:schemeClr val="bg1"/>
          </a:solidFill>
          <a:ln w="9525" algn="ctr">
            <a:noFill/>
            <a:miter lim="800000"/>
            <a:headEnd/>
            <a:tailEnd/>
          </a:ln>
        </p:spPr>
        <p:txBody>
          <a:bodyPr>
            <a:spAutoFit/>
          </a:bodyPr>
          <a:lstStyle/>
          <a:p>
            <a:pPr algn="l" eaLnBrk="0" hangingPunct="0">
              <a:lnSpc>
                <a:spcPct val="100000"/>
              </a:lnSpc>
            </a:pPr>
            <a:r>
              <a:rPr lang="en-US" altLang="ja-JP" sz="3200" b="0">
                <a:solidFill>
                  <a:schemeClr val="tx1"/>
                </a:solidFill>
                <a:latin typeface="Calibri" pitchFamily="34" charset="0"/>
              </a:rPr>
              <a:t>①</a:t>
            </a:r>
          </a:p>
        </p:txBody>
      </p:sp>
      <p:sp>
        <p:nvSpPr>
          <p:cNvPr id="11272" name="Text Box 71"/>
          <p:cNvSpPr txBox="1">
            <a:spLocks noChangeArrowheads="1"/>
          </p:cNvSpPr>
          <p:nvPr/>
        </p:nvSpPr>
        <p:spPr bwMode="auto">
          <a:xfrm>
            <a:off x="3635375" y="4221163"/>
            <a:ext cx="792163" cy="579437"/>
          </a:xfrm>
          <a:prstGeom prst="rect">
            <a:avLst/>
          </a:prstGeom>
          <a:noFill/>
          <a:ln w="9525" algn="ctr">
            <a:noFill/>
            <a:miter lim="800000"/>
            <a:headEnd/>
            <a:tailEnd/>
          </a:ln>
        </p:spPr>
        <p:txBody>
          <a:bodyPr>
            <a:spAutoFit/>
          </a:bodyPr>
          <a:lstStyle/>
          <a:p>
            <a:pPr algn="l" eaLnBrk="0" hangingPunct="0">
              <a:lnSpc>
                <a:spcPct val="100000"/>
              </a:lnSpc>
            </a:pPr>
            <a:r>
              <a:rPr lang="en-US" altLang="ja-JP" sz="3200" b="0">
                <a:solidFill>
                  <a:schemeClr val="tx1"/>
                </a:solidFill>
                <a:latin typeface="Calibri" pitchFamily="34" charset="0"/>
              </a:rPr>
              <a:t>②</a:t>
            </a:r>
          </a:p>
        </p:txBody>
      </p:sp>
      <p:sp>
        <p:nvSpPr>
          <p:cNvPr id="11273" name="Text Box 74"/>
          <p:cNvSpPr txBox="1">
            <a:spLocks noChangeArrowheads="1"/>
          </p:cNvSpPr>
          <p:nvPr/>
        </p:nvSpPr>
        <p:spPr bwMode="auto">
          <a:xfrm>
            <a:off x="7867650" y="4468813"/>
            <a:ext cx="792163" cy="579437"/>
          </a:xfrm>
          <a:prstGeom prst="rect">
            <a:avLst/>
          </a:prstGeom>
          <a:noFill/>
          <a:ln w="9525" algn="ctr">
            <a:noFill/>
            <a:miter lim="800000"/>
            <a:headEnd/>
            <a:tailEnd/>
          </a:ln>
        </p:spPr>
        <p:txBody>
          <a:bodyPr>
            <a:spAutoFit/>
          </a:bodyPr>
          <a:lstStyle/>
          <a:p>
            <a:pPr algn="l" eaLnBrk="0" hangingPunct="0">
              <a:lnSpc>
                <a:spcPct val="100000"/>
              </a:lnSpc>
            </a:pPr>
            <a:r>
              <a:rPr lang="en-US" altLang="ja-JP" sz="3200" b="0" dirty="0">
                <a:solidFill>
                  <a:schemeClr val="tx1"/>
                </a:solidFill>
                <a:latin typeface="Calibri" pitchFamily="34" charset="0"/>
              </a:rPr>
              <a:t>④</a:t>
            </a:r>
          </a:p>
        </p:txBody>
      </p:sp>
      <p:sp>
        <p:nvSpPr>
          <p:cNvPr id="11274" name="Oval 35"/>
          <p:cNvSpPr>
            <a:spLocks noChangeArrowheads="1"/>
          </p:cNvSpPr>
          <p:nvPr/>
        </p:nvSpPr>
        <p:spPr bwMode="auto">
          <a:xfrm>
            <a:off x="6761163" y="2425700"/>
            <a:ext cx="1752600" cy="1526406"/>
          </a:xfrm>
          <a:prstGeom prst="ellipse">
            <a:avLst/>
          </a:prstGeom>
          <a:noFill/>
          <a:ln w="38100">
            <a:solidFill>
              <a:srgbClr val="FF0000"/>
            </a:solidFill>
            <a:round/>
            <a:headEnd/>
            <a:tailEnd/>
          </a:ln>
        </p:spPr>
        <p:txBody>
          <a:bodyPr wrap="none" anchor="ctr"/>
          <a:lstStyle/>
          <a:p>
            <a:pPr algn="ctr">
              <a:lnSpc>
                <a:spcPct val="100000"/>
              </a:lnSpc>
              <a:spcBef>
                <a:spcPct val="0"/>
              </a:spcBef>
            </a:pPr>
            <a:r>
              <a:rPr lang="en-US" altLang="ja-JP" sz="2800" b="0" dirty="0">
                <a:solidFill>
                  <a:srgbClr val="FF5050"/>
                </a:solidFill>
                <a:latin typeface="Calibri" pitchFamily="34" charset="0"/>
              </a:rPr>
              <a:t>Customer</a:t>
            </a:r>
            <a:br>
              <a:rPr lang="en-US" altLang="ja-JP" sz="2800" b="0" dirty="0">
                <a:solidFill>
                  <a:srgbClr val="FF5050"/>
                </a:solidFill>
                <a:latin typeface="Calibri" pitchFamily="34" charset="0"/>
              </a:rPr>
            </a:br>
            <a:r>
              <a:rPr lang="en-US" altLang="ja-JP" sz="2800" b="0" dirty="0">
                <a:solidFill>
                  <a:srgbClr val="FF5050"/>
                </a:solidFill>
                <a:latin typeface="Calibri" pitchFamily="34" charset="0"/>
              </a:rPr>
              <a:t>project</a:t>
            </a:r>
          </a:p>
        </p:txBody>
      </p:sp>
      <p:sp>
        <p:nvSpPr>
          <p:cNvPr id="24" name="角丸四角形 23"/>
          <p:cNvSpPr>
            <a:spLocks noChangeArrowheads="1"/>
          </p:cNvSpPr>
          <p:nvPr/>
        </p:nvSpPr>
        <p:spPr bwMode="auto">
          <a:xfrm>
            <a:off x="323528" y="5819775"/>
            <a:ext cx="8451850" cy="428625"/>
          </a:xfrm>
          <a:prstGeom prst="roundRect">
            <a:avLst>
              <a:gd name="adj" fmla="val 16667"/>
            </a:avLst>
          </a:prstGeom>
          <a:solidFill>
            <a:srgbClr val="0070C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eaLnBrk="0" hangingPunct="0">
              <a:lnSpc>
                <a:spcPct val="100000"/>
              </a:lnSpc>
              <a:spcBef>
                <a:spcPct val="0"/>
              </a:spcBef>
              <a:defRPr/>
            </a:pPr>
            <a:r>
              <a:rPr lang="en-US" altLang="ja-JP" sz="2400" b="0" dirty="0">
                <a:solidFill>
                  <a:schemeClr val="bg1"/>
                </a:solidFill>
                <a:latin typeface="Calibri" pitchFamily="34" charset="0"/>
                <a:ea typeface="ＭＳ Ｐゴシック" pitchFamily="50" charset="-128"/>
                <a:cs typeface="+mn-cs"/>
              </a:rPr>
              <a:t>Customer can choose appropriate Linux </a:t>
            </a:r>
            <a:r>
              <a:rPr lang="en-US" altLang="ja-JP" sz="2400" b="0" dirty="0" smtClean="0">
                <a:solidFill>
                  <a:schemeClr val="bg1"/>
                </a:solidFill>
                <a:latin typeface="Calibri" pitchFamily="34" charset="0"/>
                <a:ea typeface="ＭＳ Ｐゴシック" pitchFamily="50" charset="-128"/>
                <a:cs typeface="+mn-cs"/>
              </a:rPr>
              <a:t>support </a:t>
            </a:r>
            <a:r>
              <a:rPr lang="en-US" altLang="ja-JP" sz="2400" b="0" dirty="0">
                <a:solidFill>
                  <a:schemeClr val="bg1"/>
                </a:solidFill>
                <a:latin typeface="Calibri" pitchFamily="34" charset="0"/>
                <a:ea typeface="ＭＳ Ｐゴシック" pitchFamily="50" charset="-128"/>
                <a:cs typeface="+mn-cs"/>
              </a:rPr>
              <a:t>from Renesas</a:t>
            </a:r>
          </a:p>
        </p:txBody>
      </p:sp>
      <p:sp>
        <p:nvSpPr>
          <p:cNvPr id="11278" name="Line 37"/>
          <p:cNvSpPr>
            <a:spLocks noChangeShapeType="1"/>
          </p:cNvSpPr>
          <p:nvPr/>
        </p:nvSpPr>
        <p:spPr bwMode="auto">
          <a:xfrm>
            <a:off x="2627313" y="3500438"/>
            <a:ext cx="1292225" cy="576262"/>
          </a:xfrm>
          <a:prstGeom prst="line">
            <a:avLst/>
          </a:prstGeom>
          <a:noFill/>
          <a:ln w="38100" cap="rnd">
            <a:solidFill>
              <a:srgbClr val="0070C0"/>
            </a:solidFill>
            <a:prstDash val="sysDot"/>
            <a:round/>
            <a:headEnd/>
            <a:tailEnd type="triangle" w="med" len="med"/>
          </a:ln>
        </p:spPr>
        <p:txBody>
          <a:bodyPr/>
          <a:lstStyle/>
          <a:p>
            <a:endParaRPr lang="ja-JP" altLang="en-US"/>
          </a:p>
        </p:txBody>
      </p:sp>
      <p:sp>
        <p:nvSpPr>
          <p:cNvPr id="11279" name="Line 38"/>
          <p:cNvSpPr>
            <a:spLocks noChangeShapeType="1"/>
          </p:cNvSpPr>
          <p:nvPr/>
        </p:nvSpPr>
        <p:spPr bwMode="auto">
          <a:xfrm flipV="1">
            <a:off x="2700338" y="1484313"/>
            <a:ext cx="3671887" cy="1008062"/>
          </a:xfrm>
          <a:prstGeom prst="line">
            <a:avLst/>
          </a:prstGeom>
          <a:noFill/>
          <a:ln w="38100" cap="rnd">
            <a:solidFill>
              <a:srgbClr val="0070C0"/>
            </a:solidFill>
            <a:prstDash val="sysDot"/>
            <a:round/>
            <a:headEnd/>
            <a:tailEnd type="triangle" w="med" len="med"/>
          </a:ln>
        </p:spPr>
        <p:txBody>
          <a:bodyPr/>
          <a:lstStyle/>
          <a:p>
            <a:endParaRPr lang="ja-JP" altLang="en-US"/>
          </a:p>
        </p:txBody>
      </p:sp>
      <p:sp>
        <p:nvSpPr>
          <p:cNvPr id="32" name="AutoShape 42"/>
          <p:cNvSpPr>
            <a:spLocks noChangeArrowheads="1"/>
          </p:cNvSpPr>
          <p:nvPr/>
        </p:nvSpPr>
        <p:spPr bwMode="auto">
          <a:xfrm>
            <a:off x="4139977" y="3318619"/>
            <a:ext cx="2808287" cy="1406525"/>
          </a:xfrm>
          <a:prstGeom prst="rightArrow">
            <a:avLst>
              <a:gd name="adj1" fmla="val 50000"/>
              <a:gd name="adj2" fmla="val 37915"/>
            </a:avLst>
          </a:prstGeom>
          <a:solidFill>
            <a:srgbClr val="00B050"/>
          </a:solidFill>
          <a:ln w="9525" algn="ctr">
            <a:noFill/>
            <a:miter lim="800000"/>
            <a:headEnd/>
            <a:tailEnd/>
          </a:ln>
          <a:effectLst>
            <a:outerShdw dist="35921" dir="2700000" algn="ctr" rotWithShape="0">
              <a:schemeClr val="bg2"/>
            </a:outerShdw>
          </a:effectLst>
        </p:spPr>
        <p:txBody>
          <a:bodyPr wrap="none" lIns="54000" anchor="ctr"/>
          <a:lstStyle/>
          <a:p>
            <a:pPr eaLnBrk="0" hangingPunct="0">
              <a:lnSpc>
                <a:spcPts val="1800"/>
              </a:lnSpc>
              <a:spcBef>
                <a:spcPct val="0"/>
              </a:spcBef>
              <a:defRPr/>
            </a:pPr>
            <a:r>
              <a:rPr lang="en-US" altLang="ja-JP" b="0" dirty="0">
                <a:latin typeface="Calibri" pitchFamily="34" charset="0"/>
                <a:ea typeface="ＭＳ Ｐゴシック" pitchFamily="50" charset="-128"/>
                <a:cs typeface="+mn-cs"/>
              </a:rPr>
              <a:t> </a:t>
            </a:r>
            <a:r>
              <a:rPr lang="en-US" altLang="ja-JP" sz="2000" b="1" dirty="0">
                <a:solidFill>
                  <a:schemeClr val="bg1"/>
                </a:solidFill>
                <a:latin typeface="Calibri" pitchFamily="34" charset="0"/>
                <a:ea typeface="ＭＳ Ｐゴシック" pitchFamily="50" charset="-128"/>
                <a:cs typeface="+mn-cs"/>
              </a:rPr>
              <a:t>Commercial BSP</a:t>
            </a:r>
          </a:p>
          <a:p>
            <a:pPr algn="l" eaLnBrk="0" hangingPunct="0">
              <a:lnSpc>
                <a:spcPts val="1800"/>
              </a:lnSpc>
              <a:spcBef>
                <a:spcPct val="0"/>
              </a:spcBef>
              <a:defRPr/>
            </a:pPr>
            <a:r>
              <a:rPr lang="en-US" altLang="ja-JP" sz="2000" b="1" dirty="0">
                <a:solidFill>
                  <a:schemeClr val="bg1"/>
                </a:solidFill>
                <a:latin typeface="Calibri" pitchFamily="34" charset="0"/>
                <a:ea typeface="ＭＳ Ｐゴシック" pitchFamily="50" charset="-128"/>
                <a:cs typeface="+mn-cs"/>
              </a:rPr>
              <a:t>      professional support</a:t>
            </a:r>
          </a:p>
        </p:txBody>
      </p:sp>
      <p:sp>
        <p:nvSpPr>
          <p:cNvPr id="8" name="AutoShape 42"/>
          <p:cNvSpPr>
            <a:spLocks noChangeArrowheads="1"/>
          </p:cNvSpPr>
          <p:nvPr/>
        </p:nvSpPr>
        <p:spPr bwMode="auto">
          <a:xfrm>
            <a:off x="3708400" y="1885950"/>
            <a:ext cx="2900363" cy="1339851"/>
          </a:xfrm>
          <a:prstGeom prst="rightArrow">
            <a:avLst>
              <a:gd name="adj1" fmla="val 50000"/>
              <a:gd name="adj2" fmla="val 37915"/>
            </a:avLst>
          </a:prstGeom>
          <a:solidFill>
            <a:srgbClr val="0070C0"/>
          </a:solidFill>
          <a:ln w="9525" algn="ctr">
            <a:noFill/>
            <a:miter lim="800000"/>
            <a:headEnd/>
            <a:tailEnd/>
          </a:ln>
          <a:effectLst>
            <a:outerShdw dist="35921" dir="2700000" algn="ctr" rotWithShape="0">
              <a:schemeClr val="bg2"/>
            </a:outerShdw>
          </a:effectLst>
        </p:spPr>
        <p:txBody>
          <a:bodyPr wrap="none" lIns="54000" anchor="ctr"/>
          <a:lstStyle/>
          <a:p>
            <a:pPr eaLnBrk="0" hangingPunct="0">
              <a:lnSpc>
                <a:spcPts val="2100"/>
              </a:lnSpc>
              <a:spcBef>
                <a:spcPct val="0"/>
              </a:spcBef>
              <a:defRPr/>
            </a:pPr>
            <a:r>
              <a:rPr lang="en-US" altLang="ja-JP" b="0" dirty="0">
                <a:latin typeface="Calibri" pitchFamily="34" charset="0"/>
                <a:ea typeface="ＭＳ Ｐゴシック" pitchFamily="50" charset="-128"/>
                <a:cs typeface="+mn-cs"/>
              </a:rPr>
              <a:t> </a:t>
            </a:r>
            <a:r>
              <a:rPr lang="en-US" altLang="ja-JP" b="0" dirty="0" smtClean="0">
                <a:latin typeface="Calibri" pitchFamily="34" charset="0"/>
                <a:ea typeface="ＭＳ Ｐゴシック" pitchFamily="50" charset="-128"/>
                <a:cs typeface="+mn-cs"/>
              </a:rPr>
              <a:t>    </a:t>
            </a:r>
            <a:r>
              <a:rPr lang="en-US" altLang="ja-JP" sz="2000" b="1" dirty="0" smtClean="0">
                <a:solidFill>
                  <a:schemeClr val="bg1"/>
                </a:solidFill>
                <a:latin typeface="Calibri" pitchFamily="34" charset="0"/>
                <a:ea typeface="ＭＳ Ｐゴシック" pitchFamily="50" charset="-128"/>
                <a:cs typeface="+mn-cs"/>
              </a:rPr>
              <a:t>Free </a:t>
            </a:r>
            <a:r>
              <a:rPr lang="en-US" altLang="ja-JP" sz="2000" b="1" dirty="0">
                <a:solidFill>
                  <a:schemeClr val="bg1"/>
                </a:solidFill>
                <a:latin typeface="Calibri" pitchFamily="34" charset="0"/>
                <a:ea typeface="ＭＳ Ｐゴシック" pitchFamily="50" charset="-128"/>
                <a:cs typeface="+mn-cs"/>
              </a:rPr>
              <a:t>evaluation</a:t>
            </a:r>
            <a:br>
              <a:rPr lang="en-US" altLang="ja-JP" sz="2000" b="1" dirty="0">
                <a:solidFill>
                  <a:schemeClr val="bg1"/>
                </a:solidFill>
                <a:latin typeface="Calibri" pitchFamily="34" charset="0"/>
                <a:ea typeface="ＭＳ Ｐゴシック" pitchFamily="50" charset="-128"/>
                <a:cs typeface="+mn-cs"/>
              </a:rPr>
            </a:br>
            <a:r>
              <a:rPr lang="en-US" altLang="ja-JP" sz="2000" b="1" dirty="0" smtClean="0">
                <a:solidFill>
                  <a:schemeClr val="bg1"/>
                </a:solidFill>
                <a:latin typeface="Calibri" pitchFamily="34" charset="0"/>
                <a:ea typeface="ＭＳ Ｐゴシック" pitchFamily="50" charset="-128"/>
                <a:cs typeface="+mn-cs"/>
              </a:rPr>
              <a:t>       </a:t>
            </a:r>
            <a:r>
              <a:rPr lang="en-US" altLang="ja-JP" sz="2000" b="1" dirty="0">
                <a:solidFill>
                  <a:schemeClr val="bg1"/>
                </a:solidFill>
                <a:latin typeface="Calibri" pitchFamily="34" charset="0"/>
                <a:ea typeface="ＭＳ Ｐゴシック" pitchFamily="50" charset="-128"/>
                <a:cs typeface="+mn-cs"/>
              </a:rPr>
              <a:t>BSP for startup</a:t>
            </a:r>
          </a:p>
        </p:txBody>
      </p:sp>
      <p:sp>
        <p:nvSpPr>
          <p:cNvPr id="9" name="Oval 53"/>
          <p:cNvSpPr>
            <a:spLocks noChangeArrowheads="1"/>
          </p:cNvSpPr>
          <p:nvPr/>
        </p:nvSpPr>
        <p:spPr bwMode="auto">
          <a:xfrm>
            <a:off x="674043" y="2070373"/>
            <a:ext cx="2448272" cy="1296144"/>
          </a:xfrm>
          <a:prstGeom prst="ellipse">
            <a:avLst/>
          </a:prstGeom>
          <a:solidFill>
            <a:srgbClr val="CCFFCC"/>
          </a:solidFill>
          <a:ln w="9525" algn="ctr">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lgn="l" eaLnBrk="0" hangingPunct="0">
              <a:lnSpc>
                <a:spcPct val="100000"/>
              </a:lnSpc>
              <a:spcBef>
                <a:spcPct val="0"/>
              </a:spcBef>
              <a:defRPr/>
            </a:pPr>
            <a:endParaRPr lang="ja-JP" altLang="ja-JP" sz="2400" b="0">
              <a:solidFill>
                <a:schemeClr val="tx1"/>
              </a:solidFill>
              <a:latin typeface="Calibri" pitchFamily="34" charset="0"/>
              <a:ea typeface="ＭＳ Ｐゴシック" pitchFamily="50" charset="-128"/>
              <a:cs typeface="+mn-cs"/>
            </a:endParaRPr>
          </a:p>
        </p:txBody>
      </p:sp>
      <p:sp>
        <p:nvSpPr>
          <p:cNvPr id="18" name="AutoShape 73"/>
          <p:cNvSpPr>
            <a:spLocks noChangeArrowheads="1"/>
          </p:cNvSpPr>
          <p:nvPr/>
        </p:nvSpPr>
        <p:spPr bwMode="auto">
          <a:xfrm>
            <a:off x="1331640" y="3502025"/>
            <a:ext cx="921023" cy="1589088"/>
          </a:xfrm>
          <a:prstGeom prst="downArrow">
            <a:avLst>
              <a:gd name="adj1" fmla="val 50000"/>
              <a:gd name="adj2" fmla="val 39230"/>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l" eaLnBrk="0" hangingPunct="0">
              <a:lnSpc>
                <a:spcPct val="100000"/>
              </a:lnSpc>
              <a:spcBef>
                <a:spcPct val="0"/>
              </a:spcBef>
              <a:defRPr/>
            </a:pPr>
            <a:endParaRPr lang="ja-JP" altLang="ja-JP" sz="2400" b="0" dirty="0">
              <a:solidFill>
                <a:schemeClr val="tx1"/>
              </a:solidFill>
            </a:endParaRPr>
          </a:p>
        </p:txBody>
      </p:sp>
      <p:sp>
        <p:nvSpPr>
          <p:cNvPr id="11294" name="テキスト ボックス 32"/>
          <p:cNvSpPr txBox="1">
            <a:spLocks noChangeArrowheads="1"/>
          </p:cNvSpPr>
          <p:nvPr/>
        </p:nvSpPr>
        <p:spPr bwMode="auto">
          <a:xfrm>
            <a:off x="1587507" y="3405188"/>
            <a:ext cx="461665" cy="1613321"/>
          </a:xfrm>
          <a:prstGeom prst="rect">
            <a:avLst/>
          </a:prstGeom>
          <a:noFill/>
          <a:ln w="9525">
            <a:noFill/>
            <a:miter lim="800000"/>
            <a:headEnd/>
            <a:tailEnd/>
          </a:ln>
        </p:spPr>
        <p:txBody>
          <a:bodyPr vert="eaVert" wrap="square">
            <a:spAutoFit/>
          </a:bodyPr>
          <a:lstStyle/>
          <a:p>
            <a:r>
              <a:rPr kumimoji="1" lang="en-US" altLang="ja-JP" sz="1600" b="0" dirty="0" smtClean="0">
                <a:latin typeface="Calibri" pitchFamily="34" charset="0"/>
                <a:cs typeface="Calibri" pitchFamily="34" charset="0"/>
              </a:rPr>
              <a:t>   </a:t>
            </a:r>
            <a:r>
              <a:rPr kumimoji="1" lang="en-US" altLang="ja-JP" b="0" dirty="0" smtClean="0">
                <a:solidFill>
                  <a:srgbClr val="002060"/>
                </a:solidFill>
                <a:latin typeface="Calibri" pitchFamily="34" charset="0"/>
                <a:cs typeface="Calibri" pitchFamily="34" charset="0"/>
              </a:rPr>
              <a:t>Upstreaming</a:t>
            </a:r>
            <a:endParaRPr kumimoji="1" lang="ja-JP" altLang="en-US" b="0" dirty="0">
              <a:solidFill>
                <a:srgbClr val="002060"/>
              </a:solidFill>
              <a:latin typeface="Calibri" pitchFamily="34" charset="0"/>
              <a:cs typeface="Calibri" pitchFamily="34" charset="0"/>
            </a:endParaRPr>
          </a:p>
        </p:txBody>
      </p:sp>
      <p:pic>
        <p:nvPicPr>
          <p:cNvPr id="11287" name="Picture 2" descr="Renesas"/>
          <p:cNvPicPr>
            <a:picLocks noChangeAspect="1" noChangeArrowheads="1"/>
          </p:cNvPicPr>
          <p:nvPr/>
        </p:nvPicPr>
        <p:blipFill>
          <a:blip r:embed="rId2" cstate="print"/>
          <a:srcRect/>
          <a:stretch>
            <a:fillRect/>
          </a:stretch>
        </p:blipFill>
        <p:spPr bwMode="auto">
          <a:xfrm>
            <a:off x="981075" y="2613025"/>
            <a:ext cx="1828800" cy="304800"/>
          </a:xfrm>
          <a:prstGeom prst="rect">
            <a:avLst/>
          </a:prstGeom>
          <a:noFill/>
          <a:ln w="9525">
            <a:noFill/>
            <a:miter lim="800000"/>
            <a:headEnd/>
            <a:tailEnd/>
          </a:ln>
        </p:spPr>
      </p:pic>
      <p:sp>
        <p:nvSpPr>
          <p:cNvPr id="11289" name="Line 38"/>
          <p:cNvSpPr>
            <a:spLocks noChangeShapeType="1"/>
          </p:cNvSpPr>
          <p:nvPr/>
        </p:nvSpPr>
        <p:spPr bwMode="auto">
          <a:xfrm>
            <a:off x="7164388" y="1773238"/>
            <a:ext cx="287337" cy="576262"/>
          </a:xfrm>
          <a:prstGeom prst="line">
            <a:avLst/>
          </a:prstGeom>
          <a:noFill/>
          <a:ln w="38100" cap="rnd">
            <a:solidFill>
              <a:srgbClr val="0070C0"/>
            </a:solidFill>
            <a:prstDash val="sysDot"/>
            <a:round/>
            <a:headEnd/>
            <a:tailEnd type="triangle" w="med" len="med"/>
          </a:ln>
        </p:spPr>
        <p:txBody>
          <a:bodyPr/>
          <a:lstStyle/>
          <a:p>
            <a:endParaRPr lang="ja-JP" altLang="en-US"/>
          </a:p>
        </p:txBody>
      </p:sp>
      <p:sp>
        <p:nvSpPr>
          <p:cNvPr id="11291" name="Text Box 74"/>
          <p:cNvSpPr txBox="1">
            <a:spLocks noChangeArrowheads="1"/>
          </p:cNvSpPr>
          <p:nvPr/>
        </p:nvSpPr>
        <p:spPr bwMode="auto">
          <a:xfrm>
            <a:off x="7452199" y="765175"/>
            <a:ext cx="791689" cy="578849"/>
          </a:xfrm>
          <a:prstGeom prst="rect">
            <a:avLst/>
          </a:prstGeom>
          <a:noFill/>
          <a:ln w="9525" algn="ctr">
            <a:noFill/>
            <a:miter lim="800000"/>
            <a:headEnd/>
            <a:tailEnd/>
          </a:ln>
        </p:spPr>
        <p:txBody>
          <a:bodyPr>
            <a:spAutoFit/>
          </a:bodyPr>
          <a:lstStyle/>
          <a:p>
            <a:pPr algn="l" eaLnBrk="0" hangingPunct="0">
              <a:lnSpc>
                <a:spcPct val="100000"/>
              </a:lnSpc>
            </a:pPr>
            <a:r>
              <a:rPr lang="en-US" altLang="ja-JP" sz="3200" b="0">
                <a:solidFill>
                  <a:schemeClr val="tx1"/>
                </a:solidFill>
                <a:latin typeface="Calibri" pitchFamily="34" charset="0"/>
              </a:rPr>
              <a:t>③</a:t>
            </a:r>
          </a:p>
        </p:txBody>
      </p:sp>
      <p:sp>
        <p:nvSpPr>
          <p:cNvPr id="11292" name="Oval 31"/>
          <p:cNvSpPr>
            <a:spLocks noChangeArrowheads="1"/>
          </p:cNvSpPr>
          <p:nvPr/>
        </p:nvSpPr>
        <p:spPr bwMode="auto">
          <a:xfrm>
            <a:off x="6459538" y="1052736"/>
            <a:ext cx="1132798" cy="833214"/>
          </a:xfrm>
          <a:prstGeom prst="ellipse">
            <a:avLst/>
          </a:prstGeom>
          <a:solidFill>
            <a:schemeClr val="accent3">
              <a:lumMod val="50000"/>
            </a:schemeClr>
          </a:solidFill>
          <a:ln w="38100">
            <a:noFill/>
            <a:round/>
            <a:headEnd/>
            <a:tailEnd/>
          </a:ln>
        </p:spPr>
        <p:txBody>
          <a:bodyPr wrap="none" anchor="ctr"/>
          <a:lstStyle/>
          <a:p>
            <a:pPr algn="ctr">
              <a:lnSpc>
                <a:spcPts val="1800"/>
              </a:lnSpc>
              <a:spcBef>
                <a:spcPct val="0"/>
              </a:spcBef>
            </a:pPr>
            <a:r>
              <a:rPr lang="en-US" altLang="ja-JP" b="0" dirty="0">
                <a:solidFill>
                  <a:schemeClr val="bg1"/>
                </a:solidFill>
                <a:latin typeface="Calibri" pitchFamily="34" charset="0"/>
              </a:rPr>
              <a:t>System</a:t>
            </a:r>
            <a:br>
              <a:rPr lang="en-US" altLang="ja-JP" b="0" dirty="0">
                <a:solidFill>
                  <a:schemeClr val="bg1"/>
                </a:solidFill>
                <a:latin typeface="Calibri" pitchFamily="34" charset="0"/>
              </a:rPr>
            </a:br>
            <a:r>
              <a:rPr lang="en-US" altLang="ja-JP" b="0" dirty="0">
                <a:solidFill>
                  <a:schemeClr val="bg1"/>
                </a:solidFill>
                <a:latin typeface="Calibri" pitchFamily="34" charset="0"/>
              </a:rPr>
              <a:t>Integrator</a:t>
            </a:r>
          </a:p>
        </p:txBody>
      </p:sp>
      <p:sp>
        <p:nvSpPr>
          <p:cNvPr id="28" name="AutoShape 73"/>
          <p:cNvSpPr>
            <a:spLocks noChangeArrowheads="1"/>
          </p:cNvSpPr>
          <p:nvPr/>
        </p:nvSpPr>
        <p:spPr bwMode="auto">
          <a:xfrm rot="10800000">
            <a:off x="7164287" y="4053830"/>
            <a:ext cx="921023" cy="1152128"/>
          </a:xfrm>
          <a:prstGeom prst="downArrow">
            <a:avLst>
              <a:gd name="adj1" fmla="val 50000"/>
              <a:gd name="adj2" fmla="val 39230"/>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l" eaLnBrk="0" hangingPunct="0">
              <a:lnSpc>
                <a:spcPct val="100000"/>
              </a:lnSpc>
              <a:spcBef>
                <a:spcPct val="0"/>
              </a:spcBef>
              <a:defRPr/>
            </a:pPr>
            <a:endParaRPr lang="ja-JP" altLang="ja-JP" sz="2400" b="0" dirty="0">
              <a:solidFill>
                <a:schemeClr val="tx1"/>
              </a:solidFill>
            </a:endParaRPr>
          </a:p>
        </p:txBody>
      </p:sp>
      <p:sp>
        <p:nvSpPr>
          <p:cNvPr id="2" name="テキスト ボックス 1"/>
          <p:cNvSpPr txBox="1"/>
          <p:nvPr/>
        </p:nvSpPr>
        <p:spPr>
          <a:xfrm>
            <a:off x="7352215" y="4437063"/>
            <a:ext cx="553998" cy="768896"/>
          </a:xfrm>
          <a:prstGeom prst="rect">
            <a:avLst/>
          </a:prstGeom>
          <a:noFill/>
        </p:spPr>
        <p:txBody>
          <a:bodyPr vert="eaVert" wrap="square" rtlCol="0">
            <a:spAutoFit/>
          </a:bodyPr>
          <a:lstStyle/>
          <a:p>
            <a:pPr algn="ctr"/>
            <a:r>
              <a:rPr kumimoji="1" lang="en-US" altLang="ja-JP" sz="2400" dirty="0" smtClean="0">
                <a:solidFill>
                  <a:srgbClr val="002060"/>
                </a:solidFill>
              </a:rPr>
              <a:t>pull</a:t>
            </a:r>
            <a:endParaRPr kumimoji="1" lang="ja-JP" altLang="en-US" sz="2400" dirty="0">
              <a:solidFill>
                <a:srgbClr val="00206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Qt</a:t>
            </a:r>
            <a:r>
              <a:rPr kumimoji="1" lang="en-US" altLang="ja-JP" dirty="0" smtClean="0"/>
              <a:t> + SGX integration guide (from Nokia)</a:t>
            </a:r>
            <a:endParaRPr kumimoji="1" lang="ja-JP" altLang="en-US" dirty="0"/>
          </a:p>
        </p:txBody>
      </p:sp>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solidFill>
                  <a:prstClr val="white"/>
                </a:solidFill>
                <a:latin typeface="Calibri" pitchFamily="34" charset="0"/>
                <a:cs typeface="Calibri" pitchFamily="34" charset="0"/>
              </a:rPr>
              <a:pPr/>
              <a:t>22</a:t>
            </a:fld>
            <a:endParaRPr lang="en-US" altLang="ja-JP">
              <a:solidFill>
                <a:prstClr val="white"/>
              </a:solidFill>
              <a:latin typeface="Calibri" pitchFamily="34" charset="0"/>
              <a:cs typeface="Calibri" pitchFamily="34" charset="0"/>
            </a:endParaRPr>
          </a:p>
        </p:txBody>
      </p:sp>
      <p:sp>
        <p:nvSpPr>
          <p:cNvPr id="5" name="正方形/長方形 4"/>
          <p:cNvSpPr/>
          <p:nvPr/>
        </p:nvSpPr>
        <p:spPr>
          <a:xfrm>
            <a:off x="935931" y="5510213"/>
            <a:ext cx="4765675" cy="409575"/>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Window Surface (=DirectFB Surface)</a:t>
            </a:r>
          </a:p>
        </p:txBody>
      </p:sp>
      <p:sp>
        <p:nvSpPr>
          <p:cNvPr id="6" name="正方形/長方形 5"/>
          <p:cNvSpPr/>
          <p:nvPr/>
        </p:nvSpPr>
        <p:spPr>
          <a:xfrm>
            <a:off x="885158" y="5459426"/>
            <a:ext cx="4764088" cy="409575"/>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Window Surface (=DirectFB Surface)</a:t>
            </a:r>
          </a:p>
        </p:txBody>
      </p:sp>
      <p:sp>
        <p:nvSpPr>
          <p:cNvPr id="7" name="テキスト ボックス 6"/>
          <p:cNvSpPr txBox="1"/>
          <p:nvPr/>
        </p:nvSpPr>
        <p:spPr>
          <a:xfrm>
            <a:off x="5350617" y="6251346"/>
            <a:ext cx="3829895" cy="261610"/>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100" b="0" i="1" u="none" strike="noStrike" kern="0" cap="none" spc="0" normalizeH="0" baseline="0" noProof="0" dirty="0">
                <a:ln>
                  <a:noFill/>
                </a:ln>
                <a:solidFill>
                  <a:sysClr val="windowText" lastClr="000000"/>
                </a:solidFill>
                <a:effectLst/>
                <a:uLnTx/>
                <a:uFillTx/>
                <a:latin typeface="Calibri" pitchFamily="34" charset="0"/>
                <a:cs typeface="Calibri" pitchFamily="34" charset="0"/>
                <a:hlinkClick r:id="rId2"/>
              </a:rPr>
              <a:t>http://doc.qt.nokia.com/latest/qt-embeddedlinux-directfb.html</a:t>
            </a:r>
            <a:r>
              <a:rPr kumimoji="0" lang="en-US" altLang="ja-JP" sz="1100" b="0" i="1" u="none" strike="noStrike" kern="0" cap="none" spc="0" normalizeH="0" baseline="0" noProof="0" dirty="0">
                <a:ln>
                  <a:noFill/>
                </a:ln>
                <a:solidFill>
                  <a:sysClr val="windowText" lastClr="000000"/>
                </a:solidFill>
                <a:effectLst/>
                <a:uLnTx/>
                <a:uFillTx/>
                <a:latin typeface="Calibri" pitchFamily="34" charset="0"/>
                <a:cs typeface="Calibri" pitchFamily="34" charset="0"/>
              </a:rPr>
              <a:t> </a:t>
            </a:r>
            <a:endParaRPr kumimoji="0" lang="ja-JP" altLang="en-US" sz="1100" b="0" i="1"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8" name="正方形/長方形 7"/>
          <p:cNvSpPr/>
          <p:nvPr/>
        </p:nvSpPr>
        <p:spPr>
          <a:xfrm>
            <a:off x="577156" y="2997200"/>
            <a:ext cx="8229600" cy="746125"/>
          </a:xfrm>
          <a:prstGeom prst="rect">
            <a:avLst/>
          </a:prstGeom>
          <a:ln/>
        </p:spPr>
        <p:style>
          <a:lnRef idx="1">
            <a:schemeClr val="accent5"/>
          </a:lnRef>
          <a:fillRef idx="2">
            <a:schemeClr val="accent5"/>
          </a:fillRef>
          <a:effectRef idx="1">
            <a:schemeClr val="accent5"/>
          </a:effectRef>
          <a:fontRef idx="minor">
            <a:schemeClr val="dk1"/>
          </a:fontRef>
        </p:style>
        <p:txBody>
          <a:bodyPr/>
          <a:lstStyle/>
          <a:p>
            <a:pPr algn="r" fontAlgn="auto">
              <a:spcBef>
                <a:spcPts val="0"/>
              </a:spcBef>
              <a:spcAft>
                <a:spcPts val="0"/>
              </a:spcAft>
              <a:defRPr/>
            </a:pPr>
            <a:r>
              <a:rPr lang="en-US" altLang="ja-JP" kern="0" dirty="0">
                <a:solidFill>
                  <a:sysClr val="window" lastClr="FFFFFF"/>
                </a:solidFill>
                <a:latin typeface="Calibri" pitchFamily="34" charset="0"/>
                <a:ea typeface="ＭＳ Ｐゴシック"/>
                <a:cs typeface="Calibri" pitchFamily="34" charset="0"/>
              </a:rPr>
              <a:t>Graphics</a:t>
            </a:r>
          </a:p>
          <a:p>
            <a:pPr algn="r" fontAlgn="auto">
              <a:spcBef>
                <a:spcPts val="0"/>
              </a:spcBef>
              <a:spcAft>
                <a:spcPts val="0"/>
              </a:spcAft>
              <a:defRPr/>
            </a:pPr>
            <a:r>
              <a:rPr kumimoji="0" lang="en-US" altLang="ja-JP" kern="0" dirty="0">
                <a:solidFill>
                  <a:sysClr val="window" lastClr="FFFFFF"/>
                </a:solidFill>
                <a:latin typeface="Calibri" pitchFamily="34" charset="0"/>
                <a:ea typeface="ＭＳ Ｐゴシック"/>
                <a:cs typeface="Calibri" pitchFamily="34" charset="0"/>
              </a:rPr>
              <a:t>Driver</a:t>
            </a:r>
            <a:endParaRPr lang="ja-JP" altLang="en-US" kern="0" dirty="0">
              <a:solidFill>
                <a:sysClr val="window" lastClr="FFFFFF"/>
              </a:solidFill>
              <a:latin typeface="Calibri" pitchFamily="34" charset="0"/>
              <a:ea typeface="ＭＳ Ｐゴシック"/>
              <a:cs typeface="Calibri" pitchFamily="34" charset="0"/>
            </a:endParaRPr>
          </a:p>
        </p:txBody>
      </p:sp>
      <p:sp>
        <p:nvSpPr>
          <p:cNvPr id="9" name="正方形/長方形 8"/>
          <p:cNvSpPr/>
          <p:nvPr/>
        </p:nvSpPr>
        <p:spPr>
          <a:xfrm>
            <a:off x="577156" y="1733266"/>
            <a:ext cx="8229600" cy="1136934"/>
          </a:xfrm>
          <a:prstGeom prst="rect">
            <a:avLst/>
          </a:prstGeom>
          <a:ln/>
        </p:spPr>
        <p:style>
          <a:lnRef idx="1">
            <a:schemeClr val="accent5"/>
          </a:lnRef>
          <a:fillRef idx="2">
            <a:schemeClr val="accent5"/>
          </a:fillRef>
          <a:effectRef idx="1">
            <a:schemeClr val="accent5"/>
          </a:effectRef>
          <a:fontRef idx="minor">
            <a:schemeClr val="dk1"/>
          </a:fontRef>
        </p:style>
        <p:txBody>
          <a:bodyPr/>
          <a:lstStyle/>
          <a:p>
            <a:pPr algn="r" fontAlgn="auto">
              <a:spcBef>
                <a:spcPts val="0"/>
              </a:spcBef>
              <a:spcAft>
                <a:spcPts val="0"/>
              </a:spcAft>
              <a:defRPr/>
            </a:pPr>
            <a:r>
              <a:rPr lang="en-US" altLang="ja-JP" kern="0" dirty="0">
                <a:solidFill>
                  <a:sysClr val="window" lastClr="FFFFFF"/>
                </a:solidFill>
                <a:latin typeface="Calibri" pitchFamily="34" charset="0"/>
                <a:ea typeface="ＭＳ Ｐゴシック"/>
                <a:cs typeface="Calibri" pitchFamily="34" charset="0"/>
              </a:rPr>
              <a:t>Qt Core</a:t>
            </a:r>
            <a:endParaRPr lang="ja-JP" altLang="en-US" kern="0" dirty="0">
              <a:solidFill>
                <a:sysClr val="window" lastClr="FFFFFF"/>
              </a:solidFill>
              <a:latin typeface="Calibri" pitchFamily="34" charset="0"/>
              <a:ea typeface="ＭＳ Ｐゴシック"/>
              <a:cs typeface="Calibri" pitchFamily="34" charset="0"/>
            </a:endParaRPr>
          </a:p>
        </p:txBody>
      </p:sp>
      <p:sp>
        <p:nvSpPr>
          <p:cNvPr id="10" name="正方形/長方形 9"/>
          <p:cNvSpPr/>
          <p:nvPr/>
        </p:nvSpPr>
        <p:spPr>
          <a:xfrm>
            <a:off x="5814319" y="3141663"/>
            <a:ext cx="1989137" cy="425450"/>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DirectFB QGLScreen</a:t>
            </a:r>
          </a:p>
        </p:txBody>
      </p:sp>
      <p:sp>
        <p:nvSpPr>
          <p:cNvPr id="11" name="正方形/長方形 10"/>
          <p:cNvSpPr/>
          <p:nvPr/>
        </p:nvSpPr>
        <p:spPr>
          <a:xfrm>
            <a:off x="3187006" y="3141663"/>
            <a:ext cx="1987550" cy="425450"/>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DirectFB Paint Engine</a:t>
            </a:r>
          </a:p>
        </p:txBody>
      </p:sp>
      <p:sp>
        <p:nvSpPr>
          <p:cNvPr id="12" name="正方形/長方形 11"/>
          <p:cNvSpPr/>
          <p:nvPr/>
        </p:nvSpPr>
        <p:spPr>
          <a:xfrm>
            <a:off x="3185419" y="1858963"/>
            <a:ext cx="1989137" cy="4286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Regular Widgets +</a:t>
            </a:r>
          </a:p>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QGL/GLWidgets</a:t>
            </a:r>
          </a:p>
        </p:txBody>
      </p:sp>
      <p:cxnSp>
        <p:nvCxnSpPr>
          <p:cNvPr id="13" name="直線矢印コネクタ 12"/>
          <p:cNvCxnSpPr>
            <a:stCxn id="11" idx="2"/>
          </p:cNvCxnSpPr>
          <p:nvPr/>
        </p:nvCxnSpPr>
        <p:spPr>
          <a:xfrm rot="5400000">
            <a:off x="4000600" y="3745707"/>
            <a:ext cx="358775" cy="1587"/>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14" name="正方形/長方形 13"/>
          <p:cNvSpPr/>
          <p:nvPr/>
        </p:nvSpPr>
        <p:spPr>
          <a:xfrm>
            <a:off x="3172285" y="950746"/>
            <a:ext cx="1990725" cy="441325"/>
          </a:xfrm>
          <a:prstGeom prst="rect">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solidFill>
              <a:sysClr val="windowText" lastClr="000000">
                <a:shade val="95000"/>
                <a:satMod val="105000"/>
              </a:sys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Qt Application</a:t>
            </a:r>
            <a:endParaRPr lang="ja-JP" altLang="en-US" sz="1400" kern="0" dirty="0">
              <a:solidFill>
                <a:sysClr val="windowText" lastClr="000000"/>
              </a:solidFill>
              <a:latin typeface="Calibri" pitchFamily="34" charset="0"/>
              <a:ea typeface="ＭＳ Ｐゴシック"/>
              <a:cs typeface="Calibri" pitchFamily="34" charset="0"/>
            </a:endParaRPr>
          </a:p>
        </p:txBody>
      </p:sp>
      <p:cxnSp>
        <p:nvCxnSpPr>
          <p:cNvPr id="15" name="直線矢印コネクタ 14"/>
          <p:cNvCxnSpPr>
            <a:stCxn id="14" idx="2"/>
            <a:endCxn id="12" idx="0"/>
          </p:cNvCxnSpPr>
          <p:nvPr/>
        </p:nvCxnSpPr>
        <p:spPr>
          <a:xfrm>
            <a:off x="4167648" y="1392071"/>
            <a:ext cx="12340" cy="466892"/>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16" name="直線矢印コネクタ 15"/>
          <p:cNvCxnSpPr>
            <a:stCxn id="12" idx="2"/>
            <a:endCxn id="11" idx="0"/>
          </p:cNvCxnSpPr>
          <p:nvPr/>
        </p:nvCxnSpPr>
        <p:spPr>
          <a:xfrm rot="16200000" flipH="1">
            <a:off x="3753743" y="2714626"/>
            <a:ext cx="854075"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17" name="正方形/長方形 16"/>
          <p:cNvSpPr/>
          <p:nvPr/>
        </p:nvSpPr>
        <p:spPr>
          <a:xfrm>
            <a:off x="816869" y="2287588"/>
            <a:ext cx="1893887" cy="406400"/>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QRaseterPaintEngine</a:t>
            </a:r>
          </a:p>
        </p:txBody>
      </p:sp>
      <p:sp>
        <p:nvSpPr>
          <p:cNvPr id="18" name="正方形/長方形 17"/>
          <p:cNvSpPr/>
          <p:nvPr/>
        </p:nvSpPr>
        <p:spPr>
          <a:xfrm>
            <a:off x="816869" y="5399088"/>
            <a:ext cx="4764087" cy="411162"/>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Window Surface (=DirectFB Surface)</a:t>
            </a:r>
          </a:p>
        </p:txBody>
      </p:sp>
      <p:sp>
        <p:nvSpPr>
          <p:cNvPr id="19" name="正方形/長方形 18"/>
          <p:cNvSpPr/>
          <p:nvPr/>
        </p:nvSpPr>
        <p:spPr>
          <a:xfrm>
            <a:off x="3225106" y="3925888"/>
            <a:ext cx="4578350" cy="427037"/>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DirectFB w/ IDirectFBGL Support</a:t>
            </a:r>
          </a:p>
        </p:txBody>
      </p:sp>
      <p:cxnSp>
        <p:nvCxnSpPr>
          <p:cNvPr id="20" name="カギ線コネクタ 58"/>
          <p:cNvCxnSpPr>
            <a:stCxn id="11" idx="1"/>
            <a:endCxn id="17" idx="0"/>
          </p:cNvCxnSpPr>
          <p:nvPr/>
        </p:nvCxnSpPr>
        <p:spPr>
          <a:xfrm rot="10800000">
            <a:off x="1764606" y="2287588"/>
            <a:ext cx="1422400" cy="1066800"/>
          </a:xfrm>
          <a:prstGeom prst="bentConnector4">
            <a:avLst>
              <a:gd name="adj1" fmla="val 16709"/>
              <a:gd name="adj2" fmla="val 121415"/>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21" name="正方形/長方形 20"/>
          <p:cNvSpPr/>
          <p:nvPr/>
        </p:nvSpPr>
        <p:spPr>
          <a:xfrm>
            <a:off x="3225106" y="4630738"/>
            <a:ext cx="4578350" cy="425450"/>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DirectFB Graphics Driver</a:t>
            </a:r>
          </a:p>
        </p:txBody>
      </p:sp>
      <p:cxnSp>
        <p:nvCxnSpPr>
          <p:cNvPr id="22" name="直線矢印コネクタ 21"/>
          <p:cNvCxnSpPr/>
          <p:nvPr/>
        </p:nvCxnSpPr>
        <p:spPr>
          <a:xfrm rot="16200000" flipH="1">
            <a:off x="4043462" y="4488657"/>
            <a:ext cx="277813" cy="635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23" name="直線矢印コネクタ 22"/>
          <p:cNvCxnSpPr/>
          <p:nvPr/>
        </p:nvCxnSpPr>
        <p:spPr>
          <a:xfrm rot="5400000">
            <a:off x="4016475" y="5228431"/>
            <a:ext cx="342900" cy="1588"/>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24" name="直線矢印コネクタ 23"/>
          <p:cNvCxnSpPr>
            <a:stCxn id="17" idx="2"/>
          </p:cNvCxnSpPr>
          <p:nvPr/>
        </p:nvCxnSpPr>
        <p:spPr>
          <a:xfrm rot="16200000" flipH="1">
            <a:off x="412056" y="4046538"/>
            <a:ext cx="2705100" cy="0"/>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25" name="直線矢印コネクタ 24"/>
          <p:cNvCxnSpPr>
            <a:stCxn id="10" idx="2"/>
          </p:cNvCxnSpPr>
          <p:nvPr/>
        </p:nvCxnSpPr>
        <p:spPr>
          <a:xfrm rot="5400000">
            <a:off x="6613625" y="3763169"/>
            <a:ext cx="390525" cy="1587"/>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26" name="直線矢印コネクタ 25"/>
          <p:cNvCxnSpPr/>
          <p:nvPr/>
        </p:nvCxnSpPr>
        <p:spPr>
          <a:xfrm rot="5400000">
            <a:off x="6667600" y="4490244"/>
            <a:ext cx="277813" cy="3175"/>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27" name="正方形/長方形 26"/>
          <p:cNvSpPr/>
          <p:nvPr/>
        </p:nvSpPr>
        <p:spPr>
          <a:xfrm>
            <a:off x="6323906" y="5527675"/>
            <a:ext cx="1411288" cy="409575"/>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Frame Buffer</a:t>
            </a:r>
          </a:p>
        </p:txBody>
      </p:sp>
      <p:sp>
        <p:nvSpPr>
          <p:cNvPr id="28" name="正方形/長方形 27"/>
          <p:cNvSpPr/>
          <p:nvPr/>
        </p:nvSpPr>
        <p:spPr>
          <a:xfrm>
            <a:off x="6257231" y="5465763"/>
            <a:ext cx="1409700" cy="411162"/>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Frame Buffer</a:t>
            </a:r>
          </a:p>
        </p:txBody>
      </p:sp>
      <p:sp>
        <p:nvSpPr>
          <p:cNvPr id="29" name="正方形/長方形 28"/>
          <p:cNvSpPr/>
          <p:nvPr/>
        </p:nvSpPr>
        <p:spPr>
          <a:xfrm>
            <a:off x="6181031" y="5400675"/>
            <a:ext cx="1409700" cy="409575"/>
          </a:xfrm>
          <a:prstGeom prst="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Frame Buffer</a:t>
            </a:r>
          </a:p>
        </p:txBody>
      </p:sp>
      <p:cxnSp>
        <p:nvCxnSpPr>
          <p:cNvPr id="30" name="直線矢印コネクタ 29"/>
          <p:cNvCxnSpPr/>
          <p:nvPr/>
        </p:nvCxnSpPr>
        <p:spPr>
          <a:xfrm rot="5400000">
            <a:off x="6639025" y="5226844"/>
            <a:ext cx="342900" cy="1588"/>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32" name="テキスト ボックス 31"/>
          <p:cNvSpPr txBox="1"/>
          <p:nvPr/>
        </p:nvSpPr>
        <p:spPr>
          <a:xfrm>
            <a:off x="4223644" y="3705225"/>
            <a:ext cx="1827212" cy="253916"/>
          </a:xfrm>
          <a:prstGeom prst="rect">
            <a:avLst/>
          </a:prstGeom>
          <a:noFill/>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0" u="none" strike="noStrike" kern="0" cap="none" spc="0" normalizeH="0" baseline="0" noProof="0" dirty="0" err="1" smtClean="0">
                <a:ln>
                  <a:noFill/>
                </a:ln>
                <a:solidFill>
                  <a:sysClr val="windowText" lastClr="000000"/>
                </a:solidFill>
                <a:effectLst/>
                <a:uLnTx/>
                <a:uFillTx/>
                <a:latin typeface="Calibri" pitchFamily="34" charset="0"/>
                <a:cs typeface="Calibri" pitchFamily="34" charset="0"/>
              </a:rPr>
              <a:t>DirectFB</a:t>
            </a:r>
            <a:r>
              <a:rPr lang="ja-JP" altLang="en-US" sz="1050" kern="0" dirty="0">
                <a:solidFill>
                  <a:sysClr val="windowText" lastClr="000000"/>
                </a:solidFill>
                <a:latin typeface="Calibri" pitchFamily="34" charset="0"/>
                <a:cs typeface="Calibri" pitchFamily="34" charset="0"/>
              </a:rPr>
              <a:t> </a:t>
            </a:r>
            <a:r>
              <a:rPr lang="en-US" altLang="ja-JP" sz="1050" kern="0" dirty="0" smtClean="0">
                <a:solidFill>
                  <a:sysClr val="windowText" lastClr="000000"/>
                </a:solidFill>
                <a:latin typeface="Calibri" pitchFamily="34" charset="0"/>
                <a:cs typeface="Calibri" pitchFamily="34" charset="0"/>
              </a:rPr>
              <a:t>supported draw</a:t>
            </a:r>
            <a:endParaRPr kumimoji="0" lang="ja-JP" altLang="en-US"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33" name="正方形/長方形 32"/>
          <p:cNvSpPr/>
          <p:nvPr/>
        </p:nvSpPr>
        <p:spPr>
          <a:xfrm>
            <a:off x="5814319" y="1858963"/>
            <a:ext cx="1989137" cy="42862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0" lang="en-US" altLang="ja-JP" sz="1400" kern="0" dirty="0">
                <a:solidFill>
                  <a:sysClr val="windowText" lastClr="000000"/>
                </a:solidFill>
                <a:latin typeface="Calibri" pitchFamily="34" charset="0"/>
                <a:ea typeface="ＭＳ Ｐゴシック"/>
                <a:cs typeface="Calibri" pitchFamily="34" charset="0"/>
              </a:rPr>
              <a:t>QWS Server</a:t>
            </a:r>
          </a:p>
        </p:txBody>
      </p:sp>
      <p:cxnSp>
        <p:nvCxnSpPr>
          <p:cNvPr id="34" name="直線矢印コネクタ 33"/>
          <p:cNvCxnSpPr/>
          <p:nvPr/>
        </p:nvCxnSpPr>
        <p:spPr>
          <a:xfrm rot="5400000">
            <a:off x="6719987" y="2713832"/>
            <a:ext cx="854075" cy="1588"/>
          </a:xfrm>
          <a:prstGeom prst="straightConnector1">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cxnSp>
        <p:nvCxnSpPr>
          <p:cNvPr id="36" name="カギ線コネクタ 58"/>
          <p:cNvCxnSpPr>
            <a:stCxn id="12" idx="2"/>
            <a:endCxn id="10" idx="0"/>
          </p:cNvCxnSpPr>
          <p:nvPr/>
        </p:nvCxnSpPr>
        <p:spPr>
          <a:xfrm rot="16200000" flipH="1">
            <a:off x="5067400" y="1400969"/>
            <a:ext cx="854075" cy="2627313"/>
          </a:xfrm>
          <a:prstGeom prst="bentConnector3">
            <a:avLst>
              <a:gd name="adj1" fmla="val 50000"/>
            </a:avLst>
          </a:prstGeom>
          <a:noFill/>
          <a:ln w="38100" cap="flat" cmpd="sng" algn="ctr">
            <a:solidFill>
              <a:sysClr val="windowText" lastClr="000000"/>
            </a:solidFill>
            <a:prstDash val="solid"/>
            <a:tailEnd type="arrow"/>
          </a:ln>
          <a:effectLst>
            <a:outerShdw blurRad="40000" dist="23000" dir="5400000" rotWithShape="0">
              <a:srgbClr val="000000">
                <a:alpha val="35000"/>
              </a:srgbClr>
            </a:outerShdw>
          </a:effectLst>
        </p:spPr>
      </p:cxnSp>
      <p:sp>
        <p:nvSpPr>
          <p:cNvPr id="37" name="テキスト ボックス 36"/>
          <p:cNvSpPr txBox="1"/>
          <p:nvPr/>
        </p:nvSpPr>
        <p:spPr>
          <a:xfrm>
            <a:off x="7155756" y="2263775"/>
            <a:ext cx="1651000" cy="254000"/>
          </a:xfrm>
          <a:prstGeom prst="rect">
            <a:avLst/>
          </a:prstGeom>
          <a:noFill/>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rPr>
              <a:t>Window Surface </a:t>
            </a:r>
            <a:r>
              <a:rPr lang="en-US" altLang="ja-JP" sz="1050" kern="0" dirty="0" smtClean="0">
                <a:solidFill>
                  <a:sysClr val="windowText" lastClr="000000"/>
                </a:solidFill>
                <a:latin typeface="Calibri" pitchFamily="34" charset="0"/>
                <a:cs typeface="Calibri" pitchFamily="34" charset="0"/>
              </a:rPr>
              <a:t>mixture</a:t>
            </a:r>
            <a:endParaRPr kumimoji="0" lang="ja-JP" altLang="en-US"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38" name="テキスト ボックス 37"/>
          <p:cNvSpPr txBox="1"/>
          <p:nvPr/>
        </p:nvSpPr>
        <p:spPr>
          <a:xfrm>
            <a:off x="5292031" y="2439988"/>
            <a:ext cx="1558440" cy="25391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Allocate</a:t>
            </a:r>
            <a:r>
              <a:rPr kumimoji="0" lang="en-US" altLang="ja-JP" sz="1050" b="0" i="0" u="none" strike="noStrike" kern="0" cap="none" spc="0" normalizeH="0" noProof="0" dirty="0" smtClean="0">
                <a:ln>
                  <a:noFill/>
                </a:ln>
                <a:solidFill>
                  <a:sysClr val="windowText" lastClr="000000"/>
                </a:solidFill>
                <a:effectLst/>
                <a:uLnTx/>
                <a:uFillTx/>
                <a:latin typeface="Calibri" pitchFamily="34" charset="0"/>
                <a:cs typeface="Calibri" pitchFamily="34" charset="0"/>
              </a:rPr>
              <a:t> </a:t>
            </a:r>
            <a:r>
              <a:rPr kumimoji="0" lang="en-US" altLang="ja-JP" sz="1050" b="0" i="0" u="none" strike="noStrike" kern="0" cap="none" spc="0" normalizeH="0" baseline="0" noProof="0" dirty="0" smtClean="0">
                <a:ln>
                  <a:noFill/>
                </a:ln>
                <a:solidFill>
                  <a:sysClr val="windowText" lastClr="000000"/>
                </a:solidFill>
                <a:effectLst/>
                <a:uLnTx/>
                <a:uFillTx/>
                <a:latin typeface="Calibri" pitchFamily="34" charset="0"/>
                <a:cs typeface="Calibri" pitchFamily="34" charset="0"/>
              </a:rPr>
              <a:t>Window Surface</a:t>
            </a:r>
            <a:endParaRPr kumimoji="0" lang="ja-JP" altLang="en-US"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39" name="テキスト ボックス 38"/>
          <p:cNvSpPr txBox="1"/>
          <p:nvPr/>
        </p:nvSpPr>
        <p:spPr>
          <a:xfrm>
            <a:off x="4188719" y="2817813"/>
            <a:ext cx="639919" cy="25391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ja-JP" sz="1050" kern="0" dirty="0" smtClean="0">
                <a:solidFill>
                  <a:sysClr val="windowText" lastClr="000000"/>
                </a:solidFill>
                <a:latin typeface="Calibri" pitchFamily="34" charset="0"/>
                <a:cs typeface="Calibri" pitchFamily="34" charset="0"/>
              </a:rPr>
              <a:t>Drawing</a:t>
            </a:r>
            <a:endParaRPr kumimoji="0" lang="ja-JP" altLang="en-US"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
        <p:nvSpPr>
          <p:cNvPr id="41" name="テキスト ボックス 40"/>
          <p:cNvSpPr txBox="1"/>
          <p:nvPr/>
        </p:nvSpPr>
        <p:spPr>
          <a:xfrm>
            <a:off x="467544" y="3717032"/>
            <a:ext cx="1827212" cy="253916"/>
          </a:xfrm>
          <a:prstGeom prst="rect">
            <a:avLst/>
          </a:prstGeom>
          <a:noFill/>
        </p:spPr>
        <p:txBody>
          <a:bodyPr>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0" u="none" strike="noStrike" kern="0" cap="none" spc="0" normalizeH="0" baseline="0" noProof="0" dirty="0" err="1" smtClean="0">
                <a:ln>
                  <a:noFill/>
                </a:ln>
                <a:solidFill>
                  <a:sysClr val="windowText" lastClr="000000"/>
                </a:solidFill>
                <a:effectLst/>
                <a:uLnTx/>
                <a:uFillTx/>
                <a:latin typeface="Calibri" pitchFamily="34" charset="0"/>
                <a:cs typeface="Calibri" pitchFamily="34" charset="0"/>
              </a:rPr>
              <a:t>DirectFB</a:t>
            </a:r>
            <a:r>
              <a:rPr lang="ja-JP" altLang="en-US" sz="1050" kern="0" dirty="0">
                <a:solidFill>
                  <a:sysClr val="windowText" lastClr="000000"/>
                </a:solidFill>
                <a:latin typeface="Calibri" pitchFamily="34" charset="0"/>
                <a:cs typeface="Calibri" pitchFamily="34" charset="0"/>
              </a:rPr>
              <a:t> </a:t>
            </a:r>
            <a:r>
              <a:rPr lang="en-US" altLang="ja-JP" sz="1050" kern="0" dirty="0" smtClean="0">
                <a:solidFill>
                  <a:sysClr val="windowText" lastClr="000000"/>
                </a:solidFill>
                <a:latin typeface="Calibri" pitchFamily="34" charset="0"/>
                <a:cs typeface="Calibri" pitchFamily="34" charset="0"/>
              </a:rPr>
              <a:t>non-supported draw</a:t>
            </a:r>
            <a:endParaRPr kumimoji="0" lang="ja-JP" altLang="en-US" sz="1050" b="0" i="0" u="none" strike="noStrike" kern="0" cap="none" spc="0" normalizeH="0" baseline="0" noProof="0" dirty="0">
              <a:ln>
                <a:noFill/>
              </a:ln>
              <a:solidFill>
                <a:sysClr val="windowText" lastClr="000000"/>
              </a:solidFill>
              <a:effectLst/>
              <a:uLnTx/>
              <a:uFillTx/>
              <a:latin typeface="Calibri" pitchFamily="34" charset="0"/>
              <a:cs typeface="Calibri" pitchFamily="34" charset="0"/>
            </a:endParaRPr>
          </a:p>
        </p:txBody>
      </p:sp>
    </p:spTree>
    <p:extLst>
      <p:ext uri="{BB962C8B-B14F-4D97-AF65-F5344CB8AC3E}">
        <p14:creationId xmlns:p14="http://schemas.microsoft.com/office/powerpoint/2010/main" val="28071486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Renesas </a:t>
            </a:r>
            <a:r>
              <a:rPr kumimoji="1" lang="en-US" altLang="ja-JP" dirty="0" err="1" smtClean="0"/>
              <a:t>Qt</a:t>
            </a:r>
            <a:r>
              <a:rPr kumimoji="1" lang="ja-JP" altLang="en-US" dirty="0" smtClean="0"/>
              <a:t> </a:t>
            </a:r>
            <a:r>
              <a:rPr kumimoji="1" lang="en-US" altLang="ja-JP" dirty="0" smtClean="0"/>
              <a:t>+</a:t>
            </a:r>
            <a:r>
              <a:rPr kumimoji="1" lang="ja-JP" altLang="en-US" dirty="0" smtClean="0"/>
              <a:t> </a:t>
            </a:r>
            <a:r>
              <a:rPr kumimoji="1" lang="en-US" altLang="ja-JP" dirty="0" smtClean="0"/>
              <a:t>SGX integration architecture</a:t>
            </a:r>
            <a:endParaRPr kumimoji="1" lang="ja-JP" altLang="en-US" dirty="0"/>
          </a:p>
        </p:txBody>
      </p:sp>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pPr/>
              <a:t>23</a:t>
            </a:fld>
            <a:endParaRPr lang="en-US" altLang="ja-JP"/>
          </a:p>
        </p:txBody>
      </p:sp>
      <p:pic>
        <p:nvPicPr>
          <p:cNvPr id="4" name="Picture 2"/>
          <p:cNvPicPr>
            <a:picLocks noChangeAspect="1" noChangeArrowheads="1"/>
          </p:cNvPicPr>
          <p:nvPr/>
        </p:nvPicPr>
        <p:blipFill>
          <a:blip r:embed="rId2" cstate="print"/>
          <a:srcRect/>
          <a:stretch>
            <a:fillRect/>
          </a:stretch>
        </p:blipFill>
        <p:spPr bwMode="auto">
          <a:xfrm>
            <a:off x="658813" y="1190625"/>
            <a:ext cx="8589962" cy="4902200"/>
          </a:xfrm>
          <a:prstGeom prst="rect">
            <a:avLst/>
          </a:prstGeom>
          <a:noFill/>
          <a:ln w="9525">
            <a:noFill/>
            <a:miter lim="800000"/>
            <a:headEnd/>
            <a:tailEnd/>
          </a:ln>
        </p:spPr>
      </p:pic>
    </p:spTree>
    <p:extLst>
      <p:ext uri="{BB962C8B-B14F-4D97-AF65-F5344CB8AC3E}">
        <p14:creationId xmlns:p14="http://schemas.microsoft.com/office/powerpoint/2010/main" val="39808521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pPr/>
              <a:t>24</a:t>
            </a:fld>
            <a:endParaRPr lang="en-US" altLang="ja-JP"/>
          </a:p>
        </p:txBody>
      </p:sp>
      <p:grpSp>
        <p:nvGrpSpPr>
          <p:cNvPr id="4" name="グループ化 153"/>
          <p:cNvGrpSpPr>
            <a:grpSpLocks/>
          </p:cNvGrpSpPr>
          <p:nvPr/>
        </p:nvGrpSpPr>
        <p:grpSpPr bwMode="auto">
          <a:xfrm>
            <a:off x="704850" y="1196975"/>
            <a:ext cx="8547100" cy="4784725"/>
            <a:chOff x="457200" y="1387861"/>
            <a:chExt cx="8547847" cy="4784654"/>
          </a:xfrm>
        </p:grpSpPr>
        <p:sp>
          <p:nvSpPr>
            <p:cNvPr id="5" name="正方形/長方形 4"/>
            <p:cNvSpPr/>
            <p:nvPr/>
          </p:nvSpPr>
          <p:spPr>
            <a:xfrm>
              <a:off x="488953" y="4773949"/>
              <a:ext cx="711262"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GUI</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Layer</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6" name="直線コネクタ 5"/>
            <p:cNvCxnSpPr/>
            <p:nvPr/>
          </p:nvCxnSpPr>
          <p:spPr>
            <a:xfrm flipV="1">
              <a:off x="457200" y="3911949"/>
              <a:ext cx="8230319" cy="17463"/>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cxnSp>
          <p:nvCxnSpPr>
            <p:cNvPr id="7" name="直線コネクタ 6"/>
            <p:cNvCxnSpPr/>
            <p:nvPr/>
          </p:nvCxnSpPr>
          <p:spPr>
            <a:xfrm flipV="1">
              <a:off x="457200" y="1956178"/>
              <a:ext cx="8230319" cy="15875"/>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sp>
          <p:nvSpPr>
            <p:cNvPr id="8" name="正方形/長方形 7"/>
            <p:cNvSpPr/>
            <p:nvPr/>
          </p:nvSpPr>
          <p:spPr>
            <a:xfrm>
              <a:off x="511180" y="4073871"/>
              <a:ext cx="660458" cy="363533"/>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SGX</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9" name="正方形/長方形 8"/>
            <p:cNvSpPr/>
            <p:nvPr/>
          </p:nvSpPr>
          <p:spPr>
            <a:xfrm>
              <a:off x="5748800" y="4029422"/>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VIN</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10" name="正方形/長方形 9"/>
            <p:cNvSpPr/>
            <p:nvPr/>
          </p:nvSpPr>
          <p:spPr>
            <a:xfrm>
              <a:off x="2046427" y="4065934"/>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DU</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11" name="正方形/長方形 10"/>
            <p:cNvSpPr/>
            <p:nvPr/>
          </p:nvSpPr>
          <p:spPr>
            <a:xfrm>
              <a:off x="5748800" y="3375382"/>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V4L2</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12" name="正方形/長方形 11"/>
            <p:cNvSpPr/>
            <p:nvPr/>
          </p:nvSpPr>
          <p:spPr>
            <a:xfrm>
              <a:off x="517530" y="2759441"/>
              <a:ext cx="2240159" cy="433382"/>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DirectFB</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13" name="正方形/長方形 12"/>
            <p:cNvSpPr/>
            <p:nvPr/>
          </p:nvSpPr>
          <p:spPr>
            <a:xfrm>
              <a:off x="6612476" y="3365857"/>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OMX/IL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for Video</a:t>
              </a:r>
            </a:p>
          </p:txBody>
        </p:sp>
        <p:sp>
          <p:nvSpPr>
            <p:cNvPr id="14" name="正方形/長方形 13"/>
            <p:cNvSpPr/>
            <p:nvPr/>
          </p:nvSpPr>
          <p:spPr>
            <a:xfrm>
              <a:off x="6612476" y="4021485"/>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VPU</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15" name="直線矢印コネクタ 14"/>
            <p:cNvCxnSpPr>
              <a:stCxn id="13" idx="2"/>
              <a:endCxn id="14" idx="0"/>
            </p:cNvCxnSpPr>
            <p:nvPr/>
          </p:nvCxnSpPr>
          <p:spPr>
            <a:xfrm>
              <a:off x="6968107" y="3784950"/>
              <a:ext cx="0" cy="2365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6" name="直線矢印コネクタ 15"/>
            <p:cNvCxnSpPr>
              <a:stCxn id="11" idx="2"/>
              <a:endCxn id="9" idx="0"/>
            </p:cNvCxnSpPr>
            <p:nvPr/>
          </p:nvCxnSpPr>
          <p:spPr>
            <a:xfrm>
              <a:off x="6104432" y="3794475"/>
              <a:ext cx="0" cy="234947"/>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7" name="正方形/長方形 16"/>
            <p:cNvSpPr/>
            <p:nvPr/>
          </p:nvSpPr>
          <p:spPr>
            <a:xfrm>
              <a:off x="561984" y="1387861"/>
              <a:ext cx="7571450" cy="441318"/>
            </a:xfrm>
            <a:prstGeom prst="rect">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solidFill>
                <a:sysClr val="windowText" lastClr="000000">
                  <a:shade val="95000"/>
                  <a:satMod val="105000"/>
                </a:sys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dirty="0">
                  <a:ln>
                    <a:noFill/>
                  </a:ln>
                  <a:solidFill>
                    <a:sysClr val="windowText" lastClr="000000"/>
                  </a:solidFill>
                  <a:effectLst/>
                  <a:uLnTx/>
                  <a:uFillTx/>
                  <a:latin typeface="Calibri"/>
                  <a:ea typeface="ＭＳ Ｐゴシック"/>
                </a:rPr>
                <a:t>Java VM</a:t>
              </a:r>
              <a:endParaRPr kumimoji="0" lang="ja-JP" altLang="en-US" sz="12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18" name="直線矢印コネクタ 17"/>
            <p:cNvCxnSpPr>
              <a:endCxn id="25" idx="0"/>
            </p:cNvCxnSpPr>
            <p:nvPr/>
          </p:nvCxnSpPr>
          <p:spPr>
            <a:xfrm flipH="1">
              <a:off x="6104432" y="2548307"/>
              <a:ext cx="9526" cy="225422"/>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9" name="直線矢印コネクタ 18"/>
            <p:cNvCxnSpPr/>
            <p:nvPr/>
          </p:nvCxnSpPr>
          <p:spPr>
            <a:xfrm>
              <a:off x="1638403" y="1829179"/>
              <a:ext cx="0" cy="269871"/>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20" name="テキスト ボックス 19"/>
            <p:cNvSpPr txBox="1"/>
            <p:nvPr/>
          </p:nvSpPr>
          <p:spPr>
            <a:xfrm>
              <a:off x="8133434" y="1540259"/>
              <a:ext cx="835098" cy="415919"/>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1" u="none" strike="noStrike" kern="0" cap="none" spc="0" normalizeH="0" baseline="0" noProof="0" dirty="0">
                  <a:ln>
                    <a:noFill/>
                  </a:ln>
                  <a:solidFill>
                    <a:sysClr val="windowText" lastClr="000000"/>
                  </a:solidFill>
                  <a:effectLst/>
                  <a:uLnTx/>
                  <a:uFillTx/>
                </a:rPr>
                <a:t>Application</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1" u="none" strike="noStrike" kern="0" cap="none" spc="0" normalizeH="0" baseline="0" noProof="0" dirty="0">
                  <a:ln>
                    <a:noFill/>
                  </a:ln>
                  <a:solidFill>
                    <a:sysClr val="windowText" lastClr="000000"/>
                  </a:solidFill>
                  <a:effectLst/>
                  <a:uLnTx/>
                  <a:uFillTx/>
                </a:rPr>
                <a:t> Layer</a:t>
              </a:r>
              <a:endParaRPr kumimoji="0" lang="ja-JP" altLang="en-US" sz="1050" b="0" i="1" u="none" strike="noStrike" kern="0" cap="none" spc="0" normalizeH="0" baseline="0" noProof="0" dirty="0">
                <a:ln>
                  <a:noFill/>
                </a:ln>
                <a:solidFill>
                  <a:sysClr val="windowText" lastClr="000000"/>
                </a:solidFill>
                <a:effectLst/>
                <a:uLnTx/>
                <a:uFillTx/>
              </a:endParaRPr>
            </a:p>
          </p:txBody>
        </p:sp>
        <p:sp>
          <p:nvSpPr>
            <p:cNvPr id="21" name="テキスト ボックス 20"/>
            <p:cNvSpPr txBox="1"/>
            <p:nvPr/>
          </p:nvSpPr>
          <p:spPr>
            <a:xfrm>
              <a:off x="8133434" y="1968877"/>
              <a:ext cx="871613" cy="261934"/>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1" u="none" strike="noStrike" kern="0" cap="none" spc="0" normalizeH="0" baseline="0" noProof="0" dirty="0">
                  <a:ln>
                    <a:noFill/>
                  </a:ln>
                  <a:solidFill>
                    <a:sysClr val="windowText" lastClr="000000"/>
                  </a:solidFill>
                  <a:effectLst/>
                  <a:uLnTx/>
                  <a:uFillTx/>
                </a:rPr>
                <a:t>Framework</a:t>
              </a:r>
              <a:endParaRPr kumimoji="0" lang="ja-JP" altLang="en-US" sz="1050" b="0" i="1" u="none" strike="noStrike" kern="0" cap="none" spc="0" normalizeH="0" baseline="0" noProof="0" dirty="0">
                <a:ln>
                  <a:noFill/>
                </a:ln>
                <a:solidFill>
                  <a:sysClr val="windowText" lastClr="000000"/>
                </a:solidFill>
                <a:effectLst/>
                <a:uLnTx/>
                <a:uFillTx/>
              </a:endParaRPr>
            </a:p>
          </p:txBody>
        </p:sp>
        <p:sp>
          <p:nvSpPr>
            <p:cNvPr id="22" name="正方形/長方形 21"/>
            <p:cNvSpPr/>
            <p:nvPr/>
          </p:nvSpPr>
          <p:spPr>
            <a:xfrm>
              <a:off x="4061140" y="2099050"/>
              <a:ext cx="4072294" cy="434969"/>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Gstreamer</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23" name="正方形/長方形 22"/>
            <p:cNvSpPr/>
            <p:nvPr/>
          </p:nvSpPr>
          <p:spPr>
            <a:xfrm>
              <a:off x="6612476" y="2749916"/>
              <a:ext cx="1520958"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gst-omx</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24" name="直線矢印コネクタ 23"/>
            <p:cNvCxnSpPr>
              <a:endCxn id="23" idx="0"/>
            </p:cNvCxnSpPr>
            <p:nvPr/>
          </p:nvCxnSpPr>
          <p:spPr>
            <a:xfrm>
              <a:off x="7372954" y="2548307"/>
              <a:ext cx="0" cy="20160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25" name="正方形/長方形 24"/>
            <p:cNvSpPr/>
            <p:nvPr/>
          </p:nvSpPr>
          <p:spPr>
            <a:xfrm>
              <a:off x="5748800" y="2773728"/>
              <a:ext cx="711262"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gst-v4l2</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26" name="直線矢印コネクタ 25"/>
            <p:cNvCxnSpPr>
              <a:stCxn id="25" idx="2"/>
              <a:endCxn id="11" idx="0"/>
            </p:cNvCxnSpPr>
            <p:nvPr/>
          </p:nvCxnSpPr>
          <p:spPr>
            <a:xfrm>
              <a:off x="6104432" y="3192822"/>
              <a:ext cx="0" cy="18255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27" name="直線矢印コネクタ 26"/>
            <p:cNvCxnSpPr>
              <a:endCxn id="13" idx="0"/>
            </p:cNvCxnSpPr>
            <p:nvPr/>
          </p:nvCxnSpPr>
          <p:spPr>
            <a:xfrm flipH="1">
              <a:off x="6968107" y="3192822"/>
              <a:ext cx="0" cy="1730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28" name="正方形/長方形 27"/>
            <p:cNvSpPr/>
            <p:nvPr/>
          </p:nvSpPr>
          <p:spPr>
            <a:xfrm>
              <a:off x="517530" y="3448405"/>
              <a:ext cx="654107"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OpenGL/ES</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29" name="正方形/長方形 28"/>
            <p:cNvSpPr/>
            <p:nvPr/>
          </p:nvSpPr>
          <p:spPr>
            <a:xfrm>
              <a:off x="2046427" y="3448405"/>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DFB</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gfxdriver</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30" name="正方形/長方形 29"/>
            <p:cNvSpPr/>
            <p:nvPr/>
          </p:nvSpPr>
          <p:spPr>
            <a:xfrm>
              <a:off x="4061140" y="2759441"/>
              <a:ext cx="711262"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dfbvideo</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sink</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31" name="直線矢印コネクタ 30"/>
            <p:cNvCxnSpPr>
              <a:endCxn id="30" idx="0"/>
            </p:cNvCxnSpPr>
            <p:nvPr/>
          </p:nvCxnSpPr>
          <p:spPr>
            <a:xfrm flipH="1">
              <a:off x="4416771" y="2548307"/>
              <a:ext cx="0" cy="2111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32" name="直線矢印コネクタ 31"/>
            <p:cNvCxnSpPr>
              <a:stCxn id="30" idx="1"/>
              <a:endCxn id="12" idx="3"/>
            </p:cNvCxnSpPr>
            <p:nvPr/>
          </p:nvCxnSpPr>
          <p:spPr>
            <a:xfrm flipH="1">
              <a:off x="2757689" y="2975337"/>
              <a:ext cx="1303451" cy="0"/>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33" name="直線矢印コネクタ 32"/>
            <p:cNvCxnSpPr>
              <a:stCxn id="75" idx="2"/>
              <a:endCxn id="12" idx="0"/>
            </p:cNvCxnSpPr>
            <p:nvPr/>
          </p:nvCxnSpPr>
          <p:spPr>
            <a:xfrm>
              <a:off x="1638403" y="2583231"/>
              <a:ext cx="0" cy="17620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34" name="直線矢印コネクタ 33"/>
            <p:cNvCxnSpPr>
              <a:endCxn id="28" idx="0"/>
            </p:cNvCxnSpPr>
            <p:nvPr/>
          </p:nvCxnSpPr>
          <p:spPr>
            <a:xfrm>
              <a:off x="844584" y="3192822"/>
              <a:ext cx="0" cy="255583"/>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35" name="直線矢印コネクタ 34"/>
            <p:cNvCxnSpPr>
              <a:stCxn id="28" idx="2"/>
              <a:endCxn id="8" idx="0"/>
            </p:cNvCxnSpPr>
            <p:nvPr/>
          </p:nvCxnSpPr>
          <p:spPr>
            <a:xfrm flipH="1">
              <a:off x="841409" y="3867499"/>
              <a:ext cx="3175" cy="206372"/>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36" name="直線矢印コネクタ 35"/>
            <p:cNvCxnSpPr>
              <a:endCxn id="29" idx="0"/>
            </p:cNvCxnSpPr>
            <p:nvPr/>
          </p:nvCxnSpPr>
          <p:spPr>
            <a:xfrm>
              <a:off x="2402058" y="3192822"/>
              <a:ext cx="0" cy="255583"/>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37" name="正方形/長方形 36"/>
            <p:cNvSpPr/>
            <p:nvPr/>
          </p:nvSpPr>
          <p:spPr>
            <a:xfrm>
              <a:off x="1430423" y="3448405"/>
              <a:ext cx="415961"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WSEGL</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38" name="直線矢印コネクタ 37"/>
            <p:cNvCxnSpPr>
              <a:stCxn id="12" idx="2"/>
              <a:endCxn id="37" idx="0"/>
            </p:cNvCxnSpPr>
            <p:nvPr/>
          </p:nvCxnSpPr>
          <p:spPr>
            <a:xfrm>
              <a:off x="1638403" y="3192822"/>
              <a:ext cx="0" cy="255583"/>
            </a:xfrm>
            <a:prstGeom prst="straightConnector1">
              <a:avLst/>
            </a:prstGeom>
            <a:noFill/>
            <a:ln w="25400" cap="flat" cmpd="sng" algn="ctr">
              <a:solidFill>
                <a:sysClr val="windowText" lastClr="000000"/>
              </a:solidFill>
              <a:prstDash val="solid"/>
              <a:headEnd type="arrow"/>
              <a:tailEnd type="arrow"/>
            </a:ln>
            <a:effectLst>
              <a:outerShdw blurRad="40000" dist="20000" dir="5400000" rotWithShape="0">
                <a:srgbClr val="000000">
                  <a:alpha val="38000"/>
                </a:srgbClr>
              </a:outerShdw>
            </a:effectLst>
          </p:spPr>
        </p:cxnSp>
        <p:cxnSp>
          <p:nvCxnSpPr>
            <p:cNvPr id="39" name="直線矢印コネクタ 38"/>
            <p:cNvCxnSpPr>
              <a:stCxn id="28" idx="3"/>
              <a:endCxn id="37" idx="1"/>
            </p:cNvCxnSpPr>
            <p:nvPr/>
          </p:nvCxnSpPr>
          <p:spPr>
            <a:xfrm>
              <a:off x="1171637" y="3657952"/>
              <a:ext cx="258786" cy="0"/>
            </a:xfrm>
            <a:prstGeom prst="straightConnector1">
              <a:avLst/>
            </a:prstGeom>
            <a:noFill/>
            <a:ln w="25400" cap="flat" cmpd="sng" algn="ctr">
              <a:solidFill>
                <a:sysClr val="windowText" lastClr="000000"/>
              </a:solidFill>
              <a:prstDash val="solid"/>
              <a:headEnd type="arrow"/>
              <a:tailEnd type="arrow"/>
            </a:ln>
            <a:effectLst>
              <a:outerShdw blurRad="40000" dist="20000" dir="5400000" rotWithShape="0">
                <a:srgbClr val="000000">
                  <a:alpha val="38000"/>
                </a:srgbClr>
              </a:outerShdw>
            </a:effectLst>
          </p:spPr>
        </p:cxnSp>
        <p:cxnSp>
          <p:nvCxnSpPr>
            <p:cNvPr id="40" name="直線矢印コネクタ 39"/>
            <p:cNvCxnSpPr>
              <a:stCxn id="29" idx="2"/>
              <a:endCxn id="10" idx="0"/>
            </p:cNvCxnSpPr>
            <p:nvPr/>
          </p:nvCxnSpPr>
          <p:spPr>
            <a:xfrm>
              <a:off x="2402058" y="3867499"/>
              <a:ext cx="0" cy="198435"/>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41" name="正方形/長方形 40"/>
            <p:cNvSpPr/>
            <p:nvPr/>
          </p:nvSpPr>
          <p:spPr>
            <a:xfrm>
              <a:off x="3032350" y="4065934"/>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LCD</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42" name="正方形/長方形 41"/>
            <p:cNvSpPr/>
            <p:nvPr/>
          </p:nvSpPr>
          <p:spPr>
            <a:xfrm>
              <a:off x="4902588" y="2759441"/>
              <a:ext cx="711262"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gst-plugin-bc</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43" name="直線矢印コネクタ 42"/>
            <p:cNvCxnSpPr>
              <a:endCxn id="42" idx="0"/>
            </p:cNvCxnSpPr>
            <p:nvPr/>
          </p:nvCxnSpPr>
          <p:spPr>
            <a:xfrm>
              <a:off x="5258220" y="2548307"/>
              <a:ext cx="0" cy="2111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44" name="正方形/長方形 43"/>
            <p:cNvSpPr/>
            <p:nvPr/>
          </p:nvSpPr>
          <p:spPr>
            <a:xfrm>
              <a:off x="4902588" y="3370620"/>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bc_cat</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45" name="直線コネクタ 44"/>
            <p:cNvCxnSpPr/>
            <p:nvPr/>
          </p:nvCxnSpPr>
          <p:spPr>
            <a:xfrm flipV="1">
              <a:off x="460375" y="4597738"/>
              <a:ext cx="8228732" cy="15875"/>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cxnSp>
          <p:nvCxnSpPr>
            <p:cNvPr id="46" name="直線矢印コネクタ 45"/>
            <p:cNvCxnSpPr>
              <a:stCxn id="42" idx="2"/>
              <a:endCxn id="44" idx="0"/>
            </p:cNvCxnSpPr>
            <p:nvPr/>
          </p:nvCxnSpPr>
          <p:spPr>
            <a:xfrm>
              <a:off x="5258220" y="3192822"/>
              <a:ext cx="0" cy="177797"/>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47" name="正方形/長方形 46"/>
            <p:cNvSpPr/>
            <p:nvPr/>
          </p:nvSpPr>
          <p:spPr>
            <a:xfrm>
              <a:off x="6620414" y="4783474"/>
              <a:ext cx="711262"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Video</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Layer 2</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48" name="正方形/長方形 47"/>
            <p:cNvSpPr/>
            <p:nvPr/>
          </p:nvSpPr>
          <p:spPr>
            <a:xfrm>
              <a:off x="5751976" y="4783474"/>
              <a:ext cx="711262"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Video</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Layer 1</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49" name="直線矢印コネクタ 48"/>
            <p:cNvCxnSpPr>
              <a:stCxn id="14" idx="2"/>
              <a:endCxn id="47" idx="0"/>
            </p:cNvCxnSpPr>
            <p:nvPr/>
          </p:nvCxnSpPr>
          <p:spPr>
            <a:xfrm>
              <a:off x="6968107" y="4386605"/>
              <a:ext cx="7938" cy="396869"/>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50" name="直線矢印コネクタ 49"/>
            <p:cNvCxnSpPr>
              <a:stCxn id="9" idx="2"/>
              <a:endCxn id="48" idx="0"/>
            </p:cNvCxnSpPr>
            <p:nvPr/>
          </p:nvCxnSpPr>
          <p:spPr>
            <a:xfrm>
              <a:off x="6104432" y="4394541"/>
              <a:ext cx="3175" cy="388932"/>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51" name="直線矢印コネクタ 50"/>
            <p:cNvCxnSpPr>
              <a:endCxn id="22" idx="0"/>
            </p:cNvCxnSpPr>
            <p:nvPr/>
          </p:nvCxnSpPr>
          <p:spPr>
            <a:xfrm>
              <a:off x="6096493" y="1829179"/>
              <a:ext cx="0" cy="269871"/>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52" name="正方形/長方形 51"/>
            <p:cNvSpPr/>
            <p:nvPr/>
          </p:nvSpPr>
          <p:spPr>
            <a:xfrm>
              <a:off x="7422172" y="3365857"/>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OMX/IL</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for Audio</a:t>
              </a:r>
            </a:p>
          </p:txBody>
        </p:sp>
        <p:cxnSp>
          <p:nvCxnSpPr>
            <p:cNvPr id="53" name="直線矢印コネクタ 52"/>
            <p:cNvCxnSpPr>
              <a:endCxn id="52" idx="0"/>
            </p:cNvCxnSpPr>
            <p:nvPr/>
          </p:nvCxnSpPr>
          <p:spPr>
            <a:xfrm>
              <a:off x="7777803" y="3192822"/>
              <a:ext cx="0" cy="1730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54" name="カギ線コネクタ 53"/>
            <p:cNvCxnSpPr>
              <a:endCxn id="48" idx="1"/>
            </p:cNvCxnSpPr>
            <p:nvPr/>
          </p:nvCxnSpPr>
          <p:spPr>
            <a:xfrm rot="16200000" flipH="1">
              <a:off x="4125532" y="3366576"/>
              <a:ext cx="1800198" cy="1452690"/>
            </a:xfrm>
            <a:prstGeom prst="bentConnector2">
              <a:avLst/>
            </a:prstGeom>
            <a:noFill/>
            <a:ln w="25400" cap="flat" cmpd="sng" algn="ctr">
              <a:solidFill>
                <a:srgbClr val="C0504D"/>
              </a:solidFill>
              <a:prstDash val="sysDash"/>
              <a:tailEnd type="arrow"/>
            </a:ln>
            <a:effectLst>
              <a:outerShdw blurRad="40000" dist="20000" dir="5400000" rotWithShape="0">
                <a:srgbClr val="000000">
                  <a:alpha val="38000"/>
                </a:srgbClr>
              </a:outerShdw>
            </a:effectLst>
          </p:spPr>
        </p:cxnSp>
        <p:cxnSp>
          <p:nvCxnSpPr>
            <p:cNvPr id="55" name="カギ線コネクタ 54"/>
            <p:cNvCxnSpPr>
              <a:stCxn id="30" idx="2"/>
              <a:endCxn id="47" idx="3"/>
            </p:cNvCxnSpPr>
            <p:nvPr/>
          </p:nvCxnSpPr>
          <p:spPr>
            <a:xfrm rot="16200000" flipH="1">
              <a:off x="4974124" y="2635469"/>
              <a:ext cx="1800198" cy="2914905"/>
            </a:xfrm>
            <a:prstGeom prst="bentConnector4">
              <a:avLst>
                <a:gd name="adj1" fmla="val 44179"/>
                <a:gd name="adj2" fmla="val 107844"/>
              </a:avLst>
            </a:prstGeom>
            <a:noFill/>
            <a:ln w="25400" cap="flat" cmpd="sng" algn="ctr">
              <a:solidFill>
                <a:srgbClr val="C0504D"/>
              </a:solidFill>
              <a:prstDash val="sysDash"/>
              <a:tailEnd type="arrow"/>
            </a:ln>
            <a:effectLst>
              <a:outerShdw blurRad="40000" dist="20000" dir="5400000" rotWithShape="0">
                <a:srgbClr val="000000">
                  <a:alpha val="38000"/>
                </a:srgbClr>
              </a:outerShdw>
            </a:effectLst>
          </p:spPr>
        </p:cxnSp>
        <p:cxnSp>
          <p:nvCxnSpPr>
            <p:cNvPr id="56" name="直線矢印コネクタ 55"/>
            <p:cNvCxnSpPr>
              <a:stCxn id="8" idx="2"/>
              <a:endCxn id="5" idx="0"/>
            </p:cNvCxnSpPr>
            <p:nvPr/>
          </p:nvCxnSpPr>
          <p:spPr>
            <a:xfrm>
              <a:off x="841409" y="4437404"/>
              <a:ext cx="3175" cy="336545"/>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57" name="正方形/長方形 56"/>
            <p:cNvSpPr/>
            <p:nvPr/>
          </p:nvSpPr>
          <p:spPr>
            <a:xfrm>
              <a:off x="3030763" y="4773949"/>
              <a:ext cx="709674"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Frame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Buffer</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58" name="カギ線コネクタ 57"/>
            <p:cNvCxnSpPr>
              <a:stCxn id="5" idx="2"/>
              <a:endCxn id="10" idx="2"/>
            </p:cNvCxnSpPr>
            <p:nvPr/>
          </p:nvCxnSpPr>
          <p:spPr>
            <a:xfrm rot="5400000" flipH="1" flipV="1">
              <a:off x="1242327" y="4033311"/>
              <a:ext cx="761989" cy="1557474"/>
            </a:xfrm>
            <a:prstGeom prst="bentConnector3">
              <a:avLst>
                <a:gd name="adj1" fmla="val -30016"/>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59" name="カギ線コネクタ 58"/>
            <p:cNvCxnSpPr>
              <a:stCxn id="48" idx="2"/>
            </p:cNvCxnSpPr>
            <p:nvPr/>
          </p:nvCxnSpPr>
          <p:spPr>
            <a:xfrm rot="5400000" flipH="1">
              <a:off x="4000055" y="3095016"/>
              <a:ext cx="765164" cy="3449939"/>
            </a:xfrm>
            <a:prstGeom prst="bentConnector4">
              <a:avLst>
                <a:gd name="adj1" fmla="val -29928"/>
                <a:gd name="adj2" fmla="val 99864"/>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0" name="カギ線コネクタ 59"/>
            <p:cNvCxnSpPr>
              <a:stCxn id="47" idx="2"/>
            </p:cNvCxnSpPr>
            <p:nvPr/>
          </p:nvCxnSpPr>
          <p:spPr>
            <a:xfrm rot="5400000" flipH="1">
              <a:off x="4368387" y="2594911"/>
              <a:ext cx="765164" cy="4450151"/>
            </a:xfrm>
            <a:prstGeom prst="bentConnector4">
              <a:avLst>
                <a:gd name="adj1" fmla="val -52638"/>
                <a:gd name="adj2" fmla="val 100087"/>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61" name="直線矢印コネクタ 60"/>
            <p:cNvCxnSpPr>
              <a:stCxn id="57" idx="0"/>
              <a:endCxn id="41" idx="2"/>
            </p:cNvCxnSpPr>
            <p:nvPr/>
          </p:nvCxnSpPr>
          <p:spPr>
            <a:xfrm flipV="1">
              <a:off x="3384806" y="4431054"/>
              <a:ext cx="3175" cy="342895"/>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62" name="テキスト ボックス 61"/>
            <p:cNvSpPr txBox="1"/>
            <p:nvPr/>
          </p:nvSpPr>
          <p:spPr>
            <a:xfrm>
              <a:off x="8095330" y="3923061"/>
              <a:ext cx="770004" cy="25399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1" u="none" strike="noStrike" kern="0" cap="none" spc="0" normalizeH="0" baseline="0" noProof="0" dirty="0">
                  <a:ln>
                    <a:noFill/>
                  </a:ln>
                  <a:solidFill>
                    <a:sysClr val="windowText" lastClr="000000"/>
                  </a:solidFill>
                  <a:effectLst/>
                  <a:uLnTx/>
                  <a:uFillTx/>
                </a:rPr>
                <a:t>Hardware</a:t>
              </a:r>
              <a:endParaRPr kumimoji="0" lang="ja-JP" altLang="en-US" sz="1050" b="0" i="1" u="none" strike="noStrike" kern="0" cap="none" spc="0" normalizeH="0" baseline="0" noProof="0" dirty="0">
                <a:ln>
                  <a:noFill/>
                </a:ln>
                <a:solidFill>
                  <a:sysClr val="windowText" lastClr="000000"/>
                </a:solidFill>
                <a:effectLst/>
                <a:uLnTx/>
                <a:uFillTx/>
              </a:endParaRPr>
            </a:p>
          </p:txBody>
        </p:sp>
        <p:sp>
          <p:nvSpPr>
            <p:cNvPr id="63" name="テキスト ボックス 62"/>
            <p:cNvSpPr txBox="1"/>
            <p:nvPr/>
          </p:nvSpPr>
          <p:spPr>
            <a:xfrm>
              <a:off x="8133434" y="4597738"/>
              <a:ext cx="685860" cy="25399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050" b="0" i="1" u="none" strike="noStrike" kern="0" cap="none" spc="0" normalizeH="0" baseline="0" noProof="0" dirty="0">
                  <a:ln>
                    <a:noFill/>
                  </a:ln>
                  <a:solidFill>
                    <a:sysClr val="windowText" lastClr="000000"/>
                  </a:solidFill>
                  <a:effectLst/>
                  <a:uLnTx/>
                  <a:uFillTx/>
                </a:rPr>
                <a:t>Memory</a:t>
              </a:r>
              <a:endParaRPr kumimoji="0" lang="ja-JP" altLang="en-US" sz="1050" b="0" i="1" u="none" strike="noStrike" kern="0" cap="none" spc="0" normalizeH="0" baseline="0" noProof="0" dirty="0">
                <a:ln>
                  <a:noFill/>
                </a:ln>
                <a:solidFill>
                  <a:sysClr val="windowText" lastClr="000000"/>
                </a:solidFill>
                <a:effectLst/>
                <a:uLnTx/>
                <a:uFillTx/>
              </a:endParaRPr>
            </a:p>
          </p:txBody>
        </p:sp>
        <p:cxnSp>
          <p:nvCxnSpPr>
            <p:cNvPr id="64" name="直線矢印コネクタ 63"/>
            <p:cNvCxnSpPr>
              <a:stCxn id="65" idx="1"/>
            </p:cNvCxnSpPr>
            <p:nvPr/>
          </p:nvCxnSpPr>
          <p:spPr>
            <a:xfrm rot="10800000">
              <a:off x="4966094" y="5882007"/>
              <a:ext cx="292126" cy="1587"/>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65" name="テキスト ボックス 64"/>
            <p:cNvSpPr txBox="1"/>
            <p:nvPr/>
          </p:nvSpPr>
          <p:spPr>
            <a:xfrm>
              <a:off x="5258220" y="5751834"/>
              <a:ext cx="608066" cy="26034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rPr>
                <a:t>Control</a:t>
              </a:r>
              <a:endParaRPr kumimoji="0" lang="ja-JP" altLang="en-US" sz="1100" b="0" i="0" u="none" strike="noStrike" kern="0" cap="none" spc="0" normalizeH="0" baseline="0" noProof="0" dirty="0">
                <a:ln>
                  <a:noFill/>
                </a:ln>
                <a:solidFill>
                  <a:sysClr val="windowText" lastClr="000000"/>
                </a:solidFill>
                <a:effectLst/>
                <a:uLnTx/>
                <a:uFillTx/>
              </a:endParaRPr>
            </a:p>
          </p:txBody>
        </p:sp>
        <p:sp>
          <p:nvSpPr>
            <p:cNvPr id="66" name="テキスト ボックス 65"/>
            <p:cNvSpPr txBox="1"/>
            <p:nvPr/>
          </p:nvSpPr>
          <p:spPr>
            <a:xfrm>
              <a:off x="6328288" y="5751834"/>
              <a:ext cx="450889" cy="260346"/>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rPr>
                <a:t>Data</a:t>
              </a:r>
              <a:endParaRPr kumimoji="0" lang="ja-JP" altLang="en-US" sz="1100" b="0" i="0" u="none" strike="noStrike" kern="0" cap="none" spc="0" normalizeH="0" baseline="0" noProof="0" dirty="0">
                <a:ln>
                  <a:noFill/>
                </a:ln>
                <a:solidFill>
                  <a:sysClr val="windowText" lastClr="000000"/>
                </a:solidFill>
                <a:effectLst/>
                <a:uLnTx/>
                <a:uFillTx/>
              </a:endParaRPr>
            </a:p>
          </p:txBody>
        </p:sp>
        <p:cxnSp>
          <p:nvCxnSpPr>
            <p:cNvPr id="67" name="直線矢印コネクタ 66"/>
            <p:cNvCxnSpPr>
              <a:stCxn id="66" idx="1"/>
            </p:cNvCxnSpPr>
            <p:nvPr/>
          </p:nvCxnSpPr>
          <p:spPr>
            <a:xfrm rot="10800000">
              <a:off x="6042513" y="5882007"/>
              <a:ext cx="285775" cy="1587"/>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68" name="テキスト ボックス 67"/>
            <p:cNvSpPr txBox="1"/>
            <p:nvPr/>
          </p:nvSpPr>
          <p:spPr>
            <a:xfrm>
              <a:off x="7204665" y="5753421"/>
              <a:ext cx="1144688" cy="261934"/>
            </a:xfrm>
            <a:prstGeom prst="rect">
              <a:avLst/>
            </a:prstGeom>
            <a:noFill/>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rPr>
                <a:t>Buffer Allocation</a:t>
              </a:r>
              <a:endParaRPr kumimoji="0" lang="ja-JP" altLang="en-US" sz="1100" b="0" i="0" u="none" strike="noStrike" kern="0" cap="none" spc="0" normalizeH="0" baseline="0" noProof="0" dirty="0">
                <a:ln>
                  <a:noFill/>
                </a:ln>
                <a:solidFill>
                  <a:sysClr val="windowText" lastClr="000000"/>
                </a:solidFill>
                <a:effectLst/>
                <a:uLnTx/>
                <a:uFillTx/>
              </a:endParaRPr>
            </a:p>
          </p:txBody>
        </p:sp>
        <p:cxnSp>
          <p:nvCxnSpPr>
            <p:cNvPr id="69" name="直線矢印コネクタ 68"/>
            <p:cNvCxnSpPr>
              <a:stCxn id="68" idx="1"/>
            </p:cNvCxnSpPr>
            <p:nvPr/>
          </p:nvCxnSpPr>
          <p:spPr>
            <a:xfrm flipH="1">
              <a:off x="6920478" y="5883594"/>
              <a:ext cx="284187" cy="0"/>
            </a:xfrm>
            <a:prstGeom prst="straightConnector1">
              <a:avLst/>
            </a:prstGeom>
            <a:noFill/>
            <a:ln w="25400" cap="flat" cmpd="sng" algn="ctr">
              <a:solidFill>
                <a:srgbClr val="FF0000"/>
              </a:solidFill>
              <a:prstDash val="sysDash"/>
              <a:round/>
              <a:headEnd type="none" w="med" len="med"/>
              <a:tailEnd type="arrow" w="med" len="med"/>
            </a:ln>
            <a:effectLst>
              <a:outerShdw blurRad="40000" dist="20000" dir="5400000" rotWithShape="0">
                <a:srgbClr val="000000">
                  <a:alpha val="38000"/>
                </a:srgbClr>
              </a:outerShdw>
            </a:effectLst>
          </p:spPr>
        </p:cxnSp>
        <p:sp>
          <p:nvSpPr>
            <p:cNvPr id="70" name="正方形/長方形 69"/>
            <p:cNvSpPr/>
            <p:nvPr/>
          </p:nvSpPr>
          <p:spPr>
            <a:xfrm>
              <a:off x="3332414" y="5751834"/>
              <a:ext cx="654107" cy="419094"/>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Hard-ware</a:t>
              </a:r>
            </a:p>
          </p:txBody>
        </p:sp>
        <p:sp>
          <p:nvSpPr>
            <p:cNvPr id="71" name="正方形/長方形 70"/>
            <p:cNvSpPr/>
            <p:nvPr/>
          </p:nvSpPr>
          <p:spPr>
            <a:xfrm>
              <a:off x="4138935" y="5751834"/>
              <a:ext cx="652519"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Memory</a:t>
              </a:r>
            </a:p>
          </p:txBody>
        </p:sp>
        <p:sp>
          <p:nvSpPr>
            <p:cNvPr id="72" name="正方形/長方形 71"/>
            <p:cNvSpPr/>
            <p:nvPr/>
          </p:nvSpPr>
          <p:spPr>
            <a:xfrm>
              <a:off x="1749538" y="5753421"/>
              <a:ext cx="652520"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Existing</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Software</a:t>
              </a:r>
              <a:endParaRPr kumimoji="0" lang="ja-JP" altLang="en-US" sz="10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73" name="正方形/長方形 72"/>
            <p:cNvSpPr/>
            <p:nvPr/>
          </p:nvSpPr>
          <p:spPr>
            <a:xfrm>
              <a:off x="2525894" y="5753421"/>
              <a:ext cx="654107"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Custom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dirty="0">
                  <a:ln>
                    <a:noFill/>
                  </a:ln>
                  <a:solidFill>
                    <a:sysClr val="windowText" lastClr="000000"/>
                  </a:solidFill>
                  <a:effectLst/>
                  <a:uLnTx/>
                  <a:uFillTx/>
                  <a:latin typeface="Calibri"/>
                  <a:ea typeface="ＭＳ Ｐゴシック"/>
                </a:rPr>
                <a:t>Software</a:t>
              </a:r>
              <a:endParaRPr kumimoji="0" lang="ja-JP" altLang="en-US" sz="10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74" name="正方形/長方形 73"/>
            <p:cNvSpPr/>
            <p:nvPr/>
          </p:nvSpPr>
          <p:spPr>
            <a:xfrm>
              <a:off x="517530" y="2099050"/>
              <a:ext cx="2240159" cy="266696"/>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Qt/QWS</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sp>
          <p:nvSpPr>
            <p:cNvPr id="75" name="正方形/長方形 74"/>
            <p:cNvSpPr/>
            <p:nvPr/>
          </p:nvSpPr>
          <p:spPr>
            <a:xfrm>
              <a:off x="517530" y="2365746"/>
              <a:ext cx="2240159" cy="21748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100" b="0" i="0" u="none" strike="noStrike" kern="0" cap="none" spc="0" normalizeH="0" baseline="0" noProof="0" dirty="0">
                  <a:ln>
                    <a:noFill/>
                  </a:ln>
                  <a:solidFill>
                    <a:sysClr val="windowText" lastClr="000000"/>
                  </a:solidFill>
                  <a:effectLst/>
                  <a:uLnTx/>
                  <a:uFillTx/>
                  <a:latin typeface="Calibri"/>
                  <a:ea typeface="ＭＳ Ｐゴシック"/>
                </a:rPr>
                <a:t>Qt DirectFB Driver w/ GL support</a:t>
              </a:r>
              <a:endParaRPr kumimoji="0" lang="ja-JP" altLang="en-US" sz="1100" b="0" i="0" u="none" strike="noStrike" kern="0" cap="none" spc="0" normalizeH="0" baseline="0" noProof="0" dirty="0">
                <a:ln>
                  <a:noFill/>
                </a:ln>
                <a:solidFill>
                  <a:sysClr val="windowText" lastClr="000000"/>
                </a:solidFill>
                <a:effectLst/>
                <a:uLnTx/>
                <a:uFillTx/>
                <a:latin typeface="Calibri"/>
                <a:ea typeface="ＭＳ Ｐゴシック"/>
              </a:endParaRPr>
            </a:p>
          </p:txBody>
        </p:sp>
        <p:cxnSp>
          <p:nvCxnSpPr>
            <p:cNvPr id="76" name="カギ線コネクタ 75"/>
            <p:cNvCxnSpPr>
              <a:stCxn id="10" idx="3"/>
              <a:endCxn id="57" idx="1"/>
            </p:cNvCxnSpPr>
            <p:nvPr/>
          </p:nvCxnSpPr>
          <p:spPr>
            <a:xfrm>
              <a:off x="2757689" y="4248494"/>
              <a:ext cx="273074" cy="735002"/>
            </a:xfrm>
            <a:prstGeom prst="bentConnector3">
              <a:avLst>
                <a:gd name="adj1" fmla="val 50000"/>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grpSp>
      <p:sp>
        <p:nvSpPr>
          <p:cNvPr id="77" name="タイトル 1"/>
          <p:cNvSpPr>
            <a:spLocks noGrp="1"/>
          </p:cNvSpPr>
          <p:nvPr>
            <p:ph type="title"/>
          </p:nvPr>
        </p:nvSpPr>
        <p:spPr>
          <a:xfrm>
            <a:off x="457202" y="366712"/>
            <a:ext cx="8362950" cy="470000"/>
          </a:xfrm>
        </p:spPr>
        <p:txBody>
          <a:bodyPr/>
          <a:lstStyle/>
          <a:p>
            <a:pPr eaLnBrk="1" hangingPunct="1"/>
            <a:r>
              <a:rPr lang="en-US" altLang="ja-JP" dirty="0"/>
              <a:t>D</a:t>
            </a:r>
            <a:r>
              <a:rPr lang="en-US" altLang="ja-JP" dirty="0" smtClean="0"/>
              <a:t>ata </a:t>
            </a:r>
            <a:r>
              <a:rPr lang="en-US" altLang="ja-JP" dirty="0"/>
              <a:t>&amp; control flow : Full Screen Video Playback </a:t>
            </a:r>
            <a:endParaRPr lang="ja-JP" altLang="en-US" b="1" dirty="0" smtClean="0"/>
          </a:p>
        </p:txBody>
      </p:sp>
    </p:spTree>
    <p:extLst>
      <p:ext uri="{BB962C8B-B14F-4D97-AF65-F5344CB8AC3E}">
        <p14:creationId xmlns:p14="http://schemas.microsoft.com/office/powerpoint/2010/main" val="36823482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タイトル 1"/>
          <p:cNvSpPr>
            <a:spLocks noGrp="1"/>
          </p:cNvSpPr>
          <p:nvPr>
            <p:ph type="title"/>
          </p:nvPr>
        </p:nvSpPr>
        <p:spPr>
          <a:xfrm>
            <a:off x="457202" y="421304"/>
            <a:ext cx="8362950" cy="470000"/>
          </a:xfrm>
        </p:spPr>
        <p:txBody>
          <a:bodyPr/>
          <a:lstStyle/>
          <a:p>
            <a:pPr eaLnBrk="1" hangingPunct="1"/>
            <a:r>
              <a:rPr lang="en-US" altLang="ja-JP" sz="3200" b="1" dirty="0">
                <a:latin typeface="Calibri" pitchFamily="34" charset="0"/>
                <a:cs typeface="Calibri" pitchFamily="34" charset="0"/>
              </a:rPr>
              <a:t>Data &amp; control flow : </a:t>
            </a:r>
            <a:r>
              <a:rPr lang="en-US" altLang="ja-JP" sz="3200" b="1" dirty="0" smtClean="0">
                <a:latin typeface="Calibri" pitchFamily="34" charset="0"/>
                <a:cs typeface="Calibri" pitchFamily="34" charset="0"/>
              </a:rPr>
              <a:t>Video </a:t>
            </a:r>
            <a:r>
              <a:rPr lang="en-US" altLang="ja-JP" sz="3200" b="1" dirty="0">
                <a:latin typeface="Calibri" pitchFamily="34" charset="0"/>
                <a:cs typeface="Calibri" pitchFamily="34" charset="0"/>
              </a:rPr>
              <a:t>as </a:t>
            </a:r>
            <a:r>
              <a:rPr lang="en-US" altLang="ja-JP" sz="3200" b="1" dirty="0" smtClean="0">
                <a:latin typeface="Calibri" pitchFamily="34" charset="0"/>
                <a:cs typeface="Calibri" pitchFamily="34" charset="0"/>
              </a:rPr>
              <a:t>Texture</a:t>
            </a:r>
            <a:endParaRPr lang="ja-JP" altLang="en-US" sz="3200" b="1" dirty="0" smtClean="0">
              <a:latin typeface="Calibri" pitchFamily="34" charset="0"/>
              <a:cs typeface="Calibri" pitchFamily="34" charset="0"/>
            </a:endParaRPr>
          </a:p>
        </p:txBody>
      </p:sp>
      <p:sp>
        <p:nvSpPr>
          <p:cNvPr id="3" name="スライド番号プレースホルダー 2"/>
          <p:cNvSpPr>
            <a:spLocks noGrp="1"/>
          </p:cNvSpPr>
          <p:nvPr>
            <p:ph type="sldNum" sz="quarter" idx="10"/>
          </p:nvPr>
        </p:nvSpPr>
        <p:spPr/>
        <p:txBody>
          <a:bodyPr/>
          <a:lstStyle/>
          <a:p>
            <a:pPr>
              <a:defRPr/>
            </a:pPr>
            <a:fld id="{2CF46490-A411-464B-8932-321952472024}" type="slidenum">
              <a:rPr lang="en-US" altLang="ja-JP" smtClean="0"/>
              <a:pPr>
                <a:defRPr/>
              </a:pPr>
              <a:t>25</a:t>
            </a:fld>
            <a:endParaRPr lang="en-US" altLang="ja-JP"/>
          </a:p>
        </p:txBody>
      </p:sp>
      <p:grpSp>
        <p:nvGrpSpPr>
          <p:cNvPr id="60419" name="グループ化 72"/>
          <p:cNvGrpSpPr>
            <a:grpSpLocks/>
          </p:cNvGrpSpPr>
          <p:nvPr/>
        </p:nvGrpSpPr>
        <p:grpSpPr bwMode="auto">
          <a:xfrm>
            <a:off x="693954" y="1196975"/>
            <a:ext cx="8630574" cy="4784725"/>
            <a:chOff x="457200" y="1387861"/>
            <a:chExt cx="8607474" cy="4784654"/>
          </a:xfrm>
        </p:grpSpPr>
        <p:sp>
          <p:nvSpPr>
            <p:cNvPr id="74" name="正方形/長方形 73"/>
            <p:cNvSpPr/>
            <p:nvPr/>
          </p:nvSpPr>
          <p:spPr>
            <a:xfrm>
              <a:off x="1749538" y="5753421"/>
              <a:ext cx="652520"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000" kern="0" dirty="0">
                  <a:solidFill>
                    <a:sysClr val="windowText" lastClr="000000"/>
                  </a:solidFill>
                  <a:latin typeface="Calibri"/>
                  <a:ea typeface="ＭＳ Ｐゴシック"/>
                  <a:cs typeface="+mn-cs"/>
                </a:rPr>
                <a:t>Existing</a:t>
              </a:r>
            </a:p>
            <a:p>
              <a:pPr algn="ctr" fontAlgn="auto">
                <a:spcBef>
                  <a:spcPts val="0"/>
                </a:spcBef>
                <a:spcAft>
                  <a:spcPts val="0"/>
                </a:spcAft>
                <a:defRPr/>
              </a:pPr>
              <a:r>
                <a:rPr kumimoji="1" lang="en-US" altLang="ja-JP" sz="1000" kern="0" dirty="0">
                  <a:solidFill>
                    <a:sysClr val="windowText" lastClr="000000"/>
                  </a:solidFill>
                  <a:latin typeface="Calibri"/>
                  <a:ea typeface="ＭＳ Ｐゴシック"/>
                  <a:cs typeface="+mn-cs"/>
                </a:rPr>
                <a:t>Software</a:t>
              </a:r>
              <a:endParaRPr kumimoji="1" lang="ja-JP" altLang="en-US" sz="1000" kern="0" dirty="0">
                <a:solidFill>
                  <a:sysClr val="windowText" lastClr="000000"/>
                </a:solidFill>
                <a:latin typeface="Calibri"/>
                <a:ea typeface="ＭＳ Ｐゴシック"/>
                <a:cs typeface="+mn-cs"/>
              </a:endParaRPr>
            </a:p>
          </p:txBody>
        </p:sp>
        <p:sp>
          <p:nvSpPr>
            <p:cNvPr id="75" name="正方形/長方形 74"/>
            <p:cNvSpPr/>
            <p:nvPr/>
          </p:nvSpPr>
          <p:spPr>
            <a:xfrm>
              <a:off x="2525894" y="5753421"/>
              <a:ext cx="654107"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000" kern="0" dirty="0">
                  <a:solidFill>
                    <a:sysClr val="windowText" lastClr="000000"/>
                  </a:solidFill>
                  <a:latin typeface="Calibri"/>
                  <a:ea typeface="ＭＳ Ｐゴシック"/>
                  <a:cs typeface="+mn-cs"/>
                </a:rPr>
                <a:t>Custom</a:t>
              </a:r>
            </a:p>
            <a:p>
              <a:pPr algn="ctr" fontAlgn="auto">
                <a:spcBef>
                  <a:spcPts val="0"/>
                </a:spcBef>
                <a:spcAft>
                  <a:spcPts val="0"/>
                </a:spcAft>
                <a:defRPr/>
              </a:pPr>
              <a:r>
                <a:rPr kumimoji="1" lang="en-US" altLang="ja-JP" sz="1000" kern="0" dirty="0">
                  <a:solidFill>
                    <a:sysClr val="windowText" lastClr="000000"/>
                  </a:solidFill>
                  <a:latin typeface="Calibri"/>
                  <a:ea typeface="ＭＳ Ｐゴシック"/>
                  <a:cs typeface="+mn-cs"/>
                </a:rPr>
                <a:t>Software</a:t>
              </a:r>
              <a:endParaRPr kumimoji="1" lang="ja-JP" altLang="en-US" sz="1000" kern="0" dirty="0">
                <a:solidFill>
                  <a:sysClr val="windowText" lastClr="000000"/>
                </a:solidFill>
                <a:latin typeface="Calibri"/>
                <a:ea typeface="ＭＳ Ｐゴシック"/>
                <a:cs typeface="+mn-cs"/>
              </a:endParaRPr>
            </a:p>
          </p:txBody>
        </p:sp>
        <p:sp>
          <p:nvSpPr>
            <p:cNvPr id="76" name="正方形/長方形 75"/>
            <p:cNvSpPr/>
            <p:nvPr/>
          </p:nvSpPr>
          <p:spPr>
            <a:xfrm>
              <a:off x="488953" y="4773949"/>
              <a:ext cx="711262"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GUI</a:t>
              </a:r>
            </a:p>
            <a:p>
              <a:pPr algn="ctr" fontAlgn="auto">
                <a:spcBef>
                  <a:spcPts val="0"/>
                </a:spcBef>
                <a:spcAft>
                  <a:spcPts val="0"/>
                </a:spcAft>
                <a:defRPr/>
              </a:pPr>
              <a:r>
                <a:rPr kumimoji="1" lang="en-US" altLang="ja-JP" sz="1100" kern="0" dirty="0">
                  <a:solidFill>
                    <a:sysClr val="windowText" lastClr="000000"/>
                  </a:solidFill>
                  <a:latin typeface="Calibri"/>
                  <a:ea typeface="ＭＳ Ｐゴシック"/>
                  <a:cs typeface="+mn-cs"/>
                </a:rPr>
                <a:t>Layer</a:t>
              </a:r>
              <a:endParaRPr kumimoji="1" lang="ja-JP" altLang="en-US" sz="1100" kern="0" dirty="0">
                <a:solidFill>
                  <a:sysClr val="windowText" lastClr="000000"/>
                </a:solidFill>
                <a:latin typeface="Calibri"/>
                <a:ea typeface="ＭＳ Ｐゴシック"/>
                <a:cs typeface="+mn-cs"/>
              </a:endParaRPr>
            </a:p>
          </p:txBody>
        </p:sp>
        <p:cxnSp>
          <p:nvCxnSpPr>
            <p:cNvPr id="77" name="直線コネクタ 76"/>
            <p:cNvCxnSpPr/>
            <p:nvPr/>
          </p:nvCxnSpPr>
          <p:spPr>
            <a:xfrm flipV="1">
              <a:off x="457200" y="3911949"/>
              <a:ext cx="8230319" cy="17463"/>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cxnSp>
          <p:nvCxnSpPr>
            <p:cNvPr id="78" name="直線コネクタ 77"/>
            <p:cNvCxnSpPr/>
            <p:nvPr/>
          </p:nvCxnSpPr>
          <p:spPr>
            <a:xfrm flipV="1">
              <a:off x="457200" y="1956178"/>
              <a:ext cx="8230319" cy="15875"/>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sp>
          <p:nvSpPr>
            <p:cNvPr id="79" name="正方形/長方形 78"/>
            <p:cNvSpPr/>
            <p:nvPr/>
          </p:nvSpPr>
          <p:spPr>
            <a:xfrm>
              <a:off x="511180" y="4073871"/>
              <a:ext cx="660458" cy="363533"/>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SGX</a:t>
              </a:r>
              <a:endParaRPr kumimoji="1" lang="ja-JP" altLang="en-US" sz="1100" kern="0" dirty="0">
                <a:solidFill>
                  <a:sysClr val="windowText" lastClr="000000"/>
                </a:solidFill>
                <a:latin typeface="Calibri"/>
                <a:ea typeface="ＭＳ Ｐゴシック"/>
                <a:cs typeface="+mn-cs"/>
              </a:endParaRPr>
            </a:p>
          </p:txBody>
        </p:sp>
        <p:sp>
          <p:nvSpPr>
            <p:cNvPr id="80" name="正方形/長方形 79"/>
            <p:cNvSpPr/>
            <p:nvPr/>
          </p:nvSpPr>
          <p:spPr>
            <a:xfrm>
              <a:off x="5748800" y="4029422"/>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VIN</a:t>
              </a:r>
              <a:endParaRPr kumimoji="1" lang="ja-JP" altLang="en-US" sz="1100" kern="0" dirty="0">
                <a:solidFill>
                  <a:sysClr val="windowText" lastClr="000000"/>
                </a:solidFill>
                <a:latin typeface="Calibri"/>
                <a:ea typeface="ＭＳ Ｐゴシック"/>
                <a:cs typeface="+mn-cs"/>
              </a:endParaRPr>
            </a:p>
          </p:txBody>
        </p:sp>
        <p:sp>
          <p:nvSpPr>
            <p:cNvPr id="81" name="正方形/長方形 80"/>
            <p:cNvSpPr/>
            <p:nvPr/>
          </p:nvSpPr>
          <p:spPr>
            <a:xfrm>
              <a:off x="2046427" y="4065934"/>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DU</a:t>
              </a:r>
              <a:endParaRPr kumimoji="1" lang="ja-JP" altLang="en-US" sz="1100" kern="0" dirty="0">
                <a:solidFill>
                  <a:sysClr val="windowText" lastClr="000000"/>
                </a:solidFill>
                <a:latin typeface="Calibri"/>
                <a:ea typeface="ＭＳ Ｐゴシック"/>
                <a:cs typeface="+mn-cs"/>
              </a:endParaRPr>
            </a:p>
          </p:txBody>
        </p:sp>
        <p:sp>
          <p:nvSpPr>
            <p:cNvPr id="82" name="正方形/長方形 81"/>
            <p:cNvSpPr/>
            <p:nvPr/>
          </p:nvSpPr>
          <p:spPr>
            <a:xfrm>
              <a:off x="5748800" y="3375382"/>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V4L2</a:t>
              </a:r>
              <a:endParaRPr kumimoji="1" lang="ja-JP" altLang="en-US" sz="1100" kern="0" dirty="0">
                <a:solidFill>
                  <a:sysClr val="windowText" lastClr="000000"/>
                </a:solidFill>
                <a:latin typeface="Calibri"/>
                <a:ea typeface="ＭＳ Ｐゴシック"/>
                <a:cs typeface="+mn-cs"/>
              </a:endParaRPr>
            </a:p>
          </p:txBody>
        </p:sp>
        <p:sp>
          <p:nvSpPr>
            <p:cNvPr id="83" name="正方形/長方形 82"/>
            <p:cNvSpPr/>
            <p:nvPr/>
          </p:nvSpPr>
          <p:spPr>
            <a:xfrm>
              <a:off x="517530" y="2759441"/>
              <a:ext cx="2240159" cy="433382"/>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DirectFB</a:t>
              </a:r>
              <a:endParaRPr kumimoji="1" lang="ja-JP" altLang="en-US" sz="1100" kern="0" dirty="0">
                <a:solidFill>
                  <a:sysClr val="windowText" lastClr="000000"/>
                </a:solidFill>
                <a:latin typeface="Calibri"/>
                <a:ea typeface="ＭＳ Ｐゴシック"/>
                <a:cs typeface="+mn-cs"/>
              </a:endParaRPr>
            </a:p>
          </p:txBody>
        </p:sp>
        <p:sp>
          <p:nvSpPr>
            <p:cNvPr id="84" name="正方形/長方形 83"/>
            <p:cNvSpPr/>
            <p:nvPr/>
          </p:nvSpPr>
          <p:spPr>
            <a:xfrm>
              <a:off x="6612476" y="3365857"/>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OMX/IL</a:t>
              </a:r>
            </a:p>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for Video</a:t>
              </a:r>
            </a:p>
          </p:txBody>
        </p:sp>
        <p:sp>
          <p:nvSpPr>
            <p:cNvPr id="85" name="正方形/長方形 84"/>
            <p:cNvSpPr/>
            <p:nvPr/>
          </p:nvSpPr>
          <p:spPr>
            <a:xfrm>
              <a:off x="6612476" y="4021485"/>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VPU</a:t>
              </a:r>
              <a:endParaRPr kumimoji="1" lang="ja-JP" altLang="en-US" sz="1100" kern="0" dirty="0">
                <a:solidFill>
                  <a:sysClr val="windowText" lastClr="000000"/>
                </a:solidFill>
                <a:latin typeface="Calibri"/>
                <a:ea typeface="ＭＳ Ｐゴシック"/>
                <a:cs typeface="+mn-cs"/>
              </a:endParaRPr>
            </a:p>
          </p:txBody>
        </p:sp>
        <p:cxnSp>
          <p:nvCxnSpPr>
            <p:cNvPr id="86" name="直線矢印コネクタ 85"/>
            <p:cNvCxnSpPr>
              <a:stCxn id="84" idx="2"/>
              <a:endCxn id="85" idx="0"/>
            </p:cNvCxnSpPr>
            <p:nvPr/>
          </p:nvCxnSpPr>
          <p:spPr>
            <a:xfrm>
              <a:off x="6968107" y="3784950"/>
              <a:ext cx="0" cy="2365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87" name="直線矢印コネクタ 86"/>
            <p:cNvCxnSpPr>
              <a:stCxn id="82" idx="2"/>
              <a:endCxn id="80" idx="0"/>
            </p:cNvCxnSpPr>
            <p:nvPr/>
          </p:nvCxnSpPr>
          <p:spPr>
            <a:xfrm>
              <a:off x="6104432" y="3794475"/>
              <a:ext cx="0" cy="234947"/>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88" name="正方形/長方形 87"/>
            <p:cNvSpPr/>
            <p:nvPr/>
          </p:nvSpPr>
          <p:spPr>
            <a:xfrm>
              <a:off x="561984" y="1387861"/>
              <a:ext cx="7571450" cy="441318"/>
            </a:xfrm>
            <a:prstGeom prst="rect">
              <a:avLst/>
            </a:prstGeom>
            <a:gradFill rotWithShape="1">
              <a:gsLst>
                <a:gs pos="0">
                  <a:sysClr val="windowText" lastClr="000000">
                    <a:tint val="50000"/>
                    <a:satMod val="300000"/>
                  </a:sysClr>
                </a:gs>
                <a:gs pos="35000">
                  <a:sysClr val="windowText" lastClr="000000">
                    <a:tint val="37000"/>
                    <a:satMod val="300000"/>
                  </a:sysClr>
                </a:gs>
                <a:gs pos="100000">
                  <a:sysClr val="windowText" lastClr="000000">
                    <a:tint val="15000"/>
                    <a:satMod val="350000"/>
                  </a:sysClr>
                </a:gs>
              </a:gsLst>
              <a:lin ang="16200000" scaled="1"/>
            </a:gradFill>
            <a:ln w="9525" cap="flat" cmpd="sng" algn="ctr">
              <a:solidFill>
                <a:sysClr val="windowText" lastClr="000000">
                  <a:shade val="95000"/>
                  <a:satMod val="105000"/>
                </a:sys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200" kern="0" dirty="0">
                  <a:solidFill>
                    <a:sysClr val="windowText" lastClr="000000"/>
                  </a:solidFill>
                  <a:latin typeface="Calibri"/>
                  <a:ea typeface="ＭＳ Ｐゴシック"/>
                  <a:cs typeface="+mn-cs"/>
                </a:rPr>
                <a:t>Java VM</a:t>
              </a:r>
              <a:endParaRPr kumimoji="1" lang="ja-JP" altLang="en-US" sz="1200" kern="0" dirty="0">
                <a:solidFill>
                  <a:sysClr val="windowText" lastClr="000000"/>
                </a:solidFill>
                <a:latin typeface="Calibri"/>
                <a:ea typeface="ＭＳ Ｐゴシック"/>
                <a:cs typeface="+mn-cs"/>
              </a:endParaRPr>
            </a:p>
          </p:txBody>
        </p:sp>
        <p:cxnSp>
          <p:nvCxnSpPr>
            <p:cNvPr id="90" name="直線矢印コネクタ 89"/>
            <p:cNvCxnSpPr>
              <a:endCxn id="107" idx="0"/>
            </p:cNvCxnSpPr>
            <p:nvPr/>
          </p:nvCxnSpPr>
          <p:spPr>
            <a:xfrm flipH="1">
              <a:off x="6104432" y="2548307"/>
              <a:ext cx="9526" cy="225422"/>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91" name="直線矢印コネクタ 90"/>
            <p:cNvCxnSpPr/>
            <p:nvPr/>
          </p:nvCxnSpPr>
          <p:spPr>
            <a:xfrm>
              <a:off x="1638403" y="1829179"/>
              <a:ext cx="0" cy="269871"/>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02" name="テキスト ボックス 101"/>
            <p:cNvSpPr txBox="1"/>
            <p:nvPr/>
          </p:nvSpPr>
          <p:spPr>
            <a:xfrm>
              <a:off x="8133434" y="1540259"/>
              <a:ext cx="917346" cy="415492"/>
            </a:xfrm>
            <a:prstGeom prst="rect">
              <a:avLst/>
            </a:prstGeom>
            <a:noFill/>
          </p:spPr>
          <p:txBody>
            <a:bodyPr wrap="none">
              <a:spAutoFit/>
            </a:bodyPr>
            <a:lstStyle/>
            <a:p>
              <a:pPr fontAlgn="auto">
                <a:spcBef>
                  <a:spcPts val="0"/>
                </a:spcBef>
                <a:spcAft>
                  <a:spcPts val="0"/>
                </a:spcAft>
                <a:defRPr/>
              </a:pPr>
              <a:r>
                <a:rPr kumimoji="1" lang="en-US" altLang="ja-JP" sz="1050" i="1" kern="0" dirty="0">
                  <a:solidFill>
                    <a:sysClr val="windowText" lastClr="000000"/>
                  </a:solidFill>
                  <a:ea typeface="ＭＳ Ｐゴシック" charset="-128"/>
                  <a:cs typeface="+mn-cs"/>
                </a:rPr>
                <a:t>Application</a:t>
              </a:r>
            </a:p>
            <a:p>
              <a:pPr fontAlgn="auto">
                <a:spcBef>
                  <a:spcPts val="0"/>
                </a:spcBef>
                <a:spcAft>
                  <a:spcPts val="0"/>
                </a:spcAft>
                <a:defRPr/>
              </a:pPr>
              <a:r>
                <a:rPr kumimoji="1" lang="en-US" altLang="ja-JP" sz="1050" i="1" kern="0" dirty="0">
                  <a:solidFill>
                    <a:sysClr val="windowText" lastClr="000000"/>
                  </a:solidFill>
                  <a:ea typeface="ＭＳ Ｐゴシック" charset="-128"/>
                  <a:cs typeface="+mn-cs"/>
                </a:rPr>
                <a:t> Layer</a:t>
              </a:r>
              <a:endParaRPr kumimoji="1" lang="ja-JP" altLang="en-US" sz="1050" i="1" kern="0" dirty="0">
                <a:solidFill>
                  <a:sysClr val="windowText" lastClr="000000"/>
                </a:solidFill>
                <a:ea typeface="ＭＳ Ｐゴシック" charset="-128"/>
                <a:cs typeface="+mn-cs"/>
              </a:endParaRPr>
            </a:p>
          </p:txBody>
        </p:sp>
        <p:sp>
          <p:nvSpPr>
            <p:cNvPr id="103" name="テキスト ボックス 102"/>
            <p:cNvSpPr txBox="1"/>
            <p:nvPr/>
          </p:nvSpPr>
          <p:spPr>
            <a:xfrm>
              <a:off x="8133434" y="1968877"/>
              <a:ext cx="931240" cy="253912"/>
            </a:xfrm>
            <a:prstGeom prst="rect">
              <a:avLst/>
            </a:prstGeom>
            <a:noFill/>
          </p:spPr>
          <p:txBody>
            <a:bodyPr wrap="none">
              <a:spAutoFit/>
            </a:bodyPr>
            <a:lstStyle/>
            <a:p>
              <a:pPr fontAlgn="auto">
                <a:spcBef>
                  <a:spcPts val="0"/>
                </a:spcBef>
                <a:spcAft>
                  <a:spcPts val="0"/>
                </a:spcAft>
                <a:defRPr/>
              </a:pPr>
              <a:r>
                <a:rPr kumimoji="1" lang="en-US" altLang="ja-JP" sz="1050" i="1" kern="0" dirty="0">
                  <a:solidFill>
                    <a:sysClr val="windowText" lastClr="000000"/>
                  </a:solidFill>
                  <a:ea typeface="ＭＳ Ｐゴシック" charset="-128"/>
                  <a:cs typeface="+mn-cs"/>
                </a:rPr>
                <a:t>Framework</a:t>
              </a:r>
              <a:endParaRPr kumimoji="1" lang="ja-JP" altLang="en-US" sz="1050" i="1" kern="0" dirty="0">
                <a:solidFill>
                  <a:sysClr val="windowText" lastClr="000000"/>
                </a:solidFill>
                <a:ea typeface="ＭＳ Ｐゴシック" charset="-128"/>
                <a:cs typeface="+mn-cs"/>
              </a:endParaRPr>
            </a:p>
          </p:txBody>
        </p:sp>
        <p:sp>
          <p:nvSpPr>
            <p:cNvPr id="104" name="正方形/長方形 103"/>
            <p:cNvSpPr/>
            <p:nvPr/>
          </p:nvSpPr>
          <p:spPr>
            <a:xfrm>
              <a:off x="4061140" y="2099050"/>
              <a:ext cx="4072294" cy="434969"/>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Gstreamer</a:t>
              </a:r>
              <a:endParaRPr kumimoji="1" lang="ja-JP" altLang="en-US" sz="1100" kern="0" dirty="0">
                <a:solidFill>
                  <a:sysClr val="windowText" lastClr="000000"/>
                </a:solidFill>
                <a:latin typeface="Calibri"/>
                <a:ea typeface="ＭＳ Ｐゴシック"/>
                <a:cs typeface="+mn-cs"/>
              </a:endParaRPr>
            </a:p>
          </p:txBody>
        </p:sp>
        <p:sp>
          <p:nvSpPr>
            <p:cNvPr id="105" name="正方形/長方形 104"/>
            <p:cNvSpPr/>
            <p:nvPr/>
          </p:nvSpPr>
          <p:spPr>
            <a:xfrm>
              <a:off x="6612476" y="2749916"/>
              <a:ext cx="1520958"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gst-omx</a:t>
              </a:r>
              <a:endParaRPr kumimoji="1" lang="ja-JP" altLang="en-US" sz="1100" kern="0" dirty="0">
                <a:solidFill>
                  <a:sysClr val="windowText" lastClr="000000"/>
                </a:solidFill>
                <a:latin typeface="Calibri"/>
                <a:ea typeface="ＭＳ Ｐゴシック"/>
                <a:cs typeface="+mn-cs"/>
              </a:endParaRPr>
            </a:p>
          </p:txBody>
        </p:sp>
        <p:cxnSp>
          <p:nvCxnSpPr>
            <p:cNvPr id="106" name="直線矢印コネクタ 105"/>
            <p:cNvCxnSpPr>
              <a:endCxn id="105" idx="0"/>
            </p:cNvCxnSpPr>
            <p:nvPr/>
          </p:nvCxnSpPr>
          <p:spPr>
            <a:xfrm>
              <a:off x="7372954" y="2548307"/>
              <a:ext cx="0" cy="20160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07" name="正方形/長方形 106"/>
            <p:cNvSpPr/>
            <p:nvPr/>
          </p:nvSpPr>
          <p:spPr>
            <a:xfrm>
              <a:off x="5748800" y="2773728"/>
              <a:ext cx="711262"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gst-v4l2</a:t>
              </a:r>
              <a:endParaRPr kumimoji="1" lang="ja-JP" altLang="en-US" sz="1100" kern="0" dirty="0">
                <a:solidFill>
                  <a:sysClr val="windowText" lastClr="000000"/>
                </a:solidFill>
                <a:latin typeface="Calibri"/>
                <a:ea typeface="ＭＳ Ｐゴシック"/>
                <a:cs typeface="+mn-cs"/>
              </a:endParaRPr>
            </a:p>
          </p:txBody>
        </p:sp>
        <p:cxnSp>
          <p:nvCxnSpPr>
            <p:cNvPr id="108" name="直線矢印コネクタ 107"/>
            <p:cNvCxnSpPr>
              <a:stCxn id="107" idx="2"/>
              <a:endCxn id="82" idx="0"/>
            </p:cNvCxnSpPr>
            <p:nvPr/>
          </p:nvCxnSpPr>
          <p:spPr>
            <a:xfrm>
              <a:off x="6104432" y="3192822"/>
              <a:ext cx="0" cy="18255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09" name="直線矢印コネクタ 108"/>
            <p:cNvCxnSpPr>
              <a:endCxn id="84" idx="0"/>
            </p:cNvCxnSpPr>
            <p:nvPr/>
          </p:nvCxnSpPr>
          <p:spPr>
            <a:xfrm flipH="1">
              <a:off x="6968107" y="3192822"/>
              <a:ext cx="0" cy="1730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10" name="正方形/長方形 109"/>
            <p:cNvSpPr/>
            <p:nvPr/>
          </p:nvSpPr>
          <p:spPr>
            <a:xfrm>
              <a:off x="517530" y="3448405"/>
              <a:ext cx="654107" cy="419094"/>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OpenGL/ES</a:t>
              </a:r>
              <a:endParaRPr kumimoji="1" lang="ja-JP" altLang="en-US" sz="1100" kern="0" dirty="0">
                <a:solidFill>
                  <a:sysClr val="windowText" lastClr="000000"/>
                </a:solidFill>
                <a:latin typeface="Calibri"/>
                <a:ea typeface="ＭＳ Ｐゴシック"/>
                <a:cs typeface="+mn-cs"/>
              </a:endParaRPr>
            </a:p>
          </p:txBody>
        </p:sp>
        <p:sp>
          <p:nvSpPr>
            <p:cNvPr id="111" name="正方形/長方形 110"/>
            <p:cNvSpPr/>
            <p:nvPr/>
          </p:nvSpPr>
          <p:spPr>
            <a:xfrm>
              <a:off x="2046427" y="3448405"/>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DFB</a:t>
              </a:r>
            </a:p>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gfxdriver</a:t>
              </a:r>
              <a:endParaRPr kumimoji="1" lang="ja-JP" altLang="en-US" sz="1100" kern="0" dirty="0">
                <a:solidFill>
                  <a:sysClr val="windowText" lastClr="000000"/>
                </a:solidFill>
                <a:latin typeface="Calibri"/>
                <a:ea typeface="ＭＳ Ｐゴシック"/>
                <a:cs typeface="+mn-cs"/>
              </a:endParaRPr>
            </a:p>
          </p:txBody>
        </p:sp>
        <p:sp>
          <p:nvSpPr>
            <p:cNvPr id="112" name="正方形/長方形 111"/>
            <p:cNvSpPr/>
            <p:nvPr/>
          </p:nvSpPr>
          <p:spPr>
            <a:xfrm>
              <a:off x="4061140" y="2759441"/>
              <a:ext cx="711262"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dfbvideo</a:t>
              </a:r>
            </a:p>
            <a:p>
              <a:pPr algn="ctr" fontAlgn="auto">
                <a:spcBef>
                  <a:spcPts val="0"/>
                </a:spcBef>
                <a:spcAft>
                  <a:spcPts val="0"/>
                </a:spcAft>
                <a:defRPr/>
              </a:pPr>
              <a:r>
                <a:rPr kumimoji="1" lang="en-US" altLang="ja-JP" sz="1100" kern="0" dirty="0">
                  <a:solidFill>
                    <a:sysClr val="windowText" lastClr="000000"/>
                  </a:solidFill>
                  <a:latin typeface="Calibri"/>
                  <a:ea typeface="ＭＳ Ｐゴシック"/>
                  <a:cs typeface="+mn-cs"/>
                </a:rPr>
                <a:t>sink</a:t>
              </a:r>
              <a:endParaRPr kumimoji="1" lang="ja-JP" altLang="en-US" sz="1100" kern="0" dirty="0">
                <a:solidFill>
                  <a:sysClr val="windowText" lastClr="000000"/>
                </a:solidFill>
                <a:latin typeface="Calibri"/>
                <a:ea typeface="ＭＳ Ｐゴシック"/>
                <a:cs typeface="+mn-cs"/>
              </a:endParaRPr>
            </a:p>
          </p:txBody>
        </p:sp>
        <p:cxnSp>
          <p:nvCxnSpPr>
            <p:cNvPr id="114" name="直線矢印コネクタ 113"/>
            <p:cNvCxnSpPr>
              <a:endCxn id="112" idx="0"/>
            </p:cNvCxnSpPr>
            <p:nvPr/>
          </p:nvCxnSpPr>
          <p:spPr>
            <a:xfrm flipH="1">
              <a:off x="4416771" y="2548307"/>
              <a:ext cx="0" cy="2111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15" name="直線矢印コネクタ 114"/>
            <p:cNvCxnSpPr>
              <a:stCxn id="112" idx="1"/>
              <a:endCxn id="83" idx="3"/>
            </p:cNvCxnSpPr>
            <p:nvPr/>
          </p:nvCxnSpPr>
          <p:spPr>
            <a:xfrm flipH="1">
              <a:off x="2757689" y="2975337"/>
              <a:ext cx="1303451" cy="0"/>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16" name="直線矢印コネクタ 115"/>
            <p:cNvCxnSpPr>
              <a:stCxn id="154" idx="2"/>
              <a:endCxn id="83" idx="0"/>
            </p:cNvCxnSpPr>
            <p:nvPr/>
          </p:nvCxnSpPr>
          <p:spPr>
            <a:xfrm>
              <a:off x="1638403" y="2583231"/>
              <a:ext cx="0" cy="176209"/>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17" name="直線矢印コネクタ 116"/>
            <p:cNvCxnSpPr>
              <a:endCxn id="110" idx="0"/>
            </p:cNvCxnSpPr>
            <p:nvPr/>
          </p:nvCxnSpPr>
          <p:spPr>
            <a:xfrm>
              <a:off x="844584" y="3192822"/>
              <a:ext cx="0" cy="255583"/>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18" name="直線矢印コネクタ 117"/>
            <p:cNvCxnSpPr>
              <a:stCxn id="110" idx="2"/>
              <a:endCxn id="79" idx="0"/>
            </p:cNvCxnSpPr>
            <p:nvPr/>
          </p:nvCxnSpPr>
          <p:spPr>
            <a:xfrm flipH="1">
              <a:off x="841409" y="3867499"/>
              <a:ext cx="3175" cy="206372"/>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19" name="直線矢印コネクタ 118"/>
            <p:cNvCxnSpPr>
              <a:endCxn id="111" idx="0"/>
            </p:cNvCxnSpPr>
            <p:nvPr/>
          </p:nvCxnSpPr>
          <p:spPr>
            <a:xfrm>
              <a:off x="2402058" y="3192822"/>
              <a:ext cx="0" cy="255583"/>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20" name="正方形/長方形 119"/>
            <p:cNvSpPr/>
            <p:nvPr/>
          </p:nvSpPr>
          <p:spPr>
            <a:xfrm>
              <a:off x="1430423" y="3448405"/>
              <a:ext cx="415961"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WSEGL</a:t>
              </a:r>
              <a:endParaRPr kumimoji="1" lang="ja-JP" altLang="en-US" sz="1100" kern="0" dirty="0">
                <a:solidFill>
                  <a:sysClr val="windowText" lastClr="000000"/>
                </a:solidFill>
                <a:latin typeface="Calibri"/>
                <a:ea typeface="ＭＳ Ｐゴシック"/>
                <a:cs typeface="+mn-cs"/>
              </a:endParaRPr>
            </a:p>
          </p:txBody>
        </p:sp>
        <p:cxnSp>
          <p:nvCxnSpPr>
            <p:cNvPr id="121" name="直線矢印コネクタ 120"/>
            <p:cNvCxnSpPr>
              <a:stCxn id="83" idx="2"/>
              <a:endCxn id="120" idx="0"/>
            </p:cNvCxnSpPr>
            <p:nvPr/>
          </p:nvCxnSpPr>
          <p:spPr>
            <a:xfrm>
              <a:off x="1638403" y="3192822"/>
              <a:ext cx="0" cy="255583"/>
            </a:xfrm>
            <a:prstGeom prst="straightConnector1">
              <a:avLst/>
            </a:prstGeom>
            <a:noFill/>
            <a:ln w="25400" cap="flat" cmpd="sng" algn="ctr">
              <a:solidFill>
                <a:sysClr val="windowText" lastClr="000000"/>
              </a:solidFill>
              <a:prstDash val="solid"/>
              <a:headEnd type="arrow"/>
              <a:tailEnd type="arrow"/>
            </a:ln>
            <a:effectLst>
              <a:outerShdw blurRad="40000" dist="20000" dir="5400000" rotWithShape="0">
                <a:srgbClr val="000000">
                  <a:alpha val="38000"/>
                </a:srgbClr>
              </a:outerShdw>
            </a:effectLst>
          </p:spPr>
        </p:cxnSp>
        <p:cxnSp>
          <p:nvCxnSpPr>
            <p:cNvPr id="122" name="直線矢印コネクタ 121"/>
            <p:cNvCxnSpPr>
              <a:stCxn id="110" idx="3"/>
              <a:endCxn id="120" idx="1"/>
            </p:cNvCxnSpPr>
            <p:nvPr/>
          </p:nvCxnSpPr>
          <p:spPr>
            <a:xfrm>
              <a:off x="1171637" y="3657952"/>
              <a:ext cx="258786" cy="0"/>
            </a:xfrm>
            <a:prstGeom prst="straightConnector1">
              <a:avLst/>
            </a:prstGeom>
            <a:noFill/>
            <a:ln w="25400" cap="flat" cmpd="sng" algn="ctr">
              <a:solidFill>
                <a:sysClr val="windowText" lastClr="000000"/>
              </a:solidFill>
              <a:prstDash val="solid"/>
              <a:headEnd type="arrow"/>
              <a:tailEnd type="arrow"/>
            </a:ln>
            <a:effectLst>
              <a:outerShdw blurRad="40000" dist="20000" dir="5400000" rotWithShape="0">
                <a:srgbClr val="000000">
                  <a:alpha val="38000"/>
                </a:srgbClr>
              </a:outerShdw>
            </a:effectLst>
          </p:spPr>
        </p:cxnSp>
        <p:cxnSp>
          <p:nvCxnSpPr>
            <p:cNvPr id="123" name="直線矢印コネクタ 122"/>
            <p:cNvCxnSpPr>
              <a:stCxn id="111" idx="2"/>
              <a:endCxn id="81" idx="0"/>
            </p:cNvCxnSpPr>
            <p:nvPr/>
          </p:nvCxnSpPr>
          <p:spPr>
            <a:xfrm>
              <a:off x="2402058" y="3867499"/>
              <a:ext cx="0" cy="198435"/>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24" name="正方形/長方形 123"/>
            <p:cNvSpPr/>
            <p:nvPr/>
          </p:nvSpPr>
          <p:spPr>
            <a:xfrm>
              <a:off x="4902588" y="2759441"/>
              <a:ext cx="711262" cy="433382"/>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gst-plugin-bc</a:t>
              </a:r>
              <a:endParaRPr kumimoji="1" lang="ja-JP" altLang="en-US" sz="1100" kern="0" dirty="0">
                <a:solidFill>
                  <a:sysClr val="windowText" lastClr="000000"/>
                </a:solidFill>
                <a:latin typeface="Calibri"/>
                <a:ea typeface="ＭＳ Ｐゴシック"/>
                <a:cs typeface="+mn-cs"/>
              </a:endParaRPr>
            </a:p>
          </p:txBody>
        </p:sp>
        <p:cxnSp>
          <p:nvCxnSpPr>
            <p:cNvPr id="127" name="直線矢印コネクタ 126"/>
            <p:cNvCxnSpPr>
              <a:endCxn id="124" idx="0"/>
            </p:cNvCxnSpPr>
            <p:nvPr/>
          </p:nvCxnSpPr>
          <p:spPr>
            <a:xfrm>
              <a:off x="5258220" y="2548307"/>
              <a:ext cx="0" cy="2111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28" name="正方形/長方形 127"/>
            <p:cNvSpPr/>
            <p:nvPr/>
          </p:nvSpPr>
          <p:spPr>
            <a:xfrm>
              <a:off x="4902588" y="3370620"/>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kumimoji="1" lang="en-US" altLang="ja-JP" sz="1100" kern="0" dirty="0">
                  <a:solidFill>
                    <a:sysClr val="windowText" lastClr="000000"/>
                  </a:solidFill>
                  <a:latin typeface="Calibri"/>
                  <a:ea typeface="ＭＳ Ｐゴシック"/>
                  <a:cs typeface="+mn-cs"/>
                </a:rPr>
                <a:t>bc_cat</a:t>
              </a:r>
              <a:endParaRPr kumimoji="1" lang="ja-JP" altLang="en-US" sz="1100" kern="0" dirty="0">
                <a:solidFill>
                  <a:sysClr val="windowText" lastClr="000000"/>
                </a:solidFill>
                <a:latin typeface="Calibri"/>
                <a:ea typeface="ＭＳ Ｐゴシック"/>
                <a:cs typeface="+mn-cs"/>
              </a:endParaRPr>
            </a:p>
          </p:txBody>
        </p:sp>
        <p:cxnSp>
          <p:nvCxnSpPr>
            <p:cNvPr id="129" name="直線コネクタ 128"/>
            <p:cNvCxnSpPr/>
            <p:nvPr/>
          </p:nvCxnSpPr>
          <p:spPr>
            <a:xfrm flipV="1">
              <a:off x="460375" y="4597738"/>
              <a:ext cx="8228732" cy="15875"/>
            </a:xfrm>
            <a:prstGeom prst="line">
              <a:avLst/>
            </a:prstGeom>
            <a:noFill/>
            <a:ln w="6350" cap="flat" cmpd="sng" algn="ctr">
              <a:solidFill>
                <a:sysClr val="windowText" lastClr="000000"/>
              </a:solidFill>
              <a:prstDash val="solid"/>
              <a:round/>
              <a:headEnd type="none" w="med" len="med"/>
              <a:tailEnd type="none" w="med" len="med"/>
            </a:ln>
            <a:effectLst>
              <a:outerShdw blurRad="40000" dist="20000" dir="5400000" rotWithShape="0">
                <a:srgbClr val="000000">
                  <a:alpha val="38000"/>
                </a:srgbClr>
              </a:outerShdw>
            </a:effectLst>
          </p:spPr>
        </p:cxnSp>
        <p:cxnSp>
          <p:nvCxnSpPr>
            <p:cNvPr id="130" name="直線矢印コネクタ 129"/>
            <p:cNvCxnSpPr>
              <a:stCxn id="124" idx="2"/>
              <a:endCxn id="128" idx="0"/>
            </p:cNvCxnSpPr>
            <p:nvPr/>
          </p:nvCxnSpPr>
          <p:spPr>
            <a:xfrm>
              <a:off x="5258220" y="3192822"/>
              <a:ext cx="0" cy="177797"/>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31" name="正方形/長方形 130"/>
            <p:cNvSpPr/>
            <p:nvPr/>
          </p:nvSpPr>
          <p:spPr>
            <a:xfrm>
              <a:off x="4902588" y="4773949"/>
              <a:ext cx="711262"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Video</a:t>
              </a:r>
            </a:p>
            <a:p>
              <a:pPr algn="ctr" fontAlgn="auto">
                <a:spcBef>
                  <a:spcPts val="0"/>
                </a:spcBef>
                <a:spcAft>
                  <a:spcPts val="0"/>
                </a:spcAft>
                <a:defRPr/>
              </a:pPr>
              <a:r>
                <a:rPr kumimoji="1" lang="en-US" altLang="ja-JP" sz="1100" kern="0" dirty="0">
                  <a:solidFill>
                    <a:sysClr val="windowText" lastClr="000000"/>
                  </a:solidFill>
                  <a:latin typeface="Calibri"/>
                  <a:ea typeface="ＭＳ Ｐゴシック"/>
                  <a:cs typeface="+mn-cs"/>
                </a:rPr>
                <a:t>Texture</a:t>
              </a:r>
              <a:endParaRPr kumimoji="1" lang="ja-JP" altLang="en-US" sz="1100" kern="0" dirty="0">
                <a:solidFill>
                  <a:sysClr val="windowText" lastClr="000000"/>
                </a:solidFill>
                <a:latin typeface="Calibri"/>
                <a:ea typeface="ＭＳ Ｐゴシック"/>
                <a:cs typeface="+mn-cs"/>
              </a:endParaRPr>
            </a:p>
          </p:txBody>
        </p:sp>
        <p:cxnSp>
          <p:nvCxnSpPr>
            <p:cNvPr id="132" name="直線矢印コネクタ 131"/>
            <p:cNvCxnSpPr>
              <a:stCxn id="128" idx="2"/>
              <a:endCxn id="131" idx="0"/>
            </p:cNvCxnSpPr>
            <p:nvPr/>
          </p:nvCxnSpPr>
          <p:spPr>
            <a:xfrm>
              <a:off x="5258220" y="3789713"/>
              <a:ext cx="0" cy="984235"/>
            </a:xfrm>
            <a:prstGeom prst="straightConnector1">
              <a:avLst/>
            </a:prstGeom>
            <a:noFill/>
            <a:ln w="25400" cap="flat" cmpd="sng" algn="ctr">
              <a:solidFill>
                <a:srgbClr val="C0504D"/>
              </a:solidFill>
              <a:prstDash val="sysDash"/>
              <a:tailEnd type="arrow"/>
            </a:ln>
            <a:effectLst>
              <a:outerShdw blurRad="40000" dist="20000" dir="5400000" rotWithShape="0">
                <a:srgbClr val="000000">
                  <a:alpha val="38000"/>
                </a:srgbClr>
              </a:outerShdw>
            </a:effectLst>
          </p:spPr>
        </p:cxnSp>
        <p:cxnSp>
          <p:nvCxnSpPr>
            <p:cNvPr id="133" name="直線矢印コネクタ 132"/>
            <p:cNvCxnSpPr>
              <a:endCxn id="104" idx="0"/>
            </p:cNvCxnSpPr>
            <p:nvPr/>
          </p:nvCxnSpPr>
          <p:spPr>
            <a:xfrm>
              <a:off x="6096493" y="1829179"/>
              <a:ext cx="0" cy="269871"/>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34" name="正方形/長方形 133"/>
            <p:cNvSpPr/>
            <p:nvPr/>
          </p:nvSpPr>
          <p:spPr>
            <a:xfrm>
              <a:off x="7422172" y="3365857"/>
              <a:ext cx="711262" cy="419094"/>
            </a:xfrm>
            <a:prstGeom prst="rect">
              <a:avLst/>
            </a:prstGeom>
            <a:gradFill rotWithShape="1">
              <a:gsLst>
                <a:gs pos="0">
                  <a:srgbClr val="C0504D">
                    <a:tint val="50000"/>
                    <a:satMod val="300000"/>
                  </a:srgbClr>
                </a:gs>
                <a:gs pos="35000">
                  <a:srgbClr val="C0504D">
                    <a:tint val="37000"/>
                    <a:satMod val="300000"/>
                  </a:srgbClr>
                </a:gs>
                <a:gs pos="100000">
                  <a:srgbClr val="C0504D">
                    <a:tint val="15000"/>
                    <a:satMod val="350000"/>
                  </a:srgbClr>
                </a:gs>
              </a:gsLst>
              <a:lin ang="16200000" scaled="1"/>
            </a:gradFill>
            <a:ln w="9525" cap="flat" cmpd="sng" algn="ctr">
              <a:solidFill>
                <a:srgbClr val="C0504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OMX/IL</a:t>
              </a:r>
            </a:p>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for Audio</a:t>
              </a:r>
            </a:p>
          </p:txBody>
        </p:sp>
        <p:cxnSp>
          <p:nvCxnSpPr>
            <p:cNvPr id="135" name="直線矢印コネクタ 134"/>
            <p:cNvCxnSpPr>
              <a:endCxn id="134" idx="0"/>
            </p:cNvCxnSpPr>
            <p:nvPr/>
          </p:nvCxnSpPr>
          <p:spPr>
            <a:xfrm>
              <a:off x="7777803" y="3192822"/>
              <a:ext cx="0" cy="173034"/>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cxnSp>
          <p:nvCxnSpPr>
            <p:cNvPr id="136" name="直線矢印コネクタ 135"/>
            <p:cNvCxnSpPr>
              <a:stCxn id="79" idx="2"/>
              <a:endCxn id="76" idx="0"/>
            </p:cNvCxnSpPr>
            <p:nvPr/>
          </p:nvCxnSpPr>
          <p:spPr>
            <a:xfrm>
              <a:off x="841409" y="4437404"/>
              <a:ext cx="3175" cy="336545"/>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37" name="カギ線コネクタ 136"/>
            <p:cNvCxnSpPr>
              <a:stCxn id="76" idx="2"/>
              <a:endCxn id="81" idx="2"/>
            </p:cNvCxnSpPr>
            <p:nvPr/>
          </p:nvCxnSpPr>
          <p:spPr>
            <a:xfrm rot="5400000" flipH="1" flipV="1">
              <a:off x="1242327" y="4033311"/>
              <a:ext cx="761989" cy="1557474"/>
            </a:xfrm>
            <a:prstGeom prst="bentConnector3">
              <a:avLst>
                <a:gd name="adj1" fmla="val -30016"/>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38" name="カギ線コネクタ 137"/>
            <p:cNvCxnSpPr>
              <a:stCxn id="131" idx="2"/>
              <a:endCxn id="79" idx="1"/>
            </p:cNvCxnSpPr>
            <p:nvPr/>
          </p:nvCxnSpPr>
          <p:spPr>
            <a:xfrm rot="5400000" flipH="1">
              <a:off x="2415600" y="2350423"/>
              <a:ext cx="938199" cy="4747040"/>
            </a:xfrm>
            <a:prstGeom prst="bentConnector4">
              <a:avLst>
                <a:gd name="adj1" fmla="val -38917"/>
                <a:gd name="adj2" fmla="val 104815"/>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139" name="テキスト ボックス 138"/>
            <p:cNvSpPr txBox="1"/>
            <p:nvPr/>
          </p:nvSpPr>
          <p:spPr>
            <a:xfrm>
              <a:off x="8095330" y="3923061"/>
              <a:ext cx="835718" cy="253912"/>
            </a:xfrm>
            <a:prstGeom prst="rect">
              <a:avLst/>
            </a:prstGeom>
            <a:noFill/>
          </p:spPr>
          <p:txBody>
            <a:bodyPr wrap="none">
              <a:spAutoFit/>
            </a:bodyPr>
            <a:lstStyle/>
            <a:p>
              <a:pPr fontAlgn="auto">
                <a:spcBef>
                  <a:spcPts val="0"/>
                </a:spcBef>
                <a:spcAft>
                  <a:spcPts val="0"/>
                </a:spcAft>
                <a:defRPr/>
              </a:pPr>
              <a:r>
                <a:rPr kumimoji="1" lang="en-US" altLang="ja-JP" sz="1050" i="1" kern="0" dirty="0">
                  <a:solidFill>
                    <a:sysClr val="windowText" lastClr="000000"/>
                  </a:solidFill>
                  <a:ea typeface="ＭＳ Ｐゴシック" charset="-128"/>
                  <a:cs typeface="+mn-cs"/>
                </a:rPr>
                <a:t>Hardware</a:t>
              </a:r>
              <a:endParaRPr kumimoji="1" lang="ja-JP" altLang="en-US" sz="1050" i="1" kern="0" dirty="0">
                <a:solidFill>
                  <a:sysClr val="windowText" lastClr="000000"/>
                </a:solidFill>
                <a:ea typeface="ＭＳ Ｐゴシック" charset="-128"/>
                <a:cs typeface="+mn-cs"/>
              </a:endParaRPr>
            </a:p>
          </p:txBody>
        </p:sp>
        <p:sp>
          <p:nvSpPr>
            <p:cNvPr id="140" name="テキスト ボックス 139"/>
            <p:cNvSpPr txBox="1"/>
            <p:nvPr/>
          </p:nvSpPr>
          <p:spPr>
            <a:xfrm>
              <a:off x="8133434" y="4597738"/>
              <a:ext cx="728041" cy="253912"/>
            </a:xfrm>
            <a:prstGeom prst="rect">
              <a:avLst/>
            </a:prstGeom>
            <a:noFill/>
          </p:spPr>
          <p:txBody>
            <a:bodyPr wrap="none">
              <a:spAutoFit/>
            </a:bodyPr>
            <a:lstStyle/>
            <a:p>
              <a:pPr fontAlgn="auto">
                <a:spcBef>
                  <a:spcPts val="0"/>
                </a:spcBef>
                <a:spcAft>
                  <a:spcPts val="0"/>
                </a:spcAft>
                <a:defRPr/>
              </a:pPr>
              <a:r>
                <a:rPr kumimoji="1" lang="en-US" altLang="ja-JP" sz="1050" i="1" kern="0" dirty="0">
                  <a:solidFill>
                    <a:sysClr val="windowText" lastClr="000000"/>
                  </a:solidFill>
                  <a:ea typeface="ＭＳ Ｐゴシック" charset="-128"/>
                  <a:cs typeface="+mn-cs"/>
                </a:rPr>
                <a:t>Memory</a:t>
              </a:r>
              <a:endParaRPr kumimoji="1" lang="ja-JP" altLang="en-US" sz="1050" i="1" kern="0" dirty="0">
                <a:solidFill>
                  <a:sysClr val="windowText" lastClr="000000"/>
                </a:solidFill>
                <a:ea typeface="ＭＳ Ｐゴシック" charset="-128"/>
                <a:cs typeface="+mn-cs"/>
              </a:endParaRPr>
            </a:p>
          </p:txBody>
        </p:sp>
        <p:cxnSp>
          <p:nvCxnSpPr>
            <p:cNvPr id="141" name="直線矢印コネクタ 140"/>
            <p:cNvCxnSpPr>
              <a:stCxn id="142" idx="1"/>
            </p:cNvCxnSpPr>
            <p:nvPr/>
          </p:nvCxnSpPr>
          <p:spPr>
            <a:xfrm flipH="1" flipV="1">
              <a:off x="4966098" y="5882009"/>
              <a:ext cx="292121" cy="628"/>
            </a:xfrm>
            <a:prstGeom prst="straightConnector1">
              <a:avLst/>
            </a:prstGeom>
            <a:noFill/>
            <a:ln w="25400" cap="flat" cmpd="sng" algn="ctr">
              <a:solidFill>
                <a:sysClr val="windowText" lastClr="000000"/>
              </a:solidFill>
              <a:prstDash val="solid"/>
              <a:tailEnd type="arrow"/>
            </a:ln>
            <a:effectLst>
              <a:outerShdw blurRad="40000" dist="20000" dir="5400000" rotWithShape="0">
                <a:srgbClr val="000000">
                  <a:alpha val="38000"/>
                </a:srgbClr>
              </a:outerShdw>
            </a:effectLst>
          </p:spPr>
        </p:cxnSp>
        <p:sp>
          <p:nvSpPr>
            <p:cNvPr id="142" name="テキスト ボックス 141"/>
            <p:cNvSpPr txBox="1"/>
            <p:nvPr/>
          </p:nvSpPr>
          <p:spPr>
            <a:xfrm>
              <a:off x="5258220" y="5751834"/>
              <a:ext cx="693306" cy="261606"/>
            </a:xfrm>
            <a:prstGeom prst="rect">
              <a:avLst/>
            </a:prstGeom>
            <a:noFill/>
          </p:spPr>
          <p:txBody>
            <a:bodyPr wrap="none">
              <a:spAutoFit/>
            </a:bodyPr>
            <a:lstStyle/>
            <a:p>
              <a:pPr fontAlgn="auto">
                <a:spcBef>
                  <a:spcPts val="0"/>
                </a:spcBef>
                <a:spcAft>
                  <a:spcPts val="0"/>
                </a:spcAft>
                <a:defRPr/>
              </a:pPr>
              <a:r>
                <a:rPr kumimoji="1" lang="en-US" altLang="ja-JP" sz="1100" kern="0" dirty="0">
                  <a:solidFill>
                    <a:sysClr val="windowText" lastClr="000000"/>
                  </a:solidFill>
                  <a:ea typeface="ＭＳ Ｐゴシック" charset="-128"/>
                  <a:cs typeface="+mn-cs"/>
                </a:rPr>
                <a:t>Control</a:t>
              </a:r>
              <a:endParaRPr kumimoji="1" lang="ja-JP" altLang="en-US" sz="1100" kern="0" dirty="0">
                <a:solidFill>
                  <a:sysClr val="windowText" lastClr="000000"/>
                </a:solidFill>
                <a:ea typeface="ＭＳ Ｐゴシック" charset="-128"/>
                <a:cs typeface="+mn-cs"/>
              </a:endParaRPr>
            </a:p>
          </p:txBody>
        </p:sp>
        <p:sp>
          <p:nvSpPr>
            <p:cNvPr id="143" name="テキスト ボックス 142"/>
            <p:cNvSpPr txBox="1"/>
            <p:nvPr/>
          </p:nvSpPr>
          <p:spPr>
            <a:xfrm>
              <a:off x="6328288" y="5751834"/>
              <a:ext cx="523105" cy="261606"/>
            </a:xfrm>
            <a:prstGeom prst="rect">
              <a:avLst/>
            </a:prstGeom>
            <a:noFill/>
          </p:spPr>
          <p:txBody>
            <a:bodyPr wrap="none">
              <a:spAutoFit/>
            </a:bodyPr>
            <a:lstStyle/>
            <a:p>
              <a:pPr fontAlgn="auto">
                <a:spcBef>
                  <a:spcPts val="0"/>
                </a:spcBef>
                <a:spcAft>
                  <a:spcPts val="0"/>
                </a:spcAft>
                <a:defRPr/>
              </a:pPr>
              <a:r>
                <a:rPr kumimoji="1" lang="en-US" altLang="ja-JP" sz="1100" kern="0" dirty="0">
                  <a:solidFill>
                    <a:sysClr val="windowText" lastClr="000000"/>
                  </a:solidFill>
                  <a:ea typeface="ＭＳ Ｐゴシック" charset="-128"/>
                  <a:cs typeface="+mn-cs"/>
                </a:rPr>
                <a:t>Data</a:t>
              </a:r>
              <a:endParaRPr kumimoji="1" lang="ja-JP" altLang="en-US" sz="1100" kern="0" dirty="0">
                <a:solidFill>
                  <a:sysClr val="windowText" lastClr="000000"/>
                </a:solidFill>
                <a:ea typeface="ＭＳ Ｐゴシック" charset="-128"/>
                <a:cs typeface="+mn-cs"/>
              </a:endParaRPr>
            </a:p>
          </p:txBody>
        </p:sp>
        <p:cxnSp>
          <p:nvCxnSpPr>
            <p:cNvPr id="144" name="直線矢印コネクタ 143"/>
            <p:cNvCxnSpPr>
              <a:stCxn id="143" idx="1"/>
            </p:cNvCxnSpPr>
            <p:nvPr/>
          </p:nvCxnSpPr>
          <p:spPr>
            <a:xfrm flipH="1" flipV="1">
              <a:off x="6042516" y="5882009"/>
              <a:ext cx="285771" cy="628"/>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145" name="テキスト ボックス 144"/>
            <p:cNvSpPr txBox="1"/>
            <p:nvPr/>
          </p:nvSpPr>
          <p:spPr>
            <a:xfrm>
              <a:off x="7204665" y="5753421"/>
              <a:ext cx="1313322" cy="261606"/>
            </a:xfrm>
            <a:prstGeom prst="rect">
              <a:avLst/>
            </a:prstGeom>
            <a:noFill/>
          </p:spPr>
          <p:txBody>
            <a:bodyPr wrap="none">
              <a:spAutoFit/>
            </a:bodyPr>
            <a:lstStyle/>
            <a:p>
              <a:pPr fontAlgn="auto">
                <a:spcBef>
                  <a:spcPts val="0"/>
                </a:spcBef>
                <a:spcAft>
                  <a:spcPts val="0"/>
                </a:spcAft>
                <a:defRPr/>
              </a:pPr>
              <a:r>
                <a:rPr kumimoji="1" lang="en-US" altLang="ja-JP" sz="1100" kern="0" dirty="0">
                  <a:solidFill>
                    <a:sysClr val="windowText" lastClr="000000"/>
                  </a:solidFill>
                  <a:ea typeface="ＭＳ Ｐゴシック" charset="-128"/>
                  <a:cs typeface="+mn-cs"/>
                </a:rPr>
                <a:t>Buffer Allocation</a:t>
              </a:r>
              <a:endParaRPr kumimoji="1" lang="ja-JP" altLang="en-US" sz="1100" kern="0" dirty="0">
                <a:solidFill>
                  <a:sysClr val="windowText" lastClr="000000"/>
                </a:solidFill>
                <a:ea typeface="ＭＳ Ｐゴシック" charset="-128"/>
                <a:cs typeface="+mn-cs"/>
              </a:endParaRPr>
            </a:p>
          </p:txBody>
        </p:sp>
        <p:cxnSp>
          <p:nvCxnSpPr>
            <p:cNvPr id="146" name="直線矢印コネクタ 145"/>
            <p:cNvCxnSpPr>
              <a:stCxn id="145" idx="1"/>
            </p:cNvCxnSpPr>
            <p:nvPr/>
          </p:nvCxnSpPr>
          <p:spPr>
            <a:xfrm flipH="1" flipV="1">
              <a:off x="6920480" y="5883594"/>
              <a:ext cx="284185" cy="630"/>
            </a:xfrm>
            <a:prstGeom prst="straightConnector1">
              <a:avLst/>
            </a:prstGeom>
            <a:noFill/>
            <a:ln w="25400" cap="flat" cmpd="sng" algn="ctr">
              <a:solidFill>
                <a:srgbClr val="FF0000"/>
              </a:solidFill>
              <a:prstDash val="sysDash"/>
              <a:round/>
              <a:headEnd type="none" w="med" len="med"/>
              <a:tailEnd type="arrow" w="med" len="med"/>
            </a:ln>
            <a:effectLst>
              <a:outerShdw blurRad="40000" dist="20000" dir="5400000" rotWithShape="0">
                <a:srgbClr val="000000">
                  <a:alpha val="38000"/>
                </a:srgbClr>
              </a:outerShdw>
            </a:effectLst>
          </p:spPr>
        </p:cxnSp>
        <p:sp>
          <p:nvSpPr>
            <p:cNvPr id="147" name="正方形/長方形 146"/>
            <p:cNvSpPr/>
            <p:nvPr/>
          </p:nvSpPr>
          <p:spPr>
            <a:xfrm>
              <a:off x="3332414" y="5751834"/>
              <a:ext cx="654107" cy="419094"/>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000" kern="0" dirty="0">
                  <a:solidFill>
                    <a:sysClr val="windowText" lastClr="000000"/>
                  </a:solidFill>
                  <a:latin typeface="Calibri"/>
                  <a:ea typeface="ＭＳ Ｐゴシック"/>
                  <a:cs typeface="+mn-cs"/>
                </a:rPr>
                <a:t>Hard-ware</a:t>
              </a:r>
            </a:p>
          </p:txBody>
        </p:sp>
        <p:sp>
          <p:nvSpPr>
            <p:cNvPr id="148" name="正方形/長方形 147"/>
            <p:cNvSpPr/>
            <p:nvPr/>
          </p:nvSpPr>
          <p:spPr>
            <a:xfrm>
              <a:off x="4138935" y="5751834"/>
              <a:ext cx="652519"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000" kern="0" dirty="0">
                  <a:solidFill>
                    <a:sysClr val="windowText" lastClr="000000"/>
                  </a:solidFill>
                  <a:latin typeface="Calibri"/>
                  <a:ea typeface="ＭＳ Ｐゴシック"/>
                  <a:cs typeface="+mn-cs"/>
                </a:rPr>
                <a:t>Memory</a:t>
              </a:r>
            </a:p>
          </p:txBody>
        </p:sp>
        <p:cxnSp>
          <p:nvCxnSpPr>
            <p:cNvPr id="152" name="カギ線コネクタ 151"/>
            <p:cNvCxnSpPr>
              <a:stCxn id="85" idx="2"/>
              <a:endCxn id="131" idx="3"/>
            </p:cNvCxnSpPr>
            <p:nvPr/>
          </p:nvCxnSpPr>
          <p:spPr>
            <a:xfrm rot="5400000">
              <a:off x="5992533" y="4007922"/>
              <a:ext cx="596891" cy="1354256"/>
            </a:xfrm>
            <a:prstGeom prst="bentConnector2">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sp>
          <p:nvSpPr>
            <p:cNvPr id="153" name="正方形/長方形 152"/>
            <p:cNvSpPr/>
            <p:nvPr/>
          </p:nvSpPr>
          <p:spPr>
            <a:xfrm>
              <a:off x="517530" y="2099050"/>
              <a:ext cx="2240159" cy="266696"/>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Qt/QWS</a:t>
              </a:r>
              <a:endParaRPr kumimoji="1" lang="ja-JP" altLang="en-US" sz="1100" kern="0" dirty="0">
                <a:solidFill>
                  <a:sysClr val="windowText" lastClr="000000"/>
                </a:solidFill>
                <a:latin typeface="Calibri"/>
                <a:ea typeface="ＭＳ Ｐゴシック"/>
                <a:cs typeface="+mn-cs"/>
              </a:endParaRPr>
            </a:p>
          </p:txBody>
        </p:sp>
        <p:sp>
          <p:nvSpPr>
            <p:cNvPr id="154" name="正方形/長方形 153"/>
            <p:cNvSpPr/>
            <p:nvPr/>
          </p:nvSpPr>
          <p:spPr>
            <a:xfrm>
              <a:off x="517530" y="2365746"/>
              <a:ext cx="2240159" cy="217485"/>
            </a:xfrm>
            <a:prstGeom prst="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Qt DirectFB Driver w/ GL support</a:t>
              </a:r>
              <a:endParaRPr lang="ja-JP" altLang="en-US" sz="1100" kern="0" dirty="0">
                <a:solidFill>
                  <a:sysClr val="windowText" lastClr="000000"/>
                </a:solidFill>
                <a:latin typeface="Calibri"/>
                <a:ea typeface="ＭＳ Ｐゴシック"/>
                <a:cs typeface="+mn-cs"/>
              </a:endParaRPr>
            </a:p>
          </p:txBody>
        </p:sp>
        <p:sp>
          <p:nvSpPr>
            <p:cNvPr id="157" name="正方形/長方形 156"/>
            <p:cNvSpPr/>
            <p:nvPr/>
          </p:nvSpPr>
          <p:spPr>
            <a:xfrm>
              <a:off x="3032350" y="4065934"/>
              <a:ext cx="711262" cy="365120"/>
            </a:xfrm>
            <a:prstGeom prst="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LCD</a:t>
              </a:r>
              <a:endParaRPr kumimoji="1" lang="ja-JP" altLang="en-US" sz="1100" kern="0" dirty="0">
                <a:solidFill>
                  <a:sysClr val="windowText" lastClr="000000"/>
                </a:solidFill>
                <a:latin typeface="Calibri"/>
                <a:ea typeface="ＭＳ Ｐゴシック"/>
                <a:cs typeface="+mn-cs"/>
              </a:endParaRPr>
            </a:p>
          </p:txBody>
        </p:sp>
        <p:sp>
          <p:nvSpPr>
            <p:cNvPr id="158" name="正方形/長方形 157"/>
            <p:cNvSpPr/>
            <p:nvPr/>
          </p:nvSpPr>
          <p:spPr>
            <a:xfrm>
              <a:off x="3030763" y="4773949"/>
              <a:ext cx="709674" cy="419094"/>
            </a:xfrm>
            <a:prstGeom prst="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nchor="ctr"/>
            <a:lstStyle/>
            <a:p>
              <a:pPr algn="ctr" fontAlgn="auto">
                <a:spcBef>
                  <a:spcPts val="0"/>
                </a:spcBef>
                <a:spcAft>
                  <a:spcPts val="0"/>
                </a:spcAft>
                <a:defRPr/>
              </a:pPr>
              <a:r>
                <a:rPr lang="en-US" altLang="ja-JP" sz="1100" kern="0" dirty="0">
                  <a:solidFill>
                    <a:sysClr val="windowText" lastClr="000000"/>
                  </a:solidFill>
                  <a:latin typeface="Calibri"/>
                  <a:ea typeface="ＭＳ Ｐゴシック"/>
                  <a:cs typeface="+mn-cs"/>
                </a:rPr>
                <a:t>Frame</a:t>
              </a:r>
            </a:p>
            <a:p>
              <a:pPr algn="ctr" fontAlgn="auto">
                <a:spcBef>
                  <a:spcPts val="0"/>
                </a:spcBef>
                <a:spcAft>
                  <a:spcPts val="0"/>
                </a:spcAft>
                <a:defRPr/>
              </a:pPr>
              <a:r>
                <a:rPr kumimoji="1" lang="en-US" altLang="ja-JP" sz="1100" kern="0" dirty="0">
                  <a:solidFill>
                    <a:sysClr val="windowText" lastClr="000000"/>
                  </a:solidFill>
                  <a:latin typeface="Calibri"/>
                  <a:ea typeface="ＭＳ Ｐゴシック"/>
                  <a:cs typeface="+mn-cs"/>
                </a:rPr>
                <a:t>Buffer</a:t>
              </a:r>
              <a:endParaRPr kumimoji="1" lang="ja-JP" altLang="en-US" sz="1100" kern="0" dirty="0">
                <a:solidFill>
                  <a:sysClr val="windowText" lastClr="000000"/>
                </a:solidFill>
                <a:latin typeface="Calibri"/>
                <a:ea typeface="ＭＳ Ｐゴシック"/>
                <a:cs typeface="+mn-cs"/>
              </a:endParaRPr>
            </a:p>
          </p:txBody>
        </p:sp>
        <p:cxnSp>
          <p:nvCxnSpPr>
            <p:cNvPr id="160" name="直線矢印コネクタ 159"/>
            <p:cNvCxnSpPr>
              <a:stCxn id="158" idx="0"/>
              <a:endCxn id="157" idx="2"/>
            </p:cNvCxnSpPr>
            <p:nvPr/>
          </p:nvCxnSpPr>
          <p:spPr>
            <a:xfrm flipV="1">
              <a:off x="3384806" y="4431054"/>
              <a:ext cx="3175" cy="342895"/>
            </a:xfrm>
            <a:prstGeom prst="straightConnector1">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cxnSp>
          <p:nvCxnSpPr>
            <p:cNvPr id="161" name="カギ線コネクタ 160"/>
            <p:cNvCxnSpPr>
              <a:stCxn id="81" idx="3"/>
              <a:endCxn id="158" idx="1"/>
            </p:cNvCxnSpPr>
            <p:nvPr/>
          </p:nvCxnSpPr>
          <p:spPr>
            <a:xfrm>
              <a:off x="2757689" y="4248494"/>
              <a:ext cx="273074" cy="735002"/>
            </a:xfrm>
            <a:prstGeom prst="bentConnector3">
              <a:avLst>
                <a:gd name="adj1" fmla="val 50000"/>
              </a:avLst>
            </a:prstGeom>
            <a:noFill/>
            <a:ln w="25400" cap="flat" cmpd="sng" algn="ctr">
              <a:solidFill>
                <a:srgbClr val="4F81BD"/>
              </a:solidFill>
              <a:prstDash val="solid"/>
              <a:tailEnd type="arrow"/>
            </a:ln>
            <a:effectLst>
              <a:outerShdw blurRad="40000" dist="20000" dir="5400000" rotWithShape="0">
                <a:srgbClr val="000000">
                  <a:alpha val="38000"/>
                </a:srgbClr>
              </a:outerShdw>
            </a:effectLst>
          </p:spPr>
        </p:cxnSp>
      </p:grpSp>
    </p:spTree>
    <p:extLst>
      <p:ext uri="{BB962C8B-B14F-4D97-AF65-F5344CB8AC3E}">
        <p14:creationId xmlns:p14="http://schemas.microsoft.com/office/powerpoint/2010/main" val="42622125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Renesas ODIN software architecture (Android)</a:t>
            </a:r>
            <a:endParaRPr kumimoji="1" lang="ja-JP" altLang="en-US" dirty="0"/>
          </a:p>
        </p:txBody>
      </p:sp>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pPr/>
              <a:t>26</a:t>
            </a:fld>
            <a:endParaRPr lang="en-US" altLang="ja-JP"/>
          </a:p>
        </p:txBody>
      </p:sp>
      <p:grpSp>
        <p:nvGrpSpPr>
          <p:cNvPr id="5" name="グループ化 4"/>
          <p:cNvGrpSpPr/>
          <p:nvPr/>
        </p:nvGrpSpPr>
        <p:grpSpPr>
          <a:xfrm>
            <a:off x="182438" y="980728"/>
            <a:ext cx="8782050" cy="5410200"/>
            <a:chOff x="250825" y="996950"/>
            <a:chExt cx="8782050" cy="5410200"/>
          </a:xfrm>
        </p:grpSpPr>
        <p:sp>
          <p:nvSpPr>
            <p:cNvPr id="6" name="Rectangle 3"/>
            <p:cNvSpPr>
              <a:spLocks noChangeArrowheads="1"/>
            </p:cNvSpPr>
            <p:nvPr/>
          </p:nvSpPr>
          <p:spPr bwMode="auto">
            <a:xfrm>
              <a:off x="250825" y="996950"/>
              <a:ext cx="8782050" cy="5103813"/>
            </a:xfrm>
            <a:prstGeom prst="rect">
              <a:avLst/>
            </a:prstGeom>
            <a:solidFill>
              <a:srgbClr val="EAEAEA"/>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0" anchor="b" anchorCtr="1"/>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400" b="0" i="0" u="none" strike="noStrike" kern="0" cap="none" spc="0" normalizeH="0" baseline="0" noProof="0">
                  <a:ln>
                    <a:noFill/>
                  </a:ln>
                  <a:solidFill>
                    <a:sysClr val="windowText" lastClr="000000"/>
                  </a:solidFill>
                  <a:effectLst/>
                  <a:uLnTx/>
                  <a:uFillTx/>
                  <a:latin typeface="Verdana" pitchFamily="34" charset="0"/>
                </a:rPr>
                <a:t>Reference Board (Kota)</a:t>
              </a:r>
              <a:endParaRPr kumimoji="0" lang="ja-JP" altLang="en-US" sz="1400" b="0" i="0" u="none" strike="noStrike" kern="0" cap="none" spc="0" normalizeH="0" baseline="0" noProof="0">
                <a:ln>
                  <a:noFill/>
                </a:ln>
                <a:solidFill>
                  <a:sysClr val="windowText" lastClr="000000"/>
                </a:solidFill>
                <a:effectLst/>
                <a:uLnTx/>
                <a:uFillTx/>
                <a:latin typeface="Verdana" pitchFamily="34" charset="0"/>
              </a:endParaRPr>
            </a:p>
          </p:txBody>
        </p:sp>
        <p:sp>
          <p:nvSpPr>
            <p:cNvPr id="7" name="Rectangle 4"/>
            <p:cNvSpPr>
              <a:spLocks noChangeArrowheads="1"/>
            </p:cNvSpPr>
            <p:nvPr/>
          </p:nvSpPr>
          <p:spPr bwMode="auto">
            <a:xfrm>
              <a:off x="1265238" y="2895600"/>
              <a:ext cx="7718425" cy="2430463"/>
            </a:xfrm>
            <a:prstGeom prst="rect">
              <a:avLst/>
            </a:prstGeom>
            <a:solidFill>
              <a:srgbClr val="333399"/>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b" anchorCtr="1"/>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ja-JP" sz="1400" b="0" i="0" u="none" strike="noStrike" kern="0" cap="none" spc="0" normalizeH="0" baseline="0" noProof="0">
                  <a:ln>
                    <a:noFill/>
                  </a:ln>
                  <a:solidFill>
                    <a:srgbClr val="FFFFFF"/>
                  </a:solidFill>
                  <a:effectLst/>
                  <a:uLnTx/>
                  <a:uFillTx/>
                  <a:latin typeface="Verdana" pitchFamily="34" charset="0"/>
                </a:rPr>
                <a:t>APE5R LSI</a:t>
              </a:r>
            </a:p>
          </p:txBody>
        </p:sp>
        <p:sp>
          <p:nvSpPr>
            <p:cNvPr id="8" name="AutoShape 5"/>
            <p:cNvSpPr>
              <a:spLocks noChangeArrowheads="1"/>
            </p:cNvSpPr>
            <p:nvPr/>
          </p:nvSpPr>
          <p:spPr bwMode="auto">
            <a:xfrm>
              <a:off x="1539875" y="3309938"/>
              <a:ext cx="5784850" cy="1427162"/>
            </a:xfrm>
            <a:prstGeom prst="roundRect">
              <a:avLst>
                <a:gd name="adj" fmla="val 3194"/>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 name="AutoShape 6"/>
            <p:cNvSpPr>
              <a:spLocks noChangeArrowheads="1"/>
            </p:cNvSpPr>
            <p:nvPr/>
          </p:nvSpPr>
          <p:spPr bwMode="auto">
            <a:xfrm>
              <a:off x="6376988" y="3659188"/>
              <a:ext cx="755650" cy="1008062"/>
            </a:xfrm>
            <a:prstGeom prst="roundRect">
              <a:avLst>
                <a:gd name="adj" fmla="val 2875"/>
              </a:avLst>
            </a:prstGeom>
            <a:solidFill>
              <a:srgbClr val="CCFF99"/>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0" rIns="90000" bIns="46800"/>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Media</a:t>
              </a:r>
              <a:endParaRPr kumimoji="0" lang="en-GB" altLang="ja-JP" sz="12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10" name="AutoShape 7"/>
            <p:cNvSpPr>
              <a:spLocks noChangeArrowheads="1"/>
            </p:cNvSpPr>
            <p:nvPr/>
          </p:nvSpPr>
          <p:spPr bwMode="auto">
            <a:xfrm>
              <a:off x="1766888" y="3659188"/>
              <a:ext cx="2527300" cy="1008062"/>
            </a:xfrm>
            <a:prstGeom prst="roundRect">
              <a:avLst>
                <a:gd name="adj" fmla="val 2875"/>
              </a:avLst>
            </a:prstGeom>
            <a:solidFill>
              <a:srgbClr val="CCFF99"/>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0" rIns="90000" bIns="46800"/>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 On-Board Device Drivers</a:t>
              </a:r>
              <a:endParaRPr kumimoji="0" lang="en-GB" altLang="ja-JP" sz="12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11" name="Text Box 8"/>
            <p:cNvSpPr txBox="1">
              <a:spLocks noChangeArrowheads="1"/>
            </p:cNvSpPr>
            <p:nvPr/>
          </p:nvSpPr>
          <p:spPr bwMode="auto">
            <a:xfrm>
              <a:off x="2578100" y="3309938"/>
              <a:ext cx="3716338"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 </a:t>
              </a:r>
              <a:r>
                <a:rPr kumimoji="1" lang="en-US" altLang="ja-JP" sz="12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Linux kernel with Android private patches </a:t>
              </a:r>
              <a:endParaRPr kumimoji="1" lang="ja-JP" altLang="en-GB" sz="12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endParaRPr>
            </a:p>
          </p:txBody>
        </p:sp>
        <p:sp>
          <p:nvSpPr>
            <p:cNvPr id="12" name="Rectangle 9"/>
            <p:cNvSpPr>
              <a:spLocks noChangeArrowheads="1"/>
            </p:cNvSpPr>
            <p:nvPr/>
          </p:nvSpPr>
          <p:spPr bwMode="auto">
            <a:xfrm>
              <a:off x="7759700" y="5418138"/>
              <a:ext cx="758825" cy="381000"/>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LCD Panel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(Touch)</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13" name="Line 10"/>
            <p:cNvSpPr>
              <a:spLocks noChangeShapeType="1"/>
            </p:cNvSpPr>
            <p:nvPr/>
          </p:nvSpPr>
          <p:spPr bwMode="auto">
            <a:xfrm flipH="1" flipV="1">
              <a:off x="6757988" y="5294313"/>
              <a:ext cx="0" cy="1238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4" name="AutoShape 11"/>
            <p:cNvSpPr>
              <a:spLocks noChangeArrowheads="1"/>
            </p:cNvSpPr>
            <p:nvPr/>
          </p:nvSpPr>
          <p:spPr bwMode="auto">
            <a:xfrm>
              <a:off x="7416800" y="4494213"/>
              <a:ext cx="1504950" cy="228600"/>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Real time OS</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15" name="AutoShape 12"/>
            <p:cNvSpPr>
              <a:spLocks noChangeArrowheads="1"/>
            </p:cNvSpPr>
            <p:nvPr/>
          </p:nvSpPr>
          <p:spPr bwMode="auto">
            <a:xfrm>
              <a:off x="1539875" y="1077913"/>
              <a:ext cx="5778500" cy="1503362"/>
            </a:xfrm>
            <a:prstGeom prst="roundRect">
              <a:avLst>
                <a:gd name="adj" fmla="val 2875"/>
              </a:avLst>
            </a:prstGeom>
            <a:solidFill>
              <a:srgbClr val="99CC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0" rIns="90000" bIns="46800"/>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rPr>
                <a:t>Android Open Source</a:t>
              </a:r>
              <a:endParaRPr kumimoji="0" lang="ja-JP" altLang="en-US" sz="18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16" name="Line 13"/>
            <p:cNvSpPr>
              <a:spLocks noChangeShapeType="1"/>
            </p:cNvSpPr>
            <p:nvPr/>
          </p:nvSpPr>
          <p:spPr bwMode="auto">
            <a:xfrm flipH="1" flipV="1">
              <a:off x="8166100" y="5294313"/>
              <a:ext cx="0" cy="1238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Line 14"/>
            <p:cNvSpPr>
              <a:spLocks noChangeShapeType="1"/>
            </p:cNvSpPr>
            <p:nvPr/>
          </p:nvSpPr>
          <p:spPr bwMode="auto">
            <a:xfrm flipH="1" flipV="1">
              <a:off x="5881688" y="5294313"/>
              <a:ext cx="0" cy="1238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8" name="Rectangle 15"/>
            <p:cNvSpPr>
              <a:spLocks noChangeArrowheads="1"/>
            </p:cNvSpPr>
            <p:nvPr/>
          </p:nvSpPr>
          <p:spPr bwMode="auto">
            <a:xfrm>
              <a:off x="7413625" y="4737100"/>
              <a:ext cx="1546225" cy="292100"/>
            </a:xfrm>
            <a:prstGeom prst="rect">
              <a:avLst/>
            </a:prstGeom>
            <a:solidFill>
              <a:srgbClr val="333399"/>
            </a:solidFill>
            <a:ln w="9525">
              <a:solidFill>
                <a:srgbClr val="CC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0" i="0" u="none" strike="noStrike" kern="0" cap="none" spc="0" normalizeH="0" baseline="0" noProof="0">
                  <a:ln>
                    <a:noFill/>
                  </a:ln>
                  <a:solidFill>
                    <a:srgbClr val="FFFFFF"/>
                  </a:solidFill>
                  <a:effectLst/>
                  <a:uLnTx/>
                  <a:uFillTx/>
                  <a:latin typeface="Verdana" pitchFamily="34" charset="0"/>
                </a:rPr>
                <a:t>Real time CPU</a:t>
              </a:r>
              <a:endParaRPr kumimoji="0" lang="en-GB" altLang="ja-JP" sz="1200" b="0" i="0" u="none" strike="noStrike" kern="0" cap="none" spc="0" normalizeH="0" baseline="0" noProof="0">
                <a:ln>
                  <a:noFill/>
                </a:ln>
                <a:solidFill>
                  <a:srgbClr val="FFFFFF"/>
                </a:solidFill>
                <a:effectLst/>
                <a:uLnTx/>
                <a:uFillTx/>
                <a:latin typeface="Verdana" pitchFamily="34" charset="0"/>
              </a:endParaRPr>
            </a:p>
          </p:txBody>
        </p:sp>
        <p:sp>
          <p:nvSpPr>
            <p:cNvPr id="19" name="Rectangle 16"/>
            <p:cNvSpPr>
              <a:spLocks noChangeArrowheads="1"/>
            </p:cNvSpPr>
            <p:nvPr/>
          </p:nvSpPr>
          <p:spPr bwMode="auto">
            <a:xfrm>
              <a:off x="1536700" y="4741863"/>
              <a:ext cx="5834063" cy="292100"/>
            </a:xfrm>
            <a:prstGeom prst="rect">
              <a:avLst/>
            </a:prstGeom>
            <a:solidFill>
              <a:srgbClr val="333399"/>
            </a:solidFill>
            <a:ln w="9525">
              <a:solidFill>
                <a:srgbClr val="CC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400" b="0" i="0" u="none" strike="noStrike" kern="0" cap="none" spc="0" normalizeH="0" baseline="0" noProof="0">
                  <a:ln>
                    <a:noFill/>
                  </a:ln>
                  <a:solidFill>
                    <a:srgbClr val="FFFFFF"/>
                  </a:solidFill>
                  <a:effectLst/>
                  <a:uLnTx/>
                  <a:uFillTx/>
                  <a:latin typeface="Verdana" pitchFamily="34" charset="0"/>
                </a:rPr>
                <a:t>ARM Cortex-A9 Dual</a:t>
              </a:r>
              <a:endParaRPr kumimoji="0" lang="en-GB" altLang="ja-JP" sz="1400" b="0" i="0" u="none" strike="noStrike" kern="0" cap="none" spc="0" normalizeH="0" baseline="0" noProof="0">
                <a:ln>
                  <a:noFill/>
                </a:ln>
                <a:solidFill>
                  <a:srgbClr val="FFFFFF"/>
                </a:solidFill>
                <a:effectLst/>
                <a:uLnTx/>
                <a:uFillTx/>
                <a:latin typeface="Verdana" pitchFamily="34" charset="0"/>
              </a:endParaRPr>
            </a:p>
          </p:txBody>
        </p:sp>
        <p:sp>
          <p:nvSpPr>
            <p:cNvPr id="20" name="AutoShape 17"/>
            <p:cNvSpPr>
              <a:spLocks noChangeArrowheads="1"/>
            </p:cNvSpPr>
            <p:nvPr/>
          </p:nvSpPr>
          <p:spPr bwMode="auto">
            <a:xfrm>
              <a:off x="7421563" y="3040063"/>
              <a:ext cx="1528762" cy="1450975"/>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36000" rIns="90000" bIns="46800"/>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400" b="0" i="0" u="none" strike="noStrike" kern="0" cap="none" spc="0" normalizeH="0" baseline="0" noProof="0">
                  <a:ln>
                    <a:noFill/>
                  </a:ln>
                  <a:solidFill>
                    <a:sysClr val="windowText" lastClr="000000"/>
                  </a:solidFill>
                  <a:effectLst/>
                  <a:uLnTx/>
                  <a:uFillTx/>
                  <a:latin typeface="Verdana" pitchFamily="34" charset="0"/>
                </a:rPr>
                <a:t>Multimedia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400" b="0" i="0" u="none" strike="noStrike" kern="0" cap="none" spc="0" normalizeH="0" baseline="0" noProof="0">
                  <a:ln>
                    <a:noFill/>
                  </a:ln>
                  <a:solidFill>
                    <a:sysClr val="windowText" lastClr="000000"/>
                  </a:solidFill>
                  <a:effectLst/>
                  <a:uLnTx/>
                  <a:uFillTx/>
                  <a:latin typeface="Verdana" pitchFamily="34" charset="0"/>
                </a:rPr>
                <a:t>Integration</a:t>
              </a:r>
              <a:endParaRPr kumimoji="0" lang="ja-JP" altLang="en-US" sz="1400" b="0" i="0" u="none" strike="noStrike" kern="0" cap="none" spc="0" normalizeH="0" baseline="0" noProof="0">
                <a:ln>
                  <a:noFill/>
                </a:ln>
                <a:solidFill>
                  <a:sysClr val="windowText" lastClr="000000"/>
                </a:solidFill>
                <a:effectLst/>
                <a:uLnTx/>
                <a:uFillTx/>
                <a:latin typeface="Verdana" pitchFamily="34" charset="0"/>
              </a:endParaRPr>
            </a:p>
          </p:txBody>
        </p:sp>
        <p:sp>
          <p:nvSpPr>
            <p:cNvPr id="21" name="AutoShape 18"/>
            <p:cNvSpPr>
              <a:spLocks noChangeArrowheads="1"/>
            </p:cNvSpPr>
            <p:nvPr/>
          </p:nvSpPr>
          <p:spPr bwMode="auto">
            <a:xfrm>
              <a:off x="7450138" y="3775075"/>
              <a:ext cx="349250" cy="701675"/>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Video</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Codec</a:t>
              </a:r>
            </a:p>
          </p:txBody>
        </p:sp>
        <p:sp>
          <p:nvSpPr>
            <p:cNvPr id="22" name="AutoShape 19"/>
            <p:cNvSpPr>
              <a:spLocks noChangeArrowheads="1"/>
            </p:cNvSpPr>
            <p:nvPr/>
          </p:nvSpPr>
          <p:spPr bwMode="auto">
            <a:xfrm>
              <a:off x="7818438" y="3775075"/>
              <a:ext cx="373062" cy="701675"/>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Audio</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Codec</a:t>
              </a:r>
            </a:p>
          </p:txBody>
        </p:sp>
        <p:sp>
          <p:nvSpPr>
            <p:cNvPr id="23" name="AutoShape 20"/>
            <p:cNvSpPr>
              <a:spLocks noChangeArrowheads="1"/>
            </p:cNvSpPr>
            <p:nvPr/>
          </p:nvSpPr>
          <p:spPr bwMode="auto">
            <a:xfrm rot="5400000">
              <a:off x="5411788" y="1422400"/>
              <a:ext cx="406400" cy="1774825"/>
            </a:xfrm>
            <a:prstGeom prst="roundRect">
              <a:avLst>
                <a:gd name="adj" fmla="val 5986"/>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Runtime</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Dalvik VM</a:t>
              </a:r>
              <a:endParaRPr kumimoji="0" lang="ja-JP" altLang="en-US" sz="1200" b="0" i="0" u="none" strike="noStrike" kern="0" cap="none" spc="0" normalizeH="0" baseline="0" noProof="0">
                <a:ln>
                  <a:noFill/>
                </a:ln>
                <a:solidFill>
                  <a:sysClr val="windowText" lastClr="000000"/>
                </a:solidFill>
                <a:effectLst/>
                <a:uLnTx/>
                <a:uFillTx/>
                <a:latin typeface="Verdana" pitchFamily="34" charset="0"/>
              </a:endParaRPr>
            </a:p>
          </p:txBody>
        </p:sp>
        <p:sp>
          <p:nvSpPr>
            <p:cNvPr id="24" name="AutoShape 21"/>
            <p:cNvSpPr>
              <a:spLocks noChangeArrowheads="1"/>
            </p:cNvSpPr>
            <p:nvPr/>
          </p:nvSpPr>
          <p:spPr bwMode="auto">
            <a:xfrm rot="5400000">
              <a:off x="4028281" y="-353218"/>
              <a:ext cx="204787" cy="4737100"/>
            </a:xfrm>
            <a:prstGeom prst="roundRect">
              <a:avLst>
                <a:gd name="adj" fmla="val 5986"/>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5" name="Text Box 22"/>
            <p:cNvSpPr txBox="1">
              <a:spLocks noChangeArrowheads="1"/>
            </p:cNvSpPr>
            <p:nvPr/>
          </p:nvSpPr>
          <p:spPr bwMode="auto">
            <a:xfrm>
              <a:off x="3343275" y="1890713"/>
              <a:ext cx="1743075" cy="24447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1" lang="en-GB" altLang="ja-JP" sz="10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Android Frame Work</a:t>
              </a:r>
            </a:p>
          </p:txBody>
        </p:sp>
        <p:sp>
          <p:nvSpPr>
            <p:cNvPr id="26" name="AutoShape 23"/>
            <p:cNvSpPr>
              <a:spLocks noChangeArrowheads="1"/>
            </p:cNvSpPr>
            <p:nvPr/>
          </p:nvSpPr>
          <p:spPr bwMode="auto">
            <a:xfrm rot="5400000">
              <a:off x="5711826" y="1125537"/>
              <a:ext cx="544512" cy="1039813"/>
            </a:xfrm>
            <a:prstGeom prst="roundRect">
              <a:avLst>
                <a:gd name="adj" fmla="val 5986"/>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rPr>
                <a:t>Android Sample Applications</a:t>
              </a:r>
              <a:endParaRPr kumimoji="0" lang="ja-JP" altLang="en-US" sz="18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27" name="AutoShape 24"/>
            <p:cNvSpPr>
              <a:spLocks noChangeArrowheads="1"/>
            </p:cNvSpPr>
            <p:nvPr/>
          </p:nvSpPr>
          <p:spPr bwMode="auto">
            <a:xfrm rot="5400000">
              <a:off x="3046412" y="831851"/>
              <a:ext cx="396875" cy="2965450"/>
            </a:xfrm>
            <a:prstGeom prst="roundRect">
              <a:avLst>
                <a:gd name="adj" fmla="val 5986"/>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Native Libraries</a:t>
              </a:r>
              <a:endParaRPr kumimoji="0" lang="ja-JP" altLang="en-US" sz="1200" b="0" i="0" u="none" strike="noStrike" kern="0" cap="none" spc="0" normalizeH="0" baseline="0" noProof="0">
                <a:ln>
                  <a:noFill/>
                </a:ln>
                <a:solidFill>
                  <a:sysClr val="windowText" lastClr="000000"/>
                </a:solidFill>
                <a:effectLst/>
                <a:uLnTx/>
                <a:uFillTx/>
                <a:latin typeface="Verdana" pitchFamily="34" charset="0"/>
              </a:endParaRPr>
            </a:p>
          </p:txBody>
        </p:sp>
        <p:sp>
          <p:nvSpPr>
            <p:cNvPr id="28" name="AutoShape 25"/>
            <p:cNvSpPr>
              <a:spLocks noChangeArrowheads="1"/>
            </p:cNvSpPr>
            <p:nvPr/>
          </p:nvSpPr>
          <p:spPr bwMode="auto">
            <a:xfrm>
              <a:off x="4341813" y="3651250"/>
              <a:ext cx="1981200" cy="1019175"/>
            </a:xfrm>
            <a:prstGeom prst="roundRect">
              <a:avLst>
                <a:gd name="adj" fmla="val 2875"/>
              </a:avLst>
            </a:prstGeom>
            <a:solidFill>
              <a:srgbClr val="CCFF99"/>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0" rIns="90000" bIns="46800"/>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200" b="0" i="0" u="none" strike="noStrike" kern="0" cap="none" spc="0" normalizeH="0" baseline="0" noProof="0">
                  <a:ln>
                    <a:noFill/>
                  </a:ln>
                  <a:solidFill>
                    <a:sysClr val="windowText" lastClr="000000"/>
                  </a:solidFill>
                  <a:effectLst/>
                  <a:uLnTx/>
                  <a:uFillTx/>
                  <a:latin typeface="Verdana" pitchFamily="34" charset="0"/>
                </a:rPr>
                <a:t> On-Chip Device Drivers</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altLang="ja-JP" sz="12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29" name="AutoShape 26"/>
            <p:cNvSpPr>
              <a:spLocks noChangeArrowheads="1"/>
            </p:cNvSpPr>
            <p:nvPr/>
          </p:nvSpPr>
          <p:spPr bwMode="auto">
            <a:xfrm>
              <a:off x="5640388" y="3921125"/>
              <a:ext cx="185737"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SD Card</a:t>
              </a:r>
            </a:p>
          </p:txBody>
        </p:sp>
        <p:sp>
          <p:nvSpPr>
            <p:cNvPr id="30" name="AutoShape 27"/>
            <p:cNvSpPr>
              <a:spLocks noChangeArrowheads="1"/>
            </p:cNvSpPr>
            <p:nvPr/>
          </p:nvSpPr>
          <p:spPr bwMode="auto">
            <a:xfrm rot="5400000">
              <a:off x="3435350" y="4186238"/>
              <a:ext cx="727075" cy="16827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eMMC</a:t>
              </a:r>
              <a:endParaRPr kumimoji="0" lang="ja-JP" altLang="en-US" sz="900" b="0" i="0" u="none" strike="noStrike" kern="0" cap="none" spc="0" normalizeH="0" baseline="0" noProof="0">
                <a:ln>
                  <a:noFill/>
                </a:ln>
                <a:solidFill>
                  <a:sysClr val="windowText" lastClr="000000"/>
                </a:solidFill>
                <a:effectLst/>
                <a:uLnTx/>
                <a:uFillTx/>
                <a:latin typeface="Verdana" pitchFamily="34" charset="0"/>
              </a:endParaRPr>
            </a:p>
          </p:txBody>
        </p:sp>
        <p:sp>
          <p:nvSpPr>
            <p:cNvPr id="31" name="AutoShape 28"/>
            <p:cNvSpPr>
              <a:spLocks noChangeArrowheads="1"/>
            </p:cNvSpPr>
            <p:nvPr/>
          </p:nvSpPr>
          <p:spPr bwMode="auto">
            <a:xfrm>
              <a:off x="4886325" y="3922713"/>
              <a:ext cx="185738" cy="720725"/>
            </a:xfrm>
            <a:prstGeom prst="roundRect">
              <a:avLst>
                <a:gd name="adj" fmla="val 5986"/>
              </a:avLst>
            </a:prstGeom>
            <a:solidFill>
              <a:srgbClr val="CCFF99"/>
            </a:solidFill>
            <a:ln w="254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SCIF(UART)</a:t>
              </a:r>
            </a:p>
          </p:txBody>
        </p:sp>
        <p:sp>
          <p:nvSpPr>
            <p:cNvPr id="32" name="AutoShape 29"/>
            <p:cNvSpPr>
              <a:spLocks noChangeArrowheads="1"/>
            </p:cNvSpPr>
            <p:nvPr/>
          </p:nvSpPr>
          <p:spPr bwMode="auto">
            <a:xfrm>
              <a:off x="5078413" y="3922713"/>
              <a:ext cx="185737"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900" b="0" i="0" u="none" strike="noStrike" kern="0" cap="none" spc="0" normalizeH="0" baseline="0" noProof="0">
                  <a:ln>
                    <a:noFill/>
                  </a:ln>
                  <a:solidFill>
                    <a:sysClr val="windowText" lastClr="000000"/>
                  </a:solidFill>
                  <a:effectLst/>
                  <a:uLnTx/>
                  <a:uFillTx/>
                  <a:latin typeface="Verdana" pitchFamily="34" charset="0"/>
                </a:rPr>
                <a:t>IIC</a:t>
              </a:r>
              <a:endParaRPr kumimoji="0" lang="en-GB" altLang="ja-JP" sz="900" b="0" i="0" u="none" strike="noStrike" kern="0" cap="none" spc="0" normalizeH="0" baseline="0" noProof="0">
                <a:ln>
                  <a:noFill/>
                </a:ln>
                <a:solidFill>
                  <a:sysClr val="windowText" lastClr="000000"/>
                </a:solidFill>
                <a:effectLst/>
                <a:uLnTx/>
                <a:uFillTx/>
                <a:latin typeface="Verdana" pitchFamily="34" charset="0"/>
              </a:endParaRPr>
            </a:p>
          </p:txBody>
        </p:sp>
        <p:sp>
          <p:nvSpPr>
            <p:cNvPr id="33" name="AutoShape 30"/>
            <p:cNvSpPr>
              <a:spLocks noChangeArrowheads="1"/>
            </p:cNvSpPr>
            <p:nvPr/>
          </p:nvSpPr>
          <p:spPr bwMode="auto">
            <a:xfrm>
              <a:off x="5262563" y="3922713"/>
              <a:ext cx="184150"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GPIO</a:t>
              </a:r>
            </a:p>
          </p:txBody>
        </p:sp>
        <p:sp>
          <p:nvSpPr>
            <p:cNvPr id="34" name="AutoShape 31"/>
            <p:cNvSpPr>
              <a:spLocks noChangeArrowheads="1"/>
            </p:cNvSpPr>
            <p:nvPr/>
          </p:nvSpPr>
          <p:spPr bwMode="auto">
            <a:xfrm rot="5400000">
              <a:off x="6202363" y="4184650"/>
              <a:ext cx="717550" cy="1905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rPr>
                <a:t>SGX543</a:t>
              </a:r>
              <a:endParaRPr kumimoji="0" lang="ja-JP" altLang="en-US" sz="900" b="0" i="0" u="none" strike="noStrike" kern="0" cap="none" spc="0" normalizeH="0" baseline="0" noProof="0">
                <a:ln>
                  <a:noFill/>
                </a:ln>
                <a:solidFill>
                  <a:sysClr val="windowText" lastClr="000000"/>
                </a:solidFill>
                <a:effectLst/>
                <a:uLnTx/>
                <a:uFillTx/>
              </a:endParaRPr>
            </a:p>
          </p:txBody>
        </p:sp>
        <p:sp>
          <p:nvSpPr>
            <p:cNvPr id="35" name="AutoShape 32"/>
            <p:cNvSpPr>
              <a:spLocks noChangeArrowheads="1"/>
            </p:cNvSpPr>
            <p:nvPr/>
          </p:nvSpPr>
          <p:spPr bwMode="auto">
            <a:xfrm rot="5400000">
              <a:off x="3248025" y="4189413"/>
              <a:ext cx="730250" cy="1651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Touch Panel</a:t>
              </a:r>
              <a:endParaRPr kumimoji="0" lang="ja-JP" altLang="en-US" sz="900" b="0" i="0" u="none" strike="noStrike" kern="0" cap="none" spc="0" normalizeH="0" baseline="0" noProof="0">
                <a:ln>
                  <a:noFill/>
                </a:ln>
                <a:solidFill>
                  <a:sysClr val="windowText" lastClr="000000"/>
                </a:solidFill>
                <a:effectLst/>
                <a:uLnTx/>
                <a:uFillTx/>
                <a:latin typeface="Verdana" pitchFamily="34" charset="0"/>
              </a:endParaRPr>
            </a:p>
          </p:txBody>
        </p:sp>
        <p:sp>
          <p:nvSpPr>
            <p:cNvPr id="36" name="AutoShape 33"/>
            <p:cNvSpPr>
              <a:spLocks noChangeArrowheads="1"/>
            </p:cNvSpPr>
            <p:nvPr/>
          </p:nvSpPr>
          <p:spPr bwMode="auto">
            <a:xfrm>
              <a:off x="5826125" y="3922713"/>
              <a:ext cx="184150"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DMAC</a:t>
              </a:r>
            </a:p>
          </p:txBody>
        </p:sp>
        <p:sp>
          <p:nvSpPr>
            <p:cNvPr id="37" name="AutoShape 34"/>
            <p:cNvSpPr>
              <a:spLocks noChangeArrowheads="1"/>
            </p:cNvSpPr>
            <p:nvPr/>
          </p:nvSpPr>
          <p:spPr bwMode="auto">
            <a:xfrm>
              <a:off x="6019800" y="3922713"/>
              <a:ext cx="182563"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Timer</a:t>
              </a:r>
            </a:p>
          </p:txBody>
        </p:sp>
        <p:sp>
          <p:nvSpPr>
            <p:cNvPr id="38" name="AutoShape 35"/>
            <p:cNvSpPr>
              <a:spLocks noChangeArrowheads="1"/>
            </p:cNvSpPr>
            <p:nvPr/>
          </p:nvSpPr>
          <p:spPr bwMode="auto">
            <a:xfrm>
              <a:off x="4699000" y="3917950"/>
              <a:ext cx="182563"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SPI</a:t>
              </a:r>
            </a:p>
          </p:txBody>
        </p:sp>
        <p:sp>
          <p:nvSpPr>
            <p:cNvPr id="39" name="AutoShape 36"/>
            <p:cNvSpPr>
              <a:spLocks noChangeArrowheads="1"/>
            </p:cNvSpPr>
            <p:nvPr/>
          </p:nvSpPr>
          <p:spPr bwMode="auto">
            <a:xfrm>
              <a:off x="5449888" y="3917950"/>
              <a:ext cx="184150"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SDIO</a:t>
              </a:r>
            </a:p>
          </p:txBody>
        </p:sp>
        <p:sp>
          <p:nvSpPr>
            <p:cNvPr id="40" name="Rectangle 37"/>
            <p:cNvSpPr>
              <a:spLocks noChangeArrowheads="1"/>
            </p:cNvSpPr>
            <p:nvPr/>
          </p:nvSpPr>
          <p:spPr bwMode="auto">
            <a:xfrm>
              <a:off x="1500188" y="5418138"/>
              <a:ext cx="833437" cy="396875"/>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PMIC</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(With Audio)</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41" name="AutoShape 38"/>
            <p:cNvSpPr>
              <a:spLocks noChangeArrowheads="1"/>
            </p:cNvSpPr>
            <p:nvPr/>
          </p:nvSpPr>
          <p:spPr bwMode="auto">
            <a:xfrm rot="5400000">
              <a:off x="5924550" y="4468813"/>
              <a:ext cx="166688" cy="804862"/>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ISR</a:t>
              </a:r>
            </a:p>
          </p:txBody>
        </p:sp>
        <p:sp>
          <p:nvSpPr>
            <p:cNvPr id="42" name="AutoShape 39"/>
            <p:cNvSpPr>
              <a:spLocks noChangeArrowheads="1"/>
            </p:cNvSpPr>
            <p:nvPr/>
          </p:nvSpPr>
          <p:spPr bwMode="auto">
            <a:xfrm rot="5400000">
              <a:off x="6832600" y="4468813"/>
              <a:ext cx="166688" cy="804862"/>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Boot</a:t>
              </a:r>
            </a:p>
          </p:txBody>
        </p:sp>
        <p:sp>
          <p:nvSpPr>
            <p:cNvPr id="43" name="AutoShape 40"/>
            <p:cNvSpPr>
              <a:spLocks noChangeArrowheads="1"/>
            </p:cNvSpPr>
            <p:nvPr/>
          </p:nvSpPr>
          <p:spPr bwMode="auto">
            <a:xfrm>
              <a:off x="1539875" y="2566988"/>
              <a:ext cx="5770563" cy="742950"/>
            </a:xfrm>
            <a:prstGeom prst="roundRect">
              <a:avLst>
                <a:gd name="adj" fmla="val 3194"/>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4" name="Text Box 41"/>
            <p:cNvSpPr txBox="1">
              <a:spLocks noChangeArrowheads="1"/>
            </p:cNvSpPr>
            <p:nvPr/>
          </p:nvSpPr>
          <p:spPr bwMode="auto">
            <a:xfrm>
              <a:off x="2878138" y="2581275"/>
              <a:ext cx="28162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 Android Adaptation Layer</a:t>
              </a:r>
            </a:p>
          </p:txBody>
        </p:sp>
        <p:sp>
          <p:nvSpPr>
            <p:cNvPr id="45" name="AutoShape 42"/>
            <p:cNvSpPr>
              <a:spLocks noChangeArrowheads="1"/>
            </p:cNvSpPr>
            <p:nvPr/>
          </p:nvSpPr>
          <p:spPr bwMode="auto">
            <a:xfrm rot="5400000">
              <a:off x="3207544" y="2823369"/>
              <a:ext cx="376238" cy="444500"/>
            </a:xfrm>
            <a:prstGeom prst="roundRect">
              <a:avLst>
                <a:gd name="adj" fmla="val 5986"/>
              </a:avLst>
            </a:prstGeom>
            <a:solidFill>
              <a:srgbClr val="CCFF99"/>
            </a:solidFill>
            <a:ln w="1270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rPr>
                <a:t>Audio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rPr>
                <a:t>path</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a typeface="HGP創英角ｺﾞｼｯｸUB" pitchFamily="50" charset="-128"/>
                <a:cs typeface="Arial" charset="0"/>
              </a:endParaRPr>
            </a:p>
          </p:txBody>
        </p:sp>
        <p:sp>
          <p:nvSpPr>
            <p:cNvPr id="46" name="Rectangle 43"/>
            <p:cNvSpPr>
              <a:spLocks noChangeArrowheads="1"/>
            </p:cNvSpPr>
            <p:nvPr/>
          </p:nvSpPr>
          <p:spPr bwMode="auto">
            <a:xfrm>
              <a:off x="382588" y="4187825"/>
              <a:ext cx="720725" cy="200025"/>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GPS</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47" name="Rectangle 44"/>
            <p:cNvSpPr>
              <a:spLocks noChangeArrowheads="1"/>
            </p:cNvSpPr>
            <p:nvPr/>
          </p:nvSpPr>
          <p:spPr bwMode="auto">
            <a:xfrm>
              <a:off x="382588" y="4413250"/>
              <a:ext cx="731837" cy="390525"/>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BT</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WLAN</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48" name="AutoShape 45"/>
            <p:cNvSpPr>
              <a:spLocks noChangeArrowheads="1"/>
            </p:cNvSpPr>
            <p:nvPr/>
          </p:nvSpPr>
          <p:spPr bwMode="auto">
            <a:xfrm>
              <a:off x="446088" y="6159500"/>
              <a:ext cx="239712" cy="196850"/>
            </a:xfrm>
            <a:prstGeom prst="roundRect">
              <a:avLst>
                <a:gd name="adj" fmla="val 2875"/>
              </a:avLst>
            </a:prstGeom>
            <a:solidFill>
              <a:srgbClr val="99CC00"/>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49" name="Text Box 46"/>
            <p:cNvSpPr txBox="1">
              <a:spLocks noChangeArrowheads="1"/>
            </p:cNvSpPr>
            <p:nvPr/>
          </p:nvSpPr>
          <p:spPr bwMode="auto">
            <a:xfrm>
              <a:off x="630238" y="6108700"/>
              <a:ext cx="1198562"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rPr>
                <a:t>Open Source</a:t>
              </a:r>
            </a:p>
          </p:txBody>
        </p:sp>
        <p:sp>
          <p:nvSpPr>
            <p:cNvPr id="50" name="AutoShape 47"/>
            <p:cNvSpPr>
              <a:spLocks noChangeArrowheads="1"/>
            </p:cNvSpPr>
            <p:nvPr/>
          </p:nvSpPr>
          <p:spPr bwMode="auto">
            <a:xfrm>
              <a:off x="7564438" y="6156325"/>
              <a:ext cx="236537" cy="196850"/>
            </a:xfrm>
            <a:prstGeom prst="roundRect">
              <a:avLst>
                <a:gd name="adj" fmla="val 2875"/>
              </a:avLst>
            </a:prstGeom>
            <a:solidFill>
              <a:srgbClr val="FFFF99"/>
            </a:solidFill>
            <a:ln w="9525">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1" name="Text Box 48"/>
            <p:cNvSpPr txBox="1">
              <a:spLocks noChangeArrowheads="1"/>
            </p:cNvSpPr>
            <p:nvPr/>
          </p:nvSpPr>
          <p:spPr bwMode="auto">
            <a:xfrm>
              <a:off x="7737475" y="6108700"/>
              <a:ext cx="124301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rPr>
                <a:t>Partner SW</a:t>
              </a:r>
            </a:p>
          </p:txBody>
        </p:sp>
        <p:sp>
          <p:nvSpPr>
            <p:cNvPr id="52" name="Rectangle 49"/>
            <p:cNvSpPr>
              <a:spLocks noChangeArrowheads="1"/>
            </p:cNvSpPr>
            <p:nvPr/>
          </p:nvSpPr>
          <p:spPr bwMode="auto">
            <a:xfrm>
              <a:off x="385763" y="5475288"/>
              <a:ext cx="720725" cy="225425"/>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Audio I/F</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53" name="Line 50"/>
            <p:cNvSpPr>
              <a:spLocks noChangeShapeType="1"/>
            </p:cNvSpPr>
            <p:nvPr/>
          </p:nvSpPr>
          <p:spPr bwMode="auto">
            <a:xfrm>
              <a:off x="1122363" y="5583238"/>
              <a:ext cx="366712"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 name="Rectangle 51"/>
            <p:cNvSpPr>
              <a:spLocks noChangeArrowheads="1"/>
            </p:cNvSpPr>
            <p:nvPr/>
          </p:nvSpPr>
          <p:spPr bwMode="auto">
            <a:xfrm>
              <a:off x="4851400" y="5419725"/>
              <a:ext cx="519113" cy="392113"/>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NAND,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eMMC</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55" name="Rectangle 52"/>
            <p:cNvSpPr>
              <a:spLocks noChangeArrowheads="1"/>
            </p:cNvSpPr>
            <p:nvPr/>
          </p:nvSpPr>
          <p:spPr bwMode="auto">
            <a:xfrm>
              <a:off x="5510213" y="5416550"/>
              <a:ext cx="757237" cy="392113"/>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SD</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Connector</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56" name="Rectangle 53"/>
            <p:cNvSpPr>
              <a:spLocks noChangeArrowheads="1"/>
            </p:cNvSpPr>
            <p:nvPr/>
          </p:nvSpPr>
          <p:spPr bwMode="auto">
            <a:xfrm>
              <a:off x="2457450" y="5421313"/>
              <a:ext cx="757238" cy="392112"/>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USIM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Connector</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57" name="Line 54"/>
            <p:cNvSpPr>
              <a:spLocks noChangeShapeType="1"/>
            </p:cNvSpPr>
            <p:nvPr/>
          </p:nvSpPr>
          <p:spPr bwMode="auto">
            <a:xfrm flipH="1" flipV="1">
              <a:off x="5089525" y="5291138"/>
              <a:ext cx="0" cy="125412"/>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58" name="Rectangle 55"/>
            <p:cNvSpPr>
              <a:spLocks noChangeArrowheads="1"/>
            </p:cNvSpPr>
            <p:nvPr/>
          </p:nvSpPr>
          <p:spPr bwMode="auto">
            <a:xfrm>
              <a:off x="4122738" y="5422900"/>
              <a:ext cx="623887" cy="392113"/>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Key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Matrix</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59" name="Rectangle 56"/>
            <p:cNvSpPr>
              <a:spLocks noChangeArrowheads="1"/>
            </p:cNvSpPr>
            <p:nvPr/>
          </p:nvSpPr>
          <p:spPr bwMode="auto">
            <a:xfrm>
              <a:off x="381000" y="3760788"/>
              <a:ext cx="728663" cy="392112"/>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NFC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Connector</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60" name="Line 57"/>
            <p:cNvSpPr>
              <a:spLocks noChangeShapeType="1"/>
            </p:cNvSpPr>
            <p:nvPr/>
          </p:nvSpPr>
          <p:spPr bwMode="auto">
            <a:xfrm flipH="1" flipV="1">
              <a:off x="1917700" y="5300663"/>
              <a:ext cx="0" cy="1238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1" name="Line 58"/>
            <p:cNvSpPr>
              <a:spLocks noChangeShapeType="1"/>
            </p:cNvSpPr>
            <p:nvPr/>
          </p:nvSpPr>
          <p:spPr bwMode="auto">
            <a:xfrm flipH="1" flipV="1">
              <a:off x="4424363" y="5297488"/>
              <a:ext cx="0" cy="123825"/>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2" name="Line 59"/>
            <p:cNvSpPr>
              <a:spLocks noChangeShapeType="1"/>
            </p:cNvSpPr>
            <p:nvPr/>
          </p:nvSpPr>
          <p:spPr bwMode="auto">
            <a:xfrm>
              <a:off x="1122363" y="4530725"/>
              <a:ext cx="166687"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3" name="Line 60"/>
            <p:cNvSpPr>
              <a:spLocks noChangeShapeType="1"/>
            </p:cNvSpPr>
            <p:nvPr/>
          </p:nvSpPr>
          <p:spPr bwMode="auto">
            <a:xfrm>
              <a:off x="1119188" y="4300538"/>
              <a:ext cx="166687"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4" name="Line 61"/>
            <p:cNvSpPr>
              <a:spLocks noChangeShapeType="1"/>
            </p:cNvSpPr>
            <p:nvPr/>
          </p:nvSpPr>
          <p:spPr bwMode="auto">
            <a:xfrm>
              <a:off x="1103313" y="3984625"/>
              <a:ext cx="168275"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5" name="AutoShape 62"/>
            <p:cNvSpPr>
              <a:spLocks noChangeArrowheads="1"/>
            </p:cNvSpPr>
            <p:nvPr/>
          </p:nvSpPr>
          <p:spPr bwMode="auto">
            <a:xfrm>
              <a:off x="2819400" y="3894138"/>
              <a:ext cx="184150"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GPS I/F</a:t>
              </a:r>
            </a:p>
          </p:txBody>
        </p:sp>
        <p:sp>
          <p:nvSpPr>
            <p:cNvPr id="66" name="AutoShape 63"/>
            <p:cNvSpPr>
              <a:spLocks noChangeArrowheads="1"/>
            </p:cNvSpPr>
            <p:nvPr/>
          </p:nvSpPr>
          <p:spPr bwMode="auto">
            <a:xfrm rot="5400000">
              <a:off x="3006725" y="123825"/>
              <a:ext cx="549275" cy="3038475"/>
            </a:xfrm>
            <a:prstGeom prst="roundRect">
              <a:avLst>
                <a:gd name="adj" fmla="val 5986"/>
              </a:avLst>
            </a:prstGeom>
            <a:solidFill>
              <a:srgbClr val="FF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67" name="Text Box 64"/>
            <p:cNvSpPr txBox="1">
              <a:spLocks noChangeArrowheads="1"/>
            </p:cNvSpPr>
            <p:nvPr/>
          </p:nvSpPr>
          <p:spPr bwMode="auto">
            <a:xfrm>
              <a:off x="1928813" y="1360488"/>
              <a:ext cx="2722562" cy="24447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1" lang="en-GB" altLang="ja-JP" sz="10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System Integration</a:t>
              </a:r>
            </a:p>
          </p:txBody>
        </p:sp>
        <p:sp>
          <p:nvSpPr>
            <p:cNvPr id="68" name="AutoShape 65"/>
            <p:cNvSpPr>
              <a:spLocks noChangeArrowheads="1"/>
            </p:cNvSpPr>
            <p:nvPr/>
          </p:nvSpPr>
          <p:spPr bwMode="auto">
            <a:xfrm rot="5400000">
              <a:off x="2062956" y="2388394"/>
              <a:ext cx="560388" cy="118745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0" rIns="90000" bIns="46800"/>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Modem Function</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69" name="AutoShape 66"/>
            <p:cNvSpPr>
              <a:spLocks noChangeArrowheads="1"/>
            </p:cNvSpPr>
            <p:nvPr/>
          </p:nvSpPr>
          <p:spPr bwMode="auto">
            <a:xfrm rot="5400000">
              <a:off x="6119813" y="2200275"/>
              <a:ext cx="488950" cy="164465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Multimedia Adaptation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(OpenMAX)</a:t>
              </a:r>
            </a:p>
          </p:txBody>
        </p:sp>
        <p:sp>
          <p:nvSpPr>
            <p:cNvPr id="70" name="AutoShape 67"/>
            <p:cNvSpPr>
              <a:spLocks noChangeArrowheads="1"/>
            </p:cNvSpPr>
            <p:nvPr/>
          </p:nvSpPr>
          <p:spPr bwMode="auto">
            <a:xfrm rot="5400000">
              <a:off x="2234407" y="2817019"/>
              <a:ext cx="222250" cy="592137"/>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RILD</a:t>
              </a:r>
            </a:p>
          </p:txBody>
        </p:sp>
        <p:sp>
          <p:nvSpPr>
            <p:cNvPr id="71" name="AutoShape 68"/>
            <p:cNvSpPr>
              <a:spLocks noChangeArrowheads="1"/>
            </p:cNvSpPr>
            <p:nvPr/>
          </p:nvSpPr>
          <p:spPr bwMode="auto">
            <a:xfrm rot="5400000">
              <a:off x="4041775" y="2571751"/>
              <a:ext cx="407987" cy="950912"/>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Power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Management</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72" name="AutoShape 69"/>
            <p:cNvSpPr>
              <a:spLocks noChangeArrowheads="1"/>
            </p:cNvSpPr>
            <p:nvPr/>
          </p:nvSpPr>
          <p:spPr bwMode="auto">
            <a:xfrm rot="5400000">
              <a:off x="4869656" y="1307307"/>
              <a:ext cx="530225" cy="668338"/>
            </a:xfrm>
            <a:prstGeom prst="roundRect">
              <a:avLst>
                <a:gd name="adj" fmla="val 5986"/>
              </a:avLst>
            </a:prstGeom>
            <a:solidFill>
              <a:srgbClr val="99CC00"/>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3" name="Text Box 70"/>
            <p:cNvSpPr txBox="1">
              <a:spLocks noChangeArrowheads="1"/>
            </p:cNvSpPr>
            <p:nvPr/>
          </p:nvSpPr>
          <p:spPr bwMode="auto">
            <a:xfrm>
              <a:off x="4800600" y="1520825"/>
              <a:ext cx="668338" cy="244475"/>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1" lang="en-GB" altLang="ja-JP" sz="1000" b="0" i="0" u="none" strike="noStrike" kern="0" cap="none" spc="0" normalizeH="0" baseline="0" noProof="0">
                  <a:ln>
                    <a:noFill/>
                  </a:ln>
                  <a:solidFill>
                    <a:srgbClr val="000000"/>
                  </a:solidFill>
                  <a:effectLst/>
                  <a:uLnTx/>
                  <a:uFillTx/>
                  <a:latin typeface="Verdana" pitchFamily="34" charset="0"/>
                  <a:ea typeface="HGP創英角ｺﾞｼｯｸUB" pitchFamily="50" charset="-128"/>
                  <a:cs typeface="Arial" charset="0"/>
                </a:rPr>
                <a:t>CTS</a:t>
              </a:r>
            </a:p>
          </p:txBody>
        </p:sp>
        <p:sp>
          <p:nvSpPr>
            <p:cNvPr id="74" name="AutoShape 71"/>
            <p:cNvSpPr>
              <a:spLocks noChangeArrowheads="1"/>
            </p:cNvSpPr>
            <p:nvPr/>
          </p:nvSpPr>
          <p:spPr bwMode="auto">
            <a:xfrm>
              <a:off x="4506913" y="3916363"/>
              <a:ext cx="184150" cy="7207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USB Device</a:t>
              </a:r>
            </a:p>
          </p:txBody>
        </p:sp>
        <p:sp>
          <p:nvSpPr>
            <p:cNvPr id="75" name="AutoShape 72"/>
            <p:cNvSpPr>
              <a:spLocks noChangeArrowheads="1"/>
            </p:cNvSpPr>
            <p:nvPr/>
          </p:nvSpPr>
          <p:spPr bwMode="auto">
            <a:xfrm>
              <a:off x="8207375" y="3771900"/>
              <a:ext cx="355600" cy="712788"/>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Display</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 ctrl</a:t>
              </a:r>
            </a:p>
          </p:txBody>
        </p:sp>
        <p:sp>
          <p:nvSpPr>
            <p:cNvPr id="76" name="Line 73"/>
            <p:cNvSpPr>
              <a:spLocks noChangeShapeType="1"/>
            </p:cNvSpPr>
            <p:nvPr/>
          </p:nvSpPr>
          <p:spPr bwMode="auto">
            <a:xfrm>
              <a:off x="2343150" y="5622925"/>
              <a:ext cx="107950"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7" name="Rectangle 74"/>
            <p:cNvSpPr>
              <a:spLocks noChangeArrowheads="1"/>
            </p:cNvSpPr>
            <p:nvPr/>
          </p:nvSpPr>
          <p:spPr bwMode="auto">
            <a:xfrm>
              <a:off x="3382963" y="5424488"/>
              <a:ext cx="622300" cy="392112"/>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Sensor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I/F </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78" name="Line 75"/>
            <p:cNvSpPr>
              <a:spLocks noChangeShapeType="1"/>
            </p:cNvSpPr>
            <p:nvPr/>
          </p:nvSpPr>
          <p:spPr bwMode="auto">
            <a:xfrm flipH="1" flipV="1">
              <a:off x="3683000" y="5291138"/>
              <a:ext cx="0" cy="125412"/>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AutoShape 76"/>
            <p:cNvSpPr>
              <a:spLocks noChangeArrowheads="1"/>
            </p:cNvSpPr>
            <p:nvPr/>
          </p:nvSpPr>
          <p:spPr bwMode="auto">
            <a:xfrm rot="5400000">
              <a:off x="2043906" y="1378744"/>
              <a:ext cx="333375" cy="744538"/>
            </a:xfrm>
            <a:prstGeom prst="roundRect">
              <a:avLst>
                <a:gd name="adj" fmla="val 5986"/>
              </a:avLst>
            </a:prstGeom>
            <a:solidFill>
              <a:srgbClr val="FF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WLAN</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80" name="AutoShape 77"/>
            <p:cNvSpPr>
              <a:spLocks noChangeArrowheads="1"/>
            </p:cNvSpPr>
            <p:nvPr/>
          </p:nvSpPr>
          <p:spPr bwMode="auto">
            <a:xfrm rot="5400000">
              <a:off x="2777331" y="1397794"/>
              <a:ext cx="333375" cy="706438"/>
            </a:xfrm>
            <a:prstGeom prst="roundRect">
              <a:avLst>
                <a:gd name="adj" fmla="val 5986"/>
              </a:avLst>
            </a:prstGeom>
            <a:solidFill>
              <a:srgbClr val="FF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Bluetooth</a:t>
              </a:r>
            </a:p>
          </p:txBody>
        </p:sp>
        <p:sp>
          <p:nvSpPr>
            <p:cNvPr id="81" name="AutoShape 78"/>
            <p:cNvSpPr>
              <a:spLocks noChangeArrowheads="1"/>
            </p:cNvSpPr>
            <p:nvPr/>
          </p:nvSpPr>
          <p:spPr bwMode="auto">
            <a:xfrm rot="5400000">
              <a:off x="3382169" y="1499394"/>
              <a:ext cx="333375" cy="503237"/>
            </a:xfrm>
            <a:prstGeom prst="roundRect">
              <a:avLst>
                <a:gd name="adj" fmla="val 5986"/>
              </a:avLst>
            </a:prstGeom>
            <a:solidFill>
              <a:srgbClr val="FF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vert="eaVert"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GPS</a:t>
              </a:r>
              <a:endParaRPr kumimoji="0" lang="ja-JP" altLang="en-US"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82" name="Rectangle 79"/>
            <p:cNvSpPr>
              <a:spLocks noChangeArrowheads="1"/>
            </p:cNvSpPr>
            <p:nvPr/>
          </p:nvSpPr>
          <p:spPr bwMode="auto">
            <a:xfrm>
              <a:off x="1824038" y="6149975"/>
              <a:ext cx="222250" cy="198438"/>
            </a:xfrm>
            <a:prstGeom prst="rect">
              <a:avLst/>
            </a:prstGeom>
            <a:solidFill>
              <a:srgbClr val="CCFF99"/>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3" name="Text Box 80"/>
            <p:cNvSpPr txBox="1">
              <a:spLocks noChangeArrowheads="1"/>
            </p:cNvSpPr>
            <p:nvPr/>
          </p:nvSpPr>
          <p:spPr bwMode="auto">
            <a:xfrm>
              <a:off x="2009775" y="6108700"/>
              <a:ext cx="28098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rPr>
                <a:t>Renesas SW (Application domain)</a:t>
              </a:r>
              <a:endParaRPr kumimoji="1" lang="ja-JP" altLang="en-GB"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endParaRPr>
            </a:p>
          </p:txBody>
        </p:sp>
        <p:sp>
          <p:nvSpPr>
            <p:cNvPr id="84" name="Rectangle 81"/>
            <p:cNvSpPr>
              <a:spLocks noChangeArrowheads="1"/>
            </p:cNvSpPr>
            <p:nvPr/>
          </p:nvSpPr>
          <p:spPr bwMode="auto">
            <a:xfrm>
              <a:off x="320675" y="2119313"/>
              <a:ext cx="846138" cy="1457325"/>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1" i="0" u="none" strike="noStrike" kern="0" cap="none" spc="0" normalizeH="0" baseline="0" noProof="0">
                  <a:ln>
                    <a:noFill/>
                  </a:ln>
                  <a:solidFill>
                    <a:sysClr val="windowText" lastClr="000000"/>
                  </a:solidFill>
                  <a:effectLst/>
                  <a:uLnTx/>
                  <a:uFillTx/>
                  <a:latin typeface="Verdana" pitchFamily="34" charset="0"/>
                </a:rPr>
                <a:t>Pegasus</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200" b="1" i="0" u="none" strike="noStrike" kern="0" cap="none" spc="0" normalizeH="0" baseline="0" noProof="0">
                  <a:ln>
                    <a:noFill/>
                  </a:ln>
                  <a:solidFill>
                    <a:sysClr val="windowText" lastClr="000000"/>
                  </a:solidFill>
                  <a:effectLst/>
                  <a:uLnTx/>
                  <a:uFillTx/>
                  <a:latin typeface="Verdana" pitchFamily="34" charset="0"/>
                </a:rPr>
                <a:t>Modem</a:t>
              </a:r>
              <a:endParaRPr kumimoji="0" lang="en-GB" altLang="ja-JP" sz="1200" b="1" i="0" u="none" strike="noStrike" kern="0" cap="none" spc="0" normalizeH="0" baseline="0" noProof="0">
                <a:ln>
                  <a:noFill/>
                </a:ln>
                <a:solidFill>
                  <a:sysClr val="windowText" lastClr="000000"/>
                </a:solidFill>
                <a:effectLst/>
                <a:uLnTx/>
                <a:uFillTx/>
                <a:latin typeface="Verdana" pitchFamily="34" charset="0"/>
              </a:endParaRPr>
            </a:p>
          </p:txBody>
        </p:sp>
        <p:sp>
          <p:nvSpPr>
            <p:cNvPr id="85" name="Rectangle 82"/>
            <p:cNvSpPr>
              <a:spLocks noChangeArrowheads="1"/>
            </p:cNvSpPr>
            <p:nvPr/>
          </p:nvSpPr>
          <p:spPr bwMode="auto">
            <a:xfrm>
              <a:off x="395288" y="3116263"/>
              <a:ext cx="708025" cy="395287"/>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Baseband</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86" name="Line 83"/>
            <p:cNvSpPr>
              <a:spLocks noChangeShapeType="1"/>
            </p:cNvSpPr>
            <p:nvPr/>
          </p:nvSpPr>
          <p:spPr bwMode="auto">
            <a:xfrm>
              <a:off x="1089025" y="3309938"/>
              <a:ext cx="168275"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87" name="Rectangle 84"/>
            <p:cNvSpPr>
              <a:spLocks noChangeArrowheads="1"/>
            </p:cNvSpPr>
            <p:nvPr/>
          </p:nvSpPr>
          <p:spPr bwMode="auto">
            <a:xfrm>
              <a:off x="452438" y="2714625"/>
              <a:ext cx="517525" cy="261938"/>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US" altLang="ja-JP" sz="1100" b="0" i="0" u="none" strike="noStrike" kern="0" cap="none" spc="0" normalizeH="0" baseline="0" noProof="0">
                  <a:ln>
                    <a:noFill/>
                  </a:ln>
                  <a:solidFill>
                    <a:sysClr val="windowText" lastClr="000000"/>
                  </a:solidFill>
                  <a:effectLst/>
                  <a:uLnTx/>
                  <a:uFillTx/>
                  <a:latin typeface="Verdana" pitchFamily="34" charset="0"/>
                </a:rPr>
                <a:t>RF</a:t>
              </a:r>
              <a:endParaRPr kumimoji="0" lang="en-GB" altLang="ja-JP" sz="1100" b="0" i="0" u="none" strike="noStrike" kern="0" cap="none" spc="0" normalizeH="0" baseline="0" noProof="0">
                <a:ln>
                  <a:noFill/>
                </a:ln>
                <a:solidFill>
                  <a:sysClr val="windowText" lastClr="000000"/>
                </a:solidFill>
                <a:effectLst/>
                <a:uLnTx/>
                <a:uFillTx/>
                <a:latin typeface="Verdana" pitchFamily="34" charset="0"/>
              </a:endParaRPr>
            </a:p>
          </p:txBody>
        </p:sp>
        <p:sp>
          <p:nvSpPr>
            <p:cNvPr id="88" name="Rectangle 85"/>
            <p:cNvSpPr>
              <a:spLocks noChangeArrowheads="1"/>
            </p:cNvSpPr>
            <p:nvPr/>
          </p:nvSpPr>
          <p:spPr bwMode="auto">
            <a:xfrm>
              <a:off x="6373813" y="5416550"/>
              <a:ext cx="757237" cy="392113"/>
            </a:xfrm>
            <a:prstGeom prst="rect">
              <a:avLst/>
            </a:prstGeom>
            <a:solidFill>
              <a:srgbClr val="C0C0C0"/>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Camera</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ja-JP" sz="1000" b="0" i="0" u="none" strike="noStrike" kern="0" cap="none" spc="0" normalizeH="0" baseline="0" noProof="0">
                  <a:ln>
                    <a:noFill/>
                  </a:ln>
                  <a:solidFill>
                    <a:sysClr val="windowText" lastClr="000000"/>
                  </a:solidFill>
                  <a:effectLst/>
                  <a:uLnTx/>
                  <a:uFillTx/>
                  <a:latin typeface="Verdana" pitchFamily="34" charset="0"/>
                </a:rPr>
                <a:t>(In/Out)</a:t>
              </a:r>
              <a:endParaRPr kumimoji="0" lang="en-GB" altLang="ja-JP" sz="1000" b="0" i="0" u="none" strike="noStrike" kern="0" cap="none" spc="0" normalizeH="0" baseline="0" noProof="0">
                <a:ln>
                  <a:noFill/>
                </a:ln>
                <a:solidFill>
                  <a:sysClr val="windowText" lastClr="000000"/>
                </a:solidFill>
                <a:effectLst/>
                <a:uLnTx/>
                <a:uFillTx/>
                <a:latin typeface="Verdana" pitchFamily="34" charset="0"/>
              </a:endParaRPr>
            </a:p>
          </p:txBody>
        </p:sp>
        <p:sp>
          <p:nvSpPr>
            <p:cNvPr id="89" name="AutoShape 86"/>
            <p:cNvSpPr>
              <a:spLocks noChangeArrowheads="1"/>
            </p:cNvSpPr>
            <p:nvPr/>
          </p:nvSpPr>
          <p:spPr bwMode="auto">
            <a:xfrm rot="5400000">
              <a:off x="3073400" y="4189413"/>
              <a:ext cx="730250" cy="1651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KEYSC</a:t>
              </a:r>
              <a:endParaRPr kumimoji="0" lang="ja-JP" altLang="en-US" sz="900" b="0" i="0" u="none" strike="noStrike" kern="0" cap="none" spc="0" normalizeH="0" baseline="0" noProof="0">
                <a:ln>
                  <a:noFill/>
                </a:ln>
                <a:solidFill>
                  <a:sysClr val="windowText" lastClr="000000"/>
                </a:solidFill>
                <a:effectLst/>
                <a:uLnTx/>
                <a:uFillTx/>
                <a:latin typeface="Verdana" pitchFamily="34" charset="0"/>
              </a:endParaRPr>
            </a:p>
          </p:txBody>
        </p:sp>
        <p:sp>
          <p:nvSpPr>
            <p:cNvPr id="90" name="AutoShape 87"/>
            <p:cNvSpPr>
              <a:spLocks noChangeArrowheads="1"/>
            </p:cNvSpPr>
            <p:nvPr/>
          </p:nvSpPr>
          <p:spPr bwMode="auto">
            <a:xfrm rot="5400000">
              <a:off x="2895600" y="4186238"/>
              <a:ext cx="730250" cy="1651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Camera</a:t>
              </a:r>
              <a:endParaRPr kumimoji="0" lang="ja-JP" altLang="en-US" sz="900" b="0" i="0" u="none" strike="noStrike" kern="0" cap="none" spc="0" normalizeH="0" baseline="0" noProof="0">
                <a:ln>
                  <a:noFill/>
                </a:ln>
                <a:solidFill>
                  <a:sysClr val="windowText" lastClr="000000"/>
                </a:solidFill>
                <a:effectLst/>
                <a:uLnTx/>
                <a:uFillTx/>
                <a:latin typeface="Verdana" pitchFamily="34" charset="0"/>
              </a:endParaRPr>
            </a:p>
          </p:txBody>
        </p:sp>
        <p:sp>
          <p:nvSpPr>
            <p:cNvPr id="91" name="AutoShape 88"/>
            <p:cNvSpPr>
              <a:spLocks noChangeArrowheads="1"/>
            </p:cNvSpPr>
            <p:nvPr/>
          </p:nvSpPr>
          <p:spPr bwMode="auto">
            <a:xfrm rot="5400000">
              <a:off x="2717800" y="4183063"/>
              <a:ext cx="730250" cy="1651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ct val="5000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latin typeface="Verdana" pitchFamily="34" charset="0"/>
                </a:rPr>
                <a:t>PMIC</a:t>
              </a:r>
              <a:endParaRPr kumimoji="0" lang="ja-JP" altLang="en-US" sz="900" b="0" i="0" u="none" strike="noStrike" kern="0" cap="none" spc="0" normalizeH="0" baseline="0" noProof="0">
                <a:ln>
                  <a:noFill/>
                </a:ln>
                <a:solidFill>
                  <a:sysClr val="windowText" lastClr="000000"/>
                </a:solidFill>
                <a:effectLst/>
                <a:uLnTx/>
                <a:uFillTx/>
                <a:latin typeface="Verdana" pitchFamily="34" charset="0"/>
              </a:endParaRPr>
            </a:p>
          </p:txBody>
        </p:sp>
        <p:sp>
          <p:nvSpPr>
            <p:cNvPr id="92" name="AutoShape 90"/>
            <p:cNvSpPr>
              <a:spLocks noChangeArrowheads="1"/>
            </p:cNvSpPr>
            <p:nvPr/>
          </p:nvSpPr>
          <p:spPr bwMode="auto">
            <a:xfrm rot="5400000">
              <a:off x="6405563" y="4191000"/>
              <a:ext cx="717550" cy="1905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rPr>
                <a:t>Sound</a:t>
              </a:r>
              <a:endParaRPr kumimoji="0" lang="ja-JP" altLang="en-US" sz="900" b="0" i="0" u="none" strike="noStrike" kern="0" cap="none" spc="0" normalizeH="0" baseline="0" noProof="0">
                <a:ln>
                  <a:noFill/>
                </a:ln>
                <a:solidFill>
                  <a:sysClr val="windowText" lastClr="000000"/>
                </a:solidFill>
                <a:effectLst/>
                <a:uLnTx/>
                <a:uFillTx/>
              </a:endParaRPr>
            </a:p>
          </p:txBody>
        </p:sp>
        <p:sp>
          <p:nvSpPr>
            <p:cNvPr id="93" name="AutoShape 91"/>
            <p:cNvSpPr>
              <a:spLocks noChangeArrowheads="1"/>
            </p:cNvSpPr>
            <p:nvPr/>
          </p:nvSpPr>
          <p:spPr bwMode="auto">
            <a:xfrm rot="5400000">
              <a:off x="6599238" y="4184650"/>
              <a:ext cx="717550" cy="190500"/>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900" b="0" i="0" u="none" strike="noStrike" kern="0" cap="none" spc="0" normalizeH="0" baseline="0" noProof="0">
                  <a:ln>
                    <a:noFill/>
                  </a:ln>
                  <a:solidFill>
                    <a:sysClr val="windowText" lastClr="000000"/>
                  </a:solidFill>
                  <a:effectLst/>
                  <a:uLnTx/>
                  <a:uFillTx/>
                </a:rPr>
                <a:t>MFI Driver</a:t>
              </a:r>
              <a:endParaRPr kumimoji="0" lang="ja-JP" altLang="en-US" sz="900" b="0" i="0" u="none" strike="noStrike" kern="0" cap="none" spc="0" normalizeH="0" baseline="0" noProof="0">
                <a:ln>
                  <a:noFill/>
                </a:ln>
                <a:solidFill>
                  <a:sysClr val="windowText" lastClr="000000"/>
                </a:solidFill>
                <a:effectLst/>
                <a:uLnTx/>
                <a:uFillTx/>
              </a:endParaRPr>
            </a:p>
          </p:txBody>
        </p:sp>
        <p:sp>
          <p:nvSpPr>
            <p:cNvPr id="94" name="AutoShape 92"/>
            <p:cNvSpPr>
              <a:spLocks noChangeArrowheads="1"/>
            </p:cNvSpPr>
            <p:nvPr/>
          </p:nvSpPr>
          <p:spPr bwMode="auto">
            <a:xfrm>
              <a:off x="2636838" y="3898900"/>
              <a:ext cx="168275" cy="708025"/>
            </a:xfrm>
            <a:prstGeom prst="roundRect">
              <a:avLst>
                <a:gd name="adj" fmla="val 5986"/>
              </a:avLst>
            </a:prstGeom>
            <a:solidFill>
              <a:srgbClr val="CCFF99"/>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BBIF</a:t>
              </a:r>
            </a:p>
          </p:txBody>
        </p:sp>
        <p:sp>
          <p:nvSpPr>
            <p:cNvPr id="95" name="AutoShape 93"/>
            <p:cNvSpPr>
              <a:spLocks noChangeArrowheads="1"/>
            </p:cNvSpPr>
            <p:nvPr/>
          </p:nvSpPr>
          <p:spPr bwMode="auto">
            <a:xfrm>
              <a:off x="8570913" y="3773488"/>
              <a:ext cx="355600" cy="712787"/>
            </a:xfrm>
            <a:prstGeom prst="roundRect">
              <a:avLst>
                <a:gd name="adj" fmla="val 5986"/>
              </a:avLst>
            </a:prstGeom>
            <a:solidFill>
              <a:srgbClr val="FF99FF"/>
            </a:solidFill>
            <a:ln w="19050">
              <a:solidFill>
                <a:srgbClr val="00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JPEG</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GB" altLang="ja-JP" sz="1000" b="0" i="0" u="none" strike="noStrike" kern="0" cap="none" spc="0" normalizeH="0" baseline="0" noProof="0">
                  <a:ln>
                    <a:noFill/>
                  </a:ln>
                  <a:solidFill>
                    <a:sysClr val="windowText" lastClr="000000"/>
                  </a:solidFill>
                  <a:effectLst/>
                  <a:uLnTx/>
                  <a:uFillTx/>
                  <a:latin typeface="Verdana" pitchFamily="34" charset="0"/>
                </a:rPr>
                <a:t> Codec</a:t>
              </a:r>
            </a:p>
          </p:txBody>
        </p:sp>
        <p:sp>
          <p:nvSpPr>
            <p:cNvPr id="96" name="Rectangle 94"/>
            <p:cNvSpPr>
              <a:spLocks noChangeArrowheads="1"/>
            </p:cNvSpPr>
            <p:nvPr/>
          </p:nvSpPr>
          <p:spPr bwMode="auto">
            <a:xfrm>
              <a:off x="4743450" y="6173788"/>
              <a:ext cx="222250" cy="198437"/>
            </a:xfrm>
            <a:prstGeom prst="rect">
              <a:avLst/>
            </a:prstGeom>
            <a:solidFill>
              <a:srgbClr val="FF99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97" name="Text Box 95"/>
            <p:cNvSpPr txBox="1">
              <a:spLocks noChangeArrowheads="1"/>
            </p:cNvSpPr>
            <p:nvPr/>
          </p:nvSpPr>
          <p:spPr bwMode="auto">
            <a:xfrm>
              <a:off x="4929188" y="6132513"/>
              <a:ext cx="28098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9961" tIns="46780" rIns="89961" bIns="46780">
              <a:spAutoFit/>
            </a:bodyPr>
            <a:lstStyle>
              <a:lvl1pPr eaLnBrk="0" hangingPunct="0">
                <a:defRPr kumimoji="1">
                  <a:solidFill>
                    <a:schemeClr val="tx1"/>
                  </a:solidFill>
                  <a:latin typeface="Arial" charset="0"/>
                  <a:ea typeface="ＭＳ Ｐゴシック" pitchFamily="34" charset="-128"/>
                </a:defRPr>
              </a:lvl1pPr>
              <a:lvl2pPr marL="742950" indent="-285750" eaLnBrk="0" hangingPunct="0">
                <a:defRPr kumimoji="1">
                  <a:solidFill>
                    <a:schemeClr val="tx1"/>
                  </a:solidFill>
                  <a:latin typeface="Arial" charset="0"/>
                  <a:ea typeface="ＭＳ Ｐゴシック" pitchFamily="34" charset="-128"/>
                </a:defRPr>
              </a:lvl2pPr>
              <a:lvl3pPr marL="1143000" indent="-228600" eaLnBrk="0" hangingPunct="0">
                <a:defRPr kumimoji="1">
                  <a:solidFill>
                    <a:schemeClr val="tx1"/>
                  </a:solidFill>
                  <a:latin typeface="Arial" charset="0"/>
                  <a:ea typeface="ＭＳ Ｐゴシック" pitchFamily="34" charset="-128"/>
                </a:defRPr>
              </a:lvl3pPr>
              <a:lvl4pPr marL="1600200" indent="-228600" eaLnBrk="0" hangingPunct="0">
                <a:defRPr kumimoji="1">
                  <a:solidFill>
                    <a:schemeClr val="tx1"/>
                  </a:solidFill>
                  <a:latin typeface="Arial" charset="0"/>
                  <a:ea typeface="ＭＳ Ｐゴシック" pitchFamily="34" charset="-128"/>
                </a:defRPr>
              </a:lvl4pPr>
              <a:lvl5pPr marL="2057400" indent="-228600" eaLnBrk="0" hangingPunct="0">
                <a:defRPr kumimoji="1">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kumimoji="1">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kumimoji="1">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kumimoji="1">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kumimoji="1">
                  <a:solidFill>
                    <a:schemeClr val="tx1"/>
                  </a:solidFill>
                  <a:latin typeface="Arial" charset="0"/>
                  <a:ea typeface="ＭＳ Ｐゴシック" pitchFamily="34" charset="-128"/>
                </a:defRPr>
              </a:lvl9pPr>
            </a:lstStyle>
            <a:p>
              <a:pPr marL="0" marR="0" lvl="0" indent="0" defTabSz="914400" eaLnBrk="1" fontAlgn="auto" latinLnBrk="0" hangingPunct="1">
                <a:lnSpc>
                  <a:spcPct val="100000"/>
                </a:lnSpc>
                <a:spcBef>
                  <a:spcPct val="50000"/>
                </a:spcBef>
                <a:spcAft>
                  <a:spcPts val="0"/>
                </a:spcAft>
                <a:buClrTx/>
                <a:buSzTx/>
                <a:buFontTx/>
                <a:buNone/>
                <a:tabLst/>
                <a:defRPr/>
              </a:pPr>
              <a:r>
                <a:rPr kumimoji="1" lang="en-GB" altLang="ja-JP"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rPr>
                <a:t>Renesas SW (Real time domain)</a:t>
              </a:r>
              <a:endParaRPr kumimoji="1" lang="ja-JP" altLang="en-GB" sz="1200" b="0" i="0" u="none" strike="noStrike" kern="0" cap="none" spc="0" normalizeH="0" baseline="0" noProof="0">
                <a:ln>
                  <a:noFill/>
                </a:ln>
                <a:solidFill>
                  <a:srgbClr val="000000"/>
                </a:solidFill>
                <a:effectLst/>
                <a:uLnTx/>
                <a:uFillTx/>
                <a:latin typeface="Verdana" pitchFamily="34" charset="0"/>
                <a:ea typeface="ＭＳ Ｐゴシック" pitchFamily="34" charset="-128"/>
                <a:cs typeface="Arial" charset="0"/>
              </a:endParaRPr>
            </a:p>
          </p:txBody>
        </p:sp>
      </p:grpSp>
    </p:spTree>
    <p:extLst>
      <p:ext uri="{BB962C8B-B14F-4D97-AF65-F5344CB8AC3E}">
        <p14:creationId xmlns:p14="http://schemas.microsoft.com/office/powerpoint/2010/main" val="109222642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5934" y="376977"/>
            <a:ext cx="8364538" cy="446087"/>
          </a:xfrm>
        </p:spPr>
        <p:txBody>
          <a:bodyPr/>
          <a:lstStyle/>
          <a:p>
            <a:r>
              <a:rPr kumimoji="1" lang="en-US" altLang="ja-JP" dirty="0" smtClean="0"/>
              <a:t>Renesas Android multi-media integration</a:t>
            </a:r>
            <a:endParaRPr kumimoji="1" lang="ja-JP" altLang="en-US" dirty="0"/>
          </a:p>
        </p:txBody>
      </p:sp>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solidFill>
                  <a:prstClr val="white"/>
                </a:solidFill>
              </a:rPr>
              <a:pPr/>
              <a:t>27</a:t>
            </a:fld>
            <a:endParaRPr lang="en-US" altLang="ja-JP">
              <a:solidFill>
                <a:prstClr val="white"/>
              </a:solidFill>
            </a:endParaRPr>
          </a:p>
        </p:txBody>
      </p:sp>
      <p:sp>
        <p:nvSpPr>
          <p:cNvPr id="5" name="角丸四角形 4"/>
          <p:cNvSpPr/>
          <p:nvPr/>
        </p:nvSpPr>
        <p:spPr>
          <a:xfrm>
            <a:off x="804863" y="5716588"/>
            <a:ext cx="5688012" cy="629621"/>
          </a:xfrm>
          <a:prstGeom prst="round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lstStyle/>
          <a:p>
            <a:pPr fontAlgn="auto">
              <a:spcBef>
                <a:spcPts val="0"/>
              </a:spcBef>
              <a:spcAft>
                <a:spcPts val="0"/>
              </a:spcAft>
              <a:defRPr/>
            </a:pPr>
            <a:r>
              <a:rPr lang="en-US" altLang="ja-JP" sz="1100" b="0" kern="0" dirty="0">
                <a:solidFill>
                  <a:sysClr val="windowText" lastClr="000000"/>
                </a:solidFill>
                <a:latin typeface="Calibri"/>
                <a:ea typeface="ＭＳ Ｐゴシック"/>
                <a:cs typeface="+mn-cs"/>
              </a:rPr>
              <a:t>Data</a:t>
            </a:r>
            <a:endParaRPr lang="ja-JP" altLang="en-US" sz="1100" b="0" kern="0" dirty="0">
              <a:solidFill>
                <a:sysClr val="windowText" lastClr="000000"/>
              </a:solidFill>
              <a:latin typeface="Calibri"/>
              <a:ea typeface="ＭＳ Ｐゴシック"/>
              <a:cs typeface="+mn-cs"/>
            </a:endParaRPr>
          </a:p>
        </p:txBody>
      </p:sp>
      <p:sp>
        <p:nvSpPr>
          <p:cNvPr id="6" name="角丸四角形 5"/>
          <p:cNvSpPr/>
          <p:nvPr/>
        </p:nvSpPr>
        <p:spPr>
          <a:xfrm>
            <a:off x="804863" y="3844925"/>
            <a:ext cx="5688012" cy="1800225"/>
          </a:xfrm>
          <a:prstGeom prst="roundRect">
            <a:avLst>
              <a:gd name="adj" fmla="val 7570"/>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lstStyle/>
          <a:p>
            <a:pPr fontAlgn="auto">
              <a:spcBef>
                <a:spcPts val="0"/>
              </a:spcBef>
              <a:spcAft>
                <a:spcPts val="0"/>
              </a:spcAft>
              <a:defRPr/>
            </a:pPr>
            <a:r>
              <a:rPr lang="en-US" altLang="ja-JP" sz="1100" b="0" kern="0" dirty="0">
                <a:solidFill>
                  <a:sysClr val="windowText" lastClr="000000"/>
                </a:solidFill>
                <a:latin typeface="Calibri"/>
                <a:ea typeface="ＭＳ Ｐゴシック"/>
                <a:cs typeface="+mn-cs"/>
              </a:rPr>
              <a:t>Hardware</a:t>
            </a:r>
            <a:endParaRPr lang="ja-JP" altLang="en-US" sz="1100" b="0" kern="0" dirty="0">
              <a:solidFill>
                <a:sysClr val="windowText" lastClr="000000"/>
              </a:solidFill>
              <a:latin typeface="Calibri"/>
              <a:ea typeface="ＭＳ Ｐゴシック"/>
              <a:cs typeface="+mn-cs"/>
            </a:endParaRPr>
          </a:p>
        </p:txBody>
      </p:sp>
      <p:sp>
        <p:nvSpPr>
          <p:cNvPr id="7" name="角丸四角形 6"/>
          <p:cNvSpPr/>
          <p:nvPr/>
        </p:nvSpPr>
        <p:spPr>
          <a:xfrm>
            <a:off x="804863" y="2405063"/>
            <a:ext cx="3529012" cy="1368425"/>
          </a:xfrm>
          <a:prstGeom prst="roundRect">
            <a:avLst>
              <a:gd name="adj" fmla="val 9686"/>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lIns="0"/>
          <a:lstStyle/>
          <a:p>
            <a:pPr fontAlgn="auto">
              <a:spcBef>
                <a:spcPts val="0"/>
              </a:spcBef>
              <a:spcAft>
                <a:spcPts val="0"/>
              </a:spcAft>
              <a:defRPr/>
            </a:pPr>
            <a:r>
              <a:rPr lang="en-US" altLang="ja-JP" sz="1100" b="0" kern="0" dirty="0">
                <a:solidFill>
                  <a:sysClr val="windowText" lastClr="000000"/>
                </a:solidFill>
                <a:latin typeface="Calibri"/>
                <a:ea typeface="ＭＳ Ｐゴシック"/>
                <a:cs typeface="+mn-cs"/>
              </a:rPr>
              <a:t>OpenMAX</a:t>
            </a:r>
            <a:r>
              <a:rPr kumimoji="0" lang="en-US" altLang="ja-JP" sz="1100" b="0" kern="0" dirty="0">
                <a:solidFill>
                  <a:sysClr val="windowText" lastClr="000000"/>
                </a:solidFill>
                <a:latin typeface="Calibri"/>
                <a:ea typeface="ＭＳ Ｐゴシック"/>
                <a:cs typeface="+mn-cs"/>
              </a:rPr>
              <a:t>                                                              (Bellagio)</a:t>
            </a:r>
            <a:endParaRPr lang="ja-JP" altLang="en-US" sz="1100" b="0" kern="0" dirty="0">
              <a:solidFill>
                <a:sysClr val="windowText" lastClr="000000"/>
              </a:solidFill>
              <a:latin typeface="Calibri"/>
              <a:ea typeface="ＭＳ Ｐゴシック"/>
              <a:cs typeface="+mn-cs"/>
            </a:endParaRPr>
          </a:p>
        </p:txBody>
      </p:sp>
      <p:sp>
        <p:nvSpPr>
          <p:cNvPr id="8" name="角丸四角形 7"/>
          <p:cNvSpPr/>
          <p:nvPr/>
        </p:nvSpPr>
        <p:spPr>
          <a:xfrm>
            <a:off x="300038" y="928050"/>
            <a:ext cx="6192837" cy="1337478"/>
          </a:xfrm>
          <a:prstGeom prst="roundRect">
            <a:avLst/>
          </a:prstGeom>
          <a:gradFill rotWithShape="1">
            <a:gsLst>
              <a:gs pos="0">
                <a:srgbClr val="4F81BD">
                  <a:tint val="50000"/>
                  <a:satMod val="300000"/>
                </a:srgbClr>
              </a:gs>
              <a:gs pos="35000">
                <a:srgbClr val="4F81BD">
                  <a:tint val="37000"/>
                  <a:satMod val="300000"/>
                </a:srgbClr>
              </a:gs>
              <a:gs pos="100000">
                <a:srgbClr val="4F81BD">
                  <a:tint val="15000"/>
                  <a:satMod val="350000"/>
                </a:srgbClr>
              </a:gs>
            </a:gsLst>
            <a:lin ang="16200000" scaled="1"/>
          </a:gradFill>
          <a:ln w="9525" cap="flat" cmpd="sng" algn="ctr">
            <a:solidFill>
              <a:srgbClr val="4F81BD">
                <a:shade val="95000"/>
                <a:satMod val="105000"/>
              </a:srgbClr>
            </a:solidFill>
            <a:prstDash val="solid"/>
          </a:ln>
          <a:effectLst>
            <a:outerShdw blurRad="40000" dist="20000" dir="5400000" rotWithShape="0">
              <a:srgbClr val="000000">
                <a:alpha val="38000"/>
              </a:srgbClr>
            </a:outerShdw>
          </a:effectLst>
        </p:spPr>
        <p:txBody>
          <a:bodyPr/>
          <a:lstStyle/>
          <a:p>
            <a:pPr algn="r" fontAlgn="auto">
              <a:spcBef>
                <a:spcPts val="0"/>
              </a:spcBef>
              <a:spcAft>
                <a:spcPts val="0"/>
              </a:spcAft>
              <a:defRPr/>
            </a:pPr>
            <a:r>
              <a:rPr lang="en-US" altLang="ja-JP" sz="1100" b="0" kern="0" dirty="0">
                <a:solidFill>
                  <a:sysClr val="windowText" lastClr="000000"/>
                </a:solidFill>
                <a:latin typeface="Calibri"/>
                <a:ea typeface="ＭＳ Ｐゴシック"/>
                <a:cs typeface="+mn-cs"/>
              </a:rPr>
              <a:t>Android/</a:t>
            </a:r>
          </a:p>
          <a:p>
            <a:pPr algn="r" fontAlgn="auto">
              <a:spcBef>
                <a:spcPts val="0"/>
              </a:spcBef>
              <a:spcAft>
                <a:spcPts val="0"/>
              </a:spcAft>
              <a:defRPr/>
            </a:pPr>
            <a:r>
              <a:rPr lang="en-US" altLang="ja-JP" sz="1100" b="0" kern="0" dirty="0" err="1">
                <a:solidFill>
                  <a:sysClr val="windowText" lastClr="000000"/>
                </a:solidFill>
                <a:latin typeface="Calibri"/>
                <a:ea typeface="ＭＳ Ｐゴシック"/>
                <a:cs typeface="+mn-cs"/>
              </a:rPr>
              <a:t>Stagefright</a:t>
            </a:r>
            <a:endParaRPr lang="ja-JP" altLang="en-US" sz="1100" b="0" kern="0" dirty="0">
              <a:solidFill>
                <a:sysClr val="windowText" lastClr="000000"/>
              </a:solidFill>
              <a:latin typeface="Calibri"/>
              <a:ea typeface="ＭＳ Ｐゴシック"/>
              <a:cs typeface="+mn-cs"/>
            </a:endParaRPr>
          </a:p>
        </p:txBody>
      </p:sp>
      <p:sp>
        <p:nvSpPr>
          <p:cNvPr id="9" name="1 つの角を切り取った四角形 8"/>
          <p:cNvSpPr/>
          <p:nvPr/>
        </p:nvSpPr>
        <p:spPr>
          <a:xfrm>
            <a:off x="157163" y="5068888"/>
            <a:ext cx="576262" cy="647700"/>
          </a:xfrm>
          <a:prstGeom prst="snip1Rect">
            <a:avLst/>
          </a:prstGeom>
          <a:gradFill rotWithShape="1">
            <a:gsLst>
              <a:gs pos="0">
                <a:srgbClr val="4BACC6">
                  <a:tint val="50000"/>
                  <a:satMod val="300000"/>
                </a:srgbClr>
              </a:gs>
              <a:gs pos="35000">
                <a:srgbClr val="4BACC6">
                  <a:tint val="37000"/>
                  <a:satMod val="300000"/>
                </a:srgbClr>
              </a:gs>
              <a:gs pos="100000">
                <a:srgbClr val="4BACC6">
                  <a:tint val="15000"/>
                  <a:satMod val="350000"/>
                </a:srgbClr>
              </a:gs>
            </a:gsLst>
            <a:lin ang="16200000" scaled="1"/>
          </a:gradFill>
          <a:ln w="9525" cap="flat" cmpd="sng" algn="ctr">
            <a:solidFill>
              <a:srgbClr val="4BACC6">
                <a:shade val="95000"/>
                <a:satMod val="105000"/>
              </a:srgbClr>
            </a:solidFill>
            <a:prstDash val="solid"/>
          </a:ln>
          <a:effectLst>
            <a:outerShdw blurRad="40000" dist="20000" dir="5400000" rotWithShape="0">
              <a:srgbClr val="000000">
                <a:alpha val="38000"/>
              </a:srgbClr>
            </a:outerShdw>
          </a:effectLst>
        </p:spPr>
        <p:txBody>
          <a:bodyPr anchor="ctr"/>
          <a:lstStyle/>
          <a:p>
            <a:pPr fontAlgn="auto">
              <a:spcBef>
                <a:spcPts val="0"/>
              </a:spcBef>
              <a:spcAft>
                <a:spcPts val="0"/>
              </a:spcAft>
              <a:defRPr/>
            </a:pPr>
            <a:r>
              <a:rPr lang="en-US" altLang="ja-JP" sz="1100" b="0" kern="0" dirty="0">
                <a:solidFill>
                  <a:sysClr val="windowText" lastClr="000000"/>
                </a:solidFill>
                <a:latin typeface="Calibri"/>
                <a:ea typeface="ＭＳ Ｐゴシック"/>
                <a:cs typeface="+mn-cs"/>
              </a:rPr>
              <a:t>SD</a:t>
            </a:r>
          </a:p>
          <a:p>
            <a:pPr fontAlgn="auto">
              <a:spcBef>
                <a:spcPts val="0"/>
              </a:spcBef>
              <a:spcAft>
                <a:spcPts val="0"/>
              </a:spcAft>
              <a:defRPr/>
            </a:pPr>
            <a:r>
              <a:rPr kumimoji="0" lang="en-US" altLang="ja-JP" sz="1100" b="0" kern="0" dirty="0">
                <a:solidFill>
                  <a:sysClr val="windowText" lastClr="000000"/>
                </a:solidFill>
                <a:latin typeface="Calibri"/>
                <a:ea typeface="ＭＳ Ｐゴシック"/>
                <a:cs typeface="+mn-cs"/>
              </a:rPr>
              <a:t>Card</a:t>
            </a:r>
            <a:endParaRPr lang="ja-JP" altLang="en-US" sz="1100" b="0" kern="0" dirty="0">
              <a:solidFill>
                <a:sysClr val="windowText" lastClr="000000"/>
              </a:solidFill>
              <a:latin typeface="Calibri"/>
              <a:ea typeface="ＭＳ Ｐゴシック"/>
              <a:cs typeface="+mn-cs"/>
            </a:endParaRPr>
          </a:p>
        </p:txBody>
      </p:sp>
      <p:sp>
        <p:nvSpPr>
          <p:cNvPr id="10" name="正方形/長方形 9"/>
          <p:cNvSpPr/>
          <p:nvPr/>
        </p:nvSpPr>
        <p:spPr>
          <a:xfrm>
            <a:off x="804863" y="1001360"/>
            <a:ext cx="720725" cy="420292"/>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File</a:t>
            </a:r>
          </a:p>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Input</a:t>
            </a:r>
            <a:endParaRPr lang="en-US" altLang="ja-JP" sz="1100" b="0" kern="0" dirty="0">
              <a:solidFill>
                <a:sysClr val="window" lastClr="FFFFFF"/>
              </a:solidFill>
              <a:latin typeface="Calibri"/>
              <a:ea typeface="ＭＳ Ｐゴシック"/>
              <a:cs typeface="+mn-cs"/>
            </a:endParaRPr>
          </a:p>
        </p:txBody>
      </p:sp>
      <p:sp>
        <p:nvSpPr>
          <p:cNvPr id="11" name="正方形/長方形 10"/>
          <p:cNvSpPr/>
          <p:nvPr/>
        </p:nvSpPr>
        <p:spPr>
          <a:xfrm>
            <a:off x="1884363" y="1001360"/>
            <a:ext cx="720725" cy="420292"/>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err="1">
                <a:solidFill>
                  <a:sysClr val="window" lastClr="FFFFFF"/>
                </a:solidFill>
                <a:latin typeface="Calibri"/>
                <a:ea typeface="ＭＳ Ｐゴシック"/>
                <a:cs typeface="+mn-cs"/>
              </a:rPr>
              <a:t>Demux</a:t>
            </a:r>
            <a:endParaRPr lang="en-US" altLang="ja-JP" sz="1100" b="0" kern="0" dirty="0">
              <a:solidFill>
                <a:sysClr val="window" lastClr="FFFFFF"/>
              </a:solidFill>
              <a:latin typeface="Calibri"/>
              <a:ea typeface="ＭＳ Ｐゴシック"/>
              <a:cs typeface="+mn-cs"/>
            </a:endParaRPr>
          </a:p>
        </p:txBody>
      </p:sp>
      <p:sp>
        <p:nvSpPr>
          <p:cNvPr id="12" name="正方形/長方形 11"/>
          <p:cNvSpPr/>
          <p:nvPr/>
        </p:nvSpPr>
        <p:spPr>
          <a:xfrm>
            <a:off x="3397250" y="1001360"/>
            <a:ext cx="720725" cy="420292"/>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Video</a:t>
            </a:r>
          </a:p>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Decode</a:t>
            </a:r>
          </a:p>
        </p:txBody>
      </p:sp>
      <p:sp>
        <p:nvSpPr>
          <p:cNvPr id="13" name="正方形/長方形 12"/>
          <p:cNvSpPr/>
          <p:nvPr/>
        </p:nvSpPr>
        <p:spPr>
          <a:xfrm>
            <a:off x="2533650" y="1612900"/>
            <a:ext cx="719138" cy="503238"/>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Audio</a:t>
            </a:r>
          </a:p>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Decode</a:t>
            </a:r>
          </a:p>
        </p:txBody>
      </p:sp>
      <p:sp>
        <p:nvSpPr>
          <p:cNvPr id="14" name="正方形/長方形 13"/>
          <p:cNvSpPr/>
          <p:nvPr/>
        </p:nvSpPr>
        <p:spPr>
          <a:xfrm>
            <a:off x="4603750" y="1001360"/>
            <a:ext cx="719138" cy="420292"/>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Render</a:t>
            </a:r>
            <a:endParaRPr lang="en-US" altLang="ja-JP" sz="1100" b="0" kern="0" dirty="0">
              <a:solidFill>
                <a:sysClr val="window" lastClr="FFFFFF"/>
              </a:solidFill>
              <a:latin typeface="Calibri"/>
              <a:ea typeface="ＭＳ Ｐゴシック"/>
              <a:cs typeface="+mn-cs"/>
            </a:endParaRPr>
          </a:p>
        </p:txBody>
      </p:sp>
      <p:cxnSp>
        <p:nvCxnSpPr>
          <p:cNvPr id="15" name="カギ線コネクタ 14"/>
          <p:cNvCxnSpPr>
            <a:endCxn id="10" idx="1"/>
          </p:cNvCxnSpPr>
          <p:nvPr/>
        </p:nvCxnSpPr>
        <p:spPr>
          <a:xfrm rot="5400000" flipH="1" flipV="1">
            <a:off x="-1358602" y="3014608"/>
            <a:ext cx="3966566" cy="360363"/>
          </a:xfrm>
          <a:prstGeom prst="bentConnector2">
            <a:avLst/>
          </a:prstGeom>
          <a:noFill/>
          <a:ln w="38100" cap="flat" cmpd="sng" algn="ctr">
            <a:solidFill>
              <a:srgbClr val="F79646"/>
            </a:solidFill>
            <a:prstDash val="solid"/>
            <a:tailEnd type="arrow"/>
          </a:ln>
          <a:effectLst>
            <a:outerShdw blurRad="40000" dist="23000" dir="5400000" rotWithShape="0">
              <a:srgbClr val="000000">
                <a:alpha val="35000"/>
              </a:srgbClr>
            </a:outerShdw>
          </a:effectLst>
        </p:spPr>
      </p:cxnSp>
      <p:cxnSp>
        <p:nvCxnSpPr>
          <p:cNvPr id="16" name="カギ線コネクタ 15"/>
          <p:cNvCxnSpPr>
            <a:stCxn id="10" idx="3"/>
            <a:endCxn id="11" idx="1"/>
          </p:cNvCxnSpPr>
          <p:nvPr/>
        </p:nvCxnSpPr>
        <p:spPr>
          <a:xfrm>
            <a:off x="1525588" y="1211506"/>
            <a:ext cx="358775" cy="12700"/>
          </a:xfrm>
          <a:prstGeom prst="bentConnector3">
            <a:avLst/>
          </a:prstGeom>
          <a:noFill/>
          <a:ln w="38100" cap="flat" cmpd="sng" algn="ctr">
            <a:solidFill>
              <a:srgbClr val="F79646"/>
            </a:solidFill>
            <a:prstDash val="solid"/>
            <a:tailEnd type="arrow"/>
          </a:ln>
          <a:effectLst>
            <a:outerShdw blurRad="40000" dist="23000" dir="5400000" rotWithShape="0">
              <a:srgbClr val="000000">
                <a:alpha val="35000"/>
              </a:srgbClr>
            </a:outerShdw>
          </a:effectLst>
        </p:spPr>
      </p:cxnSp>
      <p:cxnSp>
        <p:nvCxnSpPr>
          <p:cNvPr id="17" name="カギ線コネクタ 16"/>
          <p:cNvCxnSpPr>
            <a:stCxn id="11" idx="3"/>
            <a:endCxn id="12" idx="1"/>
          </p:cNvCxnSpPr>
          <p:nvPr/>
        </p:nvCxnSpPr>
        <p:spPr>
          <a:xfrm>
            <a:off x="2605088" y="1211506"/>
            <a:ext cx="792162" cy="12700"/>
          </a:xfrm>
          <a:prstGeom prst="bentConnector3">
            <a:avLst>
              <a:gd name="adj1" fmla="val 50000"/>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cxnSp>
        <p:nvCxnSpPr>
          <p:cNvPr id="18" name="カギ線コネクタ 17"/>
          <p:cNvCxnSpPr>
            <a:stCxn id="11" idx="2"/>
            <a:endCxn id="13" idx="1"/>
          </p:cNvCxnSpPr>
          <p:nvPr/>
        </p:nvCxnSpPr>
        <p:spPr>
          <a:xfrm rot="16200000" flipH="1">
            <a:off x="2167755" y="1498623"/>
            <a:ext cx="442867" cy="288924"/>
          </a:xfrm>
          <a:prstGeom prst="bentConnector2">
            <a:avLst/>
          </a:prstGeom>
          <a:noFill/>
          <a:ln w="38100" cap="flat" cmpd="sng" algn="ctr">
            <a:solidFill>
              <a:srgbClr val="9BBB59"/>
            </a:solidFill>
            <a:prstDash val="solid"/>
            <a:tailEnd type="arrow"/>
          </a:ln>
          <a:effectLst>
            <a:outerShdw blurRad="40000" dist="23000" dir="5400000" rotWithShape="0">
              <a:srgbClr val="000000">
                <a:alpha val="35000"/>
              </a:srgbClr>
            </a:outerShdw>
          </a:effectLst>
        </p:spPr>
      </p:cxnSp>
      <p:sp>
        <p:nvSpPr>
          <p:cNvPr id="19" name="正方形/長方形 18"/>
          <p:cNvSpPr/>
          <p:nvPr/>
        </p:nvSpPr>
        <p:spPr>
          <a:xfrm>
            <a:off x="2533650" y="3197225"/>
            <a:ext cx="719138" cy="503238"/>
          </a:xfrm>
          <a:prstGeom prst="rect">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OMX</a:t>
            </a:r>
          </a:p>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Audio</a:t>
            </a:r>
            <a:endParaRPr lang="en-US" altLang="ja-JP" sz="1100" b="0" kern="0" dirty="0">
              <a:solidFill>
                <a:sysClr val="window" lastClr="FFFFFF"/>
              </a:solidFill>
              <a:latin typeface="Calibri"/>
              <a:ea typeface="ＭＳ Ｐゴシック"/>
              <a:cs typeface="+mn-cs"/>
            </a:endParaRPr>
          </a:p>
        </p:txBody>
      </p:sp>
      <p:sp>
        <p:nvSpPr>
          <p:cNvPr id="20" name="正方形/長方形 19"/>
          <p:cNvSpPr/>
          <p:nvPr/>
        </p:nvSpPr>
        <p:spPr>
          <a:xfrm>
            <a:off x="3397250" y="3197225"/>
            <a:ext cx="720725" cy="503238"/>
          </a:xfrm>
          <a:prstGeom prst="rect">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OMX</a:t>
            </a:r>
          </a:p>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Video</a:t>
            </a:r>
            <a:endParaRPr lang="en-US" altLang="ja-JP" sz="1100" b="0" kern="0" dirty="0">
              <a:solidFill>
                <a:sysClr val="window" lastClr="FFFFFF"/>
              </a:solidFill>
              <a:latin typeface="Calibri"/>
              <a:ea typeface="ＭＳ Ｐゴシック"/>
              <a:cs typeface="+mn-cs"/>
            </a:endParaRPr>
          </a:p>
        </p:txBody>
      </p:sp>
      <p:cxnSp>
        <p:nvCxnSpPr>
          <p:cNvPr id="21" name="直線矢印コネクタ 20"/>
          <p:cNvCxnSpPr>
            <a:stCxn id="13" idx="2"/>
            <a:endCxn id="19" idx="0"/>
          </p:cNvCxnSpPr>
          <p:nvPr/>
        </p:nvCxnSpPr>
        <p:spPr>
          <a:xfrm>
            <a:off x="2892425" y="2116138"/>
            <a:ext cx="0" cy="1081087"/>
          </a:xfrm>
          <a:prstGeom prst="straightConnector1">
            <a:avLst/>
          </a:prstGeom>
          <a:noFill/>
          <a:ln w="38100" cap="flat" cmpd="sng" algn="ctr">
            <a:solidFill>
              <a:srgbClr val="9BBB59"/>
            </a:solidFill>
            <a:prstDash val="solid"/>
            <a:tailEnd type="arrow"/>
          </a:ln>
          <a:effectLst>
            <a:outerShdw blurRad="40000" dist="23000" dir="5400000" rotWithShape="0">
              <a:srgbClr val="000000">
                <a:alpha val="35000"/>
              </a:srgbClr>
            </a:outerShdw>
          </a:effectLst>
        </p:spPr>
      </p:cxnSp>
      <p:cxnSp>
        <p:nvCxnSpPr>
          <p:cNvPr id="22" name="直線矢印コネクタ 21"/>
          <p:cNvCxnSpPr/>
          <p:nvPr/>
        </p:nvCxnSpPr>
        <p:spPr>
          <a:xfrm>
            <a:off x="3541713" y="1397000"/>
            <a:ext cx="0" cy="1800225"/>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sp>
        <p:nvSpPr>
          <p:cNvPr id="23" name="正方形/長方形 22"/>
          <p:cNvSpPr/>
          <p:nvPr/>
        </p:nvSpPr>
        <p:spPr>
          <a:xfrm>
            <a:off x="3397250" y="4133850"/>
            <a:ext cx="720725" cy="574675"/>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VPU</a:t>
            </a:r>
          </a:p>
        </p:txBody>
      </p:sp>
      <p:cxnSp>
        <p:nvCxnSpPr>
          <p:cNvPr id="24" name="直線矢印コネクタ 23"/>
          <p:cNvCxnSpPr>
            <a:stCxn id="19" idx="2"/>
            <a:endCxn id="27" idx="0"/>
          </p:cNvCxnSpPr>
          <p:nvPr/>
        </p:nvCxnSpPr>
        <p:spPr>
          <a:xfrm>
            <a:off x="2892425" y="3700463"/>
            <a:ext cx="0" cy="433387"/>
          </a:xfrm>
          <a:prstGeom prst="straightConnector1">
            <a:avLst/>
          </a:prstGeom>
          <a:noFill/>
          <a:ln w="38100" cap="flat" cmpd="sng" algn="ctr">
            <a:solidFill>
              <a:srgbClr val="9BBB59"/>
            </a:solidFill>
            <a:prstDash val="solid"/>
            <a:tailEnd type="arrow"/>
          </a:ln>
          <a:effectLst>
            <a:outerShdw blurRad="40000" dist="23000" dir="5400000" rotWithShape="0">
              <a:srgbClr val="000000">
                <a:alpha val="35000"/>
              </a:srgbClr>
            </a:outerShdw>
          </a:effectLst>
        </p:spPr>
      </p:cxnSp>
      <p:sp>
        <p:nvSpPr>
          <p:cNvPr id="25" name="正方形/長方形 24"/>
          <p:cNvSpPr/>
          <p:nvPr/>
        </p:nvSpPr>
        <p:spPr>
          <a:xfrm>
            <a:off x="3397250" y="5789613"/>
            <a:ext cx="720725" cy="477837"/>
          </a:xfrm>
          <a:prstGeom prst="rect">
            <a:avLst/>
          </a:prstGeom>
          <a:gradFill rotWithShape="1">
            <a:gsLst>
              <a:gs pos="0">
                <a:srgbClr val="4BACC6">
                  <a:shade val="51000"/>
                  <a:satMod val="130000"/>
                </a:srgbClr>
              </a:gs>
              <a:gs pos="80000">
                <a:srgbClr val="4BACC6">
                  <a:shade val="93000"/>
                  <a:satMod val="130000"/>
                </a:srgbClr>
              </a:gs>
              <a:gs pos="100000">
                <a:srgbClr val="4BACC6">
                  <a:shade val="94000"/>
                  <a:satMod val="135000"/>
                </a:srgbClr>
              </a:gs>
            </a:gsLst>
            <a:lin ang="16200000" scaled="0"/>
          </a:gradFill>
          <a:ln w="9525" cap="flat" cmpd="sng" algn="ctr">
            <a:solidFill>
              <a:srgbClr val="4BACC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NV12</a:t>
            </a:r>
          </a:p>
        </p:txBody>
      </p:sp>
      <p:cxnSp>
        <p:nvCxnSpPr>
          <p:cNvPr id="26" name="直線矢印コネクタ 25"/>
          <p:cNvCxnSpPr/>
          <p:nvPr/>
        </p:nvCxnSpPr>
        <p:spPr>
          <a:xfrm>
            <a:off x="3541713" y="4708525"/>
            <a:ext cx="0" cy="1081088"/>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sp>
        <p:nvSpPr>
          <p:cNvPr id="27" name="正方形/長方形 26"/>
          <p:cNvSpPr/>
          <p:nvPr/>
        </p:nvSpPr>
        <p:spPr>
          <a:xfrm>
            <a:off x="2533650" y="4133850"/>
            <a:ext cx="719138" cy="574675"/>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SPU</a:t>
            </a:r>
          </a:p>
        </p:txBody>
      </p:sp>
      <p:sp>
        <p:nvSpPr>
          <p:cNvPr id="28" name="角丸四角形 27"/>
          <p:cNvSpPr/>
          <p:nvPr/>
        </p:nvSpPr>
        <p:spPr>
          <a:xfrm>
            <a:off x="4405313" y="2405063"/>
            <a:ext cx="2087562" cy="1368425"/>
          </a:xfrm>
          <a:prstGeom prst="roundRect">
            <a:avLst/>
          </a:prstGeom>
          <a:gradFill rotWithShape="1">
            <a:gsLst>
              <a:gs pos="0">
                <a:srgbClr val="F79646">
                  <a:tint val="50000"/>
                  <a:satMod val="300000"/>
                </a:srgbClr>
              </a:gs>
              <a:gs pos="35000">
                <a:srgbClr val="F79646">
                  <a:tint val="37000"/>
                  <a:satMod val="300000"/>
                </a:srgbClr>
              </a:gs>
              <a:gs pos="100000">
                <a:srgbClr val="F79646">
                  <a:tint val="15000"/>
                  <a:satMod val="350000"/>
                </a:srgbClr>
              </a:gs>
            </a:gsLst>
            <a:lin ang="16200000" scaled="1"/>
          </a:gradFill>
          <a:ln w="9525" cap="flat" cmpd="sng" algn="ctr">
            <a:solidFill>
              <a:srgbClr val="F79646">
                <a:shade val="95000"/>
                <a:satMod val="105000"/>
              </a:srgbClr>
            </a:solidFill>
            <a:prstDash val="solid"/>
          </a:ln>
          <a:effectLst>
            <a:outerShdw blurRad="40000" dist="20000" dir="5400000" rotWithShape="0">
              <a:srgbClr val="000000">
                <a:alpha val="38000"/>
              </a:srgbClr>
            </a:outerShdw>
          </a:effectLst>
        </p:spPr>
        <p:txBody>
          <a:bodyPr/>
          <a:lstStyle/>
          <a:p>
            <a:pPr algn="r" fontAlgn="auto">
              <a:spcBef>
                <a:spcPts val="0"/>
              </a:spcBef>
              <a:spcAft>
                <a:spcPts val="0"/>
              </a:spcAft>
              <a:defRPr/>
            </a:pPr>
            <a:r>
              <a:rPr kumimoji="0" lang="en-US" altLang="ja-JP" sz="1100" b="0" kern="0" dirty="0">
                <a:solidFill>
                  <a:sysClr val="windowText" lastClr="000000"/>
                </a:solidFill>
                <a:latin typeface="Calibri"/>
                <a:ea typeface="ＭＳ Ｐゴシック"/>
                <a:cs typeface="+mn-cs"/>
              </a:rPr>
              <a:t>OpenGL/ES</a:t>
            </a:r>
            <a:endParaRPr lang="ja-JP" altLang="en-US" sz="1100" b="0" kern="0" dirty="0">
              <a:solidFill>
                <a:sysClr val="windowText" lastClr="000000"/>
              </a:solidFill>
              <a:latin typeface="Calibri"/>
              <a:ea typeface="ＭＳ Ｐゴシック"/>
              <a:cs typeface="+mn-cs"/>
            </a:endParaRPr>
          </a:p>
        </p:txBody>
      </p:sp>
      <p:cxnSp>
        <p:nvCxnSpPr>
          <p:cNvPr id="29" name="直線矢印コネクタ 28"/>
          <p:cNvCxnSpPr/>
          <p:nvPr/>
        </p:nvCxnSpPr>
        <p:spPr>
          <a:xfrm>
            <a:off x="3541713" y="3700463"/>
            <a:ext cx="0" cy="433387"/>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sp>
        <p:nvSpPr>
          <p:cNvPr id="30" name="正方形/長方形 29"/>
          <p:cNvSpPr/>
          <p:nvPr/>
        </p:nvSpPr>
        <p:spPr>
          <a:xfrm>
            <a:off x="4603750" y="2476500"/>
            <a:ext cx="719138" cy="504825"/>
          </a:xfrm>
          <a:prstGeom prst="rect">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OpenGL</a:t>
            </a:r>
          </a:p>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/ES</a:t>
            </a:r>
            <a:endParaRPr lang="en-US" altLang="ja-JP" sz="1100" b="0" kern="0" dirty="0">
              <a:solidFill>
                <a:sysClr val="window" lastClr="FFFFFF"/>
              </a:solidFill>
              <a:latin typeface="Calibri"/>
              <a:ea typeface="ＭＳ Ｐゴシック"/>
              <a:cs typeface="+mn-cs"/>
            </a:endParaRPr>
          </a:p>
        </p:txBody>
      </p:sp>
      <p:sp>
        <p:nvSpPr>
          <p:cNvPr id="31" name="正方形/長方形 30"/>
          <p:cNvSpPr/>
          <p:nvPr/>
        </p:nvSpPr>
        <p:spPr>
          <a:xfrm>
            <a:off x="4603750" y="4133850"/>
            <a:ext cx="719138" cy="574675"/>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SGX543MP</a:t>
            </a:r>
          </a:p>
        </p:txBody>
      </p:sp>
      <p:sp>
        <p:nvSpPr>
          <p:cNvPr id="32" name="正方形/長方形 31"/>
          <p:cNvSpPr/>
          <p:nvPr/>
        </p:nvSpPr>
        <p:spPr>
          <a:xfrm>
            <a:off x="4621213" y="5789613"/>
            <a:ext cx="720725" cy="477837"/>
          </a:xfrm>
          <a:prstGeom prst="rect">
            <a:avLst/>
          </a:prstGeom>
          <a:gradFill rotWithShape="1">
            <a:gsLst>
              <a:gs pos="0">
                <a:srgbClr val="4BACC6">
                  <a:shade val="51000"/>
                  <a:satMod val="130000"/>
                </a:srgbClr>
              </a:gs>
              <a:gs pos="80000">
                <a:srgbClr val="4BACC6">
                  <a:shade val="93000"/>
                  <a:satMod val="130000"/>
                </a:srgbClr>
              </a:gs>
              <a:gs pos="100000">
                <a:srgbClr val="4BACC6">
                  <a:shade val="94000"/>
                  <a:satMod val="135000"/>
                </a:srgbClr>
              </a:gs>
            </a:gsLst>
            <a:lin ang="16200000" scaled="0"/>
          </a:gradFill>
          <a:ln w="9525" cap="flat" cmpd="sng" algn="ctr">
            <a:solidFill>
              <a:srgbClr val="4BACC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RGB32/NV12</a:t>
            </a:r>
            <a:endParaRPr lang="en-US" altLang="ja-JP" sz="1100" b="0" kern="0" dirty="0">
              <a:solidFill>
                <a:sysClr val="window" lastClr="FFFFFF"/>
              </a:solidFill>
              <a:latin typeface="Calibri"/>
              <a:ea typeface="ＭＳ Ｐゴシック"/>
              <a:cs typeface="+mn-cs"/>
            </a:endParaRPr>
          </a:p>
        </p:txBody>
      </p:sp>
      <p:cxnSp>
        <p:nvCxnSpPr>
          <p:cNvPr id="33" name="カギ線コネクタ 32"/>
          <p:cNvCxnSpPr>
            <a:stCxn id="25" idx="3"/>
            <a:endCxn id="31" idx="1"/>
          </p:cNvCxnSpPr>
          <p:nvPr/>
        </p:nvCxnSpPr>
        <p:spPr>
          <a:xfrm flipV="1">
            <a:off x="4117975" y="4421188"/>
            <a:ext cx="485775" cy="1607344"/>
          </a:xfrm>
          <a:prstGeom prst="bentConnector3">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sp>
        <p:nvSpPr>
          <p:cNvPr id="34" name="正方形/長方形 33"/>
          <p:cNvSpPr/>
          <p:nvPr/>
        </p:nvSpPr>
        <p:spPr>
          <a:xfrm>
            <a:off x="5700713" y="4133850"/>
            <a:ext cx="720725" cy="574675"/>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LCDC</a:t>
            </a:r>
            <a:r>
              <a:rPr kumimoji="0" lang="en-US" altLang="ja-JP" sz="1100" b="0" kern="0" dirty="0">
                <a:solidFill>
                  <a:sysClr val="window" lastClr="FFFFFF"/>
                </a:solidFill>
                <a:latin typeface="Calibri"/>
                <a:ea typeface="ＭＳ Ｐゴシック"/>
                <a:cs typeface="+mn-cs"/>
              </a:rPr>
              <a:t>/</a:t>
            </a:r>
          </a:p>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HDMI</a:t>
            </a:r>
          </a:p>
        </p:txBody>
      </p:sp>
      <p:cxnSp>
        <p:nvCxnSpPr>
          <p:cNvPr id="35" name="カギ線コネクタ 34"/>
          <p:cNvCxnSpPr>
            <a:stCxn id="32" idx="3"/>
            <a:endCxn id="34" idx="1"/>
          </p:cNvCxnSpPr>
          <p:nvPr/>
        </p:nvCxnSpPr>
        <p:spPr>
          <a:xfrm flipV="1">
            <a:off x="5341938" y="4421188"/>
            <a:ext cx="358775" cy="1607344"/>
          </a:xfrm>
          <a:prstGeom prst="bentConnector3">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cxnSp>
        <p:nvCxnSpPr>
          <p:cNvPr id="36" name="直線矢印コネクタ 35"/>
          <p:cNvCxnSpPr>
            <a:stCxn id="34" idx="3"/>
          </p:cNvCxnSpPr>
          <p:nvPr/>
        </p:nvCxnSpPr>
        <p:spPr>
          <a:xfrm>
            <a:off x="6421438" y="4421188"/>
            <a:ext cx="647700" cy="0"/>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cxnSp>
        <p:nvCxnSpPr>
          <p:cNvPr id="37" name="直線矢印コネクタ 36"/>
          <p:cNvCxnSpPr>
            <a:stCxn id="64" idx="2"/>
            <a:endCxn id="31" idx="0"/>
          </p:cNvCxnSpPr>
          <p:nvPr/>
        </p:nvCxnSpPr>
        <p:spPr>
          <a:xfrm>
            <a:off x="4962525" y="3700463"/>
            <a:ext cx="0" cy="433387"/>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38" name="直線矢印コネクタ 37"/>
          <p:cNvCxnSpPr>
            <a:stCxn id="62" idx="2"/>
            <a:endCxn id="30" idx="0"/>
          </p:cNvCxnSpPr>
          <p:nvPr/>
        </p:nvCxnSpPr>
        <p:spPr>
          <a:xfrm>
            <a:off x="4963319" y="2116139"/>
            <a:ext cx="0" cy="360361"/>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39" name="直線矢印コネクタ 38"/>
          <p:cNvCxnSpPr/>
          <p:nvPr/>
        </p:nvCxnSpPr>
        <p:spPr>
          <a:xfrm flipV="1">
            <a:off x="3973513" y="4708525"/>
            <a:ext cx="0" cy="1081088"/>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40" name="直線矢印コネクタ 39"/>
          <p:cNvCxnSpPr/>
          <p:nvPr/>
        </p:nvCxnSpPr>
        <p:spPr>
          <a:xfrm flipV="1">
            <a:off x="3973513" y="3700463"/>
            <a:ext cx="0" cy="433387"/>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cxnSp>
        <p:nvCxnSpPr>
          <p:cNvPr id="41" name="直線矢印コネクタ 40"/>
          <p:cNvCxnSpPr/>
          <p:nvPr/>
        </p:nvCxnSpPr>
        <p:spPr>
          <a:xfrm flipV="1">
            <a:off x="3973513" y="1397000"/>
            <a:ext cx="0" cy="1800225"/>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sp>
        <p:nvSpPr>
          <p:cNvPr id="42" name="正方形/長方形 41"/>
          <p:cNvSpPr/>
          <p:nvPr/>
        </p:nvSpPr>
        <p:spPr>
          <a:xfrm>
            <a:off x="2533650" y="2476500"/>
            <a:ext cx="1584325" cy="504825"/>
          </a:xfrm>
          <a:prstGeom prst="rect">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lang="en-US" altLang="ja-JP" sz="1100" b="0" kern="0" dirty="0" err="1">
                <a:solidFill>
                  <a:sysClr val="window" lastClr="FFFFFF"/>
                </a:solidFill>
                <a:latin typeface="Calibri"/>
                <a:ea typeface="ＭＳ Ｐゴシック"/>
                <a:cs typeface="+mn-cs"/>
              </a:rPr>
              <a:t>OpenMAX</a:t>
            </a:r>
            <a:r>
              <a:rPr lang="en-US" altLang="ja-JP" sz="1100" b="0" kern="0" dirty="0">
                <a:solidFill>
                  <a:sysClr val="window" lastClr="FFFFFF"/>
                </a:solidFill>
                <a:latin typeface="Calibri"/>
                <a:ea typeface="ＭＳ Ｐゴシック"/>
                <a:cs typeface="+mn-cs"/>
              </a:rPr>
              <a:t> Core</a:t>
            </a:r>
          </a:p>
        </p:txBody>
      </p:sp>
      <p:cxnSp>
        <p:nvCxnSpPr>
          <p:cNvPr id="43" name="直線矢印コネクタ 42"/>
          <p:cNvCxnSpPr>
            <a:stCxn id="12" idx="3"/>
            <a:endCxn id="14" idx="1"/>
          </p:cNvCxnSpPr>
          <p:nvPr/>
        </p:nvCxnSpPr>
        <p:spPr>
          <a:xfrm>
            <a:off x="4117975" y="1211506"/>
            <a:ext cx="485775"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grpSp>
        <p:nvGrpSpPr>
          <p:cNvPr id="44" name="図形グループ 45"/>
          <p:cNvGrpSpPr>
            <a:grpSpLocks/>
          </p:cNvGrpSpPr>
          <p:nvPr/>
        </p:nvGrpSpPr>
        <p:grpSpPr bwMode="auto">
          <a:xfrm>
            <a:off x="7142163" y="4349750"/>
            <a:ext cx="1655762" cy="2087563"/>
            <a:chOff x="6804248" y="1340768"/>
            <a:chExt cx="1656184" cy="2088232"/>
          </a:xfrm>
        </p:grpSpPr>
        <p:sp>
          <p:nvSpPr>
            <p:cNvPr id="45" name="正方形/長方形 44"/>
            <p:cNvSpPr/>
            <p:nvPr/>
          </p:nvSpPr>
          <p:spPr>
            <a:xfrm>
              <a:off x="6804248" y="1340768"/>
              <a:ext cx="1656184" cy="2088232"/>
            </a:xfrm>
            <a:prstGeom prst="rect">
              <a:avLst/>
            </a:prstGeom>
            <a:solidFill>
              <a:sysClr val="window" lastClr="FFFFFF"/>
            </a:solidFill>
            <a:ln w="25400" cap="flat" cmpd="sng" algn="ctr">
              <a:solidFill>
                <a:srgbClr val="4BACC6"/>
              </a:solidFill>
              <a:prstDash val="solid"/>
            </a:ln>
            <a:effectLst/>
          </p:spPr>
          <p:txBody>
            <a:bodyPr anchor="ctr"/>
            <a:lstStyle/>
            <a:p>
              <a:pPr fontAlgn="auto">
                <a:spcBef>
                  <a:spcPts val="0"/>
                </a:spcBef>
                <a:spcAft>
                  <a:spcPts val="0"/>
                </a:spcAft>
                <a:defRPr/>
              </a:pPr>
              <a:endParaRPr lang="ja-JP" altLang="en-US" sz="1100" b="0" kern="0" dirty="0">
                <a:solidFill>
                  <a:sysClr val="windowText" lastClr="000000"/>
                </a:solidFill>
                <a:latin typeface="Calibri"/>
                <a:ea typeface="ＭＳ Ｐゴシック"/>
                <a:cs typeface="+mn-cs"/>
              </a:endParaRPr>
            </a:p>
          </p:txBody>
        </p:sp>
        <p:cxnSp>
          <p:nvCxnSpPr>
            <p:cNvPr id="46" name="直線矢印コネクタ 45"/>
            <p:cNvCxnSpPr/>
            <p:nvPr/>
          </p:nvCxnSpPr>
          <p:spPr>
            <a:xfrm>
              <a:off x="6948747" y="2133185"/>
              <a:ext cx="503366" cy="0"/>
            </a:xfrm>
            <a:prstGeom prst="straightConnector1">
              <a:avLst/>
            </a:prstGeom>
            <a:noFill/>
            <a:ln w="38100" cap="flat" cmpd="sng" algn="ctr">
              <a:solidFill>
                <a:srgbClr val="C0504D"/>
              </a:solidFill>
              <a:prstDash val="solid"/>
              <a:tailEnd type="arrow"/>
            </a:ln>
            <a:effectLst>
              <a:outerShdw blurRad="40000" dist="23000" dir="5400000" rotWithShape="0">
                <a:srgbClr val="000000">
                  <a:alpha val="35000"/>
                </a:srgbClr>
              </a:outerShdw>
            </a:effectLst>
          </p:spPr>
        </p:cxnSp>
        <p:cxnSp>
          <p:nvCxnSpPr>
            <p:cNvPr id="47" name="直線矢印コネクタ 46"/>
            <p:cNvCxnSpPr/>
            <p:nvPr/>
          </p:nvCxnSpPr>
          <p:spPr>
            <a:xfrm>
              <a:off x="6948747" y="3141570"/>
              <a:ext cx="503366" cy="0"/>
            </a:xfrm>
            <a:prstGeom prst="straightConnector1">
              <a:avLst/>
            </a:prstGeom>
            <a:noFill/>
            <a:ln w="38100" cap="flat" cmpd="sng" algn="ctr">
              <a:solidFill>
                <a:srgbClr val="9BBB59"/>
              </a:solidFill>
              <a:prstDash val="solid"/>
              <a:tailEnd type="arrow"/>
            </a:ln>
            <a:effectLst>
              <a:outerShdw blurRad="40000" dist="23000" dir="5400000" rotWithShape="0">
                <a:srgbClr val="000000">
                  <a:alpha val="35000"/>
                </a:srgbClr>
              </a:outerShdw>
            </a:effectLst>
          </p:spPr>
        </p:cxnSp>
        <p:cxnSp>
          <p:nvCxnSpPr>
            <p:cNvPr id="48" name="直線矢印コネクタ 47"/>
            <p:cNvCxnSpPr/>
            <p:nvPr/>
          </p:nvCxnSpPr>
          <p:spPr>
            <a:xfrm>
              <a:off x="6948747" y="1628198"/>
              <a:ext cx="503366" cy="0"/>
            </a:xfrm>
            <a:prstGeom prst="straightConnector1">
              <a:avLst/>
            </a:prstGeom>
            <a:noFill/>
            <a:ln w="38100" cap="flat" cmpd="sng" algn="ctr">
              <a:solidFill>
                <a:srgbClr val="F79646"/>
              </a:solidFill>
              <a:prstDash val="solid"/>
              <a:tailEnd type="arrow"/>
            </a:ln>
            <a:effectLst>
              <a:outerShdw blurRad="40000" dist="23000" dir="5400000" rotWithShape="0">
                <a:srgbClr val="000000">
                  <a:alpha val="35000"/>
                </a:srgbClr>
              </a:outerShdw>
            </a:effectLst>
          </p:spPr>
        </p:cxnSp>
        <p:sp>
          <p:nvSpPr>
            <p:cNvPr id="49" name="テキスト ボックス 48"/>
            <p:cNvSpPr txBox="1"/>
            <p:nvPr/>
          </p:nvSpPr>
          <p:spPr>
            <a:xfrm>
              <a:off x="7523568" y="1988676"/>
              <a:ext cx="830475" cy="262022"/>
            </a:xfrm>
            <a:prstGeom prst="rect">
              <a:avLst/>
            </a:prstGeom>
            <a:noFill/>
          </p:spPr>
          <p:txBody>
            <a:bodyPr wrap="none">
              <a:spAutoFit/>
            </a:bodyPr>
            <a:lstStyle/>
            <a:p>
              <a:pPr fontAlgn="auto">
                <a:spcBef>
                  <a:spcPts val="0"/>
                </a:spcBef>
                <a:spcAft>
                  <a:spcPts val="0"/>
                </a:spcAft>
                <a:defRPr/>
              </a:pPr>
              <a:r>
                <a:rPr lang="en-US" altLang="ja-JP" sz="1100" b="0" kern="0" dirty="0">
                  <a:solidFill>
                    <a:sysClr val="windowText" lastClr="000000"/>
                  </a:solidFill>
                  <a:latin typeface="Arial" pitchFamily="34" charset="0"/>
                  <a:ea typeface="ＭＳ Ｐゴシック" pitchFamily="50" charset="-128"/>
                  <a:cs typeface="Arial" pitchFamily="34" charset="0"/>
                </a:rPr>
                <a:t>Video Data</a:t>
              </a:r>
              <a:endParaRPr lang="ja-JP" altLang="en-US" sz="1100" b="0" kern="0" dirty="0">
                <a:solidFill>
                  <a:sysClr val="windowText" lastClr="000000"/>
                </a:solidFill>
                <a:latin typeface="Arial" pitchFamily="34" charset="0"/>
                <a:ea typeface="ＭＳ Ｐゴシック" pitchFamily="50" charset="-128"/>
                <a:cs typeface="Arial" pitchFamily="34" charset="0"/>
              </a:endParaRPr>
            </a:p>
          </p:txBody>
        </p:sp>
        <p:sp>
          <p:nvSpPr>
            <p:cNvPr id="50" name="テキスト ボックス 49"/>
            <p:cNvSpPr txBox="1"/>
            <p:nvPr/>
          </p:nvSpPr>
          <p:spPr>
            <a:xfrm>
              <a:off x="7523568" y="2997062"/>
              <a:ext cx="822535" cy="262021"/>
            </a:xfrm>
            <a:prstGeom prst="rect">
              <a:avLst/>
            </a:prstGeom>
            <a:noFill/>
          </p:spPr>
          <p:txBody>
            <a:bodyPr wrap="none">
              <a:spAutoFit/>
            </a:bodyPr>
            <a:lstStyle/>
            <a:p>
              <a:pPr fontAlgn="auto">
                <a:spcBef>
                  <a:spcPts val="0"/>
                </a:spcBef>
                <a:spcAft>
                  <a:spcPts val="0"/>
                </a:spcAft>
                <a:defRPr/>
              </a:pPr>
              <a:r>
                <a:rPr lang="en-US" altLang="ja-JP" sz="1100" b="0" kern="0" dirty="0">
                  <a:solidFill>
                    <a:sysClr val="windowText" lastClr="000000"/>
                  </a:solidFill>
                  <a:latin typeface="Arial" pitchFamily="34" charset="0"/>
                  <a:ea typeface="ＭＳ Ｐゴシック" pitchFamily="50" charset="-128"/>
                  <a:cs typeface="Arial" pitchFamily="34" charset="0"/>
                </a:rPr>
                <a:t>Audio Data</a:t>
              </a:r>
              <a:endParaRPr lang="ja-JP" altLang="en-US" sz="1100" b="0" kern="0" dirty="0">
                <a:solidFill>
                  <a:sysClr val="windowText" lastClr="000000"/>
                </a:solidFill>
                <a:latin typeface="Arial" pitchFamily="34" charset="0"/>
                <a:ea typeface="ＭＳ Ｐゴシック" pitchFamily="50" charset="-128"/>
                <a:cs typeface="Arial" pitchFamily="34" charset="0"/>
              </a:endParaRPr>
            </a:p>
          </p:txBody>
        </p:sp>
        <p:sp>
          <p:nvSpPr>
            <p:cNvPr id="51" name="テキスト ボックス 50"/>
            <p:cNvSpPr txBox="1"/>
            <p:nvPr/>
          </p:nvSpPr>
          <p:spPr>
            <a:xfrm>
              <a:off x="7523568" y="1485277"/>
              <a:ext cx="852705" cy="260433"/>
            </a:xfrm>
            <a:prstGeom prst="rect">
              <a:avLst/>
            </a:prstGeom>
            <a:noFill/>
          </p:spPr>
          <p:txBody>
            <a:bodyPr wrap="none">
              <a:spAutoFit/>
            </a:bodyPr>
            <a:lstStyle/>
            <a:p>
              <a:pPr fontAlgn="auto">
                <a:spcBef>
                  <a:spcPts val="0"/>
                </a:spcBef>
                <a:spcAft>
                  <a:spcPts val="0"/>
                </a:spcAft>
                <a:defRPr/>
              </a:pPr>
              <a:r>
                <a:rPr lang="en-US" altLang="ja-JP" sz="1100" b="0" kern="0" dirty="0" err="1">
                  <a:solidFill>
                    <a:sysClr val="windowText" lastClr="000000"/>
                  </a:solidFill>
                  <a:latin typeface="Arial" pitchFamily="34" charset="0"/>
                  <a:ea typeface="ＭＳ Ｐゴシック" pitchFamily="50" charset="-128"/>
                  <a:cs typeface="Arial" pitchFamily="34" charset="0"/>
                </a:rPr>
                <a:t>Mux’d</a:t>
              </a:r>
              <a:r>
                <a:rPr lang="en-US" altLang="ja-JP" sz="1100" b="0" kern="0" dirty="0">
                  <a:solidFill>
                    <a:sysClr val="windowText" lastClr="000000"/>
                  </a:solidFill>
                  <a:latin typeface="Arial" pitchFamily="34" charset="0"/>
                  <a:ea typeface="ＭＳ Ｐゴシック" pitchFamily="50" charset="-128"/>
                  <a:cs typeface="Arial" pitchFamily="34" charset="0"/>
                </a:rPr>
                <a:t> Data</a:t>
              </a:r>
              <a:endParaRPr lang="ja-JP" altLang="en-US" sz="1100" b="0" kern="0" dirty="0">
                <a:solidFill>
                  <a:sysClr val="windowText" lastClr="000000"/>
                </a:solidFill>
                <a:latin typeface="Arial" pitchFamily="34" charset="0"/>
                <a:ea typeface="ＭＳ Ｐゴシック" pitchFamily="50" charset="-128"/>
                <a:cs typeface="Arial" pitchFamily="34" charset="0"/>
              </a:endParaRPr>
            </a:p>
          </p:txBody>
        </p:sp>
        <p:cxnSp>
          <p:nvCxnSpPr>
            <p:cNvPr id="52" name="直線矢印コネクタ 51"/>
            <p:cNvCxnSpPr/>
            <p:nvPr/>
          </p:nvCxnSpPr>
          <p:spPr>
            <a:xfrm>
              <a:off x="6948747" y="2636583"/>
              <a:ext cx="503366" cy="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sp>
          <p:nvSpPr>
            <p:cNvPr id="53" name="テキスト ボックス 52"/>
            <p:cNvSpPr txBox="1"/>
            <p:nvPr/>
          </p:nvSpPr>
          <p:spPr>
            <a:xfrm>
              <a:off x="7523568" y="2493662"/>
              <a:ext cx="830475" cy="430351"/>
            </a:xfrm>
            <a:prstGeom prst="rect">
              <a:avLst/>
            </a:prstGeom>
            <a:noFill/>
          </p:spPr>
          <p:txBody>
            <a:bodyPr wrap="none">
              <a:spAutoFit/>
            </a:bodyPr>
            <a:lstStyle/>
            <a:p>
              <a:pPr fontAlgn="auto">
                <a:spcBef>
                  <a:spcPts val="0"/>
                </a:spcBef>
                <a:spcAft>
                  <a:spcPts val="0"/>
                </a:spcAft>
                <a:defRPr/>
              </a:pPr>
              <a:r>
                <a:rPr kumimoji="0" lang="en-US" altLang="ja-JP" sz="1100" b="0" kern="0" dirty="0">
                  <a:solidFill>
                    <a:sysClr val="windowText" lastClr="000000"/>
                  </a:solidFill>
                  <a:latin typeface="Arial" pitchFamily="34" charset="0"/>
                  <a:ea typeface="ＭＳ Ｐゴシック" pitchFamily="50" charset="-128"/>
                  <a:cs typeface="Arial" pitchFamily="34" charset="0"/>
                </a:rPr>
                <a:t>Pointer to</a:t>
              </a:r>
            </a:p>
            <a:p>
              <a:pPr fontAlgn="auto">
                <a:spcBef>
                  <a:spcPts val="0"/>
                </a:spcBef>
                <a:spcAft>
                  <a:spcPts val="0"/>
                </a:spcAft>
                <a:defRPr/>
              </a:pPr>
              <a:r>
                <a:rPr kumimoji="0" lang="en-US" altLang="ja-JP" sz="1100" b="0" kern="0" dirty="0">
                  <a:solidFill>
                    <a:sysClr val="windowText" lastClr="000000"/>
                  </a:solidFill>
                  <a:latin typeface="Arial" pitchFamily="34" charset="0"/>
                  <a:ea typeface="ＭＳ Ｐゴシック" pitchFamily="50" charset="-128"/>
                  <a:cs typeface="Arial" pitchFamily="34" charset="0"/>
                </a:rPr>
                <a:t>Video Data</a:t>
              </a:r>
            </a:p>
          </p:txBody>
        </p:sp>
      </p:grpSp>
      <p:sp>
        <p:nvSpPr>
          <p:cNvPr id="54" name="正方形/長方形 53"/>
          <p:cNvSpPr/>
          <p:nvPr/>
        </p:nvSpPr>
        <p:spPr>
          <a:xfrm>
            <a:off x="3109913" y="4924425"/>
            <a:ext cx="2717800" cy="217488"/>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MERAM</a:t>
            </a:r>
            <a:endParaRPr lang="en-US" altLang="ja-JP" sz="1100" b="0" kern="0" dirty="0">
              <a:solidFill>
                <a:sysClr val="window" lastClr="FFFFFF"/>
              </a:solidFill>
              <a:latin typeface="Calibri"/>
              <a:ea typeface="ＭＳ Ｐゴシック"/>
              <a:cs typeface="+mn-cs"/>
            </a:endParaRPr>
          </a:p>
        </p:txBody>
      </p:sp>
      <p:sp>
        <p:nvSpPr>
          <p:cNvPr id="55" name="右中かっこ 54"/>
          <p:cNvSpPr/>
          <p:nvPr/>
        </p:nvSpPr>
        <p:spPr>
          <a:xfrm>
            <a:off x="6637338" y="2405063"/>
            <a:ext cx="360362" cy="1346200"/>
          </a:xfrm>
          <a:prstGeom prst="rightBrace">
            <a:avLst/>
          </a:prstGeom>
          <a:noFill/>
          <a:ln w="25400" cap="flat" cmpd="sng" algn="ctr">
            <a:solidFill>
              <a:srgbClr val="4F81BD"/>
            </a:solidFill>
            <a:prstDash val="solid"/>
          </a:ln>
          <a:effectLst>
            <a:outerShdw blurRad="40000" dist="20000" dir="5400000" rotWithShape="0">
              <a:srgbClr val="000000">
                <a:alpha val="38000"/>
              </a:srgbClr>
            </a:outerShdw>
          </a:effectLst>
        </p:spPr>
        <p:txBody>
          <a:bodyPr anchor="ctr"/>
          <a:lstStyle/>
          <a:p>
            <a:pPr fontAlgn="auto">
              <a:spcBef>
                <a:spcPts val="0"/>
              </a:spcBef>
              <a:spcAft>
                <a:spcPts val="0"/>
              </a:spcAft>
              <a:defRPr/>
            </a:pPr>
            <a:endParaRPr lang="ja-JP" altLang="en-US" sz="1800" b="0" kern="0">
              <a:solidFill>
                <a:sysClr val="windowText" lastClr="000000"/>
              </a:solidFill>
              <a:latin typeface="Calibri"/>
              <a:ea typeface="ＭＳ Ｐゴシック"/>
              <a:cs typeface="+mn-cs"/>
            </a:endParaRPr>
          </a:p>
        </p:txBody>
      </p:sp>
      <p:sp>
        <p:nvSpPr>
          <p:cNvPr id="56" name="テキスト ボックス 55"/>
          <p:cNvSpPr txBox="1"/>
          <p:nvPr/>
        </p:nvSpPr>
        <p:spPr>
          <a:xfrm>
            <a:off x="6788150" y="2692400"/>
            <a:ext cx="2428870" cy="646331"/>
          </a:xfrm>
          <a:prstGeom prst="rect">
            <a:avLst/>
          </a:prstGeom>
          <a:noFill/>
        </p:spPr>
        <p:txBody>
          <a:bodyPr wrap="none">
            <a:spAutoFit/>
          </a:bodyPr>
          <a:lstStyle/>
          <a:p>
            <a:pPr fontAlgn="auto">
              <a:spcBef>
                <a:spcPts val="0"/>
              </a:spcBef>
              <a:spcAft>
                <a:spcPts val="0"/>
              </a:spcAft>
              <a:defRPr/>
            </a:pPr>
            <a:r>
              <a:rPr lang="en-US" altLang="ja-JP" sz="1800" b="0" kern="0" dirty="0" smtClean="0">
                <a:solidFill>
                  <a:sysClr val="windowText" lastClr="000000"/>
                </a:solidFill>
                <a:latin typeface="Arial" pitchFamily="34" charset="0"/>
                <a:ea typeface="ＭＳ Ｐゴシック" pitchFamily="50" charset="-128"/>
                <a:cs typeface="Arial" pitchFamily="34" charset="0"/>
              </a:rPr>
              <a:t>    </a:t>
            </a:r>
            <a:r>
              <a:rPr lang="en-US" altLang="ja-JP" sz="1800" b="1" kern="0" dirty="0" smtClean="0">
                <a:solidFill>
                  <a:srgbClr val="FF0000"/>
                </a:solidFill>
                <a:latin typeface="Arial" pitchFamily="34" charset="0"/>
                <a:ea typeface="ＭＳ Ｐゴシック" pitchFamily="50" charset="-128"/>
                <a:cs typeface="Arial" pitchFamily="34" charset="0"/>
              </a:rPr>
              <a:t>Porting </a:t>
            </a:r>
            <a:r>
              <a:rPr lang="en-US" altLang="ja-JP" sz="1800" b="1" kern="0" dirty="0">
                <a:solidFill>
                  <a:srgbClr val="FF0000"/>
                </a:solidFill>
                <a:latin typeface="Arial" pitchFamily="34" charset="0"/>
                <a:ea typeface="ＭＳ Ｐゴシック" pitchFamily="50" charset="-128"/>
                <a:cs typeface="Arial" pitchFamily="34" charset="0"/>
              </a:rPr>
              <a:t>Layer</a:t>
            </a:r>
          </a:p>
          <a:p>
            <a:pPr fontAlgn="auto">
              <a:spcBef>
                <a:spcPts val="0"/>
              </a:spcBef>
              <a:spcAft>
                <a:spcPts val="0"/>
              </a:spcAft>
              <a:defRPr/>
            </a:pPr>
            <a:r>
              <a:rPr kumimoji="0" lang="en-US" altLang="ja-JP" sz="1800" b="1" kern="0" dirty="0">
                <a:solidFill>
                  <a:srgbClr val="FF0000"/>
                </a:solidFill>
                <a:latin typeface="Arial" pitchFamily="34" charset="0"/>
                <a:ea typeface="ＭＳ Ｐゴシック" pitchFamily="50" charset="-128"/>
                <a:cs typeface="Arial" pitchFamily="34" charset="0"/>
              </a:rPr>
              <a:t>   (Renesas Specific)</a:t>
            </a:r>
            <a:endParaRPr lang="en-US" altLang="ja-JP" sz="1800" b="1" kern="0" dirty="0">
              <a:solidFill>
                <a:srgbClr val="FF0000"/>
              </a:solidFill>
              <a:latin typeface="Arial" pitchFamily="34" charset="0"/>
              <a:ea typeface="ＭＳ Ｐゴシック" pitchFamily="50" charset="-128"/>
              <a:cs typeface="Arial" pitchFamily="34" charset="0"/>
            </a:endParaRPr>
          </a:p>
        </p:txBody>
      </p:sp>
      <p:sp>
        <p:nvSpPr>
          <p:cNvPr id="57" name="右中かっこ 56"/>
          <p:cNvSpPr/>
          <p:nvPr/>
        </p:nvSpPr>
        <p:spPr>
          <a:xfrm>
            <a:off x="6637338" y="928048"/>
            <a:ext cx="336668" cy="1405577"/>
          </a:xfrm>
          <a:prstGeom prst="rightBrace">
            <a:avLst/>
          </a:prstGeom>
          <a:noFill/>
          <a:ln w="25400" cap="flat" cmpd="sng" algn="ctr">
            <a:solidFill>
              <a:srgbClr val="4F81BD"/>
            </a:solidFill>
            <a:prstDash val="solid"/>
          </a:ln>
          <a:effectLst>
            <a:outerShdw blurRad="40000" dist="20000" dir="5400000" rotWithShape="0">
              <a:srgbClr val="000000">
                <a:alpha val="38000"/>
              </a:srgbClr>
            </a:outerShdw>
          </a:effectLst>
        </p:spPr>
        <p:txBody>
          <a:bodyPr anchor="ctr"/>
          <a:lstStyle/>
          <a:p>
            <a:pPr fontAlgn="auto">
              <a:spcBef>
                <a:spcPts val="0"/>
              </a:spcBef>
              <a:spcAft>
                <a:spcPts val="0"/>
              </a:spcAft>
              <a:defRPr/>
            </a:pPr>
            <a:endParaRPr lang="ja-JP" altLang="en-US" sz="1800" b="0" kern="0">
              <a:solidFill>
                <a:sysClr val="windowText" lastClr="000000"/>
              </a:solidFill>
              <a:latin typeface="Calibri"/>
              <a:ea typeface="ＭＳ Ｐゴシック"/>
              <a:cs typeface="+mn-cs"/>
            </a:endParaRPr>
          </a:p>
        </p:txBody>
      </p:sp>
      <p:sp>
        <p:nvSpPr>
          <p:cNvPr id="58" name="テキスト ボックス 57"/>
          <p:cNvSpPr txBox="1"/>
          <p:nvPr/>
        </p:nvSpPr>
        <p:spPr>
          <a:xfrm>
            <a:off x="6948264" y="1270719"/>
            <a:ext cx="1970087" cy="646113"/>
          </a:xfrm>
          <a:prstGeom prst="rect">
            <a:avLst/>
          </a:prstGeom>
          <a:noFill/>
        </p:spPr>
        <p:txBody>
          <a:bodyPr wrap="none">
            <a:spAutoFit/>
          </a:bodyPr>
          <a:lstStyle/>
          <a:p>
            <a:pPr fontAlgn="auto">
              <a:spcBef>
                <a:spcPts val="0"/>
              </a:spcBef>
              <a:spcAft>
                <a:spcPts val="0"/>
              </a:spcAft>
              <a:defRPr/>
            </a:pPr>
            <a:r>
              <a:rPr lang="en-US" altLang="ja-JP" sz="1800" b="0" kern="0" dirty="0">
                <a:solidFill>
                  <a:sysClr val="windowText" lastClr="000000"/>
                </a:solidFill>
                <a:latin typeface="Arial" pitchFamily="34" charset="0"/>
                <a:ea typeface="ＭＳ Ｐゴシック" pitchFamily="50" charset="-128"/>
                <a:cs typeface="Arial" pitchFamily="34" charset="0"/>
              </a:rPr>
              <a:t>Android Original</a:t>
            </a:r>
          </a:p>
          <a:p>
            <a:pPr fontAlgn="auto">
              <a:spcBef>
                <a:spcPts val="0"/>
              </a:spcBef>
              <a:spcAft>
                <a:spcPts val="0"/>
              </a:spcAft>
              <a:defRPr/>
            </a:pPr>
            <a:r>
              <a:rPr kumimoji="0" lang="en-US" altLang="ja-JP" sz="1800" b="0" kern="0" dirty="0">
                <a:solidFill>
                  <a:sysClr val="windowText" lastClr="000000"/>
                </a:solidFill>
                <a:latin typeface="Arial" pitchFamily="34" charset="0"/>
                <a:ea typeface="ＭＳ Ｐゴシック" pitchFamily="50" charset="-128"/>
                <a:cs typeface="Arial" pitchFamily="34" charset="0"/>
              </a:rPr>
              <a:t>Code (No Changes)</a:t>
            </a:r>
            <a:endParaRPr lang="en-US" altLang="ja-JP" sz="1800" b="0" kern="0" dirty="0">
              <a:solidFill>
                <a:sysClr val="windowText" lastClr="000000"/>
              </a:solidFill>
              <a:latin typeface="Arial" pitchFamily="34" charset="0"/>
              <a:ea typeface="ＭＳ Ｐゴシック" pitchFamily="50" charset="-128"/>
              <a:cs typeface="Arial" pitchFamily="34" charset="0"/>
            </a:endParaRPr>
          </a:p>
        </p:txBody>
      </p:sp>
      <p:sp>
        <p:nvSpPr>
          <p:cNvPr id="59" name="フリーフォーム 58"/>
          <p:cNvSpPr/>
          <p:nvPr/>
        </p:nvSpPr>
        <p:spPr>
          <a:xfrm>
            <a:off x="4962525" y="4708525"/>
            <a:ext cx="158750" cy="1081088"/>
          </a:xfrm>
          <a:custGeom>
            <a:avLst/>
            <a:gdLst>
              <a:gd name="connsiteX0" fmla="*/ 0 w 211671"/>
              <a:gd name="connsiteY0" fmla="*/ 0 h 1045155"/>
              <a:gd name="connsiteX1" fmla="*/ 6615 w 211671"/>
              <a:gd name="connsiteY1" fmla="*/ 310901 h 1045155"/>
              <a:gd name="connsiteX2" fmla="*/ 211671 w 211671"/>
              <a:gd name="connsiteY2" fmla="*/ 429969 h 1045155"/>
              <a:gd name="connsiteX3" fmla="*/ 13229 w 211671"/>
              <a:gd name="connsiteY3" fmla="*/ 575497 h 1045155"/>
              <a:gd name="connsiteX4" fmla="*/ 13229 w 211671"/>
              <a:gd name="connsiteY4" fmla="*/ 1045155 h 1045155"/>
              <a:gd name="connsiteX0" fmla="*/ 0 w 231515"/>
              <a:gd name="connsiteY0" fmla="*/ 0 h 1045155"/>
              <a:gd name="connsiteX1" fmla="*/ 6615 w 231515"/>
              <a:gd name="connsiteY1" fmla="*/ 310901 h 1045155"/>
              <a:gd name="connsiteX2" fmla="*/ 231515 w 231515"/>
              <a:gd name="connsiteY2" fmla="*/ 456429 h 1045155"/>
              <a:gd name="connsiteX3" fmla="*/ 13229 w 231515"/>
              <a:gd name="connsiteY3" fmla="*/ 575497 h 1045155"/>
              <a:gd name="connsiteX4" fmla="*/ 13229 w 231515"/>
              <a:gd name="connsiteY4" fmla="*/ 1045155 h 1045155"/>
              <a:gd name="connsiteX0" fmla="*/ 0 w 232806"/>
              <a:gd name="connsiteY0" fmla="*/ 0 h 1045155"/>
              <a:gd name="connsiteX1" fmla="*/ 6615 w 232806"/>
              <a:gd name="connsiteY1" fmla="*/ 310901 h 1045155"/>
              <a:gd name="connsiteX2" fmla="*/ 231515 w 232806"/>
              <a:gd name="connsiteY2" fmla="*/ 456429 h 1045155"/>
              <a:gd name="connsiteX3" fmla="*/ 13229 w 232806"/>
              <a:gd name="connsiteY3" fmla="*/ 575497 h 1045155"/>
              <a:gd name="connsiteX4" fmla="*/ 13229 w 232806"/>
              <a:gd name="connsiteY4" fmla="*/ 1045155 h 1045155"/>
              <a:gd name="connsiteX0" fmla="*/ 0 w 232806"/>
              <a:gd name="connsiteY0" fmla="*/ 0 h 1045155"/>
              <a:gd name="connsiteX1" fmla="*/ 6615 w 232806"/>
              <a:gd name="connsiteY1" fmla="*/ 310901 h 1045155"/>
              <a:gd name="connsiteX2" fmla="*/ 231515 w 232806"/>
              <a:gd name="connsiteY2" fmla="*/ 456429 h 1045155"/>
              <a:gd name="connsiteX3" fmla="*/ 13229 w 232806"/>
              <a:gd name="connsiteY3" fmla="*/ 575497 h 1045155"/>
              <a:gd name="connsiteX4" fmla="*/ 13229 w 232806"/>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1982"/>
              <a:gd name="connsiteY0" fmla="*/ 0 h 1045155"/>
              <a:gd name="connsiteX1" fmla="*/ 6615 w 171982"/>
              <a:gd name="connsiteY1" fmla="*/ 310901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6615 w 171982"/>
              <a:gd name="connsiteY1" fmla="*/ 310901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302811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302811 h 1045155"/>
              <a:gd name="connsiteX3" fmla="*/ 13229 w 171982"/>
              <a:gd name="connsiteY3" fmla="*/ 511489 h 1045155"/>
              <a:gd name="connsiteX4" fmla="*/ 13229 w 171982"/>
              <a:gd name="connsiteY4" fmla="*/ 1045155 h 1045155"/>
              <a:gd name="connsiteX0" fmla="*/ 0 w 185212"/>
              <a:gd name="connsiteY0" fmla="*/ 0 h 1045155"/>
              <a:gd name="connsiteX1" fmla="*/ 0 w 185212"/>
              <a:gd name="connsiteY1" fmla="*/ 157283 h 1045155"/>
              <a:gd name="connsiteX2" fmla="*/ 185212 w 185212"/>
              <a:gd name="connsiteY2" fmla="*/ 347617 h 1045155"/>
              <a:gd name="connsiteX3" fmla="*/ 13229 w 185212"/>
              <a:gd name="connsiteY3" fmla="*/ 511489 h 1045155"/>
              <a:gd name="connsiteX4" fmla="*/ 13229 w 185212"/>
              <a:gd name="connsiteY4" fmla="*/ 1045155 h 1045155"/>
              <a:gd name="connsiteX0" fmla="*/ 0 w 185212"/>
              <a:gd name="connsiteY0" fmla="*/ 0 h 1045155"/>
              <a:gd name="connsiteX1" fmla="*/ 0 w 185212"/>
              <a:gd name="connsiteY1" fmla="*/ 157283 h 1045155"/>
              <a:gd name="connsiteX2" fmla="*/ 185212 w 185212"/>
              <a:gd name="connsiteY2" fmla="*/ 347617 h 1045155"/>
              <a:gd name="connsiteX3" fmla="*/ 13229 w 185212"/>
              <a:gd name="connsiteY3" fmla="*/ 511489 h 1045155"/>
              <a:gd name="connsiteX4" fmla="*/ 13229 w 185212"/>
              <a:gd name="connsiteY4" fmla="*/ 1045155 h 1045155"/>
              <a:gd name="connsiteX0" fmla="*/ 0 w 158753"/>
              <a:gd name="connsiteY0" fmla="*/ 0 h 1045155"/>
              <a:gd name="connsiteX1" fmla="*/ 0 w 158753"/>
              <a:gd name="connsiteY1" fmla="*/ 157283 h 1045155"/>
              <a:gd name="connsiteX2" fmla="*/ 158753 w 158753"/>
              <a:gd name="connsiteY2" fmla="*/ 341216 h 1045155"/>
              <a:gd name="connsiteX3" fmla="*/ 13229 w 158753"/>
              <a:gd name="connsiteY3" fmla="*/ 511489 h 1045155"/>
              <a:gd name="connsiteX4" fmla="*/ 13229 w 158753"/>
              <a:gd name="connsiteY4" fmla="*/ 1045155 h 1045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753" h="1045155">
                <a:moveTo>
                  <a:pt x="0" y="0"/>
                </a:moveTo>
                <a:lnTo>
                  <a:pt x="0" y="157283"/>
                </a:lnTo>
                <a:cubicBezTo>
                  <a:pt x="74967" y="205792"/>
                  <a:pt x="90400" y="135663"/>
                  <a:pt x="158753" y="341216"/>
                </a:cubicBezTo>
                <a:cubicBezTo>
                  <a:pt x="85992" y="493358"/>
                  <a:pt x="85991" y="471800"/>
                  <a:pt x="13229" y="511489"/>
                </a:cubicBezTo>
                <a:lnTo>
                  <a:pt x="13229" y="1045155"/>
                </a:lnTo>
              </a:path>
            </a:pathLst>
          </a:custGeom>
          <a:noFill/>
          <a:ln w="38100" cap="flat" cmpd="sng" algn="ctr">
            <a:solidFill>
              <a:srgbClr val="C0504D"/>
            </a:solidFill>
            <a:prstDash val="solid"/>
            <a:headEnd type="none"/>
            <a:tailEnd type="arrow"/>
          </a:ln>
          <a:effectLst>
            <a:outerShdw blurRad="40000" dist="23000" dir="5400000" rotWithShape="0">
              <a:srgbClr val="000000">
                <a:alpha val="35000"/>
              </a:srgbClr>
            </a:outerShdw>
          </a:effectLst>
        </p:spPr>
        <p:txBody>
          <a:bodyPr anchor="ctr"/>
          <a:lstStyle/>
          <a:p>
            <a:pPr fontAlgn="auto">
              <a:spcBef>
                <a:spcPts val="0"/>
              </a:spcBef>
              <a:spcAft>
                <a:spcPts val="0"/>
              </a:spcAft>
              <a:defRPr/>
            </a:pPr>
            <a:endParaRPr lang="ja-JP" altLang="en-US" sz="1800" b="0" kern="0">
              <a:solidFill>
                <a:sysClr val="windowText" lastClr="000000"/>
              </a:solidFill>
              <a:latin typeface="Calibri"/>
              <a:ea typeface="ＭＳ Ｐゴシック"/>
              <a:cs typeface="+mn-cs"/>
            </a:endParaRPr>
          </a:p>
        </p:txBody>
      </p:sp>
      <p:sp>
        <p:nvSpPr>
          <p:cNvPr id="60" name="フリーフォーム 59"/>
          <p:cNvSpPr/>
          <p:nvPr/>
        </p:nvSpPr>
        <p:spPr>
          <a:xfrm>
            <a:off x="3738563" y="4708525"/>
            <a:ext cx="158750" cy="1081088"/>
          </a:xfrm>
          <a:custGeom>
            <a:avLst/>
            <a:gdLst>
              <a:gd name="connsiteX0" fmla="*/ 0 w 211671"/>
              <a:gd name="connsiteY0" fmla="*/ 0 h 1045155"/>
              <a:gd name="connsiteX1" fmla="*/ 6615 w 211671"/>
              <a:gd name="connsiteY1" fmla="*/ 310901 h 1045155"/>
              <a:gd name="connsiteX2" fmla="*/ 211671 w 211671"/>
              <a:gd name="connsiteY2" fmla="*/ 429969 h 1045155"/>
              <a:gd name="connsiteX3" fmla="*/ 13229 w 211671"/>
              <a:gd name="connsiteY3" fmla="*/ 575497 h 1045155"/>
              <a:gd name="connsiteX4" fmla="*/ 13229 w 211671"/>
              <a:gd name="connsiteY4" fmla="*/ 1045155 h 1045155"/>
              <a:gd name="connsiteX0" fmla="*/ 0 w 231515"/>
              <a:gd name="connsiteY0" fmla="*/ 0 h 1045155"/>
              <a:gd name="connsiteX1" fmla="*/ 6615 w 231515"/>
              <a:gd name="connsiteY1" fmla="*/ 310901 h 1045155"/>
              <a:gd name="connsiteX2" fmla="*/ 231515 w 231515"/>
              <a:gd name="connsiteY2" fmla="*/ 456429 h 1045155"/>
              <a:gd name="connsiteX3" fmla="*/ 13229 w 231515"/>
              <a:gd name="connsiteY3" fmla="*/ 575497 h 1045155"/>
              <a:gd name="connsiteX4" fmla="*/ 13229 w 231515"/>
              <a:gd name="connsiteY4" fmla="*/ 1045155 h 1045155"/>
              <a:gd name="connsiteX0" fmla="*/ 0 w 232806"/>
              <a:gd name="connsiteY0" fmla="*/ 0 h 1045155"/>
              <a:gd name="connsiteX1" fmla="*/ 6615 w 232806"/>
              <a:gd name="connsiteY1" fmla="*/ 310901 h 1045155"/>
              <a:gd name="connsiteX2" fmla="*/ 231515 w 232806"/>
              <a:gd name="connsiteY2" fmla="*/ 456429 h 1045155"/>
              <a:gd name="connsiteX3" fmla="*/ 13229 w 232806"/>
              <a:gd name="connsiteY3" fmla="*/ 575497 h 1045155"/>
              <a:gd name="connsiteX4" fmla="*/ 13229 w 232806"/>
              <a:gd name="connsiteY4" fmla="*/ 1045155 h 1045155"/>
              <a:gd name="connsiteX0" fmla="*/ 0 w 232806"/>
              <a:gd name="connsiteY0" fmla="*/ 0 h 1045155"/>
              <a:gd name="connsiteX1" fmla="*/ 6615 w 232806"/>
              <a:gd name="connsiteY1" fmla="*/ 310901 h 1045155"/>
              <a:gd name="connsiteX2" fmla="*/ 231515 w 232806"/>
              <a:gd name="connsiteY2" fmla="*/ 456429 h 1045155"/>
              <a:gd name="connsiteX3" fmla="*/ 13229 w 232806"/>
              <a:gd name="connsiteY3" fmla="*/ 575497 h 1045155"/>
              <a:gd name="connsiteX4" fmla="*/ 13229 w 232806"/>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231607"/>
              <a:gd name="connsiteY0" fmla="*/ 0 h 1045155"/>
              <a:gd name="connsiteX1" fmla="*/ 6615 w 231607"/>
              <a:gd name="connsiteY1" fmla="*/ 310901 h 1045155"/>
              <a:gd name="connsiteX2" fmla="*/ 231515 w 231607"/>
              <a:gd name="connsiteY2" fmla="*/ 456429 h 1045155"/>
              <a:gd name="connsiteX3" fmla="*/ 13229 w 231607"/>
              <a:gd name="connsiteY3" fmla="*/ 575497 h 1045155"/>
              <a:gd name="connsiteX4" fmla="*/ 13229 w 231607"/>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2130"/>
              <a:gd name="connsiteY0" fmla="*/ 0 h 1045155"/>
              <a:gd name="connsiteX1" fmla="*/ 6615 w 172130"/>
              <a:gd name="connsiteY1" fmla="*/ 310901 h 1045155"/>
              <a:gd name="connsiteX2" fmla="*/ 171982 w 172130"/>
              <a:gd name="connsiteY2" fmla="*/ 456429 h 1045155"/>
              <a:gd name="connsiteX3" fmla="*/ 13229 w 172130"/>
              <a:gd name="connsiteY3" fmla="*/ 575497 h 1045155"/>
              <a:gd name="connsiteX4" fmla="*/ 13229 w 172130"/>
              <a:gd name="connsiteY4" fmla="*/ 1045155 h 1045155"/>
              <a:gd name="connsiteX0" fmla="*/ 0 w 171982"/>
              <a:gd name="connsiteY0" fmla="*/ 0 h 1045155"/>
              <a:gd name="connsiteX1" fmla="*/ 6615 w 171982"/>
              <a:gd name="connsiteY1" fmla="*/ 310901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6615 w 171982"/>
              <a:gd name="connsiteY1" fmla="*/ 310901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456429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302811 h 1045155"/>
              <a:gd name="connsiteX3" fmla="*/ 13229 w 171982"/>
              <a:gd name="connsiteY3" fmla="*/ 575497 h 1045155"/>
              <a:gd name="connsiteX4" fmla="*/ 13229 w 171982"/>
              <a:gd name="connsiteY4" fmla="*/ 1045155 h 1045155"/>
              <a:gd name="connsiteX0" fmla="*/ 0 w 171982"/>
              <a:gd name="connsiteY0" fmla="*/ 0 h 1045155"/>
              <a:gd name="connsiteX1" fmla="*/ 0 w 171982"/>
              <a:gd name="connsiteY1" fmla="*/ 157283 h 1045155"/>
              <a:gd name="connsiteX2" fmla="*/ 171982 w 171982"/>
              <a:gd name="connsiteY2" fmla="*/ 302811 h 1045155"/>
              <a:gd name="connsiteX3" fmla="*/ 13229 w 171982"/>
              <a:gd name="connsiteY3" fmla="*/ 511489 h 1045155"/>
              <a:gd name="connsiteX4" fmla="*/ 13229 w 171982"/>
              <a:gd name="connsiteY4" fmla="*/ 1045155 h 1045155"/>
              <a:gd name="connsiteX0" fmla="*/ 0 w 185212"/>
              <a:gd name="connsiteY0" fmla="*/ 0 h 1045155"/>
              <a:gd name="connsiteX1" fmla="*/ 0 w 185212"/>
              <a:gd name="connsiteY1" fmla="*/ 157283 h 1045155"/>
              <a:gd name="connsiteX2" fmla="*/ 185212 w 185212"/>
              <a:gd name="connsiteY2" fmla="*/ 347617 h 1045155"/>
              <a:gd name="connsiteX3" fmla="*/ 13229 w 185212"/>
              <a:gd name="connsiteY3" fmla="*/ 511489 h 1045155"/>
              <a:gd name="connsiteX4" fmla="*/ 13229 w 185212"/>
              <a:gd name="connsiteY4" fmla="*/ 1045155 h 1045155"/>
              <a:gd name="connsiteX0" fmla="*/ 0 w 185212"/>
              <a:gd name="connsiteY0" fmla="*/ 0 h 1045155"/>
              <a:gd name="connsiteX1" fmla="*/ 0 w 185212"/>
              <a:gd name="connsiteY1" fmla="*/ 157283 h 1045155"/>
              <a:gd name="connsiteX2" fmla="*/ 185212 w 185212"/>
              <a:gd name="connsiteY2" fmla="*/ 347617 h 1045155"/>
              <a:gd name="connsiteX3" fmla="*/ 13229 w 185212"/>
              <a:gd name="connsiteY3" fmla="*/ 511489 h 1045155"/>
              <a:gd name="connsiteX4" fmla="*/ 13229 w 185212"/>
              <a:gd name="connsiteY4" fmla="*/ 1045155 h 1045155"/>
              <a:gd name="connsiteX0" fmla="*/ 0 w 158753"/>
              <a:gd name="connsiteY0" fmla="*/ 0 h 1045155"/>
              <a:gd name="connsiteX1" fmla="*/ 0 w 158753"/>
              <a:gd name="connsiteY1" fmla="*/ 157283 h 1045155"/>
              <a:gd name="connsiteX2" fmla="*/ 158753 w 158753"/>
              <a:gd name="connsiteY2" fmla="*/ 341216 h 1045155"/>
              <a:gd name="connsiteX3" fmla="*/ 13229 w 158753"/>
              <a:gd name="connsiteY3" fmla="*/ 511489 h 1045155"/>
              <a:gd name="connsiteX4" fmla="*/ 13229 w 158753"/>
              <a:gd name="connsiteY4" fmla="*/ 1045155 h 1045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753" h="1045155">
                <a:moveTo>
                  <a:pt x="0" y="0"/>
                </a:moveTo>
                <a:lnTo>
                  <a:pt x="0" y="157283"/>
                </a:lnTo>
                <a:cubicBezTo>
                  <a:pt x="74967" y="205792"/>
                  <a:pt x="90400" y="135663"/>
                  <a:pt x="158753" y="341216"/>
                </a:cubicBezTo>
                <a:cubicBezTo>
                  <a:pt x="85992" y="493358"/>
                  <a:pt x="85991" y="471800"/>
                  <a:pt x="13229" y="511489"/>
                </a:cubicBezTo>
                <a:lnTo>
                  <a:pt x="13229" y="1045155"/>
                </a:lnTo>
              </a:path>
            </a:pathLst>
          </a:custGeom>
          <a:noFill/>
          <a:ln w="38100" cap="flat" cmpd="sng" algn="ctr">
            <a:solidFill>
              <a:srgbClr val="C0504D"/>
            </a:solidFill>
            <a:prstDash val="solid"/>
            <a:headEnd type="arrow"/>
            <a:tailEnd type="none"/>
          </a:ln>
          <a:effectLst>
            <a:outerShdw blurRad="40000" dist="23000" dir="5400000" rotWithShape="0">
              <a:srgbClr val="000000">
                <a:alpha val="35000"/>
              </a:srgbClr>
            </a:outerShdw>
          </a:effectLst>
        </p:spPr>
        <p:txBody>
          <a:bodyPr anchor="ctr"/>
          <a:lstStyle/>
          <a:p>
            <a:pPr fontAlgn="auto">
              <a:spcBef>
                <a:spcPts val="0"/>
              </a:spcBef>
              <a:spcAft>
                <a:spcPts val="0"/>
              </a:spcAft>
              <a:defRPr/>
            </a:pPr>
            <a:endParaRPr lang="ja-JP" altLang="en-US" sz="1800" b="0" kern="0">
              <a:solidFill>
                <a:sysClr val="windowText" lastClr="000000"/>
              </a:solidFill>
              <a:latin typeface="Calibri"/>
              <a:ea typeface="ＭＳ Ｐゴシック"/>
              <a:cs typeface="+mn-cs"/>
            </a:endParaRPr>
          </a:p>
        </p:txBody>
      </p:sp>
      <p:sp>
        <p:nvSpPr>
          <p:cNvPr id="61" name="正方形/長方形 60"/>
          <p:cNvSpPr/>
          <p:nvPr/>
        </p:nvSpPr>
        <p:spPr>
          <a:xfrm>
            <a:off x="3109913" y="5284788"/>
            <a:ext cx="1727200" cy="215900"/>
          </a:xfrm>
          <a:prstGeom prst="rect">
            <a:avLst/>
          </a:prstGeom>
          <a:gradFill rotWithShape="1">
            <a:gsLst>
              <a:gs pos="0">
                <a:srgbClr val="9BBB59">
                  <a:shade val="51000"/>
                  <a:satMod val="130000"/>
                </a:srgbClr>
              </a:gs>
              <a:gs pos="80000">
                <a:srgbClr val="9BBB59">
                  <a:shade val="93000"/>
                  <a:satMod val="130000"/>
                </a:srgbClr>
              </a:gs>
              <a:gs pos="100000">
                <a:srgbClr val="9BBB59">
                  <a:shade val="94000"/>
                  <a:satMod val="135000"/>
                </a:srgbClr>
              </a:gs>
            </a:gsLst>
            <a:lin ang="16200000" scaled="0"/>
          </a:gradFill>
          <a:ln w="9525" cap="flat" cmpd="sng" algn="ctr">
            <a:solidFill>
              <a:srgbClr val="9BBB59">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IPMMU (</a:t>
            </a:r>
            <a:r>
              <a:rPr lang="en-US" altLang="ja-JP" sz="1100" b="0" kern="0" dirty="0">
                <a:solidFill>
                  <a:sysClr val="window" lastClr="FFFFFF"/>
                </a:solidFill>
                <a:latin typeface="Calibri"/>
                <a:ea typeface="ＭＳ Ｐゴシック"/>
                <a:cs typeface="+mn-cs"/>
              </a:rPr>
              <a:t>T-L Conversion)</a:t>
            </a:r>
          </a:p>
        </p:txBody>
      </p:sp>
      <p:sp>
        <p:nvSpPr>
          <p:cNvPr id="62" name="正方形/長方形 61"/>
          <p:cNvSpPr/>
          <p:nvPr/>
        </p:nvSpPr>
        <p:spPr>
          <a:xfrm>
            <a:off x="4603750" y="1684339"/>
            <a:ext cx="719138" cy="431800"/>
          </a:xfrm>
          <a:prstGeom prst="rect">
            <a:avLst/>
          </a:prstGeom>
          <a:gradFill rotWithShape="1">
            <a:gsLst>
              <a:gs pos="0">
                <a:srgbClr val="4F81BD">
                  <a:shade val="51000"/>
                  <a:satMod val="130000"/>
                </a:srgbClr>
              </a:gs>
              <a:gs pos="80000">
                <a:srgbClr val="4F81BD">
                  <a:shade val="93000"/>
                  <a:satMod val="130000"/>
                </a:srgbClr>
              </a:gs>
              <a:gs pos="100000">
                <a:srgbClr val="4F81BD">
                  <a:shade val="94000"/>
                  <a:satMod val="135000"/>
                </a:srgbClr>
              </a:gs>
            </a:gsLst>
            <a:lin ang="16200000" scaled="0"/>
          </a:gradFill>
          <a:ln w="9525" cap="flat" cmpd="sng" algn="ctr">
            <a:solidFill>
              <a:srgbClr val="4F81BD">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Surface</a:t>
            </a:r>
          </a:p>
          <a:p>
            <a:pPr fontAlgn="auto">
              <a:spcBef>
                <a:spcPts val="0"/>
              </a:spcBef>
              <a:spcAft>
                <a:spcPts val="0"/>
              </a:spcAft>
              <a:defRPr/>
            </a:pPr>
            <a:r>
              <a:rPr lang="en-US" altLang="ja-JP" sz="1100" b="0" kern="0" dirty="0">
                <a:solidFill>
                  <a:sysClr val="window" lastClr="FFFFFF"/>
                </a:solidFill>
                <a:latin typeface="Calibri"/>
                <a:ea typeface="ＭＳ Ｐゴシック"/>
                <a:cs typeface="+mn-cs"/>
              </a:rPr>
              <a:t>Flinger</a:t>
            </a:r>
          </a:p>
        </p:txBody>
      </p:sp>
      <p:cxnSp>
        <p:nvCxnSpPr>
          <p:cNvPr id="63" name="直線矢印コネクタ 62"/>
          <p:cNvCxnSpPr>
            <a:stCxn id="14" idx="2"/>
            <a:endCxn id="62" idx="0"/>
          </p:cNvCxnSpPr>
          <p:nvPr/>
        </p:nvCxnSpPr>
        <p:spPr>
          <a:xfrm>
            <a:off x="4963319" y="1421652"/>
            <a:ext cx="0" cy="262687"/>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sp>
        <p:nvSpPr>
          <p:cNvPr id="64" name="正方形/長方形 63"/>
          <p:cNvSpPr/>
          <p:nvPr/>
        </p:nvSpPr>
        <p:spPr>
          <a:xfrm>
            <a:off x="4603750" y="3197225"/>
            <a:ext cx="719138" cy="503238"/>
          </a:xfrm>
          <a:prstGeom prst="rect">
            <a:avLst/>
          </a:prstGeom>
          <a:gradFill rotWithShape="1">
            <a:gsLst>
              <a:gs pos="0">
                <a:srgbClr val="F79646">
                  <a:shade val="51000"/>
                  <a:satMod val="130000"/>
                </a:srgbClr>
              </a:gs>
              <a:gs pos="80000">
                <a:srgbClr val="F79646">
                  <a:shade val="93000"/>
                  <a:satMod val="130000"/>
                </a:srgbClr>
              </a:gs>
              <a:gs pos="100000">
                <a:srgbClr val="F79646">
                  <a:shade val="94000"/>
                  <a:satMod val="135000"/>
                </a:srgbClr>
              </a:gs>
            </a:gsLst>
            <a:lin ang="16200000" scaled="0"/>
          </a:gradFill>
          <a:ln w="9525" cap="flat" cmpd="sng" algn="ctr">
            <a:solidFill>
              <a:srgbClr val="F79646">
                <a:shade val="95000"/>
                <a:satMod val="105000"/>
              </a:srgbClr>
            </a:solidFill>
            <a:prstDash val="solid"/>
          </a:ln>
          <a:effectLst>
            <a:outerShdw blurRad="40000" dist="23000" dir="5400000" rotWithShape="0">
              <a:srgbClr val="000000">
                <a:alpha val="35000"/>
              </a:srgbClr>
            </a:outerShdw>
          </a:effectLst>
        </p:spPr>
        <p:txBody>
          <a:bodyPr anchor="ctr"/>
          <a:lstStyle/>
          <a:p>
            <a:pPr fontAlgn="auto">
              <a:spcBef>
                <a:spcPts val="0"/>
              </a:spcBef>
              <a:spcAft>
                <a:spcPts val="0"/>
              </a:spcAft>
              <a:defRPr/>
            </a:pPr>
            <a:r>
              <a:rPr kumimoji="0" lang="en-US" altLang="ja-JP" sz="1100" b="0" kern="0" dirty="0">
                <a:solidFill>
                  <a:sysClr val="window" lastClr="FFFFFF"/>
                </a:solidFill>
                <a:latin typeface="Calibri"/>
                <a:ea typeface="ＭＳ Ｐゴシック"/>
                <a:cs typeface="+mn-cs"/>
              </a:rPr>
              <a:t>WSEGL</a:t>
            </a:r>
            <a:endParaRPr lang="en-US" altLang="ja-JP" sz="1100" b="0" kern="0" dirty="0">
              <a:solidFill>
                <a:sysClr val="window" lastClr="FFFFFF"/>
              </a:solidFill>
              <a:latin typeface="Calibri"/>
              <a:ea typeface="ＭＳ Ｐゴシック"/>
              <a:cs typeface="+mn-cs"/>
            </a:endParaRPr>
          </a:p>
        </p:txBody>
      </p:sp>
      <p:cxnSp>
        <p:nvCxnSpPr>
          <p:cNvPr id="65" name="直線矢印コネクタ 64"/>
          <p:cNvCxnSpPr>
            <a:stCxn id="30" idx="2"/>
            <a:endCxn id="64" idx="0"/>
          </p:cNvCxnSpPr>
          <p:nvPr/>
        </p:nvCxnSpPr>
        <p:spPr>
          <a:xfrm>
            <a:off x="4962525" y="2981325"/>
            <a:ext cx="0" cy="215900"/>
          </a:xfrm>
          <a:prstGeom prst="straightConnector1">
            <a:avLst/>
          </a:prstGeom>
          <a:noFill/>
          <a:ln w="38100" cap="flat" cmpd="sng" algn="ctr">
            <a:solidFill>
              <a:srgbClr val="8064A2"/>
            </a:solidFill>
            <a:prstDash val="solid"/>
            <a:tailEnd type="arrow"/>
          </a:ln>
          <a:effectLst>
            <a:outerShdw blurRad="40000" dist="23000" dir="5400000" rotWithShape="0">
              <a:srgbClr val="000000">
                <a:alpha val="35000"/>
              </a:srgbClr>
            </a:outerShdw>
          </a:effectLst>
        </p:spPr>
      </p:cxnSp>
    </p:spTree>
    <p:extLst>
      <p:ext uri="{BB962C8B-B14F-4D97-AF65-F5344CB8AC3E}">
        <p14:creationId xmlns:p14="http://schemas.microsoft.com/office/powerpoint/2010/main" val="65283055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14988" y="3045101"/>
            <a:ext cx="8364537" cy="830997"/>
          </a:xfrm>
        </p:spPr>
        <p:txBody>
          <a:bodyPr/>
          <a:lstStyle/>
          <a:p>
            <a:r>
              <a:rPr lang="en-US" altLang="ja-JP" dirty="0" smtClean="0">
                <a:ea typeface="ＭＳ Ｐゴシック" pitchFamily="34" charset="-128"/>
              </a:rPr>
              <a:t>LTSI : Long Term kernel support initiative</a:t>
            </a:r>
            <a:br>
              <a:rPr lang="en-US" altLang="ja-JP" dirty="0" smtClean="0">
                <a:ea typeface="ＭＳ Ｐゴシック" pitchFamily="34" charset="-128"/>
              </a:rPr>
            </a:br>
            <a:endParaRPr lang="en-US" altLang="ja-JP"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CD9FB0A2-B99F-4707-B422-C89F8E911A65}" type="slidenum">
              <a:rPr lang="ja-JP" altLang="en-US"/>
              <a:pPr/>
              <a:t>28</a:t>
            </a:fld>
            <a:endParaRPr lang="en-US" altLang="ja-JP"/>
          </a:p>
        </p:txBody>
      </p:sp>
      <p:pic>
        <p:nvPicPr>
          <p:cNvPr id="5" name="図 4" descr="ltsi_logo.jpg"/>
          <p:cNvPicPr>
            <a:picLocks noChangeAspect="1"/>
          </p:cNvPicPr>
          <p:nvPr/>
        </p:nvPicPr>
        <p:blipFill>
          <a:blip r:embed="rId2" cstate="print"/>
          <a:stretch>
            <a:fillRect/>
          </a:stretch>
        </p:blipFill>
        <p:spPr>
          <a:xfrm>
            <a:off x="6084168" y="1628800"/>
            <a:ext cx="2791197" cy="911791"/>
          </a:xfrm>
          <a:prstGeom prst="rect">
            <a:avLst/>
          </a:prstGeom>
        </p:spPr>
      </p:pic>
      <p:sp>
        <p:nvSpPr>
          <p:cNvPr id="6" name="テキスト ボックス 5"/>
          <p:cNvSpPr txBox="1"/>
          <p:nvPr/>
        </p:nvSpPr>
        <p:spPr>
          <a:xfrm>
            <a:off x="323528" y="6093296"/>
            <a:ext cx="8640960" cy="261610"/>
          </a:xfrm>
          <a:prstGeom prst="rect">
            <a:avLst/>
          </a:prstGeom>
          <a:noFill/>
        </p:spPr>
        <p:txBody>
          <a:bodyPr wrap="square" rtlCol="0">
            <a:spAutoFit/>
          </a:bodyPr>
          <a:lstStyle/>
          <a:p>
            <a:r>
              <a:rPr lang="en-US" altLang="ja-JP" sz="1100" dirty="0" smtClean="0">
                <a:latin typeface="Calibri" pitchFamily="34" charset="0"/>
                <a:cs typeface="Calibri" pitchFamily="34" charset="0"/>
                <a:hlinkClick r:id="rId3"/>
              </a:rPr>
              <a:t>http://www.linuxfoundation.org/news-media/announcements/2011/10/linux-foundation-announces-consumer-electronics-long-term-stable-ke</a:t>
            </a:r>
            <a:endParaRPr kumimoji="1" lang="ja-JP" altLang="en-US" sz="1100" dirty="0">
              <a:latin typeface="Calibri" pitchFamily="34" charset="0"/>
              <a:cs typeface="Calibri" pitchFamily="34" charset="0"/>
            </a:endParaRPr>
          </a:p>
        </p:txBody>
      </p:sp>
      <p:sp>
        <p:nvSpPr>
          <p:cNvPr id="8" name="角丸四角形 7"/>
          <p:cNvSpPr/>
          <p:nvPr/>
        </p:nvSpPr>
        <p:spPr>
          <a:xfrm rot="19912132">
            <a:off x="5059156" y="1331473"/>
            <a:ext cx="1900474" cy="427938"/>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solidFill>
                  <a:srgbClr val="FF0000"/>
                </a:solidFill>
              </a:rPr>
              <a:t>Tentative logo</a:t>
            </a:r>
            <a:endParaRPr kumimoji="1" lang="ja-JP" altLang="en-US" dirty="0">
              <a:solidFill>
                <a:srgbClr val="FF0000"/>
              </a:solidFill>
            </a:endParaRPr>
          </a:p>
        </p:txBody>
      </p:sp>
      <p:pic>
        <p:nvPicPr>
          <p:cNvPr id="3" name="図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5412" y="4021038"/>
            <a:ext cx="6353175" cy="200025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LTSI : long term kernel support initiative</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29</a:t>
            </a:fld>
            <a:endParaRPr lang="en-US" altLang="ja-JP"/>
          </a:p>
        </p:txBody>
      </p:sp>
      <p:pic>
        <p:nvPicPr>
          <p:cNvPr id="2050" name="Picture 2"/>
          <p:cNvPicPr>
            <a:picLocks noChangeAspect="1" noChangeArrowheads="1"/>
          </p:cNvPicPr>
          <p:nvPr/>
        </p:nvPicPr>
        <p:blipFill>
          <a:blip r:embed="rId2" cstate="print"/>
          <a:srcRect/>
          <a:stretch>
            <a:fillRect/>
          </a:stretch>
        </p:blipFill>
        <p:spPr bwMode="auto">
          <a:xfrm>
            <a:off x="539552" y="1052736"/>
            <a:ext cx="8424936" cy="1486371"/>
          </a:xfrm>
          <a:prstGeom prst="rect">
            <a:avLst/>
          </a:prstGeom>
          <a:noFill/>
          <a:ln w="9525">
            <a:noFill/>
            <a:miter lim="800000"/>
            <a:headEnd/>
            <a:tailEnd/>
          </a:ln>
        </p:spPr>
      </p:pic>
      <p:pic>
        <p:nvPicPr>
          <p:cNvPr id="2051" name="Picture 3"/>
          <p:cNvPicPr>
            <a:picLocks noChangeAspect="1" noChangeArrowheads="1"/>
          </p:cNvPicPr>
          <p:nvPr/>
        </p:nvPicPr>
        <p:blipFill>
          <a:blip r:embed="rId3" cstate="print"/>
          <a:srcRect/>
          <a:stretch>
            <a:fillRect/>
          </a:stretch>
        </p:blipFill>
        <p:spPr bwMode="auto">
          <a:xfrm>
            <a:off x="539552" y="2524008"/>
            <a:ext cx="8392046" cy="3785312"/>
          </a:xfrm>
          <a:prstGeom prst="rect">
            <a:avLst/>
          </a:prstGeom>
          <a:ln>
            <a:noFill/>
          </a:ln>
          <a:effectLst>
            <a:outerShdw blurRad="292100" dist="139700" dir="2700000" algn="tl" rotWithShape="0">
              <a:srgbClr val="333333">
                <a:alpha val="65000"/>
              </a:srgbClr>
            </a:outerShdw>
          </a:effectLst>
        </p:spPr>
      </p:pic>
      <p:sp>
        <p:nvSpPr>
          <p:cNvPr id="6" name="角丸四角形 5"/>
          <p:cNvSpPr/>
          <p:nvPr/>
        </p:nvSpPr>
        <p:spPr>
          <a:xfrm rot="19912132">
            <a:off x="2483215" y="3947105"/>
            <a:ext cx="3240360" cy="504056"/>
          </a:xfrm>
          <a:prstGeom prst="roundRect">
            <a:avLst/>
          </a:prstGeom>
          <a:solidFill>
            <a:schemeClr val="bg1"/>
          </a:solid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dirty="0" smtClean="0">
                <a:solidFill>
                  <a:srgbClr val="FF0000"/>
                </a:solidFill>
              </a:rPr>
              <a:t>Tentative web site image</a:t>
            </a:r>
            <a:endParaRPr kumimoji="1" lang="ja-JP" altLang="en-US" dirty="0">
              <a:solidFill>
                <a:srgbClr val="FF0000"/>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Community stable kernel support policy change</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30</a:t>
            </a:fld>
            <a:endParaRPr lang="en-US" altLang="ja-JP"/>
          </a:p>
        </p:txBody>
      </p:sp>
      <p:pic>
        <p:nvPicPr>
          <p:cNvPr id="3075" name="Picture 3"/>
          <p:cNvPicPr>
            <a:picLocks noChangeAspect="1" noChangeArrowheads="1"/>
          </p:cNvPicPr>
          <p:nvPr/>
        </p:nvPicPr>
        <p:blipFill>
          <a:blip r:embed="rId2" cstate="print"/>
          <a:srcRect/>
          <a:stretch>
            <a:fillRect/>
          </a:stretch>
        </p:blipFill>
        <p:spPr bwMode="auto">
          <a:xfrm>
            <a:off x="306709" y="1353666"/>
            <a:ext cx="8513763" cy="4235574"/>
          </a:xfrm>
          <a:prstGeom prst="rect">
            <a:avLst/>
          </a:prstGeom>
          <a:ln>
            <a:noFill/>
          </a:ln>
          <a:effectLst>
            <a:outerShdw blurRad="292100" dist="139700" dir="2700000" algn="tl" rotWithShape="0">
              <a:srgbClr val="333333">
                <a:alpha val="65000"/>
              </a:srgbClr>
            </a:outerShdw>
          </a:effectLst>
        </p:spPr>
      </p:pic>
      <p:sp>
        <p:nvSpPr>
          <p:cNvPr id="6" name="テキスト ボックス 5"/>
          <p:cNvSpPr txBox="1"/>
          <p:nvPr/>
        </p:nvSpPr>
        <p:spPr>
          <a:xfrm>
            <a:off x="4148138" y="5757863"/>
            <a:ext cx="4395787" cy="366712"/>
          </a:xfrm>
          <a:prstGeom prst="rect">
            <a:avLst/>
          </a:prstGeom>
          <a:noFill/>
        </p:spPr>
        <p:txBody>
          <a:bodyPr>
            <a:spAutoFit/>
          </a:bodyPr>
          <a:lstStyle/>
          <a:p>
            <a:pPr algn="r"/>
            <a:r>
              <a:rPr lang="en-US" altLang="ja-JP" dirty="0">
                <a:solidFill>
                  <a:srgbClr val="262673"/>
                </a:solidFill>
              </a:rPr>
              <a:t>http://lwn.net/Articles/454886/</a:t>
            </a:r>
            <a:endParaRPr lang="ja-JP" altLang="en-US" dirty="0">
              <a:solidFill>
                <a:srgbClr val="262673"/>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LTSI vs. LTS (community stable kernel)</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31</a:t>
            </a:fld>
            <a:endParaRPr lang="en-US" altLang="ja-JP"/>
          </a:p>
        </p:txBody>
      </p:sp>
      <p:sp>
        <p:nvSpPr>
          <p:cNvPr id="6" name="角丸四角形 5"/>
          <p:cNvSpPr/>
          <p:nvPr/>
        </p:nvSpPr>
        <p:spPr>
          <a:xfrm>
            <a:off x="1259632" y="4707728"/>
            <a:ext cx="6840760" cy="507075"/>
          </a:xfrm>
          <a:prstGeom prst="roundRect">
            <a:avLst>
              <a:gd name="adj" fmla="val 21405"/>
            </a:avLst>
          </a:prstGeom>
          <a:noFill/>
          <a:ln w="38100">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ts val="3000"/>
              </a:lnSpc>
            </a:pPr>
            <a:r>
              <a:rPr kumimoji="1" lang="en-US" altLang="ja-JP" sz="2800" dirty="0" smtClean="0">
                <a:solidFill>
                  <a:schemeClr val="accent1">
                    <a:lumMod val="60000"/>
                    <a:lumOff val="40000"/>
                  </a:schemeClr>
                </a:solidFill>
              </a:rPr>
              <a:t>Upstream vanilla kernel</a:t>
            </a:r>
            <a:endParaRPr kumimoji="1" lang="ja-JP" altLang="en-US" sz="2800" dirty="0">
              <a:solidFill>
                <a:schemeClr val="accent1">
                  <a:lumMod val="60000"/>
                  <a:lumOff val="40000"/>
                </a:schemeClr>
              </a:solidFill>
            </a:endParaRPr>
          </a:p>
        </p:txBody>
      </p:sp>
      <p:sp>
        <p:nvSpPr>
          <p:cNvPr id="7" name="角丸四角形 6"/>
          <p:cNvSpPr/>
          <p:nvPr/>
        </p:nvSpPr>
        <p:spPr>
          <a:xfrm>
            <a:off x="971600" y="3501008"/>
            <a:ext cx="7344816" cy="1852017"/>
          </a:xfrm>
          <a:prstGeom prst="round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tIns="0" rtlCol="0" anchor="t" anchorCtr="0"/>
          <a:lstStyle/>
          <a:p>
            <a:pPr algn="ctr"/>
            <a:r>
              <a:rPr kumimoji="1" lang="en-US" altLang="ja-JP" sz="2800" dirty="0" smtClean="0">
                <a:solidFill>
                  <a:srgbClr val="00B050"/>
                </a:solidFill>
              </a:rPr>
              <a:t>Community LTS</a:t>
            </a:r>
            <a:endParaRPr kumimoji="1" lang="ja-JP" altLang="en-US" sz="2800" dirty="0">
              <a:solidFill>
                <a:srgbClr val="00B050"/>
              </a:solidFill>
            </a:endParaRPr>
          </a:p>
        </p:txBody>
      </p:sp>
      <p:sp>
        <p:nvSpPr>
          <p:cNvPr id="8" name="角丸四角形 7"/>
          <p:cNvSpPr/>
          <p:nvPr/>
        </p:nvSpPr>
        <p:spPr>
          <a:xfrm>
            <a:off x="539750" y="1340768"/>
            <a:ext cx="8136706" cy="4104456"/>
          </a:xfrm>
          <a:prstGeom prst="roundRect">
            <a:avLst>
              <a:gd name="adj" fmla="val 10017"/>
            </a:avLst>
          </a:prstGeom>
          <a:noFill/>
          <a:ln w="381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kumimoji="1" lang="en-US" altLang="ja-JP" sz="2800" dirty="0" smtClean="0">
                <a:solidFill>
                  <a:srgbClr val="00B0F0"/>
                </a:solidFill>
              </a:rPr>
              <a:t>LTSI : long term support kernel</a:t>
            </a:r>
            <a:endParaRPr kumimoji="1" lang="ja-JP" altLang="en-US" sz="2800" dirty="0">
              <a:solidFill>
                <a:srgbClr val="00B0F0"/>
              </a:solidFill>
            </a:endParaRPr>
          </a:p>
        </p:txBody>
      </p:sp>
      <p:sp>
        <p:nvSpPr>
          <p:cNvPr id="2" name="テキスト ボックス 1"/>
          <p:cNvSpPr txBox="1"/>
          <p:nvPr/>
        </p:nvSpPr>
        <p:spPr>
          <a:xfrm>
            <a:off x="1349056" y="3980112"/>
            <a:ext cx="6696744" cy="630942"/>
          </a:xfrm>
          <a:prstGeom prst="rect">
            <a:avLst/>
          </a:prstGeom>
          <a:noFill/>
        </p:spPr>
        <p:txBody>
          <a:bodyPr wrap="square" rtlCol="0">
            <a:spAutoFit/>
          </a:bodyPr>
          <a:lstStyle/>
          <a:p>
            <a:pPr marL="342900" indent="-342900">
              <a:lnSpc>
                <a:spcPts val="2100"/>
              </a:lnSpc>
              <a:buClr>
                <a:srgbClr val="00B050"/>
              </a:buClr>
              <a:buFont typeface="Wingdings" pitchFamily="2" charset="2"/>
              <a:buChar char="l"/>
            </a:pPr>
            <a:r>
              <a:rPr kumimoji="1" lang="en-US" altLang="ja-JP" sz="2000" dirty="0">
                <a:latin typeface="Calibri" pitchFamily="34" charset="0"/>
                <a:cs typeface="Calibri" pitchFamily="34" charset="0"/>
              </a:rPr>
              <a:t>S</a:t>
            </a:r>
            <a:r>
              <a:rPr kumimoji="1" lang="en-US" altLang="ja-JP" sz="2000" dirty="0" smtClean="0">
                <a:latin typeface="Calibri" pitchFamily="34" charset="0"/>
                <a:cs typeface="Calibri" pitchFamily="34" charset="0"/>
              </a:rPr>
              <a:t>afe bug fix already verified and merged new kernel.</a:t>
            </a:r>
          </a:p>
          <a:p>
            <a:pPr marL="342900" indent="-342900">
              <a:lnSpc>
                <a:spcPts val="2100"/>
              </a:lnSpc>
              <a:buClr>
                <a:srgbClr val="00B050"/>
              </a:buClr>
              <a:buFont typeface="Wingdings" pitchFamily="2" charset="2"/>
              <a:buChar char="l"/>
            </a:pPr>
            <a:r>
              <a:rPr kumimoji="1" lang="en-US" altLang="ja-JP" sz="2000" dirty="0" smtClean="0">
                <a:latin typeface="Calibri" pitchFamily="34" charset="0"/>
                <a:cs typeface="Calibri" pitchFamily="34" charset="0"/>
              </a:rPr>
              <a:t>Serious security fix </a:t>
            </a:r>
            <a:r>
              <a:rPr kumimoji="1" lang="en-US" altLang="ja-JP" sz="2000" dirty="0">
                <a:latin typeface="Calibri" pitchFamily="34" charset="0"/>
                <a:cs typeface="Calibri" pitchFamily="34" charset="0"/>
              </a:rPr>
              <a:t>already verified and merged new kernel.</a:t>
            </a:r>
            <a:endParaRPr kumimoji="1" lang="ja-JP" altLang="en-US" sz="2000" dirty="0">
              <a:latin typeface="Calibri" pitchFamily="34" charset="0"/>
              <a:cs typeface="Calibri" pitchFamily="34" charset="0"/>
            </a:endParaRPr>
          </a:p>
        </p:txBody>
      </p:sp>
      <p:sp>
        <p:nvSpPr>
          <p:cNvPr id="9" name="テキスト ボックス 8"/>
          <p:cNvSpPr txBox="1"/>
          <p:nvPr/>
        </p:nvSpPr>
        <p:spPr>
          <a:xfrm>
            <a:off x="733974" y="1962641"/>
            <a:ext cx="7942482" cy="1438855"/>
          </a:xfrm>
          <a:prstGeom prst="rect">
            <a:avLst/>
          </a:prstGeom>
          <a:noFill/>
        </p:spPr>
        <p:txBody>
          <a:bodyPr wrap="square" rtlCol="0">
            <a:spAutoFit/>
          </a:bodyPr>
          <a:lstStyle/>
          <a:p>
            <a:pPr marL="342900" indent="-342900">
              <a:lnSpc>
                <a:spcPts val="2100"/>
              </a:lnSpc>
              <a:buClr>
                <a:srgbClr val="0070C0"/>
              </a:buClr>
              <a:buFont typeface="Wingdings" pitchFamily="2" charset="2"/>
              <a:buChar char="l"/>
            </a:pPr>
            <a:r>
              <a:rPr kumimoji="1" lang="en-US" altLang="ja-JP" sz="2000" dirty="0" smtClean="0">
                <a:latin typeface="Calibri" pitchFamily="34" charset="0"/>
                <a:cs typeface="Calibri" pitchFamily="34" charset="0"/>
              </a:rPr>
              <a:t>Back-port </a:t>
            </a:r>
            <a:r>
              <a:rPr kumimoji="1" lang="en-US" altLang="ja-JP" sz="2000" dirty="0" smtClean="0">
                <a:solidFill>
                  <a:srgbClr val="FF0000"/>
                </a:solidFill>
                <a:latin typeface="Calibri" pitchFamily="34" charset="0"/>
                <a:cs typeface="Calibri" pitchFamily="34" charset="0"/>
              </a:rPr>
              <a:t>newly added device / platform </a:t>
            </a:r>
            <a:r>
              <a:rPr kumimoji="1" lang="en-US" altLang="ja-JP" sz="2000" dirty="0" smtClean="0">
                <a:latin typeface="Calibri" pitchFamily="34" charset="0"/>
                <a:cs typeface="Calibri" pitchFamily="34" charset="0"/>
              </a:rPr>
              <a:t>support from new kernel.</a:t>
            </a:r>
          </a:p>
          <a:p>
            <a:pPr marL="342900" indent="-342900">
              <a:lnSpc>
                <a:spcPts val="2100"/>
              </a:lnSpc>
              <a:buClr>
                <a:srgbClr val="0070C0"/>
              </a:buClr>
              <a:buFont typeface="Wingdings" pitchFamily="2" charset="2"/>
              <a:buChar char="l"/>
            </a:pPr>
            <a:r>
              <a:rPr kumimoji="1" lang="en-US" altLang="ja-JP" sz="2000" dirty="0" smtClean="0">
                <a:latin typeface="Calibri" pitchFamily="34" charset="0"/>
                <a:cs typeface="Calibri" pitchFamily="34" charset="0"/>
              </a:rPr>
              <a:t>Back-port </a:t>
            </a:r>
            <a:r>
              <a:rPr kumimoji="1" lang="en-US" altLang="ja-JP" sz="2000" dirty="0" smtClean="0">
                <a:solidFill>
                  <a:srgbClr val="FF0000"/>
                </a:solidFill>
                <a:latin typeface="Calibri" pitchFamily="34" charset="0"/>
                <a:cs typeface="Calibri" pitchFamily="34" charset="0"/>
              </a:rPr>
              <a:t>new kernel feature </a:t>
            </a:r>
            <a:r>
              <a:rPr kumimoji="1" lang="en-US" altLang="ja-JP" sz="2000" dirty="0" smtClean="0">
                <a:latin typeface="Calibri" pitchFamily="34" charset="0"/>
                <a:cs typeface="Calibri" pitchFamily="34" charset="0"/>
              </a:rPr>
              <a:t>to improve code functionality like PM.</a:t>
            </a:r>
            <a:br>
              <a:rPr kumimoji="1" lang="en-US" altLang="ja-JP" sz="2000" dirty="0" smtClean="0">
                <a:latin typeface="Calibri" pitchFamily="34" charset="0"/>
                <a:cs typeface="Calibri" pitchFamily="34" charset="0"/>
              </a:rPr>
            </a:br>
            <a:r>
              <a:rPr kumimoji="1" lang="en-US" altLang="ja-JP" sz="2000" dirty="0" smtClean="0">
                <a:latin typeface="Calibri" pitchFamily="34" charset="0"/>
                <a:cs typeface="Calibri" pitchFamily="34" charset="0"/>
              </a:rPr>
              <a:t>We can apply </a:t>
            </a:r>
            <a:r>
              <a:rPr kumimoji="1" lang="en-US" altLang="ja-JP" sz="2000" dirty="0" smtClean="0">
                <a:solidFill>
                  <a:srgbClr val="FF0000"/>
                </a:solidFill>
                <a:latin typeface="Calibri" pitchFamily="34" charset="0"/>
                <a:cs typeface="Calibri" pitchFamily="34" charset="0"/>
              </a:rPr>
              <a:t>newly added </a:t>
            </a:r>
            <a:r>
              <a:rPr kumimoji="1" lang="ja-JP" altLang="en-US" sz="2000" dirty="0" smtClean="0">
                <a:solidFill>
                  <a:srgbClr val="FF0000"/>
                </a:solidFill>
                <a:latin typeface="Calibri" pitchFamily="34" charset="0"/>
                <a:cs typeface="Calibri" pitchFamily="34" charset="0"/>
              </a:rPr>
              <a:t> </a:t>
            </a:r>
            <a:r>
              <a:rPr kumimoji="1" lang="en-US" altLang="ja-JP" sz="2000" dirty="0" smtClean="0">
                <a:solidFill>
                  <a:srgbClr val="FF0000"/>
                </a:solidFill>
                <a:latin typeface="Calibri" pitchFamily="34" charset="0"/>
                <a:cs typeface="Calibri" pitchFamily="34" charset="0"/>
              </a:rPr>
              <a:t>(to 3.2 and later) Android code </a:t>
            </a:r>
            <a:r>
              <a:rPr kumimoji="1" lang="en-US" altLang="ja-JP" sz="2000" dirty="0" smtClean="0">
                <a:latin typeface="Calibri" pitchFamily="34" charset="0"/>
                <a:cs typeface="Calibri" pitchFamily="34" charset="0"/>
              </a:rPr>
              <a:t>to 3.0.</a:t>
            </a:r>
          </a:p>
          <a:p>
            <a:pPr marL="342900" indent="-342900">
              <a:lnSpc>
                <a:spcPts val="2100"/>
              </a:lnSpc>
              <a:buClr>
                <a:srgbClr val="0070C0"/>
              </a:buClr>
              <a:buFont typeface="Wingdings" pitchFamily="2" charset="2"/>
              <a:buChar char="l"/>
            </a:pPr>
            <a:r>
              <a:rPr kumimoji="1" lang="en-US" altLang="ja-JP" sz="2000" dirty="0" smtClean="0">
                <a:latin typeface="Calibri" pitchFamily="34" charset="0"/>
                <a:cs typeface="Calibri" pitchFamily="34" charset="0"/>
              </a:rPr>
              <a:t>SoC vender specific new code that are still in Linux-next can be added. </a:t>
            </a:r>
          </a:p>
          <a:p>
            <a:pPr marL="342900" indent="-342900">
              <a:lnSpc>
                <a:spcPts val="2100"/>
              </a:lnSpc>
              <a:buClr>
                <a:srgbClr val="0070C0"/>
              </a:buClr>
              <a:buFont typeface="Wingdings" pitchFamily="2" charset="2"/>
              <a:buChar char="l"/>
            </a:pPr>
            <a:r>
              <a:rPr kumimoji="1" lang="en-US" altLang="ja-JP" sz="2000" dirty="0" smtClean="0">
                <a:latin typeface="Calibri" pitchFamily="34" charset="0"/>
                <a:cs typeface="Calibri" pitchFamily="34" charset="0"/>
              </a:rPr>
              <a:t>Some embedded target kernel enhancement also can be added. </a:t>
            </a:r>
            <a:endParaRPr kumimoji="1" lang="ja-JP" altLang="en-US" sz="2000" dirty="0">
              <a:latin typeface="Calibri" pitchFamily="34" charset="0"/>
              <a:cs typeface="Calibri" pitchFamily="34" charset="0"/>
            </a:endParaRPr>
          </a:p>
        </p:txBody>
      </p:sp>
      <p:sp>
        <p:nvSpPr>
          <p:cNvPr id="10" name="角丸四角形 9"/>
          <p:cNvSpPr>
            <a:spLocks noChangeArrowheads="1"/>
          </p:cNvSpPr>
          <p:nvPr/>
        </p:nvSpPr>
        <p:spPr bwMode="auto">
          <a:xfrm>
            <a:off x="288696" y="5819775"/>
            <a:ext cx="8595866" cy="428625"/>
          </a:xfrm>
          <a:prstGeom prst="roundRect">
            <a:avLst>
              <a:gd name="adj" fmla="val 16667"/>
            </a:avLst>
          </a:prstGeom>
          <a:solidFill>
            <a:srgbClr val="0070C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algn="ctr" eaLnBrk="0" hangingPunct="0">
              <a:lnSpc>
                <a:spcPct val="100000"/>
              </a:lnSpc>
              <a:spcBef>
                <a:spcPct val="0"/>
              </a:spcBef>
              <a:defRPr/>
            </a:pPr>
            <a:r>
              <a:rPr lang="en-US" altLang="ja-JP" sz="2400" dirty="0" smtClean="0">
                <a:solidFill>
                  <a:schemeClr val="bg1"/>
                </a:solidFill>
                <a:latin typeface="Calibri" pitchFamily="34" charset="0"/>
                <a:ea typeface="ＭＳ Ｐゴシック" pitchFamily="50" charset="-128"/>
                <a:cs typeface="+mn-cs"/>
              </a:rPr>
              <a:t>Renesas will add our latest SoC support into stable kernel with LTSI</a:t>
            </a:r>
            <a:endParaRPr lang="en-US" altLang="ja-JP" sz="2400" b="0" dirty="0">
              <a:solidFill>
                <a:schemeClr val="bg1"/>
              </a:solidFill>
              <a:latin typeface="Calibri" pitchFamily="34" charset="0"/>
              <a:ea typeface="ＭＳ Ｐゴシック" pitchFamily="50" charset="-128"/>
              <a:cs typeface="+mn-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US" altLang="ja-JP" dirty="0" smtClean="0">
                <a:ea typeface="ＭＳ Ｐゴシック" pitchFamily="34" charset="-128"/>
              </a:rPr>
              <a:t>Resolution of past Android </a:t>
            </a:r>
            <a:r>
              <a:rPr lang="en-US" altLang="ja-JP" dirty="0">
                <a:ea typeface="ＭＳ Ｐゴシック" pitchFamily="34" charset="-128"/>
              </a:rPr>
              <a:t>isolation </a:t>
            </a:r>
            <a:r>
              <a:rPr lang="en-US" altLang="ja-JP" dirty="0" smtClean="0">
                <a:ea typeface="ＭＳ Ｐゴシック" pitchFamily="34" charset="-128"/>
              </a:rPr>
              <a:t>issue </a:t>
            </a:r>
          </a:p>
        </p:txBody>
      </p:sp>
      <p:sp>
        <p:nvSpPr>
          <p:cNvPr id="4" name="Slide Number Placeholder 3"/>
          <p:cNvSpPr>
            <a:spLocks noGrp="1"/>
          </p:cNvSpPr>
          <p:nvPr>
            <p:ph type="sldNum" sz="quarter" idx="10"/>
          </p:nvPr>
        </p:nvSpPr>
        <p:spPr/>
        <p:txBody>
          <a:bodyPr/>
          <a:lstStyle/>
          <a:p>
            <a:fld id="{CD9FB0A2-B99F-4707-B422-C89F8E911A65}" type="slidenum">
              <a:rPr lang="ja-JP" altLang="en-US"/>
              <a:pPr/>
              <a:t>32</a:t>
            </a:fld>
            <a:endParaRPr lang="en-US" altLang="ja-JP"/>
          </a:p>
        </p:txBody>
      </p:sp>
      <p:pic>
        <p:nvPicPr>
          <p:cNvPr id="5" name="図 4" descr="sad.JPG"/>
          <p:cNvPicPr>
            <a:picLocks noChangeAspect="1"/>
          </p:cNvPicPr>
          <p:nvPr/>
        </p:nvPicPr>
        <p:blipFill>
          <a:blip r:embed="rId2" cstate="print"/>
          <a:stretch>
            <a:fillRect/>
          </a:stretch>
        </p:blipFill>
        <p:spPr>
          <a:xfrm>
            <a:off x="3304198" y="3976490"/>
            <a:ext cx="5566628" cy="2269726"/>
          </a:xfrm>
          <a:prstGeom prst="rect">
            <a:avLst/>
          </a:prstGeom>
          <a:ln>
            <a:noFill/>
          </a:ln>
          <a:effectLst>
            <a:outerShdw blurRad="292100" dist="139700" dir="2700000" algn="tl" rotWithShape="0">
              <a:srgbClr val="333333">
                <a:alpha val="65000"/>
              </a:srgbClr>
            </a:outerShdw>
          </a:effectLst>
        </p:spPr>
      </p:pic>
      <p:pic>
        <p:nvPicPr>
          <p:cNvPr id="6" name="図 5" descr="special.JPG"/>
          <p:cNvPicPr>
            <a:picLocks noChangeAspect="1"/>
          </p:cNvPicPr>
          <p:nvPr/>
        </p:nvPicPr>
        <p:blipFill>
          <a:blip r:embed="rId3" cstate="print"/>
          <a:stretch>
            <a:fillRect/>
          </a:stretch>
        </p:blipFill>
        <p:spPr>
          <a:xfrm>
            <a:off x="251520" y="188640"/>
            <a:ext cx="2433154" cy="2073896"/>
          </a:xfrm>
          <a:prstGeom prst="rect">
            <a:avLst/>
          </a:prstGeom>
        </p:spPr>
      </p:pic>
      <p:sp>
        <p:nvSpPr>
          <p:cNvPr id="7" name="テキスト ボックス 6"/>
          <p:cNvSpPr txBox="1"/>
          <p:nvPr/>
        </p:nvSpPr>
        <p:spPr>
          <a:xfrm>
            <a:off x="156270" y="2210197"/>
            <a:ext cx="5328592" cy="307777"/>
          </a:xfrm>
          <a:prstGeom prst="rect">
            <a:avLst/>
          </a:prstGeom>
          <a:noFill/>
        </p:spPr>
        <p:txBody>
          <a:bodyPr wrap="square" rtlCol="0">
            <a:spAutoFit/>
          </a:bodyPr>
          <a:lstStyle/>
          <a:p>
            <a:r>
              <a:rPr lang="en-US" altLang="ja-JP" sz="1400" dirty="0" smtClean="0">
                <a:latin typeface="Calibri" pitchFamily="34" charset="0"/>
                <a:cs typeface="Calibri" pitchFamily="34" charset="0"/>
                <a:hlinkClick r:id="rId4"/>
              </a:rPr>
              <a:t>http://elinux.org/images/c/ca/Gregkh-android-presentation-kernel.pdf</a:t>
            </a:r>
            <a:endParaRPr kumimoji="1" lang="ja-JP" altLang="en-US" sz="14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Android discussion @kernel summit 2011</a:t>
            </a:r>
            <a:endParaRPr kumimoji="1" lang="ja-JP" altLang="en-US" dirty="0"/>
          </a:p>
        </p:txBody>
      </p:sp>
      <p:sp>
        <p:nvSpPr>
          <p:cNvPr id="4" name="スライド番号プレースホルダ 3"/>
          <p:cNvSpPr>
            <a:spLocks noGrp="1"/>
          </p:cNvSpPr>
          <p:nvPr>
            <p:ph type="sldNum" sz="quarter" idx="10"/>
          </p:nvPr>
        </p:nvSpPr>
        <p:spPr/>
        <p:txBody>
          <a:bodyPr/>
          <a:lstStyle/>
          <a:p>
            <a:fld id="{A1E0E1A0-E000-448A-BE5F-0AB263810AA8}" type="slidenum">
              <a:rPr lang="ja-JP" altLang="en-US" smtClean="0"/>
              <a:pPr/>
              <a:t>33</a:t>
            </a:fld>
            <a:endParaRPr lang="en-US" altLang="ja-JP"/>
          </a:p>
        </p:txBody>
      </p:sp>
      <p:pic>
        <p:nvPicPr>
          <p:cNvPr id="4098" name="Picture 2"/>
          <p:cNvPicPr>
            <a:picLocks noChangeAspect="1" noChangeArrowheads="1"/>
          </p:cNvPicPr>
          <p:nvPr/>
        </p:nvPicPr>
        <p:blipFill>
          <a:blip r:embed="rId2" cstate="print"/>
          <a:srcRect/>
          <a:stretch>
            <a:fillRect/>
          </a:stretch>
        </p:blipFill>
        <p:spPr bwMode="auto">
          <a:xfrm>
            <a:off x="864096" y="908721"/>
            <a:ext cx="7596336" cy="5040560"/>
          </a:xfrm>
          <a:prstGeom prst="rect">
            <a:avLst/>
          </a:prstGeom>
          <a:ln>
            <a:noFill/>
          </a:ln>
          <a:effectLst>
            <a:outerShdw blurRad="292100" dist="139700" dir="2700000" algn="tl" rotWithShape="0">
              <a:srgbClr val="333333">
                <a:alpha val="65000"/>
              </a:srgbClr>
            </a:outerShdw>
          </a:effectLst>
        </p:spPr>
      </p:pic>
      <p:sp>
        <p:nvSpPr>
          <p:cNvPr id="6" name="テキスト ボックス 5"/>
          <p:cNvSpPr txBox="1"/>
          <p:nvPr/>
        </p:nvSpPr>
        <p:spPr>
          <a:xfrm>
            <a:off x="1691680" y="6021288"/>
            <a:ext cx="6840760" cy="338554"/>
          </a:xfrm>
          <a:prstGeom prst="rect">
            <a:avLst/>
          </a:prstGeom>
          <a:noFill/>
        </p:spPr>
        <p:txBody>
          <a:bodyPr wrap="square" rtlCol="0">
            <a:spAutoFit/>
          </a:bodyPr>
          <a:lstStyle/>
          <a:p>
            <a:pPr algn="r"/>
            <a:r>
              <a:rPr lang="en-US" altLang="ja-JP" sz="1600" dirty="0" smtClean="0">
                <a:latin typeface="Calibri" pitchFamily="34" charset="0"/>
                <a:cs typeface="Calibri" pitchFamily="34" charset="0"/>
              </a:rPr>
              <a:t>http://elinux.org/images/7/70/Status-of-Embedded-Linux-2011-12-JJ39.pdf</a:t>
            </a:r>
            <a:endParaRPr kumimoji="1" lang="ja-JP" altLang="en-US" sz="1600" dirty="0">
              <a:latin typeface="Calibri" pitchFamily="34" charset="0"/>
              <a:cs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Android Mainlining Project @</a:t>
            </a:r>
            <a:r>
              <a:rPr lang="en-US" altLang="ja-JP" dirty="0" err="1" smtClean="0"/>
              <a:t>elinux</a:t>
            </a:r>
            <a:r>
              <a:rPr lang="en-US" altLang="ja-JP" dirty="0" smtClean="0"/>
              <a:t> wiki</a:t>
            </a:r>
            <a:endParaRPr kumimoji="1" lang="ja-JP" altLang="en-US" dirty="0"/>
          </a:p>
        </p:txBody>
      </p:sp>
      <p:sp>
        <p:nvSpPr>
          <p:cNvPr id="3" name="スライド番号プレースホルダ 2"/>
          <p:cNvSpPr>
            <a:spLocks noGrp="1"/>
          </p:cNvSpPr>
          <p:nvPr>
            <p:ph type="sldNum" sz="quarter" idx="10"/>
          </p:nvPr>
        </p:nvSpPr>
        <p:spPr/>
        <p:txBody>
          <a:bodyPr/>
          <a:lstStyle/>
          <a:p>
            <a:fld id="{44022012-7A1D-4094-8615-EA33D4F770C3}" type="slidenum">
              <a:rPr lang="ja-JP" altLang="en-US" smtClean="0"/>
              <a:pPr/>
              <a:t>34</a:t>
            </a:fld>
            <a:endParaRPr lang="en-US" altLang="ja-JP"/>
          </a:p>
        </p:txBody>
      </p:sp>
      <p:sp>
        <p:nvSpPr>
          <p:cNvPr id="4" name="テキスト ボックス 3"/>
          <p:cNvSpPr txBox="1"/>
          <p:nvPr/>
        </p:nvSpPr>
        <p:spPr>
          <a:xfrm>
            <a:off x="3630563" y="5585048"/>
            <a:ext cx="5256584" cy="338554"/>
          </a:xfrm>
          <a:prstGeom prst="rect">
            <a:avLst/>
          </a:prstGeom>
          <a:noFill/>
        </p:spPr>
        <p:txBody>
          <a:bodyPr wrap="square" rtlCol="0">
            <a:spAutoFit/>
          </a:bodyPr>
          <a:lstStyle/>
          <a:p>
            <a:pPr algn="r"/>
            <a:r>
              <a:rPr lang="en-US" altLang="ja-JP" sz="1600" dirty="0" smtClean="0">
                <a:latin typeface="Calibri" pitchFamily="34" charset="0"/>
                <a:cs typeface="Calibri" pitchFamily="34" charset="0"/>
              </a:rPr>
              <a:t>http://elinux.org/Android_Mainlining_Project</a:t>
            </a:r>
            <a:endParaRPr kumimoji="1" lang="ja-JP" altLang="en-US" sz="1600" dirty="0">
              <a:latin typeface="Calibri" pitchFamily="34" charset="0"/>
              <a:cs typeface="Calibri" pitchFamily="34" charset="0"/>
            </a:endParaRPr>
          </a:p>
        </p:txBody>
      </p:sp>
      <p:pic>
        <p:nvPicPr>
          <p:cNvPr id="5" name="図 4" descr="andlin.JPG"/>
          <p:cNvPicPr>
            <a:picLocks noChangeAspect="1"/>
          </p:cNvPicPr>
          <p:nvPr/>
        </p:nvPicPr>
        <p:blipFill>
          <a:blip r:embed="rId2" cstate="print"/>
          <a:stretch>
            <a:fillRect/>
          </a:stretch>
        </p:blipFill>
        <p:spPr>
          <a:xfrm>
            <a:off x="227137" y="1043575"/>
            <a:ext cx="8689474" cy="4406982"/>
          </a:xfrm>
          <a:prstGeom prst="rect">
            <a:avLst/>
          </a:prstGeom>
          <a:ln>
            <a:noFill/>
          </a:ln>
          <a:effectLst>
            <a:outerShdw blurRad="292100" dist="139700" dir="2700000" algn="tl" rotWithShape="0">
              <a:srgbClr val="333333">
                <a:alpha val="65000"/>
              </a:srgbClr>
            </a:outerShdw>
          </a:effectLst>
        </p:spPr>
      </p:pic>
      <p:sp>
        <p:nvSpPr>
          <p:cNvPr id="6" name="テキスト ボックス 5"/>
          <p:cNvSpPr txBox="1"/>
          <p:nvPr/>
        </p:nvSpPr>
        <p:spPr>
          <a:xfrm>
            <a:off x="256853" y="5442173"/>
            <a:ext cx="3456384" cy="338554"/>
          </a:xfrm>
          <a:prstGeom prst="rect">
            <a:avLst/>
          </a:prstGeom>
          <a:noFill/>
        </p:spPr>
        <p:txBody>
          <a:bodyPr wrap="square" rtlCol="0">
            <a:spAutoFit/>
          </a:bodyPr>
          <a:lstStyle/>
          <a:p>
            <a:r>
              <a:rPr kumimoji="1" lang="en-US" altLang="ja-JP" sz="1600" dirty="0" smtClean="0">
                <a:latin typeface="Calibri" pitchFamily="34" charset="0"/>
                <a:cs typeface="Calibri" pitchFamily="34" charset="0"/>
              </a:rPr>
              <a:t>Target feature set list is continued ….</a:t>
            </a:r>
            <a:endParaRPr kumimoji="1" lang="ja-JP" altLang="en-US" sz="1600" dirty="0">
              <a:latin typeface="Calibri" pitchFamily="34" charset="0"/>
              <a:cs typeface="Calibri" pitchFamily="34" charset="0"/>
            </a:endParaRPr>
          </a:p>
        </p:txBody>
      </p:sp>
      <p:sp>
        <p:nvSpPr>
          <p:cNvPr id="8" name="AutoShape 9"/>
          <p:cNvSpPr>
            <a:spLocks noChangeArrowheads="1"/>
          </p:cNvSpPr>
          <p:nvPr/>
        </p:nvSpPr>
        <p:spPr bwMode="auto">
          <a:xfrm>
            <a:off x="323528" y="5974482"/>
            <a:ext cx="8497316" cy="387796"/>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eaLnBrk="0" hangingPunct="0">
              <a:defRPr/>
            </a:pPr>
            <a:r>
              <a:rPr lang="en-US" altLang="ja-JP" sz="2000" b="0" dirty="0" smtClean="0">
                <a:solidFill>
                  <a:schemeClr val="bg1"/>
                </a:solidFill>
              </a:rPr>
              <a:t> Renesas is leading Runtime PM integration to Android now  </a:t>
            </a:r>
            <a:endParaRPr lang="en-US" altLang="ja-JP" sz="2000" b="0" dirty="0">
              <a:solidFill>
                <a:schemeClr val="bg1"/>
              </a:solidFill>
            </a:endParaRPr>
          </a:p>
        </p:txBody>
      </p:sp>
      <p:sp>
        <p:nvSpPr>
          <p:cNvPr id="9" name="角丸四角形 8"/>
          <p:cNvSpPr/>
          <p:nvPr/>
        </p:nvSpPr>
        <p:spPr>
          <a:xfrm>
            <a:off x="227137" y="2636912"/>
            <a:ext cx="8809359" cy="504056"/>
          </a:xfrm>
          <a:prstGeom prst="roundRect">
            <a:avLst/>
          </a:prstGeom>
          <a:noFill/>
          <a:ln w="28575">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14988" y="3031453"/>
            <a:ext cx="8364537" cy="830997"/>
          </a:xfrm>
        </p:spPr>
        <p:txBody>
          <a:bodyPr/>
          <a:lstStyle/>
          <a:p>
            <a:r>
              <a:rPr lang="en-US" altLang="ja-JP" dirty="0" smtClean="0">
                <a:ea typeface="ＭＳ Ｐゴシック" pitchFamily="34" charset="-128"/>
              </a:rPr>
              <a:t>Runtime PM (Power Management) update</a:t>
            </a:r>
            <a:br>
              <a:rPr lang="en-US" altLang="ja-JP" dirty="0" smtClean="0">
                <a:ea typeface="ＭＳ Ｐゴシック" pitchFamily="34" charset="-128"/>
              </a:rPr>
            </a:br>
            <a:endParaRPr lang="en-US" altLang="ja-JP"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CD9FB0A2-B99F-4707-B422-C89F8E911A65}" type="slidenum">
              <a:rPr lang="ja-JP" altLang="en-US"/>
              <a:pPr/>
              <a:t>35</a:t>
            </a:fld>
            <a:endParaRPr lang="en-US" altLang="ja-JP"/>
          </a:p>
        </p:txBody>
      </p:sp>
      <p:sp>
        <p:nvSpPr>
          <p:cNvPr id="5" name="テキスト ボックス 4"/>
          <p:cNvSpPr txBox="1"/>
          <p:nvPr/>
        </p:nvSpPr>
        <p:spPr>
          <a:xfrm>
            <a:off x="338086" y="4156716"/>
            <a:ext cx="8410378" cy="1378326"/>
          </a:xfrm>
          <a:prstGeom prst="rect">
            <a:avLst/>
          </a:prstGeom>
          <a:noFill/>
        </p:spPr>
        <p:txBody>
          <a:bodyPr wrap="square" rtlCol="0">
            <a:spAutoFit/>
          </a:bodyPr>
          <a:lstStyle/>
          <a:p>
            <a:pPr algn="dist">
              <a:lnSpc>
                <a:spcPts val="2000"/>
              </a:lnSpc>
            </a:pPr>
            <a:r>
              <a:rPr kumimoji="1" lang="en-US" altLang="ja-JP" sz="2000" i="1" dirty="0" smtClean="0">
                <a:latin typeface="Calibri" pitchFamily="34" charset="0"/>
                <a:cs typeface="Calibri" pitchFamily="34" charset="0"/>
              </a:rPr>
              <a:t>Better power management to achieve longer battery operation time is getting essential requirement for modern smartphone as its CPU clock and core number is becoming bigger and bigger. At the same time PM code is most touchy part of Android as it has adopted non standard way  of power-state control. Renesas is working hard to solve this issue using already mainlined “Runtime-PM” concept.</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solidFill>
                  <a:prstClr val="white"/>
                </a:solidFill>
              </a:rPr>
              <a:pPr/>
              <a:t>36</a:t>
            </a:fld>
            <a:endParaRPr lang="en-US" altLang="ja-JP">
              <a:solidFill>
                <a:prstClr val="white"/>
              </a:solidFill>
            </a:endParaRPr>
          </a:p>
        </p:txBody>
      </p:sp>
      <p:sp>
        <p:nvSpPr>
          <p:cNvPr id="7" name="タイトル 1"/>
          <p:cNvSpPr>
            <a:spLocks noGrp="1"/>
          </p:cNvSpPr>
          <p:nvPr>
            <p:ph type="title"/>
          </p:nvPr>
        </p:nvSpPr>
        <p:spPr/>
        <p:txBody>
          <a:bodyPr/>
          <a:lstStyle/>
          <a:p>
            <a:r>
              <a:rPr lang="en-US" altLang="ja-JP" dirty="0" smtClean="0"/>
              <a:t>Linux (and Android) key power control factors</a:t>
            </a:r>
            <a:endParaRPr kumimoji="1" lang="ja-JP" altLang="en-US" dirty="0"/>
          </a:p>
        </p:txBody>
      </p:sp>
      <p:sp>
        <p:nvSpPr>
          <p:cNvPr id="3" name="テキスト ボックス 2"/>
          <p:cNvSpPr txBox="1"/>
          <p:nvPr/>
        </p:nvSpPr>
        <p:spPr>
          <a:xfrm>
            <a:off x="539750" y="1196752"/>
            <a:ext cx="8352730" cy="4647426"/>
          </a:xfrm>
          <a:prstGeom prst="rect">
            <a:avLst/>
          </a:prstGeom>
          <a:noFill/>
        </p:spPr>
        <p:txBody>
          <a:bodyPr wrap="square" rtlCol="0">
            <a:spAutoFit/>
          </a:bodyPr>
          <a:lstStyle/>
          <a:p>
            <a:pPr marL="457200" indent="-457200">
              <a:buClr>
                <a:srgbClr val="002060"/>
              </a:buClr>
              <a:buFont typeface="Wingdings" pitchFamily="2" charset="2"/>
              <a:buChar char="n"/>
            </a:pPr>
            <a:r>
              <a:rPr kumimoji="1" lang="en-US" altLang="ja-JP" sz="3600" dirty="0" smtClean="0">
                <a:latin typeface="Calibri" pitchFamily="34" charset="0"/>
                <a:cs typeface="Calibri" pitchFamily="34" charset="0"/>
              </a:rPr>
              <a:t>CPU</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CPU hot-plug    (per core of/off control)</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CPI idle  (cut down unused core power)</a:t>
            </a:r>
          </a:p>
          <a:p>
            <a:pPr lvl="1">
              <a:buClr>
                <a:srgbClr val="002060"/>
              </a:buClr>
            </a:pPr>
            <a:r>
              <a:rPr kumimoji="1" lang="en-US" altLang="ja-JP" sz="3200" dirty="0" smtClean="0">
                <a:latin typeface="Calibri" pitchFamily="34" charset="0"/>
                <a:cs typeface="Calibri" pitchFamily="34" charset="0"/>
              </a:rPr>
              <a:t>These control can be integrate to DVFS control.</a:t>
            </a:r>
          </a:p>
          <a:p>
            <a:pPr lvl="1">
              <a:buClr>
                <a:srgbClr val="002060"/>
              </a:buClr>
            </a:pPr>
            <a:endParaRPr kumimoji="1" lang="en-US" altLang="ja-JP" sz="3200" dirty="0" smtClean="0">
              <a:latin typeface="Calibri" pitchFamily="34" charset="0"/>
              <a:cs typeface="Calibri" pitchFamily="34" charset="0"/>
            </a:endParaRPr>
          </a:p>
          <a:p>
            <a:pPr marL="457200" indent="-457200">
              <a:buClr>
                <a:srgbClr val="002060"/>
              </a:buClr>
              <a:buFont typeface="Wingdings" pitchFamily="2" charset="2"/>
              <a:buChar char="n"/>
            </a:pPr>
            <a:r>
              <a:rPr kumimoji="1" lang="en-US" altLang="ja-JP" sz="3600" dirty="0" smtClean="0">
                <a:latin typeface="Calibri" pitchFamily="34" charset="0"/>
                <a:cs typeface="Calibri" pitchFamily="34" charset="0"/>
              </a:rPr>
              <a:t>Device</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Device clock control</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per on-chip IP/on-board-device control</a:t>
            </a:r>
          </a:p>
          <a:p>
            <a:pPr marL="914400" lvl="1" indent="-457200">
              <a:buClr>
                <a:srgbClr val="FF0000"/>
              </a:buClr>
              <a:buFont typeface="Wingdings" pitchFamily="2" charset="2"/>
              <a:buChar char="n"/>
            </a:pPr>
            <a:r>
              <a:rPr kumimoji="1" lang="en-US" altLang="ja-JP" sz="3200" dirty="0" smtClean="0">
                <a:solidFill>
                  <a:srgbClr val="FF0000"/>
                </a:solidFill>
                <a:latin typeface="Calibri" pitchFamily="34" charset="0"/>
                <a:cs typeface="Calibri" pitchFamily="34" charset="0"/>
              </a:rPr>
              <a:t>per power-domain </a:t>
            </a:r>
            <a:r>
              <a:rPr kumimoji="1" lang="en-US" altLang="ja-JP" sz="3200" dirty="0" smtClean="0">
                <a:latin typeface="Calibri" pitchFamily="34" charset="0"/>
                <a:cs typeface="Calibri" pitchFamily="34" charset="0"/>
              </a:rPr>
              <a:t>power contro</a:t>
            </a:r>
            <a:r>
              <a:rPr kumimoji="1" lang="en-US" altLang="ja-JP" sz="3200" dirty="0">
                <a:latin typeface="Calibri" pitchFamily="34" charset="0"/>
                <a:cs typeface="Calibri" pitchFamily="34" charset="0"/>
              </a:rPr>
              <a:t>l</a:t>
            </a:r>
            <a:endParaRPr kumimoji="1" lang="ja-JP" altLang="en-US" sz="3200" dirty="0">
              <a:latin typeface="Calibri" pitchFamily="34" charset="0"/>
              <a:cs typeface="Calibri" pitchFamily="34" charset="0"/>
            </a:endParaRPr>
          </a:p>
        </p:txBody>
      </p:sp>
      <p:sp>
        <p:nvSpPr>
          <p:cNvPr id="8" name="角丸四角形 7"/>
          <p:cNvSpPr/>
          <p:nvPr/>
        </p:nvSpPr>
        <p:spPr>
          <a:xfrm>
            <a:off x="899592" y="4293096"/>
            <a:ext cx="7344816" cy="1551082"/>
          </a:xfrm>
          <a:prstGeom prst="roundRect">
            <a:avLst>
              <a:gd name="adj" fmla="val 12268"/>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p:cNvSpPr txBox="1"/>
          <p:nvPr/>
        </p:nvSpPr>
        <p:spPr>
          <a:xfrm>
            <a:off x="1504376" y="5803234"/>
            <a:ext cx="6624736" cy="400110"/>
          </a:xfrm>
          <a:prstGeom prst="rect">
            <a:avLst/>
          </a:prstGeom>
          <a:noFill/>
        </p:spPr>
        <p:txBody>
          <a:bodyPr wrap="square" rtlCol="0">
            <a:spAutoFit/>
          </a:bodyPr>
          <a:lstStyle/>
          <a:p>
            <a:r>
              <a:rPr kumimoji="1" lang="en-US" altLang="ja-JP" sz="2000" b="1" dirty="0" smtClean="0">
                <a:solidFill>
                  <a:srgbClr val="00B050"/>
                </a:solidFill>
                <a:latin typeface="Calibri" pitchFamily="34" charset="0"/>
                <a:cs typeface="Calibri" pitchFamily="34" charset="0"/>
              </a:rPr>
              <a:t>Runtime PM is designed to manage all these control points.</a:t>
            </a:r>
            <a:endParaRPr kumimoji="1" lang="ja-JP" altLang="en-US" sz="2000" b="1" dirty="0">
              <a:solidFill>
                <a:srgbClr val="00B050"/>
              </a:solidFill>
              <a:latin typeface="Calibri" pitchFamily="34" charset="0"/>
              <a:cs typeface="Calibri" pitchFamily="34" charset="0"/>
            </a:endParaRPr>
          </a:p>
        </p:txBody>
      </p:sp>
    </p:spTree>
    <p:extLst>
      <p:ext uri="{BB962C8B-B14F-4D97-AF65-F5344CB8AC3E}">
        <p14:creationId xmlns:p14="http://schemas.microsoft.com/office/powerpoint/2010/main" val="166302775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solidFill>
                  <a:prstClr val="white"/>
                </a:solidFill>
              </a:rPr>
              <a:pPr/>
              <a:t>37</a:t>
            </a:fld>
            <a:endParaRPr lang="en-US" altLang="ja-JP">
              <a:solidFill>
                <a:prstClr val="white"/>
              </a:solidFill>
            </a:endParaRPr>
          </a:p>
        </p:txBody>
      </p:sp>
      <p:sp>
        <p:nvSpPr>
          <p:cNvPr id="4" name="タイトル 1"/>
          <p:cNvSpPr>
            <a:spLocks noGrp="1"/>
          </p:cNvSpPr>
          <p:nvPr>
            <p:ph type="title"/>
          </p:nvPr>
        </p:nvSpPr>
        <p:spPr/>
        <p:txBody>
          <a:bodyPr/>
          <a:lstStyle/>
          <a:p>
            <a:r>
              <a:rPr lang="en-US" altLang="ja-JP" dirty="0" smtClean="0"/>
              <a:t>Trial Runtime PM integration on Renesas SoC</a:t>
            </a:r>
            <a:endParaRPr kumimoji="1" lang="ja-JP" altLang="en-US" dirty="0"/>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987039"/>
            <a:ext cx="6336704" cy="4746217"/>
          </a:xfrm>
          <a:prstGeom prst="rect">
            <a:avLst/>
          </a:prstGeom>
          <a:ln>
            <a:noFill/>
          </a:ln>
          <a:effectLst>
            <a:outerShdw blurRad="292100" dist="139700" dir="2700000" algn="tl" rotWithShape="0">
              <a:srgbClr val="333333">
                <a:alpha val="65000"/>
              </a:srgbClr>
            </a:outerShdw>
          </a:effectLst>
        </p:spPr>
      </p:pic>
      <p:sp>
        <p:nvSpPr>
          <p:cNvPr id="6" name="AutoShape 9"/>
          <p:cNvSpPr>
            <a:spLocks noChangeArrowheads="1"/>
          </p:cNvSpPr>
          <p:nvPr/>
        </p:nvSpPr>
        <p:spPr bwMode="auto">
          <a:xfrm>
            <a:off x="323528" y="5974482"/>
            <a:ext cx="8497316" cy="387796"/>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eaLnBrk="0" hangingPunct="0">
              <a:defRPr/>
            </a:pPr>
            <a:r>
              <a:rPr lang="en-US" altLang="ja-JP" sz="2000" b="0" dirty="0" smtClean="0">
                <a:solidFill>
                  <a:schemeClr val="bg1"/>
                </a:solidFill>
              </a:rPr>
              <a:t> Renesas </a:t>
            </a:r>
            <a:r>
              <a:rPr lang="en-US" altLang="ja-JP" sz="2000" dirty="0" smtClean="0">
                <a:solidFill>
                  <a:schemeClr val="bg1"/>
                </a:solidFill>
              </a:rPr>
              <a:t>work with community leading PM developer </a:t>
            </a:r>
            <a:r>
              <a:rPr lang="en-US" altLang="ja-JP" sz="2000" b="0" dirty="0" smtClean="0">
                <a:solidFill>
                  <a:schemeClr val="bg1"/>
                </a:solidFill>
              </a:rPr>
              <a:t> </a:t>
            </a:r>
            <a:endParaRPr lang="en-US" altLang="ja-JP" sz="2000" b="0" dirty="0">
              <a:solidFill>
                <a:schemeClr val="bg1"/>
              </a:solidFill>
            </a:endParaRPr>
          </a:p>
        </p:txBody>
      </p:sp>
    </p:spTree>
    <p:extLst>
      <p:ext uri="{BB962C8B-B14F-4D97-AF65-F5344CB8AC3E}">
        <p14:creationId xmlns:p14="http://schemas.microsoft.com/office/powerpoint/2010/main" val="299850441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solidFill>
                  <a:prstClr val="white"/>
                </a:solidFill>
              </a:rPr>
              <a:pPr/>
              <a:t>38</a:t>
            </a:fld>
            <a:endParaRPr lang="en-US" altLang="ja-JP">
              <a:solidFill>
                <a:prstClr val="white"/>
              </a:solidFill>
            </a:endParaRPr>
          </a:p>
        </p:txBody>
      </p:sp>
      <p:sp>
        <p:nvSpPr>
          <p:cNvPr id="4" name="タイトル 1"/>
          <p:cNvSpPr>
            <a:spLocks noGrp="1"/>
          </p:cNvSpPr>
          <p:nvPr>
            <p:ph type="title"/>
          </p:nvPr>
        </p:nvSpPr>
        <p:spPr/>
        <p:txBody>
          <a:bodyPr/>
          <a:lstStyle/>
          <a:p>
            <a:r>
              <a:rPr lang="en-US" altLang="ja-JP" dirty="0" smtClean="0"/>
              <a:t>Trial Runtime PM integration on Renesas SoC</a:t>
            </a:r>
            <a:endParaRPr kumimoji="1" lang="ja-JP" altLang="en-US" dirty="0"/>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75656" y="908720"/>
            <a:ext cx="6525360" cy="4887521"/>
          </a:xfrm>
          <a:prstGeom prst="rect">
            <a:avLst/>
          </a:prstGeom>
        </p:spPr>
      </p:pic>
      <p:sp>
        <p:nvSpPr>
          <p:cNvPr id="7" name="AutoShape 9"/>
          <p:cNvSpPr>
            <a:spLocks noChangeArrowheads="1"/>
          </p:cNvSpPr>
          <p:nvPr/>
        </p:nvSpPr>
        <p:spPr bwMode="auto">
          <a:xfrm>
            <a:off x="323528" y="5974482"/>
            <a:ext cx="8497316" cy="387796"/>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eaLnBrk="0" hangingPunct="0">
              <a:defRPr/>
            </a:pPr>
            <a:r>
              <a:rPr lang="en-US" altLang="ja-JP" sz="2000" b="0" dirty="0" smtClean="0">
                <a:solidFill>
                  <a:schemeClr val="bg1"/>
                </a:solidFill>
              </a:rPr>
              <a:t> “</a:t>
            </a:r>
            <a:r>
              <a:rPr lang="en-US" altLang="ja-JP" sz="2000" dirty="0" smtClean="0">
                <a:solidFill>
                  <a:schemeClr val="bg1"/>
                </a:solidFill>
              </a:rPr>
              <a:t>PM </a:t>
            </a:r>
            <a:r>
              <a:rPr lang="en-US" altLang="ja-JP" sz="2000" dirty="0" err="1" smtClean="0">
                <a:solidFill>
                  <a:schemeClr val="bg1"/>
                </a:solidFill>
              </a:rPr>
              <a:t>QoS</a:t>
            </a:r>
            <a:r>
              <a:rPr lang="en-US" altLang="ja-JP" sz="2000" dirty="0" smtClean="0">
                <a:solidFill>
                  <a:schemeClr val="bg1"/>
                </a:solidFill>
              </a:rPr>
              <a:t>” is very important mechanism to better </a:t>
            </a:r>
            <a:r>
              <a:rPr lang="en-US" altLang="ja-JP" sz="2000" dirty="0" err="1" smtClean="0">
                <a:solidFill>
                  <a:schemeClr val="bg1"/>
                </a:solidFill>
              </a:rPr>
              <a:t>efficency</a:t>
            </a:r>
            <a:r>
              <a:rPr lang="en-US" altLang="ja-JP" sz="2000" dirty="0" smtClean="0">
                <a:solidFill>
                  <a:schemeClr val="bg1"/>
                </a:solidFill>
              </a:rPr>
              <a:t> </a:t>
            </a:r>
            <a:endParaRPr lang="en-US" altLang="ja-JP" sz="2000" b="0" dirty="0">
              <a:solidFill>
                <a:schemeClr val="bg1"/>
              </a:solidFill>
            </a:endParaRPr>
          </a:p>
        </p:txBody>
      </p:sp>
    </p:spTree>
    <p:extLst>
      <p:ext uri="{BB962C8B-B14F-4D97-AF65-F5344CB8AC3E}">
        <p14:creationId xmlns:p14="http://schemas.microsoft.com/office/powerpoint/2010/main" val="259146695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solidFill>
                  <a:prstClr val="white"/>
                </a:solidFill>
              </a:rPr>
              <a:pPr/>
              <a:t>39</a:t>
            </a:fld>
            <a:endParaRPr lang="en-US" altLang="ja-JP">
              <a:solidFill>
                <a:prstClr val="white"/>
              </a:solidFill>
            </a:endParaRPr>
          </a:p>
        </p:txBody>
      </p:sp>
      <p:sp>
        <p:nvSpPr>
          <p:cNvPr id="4" name="タイトル 1"/>
          <p:cNvSpPr>
            <a:spLocks noGrp="1"/>
          </p:cNvSpPr>
          <p:nvPr>
            <p:ph type="title"/>
          </p:nvPr>
        </p:nvSpPr>
        <p:spPr/>
        <p:txBody>
          <a:bodyPr/>
          <a:lstStyle/>
          <a:p>
            <a:r>
              <a:rPr lang="en-US" altLang="ja-JP" dirty="0" smtClean="0"/>
              <a:t>Trial Runtime PM integration on Renesas SoC</a:t>
            </a:r>
            <a:endParaRPr kumimoji="1" lang="ja-JP" altLang="en-US" dirty="0"/>
          </a:p>
        </p:txBody>
      </p:sp>
      <p:pic>
        <p:nvPicPr>
          <p:cNvPr id="2" name="図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1608" y="946745"/>
            <a:ext cx="7162800" cy="5362575"/>
          </a:xfrm>
          <a:prstGeom prst="rect">
            <a:avLst/>
          </a:prstGeom>
        </p:spPr>
      </p:pic>
    </p:spTree>
    <p:extLst>
      <p:ext uri="{BB962C8B-B14F-4D97-AF65-F5344CB8AC3E}">
        <p14:creationId xmlns:p14="http://schemas.microsoft.com/office/powerpoint/2010/main" val="100461239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514988" y="3072397"/>
            <a:ext cx="8364537" cy="830997"/>
          </a:xfrm>
        </p:spPr>
        <p:txBody>
          <a:bodyPr/>
          <a:lstStyle/>
          <a:p>
            <a:r>
              <a:rPr lang="en-US" altLang="ja-JP" dirty="0" smtClean="0">
                <a:ea typeface="ＭＳ Ｐゴシック" pitchFamily="34" charset="-128"/>
              </a:rPr>
              <a:t>ARM Linux updates</a:t>
            </a:r>
            <a:br>
              <a:rPr lang="en-US" altLang="ja-JP" dirty="0" smtClean="0">
                <a:ea typeface="ＭＳ Ｐゴシック" pitchFamily="34" charset="-128"/>
              </a:rPr>
            </a:br>
            <a:endParaRPr lang="en-US" altLang="ja-JP" dirty="0" smtClean="0">
              <a:ea typeface="ＭＳ Ｐゴシック" pitchFamily="34" charset="-128"/>
            </a:endParaRPr>
          </a:p>
        </p:txBody>
      </p:sp>
      <p:sp>
        <p:nvSpPr>
          <p:cNvPr id="4" name="Slide Number Placeholder 3"/>
          <p:cNvSpPr>
            <a:spLocks noGrp="1"/>
          </p:cNvSpPr>
          <p:nvPr>
            <p:ph type="sldNum" sz="quarter" idx="10"/>
          </p:nvPr>
        </p:nvSpPr>
        <p:spPr/>
        <p:txBody>
          <a:bodyPr/>
          <a:lstStyle/>
          <a:p>
            <a:fld id="{CD9FB0A2-B99F-4707-B422-C89F8E911A65}" type="slidenum">
              <a:rPr lang="ja-JP" altLang="en-US"/>
              <a:pPr/>
              <a:t>40</a:t>
            </a:fld>
            <a:endParaRPr lang="en-US" altLang="ja-JP"/>
          </a:p>
        </p:txBody>
      </p:sp>
      <p:sp>
        <p:nvSpPr>
          <p:cNvPr id="5" name="テキスト ボックス 4"/>
          <p:cNvSpPr txBox="1"/>
          <p:nvPr/>
        </p:nvSpPr>
        <p:spPr>
          <a:xfrm>
            <a:off x="575226" y="4188878"/>
            <a:ext cx="8245246" cy="1374735"/>
          </a:xfrm>
          <a:prstGeom prst="rect">
            <a:avLst/>
          </a:prstGeom>
          <a:noFill/>
        </p:spPr>
        <p:txBody>
          <a:bodyPr wrap="square" rtlCol="0">
            <a:spAutoFit/>
          </a:bodyPr>
          <a:lstStyle/>
          <a:p>
            <a:pPr>
              <a:lnSpc>
                <a:spcPts val="2000"/>
              </a:lnSpc>
            </a:pPr>
            <a:r>
              <a:rPr kumimoji="1" lang="en-US" altLang="ja-JP" sz="2000" i="1" dirty="0" smtClean="0">
                <a:latin typeface="Calibri" pitchFamily="34" charset="0"/>
                <a:cs typeface="Calibri" pitchFamily="34" charset="0"/>
              </a:rPr>
              <a:t>Historically ARM corporation provides CPU core portion only and each SoC company designed own Interrupt Controller, Timer and DMA to make their products. Due to this reason Linux ARM code becomes pretty duplicated and confused status compared to other major CPU architecture. 2012 will be the first year to re-organizing ARM code in Linux kernel.</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ARM Linux kernel issues</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pPr/>
              <a:t>41</a:t>
            </a:fld>
            <a:endParaRPr lang="en-US" altLang="ja-JP"/>
          </a:p>
        </p:txBody>
      </p:sp>
      <p:sp>
        <p:nvSpPr>
          <p:cNvPr id="6" name="テキスト ボックス 5"/>
          <p:cNvSpPr txBox="1"/>
          <p:nvPr/>
        </p:nvSpPr>
        <p:spPr>
          <a:xfrm>
            <a:off x="539750" y="1196752"/>
            <a:ext cx="8352730" cy="5016758"/>
          </a:xfrm>
          <a:prstGeom prst="rect">
            <a:avLst/>
          </a:prstGeom>
          <a:noFill/>
        </p:spPr>
        <p:txBody>
          <a:bodyPr wrap="square" rtlCol="0">
            <a:spAutoFit/>
          </a:bodyPr>
          <a:lstStyle/>
          <a:p>
            <a:pPr marL="457200" indent="-457200">
              <a:buClr>
                <a:srgbClr val="002060"/>
              </a:buClr>
              <a:buFont typeface="Wingdings" pitchFamily="2" charset="2"/>
              <a:buChar char="n"/>
            </a:pPr>
            <a:r>
              <a:rPr kumimoji="1" lang="en-US" altLang="ja-JP" sz="3200" dirty="0" smtClean="0">
                <a:latin typeface="Calibri" pitchFamily="34" charset="0"/>
                <a:cs typeface="Calibri" pitchFamily="34" charset="0"/>
              </a:rPr>
              <a:t>Current confusion</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vendor private tree integration issue.</a:t>
            </a: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upstreaming path confusion issue.</a:t>
            </a:r>
          </a:p>
          <a:p>
            <a:pPr marL="914400" lvl="1" indent="-457200">
              <a:buClr>
                <a:srgbClr val="002060"/>
              </a:buClr>
              <a:buFont typeface="Wingdings"/>
              <a:buChar char="Ø"/>
            </a:pPr>
            <a:r>
              <a:rPr kumimoji="1" lang="en-US" altLang="ja-JP" sz="3200" dirty="0" smtClean="0">
                <a:latin typeface="Calibri" pitchFamily="34" charset="0"/>
                <a:cs typeface="Calibri" pitchFamily="34" charset="0"/>
              </a:rPr>
              <a:t>Linaro start fixing this with </a:t>
            </a:r>
            <a:r>
              <a:rPr kumimoji="1" lang="en-US" altLang="ja-JP" sz="3200" dirty="0" smtClean="0">
                <a:solidFill>
                  <a:srgbClr val="FF0000"/>
                </a:solidFill>
                <a:latin typeface="Calibri" pitchFamily="34" charset="0"/>
                <a:cs typeface="Calibri" pitchFamily="34" charset="0"/>
              </a:rPr>
              <a:t>ARM-SoC</a:t>
            </a:r>
            <a:r>
              <a:rPr kumimoji="1" lang="en-US" altLang="ja-JP" sz="3200" dirty="0" smtClean="0">
                <a:latin typeface="Calibri" pitchFamily="34" charset="0"/>
                <a:cs typeface="Calibri" pitchFamily="34" charset="0"/>
              </a:rPr>
              <a:t> tree</a:t>
            </a:r>
          </a:p>
          <a:p>
            <a:pPr marL="914400" lvl="1" indent="-457200">
              <a:buClr>
                <a:srgbClr val="002060"/>
              </a:buClr>
              <a:buFont typeface="Wingdings"/>
              <a:buChar char="Ø"/>
            </a:pPr>
            <a:endParaRPr kumimoji="1" lang="en-US" altLang="ja-JP" sz="3200" dirty="0">
              <a:latin typeface="Calibri" pitchFamily="34" charset="0"/>
              <a:cs typeface="Calibri" pitchFamily="34" charset="0"/>
            </a:endParaRP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No common platform like x86 PC</a:t>
            </a:r>
            <a:br>
              <a:rPr kumimoji="1" lang="en-US" altLang="ja-JP" sz="3200" dirty="0" smtClean="0">
                <a:latin typeface="Calibri" pitchFamily="34" charset="0"/>
                <a:cs typeface="Calibri" pitchFamily="34" charset="0"/>
              </a:rPr>
            </a:br>
            <a:r>
              <a:rPr kumimoji="1" lang="en-US" altLang="ja-JP" sz="3200" dirty="0" smtClean="0">
                <a:latin typeface="Calibri" pitchFamily="34" charset="0"/>
                <a:cs typeface="Calibri" pitchFamily="34" charset="0"/>
              </a:rPr>
              <a:t>( No single binary kernel image for ARM )</a:t>
            </a:r>
          </a:p>
          <a:p>
            <a:pPr marL="914400" lvl="1" indent="-457200">
              <a:buClr>
                <a:srgbClr val="002060"/>
              </a:buClr>
              <a:buFont typeface="Wingdings"/>
              <a:buChar char="Ø"/>
            </a:pPr>
            <a:r>
              <a:rPr kumimoji="1" lang="en-US" altLang="ja-JP" sz="3200" dirty="0" smtClean="0">
                <a:solidFill>
                  <a:srgbClr val="FF0000"/>
                </a:solidFill>
                <a:latin typeface="Calibri" pitchFamily="34" charset="0"/>
                <a:cs typeface="Calibri" pitchFamily="34" charset="0"/>
              </a:rPr>
              <a:t>DT (Device Tree) </a:t>
            </a:r>
            <a:r>
              <a:rPr kumimoji="1" lang="en-US" altLang="ja-JP" sz="3200" dirty="0" smtClean="0">
                <a:latin typeface="Calibri" pitchFamily="34" charset="0"/>
                <a:cs typeface="Calibri" pitchFamily="34" charset="0"/>
              </a:rPr>
              <a:t>would be the solution.</a:t>
            </a:r>
            <a:endParaRPr kumimoji="1" lang="en-US" altLang="ja-JP" sz="3200" dirty="0">
              <a:latin typeface="Calibri" pitchFamily="34" charset="0"/>
              <a:cs typeface="Calibri" pitchFamily="34" charset="0"/>
            </a:endParaRPr>
          </a:p>
          <a:p>
            <a:pPr lvl="1">
              <a:buClr>
                <a:srgbClr val="002060"/>
              </a:buClr>
            </a:pPr>
            <a:endParaRPr kumimoji="1" lang="en-US" altLang="ja-JP" sz="3200" dirty="0" smtClean="0">
              <a:latin typeface="Calibri" pitchFamily="34" charset="0"/>
              <a:cs typeface="Calibri" pitchFamily="34" charset="0"/>
            </a:endParaRPr>
          </a:p>
          <a:p>
            <a:pPr marL="914400" lvl="1" indent="-457200">
              <a:buClr>
                <a:srgbClr val="002060"/>
              </a:buClr>
              <a:buFont typeface="Wingdings" pitchFamily="2" charset="2"/>
              <a:buChar char="n"/>
            </a:pPr>
            <a:r>
              <a:rPr kumimoji="1" lang="en-US" altLang="ja-JP" sz="3200" dirty="0" smtClean="0">
                <a:latin typeface="Calibri" pitchFamily="34" charset="0"/>
                <a:cs typeface="Calibri" pitchFamily="34" charset="0"/>
              </a:rPr>
              <a:t>New core (</a:t>
            </a:r>
            <a:r>
              <a:rPr kumimoji="1" lang="en-US" altLang="ja-JP" sz="3200" dirty="0" smtClean="0">
                <a:solidFill>
                  <a:srgbClr val="FF0000"/>
                </a:solidFill>
                <a:latin typeface="Calibri" pitchFamily="34" charset="0"/>
                <a:cs typeface="Calibri" pitchFamily="34" charset="0"/>
              </a:rPr>
              <a:t>CA15, </a:t>
            </a:r>
            <a:r>
              <a:rPr kumimoji="1" lang="en-US" altLang="ja-JP" sz="3200" dirty="0" err="1" smtClean="0">
                <a:solidFill>
                  <a:srgbClr val="FF0000"/>
                </a:solidFill>
                <a:latin typeface="Calibri" pitchFamily="34" charset="0"/>
                <a:cs typeface="Calibri" pitchFamily="34" charset="0"/>
              </a:rPr>
              <a:t>bigLITTLE</a:t>
            </a:r>
            <a:r>
              <a:rPr kumimoji="1" lang="en-US" altLang="ja-JP" sz="3200" dirty="0" smtClean="0">
                <a:solidFill>
                  <a:srgbClr val="FF0000"/>
                </a:solidFill>
                <a:latin typeface="Calibri" pitchFamily="34" charset="0"/>
                <a:cs typeface="Calibri" pitchFamily="34" charset="0"/>
              </a:rPr>
              <a:t> </a:t>
            </a:r>
            <a:r>
              <a:rPr kumimoji="1" lang="en-US" altLang="ja-JP" sz="3200" dirty="0" smtClean="0">
                <a:latin typeface="Calibri" pitchFamily="34" charset="0"/>
                <a:cs typeface="Calibri" pitchFamily="34" charset="0"/>
              </a:rPr>
              <a:t>etc.) support </a:t>
            </a:r>
            <a:endParaRPr kumimoji="1" lang="ja-JP" altLang="en-US" sz="3200" dirty="0">
              <a:latin typeface="Calibri" pitchFamily="34" charset="0"/>
              <a:cs typeface="Calibri" pitchFamily="34" charset="0"/>
            </a:endParaRPr>
          </a:p>
        </p:txBody>
      </p:sp>
    </p:spTree>
    <p:extLst>
      <p:ext uri="{BB962C8B-B14F-4D97-AF65-F5344CB8AC3E}">
        <p14:creationId xmlns:p14="http://schemas.microsoft.com/office/powerpoint/2010/main" val="12223705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1</a:t>
            </a:r>
            <a:r>
              <a:rPr kumimoji="1" lang="en-US" altLang="ja-JP" baseline="30000" dirty="0" smtClean="0"/>
              <a:t>st</a:t>
            </a:r>
            <a:r>
              <a:rPr kumimoji="1" lang="en-US" altLang="ja-JP" dirty="0" smtClean="0"/>
              <a:t> ARM maintainer workshop @kernel summit</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solidFill>
                  <a:prstClr val="white"/>
                </a:solidFill>
              </a:rPr>
              <a:pPr/>
              <a:t>42</a:t>
            </a:fld>
            <a:endParaRPr lang="en-US" altLang="ja-JP">
              <a:solidFill>
                <a:prstClr val="white"/>
              </a:solidFill>
            </a:endParaRPr>
          </a:p>
        </p:txBody>
      </p:sp>
      <p:sp>
        <p:nvSpPr>
          <p:cNvPr id="7" name="テキスト ボックス 6"/>
          <p:cNvSpPr txBox="1"/>
          <p:nvPr/>
        </p:nvSpPr>
        <p:spPr>
          <a:xfrm>
            <a:off x="467544" y="5610726"/>
            <a:ext cx="8281094" cy="338554"/>
          </a:xfrm>
          <a:prstGeom prst="rect">
            <a:avLst/>
          </a:prstGeom>
          <a:noFill/>
        </p:spPr>
        <p:txBody>
          <a:bodyPr wrap="square" rtlCol="0">
            <a:spAutoFit/>
          </a:bodyPr>
          <a:lstStyle/>
          <a:p>
            <a:pPr algn="r"/>
            <a:r>
              <a:rPr lang="en-US" altLang="ja-JP" sz="1600" dirty="0" smtClean="0"/>
              <a:t> </a:t>
            </a:r>
            <a:r>
              <a:rPr lang="en-US" altLang="ja-JP" sz="1600" dirty="0"/>
              <a:t>http://elinux.org/Events/Kernel_Summit_2011_ARM_Subarch_Maintainership_Workshop</a:t>
            </a:r>
            <a:endParaRPr kumimoji="1" lang="ja-JP" altLang="en-US" sz="1600" dirty="0">
              <a:latin typeface="Calibri" pitchFamily="34" charset="0"/>
              <a:cs typeface="Calibri" pitchFamily="34" charset="0"/>
            </a:endParaRPr>
          </a:p>
        </p:txBody>
      </p:sp>
      <p:sp>
        <p:nvSpPr>
          <p:cNvPr id="8" name="AutoShape 9"/>
          <p:cNvSpPr>
            <a:spLocks noChangeArrowheads="1"/>
          </p:cNvSpPr>
          <p:nvPr/>
        </p:nvSpPr>
        <p:spPr bwMode="auto">
          <a:xfrm>
            <a:off x="323528" y="5974482"/>
            <a:ext cx="8497316" cy="387796"/>
          </a:xfrm>
          <a:prstGeom prst="roundRect">
            <a:avLst>
              <a:gd name="adj" fmla="val 16667"/>
            </a:avLst>
          </a:prstGeom>
          <a:solidFill>
            <a:srgbClr val="0070C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eaLnBrk="0" hangingPunct="0">
              <a:defRPr/>
            </a:pPr>
            <a:r>
              <a:rPr lang="en-US" altLang="ja-JP" sz="2000" b="0" dirty="0" smtClean="0">
                <a:solidFill>
                  <a:schemeClr val="bg1"/>
                </a:solidFill>
              </a:rPr>
              <a:t> Renesas is </a:t>
            </a:r>
            <a:r>
              <a:rPr lang="en-US" altLang="ja-JP" sz="2000" dirty="0" smtClean="0">
                <a:solidFill>
                  <a:schemeClr val="bg1"/>
                </a:solidFill>
              </a:rPr>
              <a:t>a part of future ARM kernel consolidation discussion</a:t>
            </a:r>
            <a:endParaRPr lang="en-US" altLang="ja-JP" sz="2000" b="0" dirty="0">
              <a:solidFill>
                <a:schemeClr val="bg1"/>
              </a:solidFill>
            </a:endParaRPr>
          </a:p>
        </p:txBody>
      </p:sp>
      <p:pic>
        <p:nvPicPr>
          <p:cNvPr id="3" name="図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4707" y="980728"/>
            <a:ext cx="7705725" cy="2266950"/>
          </a:xfrm>
          <a:prstGeom prst="rect">
            <a:avLst/>
          </a:prstGeom>
          <a:ln>
            <a:noFill/>
          </a:ln>
          <a:effectLst>
            <a:outerShdw blurRad="292100" dist="139700" dir="2700000" algn="tl" rotWithShape="0">
              <a:srgbClr val="333333">
                <a:alpha val="65000"/>
              </a:srgbClr>
            </a:outerShdw>
          </a:effectLst>
        </p:spPr>
      </p:pic>
      <p:pic>
        <p:nvPicPr>
          <p:cNvPr id="9" name="図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624" y="3429000"/>
            <a:ext cx="7047636" cy="2078502"/>
          </a:xfrm>
          <a:prstGeom prst="rect">
            <a:avLst/>
          </a:prstGeom>
        </p:spPr>
      </p:pic>
    </p:spTree>
    <p:extLst>
      <p:ext uri="{BB962C8B-B14F-4D97-AF65-F5344CB8AC3E}">
        <p14:creationId xmlns:p14="http://schemas.microsoft.com/office/powerpoint/2010/main" val="251019713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Working with Linaro</a:t>
            </a:r>
            <a:endParaRPr kumimoji="1" lang="ja-JP" altLang="en-US" dirty="0"/>
          </a:p>
        </p:txBody>
      </p:sp>
      <p:sp>
        <p:nvSpPr>
          <p:cNvPr id="3" name="スライド番号プレースホルダー 2"/>
          <p:cNvSpPr>
            <a:spLocks noGrp="1"/>
          </p:cNvSpPr>
          <p:nvPr>
            <p:ph type="sldNum" sz="quarter" idx="10"/>
          </p:nvPr>
        </p:nvSpPr>
        <p:spPr/>
        <p:txBody>
          <a:bodyPr/>
          <a:lstStyle/>
          <a:p>
            <a:fld id="{44022012-7A1D-4094-8615-EA33D4F770C3}" type="slidenum">
              <a:rPr lang="ja-JP" altLang="en-US" smtClean="0"/>
              <a:pPr/>
              <a:t>43</a:t>
            </a:fld>
            <a:endParaRPr lang="en-US" altLang="ja-JP"/>
          </a:p>
        </p:txBody>
      </p:sp>
      <p:sp>
        <p:nvSpPr>
          <p:cNvPr id="4" name="テキスト ボックス 3"/>
          <p:cNvSpPr txBox="1"/>
          <p:nvPr/>
        </p:nvSpPr>
        <p:spPr>
          <a:xfrm>
            <a:off x="313648" y="1196752"/>
            <a:ext cx="8748464" cy="4234493"/>
          </a:xfrm>
          <a:prstGeom prst="rect">
            <a:avLst/>
          </a:prstGeom>
          <a:noFill/>
        </p:spPr>
        <p:txBody>
          <a:bodyPr wrap="square" rtlCol="0">
            <a:spAutoFit/>
          </a:bodyPr>
          <a:lstStyle/>
          <a:p>
            <a:pPr>
              <a:lnSpc>
                <a:spcPts val="2600"/>
              </a:lnSpc>
              <a:buClr>
                <a:srgbClr val="002060"/>
              </a:buClr>
            </a:pPr>
            <a:r>
              <a:rPr kumimoji="1" lang="en-US" altLang="ja-JP" sz="2800" dirty="0" smtClean="0">
                <a:latin typeface="Calibri" pitchFamily="34" charset="0"/>
                <a:cs typeface="Calibri" pitchFamily="34" charset="0"/>
              </a:rPr>
              <a:t>Linaro is a membership organization to develop common ARM Linux kernel code as a open project. Renesas is not</a:t>
            </a:r>
            <a:br>
              <a:rPr kumimoji="1" lang="en-US" altLang="ja-JP" sz="2800" dirty="0" smtClean="0">
                <a:latin typeface="Calibri" pitchFamily="34" charset="0"/>
                <a:cs typeface="Calibri" pitchFamily="34" charset="0"/>
              </a:rPr>
            </a:br>
            <a:r>
              <a:rPr kumimoji="1" lang="en-US" altLang="ja-JP" sz="2800" dirty="0" smtClean="0">
                <a:latin typeface="Calibri" pitchFamily="34" charset="0"/>
                <a:cs typeface="Calibri" pitchFamily="34" charset="0"/>
              </a:rPr>
              <a:t>a member of Linaro so far, but we can work with Linaro project from the upstream community support connection.</a:t>
            </a:r>
          </a:p>
          <a:p>
            <a:pPr marL="457200" indent="-457200">
              <a:lnSpc>
                <a:spcPts val="2700"/>
              </a:lnSpc>
              <a:buClr>
                <a:srgbClr val="002060"/>
              </a:buClr>
              <a:buFont typeface="Wingdings" pitchFamily="2" charset="2"/>
              <a:buChar char="n"/>
            </a:pPr>
            <a:endParaRPr kumimoji="1" lang="en-US" altLang="ja-JP" sz="3200" dirty="0" smtClean="0">
              <a:latin typeface="Calibri" pitchFamily="34" charset="0"/>
              <a:cs typeface="Calibri" pitchFamily="34" charset="0"/>
            </a:endParaRPr>
          </a:p>
          <a:p>
            <a:pPr marL="457200" indent="-457200">
              <a:buClr>
                <a:srgbClr val="002060"/>
              </a:buClr>
              <a:buFont typeface="Wingdings" pitchFamily="2" charset="2"/>
              <a:buChar char="n"/>
            </a:pPr>
            <a:r>
              <a:rPr kumimoji="1" lang="en-US" altLang="ja-JP" sz="3200" dirty="0" smtClean="0">
                <a:latin typeface="Calibri" pitchFamily="34" charset="0"/>
                <a:cs typeface="Calibri" pitchFamily="34" charset="0"/>
              </a:rPr>
              <a:t>We plan to adopt Linaro toolchain for CA15,..</a:t>
            </a:r>
          </a:p>
          <a:p>
            <a:pPr marL="457200" indent="-457200">
              <a:buClr>
                <a:srgbClr val="002060"/>
              </a:buClr>
              <a:buFont typeface="Wingdings" pitchFamily="2" charset="2"/>
              <a:buChar char="n"/>
            </a:pPr>
            <a:r>
              <a:rPr kumimoji="1" lang="en-US" altLang="ja-JP" sz="3200" dirty="0" smtClean="0">
                <a:latin typeface="Calibri" pitchFamily="34" charset="0"/>
                <a:cs typeface="Calibri" pitchFamily="34" charset="0"/>
              </a:rPr>
              <a:t>Linaro will follow LTSI project.</a:t>
            </a:r>
          </a:p>
          <a:p>
            <a:pPr marL="457200" indent="-457200">
              <a:buClr>
                <a:srgbClr val="002060"/>
              </a:buClr>
              <a:buFont typeface="Wingdings" pitchFamily="2" charset="2"/>
              <a:buChar char="n"/>
            </a:pPr>
            <a:r>
              <a:rPr kumimoji="1" lang="en-US" altLang="ja-JP" sz="3200" dirty="0" err="1" smtClean="0">
                <a:latin typeface="Calibri" pitchFamily="34" charset="0"/>
                <a:cs typeface="Calibri" pitchFamily="34" charset="0"/>
              </a:rPr>
              <a:t>LinaroConnect</a:t>
            </a:r>
            <a:r>
              <a:rPr kumimoji="1" lang="en-US" altLang="ja-JP" sz="3200" dirty="0" smtClean="0">
                <a:latin typeface="Calibri" pitchFamily="34" charset="0"/>
                <a:cs typeface="Calibri" pitchFamily="34" charset="0"/>
              </a:rPr>
              <a:t> 12Q1 and Embedded Linux Conference [ELC2012] is co-located in February 2012 @Redwood city CA. USA.</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32656"/>
            <a:ext cx="139065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041831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タイトル 4"/>
          <p:cNvSpPr>
            <a:spLocks noGrp="1"/>
          </p:cNvSpPr>
          <p:nvPr>
            <p:ph type="title"/>
          </p:nvPr>
        </p:nvSpPr>
        <p:spPr/>
        <p:txBody>
          <a:bodyPr/>
          <a:lstStyle/>
          <a:p>
            <a:r>
              <a:rPr kumimoji="1" lang="en-US" altLang="ja-JP" dirty="0" smtClean="0"/>
              <a:t>Conclusion</a:t>
            </a:r>
            <a:endParaRPr kumimoji="1" lang="ja-JP" altLang="en-US" dirty="0"/>
          </a:p>
        </p:txBody>
      </p:sp>
      <p:sp>
        <p:nvSpPr>
          <p:cNvPr id="4" name="スライド番号プレースホルダ 3"/>
          <p:cNvSpPr>
            <a:spLocks noGrp="1"/>
          </p:cNvSpPr>
          <p:nvPr>
            <p:ph type="sldNum" sz="quarter" idx="10"/>
          </p:nvPr>
        </p:nvSpPr>
        <p:spPr/>
        <p:txBody>
          <a:bodyPr/>
          <a:lstStyle/>
          <a:p>
            <a:fld id="{A33DD500-4F47-4C02-8B65-842F85CA2EAB}" type="slidenum">
              <a:rPr lang="ja-JP" altLang="en-US" smtClean="0">
                <a:solidFill>
                  <a:prstClr val="white"/>
                </a:solidFill>
              </a:rPr>
              <a:pPr/>
              <a:t>44</a:t>
            </a:fld>
            <a:endParaRPr lang="en-US" altLang="ja-JP">
              <a:solidFill>
                <a:prstClr val="white"/>
              </a:solidFill>
            </a:endParaRPr>
          </a:p>
        </p:txBody>
      </p:sp>
      <p:sp>
        <p:nvSpPr>
          <p:cNvPr id="6" name="テキスト ボックス 5"/>
          <p:cNvSpPr txBox="1"/>
          <p:nvPr/>
        </p:nvSpPr>
        <p:spPr>
          <a:xfrm>
            <a:off x="48025" y="1087568"/>
            <a:ext cx="9082327" cy="5260414"/>
          </a:xfrm>
          <a:prstGeom prst="rect">
            <a:avLst/>
          </a:prstGeom>
          <a:noFill/>
        </p:spPr>
        <p:txBody>
          <a:bodyPr wrap="square" rtlCol="0">
            <a:spAutoFit/>
          </a:bodyPr>
          <a:lstStyle/>
          <a:p>
            <a:pPr marL="457200" indent="-457200">
              <a:lnSpc>
                <a:spcPts val="3100"/>
              </a:lnSpc>
              <a:buClr>
                <a:srgbClr val="002060"/>
              </a:buClr>
              <a:buFont typeface="Wingdings" pitchFamily="2" charset="2"/>
              <a:buChar char="n"/>
            </a:pPr>
            <a:r>
              <a:rPr kumimoji="1" lang="en-US" altLang="ja-JP" sz="3200" dirty="0" smtClean="0">
                <a:solidFill>
                  <a:prstClr val="black"/>
                </a:solidFill>
                <a:latin typeface="Calibri" pitchFamily="34" charset="0"/>
                <a:cs typeface="Calibri" pitchFamily="34" charset="0"/>
              </a:rPr>
              <a:t>Renesas had been contributing a lot for Linux</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and opensource development. Therefore we</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understand how to collaborate with community. </a:t>
            </a:r>
          </a:p>
          <a:p>
            <a:pPr marL="457200" indent="-457200">
              <a:lnSpc>
                <a:spcPts val="3100"/>
              </a:lnSpc>
              <a:buClr>
                <a:srgbClr val="002060"/>
              </a:buClr>
              <a:buFont typeface="Wingdings" pitchFamily="2" charset="2"/>
              <a:buChar char="n"/>
            </a:pPr>
            <a:endParaRPr kumimoji="1" lang="en-US" altLang="ja-JP" sz="2800" dirty="0" smtClean="0">
              <a:solidFill>
                <a:prstClr val="black"/>
              </a:solidFill>
              <a:latin typeface="Calibri" pitchFamily="34" charset="0"/>
              <a:cs typeface="Calibri" pitchFamily="34" charset="0"/>
            </a:endParaRPr>
          </a:p>
          <a:p>
            <a:pPr marL="457200" indent="-457200">
              <a:lnSpc>
                <a:spcPts val="3100"/>
              </a:lnSpc>
              <a:buClr>
                <a:srgbClr val="002060"/>
              </a:buClr>
              <a:buFont typeface="Wingdings" pitchFamily="2" charset="2"/>
              <a:buChar char="n"/>
            </a:pPr>
            <a:r>
              <a:rPr kumimoji="1" lang="en-US" altLang="ja-JP" sz="3200" dirty="0" smtClean="0">
                <a:solidFill>
                  <a:prstClr val="black"/>
                </a:solidFill>
                <a:latin typeface="Calibri" pitchFamily="34" charset="0"/>
                <a:cs typeface="Calibri" pitchFamily="34" charset="0"/>
              </a:rPr>
              <a:t>We are in the circle of latest advanced software</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discussion like advanced PM integration or ARM</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kernel renovation.  So we can add most advanced</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software technology into our BSP delivery.</a:t>
            </a:r>
          </a:p>
          <a:p>
            <a:pPr>
              <a:lnSpc>
                <a:spcPts val="3100"/>
              </a:lnSpc>
              <a:buClr>
                <a:srgbClr val="002060"/>
              </a:buClr>
            </a:pPr>
            <a:endParaRPr kumimoji="1" lang="en-US" altLang="ja-JP" sz="2800" dirty="0" smtClean="0">
              <a:solidFill>
                <a:prstClr val="black"/>
              </a:solidFill>
              <a:latin typeface="Calibri" pitchFamily="34" charset="0"/>
              <a:cs typeface="Calibri" pitchFamily="34" charset="0"/>
            </a:endParaRPr>
          </a:p>
          <a:p>
            <a:pPr marL="457200" indent="-457200">
              <a:lnSpc>
                <a:spcPts val="3100"/>
              </a:lnSpc>
              <a:buClr>
                <a:srgbClr val="002060"/>
              </a:buClr>
              <a:buFont typeface="Wingdings" pitchFamily="2" charset="2"/>
              <a:buChar char="n"/>
            </a:pPr>
            <a:r>
              <a:rPr kumimoji="1" lang="en-US" altLang="ja-JP" sz="3200" dirty="0" smtClean="0">
                <a:solidFill>
                  <a:prstClr val="black"/>
                </a:solidFill>
                <a:latin typeface="Calibri" pitchFamily="34" charset="0"/>
                <a:cs typeface="Calibri" pitchFamily="34" charset="0"/>
              </a:rPr>
              <a:t>Linux and Android software platform is huge resources that requires broad range of support. </a:t>
            </a:r>
            <a:br>
              <a:rPr kumimoji="1" lang="en-US" altLang="ja-JP" sz="3200" dirty="0" smtClean="0">
                <a:solidFill>
                  <a:prstClr val="black"/>
                </a:solidFill>
                <a:latin typeface="Calibri" pitchFamily="34" charset="0"/>
                <a:cs typeface="Calibri" pitchFamily="34" charset="0"/>
              </a:rPr>
            </a:br>
            <a:r>
              <a:rPr kumimoji="1" lang="en-US" altLang="ja-JP" sz="3200" dirty="0" smtClean="0">
                <a:solidFill>
                  <a:prstClr val="black"/>
                </a:solidFill>
                <a:latin typeface="Calibri" pitchFamily="34" charset="0"/>
                <a:cs typeface="Calibri" pitchFamily="34" charset="0"/>
              </a:rPr>
              <a:t>We are flexible to collaborate with any distributor which handset vendor prefers to achieve that. </a:t>
            </a:r>
          </a:p>
        </p:txBody>
      </p:sp>
    </p:spTree>
    <p:extLst>
      <p:ext uri="{BB962C8B-B14F-4D97-AF65-F5344CB8AC3E}">
        <p14:creationId xmlns:p14="http://schemas.microsoft.com/office/powerpoint/2010/main" val="483824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RM ppt Template Internal-2">
  <a:themeElements>
    <a:clrScheme name="エコロジー">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D70000"/>
        </a:accent1>
        <a:accent2>
          <a:srgbClr val="EB7C00"/>
        </a:accent2>
        <a:accent3>
          <a:srgbClr val="FFFFFF"/>
        </a:accent3>
        <a:accent4>
          <a:srgbClr val="000000"/>
        </a:accent4>
        <a:accent5>
          <a:srgbClr val="E8AAAA"/>
        </a:accent5>
        <a:accent6>
          <a:srgbClr val="D57000"/>
        </a:accent6>
        <a:hlink>
          <a:srgbClr val="669933"/>
        </a:hlink>
        <a:folHlink>
          <a:srgbClr val="4650A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efault Design">
  <a:themeElements>
    <a:clrScheme name="1_Default Design 13">
      <a:dk1>
        <a:srgbClr val="000000"/>
      </a:dk1>
      <a:lt1>
        <a:srgbClr val="FFFFFF"/>
      </a:lt1>
      <a:dk2>
        <a:srgbClr val="000000"/>
      </a:dk2>
      <a:lt2>
        <a:srgbClr val="808080"/>
      </a:lt2>
      <a:accent1>
        <a:srgbClr val="FF6600"/>
      </a:accent1>
      <a:accent2>
        <a:srgbClr val="009900"/>
      </a:accent2>
      <a:accent3>
        <a:srgbClr val="FFFFFF"/>
      </a:accent3>
      <a:accent4>
        <a:srgbClr val="000000"/>
      </a:accent4>
      <a:accent5>
        <a:srgbClr val="FFB8AA"/>
      </a:accent5>
      <a:accent6>
        <a:srgbClr val="008A00"/>
      </a:accent6>
      <a:hlink>
        <a:srgbClr val="0033CC"/>
      </a:hlink>
      <a:folHlink>
        <a:srgbClr val="CC0066"/>
      </a:folHlink>
    </a:clrScheme>
    <a:fontScheme name="1_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efault Design 13">
        <a:dk1>
          <a:srgbClr val="000000"/>
        </a:dk1>
        <a:lt1>
          <a:srgbClr val="FFFFFF"/>
        </a:lt1>
        <a:dk2>
          <a:srgbClr val="000000"/>
        </a:dk2>
        <a:lt2>
          <a:srgbClr val="808080"/>
        </a:lt2>
        <a:accent1>
          <a:srgbClr val="FF6600"/>
        </a:accent1>
        <a:accent2>
          <a:srgbClr val="009900"/>
        </a:accent2>
        <a:accent3>
          <a:srgbClr val="FFFFFF"/>
        </a:accent3>
        <a:accent4>
          <a:srgbClr val="000000"/>
        </a:accent4>
        <a:accent5>
          <a:srgbClr val="FFB8AA"/>
        </a:accent5>
        <a:accent6>
          <a:srgbClr val="008A00"/>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1_Default Design 14">
        <a:dk1>
          <a:srgbClr val="000000"/>
        </a:dk1>
        <a:lt1>
          <a:srgbClr val="FFFFFF"/>
        </a:lt1>
        <a:dk2>
          <a:srgbClr val="000000"/>
        </a:dk2>
        <a:lt2>
          <a:srgbClr val="808080"/>
        </a:lt2>
        <a:accent1>
          <a:srgbClr val="D70000"/>
        </a:accent1>
        <a:accent2>
          <a:srgbClr val="EB7C00"/>
        </a:accent2>
        <a:accent3>
          <a:srgbClr val="FFFFFF"/>
        </a:accent3>
        <a:accent4>
          <a:srgbClr val="000000"/>
        </a:accent4>
        <a:accent5>
          <a:srgbClr val="E8AAAA"/>
        </a:accent5>
        <a:accent6>
          <a:srgbClr val="D57000"/>
        </a:accent6>
        <a:hlink>
          <a:srgbClr val="669933"/>
        </a:hlink>
        <a:folHlink>
          <a:srgbClr val="4650A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Custom Design">
  <a:themeElements>
    <a:clrScheme name="Custom Design 13">
      <a:dk1>
        <a:srgbClr val="000000"/>
      </a:dk1>
      <a:lt1>
        <a:srgbClr val="FFFFFF"/>
      </a:lt1>
      <a:dk2>
        <a:srgbClr val="000000"/>
      </a:dk2>
      <a:lt2>
        <a:srgbClr val="808080"/>
      </a:lt2>
      <a:accent1>
        <a:srgbClr val="FF6600"/>
      </a:accent1>
      <a:accent2>
        <a:srgbClr val="009900"/>
      </a:accent2>
      <a:accent3>
        <a:srgbClr val="FFFFFF"/>
      </a:accent3>
      <a:accent4>
        <a:srgbClr val="000000"/>
      </a:accent4>
      <a:accent5>
        <a:srgbClr val="FFB8AA"/>
      </a:accent5>
      <a:accent6>
        <a:srgbClr val="008A00"/>
      </a:accent6>
      <a:hlink>
        <a:srgbClr val="0033CC"/>
      </a:hlink>
      <a:folHlink>
        <a:srgbClr val="CC0066"/>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ustom Design 13">
        <a:dk1>
          <a:srgbClr val="000000"/>
        </a:dk1>
        <a:lt1>
          <a:srgbClr val="FFFFFF"/>
        </a:lt1>
        <a:dk2>
          <a:srgbClr val="000000"/>
        </a:dk2>
        <a:lt2>
          <a:srgbClr val="808080"/>
        </a:lt2>
        <a:accent1>
          <a:srgbClr val="FF6600"/>
        </a:accent1>
        <a:accent2>
          <a:srgbClr val="009900"/>
        </a:accent2>
        <a:accent3>
          <a:srgbClr val="FFFFFF"/>
        </a:accent3>
        <a:accent4>
          <a:srgbClr val="000000"/>
        </a:accent4>
        <a:accent5>
          <a:srgbClr val="FFB8AA"/>
        </a:accent5>
        <a:accent6>
          <a:srgbClr val="008A00"/>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Custom Design 14">
        <a:dk1>
          <a:srgbClr val="000000"/>
        </a:dk1>
        <a:lt1>
          <a:srgbClr val="FFFFFF"/>
        </a:lt1>
        <a:dk2>
          <a:srgbClr val="000000"/>
        </a:dk2>
        <a:lt2>
          <a:srgbClr val="808080"/>
        </a:lt2>
        <a:accent1>
          <a:srgbClr val="D70000"/>
        </a:accent1>
        <a:accent2>
          <a:srgbClr val="EB7C00"/>
        </a:accent2>
        <a:accent3>
          <a:srgbClr val="FFFFFF"/>
        </a:accent3>
        <a:accent4>
          <a:srgbClr val="000000"/>
        </a:accent4>
        <a:accent5>
          <a:srgbClr val="E8AAAA"/>
        </a:accent5>
        <a:accent6>
          <a:srgbClr val="D57000"/>
        </a:accent6>
        <a:hlink>
          <a:srgbClr val="669933"/>
        </a:hlink>
        <a:folHlink>
          <a:srgbClr val="4650A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RM ppt Template Internal-2">
  <a:themeElements>
    <a:clrScheme name="エコロジー">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808080"/>
        </a:lt2>
        <a:accent1>
          <a:srgbClr val="D70000"/>
        </a:accent1>
        <a:accent2>
          <a:srgbClr val="EB7C00"/>
        </a:accent2>
        <a:accent3>
          <a:srgbClr val="FFFFFF"/>
        </a:accent3>
        <a:accent4>
          <a:srgbClr val="000000"/>
        </a:accent4>
        <a:accent5>
          <a:srgbClr val="E8AAAA"/>
        </a:accent5>
        <a:accent6>
          <a:srgbClr val="D57000"/>
        </a:accent6>
        <a:hlink>
          <a:srgbClr val="669933"/>
        </a:hlink>
        <a:folHlink>
          <a:srgbClr val="4650A0"/>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Renesas_template">
  <a:themeElements>
    <a:clrScheme name="1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fontScheme name="1_標準デザイン">
      <a:majorFont>
        <a:latin typeface="Verdana"/>
        <a:ea typeface="HGP創英角ｺﾞｼｯｸUB"/>
        <a:cs typeface=""/>
      </a:majorFont>
      <a:minorFont>
        <a:latin typeface="Verdana"/>
        <a:ea typeface="HGP創英角ｺﾞｼｯｸUB"/>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標準デザイン 13">
        <a:dk1>
          <a:srgbClr val="000000"/>
        </a:dk1>
        <a:lt1>
          <a:srgbClr val="FFFFFF"/>
        </a:lt1>
        <a:dk2>
          <a:srgbClr val="000000"/>
        </a:dk2>
        <a:lt2>
          <a:srgbClr val="808080"/>
        </a:lt2>
        <a:accent1>
          <a:srgbClr val="FF6600"/>
        </a:accent1>
        <a:accent2>
          <a:srgbClr val="009900"/>
        </a:accent2>
        <a:accent3>
          <a:srgbClr val="FFFFFF"/>
        </a:accent3>
        <a:accent4>
          <a:srgbClr val="000000"/>
        </a:accent4>
        <a:accent5>
          <a:srgbClr val="FFB8AA"/>
        </a:accent5>
        <a:accent6>
          <a:srgbClr val="008A00"/>
        </a:accent6>
        <a:hlink>
          <a:srgbClr val="0033CC"/>
        </a:hlink>
        <a:folHlink>
          <a:srgbClr val="CC0066"/>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RM ppt Template Internal-2</Template>
  <TotalTime>7637</TotalTime>
  <Words>1486</Words>
  <Application>Microsoft Office PowerPoint</Application>
  <PresentationFormat>画面に合わせる (4:3)</PresentationFormat>
  <Paragraphs>512</Paragraphs>
  <Slides>44</Slides>
  <Notes>1</Notes>
  <HiddenSlides>0</HiddenSlides>
  <MMClips>0</MMClips>
  <ScaleCrop>false</ScaleCrop>
  <HeadingPairs>
    <vt:vector size="4" baseType="variant">
      <vt:variant>
        <vt:lpstr>テーマ</vt:lpstr>
      </vt:variant>
      <vt:variant>
        <vt:i4>5</vt:i4>
      </vt:variant>
      <vt:variant>
        <vt:lpstr>スライド タイトル</vt:lpstr>
      </vt:variant>
      <vt:variant>
        <vt:i4>44</vt:i4>
      </vt:variant>
    </vt:vector>
  </HeadingPairs>
  <TitlesOfParts>
    <vt:vector size="49" baseType="lpstr">
      <vt:lpstr>RM ppt Template Internal-2</vt:lpstr>
      <vt:lpstr>1_Default Design</vt:lpstr>
      <vt:lpstr>Custom Design</vt:lpstr>
      <vt:lpstr>1_RM ppt Template Internal-2</vt:lpstr>
      <vt:lpstr>1_Renesas_template</vt:lpstr>
      <vt:lpstr>Upstream Linux Development</vt:lpstr>
      <vt:lpstr>Outline</vt:lpstr>
      <vt:lpstr>[ prologue ]  Statistics of Linux development  </vt:lpstr>
      <vt:lpstr>Linux is good, but so different from RTOS </vt:lpstr>
      <vt:lpstr>We celebrated 20th year anniversary in 2011</vt:lpstr>
      <vt:lpstr>Kernel code line number trends [long term]</vt:lpstr>
      <vt:lpstr>Kernel code line number trends [recent]</vt:lpstr>
      <vt:lpstr>Kernel developer (patch submitter) trends</vt:lpstr>
      <vt:lpstr>Kernel release interval record histroy</vt:lpstr>
      <vt:lpstr>“www.kernel.org” is Linux master repository </vt:lpstr>
      <vt:lpstr>PowerPoint プレゼンテーション</vt:lpstr>
      <vt:lpstr>PowerPoint プレゼンテーション</vt:lpstr>
      <vt:lpstr>Fully configurable flexible kernel (one source)</vt:lpstr>
      <vt:lpstr>Still growing to support wider coverage</vt:lpstr>
      <vt:lpstr>Renesas connection to the upstream</vt:lpstr>
      <vt:lpstr>Renesas has ARM kernel submission direct path</vt:lpstr>
      <vt:lpstr>We follow “upstream first” strategy</vt:lpstr>
      <vt:lpstr>Latest (= kernel 3.1) contribution result</vt:lpstr>
      <vt:lpstr>Connected to commercial quality BSP creation</vt:lpstr>
      <vt:lpstr>We work with the dedicated Linux integrator</vt:lpstr>
      <vt:lpstr>4-way Linux support channel</vt:lpstr>
      <vt:lpstr>Qt + SGX integration guide (from Nokia)</vt:lpstr>
      <vt:lpstr>Renesas Qt + SGX integration architecture</vt:lpstr>
      <vt:lpstr>Data &amp; control flow : Full Screen Video Playback </vt:lpstr>
      <vt:lpstr>Data &amp; control flow : Video as Texture</vt:lpstr>
      <vt:lpstr>Renesas ODIN software architecture (Android)</vt:lpstr>
      <vt:lpstr>Renesas Android multi-media integration</vt:lpstr>
      <vt:lpstr>LTSI : Long Term kernel support initiative </vt:lpstr>
      <vt:lpstr>LTSI : long term kernel support initiative</vt:lpstr>
      <vt:lpstr>Community stable kernel support policy change</vt:lpstr>
      <vt:lpstr>LTSI vs. LTS (community stable kernel)</vt:lpstr>
      <vt:lpstr>Resolution of past Android isolation issue </vt:lpstr>
      <vt:lpstr>Android discussion @kernel summit 2011</vt:lpstr>
      <vt:lpstr>Android Mainlining Project @elinux wiki</vt:lpstr>
      <vt:lpstr>Runtime PM (Power Management) update </vt:lpstr>
      <vt:lpstr>Linux (and Android) key power control factors</vt:lpstr>
      <vt:lpstr>Trial Runtime PM integration on Renesas SoC</vt:lpstr>
      <vt:lpstr>Trial Runtime PM integration on Renesas SoC</vt:lpstr>
      <vt:lpstr>Trial Runtime PM integration on Renesas SoC</vt:lpstr>
      <vt:lpstr>ARM Linux updates </vt:lpstr>
      <vt:lpstr>ARM Linux kernel issues</vt:lpstr>
      <vt:lpstr>1st ARM maintainer workshop @kernel summit</vt:lpstr>
      <vt:lpstr>Working with Linaro</vt:lpstr>
      <vt:lpstr>Conclusion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Anssi Riihimäki</dc:creator>
  <cp:lastModifiedBy>munakata</cp:lastModifiedBy>
  <cp:revision>333</cp:revision>
  <cp:lastPrinted>2012-01-11T07:20:31Z</cp:lastPrinted>
  <dcterms:created xsi:type="dcterms:W3CDTF">2011-01-24T09:47:27Z</dcterms:created>
  <dcterms:modified xsi:type="dcterms:W3CDTF">2012-01-11T08:01:41Z</dcterms:modified>
</cp:coreProperties>
</file>