
<file path=[Content_Types].xml><?xml version="1.0" encoding="utf-8"?>
<Types xmlns="http://schemas.openxmlformats.org/package/2006/content-types">
  <Override PartName="/ppt/slides/slide29.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quickStyle7.xml" ContentType="application/vnd.openxmlformats-officedocument.drawingml.diagramStyle+xml"/>
  <Override PartName="/ppt/diagrams/layout11.xml" ContentType="application/vnd.openxmlformats-officedocument.drawingml.diagram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quickStyle5.xml" ContentType="application/vnd.openxmlformats-officedocument.drawingml.diagramStyle+xml"/>
  <Override PartName="/ppt/notesSlides/notesSlide1.xml" ContentType="application/vnd.openxmlformats-officedocument.presentationml.notesSlide+xml"/>
  <Override PartName="/ppt/diagrams/colors1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colors10.xml" ContentType="application/vnd.openxmlformats-officedocument.drawingml.diagramColor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Override PartName="/ppt/diagrams/layout8.xml" ContentType="application/vnd.openxmlformats-officedocument.drawingml.diagramLayout+xml"/>
  <Override PartName="/ppt/diagrams/data12.xml" ContentType="application/vnd.openxmlformats-officedocument.drawingml.diagramData+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ppt/diagrams/data10.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quickStyle12.xml" ContentType="application/vnd.openxmlformats-officedocument.drawingml.diagramStyle+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slides/slide8.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ppt/diagrams/layout12.xml" ContentType="application/vnd.openxmlformats-officedocument.drawingml.diagramLayou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diagrams/data11.xml" ContentType="application/vnd.openxmlformats-officedocument.drawingml.diagramData+xml"/>
  <Default Extension="rels" ContentType="application/vnd.openxmlformats-package.relationships+xml"/>
  <Override PartName="/ppt/slides/slide23.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8"/>
  </p:notesMasterIdLst>
  <p:handoutMasterIdLst>
    <p:handoutMasterId r:id="rId39"/>
  </p:handoutMasterIdLst>
  <p:sldIdLst>
    <p:sldId id="256" r:id="rId2"/>
    <p:sldId id="394" r:id="rId3"/>
    <p:sldId id="421" r:id="rId4"/>
    <p:sldId id="422" r:id="rId5"/>
    <p:sldId id="424" r:id="rId6"/>
    <p:sldId id="425" r:id="rId7"/>
    <p:sldId id="427" r:id="rId8"/>
    <p:sldId id="428" r:id="rId9"/>
    <p:sldId id="429" r:id="rId10"/>
    <p:sldId id="432" r:id="rId11"/>
    <p:sldId id="441" r:id="rId12"/>
    <p:sldId id="440" r:id="rId13"/>
    <p:sldId id="408" r:id="rId14"/>
    <p:sldId id="411" r:id="rId15"/>
    <p:sldId id="412" r:id="rId16"/>
    <p:sldId id="413" r:id="rId17"/>
    <p:sldId id="416" r:id="rId18"/>
    <p:sldId id="418" r:id="rId19"/>
    <p:sldId id="419" r:id="rId20"/>
    <p:sldId id="420" r:id="rId21"/>
    <p:sldId id="414" r:id="rId22"/>
    <p:sldId id="442" r:id="rId23"/>
    <p:sldId id="410" r:id="rId24"/>
    <p:sldId id="395" r:id="rId25"/>
    <p:sldId id="396" r:id="rId26"/>
    <p:sldId id="401" r:id="rId27"/>
    <p:sldId id="406" r:id="rId28"/>
    <p:sldId id="435" r:id="rId29"/>
    <p:sldId id="434" r:id="rId30"/>
    <p:sldId id="438" r:id="rId31"/>
    <p:sldId id="444" r:id="rId32"/>
    <p:sldId id="439" r:id="rId33"/>
    <p:sldId id="409" r:id="rId34"/>
    <p:sldId id="446" r:id="rId35"/>
    <p:sldId id="445" r:id="rId36"/>
    <p:sldId id="447" r:id="rId37"/>
  </p:sldIdLst>
  <p:sldSz cx="9144000" cy="6858000" type="screen4x3"/>
  <p:notesSz cx="6735763" cy="9866313"/>
  <p:defaultTextStyle>
    <a:defPPr>
      <a:defRPr lang="ja-JP"/>
    </a:defPPr>
    <a:lvl1pPr algn="l" rtl="0" fontAlgn="base">
      <a:spcBef>
        <a:spcPct val="0"/>
      </a:spcBef>
      <a:spcAft>
        <a:spcPct val="0"/>
      </a:spcAft>
      <a:defRPr kumimoji="1" kern="1200">
        <a:solidFill>
          <a:schemeClr val="tx1"/>
        </a:solidFill>
        <a:latin typeface="Arial" charset="0"/>
        <a:ea typeface="ＭＳ Ｐゴシック" pitchFamily="50"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pitchFamily="50"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pitchFamily="50"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pitchFamily="50"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pitchFamily="50" charset="-128"/>
        <a:cs typeface="+mn-cs"/>
      </a:defRPr>
    </a:lvl5pPr>
    <a:lvl6pPr marL="2286000" algn="l" defTabSz="914400" rtl="0" eaLnBrk="1" latinLnBrk="0" hangingPunct="1">
      <a:defRPr kumimoji="1" kern="1200">
        <a:solidFill>
          <a:schemeClr val="tx1"/>
        </a:solidFill>
        <a:latin typeface="Arial" charset="0"/>
        <a:ea typeface="ＭＳ Ｐゴシック" pitchFamily="50" charset="-128"/>
        <a:cs typeface="+mn-cs"/>
      </a:defRPr>
    </a:lvl6pPr>
    <a:lvl7pPr marL="2743200" algn="l" defTabSz="914400" rtl="0" eaLnBrk="1" latinLnBrk="0" hangingPunct="1">
      <a:defRPr kumimoji="1" kern="1200">
        <a:solidFill>
          <a:schemeClr val="tx1"/>
        </a:solidFill>
        <a:latin typeface="Arial" charset="0"/>
        <a:ea typeface="ＭＳ Ｐゴシック" pitchFamily="50" charset="-128"/>
        <a:cs typeface="+mn-cs"/>
      </a:defRPr>
    </a:lvl7pPr>
    <a:lvl8pPr marL="3200400" algn="l" defTabSz="914400" rtl="0" eaLnBrk="1" latinLnBrk="0" hangingPunct="1">
      <a:defRPr kumimoji="1" kern="1200">
        <a:solidFill>
          <a:schemeClr val="tx1"/>
        </a:solidFill>
        <a:latin typeface="Arial" charset="0"/>
        <a:ea typeface="ＭＳ Ｐゴシック" pitchFamily="50" charset="-128"/>
        <a:cs typeface="+mn-cs"/>
      </a:defRPr>
    </a:lvl8pPr>
    <a:lvl9pPr marL="3657600" algn="l" defTabSz="914400" rtl="0" eaLnBrk="1" latinLnBrk="0" hangingPunct="1">
      <a:defRPr kumimoji="1" kern="1200">
        <a:solidFill>
          <a:schemeClr val="tx1"/>
        </a:solidFill>
        <a:latin typeface="Arial" charset="0"/>
        <a:ea typeface="ＭＳ Ｐゴシック" pitchFamily="50"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FF"/>
    <a:srgbClr val="66FF33"/>
    <a:srgbClr val="CCFFCC"/>
    <a:srgbClr val="FFD5FF"/>
    <a:srgbClr val="CCFFFF"/>
    <a:srgbClr val="3333CC"/>
    <a:srgbClr val="FFCCFF"/>
    <a:srgbClr val="FF33CC"/>
  </p:clrMru>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中間スタイル 2 - アクセント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ABFCF23-3B69-468F-B69F-88F6DE6A72F2}" styleName="中間スタイル 1 - アクセント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FECB4D8-DB02-4DC6-A0A2-4F2EBAE1DC90}" styleName="中間スタイル 1 - アクセント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CAF9ED-07DC-4A11-8D7F-57B35C25682E}" styleName="中間スタイル 1 - アクセント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7DF18680-E054-41AD-8BC1-D1AEF772440D}" styleName="中間スタイル 2 - アクセント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テーマ スタイル 1 - アクセント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532" autoAdjust="0"/>
    <p:restoredTop sz="96424" autoAdjust="0"/>
  </p:normalViewPr>
  <p:slideViewPr>
    <p:cSldViewPr>
      <p:cViewPr>
        <p:scale>
          <a:sx n="100" d="100"/>
          <a:sy n="100" d="100"/>
        </p:scale>
        <p:origin x="-102" y="-1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D1D0D5-020C-4C55-81BA-97514ECD8694}" type="doc">
      <dgm:prSet loTypeId="urn:microsoft.com/office/officeart/2005/8/layout/vList6" loCatId="process" qsTypeId="urn:microsoft.com/office/officeart/2005/8/quickstyle/simple1" qsCatId="simple" csTypeId="urn:microsoft.com/office/officeart/2005/8/colors/colorful4" csCatId="colorful" phldr="1"/>
      <dgm:spPr/>
      <dgm:t>
        <a:bodyPr/>
        <a:lstStyle/>
        <a:p>
          <a:endParaRPr kumimoji="1" lang="ja-JP" altLang="en-US"/>
        </a:p>
      </dgm:t>
    </dgm:pt>
    <dgm:pt modelId="{D87C4A3D-D76B-4758-8E3B-992B58872AA4}">
      <dgm:prSet phldrT="[テキスト]"/>
      <dgm:spPr/>
      <dgm:t>
        <a:bodyPr/>
        <a:lstStyle/>
        <a:p>
          <a:r>
            <a:rPr lang="en-US" altLang="ja-JP" dirty="0" smtClean="0"/>
            <a:t>Connectivity</a:t>
          </a:r>
          <a:endParaRPr kumimoji="1" lang="ja-JP" altLang="en-US" dirty="0"/>
        </a:p>
      </dgm:t>
    </dgm:pt>
    <dgm:pt modelId="{4937D0A1-4D85-45CE-BE78-BD19502401C1}" type="parTrans" cxnId="{724D873A-2AA6-4014-A3E7-6558AF3320ED}">
      <dgm:prSet/>
      <dgm:spPr/>
      <dgm:t>
        <a:bodyPr/>
        <a:lstStyle/>
        <a:p>
          <a:endParaRPr kumimoji="1" lang="ja-JP" altLang="en-US"/>
        </a:p>
      </dgm:t>
    </dgm:pt>
    <dgm:pt modelId="{0231BA7C-192C-4175-9445-B67D8634A723}" type="sibTrans" cxnId="{724D873A-2AA6-4014-A3E7-6558AF3320ED}">
      <dgm:prSet/>
      <dgm:spPr/>
      <dgm:t>
        <a:bodyPr/>
        <a:lstStyle/>
        <a:p>
          <a:endParaRPr kumimoji="1" lang="ja-JP" altLang="en-US"/>
        </a:p>
      </dgm:t>
    </dgm:pt>
    <dgm:pt modelId="{BC517E08-A456-467A-8FD9-A7D7B2970B30}">
      <dgm:prSet phldrT="[テキスト]" custT="1"/>
      <dgm:spPr/>
      <dgm:t>
        <a:bodyPr anchor="ctr" anchorCtr="0"/>
        <a:lstStyle/>
        <a:p>
          <a:pPr marL="180975" indent="-95250">
            <a:lnSpc>
              <a:spcPts val="1400"/>
            </a:lnSpc>
          </a:pPr>
          <a:r>
            <a:rPr lang="ja-JP" altLang="en-US" sz="1600" dirty="0" smtClean="0">
              <a:latin typeface="+mn-lt"/>
            </a:rPr>
            <a:t> </a:t>
          </a:r>
          <a:r>
            <a:rPr lang="ja-JP" altLang="en-US" sz="1600" b="0" dirty="0" smtClean="0">
              <a:latin typeface="+mn-lt"/>
              <a:ea typeface="平成角ｺﾞｼｯｸ体W5" pitchFamily="49" charset="-128"/>
            </a:rPr>
            <a:t>プロトコル</a:t>
          </a:r>
          <a:endParaRPr kumimoji="1" lang="ja-JP" altLang="en-US" sz="1600" b="0" dirty="0">
            <a:latin typeface="+mn-lt"/>
            <a:ea typeface="平成角ｺﾞｼｯｸ体W5" pitchFamily="49" charset="-128"/>
          </a:endParaRPr>
        </a:p>
      </dgm:t>
    </dgm:pt>
    <dgm:pt modelId="{F65BF265-2C24-4295-A669-BBE92A1A6CD4}" type="parTrans" cxnId="{060A2C56-82A9-43CD-B05A-ABCF3CE34101}">
      <dgm:prSet/>
      <dgm:spPr/>
      <dgm:t>
        <a:bodyPr/>
        <a:lstStyle/>
        <a:p>
          <a:endParaRPr kumimoji="1" lang="ja-JP" altLang="en-US"/>
        </a:p>
      </dgm:t>
    </dgm:pt>
    <dgm:pt modelId="{BC198730-6309-4A4D-BBBE-946844AB24D9}" type="sibTrans" cxnId="{060A2C56-82A9-43CD-B05A-ABCF3CE34101}">
      <dgm:prSet/>
      <dgm:spPr/>
      <dgm:t>
        <a:bodyPr/>
        <a:lstStyle/>
        <a:p>
          <a:endParaRPr kumimoji="1" lang="ja-JP" altLang="en-US"/>
        </a:p>
      </dgm:t>
    </dgm:pt>
    <dgm:pt modelId="{4A26DA4F-80A4-47FD-928F-21982BB2B2F2}">
      <dgm:prSet phldrT="[テキスト]"/>
      <dgm:spPr/>
      <dgm:t>
        <a:bodyPr/>
        <a:lstStyle/>
        <a:p>
          <a:r>
            <a:rPr lang="ja-JP" altLang="en-US" dirty="0" smtClean="0"/>
            <a:t>ストレージ</a:t>
          </a:r>
          <a:endParaRPr kumimoji="1" lang="ja-JP" altLang="en-US" dirty="0"/>
        </a:p>
      </dgm:t>
    </dgm:pt>
    <dgm:pt modelId="{3B2EC09B-F96A-45B4-B41B-081B9782BFDE}" type="parTrans" cxnId="{E5DF10A8-CB3B-4C37-B69A-4D11FE79FB15}">
      <dgm:prSet/>
      <dgm:spPr/>
      <dgm:t>
        <a:bodyPr/>
        <a:lstStyle/>
        <a:p>
          <a:endParaRPr kumimoji="1" lang="ja-JP" altLang="en-US"/>
        </a:p>
      </dgm:t>
    </dgm:pt>
    <dgm:pt modelId="{BE1A76BE-06BF-45A4-AEB1-333E6EE3C916}" type="sibTrans" cxnId="{E5DF10A8-CB3B-4C37-B69A-4D11FE79FB15}">
      <dgm:prSet/>
      <dgm:spPr/>
      <dgm:t>
        <a:bodyPr/>
        <a:lstStyle/>
        <a:p>
          <a:endParaRPr kumimoji="1" lang="ja-JP" altLang="en-US"/>
        </a:p>
      </dgm:t>
    </dgm:pt>
    <dgm:pt modelId="{5C9E37B1-66A0-40AF-B0C6-937A38C600C1}">
      <dgm:prSet phldrT="[テキスト]" custT="1"/>
      <dgm:spPr/>
      <dgm:t>
        <a:bodyPr anchor="ctr" anchorCtr="0"/>
        <a:lstStyle/>
        <a:p>
          <a:pPr marL="180975" indent="-95250">
            <a:lnSpc>
              <a:spcPts val="1400"/>
            </a:lnSpc>
          </a:pPr>
          <a:r>
            <a:rPr kumimoji="1" lang="ja-JP" altLang="en-US" sz="1600" dirty="0" smtClean="0">
              <a:latin typeface="+mn-lt"/>
            </a:rPr>
            <a:t> </a:t>
          </a:r>
          <a:r>
            <a:rPr kumimoji="1" lang="ja-JP" altLang="en-US" sz="1600" b="0" dirty="0" smtClean="0">
              <a:latin typeface="+mn-lt"/>
            </a:rPr>
            <a:t>容　量</a:t>
          </a:r>
          <a:endParaRPr kumimoji="1" lang="ja-JP" altLang="en-US" sz="1600" b="0" dirty="0">
            <a:latin typeface="+mn-lt"/>
          </a:endParaRPr>
        </a:p>
      </dgm:t>
    </dgm:pt>
    <dgm:pt modelId="{4E2F2DA0-1B0B-4AA0-ADC3-3EBC03C805B0}" type="parTrans" cxnId="{CBCDCC5A-780B-44BF-B560-7BA765FB33E5}">
      <dgm:prSet/>
      <dgm:spPr/>
      <dgm:t>
        <a:bodyPr/>
        <a:lstStyle/>
        <a:p>
          <a:endParaRPr kumimoji="1" lang="ja-JP" altLang="en-US"/>
        </a:p>
      </dgm:t>
    </dgm:pt>
    <dgm:pt modelId="{5CE9B5E7-D691-444C-8171-08C7E2946CE8}" type="sibTrans" cxnId="{CBCDCC5A-780B-44BF-B560-7BA765FB33E5}">
      <dgm:prSet/>
      <dgm:spPr/>
      <dgm:t>
        <a:bodyPr/>
        <a:lstStyle/>
        <a:p>
          <a:endParaRPr kumimoji="1" lang="ja-JP" altLang="en-US"/>
        </a:p>
      </dgm:t>
    </dgm:pt>
    <dgm:pt modelId="{83757F02-639E-464A-B700-BA05202CA332}">
      <dgm:prSet phldrT="[テキスト]" custT="1"/>
      <dgm:spPr/>
      <dgm:t>
        <a:bodyPr anchor="ctr" anchorCtr="0"/>
        <a:lstStyle/>
        <a:p>
          <a:pPr marL="180975" indent="-95250">
            <a:lnSpc>
              <a:spcPts val="1400"/>
            </a:lnSpc>
          </a:pPr>
          <a:r>
            <a:rPr kumimoji="1" lang="ja-JP" altLang="en-US" sz="1600" b="0" dirty="0" smtClean="0">
              <a:latin typeface="+mn-lt"/>
            </a:rPr>
            <a:t> メディア形式</a:t>
          </a:r>
          <a:endParaRPr kumimoji="1" lang="ja-JP" altLang="en-US" sz="1600" b="0" dirty="0">
            <a:latin typeface="+mn-lt"/>
          </a:endParaRPr>
        </a:p>
      </dgm:t>
    </dgm:pt>
    <dgm:pt modelId="{D82B5471-79B4-4C08-B1CB-BD8E61CDB025}" type="parTrans" cxnId="{D9734878-6A43-4DD5-BEE1-0B6D3EA5255F}">
      <dgm:prSet/>
      <dgm:spPr/>
      <dgm:t>
        <a:bodyPr/>
        <a:lstStyle/>
        <a:p>
          <a:endParaRPr kumimoji="1" lang="ja-JP" altLang="en-US"/>
        </a:p>
      </dgm:t>
    </dgm:pt>
    <dgm:pt modelId="{056D4FEB-58E2-437D-9E20-0D48DA62455E}" type="sibTrans" cxnId="{D9734878-6A43-4DD5-BEE1-0B6D3EA5255F}">
      <dgm:prSet/>
      <dgm:spPr/>
      <dgm:t>
        <a:bodyPr/>
        <a:lstStyle/>
        <a:p>
          <a:endParaRPr kumimoji="1" lang="ja-JP" altLang="en-US"/>
        </a:p>
      </dgm:t>
    </dgm:pt>
    <dgm:pt modelId="{FA054349-D83E-4970-B3DF-E9A89A691155}">
      <dgm:prSet phldrT="[テキスト]"/>
      <dgm:spPr/>
      <dgm:t>
        <a:bodyPr/>
        <a:lstStyle/>
        <a:p>
          <a:r>
            <a:rPr kumimoji="1" lang="ja-JP" altLang="en-US" dirty="0" smtClean="0"/>
            <a:t>表示フォーマット</a:t>
          </a:r>
          <a:endParaRPr kumimoji="1" lang="ja-JP" altLang="en-US" dirty="0"/>
        </a:p>
      </dgm:t>
    </dgm:pt>
    <dgm:pt modelId="{DD07A244-2E04-4648-AE8F-BA009CDCA40F}" type="parTrans" cxnId="{986A5EF9-0BCA-45ED-8877-622758A3E2D8}">
      <dgm:prSet/>
      <dgm:spPr/>
      <dgm:t>
        <a:bodyPr/>
        <a:lstStyle/>
        <a:p>
          <a:endParaRPr kumimoji="1" lang="ja-JP" altLang="en-US"/>
        </a:p>
      </dgm:t>
    </dgm:pt>
    <dgm:pt modelId="{1A280DB8-29AA-4CD0-A3DC-6504B914C354}" type="sibTrans" cxnId="{986A5EF9-0BCA-45ED-8877-622758A3E2D8}">
      <dgm:prSet/>
      <dgm:spPr/>
      <dgm:t>
        <a:bodyPr/>
        <a:lstStyle/>
        <a:p>
          <a:endParaRPr kumimoji="1" lang="ja-JP" altLang="en-US"/>
        </a:p>
      </dgm:t>
    </dgm:pt>
    <dgm:pt modelId="{44EFCB15-9487-407D-84D3-D513C0864663}">
      <dgm:prSet phldrT="[テキスト]"/>
      <dgm:spPr/>
      <dgm:t>
        <a:bodyPr/>
        <a:lstStyle/>
        <a:p>
          <a:r>
            <a:rPr kumimoji="1" lang="ja-JP" altLang="en-US" dirty="0" smtClean="0"/>
            <a:t>アプリケーション</a:t>
          </a:r>
          <a:r>
            <a:rPr kumimoji="1" lang="en-US" altLang="ja-JP" dirty="0" smtClean="0"/>
            <a:t/>
          </a:r>
          <a:br>
            <a:rPr kumimoji="1" lang="en-US" altLang="ja-JP" dirty="0" smtClean="0"/>
          </a:br>
          <a:r>
            <a:rPr kumimoji="1" lang="ja-JP" altLang="en-US" dirty="0" smtClean="0"/>
            <a:t>実行環境 </a:t>
          </a:r>
          <a:endParaRPr kumimoji="1" lang="ja-JP" altLang="en-US" dirty="0"/>
        </a:p>
      </dgm:t>
    </dgm:pt>
    <dgm:pt modelId="{853C4068-8DB8-4951-BA20-F8F4520E23B8}" type="parTrans" cxnId="{820BE3A4-7175-4EE3-A2EB-DADDAAAEC1EE}">
      <dgm:prSet/>
      <dgm:spPr/>
      <dgm:t>
        <a:bodyPr/>
        <a:lstStyle/>
        <a:p>
          <a:endParaRPr kumimoji="1" lang="ja-JP" altLang="en-US"/>
        </a:p>
      </dgm:t>
    </dgm:pt>
    <dgm:pt modelId="{E2FA6569-7844-443D-80AE-960C657D52B3}" type="sibTrans" cxnId="{820BE3A4-7175-4EE3-A2EB-DADDAAAEC1EE}">
      <dgm:prSet/>
      <dgm:spPr/>
      <dgm:t>
        <a:bodyPr/>
        <a:lstStyle/>
        <a:p>
          <a:endParaRPr kumimoji="1" lang="ja-JP" altLang="en-US"/>
        </a:p>
      </dgm:t>
    </dgm:pt>
    <dgm:pt modelId="{456D4858-B9CE-449D-AC87-4AA5DC3FD6BD}">
      <dgm:prSet phldrT="[テキスト]" custT="1"/>
      <dgm:spPr/>
      <dgm:t>
        <a:bodyPr anchor="ctr" anchorCtr="0"/>
        <a:lstStyle/>
        <a:p>
          <a:pPr marL="180975" indent="-95250">
            <a:lnSpc>
              <a:spcPts val="1400"/>
            </a:lnSpc>
          </a:pPr>
          <a:r>
            <a:rPr lang="ja-JP" altLang="en-US" sz="1600" b="0" dirty="0" smtClean="0">
              <a:latin typeface="+mn-lt"/>
              <a:ea typeface="平成角ｺﾞｼｯｸ体W5" pitchFamily="49" charset="-128"/>
            </a:rPr>
            <a:t> 通信速度</a:t>
          </a:r>
          <a:endParaRPr kumimoji="1" lang="ja-JP" altLang="en-US" sz="1600" b="0" dirty="0">
            <a:latin typeface="+mn-lt"/>
            <a:ea typeface="平成角ｺﾞｼｯｸ体W5" pitchFamily="49" charset="-128"/>
          </a:endParaRPr>
        </a:p>
      </dgm:t>
    </dgm:pt>
    <dgm:pt modelId="{56591AF9-A584-4729-A5AA-E4BB0C661159}" type="parTrans" cxnId="{5C7E03D5-2100-4CE1-B9C5-20041B95875C}">
      <dgm:prSet/>
      <dgm:spPr/>
      <dgm:t>
        <a:bodyPr/>
        <a:lstStyle/>
        <a:p>
          <a:endParaRPr kumimoji="1" lang="ja-JP" altLang="en-US"/>
        </a:p>
      </dgm:t>
    </dgm:pt>
    <dgm:pt modelId="{492AB739-5BF3-4E85-8905-57ED8A8F9515}" type="sibTrans" cxnId="{5C7E03D5-2100-4CE1-B9C5-20041B95875C}">
      <dgm:prSet/>
      <dgm:spPr/>
      <dgm:t>
        <a:bodyPr/>
        <a:lstStyle/>
        <a:p>
          <a:endParaRPr kumimoji="1" lang="ja-JP" altLang="en-US"/>
        </a:p>
      </dgm:t>
    </dgm:pt>
    <dgm:pt modelId="{F578FE0B-5911-4185-9BA3-FBBA421D65F4}">
      <dgm:prSet phldrT="[テキスト]" custT="1"/>
      <dgm:spPr/>
      <dgm:t>
        <a:bodyPr anchor="ctr" anchorCtr="0"/>
        <a:lstStyle/>
        <a:p>
          <a:pPr marL="180975" indent="-95250">
            <a:lnSpc>
              <a:spcPts val="1400"/>
            </a:lnSpc>
          </a:pPr>
          <a:r>
            <a:rPr lang="ja-JP" altLang="en-US" sz="1600" b="0" dirty="0" smtClean="0">
              <a:latin typeface="+mn-lt"/>
              <a:ea typeface="平成角ｺﾞｼｯｸ体W5" pitchFamily="49" charset="-128"/>
            </a:rPr>
            <a:t> セキュリティ技術 </a:t>
          </a:r>
          <a:endParaRPr kumimoji="1" lang="ja-JP" altLang="en-US" sz="1600" b="0" dirty="0">
            <a:latin typeface="+mn-lt"/>
            <a:ea typeface="平成角ｺﾞｼｯｸ体W5" pitchFamily="49" charset="-128"/>
          </a:endParaRPr>
        </a:p>
      </dgm:t>
    </dgm:pt>
    <dgm:pt modelId="{B96C8CAC-749D-4E8A-835F-17F2754BB3DF}" type="parTrans" cxnId="{0F3AE7D3-C791-4019-A997-F86A5D52436B}">
      <dgm:prSet/>
      <dgm:spPr/>
      <dgm:t>
        <a:bodyPr/>
        <a:lstStyle/>
        <a:p>
          <a:endParaRPr kumimoji="1" lang="ja-JP" altLang="en-US"/>
        </a:p>
      </dgm:t>
    </dgm:pt>
    <dgm:pt modelId="{0B770EF2-BEDD-42CD-A799-C3112FF057FE}" type="sibTrans" cxnId="{0F3AE7D3-C791-4019-A997-F86A5D52436B}">
      <dgm:prSet/>
      <dgm:spPr/>
      <dgm:t>
        <a:bodyPr/>
        <a:lstStyle/>
        <a:p>
          <a:endParaRPr kumimoji="1" lang="ja-JP" altLang="en-US"/>
        </a:p>
      </dgm:t>
    </dgm:pt>
    <dgm:pt modelId="{3C0D77DA-822B-4AA8-8451-F12E05C0CB6D}">
      <dgm:prSet phldrT="[テキスト]" custT="1"/>
      <dgm:spPr/>
      <dgm:t>
        <a:bodyPr anchor="ctr" anchorCtr="0"/>
        <a:lstStyle/>
        <a:p>
          <a:pPr marL="180975" indent="-95250">
            <a:lnSpc>
              <a:spcPts val="1400"/>
            </a:lnSpc>
          </a:pPr>
          <a:r>
            <a:rPr kumimoji="1" lang="ja-JP" altLang="en-US" sz="1600" b="0" dirty="0" smtClean="0">
              <a:latin typeface="+mn-lt"/>
            </a:rPr>
            <a:t> 記録フォーマット</a:t>
          </a:r>
          <a:endParaRPr kumimoji="1" lang="ja-JP" altLang="en-US" sz="1600" b="0" dirty="0">
            <a:latin typeface="+mn-lt"/>
          </a:endParaRPr>
        </a:p>
      </dgm:t>
    </dgm:pt>
    <dgm:pt modelId="{AA947F2F-428A-46D2-967B-B010F7E0F5F8}" type="parTrans" cxnId="{9BA4C403-8477-4A01-9A87-5AF779ABB2BD}">
      <dgm:prSet/>
      <dgm:spPr/>
      <dgm:t>
        <a:bodyPr/>
        <a:lstStyle/>
        <a:p>
          <a:endParaRPr kumimoji="1" lang="ja-JP" altLang="en-US"/>
        </a:p>
      </dgm:t>
    </dgm:pt>
    <dgm:pt modelId="{0E45BF11-78AC-4E50-B235-298B398573FC}" type="sibTrans" cxnId="{9BA4C403-8477-4A01-9A87-5AF779ABB2BD}">
      <dgm:prSet/>
      <dgm:spPr/>
      <dgm:t>
        <a:bodyPr/>
        <a:lstStyle/>
        <a:p>
          <a:endParaRPr kumimoji="1" lang="ja-JP" altLang="en-US"/>
        </a:p>
      </dgm:t>
    </dgm:pt>
    <dgm:pt modelId="{BE50A7A1-72FE-4F48-A674-55E08CE0B45A}">
      <dgm:prSet phldrT="[テキスト]" custT="1"/>
      <dgm:spPr/>
      <dgm:t>
        <a:bodyPr anchor="ctr" anchorCtr="0"/>
        <a:lstStyle/>
        <a:p>
          <a:pPr marL="180975" indent="-95250"/>
          <a:r>
            <a:rPr kumimoji="1" lang="ja-JP" altLang="en-US" sz="1600" dirty="0" smtClean="0">
              <a:latin typeface="+mn-lt"/>
            </a:rPr>
            <a:t> </a:t>
          </a:r>
          <a:r>
            <a:rPr kumimoji="1" lang="ja-JP" altLang="en-US" sz="1600" b="0" dirty="0" smtClean="0">
              <a:latin typeface="+mn-lt"/>
            </a:rPr>
            <a:t>解像度</a:t>
          </a:r>
          <a:endParaRPr kumimoji="1" lang="ja-JP" altLang="en-US" sz="1600" b="0" dirty="0">
            <a:latin typeface="+mn-lt"/>
          </a:endParaRPr>
        </a:p>
      </dgm:t>
    </dgm:pt>
    <dgm:pt modelId="{19DE0ED0-5FCC-4507-ADE9-939EF3243086}" type="parTrans" cxnId="{D2A2DE4F-3461-4098-AEDE-C19D496EF70B}">
      <dgm:prSet/>
      <dgm:spPr/>
      <dgm:t>
        <a:bodyPr/>
        <a:lstStyle/>
        <a:p>
          <a:endParaRPr kumimoji="1" lang="ja-JP" altLang="en-US"/>
        </a:p>
      </dgm:t>
    </dgm:pt>
    <dgm:pt modelId="{7E75A942-8C98-4DB4-880F-D4B1867CC427}" type="sibTrans" cxnId="{D2A2DE4F-3461-4098-AEDE-C19D496EF70B}">
      <dgm:prSet/>
      <dgm:spPr/>
      <dgm:t>
        <a:bodyPr/>
        <a:lstStyle/>
        <a:p>
          <a:endParaRPr kumimoji="1" lang="ja-JP" altLang="en-US"/>
        </a:p>
      </dgm:t>
    </dgm:pt>
    <dgm:pt modelId="{31CA27D3-DFD7-4AB8-99FE-82F92A16E5E1}">
      <dgm:prSet phldrT="[テキスト]" custT="1"/>
      <dgm:spPr/>
      <dgm:t>
        <a:bodyPr anchor="ctr" anchorCtr="0"/>
        <a:lstStyle/>
        <a:p>
          <a:pPr marL="180975" indent="-95250"/>
          <a:r>
            <a:rPr kumimoji="1" lang="ja-JP" altLang="en-US" sz="1600" b="0" dirty="0" smtClean="0">
              <a:latin typeface="+mn-lt"/>
            </a:rPr>
            <a:t> データ形式</a:t>
          </a:r>
          <a:endParaRPr kumimoji="1" lang="ja-JP" altLang="en-US" sz="1600" b="0" dirty="0">
            <a:latin typeface="+mn-lt"/>
          </a:endParaRPr>
        </a:p>
      </dgm:t>
    </dgm:pt>
    <dgm:pt modelId="{24EB5C43-BF5C-45E4-AFD3-C9BC649231FE}" type="parTrans" cxnId="{FA5C6341-2B9B-4021-A569-E5AB13FC7B69}">
      <dgm:prSet/>
      <dgm:spPr/>
      <dgm:t>
        <a:bodyPr/>
        <a:lstStyle/>
        <a:p>
          <a:endParaRPr kumimoji="1" lang="ja-JP" altLang="en-US"/>
        </a:p>
      </dgm:t>
    </dgm:pt>
    <dgm:pt modelId="{D1BD36F2-429E-45A8-A0C5-49CF079A2367}" type="sibTrans" cxnId="{FA5C6341-2B9B-4021-A569-E5AB13FC7B69}">
      <dgm:prSet/>
      <dgm:spPr/>
      <dgm:t>
        <a:bodyPr/>
        <a:lstStyle/>
        <a:p>
          <a:endParaRPr kumimoji="1" lang="ja-JP" altLang="en-US"/>
        </a:p>
      </dgm:t>
    </dgm:pt>
    <dgm:pt modelId="{664CA681-46C2-40E5-94B0-2E220F3A8E21}">
      <dgm:prSet phldrT="[テキスト]" custT="1"/>
      <dgm:spPr/>
      <dgm:t>
        <a:bodyPr anchor="ctr" anchorCtr="0"/>
        <a:lstStyle/>
        <a:p>
          <a:pPr marL="180975" indent="-95250"/>
          <a:r>
            <a:rPr kumimoji="1" lang="en-US" altLang="ja-JP" sz="1600" dirty="0" smtClean="0">
              <a:latin typeface="+mn-lt"/>
            </a:rPr>
            <a:t> CPU </a:t>
          </a:r>
          <a:r>
            <a:rPr kumimoji="1" lang="ja-JP" altLang="en-US" sz="1600" dirty="0" smtClean="0">
              <a:latin typeface="+mn-lt"/>
            </a:rPr>
            <a:t>性能</a:t>
          </a:r>
          <a:endParaRPr kumimoji="1" lang="ja-JP" altLang="en-US" sz="1600" dirty="0">
            <a:latin typeface="+mn-lt"/>
          </a:endParaRPr>
        </a:p>
      </dgm:t>
    </dgm:pt>
    <dgm:pt modelId="{A2BCE43B-2C6F-4EDC-B659-3327EAC096B1}" type="parTrans" cxnId="{7FC46D9D-40DE-4713-B15B-74979E118F5D}">
      <dgm:prSet/>
      <dgm:spPr/>
      <dgm:t>
        <a:bodyPr/>
        <a:lstStyle/>
        <a:p>
          <a:endParaRPr kumimoji="1" lang="ja-JP" altLang="en-US"/>
        </a:p>
      </dgm:t>
    </dgm:pt>
    <dgm:pt modelId="{9B2F8945-9C0C-4879-BBDC-3EE45E5F6747}" type="sibTrans" cxnId="{7FC46D9D-40DE-4713-B15B-74979E118F5D}">
      <dgm:prSet/>
      <dgm:spPr/>
      <dgm:t>
        <a:bodyPr/>
        <a:lstStyle/>
        <a:p>
          <a:endParaRPr kumimoji="1" lang="ja-JP" altLang="en-US"/>
        </a:p>
      </dgm:t>
    </dgm:pt>
    <dgm:pt modelId="{CFF0B136-F764-4D45-8189-57F0BA2941B9}">
      <dgm:prSet phldrT="[テキスト]" custT="1"/>
      <dgm:spPr/>
      <dgm:t>
        <a:bodyPr anchor="ctr" anchorCtr="0"/>
        <a:lstStyle/>
        <a:p>
          <a:pPr marL="180975" indent="-95250"/>
          <a:r>
            <a:rPr kumimoji="1" lang="en-US" altLang="ja-JP" sz="1600" dirty="0" smtClean="0">
              <a:latin typeface="+mn-lt"/>
            </a:rPr>
            <a:t> memory </a:t>
          </a:r>
          <a:r>
            <a:rPr kumimoji="1" lang="ja-JP" altLang="en-US" sz="1600" dirty="0" smtClean="0">
              <a:latin typeface="+mn-lt"/>
            </a:rPr>
            <a:t>サイズ</a:t>
          </a:r>
          <a:endParaRPr kumimoji="1" lang="ja-JP" altLang="en-US" sz="1600" dirty="0">
            <a:latin typeface="+mn-lt"/>
          </a:endParaRPr>
        </a:p>
      </dgm:t>
    </dgm:pt>
    <dgm:pt modelId="{5C01002F-22EF-41E0-BC21-26B14C36B7FF}" type="parTrans" cxnId="{3D92BC95-CE23-4CFA-AF3F-42FD9C765D8C}">
      <dgm:prSet/>
      <dgm:spPr/>
      <dgm:t>
        <a:bodyPr/>
        <a:lstStyle/>
        <a:p>
          <a:endParaRPr kumimoji="1" lang="ja-JP" altLang="en-US"/>
        </a:p>
      </dgm:t>
    </dgm:pt>
    <dgm:pt modelId="{C3D51E07-1FFF-4D9A-A861-6A226C8B1FA2}" type="sibTrans" cxnId="{3D92BC95-CE23-4CFA-AF3F-42FD9C765D8C}">
      <dgm:prSet/>
      <dgm:spPr/>
      <dgm:t>
        <a:bodyPr/>
        <a:lstStyle/>
        <a:p>
          <a:endParaRPr kumimoji="1" lang="ja-JP" altLang="en-US"/>
        </a:p>
      </dgm:t>
    </dgm:pt>
    <dgm:pt modelId="{34F17A74-8AD2-4A62-8C8A-8389A74ECF31}">
      <dgm:prSet phldrT="[テキスト]" custT="1"/>
      <dgm:spPr/>
      <dgm:t>
        <a:bodyPr anchor="ctr" anchorCtr="0"/>
        <a:lstStyle/>
        <a:p>
          <a:pPr marL="180975" indent="-95250"/>
          <a:r>
            <a:rPr kumimoji="1" lang="ja-JP" altLang="en-US" sz="1600" b="0" dirty="0" smtClean="0">
              <a:latin typeface="+mn-lt"/>
            </a:rPr>
            <a:t> フルブラウザー対応</a:t>
          </a:r>
          <a:endParaRPr kumimoji="1" lang="ja-JP" altLang="en-US" sz="1600" b="0" dirty="0">
            <a:latin typeface="+mn-lt"/>
          </a:endParaRPr>
        </a:p>
      </dgm:t>
    </dgm:pt>
    <dgm:pt modelId="{BAD4B44F-DC4D-457F-BB96-BFF6AE96BE0B}" type="parTrans" cxnId="{A9032E16-C57E-401B-96BC-3AA9163E1DFC}">
      <dgm:prSet/>
      <dgm:spPr/>
      <dgm:t>
        <a:bodyPr/>
        <a:lstStyle/>
        <a:p>
          <a:endParaRPr kumimoji="1" lang="ja-JP" altLang="en-US"/>
        </a:p>
      </dgm:t>
    </dgm:pt>
    <dgm:pt modelId="{6ACA2D8D-27C1-4A35-86EC-81DA408D8EC6}" type="sibTrans" cxnId="{A9032E16-C57E-401B-96BC-3AA9163E1DFC}">
      <dgm:prSet/>
      <dgm:spPr/>
      <dgm:t>
        <a:bodyPr/>
        <a:lstStyle/>
        <a:p>
          <a:endParaRPr kumimoji="1" lang="ja-JP" altLang="en-US"/>
        </a:p>
      </dgm:t>
    </dgm:pt>
    <dgm:pt modelId="{5AB490EE-357C-4A0F-8EAD-2E09A4EDE13D}" type="pres">
      <dgm:prSet presAssocID="{03D1D0D5-020C-4C55-81BA-97514ECD8694}" presName="Name0" presStyleCnt="0">
        <dgm:presLayoutVars>
          <dgm:dir/>
          <dgm:animLvl val="lvl"/>
          <dgm:resizeHandles/>
        </dgm:presLayoutVars>
      </dgm:prSet>
      <dgm:spPr/>
      <dgm:t>
        <a:bodyPr/>
        <a:lstStyle/>
        <a:p>
          <a:endParaRPr kumimoji="1" lang="ja-JP" altLang="en-US"/>
        </a:p>
      </dgm:t>
    </dgm:pt>
    <dgm:pt modelId="{BD161C9B-785F-4741-974A-17FD2C33BD1B}" type="pres">
      <dgm:prSet presAssocID="{D87C4A3D-D76B-4758-8E3B-992B58872AA4}" presName="linNode" presStyleCnt="0"/>
      <dgm:spPr/>
    </dgm:pt>
    <dgm:pt modelId="{64A6DAAE-F516-4F1A-B939-BC79F947F69F}" type="pres">
      <dgm:prSet presAssocID="{D87C4A3D-D76B-4758-8E3B-992B58872AA4}" presName="parentShp" presStyleLbl="node1" presStyleIdx="0" presStyleCnt="4">
        <dgm:presLayoutVars>
          <dgm:bulletEnabled val="1"/>
        </dgm:presLayoutVars>
      </dgm:prSet>
      <dgm:spPr/>
      <dgm:t>
        <a:bodyPr/>
        <a:lstStyle/>
        <a:p>
          <a:endParaRPr kumimoji="1" lang="ja-JP" altLang="en-US"/>
        </a:p>
      </dgm:t>
    </dgm:pt>
    <dgm:pt modelId="{AF8F551E-3CC2-448E-8FD2-901A76682026}" type="pres">
      <dgm:prSet presAssocID="{D87C4A3D-D76B-4758-8E3B-992B58872AA4}" presName="childShp" presStyleLbl="bgAccFollowNode1" presStyleIdx="0" presStyleCnt="4">
        <dgm:presLayoutVars>
          <dgm:bulletEnabled val="1"/>
        </dgm:presLayoutVars>
      </dgm:prSet>
      <dgm:spPr/>
      <dgm:t>
        <a:bodyPr/>
        <a:lstStyle/>
        <a:p>
          <a:endParaRPr kumimoji="1" lang="ja-JP" altLang="en-US"/>
        </a:p>
      </dgm:t>
    </dgm:pt>
    <dgm:pt modelId="{8C50E405-B18D-4E2F-ADE9-B3A5549AB0FF}" type="pres">
      <dgm:prSet presAssocID="{0231BA7C-192C-4175-9445-B67D8634A723}" presName="spacing" presStyleCnt="0"/>
      <dgm:spPr/>
    </dgm:pt>
    <dgm:pt modelId="{52FEFB5E-9562-421A-B9FF-27EFFD42A3D8}" type="pres">
      <dgm:prSet presAssocID="{4A26DA4F-80A4-47FD-928F-21982BB2B2F2}" presName="linNode" presStyleCnt="0"/>
      <dgm:spPr/>
    </dgm:pt>
    <dgm:pt modelId="{333FB0CF-EDD8-4C2A-B060-C1C68BDB8290}" type="pres">
      <dgm:prSet presAssocID="{4A26DA4F-80A4-47FD-928F-21982BB2B2F2}" presName="parentShp" presStyleLbl="node1" presStyleIdx="1" presStyleCnt="4">
        <dgm:presLayoutVars>
          <dgm:bulletEnabled val="1"/>
        </dgm:presLayoutVars>
      </dgm:prSet>
      <dgm:spPr/>
      <dgm:t>
        <a:bodyPr/>
        <a:lstStyle/>
        <a:p>
          <a:endParaRPr kumimoji="1" lang="ja-JP" altLang="en-US"/>
        </a:p>
      </dgm:t>
    </dgm:pt>
    <dgm:pt modelId="{D183A36E-6E08-4E11-954A-C34740CC5679}" type="pres">
      <dgm:prSet presAssocID="{4A26DA4F-80A4-47FD-928F-21982BB2B2F2}" presName="childShp" presStyleLbl="bgAccFollowNode1" presStyleIdx="1" presStyleCnt="4">
        <dgm:presLayoutVars>
          <dgm:bulletEnabled val="1"/>
        </dgm:presLayoutVars>
      </dgm:prSet>
      <dgm:spPr/>
      <dgm:t>
        <a:bodyPr/>
        <a:lstStyle/>
        <a:p>
          <a:endParaRPr kumimoji="1" lang="ja-JP" altLang="en-US"/>
        </a:p>
      </dgm:t>
    </dgm:pt>
    <dgm:pt modelId="{7CAB1223-0EAB-4B26-A3BD-335BB59BB06A}" type="pres">
      <dgm:prSet presAssocID="{BE1A76BE-06BF-45A4-AEB1-333E6EE3C916}" presName="spacing" presStyleCnt="0"/>
      <dgm:spPr/>
    </dgm:pt>
    <dgm:pt modelId="{7E3137F9-3DFF-4666-B62A-51A4B612CBDB}" type="pres">
      <dgm:prSet presAssocID="{FA054349-D83E-4970-B3DF-E9A89A691155}" presName="linNode" presStyleCnt="0"/>
      <dgm:spPr/>
    </dgm:pt>
    <dgm:pt modelId="{3BC3543C-53DC-48D0-9800-F87FB0A0B2D5}" type="pres">
      <dgm:prSet presAssocID="{FA054349-D83E-4970-B3DF-E9A89A691155}" presName="parentShp" presStyleLbl="node1" presStyleIdx="2" presStyleCnt="4">
        <dgm:presLayoutVars>
          <dgm:bulletEnabled val="1"/>
        </dgm:presLayoutVars>
      </dgm:prSet>
      <dgm:spPr/>
      <dgm:t>
        <a:bodyPr/>
        <a:lstStyle/>
        <a:p>
          <a:endParaRPr kumimoji="1" lang="ja-JP" altLang="en-US"/>
        </a:p>
      </dgm:t>
    </dgm:pt>
    <dgm:pt modelId="{1DB4584C-0F82-456F-8739-7AABECD6B226}" type="pres">
      <dgm:prSet presAssocID="{FA054349-D83E-4970-B3DF-E9A89A691155}" presName="childShp" presStyleLbl="bgAccFollowNode1" presStyleIdx="2" presStyleCnt="4">
        <dgm:presLayoutVars>
          <dgm:bulletEnabled val="1"/>
        </dgm:presLayoutVars>
      </dgm:prSet>
      <dgm:spPr/>
      <dgm:t>
        <a:bodyPr/>
        <a:lstStyle/>
        <a:p>
          <a:endParaRPr kumimoji="1" lang="ja-JP" altLang="en-US"/>
        </a:p>
      </dgm:t>
    </dgm:pt>
    <dgm:pt modelId="{C7ED90C7-479E-435B-99FC-1795F8875700}" type="pres">
      <dgm:prSet presAssocID="{1A280DB8-29AA-4CD0-A3DC-6504B914C354}" presName="spacing" presStyleCnt="0"/>
      <dgm:spPr/>
    </dgm:pt>
    <dgm:pt modelId="{F82753BF-6E4F-4422-92E4-6EB5CC8CFB00}" type="pres">
      <dgm:prSet presAssocID="{44EFCB15-9487-407D-84D3-D513C0864663}" presName="linNode" presStyleCnt="0"/>
      <dgm:spPr/>
    </dgm:pt>
    <dgm:pt modelId="{03E50D55-D3E6-4781-B61C-6012AA075C09}" type="pres">
      <dgm:prSet presAssocID="{44EFCB15-9487-407D-84D3-D513C0864663}" presName="parentShp" presStyleLbl="node1" presStyleIdx="3" presStyleCnt="4">
        <dgm:presLayoutVars>
          <dgm:bulletEnabled val="1"/>
        </dgm:presLayoutVars>
      </dgm:prSet>
      <dgm:spPr/>
      <dgm:t>
        <a:bodyPr/>
        <a:lstStyle/>
        <a:p>
          <a:endParaRPr kumimoji="1" lang="ja-JP" altLang="en-US"/>
        </a:p>
      </dgm:t>
    </dgm:pt>
    <dgm:pt modelId="{102DD982-DBCA-4796-99DB-DA91CADE44D2}" type="pres">
      <dgm:prSet presAssocID="{44EFCB15-9487-407D-84D3-D513C0864663}" presName="childShp" presStyleLbl="bgAccFollowNode1" presStyleIdx="3" presStyleCnt="4">
        <dgm:presLayoutVars>
          <dgm:bulletEnabled val="1"/>
        </dgm:presLayoutVars>
      </dgm:prSet>
      <dgm:spPr/>
      <dgm:t>
        <a:bodyPr/>
        <a:lstStyle/>
        <a:p>
          <a:endParaRPr kumimoji="1" lang="ja-JP" altLang="en-US"/>
        </a:p>
      </dgm:t>
    </dgm:pt>
  </dgm:ptLst>
  <dgm:cxnLst>
    <dgm:cxn modelId="{5D543551-362B-4429-814E-97B3EB79C8E7}" type="presOf" srcId="{BE50A7A1-72FE-4F48-A674-55E08CE0B45A}" destId="{1DB4584C-0F82-456F-8739-7AABECD6B226}" srcOrd="0" destOrd="0" presId="urn:microsoft.com/office/officeart/2005/8/layout/vList6"/>
    <dgm:cxn modelId="{0F3AE7D3-C791-4019-A997-F86A5D52436B}" srcId="{D87C4A3D-D76B-4758-8E3B-992B58872AA4}" destId="{F578FE0B-5911-4185-9BA3-FBBA421D65F4}" srcOrd="2" destOrd="0" parTransId="{B96C8CAC-749D-4E8A-835F-17F2754BB3DF}" sibTransId="{0B770EF2-BEDD-42CD-A799-C3112FF057FE}"/>
    <dgm:cxn modelId="{328A280B-FB62-4AFB-9D99-62AF3D3FE82C}" type="presOf" srcId="{03D1D0D5-020C-4C55-81BA-97514ECD8694}" destId="{5AB490EE-357C-4A0F-8EAD-2E09A4EDE13D}" srcOrd="0" destOrd="0" presId="urn:microsoft.com/office/officeart/2005/8/layout/vList6"/>
    <dgm:cxn modelId="{6ECC1B97-28FA-4E2E-B705-99259C4F5A84}" type="presOf" srcId="{3C0D77DA-822B-4AA8-8451-F12E05C0CB6D}" destId="{D183A36E-6E08-4E11-954A-C34740CC5679}" srcOrd="0" destOrd="2" presId="urn:microsoft.com/office/officeart/2005/8/layout/vList6"/>
    <dgm:cxn modelId="{B3263510-F946-403F-86C1-05F54F2A32DE}" type="presOf" srcId="{BC517E08-A456-467A-8FD9-A7D7B2970B30}" destId="{AF8F551E-3CC2-448E-8FD2-901A76682026}" srcOrd="0" destOrd="0" presId="urn:microsoft.com/office/officeart/2005/8/layout/vList6"/>
    <dgm:cxn modelId="{CB4CAF7E-9553-48F7-8B46-06A0E5EEEFFB}" type="presOf" srcId="{83757F02-639E-464A-B700-BA05202CA332}" destId="{D183A36E-6E08-4E11-954A-C34740CC5679}" srcOrd="0" destOrd="1" presId="urn:microsoft.com/office/officeart/2005/8/layout/vList6"/>
    <dgm:cxn modelId="{89A8F56F-111E-43A8-8B60-AE543DD0DB57}" type="presOf" srcId="{D87C4A3D-D76B-4758-8E3B-992B58872AA4}" destId="{64A6DAAE-F516-4F1A-B939-BC79F947F69F}" srcOrd="0" destOrd="0" presId="urn:microsoft.com/office/officeart/2005/8/layout/vList6"/>
    <dgm:cxn modelId="{9AED01A3-725E-4052-A922-D4FD192EFB03}" type="presOf" srcId="{31CA27D3-DFD7-4AB8-99FE-82F92A16E5E1}" destId="{1DB4584C-0F82-456F-8739-7AABECD6B226}" srcOrd="0" destOrd="1" presId="urn:microsoft.com/office/officeart/2005/8/layout/vList6"/>
    <dgm:cxn modelId="{77225428-6710-4551-AAB2-B1C19BC0B27C}" type="presOf" srcId="{5C9E37B1-66A0-40AF-B0C6-937A38C600C1}" destId="{D183A36E-6E08-4E11-954A-C34740CC5679}" srcOrd="0" destOrd="0" presId="urn:microsoft.com/office/officeart/2005/8/layout/vList6"/>
    <dgm:cxn modelId="{D2EFA0F3-C37A-46E2-BF99-50FBDC10D129}" type="presOf" srcId="{34F17A74-8AD2-4A62-8C8A-8389A74ECF31}" destId="{1DB4584C-0F82-456F-8739-7AABECD6B226}" srcOrd="0" destOrd="2" presId="urn:microsoft.com/office/officeart/2005/8/layout/vList6"/>
    <dgm:cxn modelId="{3D92BC95-CE23-4CFA-AF3F-42FD9C765D8C}" srcId="{44EFCB15-9487-407D-84D3-D513C0864663}" destId="{CFF0B136-F764-4D45-8189-57F0BA2941B9}" srcOrd="1" destOrd="0" parTransId="{5C01002F-22EF-41E0-BC21-26B14C36B7FF}" sibTransId="{C3D51E07-1FFF-4D9A-A861-6A226C8B1FA2}"/>
    <dgm:cxn modelId="{9BA4C403-8477-4A01-9A87-5AF779ABB2BD}" srcId="{4A26DA4F-80A4-47FD-928F-21982BB2B2F2}" destId="{3C0D77DA-822B-4AA8-8451-F12E05C0CB6D}" srcOrd="2" destOrd="0" parTransId="{AA947F2F-428A-46D2-967B-B010F7E0F5F8}" sibTransId="{0E45BF11-78AC-4E50-B235-298B398573FC}"/>
    <dgm:cxn modelId="{724D873A-2AA6-4014-A3E7-6558AF3320ED}" srcId="{03D1D0D5-020C-4C55-81BA-97514ECD8694}" destId="{D87C4A3D-D76B-4758-8E3B-992B58872AA4}" srcOrd="0" destOrd="0" parTransId="{4937D0A1-4D85-45CE-BE78-BD19502401C1}" sibTransId="{0231BA7C-192C-4175-9445-B67D8634A723}"/>
    <dgm:cxn modelId="{820BE3A4-7175-4EE3-A2EB-DADDAAAEC1EE}" srcId="{03D1D0D5-020C-4C55-81BA-97514ECD8694}" destId="{44EFCB15-9487-407D-84D3-D513C0864663}" srcOrd="3" destOrd="0" parTransId="{853C4068-8DB8-4951-BA20-F8F4520E23B8}" sibTransId="{E2FA6569-7844-443D-80AE-960C657D52B3}"/>
    <dgm:cxn modelId="{5C7E03D5-2100-4CE1-B9C5-20041B95875C}" srcId="{D87C4A3D-D76B-4758-8E3B-992B58872AA4}" destId="{456D4858-B9CE-449D-AC87-4AA5DC3FD6BD}" srcOrd="1" destOrd="0" parTransId="{56591AF9-A584-4729-A5AA-E4BB0C661159}" sibTransId="{492AB739-5BF3-4E85-8905-57ED8A8F9515}"/>
    <dgm:cxn modelId="{D2A2DE4F-3461-4098-AEDE-C19D496EF70B}" srcId="{FA054349-D83E-4970-B3DF-E9A89A691155}" destId="{BE50A7A1-72FE-4F48-A674-55E08CE0B45A}" srcOrd="0" destOrd="0" parTransId="{19DE0ED0-5FCC-4507-ADE9-939EF3243086}" sibTransId="{7E75A942-8C98-4DB4-880F-D4B1867CC427}"/>
    <dgm:cxn modelId="{08AA4691-1013-4767-95D4-9B99CB3B8535}" type="presOf" srcId="{FA054349-D83E-4970-B3DF-E9A89A691155}" destId="{3BC3543C-53DC-48D0-9800-F87FB0A0B2D5}" srcOrd="0" destOrd="0" presId="urn:microsoft.com/office/officeart/2005/8/layout/vList6"/>
    <dgm:cxn modelId="{A9032E16-C57E-401B-96BC-3AA9163E1DFC}" srcId="{FA054349-D83E-4970-B3DF-E9A89A691155}" destId="{34F17A74-8AD2-4A62-8C8A-8389A74ECF31}" srcOrd="2" destOrd="0" parTransId="{BAD4B44F-DC4D-457F-BB96-BFF6AE96BE0B}" sibTransId="{6ACA2D8D-27C1-4A35-86EC-81DA408D8EC6}"/>
    <dgm:cxn modelId="{904099C7-AE8E-45D7-996E-AFD2E822C849}" type="presOf" srcId="{664CA681-46C2-40E5-94B0-2E220F3A8E21}" destId="{102DD982-DBCA-4796-99DB-DA91CADE44D2}" srcOrd="0" destOrd="0" presId="urn:microsoft.com/office/officeart/2005/8/layout/vList6"/>
    <dgm:cxn modelId="{630EDE9E-4613-4106-A7A6-245592D14E14}" type="presOf" srcId="{4A26DA4F-80A4-47FD-928F-21982BB2B2F2}" destId="{333FB0CF-EDD8-4C2A-B060-C1C68BDB8290}" srcOrd="0" destOrd="0" presId="urn:microsoft.com/office/officeart/2005/8/layout/vList6"/>
    <dgm:cxn modelId="{FA5C6341-2B9B-4021-A569-E5AB13FC7B69}" srcId="{FA054349-D83E-4970-B3DF-E9A89A691155}" destId="{31CA27D3-DFD7-4AB8-99FE-82F92A16E5E1}" srcOrd="1" destOrd="0" parTransId="{24EB5C43-BF5C-45E4-AFD3-C9BC649231FE}" sibTransId="{D1BD36F2-429E-45A8-A0C5-49CF079A2367}"/>
    <dgm:cxn modelId="{060A2C56-82A9-43CD-B05A-ABCF3CE34101}" srcId="{D87C4A3D-D76B-4758-8E3B-992B58872AA4}" destId="{BC517E08-A456-467A-8FD9-A7D7B2970B30}" srcOrd="0" destOrd="0" parTransId="{F65BF265-2C24-4295-A669-BBE92A1A6CD4}" sibTransId="{BC198730-6309-4A4D-BBBE-946844AB24D9}"/>
    <dgm:cxn modelId="{7FC46D9D-40DE-4713-B15B-74979E118F5D}" srcId="{44EFCB15-9487-407D-84D3-D513C0864663}" destId="{664CA681-46C2-40E5-94B0-2E220F3A8E21}" srcOrd="0" destOrd="0" parTransId="{A2BCE43B-2C6F-4EDC-B659-3327EAC096B1}" sibTransId="{9B2F8945-9C0C-4879-BBDC-3EE45E5F6747}"/>
    <dgm:cxn modelId="{D33B7A0E-0C20-46A2-8ACE-4FF31745495F}" type="presOf" srcId="{F578FE0B-5911-4185-9BA3-FBBA421D65F4}" destId="{AF8F551E-3CC2-448E-8FD2-901A76682026}" srcOrd="0" destOrd="2" presId="urn:microsoft.com/office/officeart/2005/8/layout/vList6"/>
    <dgm:cxn modelId="{E7D3D27B-BFA3-4887-82BD-F61B27427144}" type="presOf" srcId="{44EFCB15-9487-407D-84D3-D513C0864663}" destId="{03E50D55-D3E6-4781-B61C-6012AA075C09}" srcOrd="0" destOrd="0" presId="urn:microsoft.com/office/officeart/2005/8/layout/vList6"/>
    <dgm:cxn modelId="{0AF90A16-9B2E-4E39-8761-B0AA69E4A098}" type="presOf" srcId="{456D4858-B9CE-449D-AC87-4AA5DC3FD6BD}" destId="{AF8F551E-3CC2-448E-8FD2-901A76682026}" srcOrd="0" destOrd="1" presId="urn:microsoft.com/office/officeart/2005/8/layout/vList6"/>
    <dgm:cxn modelId="{7646639F-21DA-4086-9C59-BC6CCB34E8A9}" type="presOf" srcId="{CFF0B136-F764-4D45-8189-57F0BA2941B9}" destId="{102DD982-DBCA-4796-99DB-DA91CADE44D2}" srcOrd="0" destOrd="1" presId="urn:microsoft.com/office/officeart/2005/8/layout/vList6"/>
    <dgm:cxn modelId="{D9734878-6A43-4DD5-BEE1-0B6D3EA5255F}" srcId="{4A26DA4F-80A4-47FD-928F-21982BB2B2F2}" destId="{83757F02-639E-464A-B700-BA05202CA332}" srcOrd="1" destOrd="0" parTransId="{D82B5471-79B4-4C08-B1CB-BD8E61CDB025}" sibTransId="{056D4FEB-58E2-437D-9E20-0D48DA62455E}"/>
    <dgm:cxn modelId="{986A5EF9-0BCA-45ED-8877-622758A3E2D8}" srcId="{03D1D0D5-020C-4C55-81BA-97514ECD8694}" destId="{FA054349-D83E-4970-B3DF-E9A89A691155}" srcOrd="2" destOrd="0" parTransId="{DD07A244-2E04-4648-AE8F-BA009CDCA40F}" sibTransId="{1A280DB8-29AA-4CD0-A3DC-6504B914C354}"/>
    <dgm:cxn modelId="{CBCDCC5A-780B-44BF-B560-7BA765FB33E5}" srcId="{4A26DA4F-80A4-47FD-928F-21982BB2B2F2}" destId="{5C9E37B1-66A0-40AF-B0C6-937A38C600C1}" srcOrd="0" destOrd="0" parTransId="{4E2F2DA0-1B0B-4AA0-ADC3-3EBC03C805B0}" sibTransId="{5CE9B5E7-D691-444C-8171-08C7E2946CE8}"/>
    <dgm:cxn modelId="{E5DF10A8-CB3B-4C37-B69A-4D11FE79FB15}" srcId="{03D1D0D5-020C-4C55-81BA-97514ECD8694}" destId="{4A26DA4F-80A4-47FD-928F-21982BB2B2F2}" srcOrd="1" destOrd="0" parTransId="{3B2EC09B-F96A-45B4-B41B-081B9782BFDE}" sibTransId="{BE1A76BE-06BF-45A4-AEB1-333E6EE3C916}"/>
    <dgm:cxn modelId="{34DF2EB8-9D48-4A2B-97E5-8B2FC45F423C}" type="presParOf" srcId="{5AB490EE-357C-4A0F-8EAD-2E09A4EDE13D}" destId="{BD161C9B-785F-4741-974A-17FD2C33BD1B}" srcOrd="0" destOrd="0" presId="urn:microsoft.com/office/officeart/2005/8/layout/vList6"/>
    <dgm:cxn modelId="{33D0557E-78F7-4611-B39B-711FD8247CB1}" type="presParOf" srcId="{BD161C9B-785F-4741-974A-17FD2C33BD1B}" destId="{64A6DAAE-F516-4F1A-B939-BC79F947F69F}" srcOrd="0" destOrd="0" presId="urn:microsoft.com/office/officeart/2005/8/layout/vList6"/>
    <dgm:cxn modelId="{DA3219AE-521E-485C-9069-4EACA88BE16B}" type="presParOf" srcId="{BD161C9B-785F-4741-974A-17FD2C33BD1B}" destId="{AF8F551E-3CC2-448E-8FD2-901A76682026}" srcOrd="1" destOrd="0" presId="urn:microsoft.com/office/officeart/2005/8/layout/vList6"/>
    <dgm:cxn modelId="{7A0F1641-149C-405E-A1B5-9CFFD569ED73}" type="presParOf" srcId="{5AB490EE-357C-4A0F-8EAD-2E09A4EDE13D}" destId="{8C50E405-B18D-4E2F-ADE9-B3A5549AB0FF}" srcOrd="1" destOrd="0" presId="urn:microsoft.com/office/officeart/2005/8/layout/vList6"/>
    <dgm:cxn modelId="{1105B675-2FD9-4252-B3FA-5BDB433154C8}" type="presParOf" srcId="{5AB490EE-357C-4A0F-8EAD-2E09A4EDE13D}" destId="{52FEFB5E-9562-421A-B9FF-27EFFD42A3D8}" srcOrd="2" destOrd="0" presId="urn:microsoft.com/office/officeart/2005/8/layout/vList6"/>
    <dgm:cxn modelId="{73485D4B-74F2-4DEE-888B-E187F4F9E0E3}" type="presParOf" srcId="{52FEFB5E-9562-421A-B9FF-27EFFD42A3D8}" destId="{333FB0CF-EDD8-4C2A-B060-C1C68BDB8290}" srcOrd="0" destOrd="0" presId="urn:microsoft.com/office/officeart/2005/8/layout/vList6"/>
    <dgm:cxn modelId="{F1FFF8DF-E663-489D-A43B-D58656B64055}" type="presParOf" srcId="{52FEFB5E-9562-421A-B9FF-27EFFD42A3D8}" destId="{D183A36E-6E08-4E11-954A-C34740CC5679}" srcOrd="1" destOrd="0" presId="urn:microsoft.com/office/officeart/2005/8/layout/vList6"/>
    <dgm:cxn modelId="{01600D59-2469-4FBA-A684-38EC390AFEEC}" type="presParOf" srcId="{5AB490EE-357C-4A0F-8EAD-2E09A4EDE13D}" destId="{7CAB1223-0EAB-4B26-A3BD-335BB59BB06A}" srcOrd="3" destOrd="0" presId="urn:microsoft.com/office/officeart/2005/8/layout/vList6"/>
    <dgm:cxn modelId="{07F201F2-621D-4AF9-ABEC-766B3C3FD561}" type="presParOf" srcId="{5AB490EE-357C-4A0F-8EAD-2E09A4EDE13D}" destId="{7E3137F9-3DFF-4666-B62A-51A4B612CBDB}" srcOrd="4" destOrd="0" presId="urn:microsoft.com/office/officeart/2005/8/layout/vList6"/>
    <dgm:cxn modelId="{DF406D28-6600-4318-A419-8D1225662ABC}" type="presParOf" srcId="{7E3137F9-3DFF-4666-B62A-51A4B612CBDB}" destId="{3BC3543C-53DC-48D0-9800-F87FB0A0B2D5}" srcOrd="0" destOrd="0" presId="urn:microsoft.com/office/officeart/2005/8/layout/vList6"/>
    <dgm:cxn modelId="{AA7FBADE-0188-4509-86B4-8085F2BF2FFA}" type="presParOf" srcId="{7E3137F9-3DFF-4666-B62A-51A4B612CBDB}" destId="{1DB4584C-0F82-456F-8739-7AABECD6B226}" srcOrd="1" destOrd="0" presId="urn:microsoft.com/office/officeart/2005/8/layout/vList6"/>
    <dgm:cxn modelId="{3CA6E928-C27F-411C-816D-B0E1F447BFBC}" type="presParOf" srcId="{5AB490EE-357C-4A0F-8EAD-2E09A4EDE13D}" destId="{C7ED90C7-479E-435B-99FC-1795F8875700}" srcOrd="5" destOrd="0" presId="urn:microsoft.com/office/officeart/2005/8/layout/vList6"/>
    <dgm:cxn modelId="{FD68BA56-9AC8-40C1-91E2-25494424D04D}" type="presParOf" srcId="{5AB490EE-357C-4A0F-8EAD-2E09A4EDE13D}" destId="{F82753BF-6E4F-4422-92E4-6EB5CC8CFB00}" srcOrd="6" destOrd="0" presId="urn:microsoft.com/office/officeart/2005/8/layout/vList6"/>
    <dgm:cxn modelId="{8C53837D-F594-48CC-9D83-6F3AAB38ECE2}" type="presParOf" srcId="{F82753BF-6E4F-4422-92E4-6EB5CC8CFB00}" destId="{03E50D55-D3E6-4781-B61C-6012AA075C09}" srcOrd="0" destOrd="0" presId="urn:microsoft.com/office/officeart/2005/8/layout/vList6"/>
    <dgm:cxn modelId="{EBF219A7-3080-4EBA-AE85-B7CEC21A575E}" type="presParOf" srcId="{F82753BF-6E4F-4422-92E4-6EB5CC8CFB00}" destId="{102DD982-DBCA-4796-99DB-DA91CADE44D2}" srcOrd="1" destOrd="0" presId="urn:microsoft.com/office/officeart/2005/8/layout/vList6"/>
  </dgm:cxnLst>
  <dgm:bg/>
  <dgm:whole/>
</dgm:dataModel>
</file>

<file path=ppt/diagrams/data2.xml><?xml version="1.0" encoding="utf-8"?>
<dgm:dataModel xmlns:dgm="http://schemas.openxmlformats.org/drawingml/2006/diagram" xmlns:a="http://schemas.openxmlformats.org/drawingml/2006/main">
  <dgm:ptLst>
    <dgm:pt modelId="{5401DC97-9FFC-4061-9263-D2D7C8345E11}" type="doc">
      <dgm:prSet loTypeId="urn:microsoft.com/office/officeart/2005/8/layout/matrix1" loCatId="matrix" qsTypeId="urn:microsoft.com/office/officeart/2005/8/quickstyle/simple2" qsCatId="simple" csTypeId="urn:microsoft.com/office/officeart/2005/8/colors/accent4_2" csCatId="accent4" phldr="1"/>
      <dgm:spPr/>
      <dgm:t>
        <a:bodyPr/>
        <a:lstStyle/>
        <a:p>
          <a:endParaRPr kumimoji="1" lang="ja-JP" altLang="en-US"/>
        </a:p>
      </dgm:t>
    </dgm:pt>
    <dgm:pt modelId="{6F82C51A-6076-462D-98EA-4E30BC71AD81}">
      <dgm:prSet phldrT="[テキスト]"/>
      <dgm:spPr>
        <a:solidFill>
          <a:schemeClr val="accent2">
            <a:lumMod val="75000"/>
          </a:schemeClr>
        </a:solidFill>
      </dgm:spPr>
      <dgm:t>
        <a:bodyPr/>
        <a:lstStyle/>
        <a:p>
          <a:r>
            <a:rPr kumimoji="1" lang="en-US" altLang="ja-JP" dirty="0" smtClean="0"/>
            <a:t>Reusability</a:t>
          </a:r>
        </a:p>
        <a:p>
          <a:r>
            <a:rPr kumimoji="1" lang="ja-JP" altLang="en-US" dirty="0" smtClean="0"/>
            <a:t>（ソフトウエア生産性）</a:t>
          </a:r>
          <a:endParaRPr kumimoji="1" lang="ja-JP" altLang="en-US" dirty="0"/>
        </a:p>
      </dgm:t>
    </dgm:pt>
    <dgm:pt modelId="{D338EDEE-9D80-4A3C-AE56-39E819C9341B}" type="parTrans" cxnId="{EB549B37-1560-4196-9166-07AA043800DF}">
      <dgm:prSet/>
      <dgm:spPr/>
      <dgm:t>
        <a:bodyPr/>
        <a:lstStyle/>
        <a:p>
          <a:endParaRPr kumimoji="1" lang="ja-JP" altLang="en-US"/>
        </a:p>
      </dgm:t>
    </dgm:pt>
    <dgm:pt modelId="{106FEA8E-7CCF-4AF8-B9E3-C73333069E60}" type="sibTrans" cxnId="{EB549B37-1560-4196-9166-07AA043800DF}">
      <dgm:prSet/>
      <dgm:spPr/>
      <dgm:t>
        <a:bodyPr/>
        <a:lstStyle/>
        <a:p>
          <a:endParaRPr kumimoji="1" lang="ja-JP" altLang="en-US"/>
        </a:p>
      </dgm:t>
    </dgm:pt>
    <dgm:pt modelId="{C196F02C-A8CF-453D-960E-DF12C17A2999}">
      <dgm:prSet phldrT="[テキスト]"/>
      <dgm:spPr>
        <a:solidFill>
          <a:schemeClr val="tx2">
            <a:lumMod val="75000"/>
          </a:schemeClr>
        </a:solidFill>
      </dgm:spPr>
      <dgm:t>
        <a:bodyPr/>
        <a:lstStyle/>
        <a:p>
          <a:r>
            <a:rPr kumimoji="1" lang="en-US" altLang="ja-JP" dirty="0" smtClean="0"/>
            <a:t>Connectivity</a:t>
          </a:r>
        </a:p>
        <a:p>
          <a:r>
            <a:rPr kumimoji="1" lang="ja-JP" altLang="en-US" dirty="0" smtClean="0"/>
            <a:t>（機器間接続検証）</a:t>
          </a:r>
          <a:endParaRPr kumimoji="1" lang="en-US" altLang="ja-JP" dirty="0" smtClean="0"/>
        </a:p>
      </dgm:t>
    </dgm:pt>
    <dgm:pt modelId="{46377F21-05CC-4CE1-9E66-0F09A1A77BD7}" type="parTrans" cxnId="{F8FBAF01-C498-46BF-A438-C56C15B8625F}">
      <dgm:prSet/>
      <dgm:spPr/>
      <dgm:t>
        <a:bodyPr/>
        <a:lstStyle/>
        <a:p>
          <a:endParaRPr kumimoji="1" lang="ja-JP" altLang="en-US"/>
        </a:p>
      </dgm:t>
    </dgm:pt>
    <dgm:pt modelId="{43803E24-F20E-464E-9158-0EFD82CB0335}" type="sibTrans" cxnId="{F8FBAF01-C498-46BF-A438-C56C15B8625F}">
      <dgm:prSet/>
      <dgm:spPr/>
      <dgm:t>
        <a:bodyPr/>
        <a:lstStyle/>
        <a:p>
          <a:endParaRPr kumimoji="1" lang="ja-JP" altLang="en-US"/>
        </a:p>
      </dgm:t>
    </dgm:pt>
    <dgm:pt modelId="{DAB52DF0-5BAE-4B1C-B65F-03D4F5040C7A}">
      <dgm:prSet phldrT="[テキスト]"/>
      <dgm:spPr>
        <a:solidFill>
          <a:schemeClr val="accent4">
            <a:lumMod val="50000"/>
          </a:schemeClr>
        </a:solidFill>
      </dgm:spPr>
      <dgm:t>
        <a:bodyPr/>
        <a:lstStyle/>
        <a:p>
          <a:r>
            <a:rPr kumimoji="1" lang="ja-JP" altLang="en-US" dirty="0" smtClean="0"/>
            <a:t>（ソフトウエア移植性）</a:t>
          </a:r>
          <a:endParaRPr kumimoji="1" lang="en-US" altLang="ja-JP" dirty="0" smtClean="0"/>
        </a:p>
        <a:p>
          <a:r>
            <a:rPr kumimoji="1" lang="en-US" altLang="ja-JP" dirty="0" smtClean="0"/>
            <a:t>Abstraction</a:t>
          </a:r>
          <a:endParaRPr kumimoji="1" lang="ja-JP" altLang="en-US" dirty="0"/>
        </a:p>
      </dgm:t>
    </dgm:pt>
    <dgm:pt modelId="{2A46B352-66CC-423E-92F4-5867F835372C}" type="parTrans" cxnId="{97711D16-3C81-4E3A-A6A3-D5E0B850DD78}">
      <dgm:prSet/>
      <dgm:spPr/>
      <dgm:t>
        <a:bodyPr/>
        <a:lstStyle/>
        <a:p>
          <a:endParaRPr kumimoji="1" lang="ja-JP" altLang="en-US"/>
        </a:p>
      </dgm:t>
    </dgm:pt>
    <dgm:pt modelId="{1DF2F74D-0010-4A79-B082-EC2CF620C6D7}" type="sibTrans" cxnId="{97711D16-3C81-4E3A-A6A3-D5E0B850DD78}">
      <dgm:prSet/>
      <dgm:spPr/>
      <dgm:t>
        <a:bodyPr/>
        <a:lstStyle/>
        <a:p>
          <a:endParaRPr kumimoji="1" lang="ja-JP" altLang="en-US"/>
        </a:p>
      </dgm:t>
    </dgm:pt>
    <dgm:pt modelId="{0D099CE6-5CF1-402D-AA19-E82C11D42CA7}">
      <dgm:prSet phldrT="[テキスト]"/>
      <dgm:spPr>
        <a:solidFill>
          <a:schemeClr val="accent5">
            <a:lumMod val="50000"/>
          </a:schemeClr>
        </a:solidFill>
      </dgm:spPr>
      <dgm:t>
        <a:bodyPr/>
        <a:lstStyle/>
        <a:p>
          <a:r>
            <a:rPr kumimoji="1" lang="ja-JP" altLang="en-US" dirty="0" smtClean="0"/>
            <a:t>（長期的な商品性）</a:t>
          </a:r>
          <a:endParaRPr kumimoji="1" lang="en-US" altLang="ja-JP" dirty="0" smtClean="0"/>
        </a:p>
        <a:p>
          <a:r>
            <a:rPr kumimoji="1" lang="en-US" altLang="ja-JP" dirty="0" smtClean="0"/>
            <a:t>Upgradability</a:t>
          </a:r>
          <a:endParaRPr kumimoji="1" lang="ja-JP" altLang="en-US" dirty="0"/>
        </a:p>
      </dgm:t>
    </dgm:pt>
    <dgm:pt modelId="{F99973FB-174A-4AF9-8D13-ABAF2F0F4E40}" type="parTrans" cxnId="{0883179A-3B47-4E4A-B9F4-1273447529D0}">
      <dgm:prSet/>
      <dgm:spPr/>
      <dgm:t>
        <a:bodyPr/>
        <a:lstStyle/>
        <a:p>
          <a:endParaRPr kumimoji="1" lang="ja-JP" altLang="en-US"/>
        </a:p>
      </dgm:t>
    </dgm:pt>
    <dgm:pt modelId="{F8435710-D332-4832-B911-6BC6034DAF07}" type="sibTrans" cxnId="{0883179A-3B47-4E4A-B9F4-1273447529D0}">
      <dgm:prSet/>
      <dgm:spPr/>
      <dgm:t>
        <a:bodyPr/>
        <a:lstStyle/>
        <a:p>
          <a:endParaRPr kumimoji="1" lang="ja-JP" altLang="en-US"/>
        </a:p>
      </dgm:t>
    </dgm:pt>
    <dgm:pt modelId="{4E7CD43C-07E7-4BF3-8330-3917AD2F47ED}">
      <dgm:prSet phldrT="[テキスト]"/>
      <dgm:spPr/>
      <dgm:t>
        <a:bodyPr/>
        <a:lstStyle/>
        <a:p>
          <a:r>
            <a:rPr kumimoji="1" lang="ja-JP" altLang="en-US" smtClean="0"/>
            <a:t>課　題</a:t>
          </a:r>
          <a:endParaRPr kumimoji="1" lang="ja-JP" altLang="en-US" dirty="0"/>
        </a:p>
      </dgm:t>
    </dgm:pt>
    <dgm:pt modelId="{F72B75EB-FABA-46EC-9D48-FC6B3D798C20}" type="sibTrans" cxnId="{848DD504-4DFE-4382-9B6E-492136581691}">
      <dgm:prSet/>
      <dgm:spPr/>
      <dgm:t>
        <a:bodyPr/>
        <a:lstStyle/>
        <a:p>
          <a:endParaRPr kumimoji="1" lang="ja-JP" altLang="en-US"/>
        </a:p>
      </dgm:t>
    </dgm:pt>
    <dgm:pt modelId="{2086F542-0E06-40B5-8174-754A550754C9}" type="parTrans" cxnId="{848DD504-4DFE-4382-9B6E-492136581691}">
      <dgm:prSet/>
      <dgm:spPr/>
      <dgm:t>
        <a:bodyPr/>
        <a:lstStyle/>
        <a:p>
          <a:endParaRPr kumimoji="1" lang="ja-JP" altLang="en-US"/>
        </a:p>
      </dgm:t>
    </dgm:pt>
    <dgm:pt modelId="{D5A87474-EBBB-4F9D-B4DE-E531182AF7D8}" type="pres">
      <dgm:prSet presAssocID="{5401DC97-9FFC-4061-9263-D2D7C8345E11}" presName="diagram" presStyleCnt="0">
        <dgm:presLayoutVars>
          <dgm:chMax val="1"/>
          <dgm:dir/>
          <dgm:animLvl val="ctr"/>
          <dgm:resizeHandles val="exact"/>
        </dgm:presLayoutVars>
      </dgm:prSet>
      <dgm:spPr/>
      <dgm:t>
        <a:bodyPr/>
        <a:lstStyle/>
        <a:p>
          <a:endParaRPr kumimoji="1" lang="ja-JP" altLang="en-US"/>
        </a:p>
      </dgm:t>
    </dgm:pt>
    <dgm:pt modelId="{255A913D-D9D6-48FF-ACBE-743F0AD8347D}" type="pres">
      <dgm:prSet presAssocID="{5401DC97-9FFC-4061-9263-D2D7C8345E11}" presName="matrix" presStyleCnt="0"/>
      <dgm:spPr/>
      <dgm:t>
        <a:bodyPr/>
        <a:lstStyle/>
        <a:p>
          <a:endParaRPr kumimoji="1" lang="ja-JP" altLang="en-US"/>
        </a:p>
      </dgm:t>
    </dgm:pt>
    <dgm:pt modelId="{7F15DABB-8E28-4F4F-BCC5-3DD4D5D65167}" type="pres">
      <dgm:prSet presAssocID="{5401DC97-9FFC-4061-9263-D2D7C8345E11}" presName="tile1" presStyleLbl="node1" presStyleIdx="0" presStyleCnt="4"/>
      <dgm:spPr/>
      <dgm:t>
        <a:bodyPr/>
        <a:lstStyle/>
        <a:p>
          <a:endParaRPr kumimoji="1" lang="ja-JP" altLang="en-US"/>
        </a:p>
      </dgm:t>
    </dgm:pt>
    <dgm:pt modelId="{1D8D3469-EDEB-49FB-B16D-CF2F196F2109}" type="pres">
      <dgm:prSet presAssocID="{5401DC97-9FFC-4061-9263-D2D7C8345E11}" presName="tile1text" presStyleLbl="node1" presStyleIdx="0" presStyleCnt="4">
        <dgm:presLayoutVars>
          <dgm:chMax val="0"/>
          <dgm:chPref val="0"/>
          <dgm:bulletEnabled val="1"/>
        </dgm:presLayoutVars>
      </dgm:prSet>
      <dgm:spPr/>
      <dgm:t>
        <a:bodyPr/>
        <a:lstStyle/>
        <a:p>
          <a:endParaRPr kumimoji="1" lang="ja-JP" altLang="en-US"/>
        </a:p>
      </dgm:t>
    </dgm:pt>
    <dgm:pt modelId="{CF210213-9061-4AAE-BD35-9CDC3C7808F8}" type="pres">
      <dgm:prSet presAssocID="{5401DC97-9FFC-4061-9263-D2D7C8345E11}" presName="tile2" presStyleLbl="node1" presStyleIdx="1" presStyleCnt="4"/>
      <dgm:spPr/>
      <dgm:t>
        <a:bodyPr/>
        <a:lstStyle/>
        <a:p>
          <a:endParaRPr kumimoji="1" lang="ja-JP" altLang="en-US"/>
        </a:p>
      </dgm:t>
    </dgm:pt>
    <dgm:pt modelId="{06C0806B-72C0-4E26-83B3-E4DBF0382832}" type="pres">
      <dgm:prSet presAssocID="{5401DC97-9FFC-4061-9263-D2D7C8345E11}" presName="tile2text" presStyleLbl="node1" presStyleIdx="1" presStyleCnt="4">
        <dgm:presLayoutVars>
          <dgm:chMax val="0"/>
          <dgm:chPref val="0"/>
          <dgm:bulletEnabled val="1"/>
        </dgm:presLayoutVars>
      </dgm:prSet>
      <dgm:spPr/>
      <dgm:t>
        <a:bodyPr/>
        <a:lstStyle/>
        <a:p>
          <a:endParaRPr kumimoji="1" lang="ja-JP" altLang="en-US"/>
        </a:p>
      </dgm:t>
    </dgm:pt>
    <dgm:pt modelId="{3E614BD2-5C31-4434-A32A-39A1038125FB}" type="pres">
      <dgm:prSet presAssocID="{5401DC97-9FFC-4061-9263-D2D7C8345E11}" presName="tile3" presStyleLbl="node1" presStyleIdx="2" presStyleCnt="4"/>
      <dgm:spPr/>
      <dgm:t>
        <a:bodyPr/>
        <a:lstStyle/>
        <a:p>
          <a:endParaRPr kumimoji="1" lang="ja-JP" altLang="en-US"/>
        </a:p>
      </dgm:t>
    </dgm:pt>
    <dgm:pt modelId="{93F09DAA-F51F-4E1A-96AE-8C6C18A93C63}" type="pres">
      <dgm:prSet presAssocID="{5401DC97-9FFC-4061-9263-D2D7C8345E11}" presName="tile3text" presStyleLbl="node1" presStyleIdx="2" presStyleCnt="4">
        <dgm:presLayoutVars>
          <dgm:chMax val="0"/>
          <dgm:chPref val="0"/>
          <dgm:bulletEnabled val="1"/>
        </dgm:presLayoutVars>
      </dgm:prSet>
      <dgm:spPr/>
      <dgm:t>
        <a:bodyPr/>
        <a:lstStyle/>
        <a:p>
          <a:endParaRPr kumimoji="1" lang="ja-JP" altLang="en-US"/>
        </a:p>
      </dgm:t>
    </dgm:pt>
    <dgm:pt modelId="{E66C5653-7954-4B6F-83F6-81F500618F91}" type="pres">
      <dgm:prSet presAssocID="{5401DC97-9FFC-4061-9263-D2D7C8345E11}" presName="tile4" presStyleLbl="node1" presStyleIdx="3" presStyleCnt="4"/>
      <dgm:spPr/>
      <dgm:t>
        <a:bodyPr/>
        <a:lstStyle/>
        <a:p>
          <a:endParaRPr kumimoji="1" lang="ja-JP" altLang="en-US"/>
        </a:p>
      </dgm:t>
    </dgm:pt>
    <dgm:pt modelId="{28DA9771-3548-4B9D-AFA7-FBFB53BDA46A}" type="pres">
      <dgm:prSet presAssocID="{5401DC97-9FFC-4061-9263-D2D7C8345E11}" presName="tile4text" presStyleLbl="node1" presStyleIdx="3" presStyleCnt="4">
        <dgm:presLayoutVars>
          <dgm:chMax val="0"/>
          <dgm:chPref val="0"/>
          <dgm:bulletEnabled val="1"/>
        </dgm:presLayoutVars>
      </dgm:prSet>
      <dgm:spPr/>
      <dgm:t>
        <a:bodyPr/>
        <a:lstStyle/>
        <a:p>
          <a:endParaRPr kumimoji="1" lang="ja-JP" altLang="en-US"/>
        </a:p>
      </dgm:t>
    </dgm:pt>
    <dgm:pt modelId="{B9415D14-6576-4F0A-A1B4-3003D07BB5F0}" type="pres">
      <dgm:prSet presAssocID="{5401DC97-9FFC-4061-9263-D2D7C8345E11}" presName="centerTile" presStyleLbl="fgShp" presStyleIdx="0" presStyleCnt="1" custLinFactNeighborX="450" custLinFactNeighborY="-1429">
        <dgm:presLayoutVars>
          <dgm:chMax val="0"/>
          <dgm:chPref val="0"/>
        </dgm:presLayoutVars>
      </dgm:prSet>
      <dgm:spPr>
        <a:prstGeom prst="roundRect">
          <a:avLst/>
        </a:prstGeom>
      </dgm:spPr>
      <dgm:t>
        <a:bodyPr/>
        <a:lstStyle/>
        <a:p>
          <a:endParaRPr kumimoji="1" lang="ja-JP" altLang="en-US"/>
        </a:p>
      </dgm:t>
    </dgm:pt>
  </dgm:ptLst>
  <dgm:cxnLst>
    <dgm:cxn modelId="{848DD504-4DFE-4382-9B6E-492136581691}" srcId="{5401DC97-9FFC-4061-9263-D2D7C8345E11}" destId="{4E7CD43C-07E7-4BF3-8330-3917AD2F47ED}" srcOrd="0" destOrd="0" parTransId="{2086F542-0E06-40B5-8174-754A550754C9}" sibTransId="{F72B75EB-FABA-46EC-9D48-FC6B3D798C20}"/>
    <dgm:cxn modelId="{4B50899F-27A0-4A13-99CD-A8D2075D257F}" type="presOf" srcId="{C196F02C-A8CF-453D-960E-DF12C17A2999}" destId="{CF210213-9061-4AAE-BD35-9CDC3C7808F8}" srcOrd="0" destOrd="0" presId="urn:microsoft.com/office/officeart/2005/8/layout/matrix1"/>
    <dgm:cxn modelId="{F8FBAF01-C498-46BF-A438-C56C15B8625F}" srcId="{4E7CD43C-07E7-4BF3-8330-3917AD2F47ED}" destId="{C196F02C-A8CF-453D-960E-DF12C17A2999}" srcOrd="1" destOrd="0" parTransId="{46377F21-05CC-4CE1-9E66-0F09A1A77BD7}" sibTransId="{43803E24-F20E-464E-9158-0EFD82CB0335}"/>
    <dgm:cxn modelId="{97711D16-3C81-4E3A-A6A3-D5E0B850DD78}" srcId="{4E7CD43C-07E7-4BF3-8330-3917AD2F47ED}" destId="{DAB52DF0-5BAE-4B1C-B65F-03D4F5040C7A}" srcOrd="2" destOrd="0" parTransId="{2A46B352-66CC-423E-92F4-5867F835372C}" sibTransId="{1DF2F74D-0010-4A79-B082-EC2CF620C6D7}"/>
    <dgm:cxn modelId="{6503FE20-EF1D-4CD7-B7C8-EEB011657660}" type="presOf" srcId="{5401DC97-9FFC-4061-9263-D2D7C8345E11}" destId="{D5A87474-EBBB-4F9D-B4DE-E531182AF7D8}" srcOrd="0" destOrd="0" presId="urn:microsoft.com/office/officeart/2005/8/layout/matrix1"/>
    <dgm:cxn modelId="{EB549B37-1560-4196-9166-07AA043800DF}" srcId="{4E7CD43C-07E7-4BF3-8330-3917AD2F47ED}" destId="{6F82C51A-6076-462D-98EA-4E30BC71AD81}" srcOrd="0" destOrd="0" parTransId="{D338EDEE-9D80-4A3C-AE56-39E819C9341B}" sibTransId="{106FEA8E-7CCF-4AF8-B9E3-C73333069E60}"/>
    <dgm:cxn modelId="{0883179A-3B47-4E4A-B9F4-1273447529D0}" srcId="{4E7CD43C-07E7-4BF3-8330-3917AD2F47ED}" destId="{0D099CE6-5CF1-402D-AA19-E82C11D42CA7}" srcOrd="3" destOrd="0" parTransId="{F99973FB-174A-4AF9-8D13-ABAF2F0F4E40}" sibTransId="{F8435710-D332-4832-B911-6BC6034DAF07}"/>
    <dgm:cxn modelId="{562CA49D-02B3-411F-AAC3-C942A5742C05}" type="presOf" srcId="{6F82C51A-6076-462D-98EA-4E30BC71AD81}" destId="{1D8D3469-EDEB-49FB-B16D-CF2F196F2109}" srcOrd="1" destOrd="0" presId="urn:microsoft.com/office/officeart/2005/8/layout/matrix1"/>
    <dgm:cxn modelId="{7A6C2D8C-2C67-42A6-A918-99B3C9B834FB}" type="presOf" srcId="{C196F02C-A8CF-453D-960E-DF12C17A2999}" destId="{06C0806B-72C0-4E26-83B3-E4DBF0382832}" srcOrd="1" destOrd="0" presId="urn:microsoft.com/office/officeart/2005/8/layout/matrix1"/>
    <dgm:cxn modelId="{756B049B-AEBF-47B7-8B1E-8250052850F8}" type="presOf" srcId="{DAB52DF0-5BAE-4B1C-B65F-03D4F5040C7A}" destId="{3E614BD2-5C31-4434-A32A-39A1038125FB}" srcOrd="0" destOrd="0" presId="urn:microsoft.com/office/officeart/2005/8/layout/matrix1"/>
    <dgm:cxn modelId="{CB479C46-BBCE-49C1-B776-73718BCAD5E7}" type="presOf" srcId="{0D099CE6-5CF1-402D-AA19-E82C11D42CA7}" destId="{E66C5653-7954-4B6F-83F6-81F500618F91}" srcOrd="0" destOrd="0" presId="urn:microsoft.com/office/officeart/2005/8/layout/matrix1"/>
    <dgm:cxn modelId="{6BFFC049-CE9F-487D-92B7-7FD294852B5D}" type="presOf" srcId="{DAB52DF0-5BAE-4B1C-B65F-03D4F5040C7A}" destId="{93F09DAA-F51F-4E1A-96AE-8C6C18A93C63}" srcOrd="1" destOrd="0" presId="urn:microsoft.com/office/officeart/2005/8/layout/matrix1"/>
    <dgm:cxn modelId="{63FFF318-D188-423B-929B-4166007EB3B1}" type="presOf" srcId="{4E7CD43C-07E7-4BF3-8330-3917AD2F47ED}" destId="{B9415D14-6576-4F0A-A1B4-3003D07BB5F0}" srcOrd="0" destOrd="0" presId="urn:microsoft.com/office/officeart/2005/8/layout/matrix1"/>
    <dgm:cxn modelId="{3A874868-2DA5-407B-B44B-A04C9EDF555E}" type="presOf" srcId="{0D099CE6-5CF1-402D-AA19-E82C11D42CA7}" destId="{28DA9771-3548-4B9D-AFA7-FBFB53BDA46A}" srcOrd="1" destOrd="0" presId="urn:microsoft.com/office/officeart/2005/8/layout/matrix1"/>
    <dgm:cxn modelId="{75870308-C9FD-489D-B5E7-86D1490A5594}" type="presOf" srcId="{6F82C51A-6076-462D-98EA-4E30BC71AD81}" destId="{7F15DABB-8E28-4F4F-BCC5-3DD4D5D65167}" srcOrd="0" destOrd="0" presId="urn:microsoft.com/office/officeart/2005/8/layout/matrix1"/>
    <dgm:cxn modelId="{798FF09E-0DAB-49F8-8BBC-FF5E167F2809}" type="presParOf" srcId="{D5A87474-EBBB-4F9D-B4DE-E531182AF7D8}" destId="{255A913D-D9D6-48FF-ACBE-743F0AD8347D}" srcOrd="0" destOrd="0" presId="urn:microsoft.com/office/officeart/2005/8/layout/matrix1"/>
    <dgm:cxn modelId="{F846C054-AC75-4AA8-88C8-4FB80FB0A987}" type="presParOf" srcId="{255A913D-D9D6-48FF-ACBE-743F0AD8347D}" destId="{7F15DABB-8E28-4F4F-BCC5-3DD4D5D65167}" srcOrd="0" destOrd="0" presId="urn:microsoft.com/office/officeart/2005/8/layout/matrix1"/>
    <dgm:cxn modelId="{01311566-E716-4269-82F9-6B3C66B0E6D6}" type="presParOf" srcId="{255A913D-D9D6-48FF-ACBE-743F0AD8347D}" destId="{1D8D3469-EDEB-49FB-B16D-CF2F196F2109}" srcOrd="1" destOrd="0" presId="urn:microsoft.com/office/officeart/2005/8/layout/matrix1"/>
    <dgm:cxn modelId="{F1B0CC27-41CF-43D1-A4D8-3D6CB01EEADF}" type="presParOf" srcId="{255A913D-D9D6-48FF-ACBE-743F0AD8347D}" destId="{CF210213-9061-4AAE-BD35-9CDC3C7808F8}" srcOrd="2" destOrd="0" presId="urn:microsoft.com/office/officeart/2005/8/layout/matrix1"/>
    <dgm:cxn modelId="{BEA4DF9D-2E34-4A23-ABDA-B67C921875F6}" type="presParOf" srcId="{255A913D-D9D6-48FF-ACBE-743F0AD8347D}" destId="{06C0806B-72C0-4E26-83B3-E4DBF0382832}" srcOrd="3" destOrd="0" presId="urn:microsoft.com/office/officeart/2005/8/layout/matrix1"/>
    <dgm:cxn modelId="{8B5789F3-7872-4BCA-B62F-22BFE077532D}" type="presParOf" srcId="{255A913D-D9D6-48FF-ACBE-743F0AD8347D}" destId="{3E614BD2-5C31-4434-A32A-39A1038125FB}" srcOrd="4" destOrd="0" presId="urn:microsoft.com/office/officeart/2005/8/layout/matrix1"/>
    <dgm:cxn modelId="{72C2C7DE-B398-4C89-AB7D-CC49CB628854}" type="presParOf" srcId="{255A913D-D9D6-48FF-ACBE-743F0AD8347D}" destId="{93F09DAA-F51F-4E1A-96AE-8C6C18A93C63}" srcOrd="5" destOrd="0" presId="urn:microsoft.com/office/officeart/2005/8/layout/matrix1"/>
    <dgm:cxn modelId="{E61DE275-244B-450A-858C-8E55F059C962}" type="presParOf" srcId="{255A913D-D9D6-48FF-ACBE-743F0AD8347D}" destId="{E66C5653-7954-4B6F-83F6-81F500618F91}" srcOrd="6" destOrd="0" presId="urn:microsoft.com/office/officeart/2005/8/layout/matrix1"/>
    <dgm:cxn modelId="{1F405C1A-22FD-4B6C-B99F-6BCD367FA06B}" type="presParOf" srcId="{255A913D-D9D6-48FF-ACBE-743F0AD8347D}" destId="{28DA9771-3548-4B9D-AFA7-FBFB53BDA46A}" srcOrd="7" destOrd="0" presId="urn:microsoft.com/office/officeart/2005/8/layout/matrix1"/>
    <dgm:cxn modelId="{AE189426-274C-4486-9CA9-F99DDC3F6BF5}" type="presParOf" srcId="{D5A87474-EBBB-4F9D-B4DE-E531182AF7D8}" destId="{B9415D14-6576-4F0A-A1B4-3003D07BB5F0}" srcOrd="1" destOrd="0" presId="urn:microsoft.com/office/officeart/2005/8/layout/matrix1"/>
  </dgm:cxnLst>
  <dgm:bg/>
  <dgm:whole/>
</dgm:dataModel>
</file>

<file path=ppt/diagrams/data3.xml><?xml version="1.0" encoding="utf-8"?>
<dgm:dataModel xmlns:dgm="http://schemas.openxmlformats.org/drawingml/2006/diagram" xmlns:a="http://schemas.openxmlformats.org/drawingml/2006/main">
  <dgm:ptLst>
    <dgm:pt modelId="{F708A9A4-2458-4FDA-B36A-AD785FAB0FDC}" type="doc">
      <dgm:prSet loTypeId="urn:microsoft.com/office/officeart/2005/8/layout/vList2" loCatId="list" qsTypeId="urn:microsoft.com/office/officeart/2005/8/quickstyle/simple3" qsCatId="simple" csTypeId="urn:microsoft.com/office/officeart/2005/8/colors/colorful2" csCatId="colorful" phldr="1"/>
      <dgm:spPr/>
      <dgm:t>
        <a:bodyPr/>
        <a:lstStyle/>
        <a:p>
          <a:endParaRPr kumimoji="1" lang="ja-JP" altLang="en-US"/>
        </a:p>
      </dgm:t>
    </dgm:pt>
    <dgm:pt modelId="{9799A41B-AFE8-41E4-8CD7-06FECC45AE55}">
      <dgm:prSet custT="1"/>
      <dgm:spPr/>
      <dgm:t>
        <a:bodyPr/>
        <a:lstStyle/>
        <a:p>
          <a:pPr algn="ctr" rtl="0"/>
          <a:r>
            <a:rPr kumimoji="1" lang="en-US" sz="2000" b="0" dirty="0" smtClean="0">
              <a:latin typeface="+mn-lt"/>
            </a:rPr>
            <a:t>GPL</a:t>
          </a:r>
          <a:r>
            <a:rPr kumimoji="1" lang="ja-JP" sz="2000" b="0" dirty="0" smtClean="0">
              <a:latin typeface="+mn-lt"/>
            </a:rPr>
            <a:t> など</a:t>
          </a:r>
          <a:r>
            <a:rPr kumimoji="1" lang="ja-JP" altLang="en-US" sz="2000" b="0" dirty="0" smtClean="0">
              <a:latin typeface="+mn-lt"/>
            </a:rPr>
            <a:t>の</a:t>
          </a:r>
          <a:r>
            <a:rPr kumimoji="1" lang="ja-JP" sz="2000" b="0" dirty="0" smtClean="0">
              <a:latin typeface="+mn-lt"/>
            </a:rPr>
            <a:t>フリーソフトウエアライセンス が適用され</a:t>
          </a:r>
          <a:r>
            <a:rPr kumimoji="1" lang="ja-JP" altLang="en-US" sz="2000" b="0" dirty="0" smtClean="0">
              <a:latin typeface="+mn-lt"/>
            </a:rPr>
            <a:t>ソースコードは</a:t>
          </a:r>
          <a:r>
            <a:rPr kumimoji="1" lang="ja-JP" sz="2000" b="0" dirty="0" smtClean="0">
              <a:latin typeface="+mn-lt"/>
            </a:rPr>
            <a:t>公開</a:t>
          </a:r>
          <a:endParaRPr kumimoji="1" lang="en-US" sz="2000" b="0" dirty="0">
            <a:latin typeface="+mn-lt"/>
          </a:endParaRPr>
        </a:p>
      </dgm:t>
    </dgm:pt>
    <dgm:pt modelId="{9CEDE1C1-4636-4581-AEEF-20A77612CD69}" type="parTrans" cxnId="{73985794-4A80-4B96-8D8B-71F599660A05}">
      <dgm:prSet/>
      <dgm:spPr/>
      <dgm:t>
        <a:bodyPr/>
        <a:lstStyle/>
        <a:p>
          <a:pPr algn="ctr"/>
          <a:endParaRPr kumimoji="1" lang="ja-JP" altLang="en-US" sz="2800">
            <a:latin typeface="+mn-lt"/>
          </a:endParaRPr>
        </a:p>
      </dgm:t>
    </dgm:pt>
    <dgm:pt modelId="{F2623D01-11E9-40F5-82E5-8A5D6EB7B6AD}" type="sibTrans" cxnId="{73985794-4A80-4B96-8D8B-71F599660A05}">
      <dgm:prSet/>
      <dgm:spPr/>
      <dgm:t>
        <a:bodyPr/>
        <a:lstStyle/>
        <a:p>
          <a:pPr algn="ctr"/>
          <a:endParaRPr kumimoji="1" lang="ja-JP" altLang="en-US" sz="2800">
            <a:latin typeface="+mn-lt"/>
          </a:endParaRPr>
        </a:p>
      </dgm:t>
    </dgm:pt>
    <dgm:pt modelId="{4EBF4576-2FD6-49E5-B401-FE42D6779067}">
      <dgm:prSet custT="1"/>
      <dgm:spPr/>
      <dgm:t>
        <a:bodyPr/>
        <a:lstStyle/>
        <a:p>
          <a:pPr algn="ctr" rtl="0"/>
          <a:r>
            <a:rPr kumimoji="1" lang="ja-JP" altLang="en-US" sz="2000" b="0" dirty="0" smtClean="0">
              <a:latin typeface="+mn-lt"/>
            </a:rPr>
            <a:t>ライセンスにより公開された</a:t>
          </a:r>
          <a:r>
            <a:rPr kumimoji="1" lang="ja-JP" sz="2000" b="0" dirty="0" smtClean="0">
              <a:latin typeface="+mn-lt"/>
            </a:rPr>
            <a:t>コード</a:t>
          </a:r>
          <a:r>
            <a:rPr kumimoji="1" lang="ja-JP" altLang="en-US" sz="2000" b="0" dirty="0" smtClean="0">
              <a:latin typeface="+mn-lt"/>
            </a:rPr>
            <a:t>を</a:t>
          </a:r>
          <a:r>
            <a:rPr kumimoji="1" lang="ja-JP" sz="2000" b="0" dirty="0" smtClean="0">
              <a:latin typeface="+mn-lt"/>
            </a:rPr>
            <a:t>自由に改編</a:t>
          </a:r>
          <a:r>
            <a:rPr kumimoji="1" lang="ja-JP" altLang="en-US" sz="2000" b="0" dirty="0" smtClean="0">
              <a:latin typeface="+mn-lt"/>
            </a:rPr>
            <a:t>、</a:t>
          </a:r>
          <a:r>
            <a:rPr kumimoji="1" lang="ja-JP" sz="2000" b="0" dirty="0" smtClean="0">
              <a:latin typeface="+mn-lt"/>
            </a:rPr>
            <a:t>再配布</a:t>
          </a:r>
          <a:r>
            <a:rPr kumimoji="1" lang="ja-JP" altLang="en-US" sz="2000" b="0" dirty="0" smtClean="0">
              <a:latin typeface="+mn-lt"/>
            </a:rPr>
            <a:t>（製品に適用）できる</a:t>
          </a:r>
          <a:endParaRPr kumimoji="1" lang="en-US" sz="2000" b="0" dirty="0">
            <a:latin typeface="+mn-lt"/>
          </a:endParaRPr>
        </a:p>
      </dgm:t>
    </dgm:pt>
    <dgm:pt modelId="{47A56438-FED1-49B6-B0BE-F1E3249651E7}" type="parTrans" cxnId="{1077CF5E-3685-4A5A-A490-4DA213C830E7}">
      <dgm:prSet/>
      <dgm:spPr/>
      <dgm:t>
        <a:bodyPr/>
        <a:lstStyle/>
        <a:p>
          <a:pPr algn="ctr"/>
          <a:endParaRPr kumimoji="1" lang="ja-JP" altLang="en-US" sz="2800">
            <a:latin typeface="+mn-lt"/>
          </a:endParaRPr>
        </a:p>
      </dgm:t>
    </dgm:pt>
    <dgm:pt modelId="{2A3489AE-6283-4F35-AF0F-F8A8751E287B}" type="sibTrans" cxnId="{1077CF5E-3685-4A5A-A490-4DA213C830E7}">
      <dgm:prSet/>
      <dgm:spPr/>
      <dgm:t>
        <a:bodyPr/>
        <a:lstStyle/>
        <a:p>
          <a:pPr algn="ctr"/>
          <a:endParaRPr kumimoji="1" lang="ja-JP" altLang="en-US" sz="2800">
            <a:latin typeface="+mn-lt"/>
          </a:endParaRPr>
        </a:p>
      </dgm:t>
    </dgm:pt>
    <dgm:pt modelId="{3085CB23-DB77-4F9C-A669-E0AFC72BAC34}">
      <dgm:prSet custT="1"/>
      <dgm:spPr/>
      <dgm:t>
        <a:bodyPr/>
        <a:lstStyle/>
        <a:p>
          <a:pPr algn="ctr" rtl="0"/>
          <a:r>
            <a:rPr kumimoji="1" lang="en-US" sz="2000" b="0" dirty="0" smtClean="0">
              <a:latin typeface="+mn-lt"/>
            </a:rPr>
            <a:t>GPL/LGPL </a:t>
          </a:r>
          <a:r>
            <a:rPr kumimoji="1" lang="ja-JP" sz="2000" b="0" dirty="0" smtClean="0">
              <a:latin typeface="+mn-lt"/>
            </a:rPr>
            <a:t>適用コードは要求によりソースコード</a:t>
          </a:r>
          <a:r>
            <a:rPr kumimoji="1" lang="ja-JP" altLang="en-US" sz="2000" b="0" dirty="0" smtClean="0">
              <a:latin typeface="+mn-lt"/>
            </a:rPr>
            <a:t>の</a:t>
          </a:r>
          <a:r>
            <a:rPr kumimoji="1" lang="ja-JP" sz="2000" b="0" dirty="0" smtClean="0">
              <a:latin typeface="+mn-lt"/>
            </a:rPr>
            <a:t>開示義務がある</a:t>
          </a:r>
          <a:endParaRPr kumimoji="1" lang="en-US" sz="2000" b="0" dirty="0">
            <a:latin typeface="+mn-lt"/>
          </a:endParaRPr>
        </a:p>
      </dgm:t>
    </dgm:pt>
    <dgm:pt modelId="{9CE5C2FE-3947-4426-84EF-4353A5E017AD}" type="parTrans" cxnId="{B8A5A87D-777B-4EB5-A38A-E41901C0E039}">
      <dgm:prSet/>
      <dgm:spPr/>
      <dgm:t>
        <a:bodyPr/>
        <a:lstStyle/>
        <a:p>
          <a:pPr algn="ctr"/>
          <a:endParaRPr kumimoji="1" lang="ja-JP" altLang="en-US" sz="2800">
            <a:latin typeface="+mn-lt"/>
          </a:endParaRPr>
        </a:p>
      </dgm:t>
    </dgm:pt>
    <dgm:pt modelId="{BD14FDDC-B696-4E06-9A32-6ACB159F3884}" type="sibTrans" cxnId="{B8A5A87D-777B-4EB5-A38A-E41901C0E039}">
      <dgm:prSet/>
      <dgm:spPr/>
      <dgm:t>
        <a:bodyPr/>
        <a:lstStyle/>
        <a:p>
          <a:pPr algn="ctr"/>
          <a:endParaRPr kumimoji="1" lang="ja-JP" altLang="en-US" sz="2800">
            <a:latin typeface="+mn-lt"/>
          </a:endParaRPr>
        </a:p>
      </dgm:t>
    </dgm:pt>
    <dgm:pt modelId="{D3B551F7-7D2A-4E58-A984-377E4BABA531}">
      <dgm:prSet custT="1"/>
      <dgm:spPr/>
      <dgm:t>
        <a:bodyPr/>
        <a:lstStyle/>
        <a:p>
          <a:pPr algn="ctr" rtl="0"/>
          <a:r>
            <a:rPr kumimoji="1" lang="ja-JP" sz="2000" b="0" dirty="0" smtClean="0">
              <a:latin typeface="+mn-lt"/>
            </a:rPr>
            <a:t>多くの開発者が</a:t>
          </a:r>
          <a:r>
            <a:rPr kumimoji="1" lang="ja-JP" altLang="en-US" sz="2000" b="0" dirty="0" smtClean="0">
              <a:latin typeface="+mn-lt"/>
            </a:rPr>
            <a:t>開発に参加、コードレビューに合格したものが統合される</a:t>
          </a:r>
          <a:endParaRPr kumimoji="1" lang="en-US" sz="2000" b="0" dirty="0">
            <a:latin typeface="+mn-lt"/>
          </a:endParaRPr>
        </a:p>
      </dgm:t>
    </dgm:pt>
    <dgm:pt modelId="{E11925E3-1D60-4712-B976-B6F4EDED668B}" type="parTrans" cxnId="{AE2B1247-A0C9-42D5-9C03-C3A783971595}">
      <dgm:prSet/>
      <dgm:spPr/>
      <dgm:t>
        <a:bodyPr/>
        <a:lstStyle/>
        <a:p>
          <a:pPr algn="ctr"/>
          <a:endParaRPr kumimoji="1" lang="ja-JP" altLang="en-US" sz="2800">
            <a:latin typeface="+mn-lt"/>
          </a:endParaRPr>
        </a:p>
      </dgm:t>
    </dgm:pt>
    <dgm:pt modelId="{3E904BF0-46E8-4B92-A4F3-5B4E5DF987FB}" type="sibTrans" cxnId="{AE2B1247-A0C9-42D5-9C03-C3A783971595}">
      <dgm:prSet/>
      <dgm:spPr/>
      <dgm:t>
        <a:bodyPr/>
        <a:lstStyle/>
        <a:p>
          <a:pPr algn="ctr"/>
          <a:endParaRPr kumimoji="1" lang="ja-JP" altLang="en-US" sz="2800">
            <a:latin typeface="+mn-lt"/>
          </a:endParaRPr>
        </a:p>
      </dgm:t>
    </dgm:pt>
    <dgm:pt modelId="{B12D61EA-3B23-471F-9B6E-432528FBB150}">
      <dgm:prSet custT="1"/>
      <dgm:spPr/>
      <dgm:t>
        <a:bodyPr/>
        <a:lstStyle/>
        <a:p>
          <a:pPr algn="ctr" rtl="0"/>
          <a:r>
            <a:rPr kumimoji="1" lang="en-US" sz="2000" b="0" dirty="0" smtClean="0">
              <a:latin typeface="+mn-lt"/>
            </a:rPr>
            <a:t>TCP/IP</a:t>
          </a:r>
          <a:r>
            <a:rPr kumimoji="1" lang="ja-JP" sz="2000" b="0" dirty="0" smtClean="0">
              <a:latin typeface="+mn-lt"/>
            </a:rPr>
            <a:t> ネットワーク対応など 多くの</a:t>
          </a:r>
          <a:r>
            <a:rPr kumimoji="1" lang="ja-JP" altLang="en-US" sz="2000" b="0" dirty="0" smtClean="0">
              <a:latin typeface="+mn-lt"/>
            </a:rPr>
            <a:t>標準</a:t>
          </a:r>
          <a:r>
            <a:rPr kumimoji="1" lang="ja-JP" sz="2000" b="0" dirty="0" smtClean="0">
              <a:latin typeface="+mn-lt"/>
            </a:rPr>
            <a:t>技術の参照実装がある</a:t>
          </a:r>
          <a:endParaRPr kumimoji="1" lang="en-US" sz="2000" b="0" dirty="0">
            <a:latin typeface="+mn-lt"/>
          </a:endParaRPr>
        </a:p>
      </dgm:t>
    </dgm:pt>
    <dgm:pt modelId="{30085CB4-076C-4CDC-817B-702F7F13C6FD}" type="parTrans" cxnId="{96662162-BA90-4395-A4D3-DBB934956DA4}">
      <dgm:prSet/>
      <dgm:spPr/>
      <dgm:t>
        <a:bodyPr/>
        <a:lstStyle/>
        <a:p>
          <a:pPr algn="ctr"/>
          <a:endParaRPr kumimoji="1" lang="ja-JP" altLang="en-US" sz="2800">
            <a:latin typeface="+mn-lt"/>
          </a:endParaRPr>
        </a:p>
      </dgm:t>
    </dgm:pt>
    <dgm:pt modelId="{55B684D7-C32A-4BA0-9A61-C40AA48C74D6}" type="sibTrans" cxnId="{96662162-BA90-4395-A4D3-DBB934956DA4}">
      <dgm:prSet/>
      <dgm:spPr/>
      <dgm:t>
        <a:bodyPr/>
        <a:lstStyle/>
        <a:p>
          <a:pPr algn="ctr"/>
          <a:endParaRPr kumimoji="1" lang="ja-JP" altLang="en-US" sz="2800">
            <a:latin typeface="+mn-lt"/>
          </a:endParaRPr>
        </a:p>
      </dgm:t>
    </dgm:pt>
    <dgm:pt modelId="{E786D29A-AA9B-41FD-8206-1BD64DABBEB0}">
      <dgm:prSet custT="1"/>
      <dgm:spPr/>
      <dgm:t>
        <a:bodyPr/>
        <a:lstStyle/>
        <a:p>
          <a:pPr algn="ctr" rtl="0"/>
          <a:r>
            <a:rPr kumimoji="1" lang="ja-JP" sz="2000" b="0" dirty="0" smtClean="0">
              <a:latin typeface="+mn-lt"/>
            </a:rPr>
            <a:t>多くの </a:t>
          </a:r>
          <a:r>
            <a:rPr kumimoji="1" lang="en-US" sz="2000" b="0" dirty="0" smtClean="0">
              <a:latin typeface="+mn-lt"/>
            </a:rPr>
            <a:t>32bit</a:t>
          </a:r>
          <a:r>
            <a:rPr kumimoji="1" lang="ja-JP" sz="2000" b="0" dirty="0" smtClean="0">
              <a:latin typeface="+mn-lt"/>
            </a:rPr>
            <a:t> 系 </a:t>
          </a:r>
          <a:r>
            <a:rPr kumimoji="1" lang="en-US" sz="2000" b="0" dirty="0" smtClean="0">
              <a:latin typeface="+mn-lt"/>
            </a:rPr>
            <a:t>CPU</a:t>
          </a:r>
          <a:r>
            <a:rPr kumimoji="1" lang="ja-JP" altLang="en-US" sz="2000" b="0" dirty="0" err="1" smtClean="0">
              <a:latin typeface="+mn-lt"/>
            </a:rPr>
            <a:t>、</a:t>
          </a:r>
          <a:r>
            <a:rPr kumimoji="1" lang="ja-JP" sz="2000" b="0" dirty="0" smtClean="0">
              <a:latin typeface="+mn-lt"/>
            </a:rPr>
            <a:t>デバイス （ </a:t>
          </a:r>
          <a:r>
            <a:rPr kumimoji="1" lang="en-US" sz="2000" b="0" dirty="0" smtClean="0">
              <a:latin typeface="+mn-lt"/>
            </a:rPr>
            <a:t>WLAN</a:t>
          </a:r>
          <a:r>
            <a:rPr kumimoji="1" lang="ja-JP" sz="2000" b="0" dirty="0" err="1" smtClean="0">
              <a:latin typeface="+mn-lt"/>
            </a:rPr>
            <a:t>、</a:t>
          </a:r>
          <a:r>
            <a:rPr kumimoji="1" lang="en-US" sz="2000" b="0" dirty="0" smtClean="0">
              <a:latin typeface="+mn-lt"/>
            </a:rPr>
            <a:t>USB</a:t>
          </a:r>
          <a:r>
            <a:rPr kumimoji="1" lang="ja-JP" sz="2000" b="0" dirty="0" err="1" smtClean="0">
              <a:latin typeface="+mn-lt"/>
            </a:rPr>
            <a:t>、</a:t>
          </a:r>
          <a:r>
            <a:rPr kumimoji="1" lang="en-US" sz="2000" b="0" dirty="0" smtClean="0">
              <a:latin typeface="+mn-lt"/>
            </a:rPr>
            <a:t>HDD</a:t>
          </a:r>
          <a:r>
            <a:rPr kumimoji="1" lang="ja-JP" sz="2000" b="0" dirty="0" err="1" smtClean="0">
              <a:latin typeface="+mn-lt"/>
            </a:rPr>
            <a:t>、</a:t>
          </a:r>
          <a:r>
            <a:rPr kumimoji="1" lang="en-US" sz="2000" b="0" dirty="0" smtClean="0">
              <a:latin typeface="+mn-lt"/>
            </a:rPr>
            <a:t>SD</a:t>
          </a:r>
          <a:r>
            <a:rPr kumimoji="1" lang="ja-JP" sz="2000" b="0" dirty="0" smtClean="0">
              <a:latin typeface="+mn-lt"/>
            </a:rPr>
            <a:t> </a:t>
          </a:r>
          <a:r>
            <a:rPr kumimoji="1" lang="en-US" sz="2000" b="0" dirty="0" smtClean="0">
              <a:latin typeface="+mn-lt"/>
            </a:rPr>
            <a:t>Card </a:t>
          </a:r>
          <a:r>
            <a:rPr kumimoji="1" lang="ja-JP" sz="2000" b="0" dirty="0" smtClean="0">
              <a:latin typeface="+mn-lt"/>
            </a:rPr>
            <a:t>など） に対応</a:t>
          </a:r>
          <a:endParaRPr kumimoji="1" lang="en-US" sz="2000" b="0" dirty="0">
            <a:latin typeface="+mn-lt"/>
          </a:endParaRPr>
        </a:p>
      </dgm:t>
    </dgm:pt>
    <dgm:pt modelId="{680BBC8A-8D79-4D65-AB34-18032145DC85}" type="parTrans" cxnId="{771A6F4A-9C98-4664-A57F-C64DEA8B342D}">
      <dgm:prSet/>
      <dgm:spPr/>
      <dgm:t>
        <a:bodyPr/>
        <a:lstStyle/>
        <a:p>
          <a:pPr algn="ctr"/>
          <a:endParaRPr kumimoji="1" lang="ja-JP" altLang="en-US" sz="2800">
            <a:latin typeface="+mn-lt"/>
          </a:endParaRPr>
        </a:p>
      </dgm:t>
    </dgm:pt>
    <dgm:pt modelId="{91131C0E-E45B-4F8D-BDE9-0E7C6FCB1D72}" type="sibTrans" cxnId="{771A6F4A-9C98-4664-A57F-C64DEA8B342D}">
      <dgm:prSet/>
      <dgm:spPr/>
      <dgm:t>
        <a:bodyPr/>
        <a:lstStyle/>
        <a:p>
          <a:pPr algn="ctr"/>
          <a:endParaRPr kumimoji="1" lang="ja-JP" altLang="en-US" sz="2800">
            <a:latin typeface="+mn-lt"/>
          </a:endParaRPr>
        </a:p>
      </dgm:t>
    </dgm:pt>
    <dgm:pt modelId="{E393C602-ABCD-4A60-9886-13533238A177}">
      <dgm:prSet custT="1"/>
      <dgm:spPr/>
      <dgm:t>
        <a:bodyPr/>
        <a:lstStyle/>
        <a:p>
          <a:pPr algn="ctr" rtl="0"/>
          <a:r>
            <a:rPr kumimoji="1" lang="en-US" altLang="ja-JP" sz="2000" b="0" dirty="0" smtClean="0">
              <a:latin typeface="+mn-lt"/>
            </a:rPr>
            <a:t>GPL/LGPL </a:t>
          </a:r>
          <a:r>
            <a:rPr kumimoji="1" lang="ja-JP" altLang="en-US" sz="2000" b="0" dirty="0" smtClean="0">
              <a:latin typeface="+mn-lt"/>
            </a:rPr>
            <a:t>版の ライブラリー</a:t>
          </a:r>
          <a:r>
            <a:rPr kumimoji="1" lang="en-US" altLang="ja-JP" sz="2000" b="0" dirty="0" smtClean="0">
              <a:latin typeface="+mn-lt"/>
            </a:rPr>
            <a:t>/</a:t>
          </a:r>
          <a:r>
            <a:rPr kumimoji="1" lang="ja-JP" altLang="en-US" sz="2000" b="0" dirty="0" smtClean="0">
              <a:latin typeface="+mn-lt"/>
            </a:rPr>
            <a:t>アプリケーションが公開され無償で利用可能</a:t>
          </a:r>
          <a:endParaRPr kumimoji="1" lang="en-US" sz="2000" b="0" dirty="0">
            <a:latin typeface="+mn-lt"/>
          </a:endParaRPr>
        </a:p>
      </dgm:t>
    </dgm:pt>
    <dgm:pt modelId="{A1C059B9-988E-48DD-AC60-1740ECF293B0}" type="parTrans" cxnId="{1623A330-2C2E-45E1-AE5F-F8E7B0DB78FD}">
      <dgm:prSet/>
      <dgm:spPr/>
      <dgm:t>
        <a:bodyPr/>
        <a:lstStyle/>
        <a:p>
          <a:pPr algn="ctr"/>
          <a:endParaRPr kumimoji="1" lang="ja-JP" altLang="en-US" sz="2800">
            <a:latin typeface="+mn-lt"/>
          </a:endParaRPr>
        </a:p>
      </dgm:t>
    </dgm:pt>
    <dgm:pt modelId="{B492C056-E59D-454E-8B1D-609F6EF70087}" type="sibTrans" cxnId="{1623A330-2C2E-45E1-AE5F-F8E7B0DB78FD}">
      <dgm:prSet/>
      <dgm:spPr/>
      <dgm:t>
        <a:bodyPr/>
        <a:lstStyle/>
        <a:p>
          <a:pPr algn="ctr"/>
          <a:endParaRPr kumimoji="1" lang="ja-JP" altLang="en-US" sz="2800">
            <a:latin typeface="+mn-lt"/>
          </a:endParaRPr>
        </a:p>
      </dgm:t>
    </dgm:pt>
    <dgm:pt modelId="{325D9DE6-09CB-4EAE-912A-850CA415E526}">
      <dgm:prSet custT="1"/>
      <dgm:spPr/>
      <dgm:t>
        <a:bodyPr/>
        <a:lstStyle/>
        <a:p>
          <a:pPr algn="ctr" rtl="0"/>
          <a:r>
            <a:rPr kumimoji="1" lang="ja-JP" altLang="en-US" sz="2000" b="0" dirty="0" smtClean="0">
              <a:latin typeface="+mn-lt"/>
            </a:rPr>
            <a:t>開発規模 （</a:t>
          </a:r>
          <a:r>
            <a:rPr kumimoji="1" lang="en-US" altLang="ja-JP" sz="2000" b="0" dirty="0" smtClean="0">
              <a:latin typeface="+mn-lt"/>
            </a:rPr>
            <a:t>kernel = 800</a:t>
          </a:r>
          <a:r>
            <a:rPr kumimoji="1" lang="ja-JP" altLang="en-US" sz="2000" b="0" dirty="0" smtClean="0">
              <a:latin typeface="+mn-lt"/>
            </a:rPr>
            <a:t>万行以上）、 開発速度（</a:t>
          </a:r>
          <a:r>
            <a:rPr kumimoji="1" lang="en-US" altLang="ja-JP" sz="2000" b="0" dirty="0" smtClean="0">
              <a:latin typeface="+mn-lt"/>
            </a:rPr>
            <a:t>90</a:t>
          </a:r>
          <a:r>
            <a:rPr kumimoji="1" lang="ja-JP" altLang="en-US" sz="2000" b="0" dirty="0" smtClean="0">
              <a:latin typeface="+mn-lt"/>
            </a:rPr>
            <a:t>日でバージョンアップ）</a:t>
          </a:r>
          <a:endParaRPr kumimoji="1" lang="en-US" sz="2000" b="0" dirty="0">
            <a:latin typeface="+mn-lt"/>
          </a:endParaRPr>
        </a:p>
      </dgm:t>
    </dgm:pt>
    <dgm:pt modelId="{FCE20B00-005C-48D1-8446-59C01B559E3E}" type="parTrans" cxnId="{1D6F27E5-833E-4A78-ABB4-16D3E291D227}">
      <dgm:prSet/>
      <dgm:spPr/>
      <dgm:t>
        <a:bodyPr/>
        <a:lstStyle/>
        <a:p>
          <a:pPr algn="ctr"/>
          <a:endParaRPr kumimoji="1" lang="ja-JP" altLang="en-US" sz="2800">
            <a:latin typeface="+mn-lt"/>
          </a:endParaRPr>
        </a:p>
      </dgm:t>
    </dgm:pt>
    <dgm:pt modelId="{10599FC1-28CC-479D-AF48-D480F95D6B8E}" type="sibTrans" cxnId="{1D6F27E5-833E-4A78-ABB4-16D3E291D227}">
      <dgm:prSet/>
      <dgm:spPr/>
      <dgm:t>
        <a:bodyPr/>
        <a:lstStyle/>
        <a:p>
          <a:pPr algn="ctr"/>
          <a:endParaRPr kumimoji="1" lang="ja-JP" altLang="en-US" sz="2800">
            <a:latin typeface="+mn-lt"/>
          </a:endParaRPr>
        </a:p>
      </dgm:t>
    </dgm:pt>
    <dgm:pt modelId="{EE925662-41C0-42AD-818E-72E8B9038DCA}" type="pres">
      <dgm:prSet presAssocID="{F708A9A4-2458-4FDA-B36A-AD785FAB0FDC}" presName="linear" presStyleCnt="0">
        <dgm:presLayoutVars>
          <dgm:animLvl val="lvl"/>
          <dgm:resizeHandles val="exact"/>
        </dgm:presLayoutVars>
      </dgm:prSet>
      <dgm:spPr/>
      <dgm:t>
        <a:bodyPr/>
        <a:lstStyle/>
        <a:p>
          <a:endParaRPr kumimoji="1" lang="ja-JP" altLang="en-US"/>
        </a:p>
      </dgm:t>
    </dgm:pt>
    <dgm:pt modelId="{C5CC0160-837C-4D9E-A71C-98235A28CE1E}" type="pres">
      <dgm:prSet presAssocID="{9799A41B-AFE8-41E4-8CD7-06FECC45AE55}" presName="parentText" presStyleLbl="node1" presStyleIdx="0" presStyleCnt="8">
        <dgm:presLayoutVars>
          <dgm:chMax val="0"/>
          <dgm:bulletEnabled val="1"/>
        </dgm:presLayoutVars>
      </dgm:prSet>
      <dgm:spPr/>
      <dgm:t>
        <a:bodyPr/>
        <a:lstStyle/>
        <a:p>
          <a:endParaRPr kumimoji="1" lang="ja-JP" altLang="en-US"/>
        </a:p>
      </dgm:t>
    </dgm:pt>
    <dgm:pt modelId="{B778D150-7EAE-4FE7-9C05-81DAAEABD42A}" type="pres">
      <dgm:prSet presAssocID="{F2623D01-11E9-40F5-82E5-8A5D6EB7B6AD}" presName="spacer" presStyleCnt="0"/>
      <dgm:spPr/>
    </dgm:pt>
    <dgm:pt modelId="{1C85C2DC-D7D0-433B-8331-DEEC003B1D63}" type="pres">
      <dgm:prSet presAssocID="{4EBF4576-2FD6-49E5-B401-FE42D6779067}" presName="parentText" presStyleLbl="node1" presStyleIdx="1" presStyleCnt="8">
        <dgm:presLayoutVars>
          <dgm:chMax val="0"/>
          <dgm:bulletEnabled val="1"/>
        </dgm:presLayoutVars>
      </dgm:prSet>
      <dgm:spPr/>
      <dgm:t>
        <a:bodyPr/>
        <a:lstStyle/>
        <a:p>
          <a:endParaRPr kumimoji="1" lang="ja-JP" altLang="en-US"/>
        </a:p>
      </dgm:t>
    </dgm:pt>
    <dgm:pt modelId="{39625D33-8E82-4E89-95CE-EFB070E01043}" type="pres">
      <dgm:prSet presAssocID="{2A3489AE-6283-4F35-AF0F-F8A8751E287B}" presName="spacer" presStyleCnt="0"/>
      <dgm:spPr/>
    </dgm:pt>
    <dgm:pt modelId="{5CD0475F-5284-4EFE-A853-F9238D521AC9}" type="pres">
      <dgm:prSet presAssocID="{3085CB23-DB77-4F9C-A669-E0AFC72BAC34}" presName="parentText" presStyleLbl="node1" presStyleIdx="2" presStyleCnt="8">
        <dgm:presLayoutVars>
          <dgm:chMax val="0"/>
          <dgm:bulletEnabled val="1"/>
        </dgm:presLayoutVars>
      </dgm:prSet>
      <dgm:spPr/>
      <dgm:t>
        <a:bodyPr/>
        <a:lstStyle/>
        <a:p>
          <a:endParaRPr kumimoji="1" lang="ja-JP" altLang="en-US"/>
        </a:p>
      </dgm:t>
    </dgm:pt>
    <dgm:pt modelId="{770AE504-9CDB-4134-9425-828D5FB33659}" type="pres">
      <dgm:prSet presAssocID="{BD14FDDC-B696-4E06-9A32-6ACB159F3884}" presName="spacer" presStyleCnt="0"/>
      <dgm:spPr/>
    </dgm:pt>
    <dgm:pt modelId="{89CBAF3E-F8AA-4FB3-809F-091BD4706129}" type="pres">
      <dgm:prSet presAssocID="{D3B551F7-7D2A-4E58-A984-377E4BABA531}" presName="parentText" presStyleLbl="node1" presStyleIdx="3" presStyleCnt="8">
        <dgm:presLayoutVars>
          <dgm:chMax val="0"/>
          <dgm:bulletEnabled val="1"/>
        </dgm:presLayoutVars>
      </dgm:prSet>
      <dgm:spPr/>
      <dgm:t>
        <a:bodyPr/>
        <a:lstStyle/>
        <a:p>
          <a:endParaRPr kumimoji="1" lang="ja-JP" altLang="en-US"/>
        </a:p>
      </dgm:t>
    </dgm:pt>
    <dgm:pt modelId="{01256449-B159-4C02-90D7-63F64CEFC41F}" type="pres">
      <dgm:prSet presAssocID="{3E904BF0-46E8-4B92-A4F3-5B4E5DF987FB}" presName="spacer" presStyleCnt="0"/>
      <dgm:spPr/>
    </dgm:pt>
    <dgm:pt modelId="{9C26994C-3E1F-472C-8CD8-E4605CA8AAC1}" type="pres">
      <dgm:prSet presAssocID="{B12D61EA-3B23-471F-9B6E-432528FBB150}" presName="parentText" presStyleLbl="node1" presStyleIdx="4" presStyleCnt="8">
        <dgm:presLayoutVars>
          <dgm:chMax val="0"/>
          <dgm:bulletEnabled val="1"/>
        </dgm:presLayoutVars>
      </dgm:prSet>
      <dgm:spPr/>
      <dgm:t>
        <a:bodyPr/>
        <a:lstStyle/>
        <a:p>
          <a:endParaRPr kumimoji="1" lang="ja-JP" altLang="en-US"/>
        </a:p>
      </dgm:t>
    </dgm:pt>
    <dgm:pt modelId="{1D5B8EB5-C9B1-4842-8328-4A1153DA8E04}" type="pres">
      <dgm:prSet presAssocID="{55B684D7-C32A-4BA0-9A61-C40AA48C74D6}" presName="spacer" presStyleCnt="0"/>
      <dgm:spPr/>
    </dgm:pt>
    <dgm:pt modelId="{03101F6C-FB77-4188-872D-4C74F4D9FBAA}" type="pres">
      <dgm:prSet presAssocID="{E786D29A-AA9B-41FD-8206-1BD64DABBEB0}" presName="parentText" presStyleLbl="node1" presStyleIdx="5" presStyleCnt="8">
        <dgm:presLayoutVars>
          <dgm:chMax val="0"/>
          <dgm:bulletEnabled val="1"/>
        </dgm:presLayoutVars>
      </dgm:prSet>
      <dgm:spPr/>
      <dgm:t>
        <a:bodyPr/>
        <a:lstStyle/>
        <a:p>
          <a:endParaRPr kumimoji="1" lang="ja-JP" altLang="en-US"/>
        </a:p>
      </dgm:t>
    </dgm:pt>
    <dgm:pt modelId="{2E1E44F4-F603-455B-9B47-3F49B4E7EF0D}" type="pres">
      <dgm:prSet presAssocID="{91131C0E-E45B-4F8D-BDE9-0E7C6FCB1D72}" presName="spacer" presStyleCnt="0"/>
      <dgm:spPr/>
    </dgm:pt>
    <dgm:pt modelId="{A8B5CF1E-0560-451A-AF22-EF2AAA9A09EE}" type="pres">
      <dgm:prSet presAssocID="{E393C602-ABCD-4A60-9886-13533238A177}" presName="parentText" presStyleLbl="node1" presStyleIdx="6" presStyleCnt="8">
        <dgm:presLayoutVars>
          <dgm:chMax val="0"/>
          <dgm:bulletEnabled val="1"/>
        </dgm:presLayoutVars>
      </dgm:prSet>
      <dgm:spPr/>
      <dgm:t>
        <a:bodyPr/>
        <a:lstStyle/>
        <a:p>
          <a:endParaRPr kumimoji="1" lang="ja-JP" altLang="en-US"/>
        </a:p>
      </dgm:t>
    </dgm:pt>
    <dgm:pt modelId="{10D284E3-811E-4EBC-A1D2-4A1C508730E5}" type="pres">
      <dgm:prSet presAssocID="{B492C056-E59D-454E-8B1D-609F6EF70087}" presName="spacer" presStyleCnt="0"/>
      <dgm:spPr/>
    </dgm:pt>
    <dgm:pt modelId="{8925FAAD-2B94-4E16-81CB-90800AD4F383}" type="pres">
      <dgm:prSet presAssocID="{325D9DE6-09CB-4EAE-912A-850CA415E526}" presName="parentText" presStyleLbl="node1" presStyleIdx="7" presStyleCnt="8">
        <dgm:presLayoutVars>
          <dgm:chMax val="0"/>
          <dgm:bulletEnabled val="1"/>
        </dgm:presLayoutVars>
      </dgm:prSet>
      <dgm:spPr/>
      <dgm:t>
        <a:bodyPr/>
        <a:lstStyle/>
        <a:p>
          <a:endParaRPr kumimoji="1" lang="ja-JP" altLang="en-US"/>
        </a:p>
      </dgm:t>
    </dgm:pt>
  </dgm:ptLst>
  <dgm:cxnLst>
    <dgm:cxn modelId="{1D6F27E5-833E-4A78-ABB4-16D3E291D227}" srcId="{F708A9A4-2458-4FDA-B36A-AD785FAB0FDC}" destId="{325D9DE6-09CB-4EAE-912A-850CA415E526}" srcOrd="7" destOrd="0" parTransId="{FCE20B00-005C-48D1-8446-59C01B559E3E}" sibTransId="{10599FC1-28CC-479D-AF48-D480F95D6B8E}"/>
    <dgm:cxn modelId="{1A714B04-2A7E-4E7E-84D2-12CD430E17FC}" type="presOf" srcId="{E393C602-ABCD-4A60-9886-13533238A177}" destId="{A8B5CF1E-0560-451A-AF22-EF2AAA9A09EE}" srcOrd="0" destOrd="0" presId="urn:microsoft.com/office/officeart/2005/8/layout/vList2"/>
    <dgm:cxn modelId="{08B56247-79D5-4B98-9D83-F3E164518FE8}" type="presOf" srcId="{F708A9A4-2458-4FDA-B36A-AD785FAB0FDC}" destId="{EE925662-41C0-42AD-818E-72E8B9038DCA}" srcOrd="0" destOrd="0" presId="urn:microsoft.com/office/officeart/2005/8/layout/vList2"/>
    <dgm:cxn modelId="{48ADC275-F7F7-4F59-A51E-79D8F1C3A87A}" type="presOf" srcId="{9799A41B-AFE8-41E4-8CD7-06FECC45AE55}" destId="{C5CC0160-837C-4D9E-A71C-98235A28CE1E}" srcOrd="0" destOrd="0" presId="urn:microsoft.com/office/officeart/2005/8/layout/vList2"/>
    <dgm:cxn modelId="{1077CF5E-3685-4A5A-A490-4DA213C830E7}" srcId="{F708A9A4-2458-4FDA-B36A-AD785FAB0FDC}" destId="{4EBF4576-2FD6-49E5-B401-FE42D6779067}" srcOrd="1" destOrd="0" parTransId="{47A56438-FED1-49B6-B0BE-F1E3249651E7}" sibTransId="{2A3489AE-6283-4F35-AF0F-F8A8751E287B}"/>
    <dgm:cxn modelId="{B8A5A87D-777B-4EB5-A38A-E41901C0E039}" srcId="{F708A9A4-2458-4FDA-B36A-AD785FAB0FDC}" destId="{3085CB23-DB77-4F9C-A669-E0AFC72BAC34}" srcOrd="2" destOrd="0" parTransId="{9CE5C2FE-3947-4426-84EF-4353A5E017AD}" sibTransId="{BD14FDDC-B696-4E06-9A32-6ACB159F3884}"/>
    <dgm:cxn modelId="{73985794-4A80-4B96-8D8B-71F599660A05}" srcId="{F708A9A4-2458-4FDA-B36A-AD785FAB0FDC}" destId="{9799A41B-AFE8-41E4-8CD7-06FECC45AE55}" srcOrd="0" destOrd="0" parTransId="{9CEDE1C1-4636-4581-AEEF-20A77612CD69}" sibTransId="{F2623D01-11E9-40F5-82E5-8A5D6EB7B6AD}"/>
    <dgm:cxn modelId="{5D7F885F-6342-46B2-9B1A-64DA0CDBA5EC}" type="presOf" srcId="{4EBF4576-2FD6-49E5-B401-FE42D6779067}" destId="{1C85C2DC-D7D0-433B-8331-DEEC003B1D63}" srcOrd="0" destOrd="0" presId="urn:microsoft.com/office/officeart/2005/8/layout/vList2"/>
    <dgm:cxn modelId="{CC46A1CC-BA91-48FC-9F5F-2E151E93E6F6}" type="presOf" srcId="{B12D61EA-3B23-471F-9B6E-432528FBB150}" destId="{9C26994C-3E1F-472C-8CD8-E4605CA8AAC1}" srcOrd="0" destOrd="0" presId="urn:microsoft.com/office/officeart/2005/8/layout/vList2"/>
    <dgm:cxn modelId="{771A6F4A-9C98-4664-A57F-C64DEA8B342D}" srcId="{F708A9A4-2458-4FDA-B36A-AD785FAB0FDC}" destId="{E786D29A-AA9B-41FD-8206-1BD64DABBEB0}" srcOrd="5" destOrd="0" parTransId="{680BBC8A-8D79-4D65-AB34-18032145DC85}" sibTransId="{91131C0E-E45B-4F8D-BDE9-0E7C6FCB1D72}"/>
    <dgm:cxn modelId="{F87C16FD-0728-4210-ADE2-1B7C564CF311}" type="presOf" srcId="{E786D29A-AA9B-41FD-8206-1BD64DABBEB0}" destId="{03101F6C-FB77-4188-872D-4C74F4D9FBAA}" srcOrd="0" destOrd="0" presId="urn:microsoft.com/office/officeart/2005/8/layout/vList2"/>
    <dgm:cxn modelId="{96662162-BA90-4395-A4D3-DBB934956DA4}" srcId="{F708A9A4-2458-4FDA-B36A-AD785FAB0FDC}" destId="{B12D61EA-3B23-471F-9B6E-432528FBB150}" srcOrd="4" destOrd="0" parTransId="{30085CB4-076C-4CDC-817B-702F7F13C6FD}" sibTransId="{55B684D7-C32A-4BA0-9A61-C40AA48C74D6}"/>
    <dgm:cxn modelId="{B80FF706-DA78-4C96-8703-CC8D56EDFC69}" type="presOf" srcId="{3085CB23-DB77-4F9C-A669-E0AFC72BAC34}" destId="{5CD0475F-5284-4EFE-A853-F9238D521AC9}" srcOrd="0" destOrd="0" presId="urn:microsoft.com/office/officeart/2005/8/layout/vList2"/>
    <dgm:cxn modelId="{1623A330-2C2E-45E1-AE5F-F8E7B0DB78FD}" srcId="{F708A9A4-2458-4FDA-B36A-AD785FAB0FDC}" destId="{E393C602-ABCD-4A60-9886-13533238A177}" srcOrd="6" destOrd="0" parTransId="{A1C059B9-988E-48DD-AC60-1740ECF293B0}" sibTransId="{B492C056-E59D-454E-8B1D-609F6EF70087}"/>
    <dgm:cxn modelId="{B0C6E58D-D919-470F-9871-565770FF8BB0}" type="presOf" srcId="{325D9DE6-09CB-4EAE-912A-850CA415E526}" destId="{8925FAAD-2B94-4E16-81CB-90800AD4F383}" srcOrd="0" destOrd="0" presId="urn:microsoft.com/office/officeart/2005/8/layout/vList2"/>
    <dgm:cxn modelId="{AE2B1247-A0C9-42D5-9C03-C3A783971595}" srcId="{F708A9A4-2458-4FDA-B36A-AD785FAB0FDC}" destId="{D3B551F7-7D2A-4E58-A984-377E4BABA531}" srcOrd="3" destOrd="0" parTransId="{E11925E3-1D60-4712-B976-B6F4EDED668B}" sibTransId="{3E904BF0-46E8-4B92-A4F3-5B4E5DF987FB}"/>
    <dgm:cxn modelId="{78AF9E72-A0D0-4E3A-A477-23FCB97D325C}" type="presOf" srcId="{D3B551F7-7D2A-4E58-A984-377E4BABA531}" destId="{89CBAF3E-F8AA-4FB3-809F-091BD4706129}" srcOrd="0" destOrd="0" presId="urn:microsoft.com/office/officeart/2005/8/layout/vList2"/>
    <dgm:cxn modelId="{AEE5DEAD-B655-4C1A-84EB-E3328B91830B}" type="presParOf" srcId="{EE925662-41C0-42AD-818E-72E8B9038DCA}" destId="{C5CC0160-837C-4D9E-A71C-98235A28CE1E}" srcOrd="0" destOrd="0" presId="urn:microsoft.com/office/officeart/2005/8/layout/vList2"/>
    <dgm:cxn modelId="{81BB7F45-9131-4CCF-BAC1-86D1D07A774B}" type="presParOf" srcId="{EE925662-41C0-42AD-818E-72E8B9038DCA}" destId="{B778D150-7EAE-4FE7-9C05-81DAAEABD42A}" srcOrd="1" destOrd="0" presId="urn:microsoft.com/office/officeart/2005/8/layout/vList2"/>
    <dgm:cxn modelId="{B937567F-CB95-4EEA-9822-38327DD9B589}" type="presParOf" srcId="{EE925662-41C0-42AD-818E-72E8B9038DCA}" destId="{1C85C2DC-D7D0-433B-8331-DEEC003B1D63}" srcOrd="2" destOrd="0" presId="urn:microsoft.com/office/officeart/2005/8/layout/vList2"/>
    <dgm:cxn modelId="{CD3DE2C1-3DB1-430A-BD62-33E3A94BE07D}" type="presParOf" srcId="{EE925662-41C0-42AD-818E-72E8B9038DCA}" destId="{39625D33-8E82-4E89-95CE-EFB070E01043}" srcOrd="3" destOrd="0" presId="urn:microsoft.com/office/officeart/2005/8/layout/vList2"/>
    <dgm:cxn modelId="{3D0F891F-E128-43D1-9F31-C345A9DE9288}" type="presParOf" srcId="{EE925662-41C0-42AD-818E-72E8B9038DCA}" destId="{5CD0475F-5284-4EFE-A853-F9238D521AC9}" srcOrd="4" destOrd="0" presId="urn:microsoft.com/office/officeart/2005/8/layout/vList2"/>
    <dgm:cxn modelId="{7FF53DDE-6B25-478C-B154-806B21AA91AC}" type="presParOf" srcId="{EE925662-41C0-42AD-818E-72E8B9038DCA}" destId="{770AE504-9CDB-4134-9425-828D5FB33659}" srcOrd="5" destOrd="0" presId="urn:microsoft.com/office/officeart/2005/8/layout/vList2"/>
    <dgm:cxn modelId="{24812386-F204-40F9-A720-D1C1960F7150}" type="presParOf" srcId="{EE925662-41C0-42AD-818E-72E8B9038DCA}" destId="{89CBAF3E-F8AA-4FB3-809F-091BD4706129}" srcOrd="6" destOrd="0" presId="urn:microsoft.com/office/officeart/2005/8/layout/vList2"/>
    <dgm:cxn modelId="{3B34134D-7D90-4D6C-AB9D-F42C64E20189}" type="presParOf" srcId="{EE925662-41C0-42AD-818E-72E8B9038DCA}" destId="{01256449-B159-4C02-90D7-63F64CEFC41F}" srcOrd="7" destOrd="0" presId="urn:microsoft.com/office/officeart/2005/8/layout/vList2"/>
    <dgm:cxn modelId="{16E3E74B-4BCA-4226-88D4-84D50F98E68A}" type="presParOf" srcId="{EE925662-41C0-42AD-818E-72E8B9038DCA}" destId="{9C26994C-3E1F-472C-8CD8-E4605CA8AAC1}" srcOrd="8" destOrd="0" presId="urn:microsoft.com/office/officeart/2005/8/layout/vList2"/>
    <dgm:cxn modelId="{930CA9B7-CE51-45E0-9353-8EE61670C61D}" type="presParOf" srcId="{EE925662-41C0-42AD-818E-72E8B9038DCA}" destId="{1D5B8EB5-C9B1-4842-8328-4A1153DA8E04}" srcOrd="9" destOrd="0" presId="urn:microsoft.com/office/officeart/2005/8/layout/vList2"/>
    <dgm:cxn modelId="{90DBF323-68A8-4D80-A98D-182F9EA02910}" type="presParOf" srcId="{EE925662-41C0-42AD-818E-72E8B9038DCA}" destId="{03101F6C-FB77-4188-872D-4C74F4D9FBAA}" srcOrd="10" destOrd="0" presId="urn:microsoft.com/office/officeart/2005/8/layout/vList2"/>
    <dgm:cxn modelId="{64BACB71-BFD2-4896-87CD-F974FACA7D61}" type="presParOf" srcId="{EE925662-41C0-42AD-818E-72E8B9038DCA}" destId="{2E1E44F4-F603-455B-9B47-3F49B4E7EF0D}" srcOrd="11" destOrd="0" presId="urn:microsoft.com/office/officeart/2005/8/layout/vList2"/>
    <dgm:cxn modelId="{FD773A8A-6827-4CC6-BF95-633FBCF6FD00}" type="presParOf" srcId="{EE925662-41C0-42AD-818E-72E8B9038DCA}" destId="{A8B5CF1E-0560-451A-AF22-EF2AAA9A09EE}" srcOrd="12" destOrd="0" presId="urn:microsoft.com/office/officeart/2005/8/layout/vList2"/>
    <dgm:cxn modelId="{9D7F8B65-5B5B-4D38-B077-55D010B2A331}" type="presParOf" srcId="{EE925662-41C0-42AD-818E-72E8B9038DCA}" destId="{10D284E3-811E-4EBC-A1D2-4A1C508730E5}" srcOrd="13" destOrd="0" presId="urn:microsoft.com/office/officeart/2005/8/layout/vList2"/>
    <dgm:cxn modelId="{BF4CE2EF-5140-4CF3-AC26-06DE71069596}" type="presParOf" srcId="{EE925662-41C0-42AD-818E-72E8B9038DCA}" destId="{8925FAAD-2B94-4E16-81CB-90800AD4F383}" srcOrd="14" destOrd="0" presId="urn:microsoft.com/office/officeart/2005/8/layout/vList2"/>
  </dgm:cxnLst>
  <dgm:bg/>
  <dgm:whole/>
</dgm:dataModel>
</file>

<file path=ppt/diagrams/data4.xml><?xml version="1.0" encoding="utf-8"?>
<dgm:dataModel xmlns:dgm="http://schemas.openxmlformats.org/drawingml/2006/diagram" xmlns:a="http://schemas.openxmlformats.org/drawingml/2006/main">
  <dgm:ptLst>
    <dgm:pt modelId="{B6B51E37-6A69-42B0-85E3-B40A2A7C45EE}" type="doc">
      <dgm:prSet loTypeId="urn:microsoft.com/office/officeart/2005/8/layout/arrow3" loCatId="relationship" qsTypeId="urn:microsoft.com/office/officeart/2005/8/quickstyle/simple1" qsCatId="simple" csTypeId="urn:microsoft.com/office/officeart/2005/8/colors/colorful5" csCatId="colorful" phldr="1"/>
      <dgm:spPr/>
      <dgm:t>
        <a:bodyPr/>
        <a:lstStyle/>
        <a:p>
          <a:endParaRPr kumimoji="1" lang="ja-JP" altLang="en-US"/>
        </a:p>
      </dgm:t>
    </dgm:pt>
    <dgm:pt modelId="{EC81F1B8-6173-4AC0-935D-61EAC60B7FBC}">
      <dgm:prSet phldrT="[テキスト]"/>
      <dgm:spPr/>
      <dgm:t>
        <a:bodyPr tIns="108000" anchor="t" anchorCtr="0"/>
        <a:lstStyle/>
        <a:p>
          <a:r>
            <a:rPr kumimoji="1" lang="en-US" altLang="ja-JP" dirty="0" smtClean="0">
              <a:solidFill>
                <a:srgbClr val="FF6600"/>
              </a:solidFill>
            </a:rPr>
            <a:t>negative</a:t>
          </a:r>
        </a:p>
      </dgm:t>
    </dgm:pt>
    <dgm:pt modelId="{34C4B248-531F-4215-A8B1-4FA561AC1428}" type="parTrans" cxnId="{925D7929-62F0-4799-9AC1-D450F510A4C9}">
      <dgm:prSet/>
      <dgm:spPr/>
      <dgm:t>
        <a:bodyPr/>
        <a:lstStyle/>
        <a:p>
          <a:endParaRPr kumimoji="1" lang="ja-JP" altLang="en-US"/>
        </a:p>
      </dgm:t>
    </dgm:pt>
    <dgm:pt modelId="{6E47B3E6-5227-49A7-A620-417ADDE5F70E}" type="sibTrans" cxnId="{925D7929-62F0-4799-9AC1-D450F510A4C9}">
      <dgm:prSet/>
      <dgm:spPr/>
      <dgm:t>
        <a:bodyPr/>
        <a:lstStyle/>
        <a:p>
          <a:endParaRPr kumimoji="1" lang="ja-JP" altLang="en-US"/>
        </a:p>
      </dgm:t>
    </dgm:pt>
    <dgm:pt modelId="{6FFA111A-A29B-4496-AB23-B9F2E0924AE7}">
      <dgm:prSet phldrT="[テキスト]"/>
      <dgm:spPr/>
      <dgm:t>
        <a:bodyPr bIns="36000" anchor="b" anchorCtr="0"/>
        <a:lstStyle/>
        <a:p>
          <a:r>
            <a:rPr kumimoji="1" lang="en-US" altLang="ja-JP" dirty="0" smtClean="0">
              <a:solidFill>
                <a:srgbClr val="0066FF"/>
              </a:solidFill>
            </a:rPr>
            <a:t>positive</a:t>
          </a:r>
          <a:endParaRPr kumimoji="1" lang="ja-JP" altLang="en-US" dirty="0">
            <a:solidFill>
              <a:srgbClr val="0066FF"/>
            </a:solidFill>
          </a:endParaRPr>
        </a:p>
      </dgm:t>
    </dgm:pt>
    <dgm:pt modelId="{3CEB4C96-0D6B-4842-A7DA-09CB5B660C41}" type="parTrans" cxnId="{63463BE7-3F5B-459A-A059-BACD20C0414A}">
      <dgm:prSet/>
      <dgm:spPr/>
      <dgm:t>
        <a:bodyPr/>
        <a:lstStyle/>
        <a:p>
          <a:endParaRPr kumimoji="1" lang="ja-JP" altLang="en-US"/>
        </a:p>
      </dgm:t>
    </dgm:pt>
    <dgm:pt modelId="{F70241A0-E211-47B6-8799-12BD623F1FDD}" type="sibTrans" cxnId="{63463BE7-3F5B-459A-A059-BACD20C0414A}">
      <dgm:prSet/>
      <dgm:spPr/>
      <dgm:t>
        <a:bodyPr/>
        <a:lstStyle/>
        <a:p>
          <a:endParaRPr kumimoji="1" lang="ja-JP" altLang="en-US"/>
        </a:p>
      </dgm:t>
    </dgm:pt>
    <dgm:pt modelId="{3DC87BAF-9712-447E-8282-912B358744B6}" type="pres">
      <dgm:prSet presAssocID="{B6B51E37-6A69-42B0-85E3-B40A2A7C45EE}" presName="compositeShape" presStyleCnt="0">
        <dgm:presLayoutVars>
          <dgm:chMax val="2"/>
          <dgm:dir/>
          <dgm:resizeHandles val="exact"/>
        </dgm:presLayoutVars>
      </dgm:prSet>
      <dgm:spPr/>
      <dgm:t>
        <a:bodyPr/>
        <a:lstStyle/>
        <a:p>
          <a:endParaRPr kumimoji="1" lang="ja-JP" altLang="en-US"/>
        </a:p>
      </dgm:t>
    </dgm:pt>
    <dgm:pt modelId="{37FECC4C-260F-4BAE-B529-F090CAAB5894}" type="pres">
      <dgm:prSet presAssocID="{B6B51E37-6A69-42B0-85E3-B40A2A7C45EE}" presName="divider" presStyleLbl="fgShp" presStyleIdx="0" presStyleCnt="1"/>
      <dgm:spPr/>
    </dgm:pt>
    <dgm:pt modelId="{3037814C-F9A6-4741-882C-56AD693E88F5}" type="pres">
      <dgm:prSet presAssocID="{EC81F1B8-6173-4AC0-935D-61EAC60B7FBC}" presName="downArrow" presStyleLbl="node1" presStyleIdx="0" presStyleCnt="2"/>
      <dgm:spPr>
        <a:solidFill>
          <a:srgbClr val="FF6600"/>
        </a:solidFill>
      </dgm:spPr>
    </dgm:pt>
    <dgm:pt modelId="{11973468-31B1-4715-8C7E-F7770FF5AF1E}" type="pres">
      <dgm:prSet presAssocID="{EC81F1B8-6173-4AC0-935D-61EAC60B7FBC}" presName="downArrowText" presStyleLbl="revTx" presStyleIdx="0" presStyleCnt="2" custLinFactNeighborX="-25265">
        <dgm:presLayoutVars>
          <dgm:bulletEnabled val="1"/>
        </dgm:presLayoutVars>
      </dgm:prSet>
      <dgm:spPr/>
      <dgm:t>
        <a:bodyPr/>
        <a:lstStyle/>
        <a:p>
          <a:endParaRPr kumimoji="1" lang="ja-JP" altLang="en-US"/>
        </a:p>
      </dgm:t>
    </dgm:pt>
    <dgm:pt modelId="{2F917DDD-3A40-4D55-A033-66072A4BEE09}" type="pres">
      <dgm:prSet presAssocID="{6FFA111A-A29B-4496-AB23-B9F2E0924AE7}" presName="upArrow" presStyleLbl="node1" presStyleIdx="1" presStyleCnt="2" custScaleX="140452" custScaleY="121429" custLinFactNeighborX="13333" custLinFactNeighborY="1786"/>
      <dgm:spPr>
        <a:solidFill>
          <a:srgbClr val="0066FF"/>
        </a:solidFill>
      </dgm:spPr>
    </dgm:pt>
    <dgm:pt modelId="{7ADD4FAB-8EA3-4B05-B814-D6AC1193463D}" type="pres">
      <dgm:prSet presAssocID="{6FFA111A-A29B-4496-AB23-B9F2E0924AE7}" presName="upArrowText" presStyleLbl="revTx" presStyleIdx="1" presStyleCnt="2">
        <dgm:presLayoutVars>
          <dgm:bulletEnabled val="1"/>
        </dgm:presLayoutVars>
      </dgm:prSet>
      <dgm:spPr/>
      <dgm:t>
        <a:bodyPr/>
        <a:lstStyle/>
        <a:p>
          <a:endParaRPr kumimoji="1" lang="ja-JP" altLang="en-US"/>
        </a:p>
      </dgm:t>
    </dgm:pt>
  </dgm:ptLst>
  <dgm:cxnLst>
    <dgm:cxn modelId="{2E0FC53F-2BD4-415A-9325-056F8092BD71}" type="presOf" srcId="{6FFA111A-A29B-4496-AB23-B9F2E0924AE7}" destId="{7ADD4FAB-8EA3-4B05-B814-D6AC1193463D}" srcOrd="0" destOrd="0" presId="urn:microsoft.com/office/officeart/2005/8/layout/arrow3"/>
    <dgm:cxn modelId="{925D7929-62F0-4799-9AC1-D450F510A4C9}" srcId="{B6B51E37-6A69-42B0-85E3-B40A2A7C45EE}" destId="{EC81F1B8-6173-4AC0-935D-61EAC60B7FBC}" srcOrd="0" destOrd="0" parTransId="{34C4B248-531F-4215-A8B1-4FA561AC1428}" sibTransId="{6E47B3E6-5227-49A7-A620-417ADDE5F70E}"/>
    <dgm:cxn modelId="{63463BE7-3F5B-459A-A059-BACD20C0414A}" srcId="{B6B51E37-6A69-42B0-85E3-B40A2A7C45EE}" destId="{6FFA111A-A29B-4496-AB23-B9F2E0924AE7}" srcOrd="1" destOrd="0" parTransId="{3CEB4C96-0D6B-4842-A7DA-09CB5B660C41}" sibTransId="{F70241A0-E211-47B6-8799-12BD623F1FDD}"/>
    <dgm:cxn modelId="{39BC1B93-DF0A-42E9-A607-99E55B42450A}" type="presOf" srcId="{B6B51E37-6A69-42B0-85E3-B40A2A7C45EE}" destId="{3DC87BAF-9712-447E-8282-912B358744B6}" srcOrd="0" destOrd="0" presId="urn:microsoft.com/office/officeart/2005/8/layout/arrow3"/>
    <dgm:cxn modelId="{B7ABDF6B-6F57-41AC-B1DD-E015F9D5027F}" type="presOf" srcId="{EC81F1B8-6173-4AC0-935D-61EAC60B7FBC}" destId="{11973468-31B1-4715-8C7E-F7770FF5AF1E}" srcOrd="0" destOrd="0" presId="urn:microsoft.com/office/officeart/2005/8/layout/arrow3"/>
    <dgm:cxn modelId="{7D408564-87A4-47AB-AE13-8016C0EF29F9}" type="presParOf" srcId="{3DC87BAF-9712-447E-8282-912B358744B6}" destId="{37FECC4C-260F-4BAE-B529-F090CAAB5894}" srcOrd="0" destOrd="0" presId="urn:microsoft.com/office/officeart/2005/8/layout/arrow3"/>
    <dgm:cxn modelId="{1F361919-6E94-4CFC-9EE2-DDA58526A68F}" type="presParOf" srcId="{3DC87BAF-9712-447E-8282-912B358744B6}" destId="{3037814C-F9A6-4741-882C-56AD693E88F5}" srcOrd="1" destOrd="0" presId="urn:microsoft.com/office/officeart/2005/8/layout/arrow3"/>
    <dgm:cxn modelId="{E5974DE5-DBC5-4C73-88B2-49FBE8A12BC4}" type="presParOf" srcId="{3DC87BAF-9712-447E-8282-912B358744B6}" destId="{11973468-31B1-4715-8C7E-F7770FF5AF1E}" srcOrd="2" destOrd="0" presId="urn:microsoft.com/office/officeart/2005/8/layout/arrow3"/>
    <dgm:cxn modelId="{D0D45526-CE81-43AC-9A1A-CD7FFFC9BF62}" type="presParOf" srcId="{3DC87BAF-9712-447E-8282-912B358744B6}" destId="{2F917DDD-3A40-4D55-A033-66072A4BEE09}" srcOrd="3" destOrd="0" presId="urn:microsoft.com/office/officeart/2005/8/layout/arrow3"/>
    <dgm:cxn modelId="{DFA88D80-86E5-4F23-B91C-E045D8875556}" type="presParOf" srcId="{3DC87BAF-9712-447E-8282-912B358744B6}" destId="{7ADD4FAB-8EA3-4B05-B814-D6AC1193463D}" srcOrd="4" destOrd="0" presId="urn:microsoft.com/office/officeart/2005/8/layout/arrow3"/>
  </dgm:cxnLst>
  <dgm:bg/>
  <dgm:whole/>
</dgm:dataModel>
</file>

<file path=ppt/diagrams/data5.xml><?xml version="1.0" encoding="utf-8"?>
<dgm:dataModel xmlns:dgm="http://schemas.openxmlformats.org/drawingml/2006/diagram" xmlns:a="http://schemas.openxmlformats.org/drawingml/2006/main">
  <dgm:ptLst>
    <dgm:pt modelId="{5C57A2F5-2590-4928-8177-6932856C39A0}" type="doc">
      <dgm:prSet loTypeId="urn:microsoft.com/office/officeart/2005/8/layout/vList2" loCatId="list" qsTypeId="urn:microsoft.com/office/officeart/2005/8/quickstyle/simple4" qsCatId="simple" csTypeId="urn:microsoft.com/office/officeart/2005/8/colors/accent0_3" csCatId="mainScheme" phldr="1"/>
      <dgm:spPr/>
      <dgm:t>
        <a:bodyPr/>
        <a:lstStyle/>
        <a:p>
          <a:endParaRPr kumimoji="1" lang="ja-JP" altLang="en-US"/>
        </a:p>
      </dgm:t>
    </dgm:pt>
    <dgm:pt modelId="{8250B995-7DB5-4B38-A3AD-D24BF16B02A2}">
      <dgm:prSet custT="1"/>
      <dgm:spPr/>
      <dgm:t>
        <a:bodyPr/>
        <a:lstStyle/>
        <a:p>
          <a:pPr rtl="0"/>
          <a:r>
            <a:rPr kumimoji="1" lang="ja-JP" altLang="en-US" sz="1600" b="1" dirty="0" smtClean="0"/>
            <a:t>　</a:t>
          </a:r>
          <a:r>
            <a:rPr kumimoji="1" lang="ja-JP" sz="1800" b="1" dirty="0" smtClean="0"/>
            <a:t>メモリー保護、自動スケジューリングを持った高度な </a:t>
          </a:r>
          <a:r>
            <a:rPr kumimoji="1" lang="en-US" sz="1800" b="1" dirty="0" smtClean="0"/>
            <a:t>TSS</a:t>
          </a:r>
          <a:r>
            <a:rPr kumimoji="1" lang="ja-JP" sz="1800" b="1" dirty="0" smtClean="0"/>
            <a:t> （</a:t>
          </a:r>
          <a:r>
            <a:rPr kumimoji="1" lang="en-US" sz="1800" b="1" dirty="0" smtClean="0"/>
            <a:t>Time</a:t>
          </a:r>
          <a:r>
            <a:rPr kumimoji="1" lang="ja-JP" sz="1800" b="1" dirty="0" smtClean="0"/>
            <a:t> </a:t>
          </a:r>
          <a:r>
            <a:rPr kumimoji="1" lang="en-US" sz="1800" b="1" dirty="0" smtClean="0"/>
            <a:t>Sharing</a:t>
          </a:r>
          <a:r>
            <a:rPr kumimoji="1" lang="ja-JP" sz="1800" b="1" dirty="0" smtClean="0"/>
            <a:t> </a:t>
          </a:r>
          <a:r>
            <a:rPr kumimoji="1" lang="en-US" sz="1800" b="1" dirty="0" smtClean="0"/>
            <a:t>System)</a:t>
          </a:r>
          <a:endParaRPr lang="ja-JP" sz="1800" b="1" dirty="0"/>
        </a:p>
      </dgm:t>
    </dgm:pt>
    <dgm:pt modelId="{FE4A701A-25A4-4286-9DC3-0351ABB9ED5C}" type="parTrans" cxnId="{2D1D9190-2422-431B-AAA0-8FDDF70848FF}">
      <dgm:prSet/>
      <dgm:spPr/>
      <dgm:t>
        <a:bodyPr/>
        <a:lstStyle/>
        <a:p>
          <a:endParaRPr kumimoji="1" lang="ja-JP" altLang="en-US"/>
        </a:p>
      </dgm:t>
    </dgm:pt>
    <dgm:pt modelId="{8EEA88DC-BE7C-48D2-A2C2-810C8231E0FA}" type="sibTrans" cxnId="{2D1D9190-2422-431B-AAA0-8FDDF70848FF}">
      <dgm:prSet/>
      <dgm:spPr/>
      <dgm:t>
        <a:bodyPr/>
        <a:lstStyle/>
        <a:p>
          <a:endParaRPr kumimoji="1" lang="ja-JP" altLang="en-US"/>
        </a:p>
      </dgm:t>
    </dgm:pt>
    <dgm:pt modelId="{39668EA4-2A38-4E28-9C69-7A75D7A38A79}">
      <dgm:prSet custT="1"/>
      <dgm:spPr/>
      <dgm:t>
        <a:bodyPr/>
        <a:lstStyle/>
        <a:p>
          <a:pPr rtl="0"/>
          <a:r>
            <a:rPr kumimoji="1" lang="ja-JP" altLang="en-US" sz="1800" b="1" dirty="0" smtClean="0"/>
            <a:t>　</a:t>
          </a:r>
          <a:r>
            <a:rPr kumimoji="1" lang="ja-JP" sz="1800" b="1" dirty="0" smtClean="0"/>
            <a:t>大規模ソフトウエア基盤 ⇒ ユーザーによる決定論的なプログラム記述には向かない</a:t>
          </a:r>
          <a:endParaRPr kumimoji="1" lang="en-US" sz="1800" b="1" dirty="0"/>
        </a:p>
      </dgm:t>
    </dgm:pt>
    <dgm:pt modelId="{505D89F0-FE02-46AA-8FFF-2032A69E16F3}" type="parTrans" cxnId="{8D4A193B-716E-4156-8B6B-6A358467B78A}">
      <dgm:prSet/>
      <dgm:spPr/>
      <dgm:t>
        <a:bodyPr/>
        <a:lstStyle/>
        <a:p>
          <a:endParaRPr kumimoji="1" lang="ja-JP" altLang="en-US"/>
        </a:p>
      </dgm:t>
    </dgm:pt>
    <dgm:pt modelId="{47E7CC79-AB8B-4E6D-927C-E26E1C2233AB}" type="sibTrans" cxnId="{8D4A193B-716E-4156-8B6B-6A358467B78A}">
      <dgm:prSet/>
      <dgm:spPr/>
      <dgm:t>
        <a:bodyPr/>
        <a:lstStyle/>
        <a:p>
          <a:endParaRPr kumimoji="1" lang="ja-JP" altLang="en-US"/>
        </a:p>
      </dgm:t>
    </dgm:pt>
    <dgm:pt modelId="{C95E9BFF-0D2F-4415-91F1-E333662C68DB}">
      <dgm:prSet custT="1"/>
      <dgm:spPr/>
      <dgm:t>
        <a:bodyPr/>
        <a:lstStyle/>
        <a:p>
          <a:pPr rtl="0"/>
          <a:r>
            <a:rPr kumimoji="1" lang="ja-JP" altLang="en-US" sz="1800" b="1" dirty="0" smtClean="0"/>
            <a:t>　</a:t>
          </a:r>
          <a:r>
            <a:rPr kumimoji="1" lang="ja-JP" sz="1800" b="1" dirty="0" smtClean="0"/>
            <a:t>コミュニティによる継続的な進化のダイナミズム （安定化よりも進化を優先）</a:t>
          </a:r>
          <a:endParaRPr kumimoji="1" lang="en-US" sz="1800" b="1" dirty="0"/>
        </a:p>
      </dgm:t>
    </dgm:pt>
    <dgm:pt modelId="{27380ECA-CBF7-45BC-9FDD-AF35B0E17947}" type="parTrans" cxnId="{5B91E29C-0F46-4680-B8E8-98F471BD6231}">
      <dgm:prSet/>
      <dgm:spPr/>
      <dgm:t>
        <a:bodyPr/>
        <a:lstStyle/>
        <a:p>
          <a:endParaRPr kumimoji="1" lang="ja-JP" altLang="en-US"/>
        </a:p>
      </dgm:t>
    </dgm:pt>
    <dgm:pt modelId="{3EDDC45C-0CFD-421D-9971-EF7CF3CC6551}" type="sibTrans" cxnId="{5B91E29C-0F46-4680-B8E8-98F471BD6231}">
      <dgm:prSet/>
      <dgm:spPr/>
      <dgm:t>
        <a:bodyPr/>
        <a:lstStyle/>
        <a:p>
          <a:endParaRPr kumimoji="1" lang="ja-JP" altLang="en-US"/>
        </a:p>
      </dgm:t>
    </dgm:pt>
    <dgm:pt modelId="{2A63F0E1-7896-4D19-8E7E-B9E365A54B10}" type="pres">
      <dgm:prSet presAssocID="{5C57A2F5-2590-4928-8177-6932856C39A0}" presName="linear" presStyleCnt="0">
        <dgm:presLayoutVars>
          <dgm:animLvl val="lvl"/>
          <dgm:resizeHandles val="exact"/>
        </dgm:presLayoutVars>
      </dgm:prSet>
      <dgm:spPr/>
      <dgm:t>
        <a:bodyPr/>
        <a:lstStyle/>
        <a:p>
          <a:endParaRPr kumimoji="1" lang="ja-JP" altLang="en-US"/>
        </a:p>
      </dgm:t>
    </dgm:pt>
    <dgm:pt modelId="{AB1F1B46-59ED-4033-9499-FB9704D9B14C}" type="pres">
      <dgm:prSet presAssocID="{8250B995-7DB5-4B38-A3AD-D24BF16B02A2}" presName="parentText" presStyleLbl="node1" presStyleIdx="0" presStyleCnt="3">
        <dgm:presLayoutVars>
          <dgm:chMax val="0"/>
          <dgm:bulletEnabled val="1"/>
        </dgm:presLayoutVars>
      </dgm:prSet>
      <dgm:spPr/>
      <dgm:t>
        <a:bodyPr/>
        <a:lstStyle/>
        <a:p>
          <a:endParaRPr kumimoji="1" lang="ja-JP" altLang="en-US"/>
        </a:p>
      </dgm:t>
    </dgm:pt>
    <dgm:pt modelId="{C5D8A3C2-FD15-43BA-828A-BC17ECA68174}" type="pres">
      <dgm:prSet presAssocID="{8EEA88DC-BE7C-48D2-A2C2-810C8231E0FA}" presName="spacer" presStyleCnt="0"/>
      <dgm:spPr/>
    </dgm:pt>
    <dgm:pt modelId="{581BAA41-4C4B-4AB5-A973-41A636A81C75}" type="pres">
      <dgm:prSet presAssocID="{39668EA4-2A38-4E28-9C69-7A75D7A38A79}" presName="parentText" presStyleLbl="node1" presStyleIdx="1" presStyleCnt="3">
        <dgm:presLayoutVars>
          <dgm:chMax val="0"/>
          <dgm:bulletEnabled val="1"/>
        </dgm:presLayoutVars>
      </dgm:prSet>
      <dgm:spPr/>
      <dgm:t>
        <a:bodyPr/>
        <a:lstStyle/>
        <a:p>
          <a:endParaRPr kumimoji="1" lang="ja-JP" altLang="en-US"/>
        </a:p>
      </dgm:t>
    </dgm:pt>
    <dgm:pt modelId="{A73611DC-E4AF-4682-BFF7-2673FAD73B08}" type="pres">
      <dgm:prSet presAssocID="{47E7CC79-AB8B-4E6D-927C-E26E1C2233AB}" presName="spacer" presStyleCnt="0"/>
      <dgm:spPr/>
    </dgm:pt>
    <dgm:pt modelId="{7C06FF24-1248-4AB2-B8DC-16C87FF6542D}" type="pres">
      <dgm:prSet presAssocID="{C95E9BFF-0D2F-4415-91F1-E333662C68DB}" presName="parentText" presStyleLbl="node1" presStyleIdx="2" presStyleCnt="3">
        <dgm:presLayoutVars>
          <dgm:chMax val="0"/>
          <dgm:bulletEnabled val="1"/>
        </dgm:presLayoutVars>
      </dgm:prSet>
      <dgm:spPr/>
      <dgm:t>
        <a:bodyPr/>
        <a:lstStyle/>
        <a:p>
          <a:endParaRPr kumimoji="1" lang="ja-JP" altLang="en-US"/>
        </a:p>
      </dgm:t>
    </dgm:pt>
  </dgm:ptLst>
  <dgm:cxnLst>
    <dgm:cxn modelId="{135085B9-0237-4871-83D1-C827902EB91C}" type="presOf" srcId="{5C57A2F5-2590-4928-8177-6932856C39A0}" destId="{2A63F0E1-7896-4D19-8E7E-B9E365A54B10}" srcOrd="0" destOrd="0" presId="urn:microsoft.com/office/officeart/2005/8/layout/vList2"/>
    <dgm:cxn modelId="{8D4A193B-716E-4156-8B6B-6A358467B78A}" srcId="{5C57A2F5-2590-4928-8177-6932856C39A0}" destId="{39668EA4-2A38-4E28-9C69-7A75D7A38A79}" srcOrd="1" destOrd="0" parTransId="{505D89F0-FE02-46AA-8FFF-2032A69E16F3}" sibTransId="{47E7CC79-AB8B-4E6D-927C-E26E1C2233AB}"/>
    <dgm:cxn modelId="{2D1D9190-2422-431B-AAA0-8FDDF70848FF}" srcId="{5C57A2F5-2590-4928-8177-6932856C39A0}" destId="{8250B995-7DB5-4B38-A3AD-D24BF16B02A2}" srcOrd="0" destOrd="0" parTransId="{FE4A701A-25A4-4286-9DC3-0351ABB9ED5C}" sibTransId="{8EEA88DC-BE7C-48D2-A2C2-810C8231E0FA}"/>
    <dgm:cxn modelId="{EEA61271-023A-4FBE-B2FB-C89BF0131E25}" type="presOf" srcId="{C95E9BFF-0D2F-4415-91F1-E333662C68DB}" destId="{7C06FF24-1248-4AB2-B8DC-16C87FF6542D}" srcOrd="0" destOrd="0" presId="urn:microsoft.com/office/officeart/2005/8/layout/vList2"/>
    <dgm:cxn modelId="{5B91E29C-0F46-4680-B8E8-98F471BD6231}" srcId="{5C57A2F5-2590-4928-8177-6932856C39A0}" destId="{C95E9BFF-0D2F-4415-91F1-E333662C68DB}" srcOrd="2" destOrd="0" parTransId="{27380ECA-CBF7-45BC-9FDD-AF35B0E17947}" sibTransId="{3EDDC45C-0CFD-421D-9971-EF7CF3CC6551}"/>
    <dgm:cxn modelId="{6F28F3BD-F775-4541-9BAB-38EE54F02279}" type="presOf" srcId="{8250B995-7DB5-4B38-A3AD-D24BF16B02A2}" destId="{AB1F1B46-59ED-4033-9499-FB9704D9B14C}" srcOrd="0" destOrd="0" presId="urn:microsoft.com/office/officeart/2005/8/layout/vList2"/>
    <dgm:cxn modelId="{01A8FF6C-6F5D-4C56-AEF9-FB83B2FED802}" type="presOf" srcId="{39668EA4-2A38-4E28-9C69-7A75D7A38A79}" destId="{581BAA41-4C4B-4AB5-A973-41A636A81C75}" srcOrd="0" destOrd="0" presId="urn:microsoft.com/office/officeart/2005/8/layout/vList2"/>
    <dgm:cxn modelId="{7A16219B-E6D5-4EFA-8514-493AC09C4E1F}" type="presParOf" srcId="{2A63F0E1-7896-4D19-8E7E-B9E365A54B10}" destId="{AB1F1B46-59ED-4033-9499-FB9704D9B14C}" srcOrd="0" destOrd="0" presId="urn:microsoft.com/office/officeart/2005/8/layout/vList2"/>
    <dgm:cxn modelId="{0748D0A1-D329-4EF8-9D46-1514558BA098}" type="presParOf" srcId="{2A63F0E1-7896-4D19-8E7E-B9E365A54B10}" destId="{C5D8A3C2-FD15-43BA-828A-BC17ECA68174}" srcOrd="1" destOrd="0" presId="urn:microsoft.com/office/officeart/2005/8/layout/vList2"/>
    <dgm:cxn modelId="{A96EF60D-0161-4ECC-AF66-AC376F6B9972}" type="presParOf" srcId="{2A63F0E1-7896-4D19-8E7E-B9E365A54B10}" destId="{581BAA41-4C4B-4AB5-A973-41A636A81C75}" srcOrd="2" destOrd="0" presId="urn:microsoft.com/office/officeart/2005/8/layout/vList2"/>
    <dgm:cxn modelId="{99BD0EF2-FBF9-4138-8C7C-7711CCE784B6}" type="presParOf" srcId="{2A63F0E1-7896-4D19-8E7E-B9E365A54B10}" destId="{A73611DC-E4AF-4682-BFF7-2673FAD73B08}" srcOrd="3" destOrd="0" presId="urn:microsoft.com/office/officeart/2005/8/layout/vList2"/>
    <dgm:cxn modelId="{72A2C025-410D-423A-B2EB-8E2FEBB7771F}" type="presParOf" srcId="{2A63F0E1-7896-4D19-8E7E-B9E365A54B10}" destId="{7C06FF24-1248-4AB2-B8DC-16C87FF6542D}" srcOrd="4" destOrd="0" presId="urn:microsoft.com/office/officeart/2005/8/layout/vList2"/>
  </dgm:cxnLst>
  <dgm:bg/>
  <dgm:whole/>
</dgm:dataModel>
</file>

<file path=ppt/diagrams/data6.xml><?xml version="1.0" encoding="utf-8"?>
<dgm:dataModel xmlns:dgm="http://schemas.openxmlformats.org/drawingml/2006/diagram" xmlns:a="http://schemas.openxmlformats.org/drawingml/2006/main">
  <dgm:ptLst>
    <dgm:pt modelId="{A6828BA9-5204-48C3-B4BE-30EE941A9362}" type="doc">
      <dgm:prSet loTypeId="urn:microsoft.com/office/officeart/2005/8/layout/vProcess5" loCatId="process" qsTypeId="urn:microsoft.com/office/officeart/2005/8/quickstyle/simple4" qsCatId="simple" csTypeId="urn:microsoft.com/office/officeart/2005/8/colors/colorful4" csCatId="colorful" phldr="1"/>
      <dgm:spPr/>
      <dgm:t>
        <a:bodyPr/>
        <a:lstStyle/>
        <a:p>
          <a:endParaRPr kumimoji="1" lang="ja-JP" altLang="en-US"/>
        </a:p>
      </dgm:t>
    </dgm:pt>
    <dgm:pt modelId="{E0E30951-6680-4E72-A2E4-53C4DE68A0B3}">
      <dgm:prSet phldrT="[テキスト]"/>
      <dgm:spPr/>
      <dgm:t>
        <a:bodyPr/>
        <a:lstStyle/>
        <a:p>
          <a:r>
            <a:rPr kumimoji="1" lang="ja-JP" altLang="en-US" dirty="0" smtClean="0"/>
            <a:t>公開 </a:t>
          </a:r>
          <a:r>
            <a:rPr kumimoji="1" lang="en-US" altLang="ja-JP" dirty="0" smtClean="0"/>
            <a:t>ML</a:t>
          </a:r>
          <a:r>
            <a:rPr kumimoji="1" lang="ja-JP" altLang="en-US" dirty="0" smtClean="0"/>
            <a:t> に問題提起・議論 </a:t>
          </a:r>
          <a:endParaRPr kumimoji="1" lang="ja-JP" altLang="en-US" dirty="0"/>
        </a:p>
      </dgm:t>
    </dgm:pt>
    <dgm:pt modelId="{39564D0D-A1D2-44CA-9094-FC0613B8E3FC}" type="parTrans" cxnId="{ADB00016-AA62-45A0-A90C-792BDE4FCF73}">
      <dgm:prSet/>
      <dgm:spPr/>
      <dgm:t>
        <a:bodyPr/>
        <a:lstStyle/>
        <a:p>
          <a:endParaRPr kumimoji="1" lang="ja-JP" altLang="en-US"/>
        </a:p>
      </dgm:t>
    </dgm:pt>
    <dgm:pt modelId="{BC567D12-3151-4B44-9D55-25A812219340}" type="sibTrans" cxnId="{ADB00016-AA62-45A0-A90C-792BDE4FCF73}">
      <dgm:prSet/>
      <dgm:spPr/>
      <dgm:t>
        <a:bodyPr/>
        <a:lstStyle/>
        <a:p>
          <a:endParaRPr kumimoji="1" lang="ja-JP" altLang="en-US"/>
        </a:p>
      </dgm:t>
    </dgm:pt>
    <dgm:pt modelId="{97FDD5F3-9501-4B1F-8760-CEA18D4E0D91}">
      <dgm:prSet phldrT="[テキスト]"/>
      <dgm:spPr/>
      <dgm:t>
        <a:bodyPr/>
        <a:lstStyle/>
        <a:p>
          <a:r>
            <a:rPr kumimoji="1" lang="ja-JP" altLang="en-US" dirty="0" smtClean="0"/>
            <a:t>対策 </a:t>
          </a:r>
          <a:r>
            <a:rPr kumimoji="1" lang="en-US" altLang="ja-JP" dirty="0" smtClean="0"/>
            <a:t>patch</a:t>
          </a:r>
          <a:r>
            <a:rPr kumimoji="1" lang="ja-JP" altLang="en-US" dirty="0" smtClean="0"/>
            <a:t> 作成、投稿</a:t>
          </a:r>
          <a:endParaRPr kumimoji="1" lang="ja-JP" altLang="en-US" dirty="0"/>
        </a:p>
      </dgm:t>
    </dgm:pt>
    <dgm:pt modelId="{22E13FEC-A5D0-4A66-B175-7CBF9A968BCD}" type="parTrans" cxnId="{57C619CC-2C93-42F5-B5E8-E50342112773}">
      <dgm:prSet/>
      <dgm:spPr/>
      <dgm:t>
        <a:bodyPr/>
        <a:lstStyle/>
        <a:p>
          <a:endParaRPr kumimoji="1" lang="ja-JP" altLang="en-US"/>
        </a:p>
      </dgm:t>
    </dgm:pt>
    <dgm:pt modelId="{BC8B1BD1-A891-4FDA-B093-70E0CADF4E10}" type="sibTrans" cxnId="{57C619CC-2C93-42F5-B5E8-E50342112773}">
      <dgm:prSet/>
      <dgm:spPr/>
      <dgm:t>
        <a:bodyPr/>
        <a:lstStyle/>
        <a:p>
          <a:endParaRPr kumimoji="1" lang="ja-JP" altLang="en-US"/>
        </a:p>
      </dgm:t>
    </dgm:pt>
    <dgm:pt modelId="{E857636F-4D84-407A-9D5E-E162B2AD4D84}">
      <dgm:prSet phldrT="[テキスト]"/>
      <dgm:spPr/>
      <dgm:t>
        <a:bodyPr/>
        <a:lstStyle/>
        <a:p>
          <a:r>
            <a:rPr kumimoji="1" lang="ja-JP" altLang="en-US" dirty="0" smtClean="0"/>
            <a:t>公開 </a:t>
          </a:r>
          <a:r>
            <a:rPr kumimoji="1" lang="en-US" altLang="ja-JP" dirty="0" smtClean="0"/>
            <a:t>patch</a:t>
          </a:r>
          <a:r>
            <a:rPr kumimoji="1" lang="ja-JP" altLang="en-US" dirty="0" smtClean="0"/>
            <a:t> </a:t>
          </a:r>
          <a:r>
            <a:rPr kumimoji="1" lang="en-US" altLang="ja-JP" dirty="0" smtClean="0"/>
            <a:t>review</a:t>
          </a:r>
          <a:endParaRPr kumimoji="1" lang="ja-JP" altLang="en-US" dirty="0"/>
        </a:p>
      </dgm:t>
    </dgm:pt>
    <dgm:pt modelId="{11D311A4-2600-42A5-92F9-C0CFBA3C7EF8}" type="parTrans" cxnId="{46A8F660-2ADC-4AA1-A489-5D22D2087FBC}">
      <dgm:prSet/>
      <dgm:spPr/>
      <dgm:t>
        <a:bodyPr/>
        <a:lstStyle/>
        <a:p>
          <a:endParaRPr kumimoji="1" lang="ja-JP" altLang="en-US"/>
        </a:p>
      </dgm:t>
    </dgm:pt>
    <dgm:pt modelId="{652B64AD-B658-4A32-BCC4-DD7981FFCD8B}" type="sibTrans" cxnId="{46A8F660-2ADC-4AA1-A489-5D22D2087FBC}">
      <dgm:prSet/>
      <dgm:spPr/>
      <dgm:t>
        <a:bodyPr/>
        <a:lstStyle/>
        <a:p>
          <a:endParaRPr kumimoji="1" lang="ja-JP" altLang="en-US"/>
        </a:p>
      </dgm:t>
    </dgm:pt>
    <dgm:pt modelId="{656BC960-D5E9-4D6E-B0CE-3CF46157C12B}">
      <dgm:prSet phldrT="[テキスト]"/>
      <dgm:spPr/>
      <dgm:t>
        <a:bodyPr/>
        <a:lstStyle/>
        <a:p>
          <a:endParaRPr kumimoji="1" lang="ja-JP" altLang="en-US" dirty="0"/>
        </a:p>
      </dgm:t>
    </dgm:pt>
    <dgm:pt modelId="{D90E1247-79A4-4615-8837-670D4DA0D831}" type="parTrans" cxnId="{D5B9E9EE-8950-4651-A0E0-0A9FC23E420A}">
      <dgm:prSet/>
      <dgm:spPr/>
      <dgm:t>
        <a:bodyPr/>
        <a:lstStyle/>
        <a:p>
          <a:endParaRPr kumimoji="1" lang="ja-JP" altLang="en-US"/>
        </a:p>
      </dgm:t>
    </dgm:pt>
    <dgm:pt modelId="{F5D3B464-2A79-460C-AA43-14AA91AAD0CC}" type="sibTrans" cxnId="{D5B9E9EE-8950-4651-A0E0-0A9FC23E420A}">
      <dgm:prSet/>
      <dgm:spPr/>
      <dgm:t>
        <a:bodyPr/>
        <a:lstStyle/>
        <a:p>
          <a:endParaRPr kumimoji="1" lang="ja-JP" altLang="en-US"/>
        </a:p>
      </dgm:t>
    </dgm:pt>
    <dgm:pt modelId="{48819A3F-01A0-4646-9EC7-996367FCB7CF}">
      <dgm:prSet phldrT="[テキスト]"/>
      <dgm:spPr/>
      <dgm:t>
        <a:bodyPr/>
        <a:lstStyle/>
        <a:p>
          <a:r>
            <a:rPr kumimoji="1" lang="en-US" altLang="ja-JP" dirty="0" smtClean="0"/>
            <a:t>merge</a:t>
          </a:r>
          <a:r>
            <a:rPr kumimoji="1" lang="ja-JP" altLang="en-US" dirty="0" smtClean="0"/>
            <a:t> → </a:t>
          </a:r>
          <a:r>
            <a:rPr kumimoji="1" lang="en-US" altLang="ja-JP" dirty="0" smtClean="0"/>
            <a:t>stabilization</a:t>
          </a:r>
          <a:endParaRPr kumimoji="1" lang="ja-JP" altLang="en-US" dirty="0"/>
        </a:p>
      </dgm:t>
    </dgm:pt>
    <dgm:pt modelId="{5F500D8A-2547-4684-8EE2-7E4C0345C5C6}" type="parTrans" cxnId="{364E18E8-ABE7-4EB3-90B7-5483ECBD109B}">
      <dgm:prSet/>
      <dgm:spPr/>
      <dgm:t>
        <a:bodyPr/>
        <a:lstStyle/>
        <a:p>
          <a:endParaRPr kumimoji="1" lang="ja-JP" altLang="en-US"/>
        </a:p>
      </dgm:t>
    </dgm:pt>
    <dgm:pt modelId="{EC130439-CCB4-437F-B1D1-957E458898CA}" type="sibTrans" cxnId="{364E18E8-ABE7-4EB3-90B7-5483ECBD109B}">
      <dgm:prSet/>
      <dgm:spPr/>
      <dgm:t>
        <a:bodyPr/>
        <a:lstStyle/>
        <a:p>
          <a:endParaRPr kumimoji="1" lang="ja-JP" altLang="en-US"/>
        </a:p>
      </dgm:t>
    </dgm:pt>
    <dgm:pt modelId="{50CC2C31-97C8-400A-903A-D9C222E2E772}">
      <dgm:prSet phldrT="[テキスト]"/>
      <dgm:spPr/>
      <dgm:t>
        <a:bodyPr/>
        <a:lstStyle/>
        <a:p>
          <a:r>
            <a:rPr kumimoji="1" lang="en-US" altLang="ja-JP" dirty="0" smtClean="0"/>
            <a:t>public</a:t>
          </a:r>
          <a:r>
            <a:rPr kumimoji="1" lang="ja-JP" altLang="en-US" dirty="0" smtClean="0"/>
            <a:t> </a:t>
          </a:r>
          <a:r>
            <a:rPr kumimoji="1" lang="en-US" altLang="ja-JP" dirty="0" smtClean="0"/>
            <a:t>release</a:t>
          </a:r>
          <a:r>
            <a:rPr kumimoji="1" lang="ja-JP" altLang="en-US" dirty="0" smtClean="0"/>
            <a:t> （</a:t>
          </a:r>
          <a:r>
            <a:rPr kumimoji="1" lang="en-US" altLang="ja-JP" dirty="0" smtClean="0"/>
            <a:t>mainlining</a:t>
          </a:r>
          <a:r>
            <a:rPr kumimoji="1" lang="ja-JP" altLang="en-US" dirty="0" smtClean="0"/>
            <a:t>）</a:t>
          </a:r>
          <a:endParaRPr kumimoji="1" lang="ja-JP" altLang="en-US" dirty="0"/>
        </a:p>
      </dgm:t>
    </dgm:pt>
    <dgm:pt modelId="{83F58D57-0974-4D62-97F2-246D79AB959F}" type="parTrans" cxnId="{326D1E86-EBE0-49C3-B29D-7740B2946408}">
      <dgm:prSet/>
      <dgm:spPr/>
      <dgm:t>
        <a:bodyPr/>
        <a:lstStyle/>
        <a:p>
          <a:endParaRPr kumimoji="1" lang="ja-JP" altLang="en-US"/>
        </a:p>
      </dgm:t>
    </dgm:pt>
    <dgm:pt modelId="{9ACB35C6-9B77-4E27-A332-3614C8D29606}" type="sibTrans" cxnId="{326D1E86-EBE0-49C3-B29D-7740B2946408}">
      <dgm:prSet/>
      <dgm:spPr/>
      <dgm:t>
        <a:bodyPr/>
        <a:lstStyle/>
        <a:p>
          <a:endParaRPr kumimoji="1" lang="ja-JP" altLang="en-US"/>
        </a:p>
      </dgm:t>
    </dgm:pt>
    <dgm:pt modelId="{D140AD32-27F2-402C-997D-514DCF10DCC8}">
      <dgm:prSet phldrT="[テキスト]"/>
      <dgm:spPr/>
      <dgm:t>
        <a:bodyPr/>
        <a:lstStyle/>
        <a:p>
          <a:endParaRPr kumimoji="1" lang="ja-JP" altLang="en-US" dirty="0"/>
        </a:p>
      </dgm:t>
    </dgm:pt>
    <dgm:pt modelId="{C598380F-11E7-49D9-A737-3C1F432FB18F}" type="parTrans" cxnId="{05E76AEE-CA1B-44AA-9741-F09EBB060CA0}">
      <dgm:prSet/>
      <dgm:spPr/>
      <dgm:t>
        <a:bodyPr/>
        <a:lstStyle/>
        <a:p>
          <a:endParaRPr kumimoji="1" lang="ja-JP" altLang="en-US"/>
        </a:p>
      </dgm:t>
    </dgm:pt>
    <dgm:pt modelId="{A52C97D5-C8A7-4FF5-AB8C-C272766396B0}" type="sibTrans" cxnId="{05E76AEE-CA1B-44AA-9741-F09EBB060CA0}">
      <dgm:prSet/>
      <dgm:spPr/>
      <dgm:t>
        <a:bodyPr/>
        <a:lstStyle/>
        <a:p>
          <a:endParaRPr kumimoji="1" lang="ja-JP" altLang="en-US"/>
        </a:p>
      </dgm:t>
    </dgm:pt>
    <dgm:pt modelId="{F6D6D129-4ED5-4547-9F80-FB6EDFFC6277}" type="pres">
      <dgm:prSet presAssocID="{A6828BA9-5204-48C3-B4BE-30EE941A9362}" presName="outerComposite" presStyleCnt="0">
        <dgm:presLayoutVars>
          <dgm:chMax val="5"/>
          <dgm:dir/>
          <dgm:resizeHandles val="exact"/>
        </dgm:presLayoutVars>
      </dgm:prSet>
      <dgm:spPr/>
      <dgm:t>
        <a:bodyPr/>
        <a:lstStyle/>
        <a:p>
          <a:endParaRPr kumimoji="1" lang="ja-JP" altLang="en-US"/>
        </a:p>
      </dgm:t>
    </dgm:pt>
    <dgm:pt modelId="{EE2C46FE-82C6-4B86-8C94-258180AA8575}" type="pres">
      <dgm:prSet presAssocID="{A6828BA9-5204-48C3-B4BE-30EE941A9362}" presName="dummyMaxCanvas" presStyleCnt="0">
        <dgm:presLayoutVars/>
      </dgm:prSet>
      <dgm:spPr/>
    </dgm:pt>
    <dgm:pt modelId="{2A09688D-183F-4AB6-8E33-5D49FE5AA8DB}" type="pres">
      <dgm:prSet presAssocID="{A6828BA9-5204-48C3-B4BE-30EE941A9362}" presName="FiveNodes_1" presStyleLbl="node1" presStyleIdx="0" presStyleCnt="5">
        <dgm:presLayoutVars>
          <dgm:bulletEnabled val="1"/>
        </dgm:presLayoutVars>
      </dgm:prSet>
      <dgm:spPr/>
      <dgm:t>
        <a:bodyPr/>
        <a:lstStyle/>
        <a:p>
          <a:endParaRPr kumimoji="1" lang="ja-JP" altLang="en-US"/>
        </a:p>
      </dgm:t>
    </dgm:pt>
    <dgm:pt modelId="{8F318B94-540F-40B3-879E-B8DAD9BE4D3B}" type="pres">
      <dgm:prSet presAssocID="{A6828BA9-5204-48C3-B4BE-30EE941A9362}" presName="FiveNodes_2" presStyleLbl="node1" presStyleIdx="1" presStyleCnt="5">
        <dgm:presLayoutVars>
          <dgm:bulletEnabled val="1"/>
        </dgm:presLayoutVars>
      </dgm:prSet>
      <dgm:spPr/>
      <dgm:t>
        <a:bodyPr/>
        <a:lstStyle/>
        <a:p>
          <a:endParaRPr kumimoji="1" lang="ja-JP" altLang="en-US"/>
        </a:p>
      </dgm:t>
    </dgm:pt>
    <dgm:pt modelId="{31699ACA-DFC3-49F1-B2AA-A9E80CE6DD03}" type="pres">
      <dgm:prSet presAssocID="{A6828BA9-5204-48C3-B4BE-30EE941A9362}" presName="FiveNodes_3" presStyleLbl="node1" presStyleIdx="2" presStyleCnt="5">
        <dgm:presLayoutVars>
          <dgm:bulletEnabled val="1"/>
        </dgm:presLayoutVars>
      </dgm:prSet>
      <dgm:spPr/>
      <dgm:t>
        <a:bodyPr/>
        <a:lstStyle/>
        <a:p>
          <a:endParaRPr kumimoji="1" lang="ja-JP" altLang="en-US"/>
        </a:p>
      </dgm:t>
    </dgm:pt>
    <dgm:pt modelId="{59D4984D-70A8-4A8F-AD62-7CE3BDBCABAF}" type="pres">
      <dgm:prSet presAssocID="{A6828BA9-5204-48C3-B4BE-30EE941A9362}" presName="FiveNodes_4" presStyleLbl="node1" presStyleIdx="3" presStyleCnt="5">
        <dgm:presLayoutVars>
          <dgm:bulletEnabled val="1"/>
        </dgm:presLayoutVars>
      </dgm:prSet>
      <dgm:spPr/>
      <dgm:t>
        <a:bodyPr/>
        <a:lstStyle/>
        <a:p>
          <a:endParaRPr kumimoji="1" lang="ja-JP" altLang="en-US"/>
        </a:p>
      </dgm:t>
    </dgm:pt>
    <dgm:pt modelId="{807D5E76-68FC-41E7-996B-39AF319B3E11}" type="pres">
      <dgm:prSet presAssocID="{A6828BA9-5204-48C3-B4BE-30EE941A9362}" presName="FiveNodes_5" presStyleLbl="node1" presStyleIdx="4" presStyleCnt="5">
        <dgm:presLayoutVars>
          <dgm:bulletEnabled val="1"/>
        </dgm:presLayoutVars>
      </dgm:prSet>
      <dgm:spPr/>
      <dgm:t>
        <a:bodyPr/>
        <a:lstStyle/>
        <a:p>
          <a:endParaRPr kumimoji="1" lang="ja-JP" altLang="en-US"/>
        </a:p>
      </dgm:t>
    </dgm:pt>
    <dgm:pt modelId="{3B791487-8B9C-4D96-BC3C-65122D3660E7}" type="pres">
      <dgm:prSet presAssocID="{A6828BA9-5204-48C3-B4BE-30EE941A9362}" presName="FiveConn_1-2" presStyleLbl="fgAccFollowNode1" presStyleIdx="0" presStyleCnt="4">
        <dgm:presLayoutVars>
          <dgm:bulletEnabled val="1"/>
        </dgm:presLayoutVars>
      </dgm:prSet>
      <dgm:spPr/>
      <dgm:t>
        <a:bodyPr/>
        <a:lstStyle/>
        <a:p>
          <a:endParaRPr kumimoji="1" lang="ja-JP" altLang="en-US"/>
        </a:p>
      </dgm:t>
    </dgm:pt>
    <dgm:pt modelId="{CBBAC566-DBB7-4AB4-89CB-7C1FC2BFD81D}" type="pres">
      <dgm:prSet presAssocID="{A6828BA9-5204-48C3-B4BE-30EE941A9362}" presName="FiveConn_2-3" presStyleLbl="fgAccFollowNode1" presStyleIdx="1" presStyleCnt="4">
        <dgm:presLayoutVars>
          <dgm:bulletEnabled val="1"/>
        </dgm:presLayoutVars>
      </dgm:prSet>
      <dgm:spPr/>
      <dgm:t>
        <a:bodyPr/>
        <a:lstStyle/>
        <a:p>
          <a:endParaRPr kumimoji="1" lang="ja-JP" altLang="en-US"/>
        </a:p>
      </dgm:t>
    </dgm:pt>
    <dgm:pt modelId="{C3A8C746-3BB4-4BE7-8519-F89F9DA40E70}" type="pres">
      <dgm:prSet presAssocID="{A6828BA9-5204-48C3-B4BE-30EE941A9362}" presName="FiveConn_3-4" presStyleLbl="fgAccFollowNode1" presStyleIdx="2" presStyleCnt="4">
        <dgm:presLayoutVars>
          <dgm:bulletEnabled val="1"/>
        </dgm:presLayoutVars>
      </dgm:prSet>
      <dgm:spPr/>
      <dgm:t>
        <a:bodyPr/>
        <a:lstStyle/>
        <a:p>
          <a:endParaRPr kumimoji="1" lang="ja-JP" altLang="en-US"/>
        </a:p>
      </dgm:t>
    </dgm:pt>
    <dgm:pt modelId="{AB4FDB82-5EAA-49F6-A02F-E5CF02C03488}" type="pres">
      <dgm:prSet presAssocID="{A6828BA9-5204-48C3-B4BE-30EE941A9362}" presName="FiveConn_4-5" presStyleLbl="fgAccFollowNode1" presStyleIdx="3" presStyleCnt="4">
        <dgm:presLayoutVars>
          <dgm:bulletEnabled val="1"/>
        </dgm:presLayoutVars>
      </dgm:prSet>
      <dgm:spPr/>
      <dgm:t>
        <a:bodyPr/>
        <a:lstStyle/>
        <a:p>
          <a:endParaRPr kumimoji="1" lang="ja-JP" altLang="en-US"/>
        </a:p>
      </dgm:t>
    </dgm:pt>
    <dgm:pt modelId="{79C591D0-89F0-4FE8-B4AB-E3F1F1F7997F}" type="pres">
      <dgm:prSet presAssocID="{A6828BA9-5204-48C3-B4BE-30EE941A9362}" presName="FiveNodes_1_text" presStyleLbl="node1" presStyleIdx="4" presStyleCnt="5">
        <dgm:presLayoutVars>
          <dgm:bulletEnabled val="1"/>
        </dgm:presLayoutVars>
      </dgm:prSet>
      <dgm:spPr/>
      <dgm:t>
        <a:bodyPr/>
        <a:lstStyle/>
        <a:p>
          <a:endParaRPr kumimoji="1" lang="ja-JP" altLang="en-US"/>
        </a:p>
      </dgm:t>
    </dgm:pt>
    <dgm:pt modelId="{0ADB23D8-51C8-4075-A341-EA6A356C08B1}" type="pres">
      <dgm:prSet presAssocID="{A6828BA9-5204-48C3-B4BE-30EE941A9362}" presName="FiveNodes_2_text" presStyleLbl="node1" presStyleIdx="4" presStyleCnt="5">
        <dgm:presLayoutVars>
          <dgm:bulletEnabled val="1"/>
        </dgm:presLayoutVars>
      </dgm:prSet>
      <dgm:spPr/>
      <dgm:t>
        <a:bodyPr/>
        <a:lstStyle/>
        <a:p>
          <a:endParaRPr kumimoji="1" lang="ja-JP" altLang="en-US"/>
        </a:p>
      </dgm:t>
    </dgm:pt>
    <dgm:pt modelId="{7DF9DA80-51B2-4F10-AEAC-17C337295A60}" type="pres">
      <dgm:prSet presAssocID="{A6828BA9-5204-48C3-B4BE-30EE941A9362}" presName="FiveNodes_3_text" presStyleLbl="node1" presStyleIdx="4" presStyleCnt="5">
        <dgm:presLayoutVars>
          <dgm:bulletEnabled val="1"/>
        </dgm:presLayoutVars>
      </dgm:prSet>
      <dgm:spPr/>
      <dgm:t>
        <a:bodyPr/>
        <a:lstStyle/>
        <a:p>
          <a:endParaRPr kumimoji="1" lang="ja-JP" altLang="en-US"/>
        </a:p>
      </dgm:t>
    </dgm:pt>
    <dgm:pt modelId="{50DD6F3D-122C-4110-B00E-ABA7AB0F83D1}" type="pres">
      <dgm:prSet presAssocID="{A6828BA9-5204-48C3-B4BE-30EE941A9362}" presName="FiveNodes_4_text" presStyleLbl="node1" presStyleIdx="4" presStyleCnt="5">
        <dgm:presLayoutVars>
          <dgm:bulletEnabled val="1"/>
        </dgm:presLayoutVars>
      </dgm:prSet>
      <dgm:spPr/>
      <dgm:t>
        <a:bodyPr/>
        <a:lstStyle/>
        <a:p>
          <a:endParaRPr kumimoji="1" lang="ja-JP" altLang="en-US"/>
        </a:p>
      </dgm:t>
    </dgm:pt>
    <dgm:pt modelId="{D6B54BED-4429-4190-801B-BE6964264E47}" type="pres">
      <dgm:prSet presAssocID="{A6828BA9-5204-48C3-B4BE-30EE941A9362}" presName="FiveNodes_5_text" presStyleLbl="node1" presStyleIdx="4" presStyleCnt="5">
        <dgm:presLayoutVars>
          <dgm:bulletEnabled val="1"/>
        </dgm:presLayoutVars>
      </dgm:prSet>
      <dgm:spPr/>
      <dgm:t>
        <a:bodyPr/>
        <a:lstStyle/>
        <a:p>
          <a:endParaRPr kumimoji="1" lang="ja-JP" altLang="en-US"/>
        </a:p>
      </dgm:t>
    </dgm:pt>
  </dgm:ptLst>
  <dgm:cxnLst>
    <dgm:cxn modelId="{D84BC1EA-30D4-4870-B9DC-004AB083F992}" type="presOf" srcId="{E857636F-4D84-407A-9D5E-E162B2AD4D84}" destId="{31699ACA-DFC3-49F1-B2AA-A9E80CE6DD03}" srcOrd="0" destOrd="0" presId="urn:microsoft.com/office/officeart/2005/8/layout/vProcess5"/>
    <dgm:cxn modelId="{60E50A92-6EB6-4CE4-9691-7C6F2780AD5A}" type="presOf" srcId="{A6828BA9-5204-48C3-B4BE-30EE941A9362}" destId="{F6D6D129-4ED5-4547-9F80-FB6EDFFC6277}" srcOrd="0" destOrd="0" presId="urn:microsoft.com/office/officeart/2005/8/layout/vProcess5"/>
    <dgm:cxn modelId="{05E76AEE-CA1B-44AA-9741-F09EBB060CA0}" srcId="{A6828BA9-5204-48C3-B4BE-30EE941A9362}" destId="{D140AD32-27F2-402C-997D-514DCF10DCC8}" srcOrd="5" destOrd="0" parTransId="{C598380F-11E7-49D9-A737-3C1F432FB18F}" sibTransId="{A52C97D5-C8A7-4FF5-AB8C-C272766396B0}"/>
    <dgm:cxn modelId="{0D98C0B6-76C5-4DDA-9D48-C7D686DA6B0D}" type="presOf" srcId="{BC8B1BD1-A891-4FDA-B093-70E0CADF4E10}" destId="{CBBAC566-DBB7-4AB4-89CB-7C1FC2BFD81D}" srcOrd="0" destOrd="0" presId="urn:microsoft.com/office/officeart/2005/8/layout/vProcess5"/>
    <dgm:cxn modelId="{35E74C8E-9030-478E-BE55-968F2AF81627}" type="presOf" srcId="{97FDD5F3-9501-4B1F-8760-CEA18D4E0D91}" destId="{0ADB23D8-51C8-4075-A341-EA6A356C08B1}" srcOrd="1" destOrd="0" presId="urn:microsoft.com/office/officeart/2005/8/layout/vProcess5"/>
    <dgm:cxn modelId="{D575B8EF-8C5F-4D61-BB49-9AD93FDED46B}" type="presOf" srcId="{BC567D12-3151-4B44-9D55-25A812219340}" destId="{3B791487-8B9C-4D96-BC3C-65122D3660E7}" srcOrd="0" destOrd="0" presId="urn:microsoft.com/office/officeart/2005/8/layout/vProcess5"/>
    <dgm:cxn modelId="{DC6656C1-565E-4DE1-A07F-EC14D847B265}" type="presOf" srcId="{50CC2C31-97C8-400A-903A-D9C222E2E772}" destId="{807D5E76-68FC-41E7-996B-39AF319B3E11}" srcOrd="0" destOrd="0" presId="urn:microsoft.com/office/officeart/2005/8/layout/vProcess5"/>
    <dgm:cxn modelId="{ADB00016-AA62-45A0-A90C-792BDE4FCF73}" srcId="{A6828BA9-5204-48C3-B4BE-30EE941A9362}" destId="{E0E30951-6680-4E72-A2E4-53C4DE68A0B3}" srcOrd="0" destOrd="0" parTransId="{39564D0D-A1D2-44CA-9094-FC0613B8E3FC}" sibTransId="{BC567D12-3151-4B44-9D55-25A812219340}"/>
    <dgm:cxn modelId="{F1AECF3B-7E47-4091-9EBE-C4765DC3D2A7}" type="presOf" srcId="{E0E30951-6680-4E72-A2E4-53C4DE68A0B3}" destId="{2A09688D-183F-4AB6-8E33-5D49FE5AA8DB}" srcOrd="0" destOrd="0" presId="urn:microsoft.com/office/officeart/2005/8/layout/vProcess5"/>
    <dgm:cxn modelId="{46A8F660-2ADC-4AA1-A489-5D22D2087FBC}" srcId="{A6828BA9-5204-48C3-B4BE-30EE941A9362}" destId="{E857636F-4D84-407A-9D5E-E162B2AD4D84}" srcOrd="2" destOrd="0" parTransId="{11D311A4-2600-42A5-92F9-C0CFBA3C7EF8}" sibTransId="{652B64AD-B658-4A32-BCC4-DD7981FFCD8B}"/>
    <dgm:cxn modelId="{F5D868C0-BA79-4F5A-B769-4B1CA11637BC}" type="presOf" srcId="{E857636F-4D84-407A-9D5E-E162B2AD4D84}" destId="{7DF9DA80-51B2-4F10-AEAC-17C337295A60}" srcOrd="1" destOrd="0" presId="urn:microsoft.com/office/officeart/2005/8/layout/vProcess5"/>
    <dgm:cxn modelId="{2FE2681A-6651-4915-9785-29FAEAF38F8B}" type="presOf" srcId="{EC130439-CCB4-437F-B1D1-957E458898CA}" destId="{AB4FDB82-5EAA-49F6-A02F-E5CF02C03488}" srcOrd="0" destOrd="0" presId="urn:microsoft.com/office/officeart/2005/8/layout/vProcess5"/>
    <dgm:cxn modelId="{DBC3BA32-E653-4565-8080-534B27CC799D}" type="presOf" srcId="{48819A3F-01A0-4646-9EC7-996367FCB7CF}" destId="{50DD6F3D-122C-4110-B00E-ABA7AB0F83D1}" srcOrd="1" destOrd="0" presId="urn:microsoft.com/office/officeart/2005/8/layout/vProcess5"/>
    <dgm:cxn modelId="{F6620F7B-87B7-4517-870B-51189DF104B0}" type="presOf" srcId="{48819A3F-01A0-4646-9EC7-996367FCB7CF}" destId="{59D4984D-70A8-4A8F-AD62-7CE3BDBCABAF}" srcOrd="0" destOrd="0" presId="urn:microsoft.com/office/officeart/2005/8/layout/vProcess5"/>
    <dgm:cxn modelId="{178D2F0E-CB74-420A-8977-BFF2832136D5}" type="presOf" srcId="{50CC2C31-97C8-400A-903A-D9C222E2E772}" destId="{D6B54BED-4429-4190-801B-BE6964264E47}" srcOrd="1" destOrd="0" presId="urn:microsoft.com/office/officeart/2005/8/layout/vProcess5"/>
    <dgm:cxn modelId="{23D58060-C854-463E-918D-1F1B9464F366}" type="presOf" srcId="{652B64AD-B658-4A32-BCC4-DD7981FFCD8B}" destId="{C3A8C746-3BB4-4BE7-8519-F89F9DA40E70}" srcOrd="0" destOrd="0" presId="urn:microsoft.com/office/officeart/2005/8/layout/vProcess5"/>
    <dgm:cxn modelId="{364E18E8-ABE7-4EB3-90B7-5483ECBD109B}" srcId="{A6828BA9-5204-48C3-B4BE-30EE941A9362}" destId="{48819A3F-01A0-4646-9EC7-996367FCB7CF}" srcOrd="3" destOrd="0" parTransId="{5F500D8A-2547-4684-8EE2-7E4C0345C5C6}" sibTransId="{EC130439-CCB4-437F-B1D1-957E458898CA}"/>
    <dgm:cxn modelId="{9FC0349C-A259-4A66-8636-F15C8C7A8D15}" type="presOf" srcId="{97FDD5F3-9501-4B1F-8760-CEA18D4E0D91}" destId="{8F318B94-540F-40B3-879E-B8DAD9BE4D3B}" srcOrd="0" destOrd="0" presId="urn:microsoft.com/office/officeart/2005/8/layout/vProcess5"/>
    <dgm:cxn modelId="{A54C923E-5747-494A-B2F2-03068D406B12}" type="presOf" srcId="{E0E30951-6680-4E72-A2E4-53C4DE68A0B3}" destId="{79C591D0-89F0-4FE8-B4AB-E3F1F1F7997F}" srcOrd="1" destOrd="0" presId="urn:microsoft.com/office/officeart/2005/8/layout/vProcess5"/>
    <dgm:cxn modelId="{326D1E86-EBE0-49C3-B29D-7740B2946408}" srcId="{A6828BA9-5204-48C3-B4BE-30EE941A9362}" destId="{50CC2C31-97C8-400A-903A-D9C222E2E772}" srcOrd="4" destOrd="0" parTransId="{83F58D57-0974-4D62-97F2-246D79AB959F}" sibTransId="{9ACB35C6-9B77-4E27-A332-3614C8D29606}"/>
    <dgm:cxn modelId="{57C619CC-2C93-42F5-B5E8-E50342112773}" srcId="{A6828BA9-5204-48C3-B4BE-30EE941A9362}" destId="{97FDD5F3-9501-4B1F-8760-CEA18D4E0D91}" srcOrd="1" destOrd="0" parTransId="{22E13FEC-A5D0-4A66-B175-7CBF9A968BCD}" sibTransId="{BC8B1BD1-A891-4FDA-B093-70E0CADF4E10}"/>
    <dgm:cxn modelId="{D5B9E9EE-8950-4651-A0E0-0A9FC23E420A}" srcId="{A6828BA9-5204-48C3-B4BE-30EE941A9362}" destId="{656BC960-D5E9-4D6E-B0CE-3CF46157C12B}" srcOrd="6" destOrd="0" parTransId="{D90E1247-79A4-4615-8837-670D4DA0D831}" sibTransId="{F5D3B464-2A79-460C-AA43-14AA91AAD0CC}"/>
    <dgm:cxn modelId="{5CC404E7-002A-4AC3-AFAA-8D9045F44EAF}" type="presParOf" srcId="{F6D6D129-4ED5-4547-9F80-FB6EDFFC6277}" destId="{EE2C46FE-82C6-4B86-8C94-258180AA8575}" srcOrd="0" destOrd="0" presId="urn:microsoft.com/office/officeart/2005/8/layout/vProcess5"/>
    <dgm:cxn modelId="{848FA61D-4DC1-44B9-9518-1D61DA64F147}" type="presParOf" srcId="{F6D6D129-4ED5-4547-9F80-FB6EDFFC6277}" destId="{2A09688D-183F-4AB6-8E33-5D49FE5AA8DB}" srcOrd="1" destOrd="0" presId="urn:microsoft.com/office/officeart/2005/8/layout/vProcess5"/>
    <dgm:cxn modelId="{32410B6E-D4BF-44F8-91D6-9B39B52AED67}" type="presParOf" srcId="{F6D6D129-4ED5-4547-9F80-FB6EDFFC6277}" destId="{8F318B94-540F-40B3-879E-B8DAD9BE4D3B}" srcOrd="2" destOrd="0" presId="urn:microsoft.com/office/officeart/2005/8/layout/vProcess5"/>
    <dgm:cxn modelId="{D460E6A8-ABFB-4AFA-9CED-39DB820F557A}" type="presParOf" srcId="{F6D6D129-4ED5-4547-9F80-FB6EDFFC6277}" destId="{31699ACA-DFC3-49F1-B2AA-A9E80CE6DD03}" srcOrd="3" destOrd="0" presId="urn:microsoft.com/office/officeart/2005/8/layout/vProcess5"/>
    <dgm:cxn modelId="{DA302942-F850-4326-B7AE-4291D65D65D3}" type="presParOf" srcId="{F6D6D129-4ED5-4547-9F80-FB6EDFFC6277}" destId="{59D4984D-70A8-4A8F-AD62-7CE3BDBCABAF}" srcOrd="4" destOrd="0" presId="urn:microsoft.com/office/officeart/2005/8/layout/vProcess5"/>
    <dgm:cxn modelId="{F7502E2A-F582-4A5C-AB6C-6C9BF472800F}" type="presParOf" srcId="{F6D6D129-4ED5-4547-9F80-FB6EDFFC6277}" destId="{807D5E76-68FC-41E7-996B-39AF319B3E11}" srcOrd="5" destOrd="0" presId="urn:microsoft.com/office/officeart/2005/8/layout/vProcess5"/>
    <dgm:cxn modelId="{B7E2EC6F-260A-43D5-8593-0D450C2A896E}" type="presParOf" srcId="{F6D6D129-4ED5-4547-9F80-FB6EDFFC6277}" destId="{3B791487-8B9C-4D96-BC3C-65122D3660E7}" srcOrd="6" destOrd="0" presId="urn:microsoft.com/office/officeart/2005/8/layout/vProcess5"/>
    <dgm:cxn modelId="{C36C93F6-E871-46BF-B3E6-C5E9E301ED9E}" type="presParOf" srcId="{F6D6D129-4ED5-4547-9F80-FB6EDFFC6277}" destId="{CBBAC566-DBB7-4AB4-89CB-7C1FC2BFD81D}" srcOrd="7" destOrd="0" presId="urn:microsoft.com/office/officeart/2005/8/layout/vProcess5"/>
    <dgm:cxn modelId="{194772D4-636A-41D7-ADCE-FE88C69F2E00}" type="presParOf" srcId="{F6D6D129-4ED5-4547-9F80-FB6EDFFC6277}" destId="{C3A8C746-3BB4-4BE7-8519-F89F9DA40E70}" srcOrd="8" destOrd="0" presId="urn:microsoft.com/office/officeart/2005/8/layout/vProcess5"/>
    <dgm:cxn modelId="{D9A7D2A1-6CB4-4334-9CD5-AAA86C298E53}" type="presParOf" srcId="{F6D6D129-4ED5-4547-9F80-FB6EDFFC6277}" destId="{AB4FDB82-5EAA-49F6-A02F-E5CF02C03488}" srcOrd="9" destOrd="0" presId="urn:microsoft.com/office/officeart/2005/8/layout/vProcess5"/>
    <dgm:cxn modelId="{09AC7F4F-4066-4966-B57E-0889E79797E8}" type="presParOf" srcId="{F6D6D129-4ED5-4547-9F80-FB6EDFFC6277}" destId="{79C591D0-89F0-4FE8-B4AB-E3F1F1F7997F}" srcOrd="10" destOrd="0" presId="urn:microsoft.com/office/officeart/2005/8/layout/vProcess5"/>
    <dgm:cxn modelId="{C614DAB5-DFA8-48AD-BCA6-755AEF9775AE}" type="presParOf" srcId="{F6D6D129-4ED5-4547-9F80-FB6EDFFC6277}" destId="{0ADB23D8-51C8-4075-A341-EA6A356C08B1}" srcOrd="11" destOrd="0" presId="urn:microsoft.com/office/officeart/2005/8/layout/vProcess5"/>
    <dgm:cxn modelId="{F239665A-00CD-4245-8252-F314B25297DB}" type="presParOf" srcId="{F6D6D129-4ED5-4547-9F80-FB6EDFFC6277}" destId="{7DF9DA80-51B2-4F10-AEAC-17C337295A60}" srcOrd="12" destOrd="0" presId="urn:microsoft.com/office/officeart/2005/8/layout/vProcess5"/>
    <dgm:cxn modelId="{6C1ADB07-7989-402F-BCB1-445AD79B4ADC}" type="presParOf" srcId="{F6D6D129-4ED5-4547-9F80-FB6EDFFC6277}" destId="{50DD6F3D-122C-4110-B00E-ABA7AB0F83D1}" srcOrd="13" destOrd="0" presId="urn:microsoft.com/office/officeart/2005/8/layout/vProcess5"/>
    <dgm:cxn modelId="{C8FE878B-D648-4B7F-9DFF-FA37770A8FE0}" type="presParOf" srcId="{F6D6D129-4ED5-4547-9F80-FB6EDFFC6277}" destId="{D6B54BED-4429-4190-801B-BE6964264E47}" srcOrd="14" destOrd="0" presId="urn:microsoft.com/office/officeart/2005/8/layout/vProcess5"/>
  </dgm:cxnLst>
  <dgm:bg/>
  <dgm:whole/>
</dgm:dataModel>
</file>

<file path=ppt/diagrams/data7.xml><?xml version="1.0" encoding="utf-8"?>
<dgm:dataModel xmlns:dgm="http://schemas.openxmlformats.org/drawingml/2006/diagram" xmlns:a="http://schemas.openxmlformats.org/drawingml/2006/main">
  <dgm:ptLst>
    <dgm:pt modelId="{5063EEAD-26E1-4925-9B2F-383016EB17AD}" type="doc">
      <dgm:prSet loTypeId="urn:microsoft.com/office/officeart/2005/8/layout/equation1" loCatId="relationship" qsTypeId="urn:microsoft.com/office/officeart/2005/8/quickstyle/simple1" qsCatId="simple" csTypeId="urn:microsoft.com/office/officeart/2005/8/colors/accent0_3" csCatId="mainScheme" phldr="1"/>
      <dgm:spPr/>
    </dgm:pt>
    <dgm:pt modelId="{B74996FD-30B1-46F1-9831-637B1BA9E4B6}">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2.6.16</a:t>
          </a:r>
        </a:p>
      </dgm:t>
    </dgm:pt>
    <dgm:pt modelId="{79F6D1B4-17E1-48E9-B4F5-7761D6D14E06}" type="parTrans" cxnId="{A0370C44-1AFC-4941-A48C-210D1C5FE796}">
      <dgm:prSet/>
      <dgm:spPr/>
      <dgm:t>
        <a:bodyPr/>
        <a:lstStyle/>
        <a:p>
          <a:endParaRPr kumimoji="1" lang="ja-JP" altLang="en-US" sz="2000"/>
        </a:p>
      </dgm:t>
    </dgm:pt>
    <dgm:pt modelId="{C3639EB0-2919-47FA-8B86-A6D496992AD6}" type="sibTrans" cxnId="{A0370C44-1AFC-4941-A48C-210D1C5FE796}">
      <dgm:prSet custT="1"/>
      <dgm:spPr/>
      <dgm:t>
        <a:bodyPr/>
        <a:lstStyle/>
        <a:p>
          <a:endParaRPr kumimoji="1" lang="ja-JP" altLang="en-US" sz="600"/>
        </a:p>
      </dgm:t>
    </dgm:pt>
    <dgm:pt modelId="{07B9EA71-AC1D-4CC0-85F3-F4E4537F6195}">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2.6.18</a:t>
          </a:r>
          <a:endParaRPr kumimoji="1" lang="ja-JP" altLang="en-US" sz="1050" dirty="0"/>
        </a:p>
      </dgm:t>
    </dgm:pt>
    <dgm:pt modelId="{D2E9AF49-FE6B-4355-9C51-7797C0156FFC}" type="parTrans" cxnId="{C89BB962-E297-4F5A-8348-318E8850ECFD}">
      <dgm:prSet/>
      <dgm:spPr/>
      <dgm:t>
        <a:bodyPr/>
        <a:lstStyle/>
        <a:p>
          <a:endParaRPr kumimoji="1" lang="ja-JP" altLang="en-US" sz="2000"/>
        </a:p>
      </dgm:t>
    </dgm:pt>
    <dgm:pt modelId="{F5BBCB3D-F837-4C51-88CD-B4E9A8879FC1}" type="sibTrans" cxnId="{C89BB962-E297-4F5A-8348-318E8850ECFD}">
      <dgm:prSet custT="1"/>
      <dgm:spPr/>
      <dgm:t>
        <a:bodyPr/>
        <a:lstStyle/>
        <a:p>
          <a:endParaRPr kumimoji="1" lang="ja-JP" altLang="en-US" sz="600"/>
        </a:p>
      </dgm:t>
    </dgm:pt>
    <dgm:pt modelId="{97F8856F-DDF0-4FED-B194-5BD9504DFEE6}">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2.6.19</a:t>
          </a:r>
          <a:endParaRPr kumimoji="1" lang="ja-JP" altLang="en-US" sz="1050" dirty="0"/>
        </a:p>
      </dgm:t>
    </dgm:pt>
    <dgm:pt modelId="{7A17EF89-3BF6-4E98-BF07-D05D556902CA}" type="parTrans" cxnId="{D99C3CDD-4767-44AE-871F-2C9170C5C009}">
      <dgm:prSet/>
      <dgm:spPr/>
      <dgm:t>
        <a:bodyPr/>
        <a:lstStyle/>
        <a:p>
          <a:endParaRPr kumimoji="1" lang="ja-JP" altLang="en-US" sz="2000"/>
        </a:p>
      </dgm:t>
    </dgm:pt>
    <dgm:pt modelId="{2D14391A-2C04-43CF-80D8-AAB5D6A712F5}" type="sibTrans" cxnId="{D99C3CDD-4767-44AE-871F-2C9170C5C009}">
      <dgm:prSet custT="1"/>
      <dgm:spPr/>
      <dgm:t>
        <a:bodyPr/>
        <a:lstStyle/>
        <a:p>
          <a:endParaRPr kumimoji="1" lang="ja-JP" altLang="en-US" sz="600"/>
        </a:p>
      </dgm:t>
    </dgm:pt>
    <dgm:pt modelId="{B748D60C-0795-4744-BC1F-B9F80DCCAE11}">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2.6.20</a:t>
          </a:r>
          <a:endParaRPr kumimoji="1" lang="ja-JP" altLang="en-US" sz="1050" dirty="0"/>
        </a:p>
      </dgm:t>
    </dgm:pt>
    <dgm:pt modelId="{A18DF50B-BE88-4834-8EE7-E250F3949C11}" type="parTrans" cxnId="{BB74B679-16BE-4394-85BA-ADEA07859F49}">
      <dgm:prSet/>
      <dgm:spPr/>
      <dgm:t>
        <a:bodyPr/>
        <a:lstStyle/>
        <a:p>
          <a:endParaRPr kumimoji="1" lang="ja-JP" altLang="en-US" sz="2000"/>
        </a:p>
      </dgm:t>
    </dgm:pt>
    <dgm:pt modelId="{E140329F-5ACB-4072-9241-AC66F84BD3A5}" type="sibTrans" cxnId="{BB74B679-16BE-4394-85BA-ADEA07859F49}">
      <dgm:prSet custT="1"/>
      <dgm:spPr/>
      <dgm:t>
        <a:bodyPr/>
        <a:lstStyle/>
        <a:p>
          <a:endParaRPr kumimoji="1" lang="ja-JP" altLang="en-US" sz="600"/>
        </a:p>
      </dgm:t>
    </dgm:pt>
    <dgm:pt modelId="{96E313F5-DF44-4810-8015-EBDF3265815B}">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2.6.22</a:t>
          </a:r>
          <a:endParaRPr kumimoji="1" lang="ja-JP" altLang="en-US" sz="1050" dirty="0"/>
        </a:p>
      </dgm:t>
    </dgm:pt>
    <dgm:pt modelId="{D74FC7EE-2C71-4022-8634-8ED0608443CE}" type="parTrans" cxnId="{92BE1B33-2A0B-4081-AE31-F59154097B47}">
      <dgm:prSet/>
      <dgm:spPr/>
      <dgm:t>
        <a:bodyPr/>
        <a:lstStyle/>
        <a:p>
          <a:endParaRPr kumimoji="1" lang="ja-JP" altLang="en-US" sz="2000"/>
        </a:p>
      </dgm:t>
    </dgm:pt>
    <dgm:pt modelId="{899168C5-2E91-4EA0-A571-9233AE0245EC}" type="sibTrans" cxnId="{92BE1B33-2A0B-4081-AE31-F59154097B47}">
      <dgm:prSet custT="1"/>
      <dgm:spPr/>
      <dgm:t>
        <a:bodyPr/>
        <a:lstStyle/>
        <a:p>
          <a:endParaRPr kumimoji="1" lang="ja-JP" altLang="en-US" sz="600"/>
        </a:p>
      </dgm:t>
    </dgm:pt>
    <dgm:pt modelId="{51DAD3FD-FD61-49BD-9E3D-DEE2B2845CAF}">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2.6.17</a:t>
          </a:r>
        </a:p>
      </dgm:t>
    </dgm:pt>
    <dgm:pt modelId="{CB6BFA41-C52C-4276-AD0F-3B25A6A4B1A7}" type="parTrans" cxnId="{AF0B08AE-D358-453A-B703-0932F5DBA4DC}">
      <dgm:prSet/>
      <dgm:spPr/>
      <dgm:t>
        <a:bodyPr/>
        <a:lstStyle/>
        <a:p>
          <a:endParaRPr kumimoji="1" lang="ja-JP" altLang="en-US" sz="2000"/>
        </a:p>
      </dgm:t>
    </dgm:pt>
    <dgm:pt modelId="{43107E4C-56B2-4F2C-B201-1BFC7A7C5BAB}" type="sibTrans" cxnId="{AF0B08AE-D358-453A-B703-0932F5DBA4DC}">
      <dgm:prSet custT="1"/>
      <dgm:spPr/>
      <dgm:t>
        <a:bodyPr/>
        <a:lstStyle/>
        <a:p>
          <a:endParaRPr kumimoji="1" lang="ja-JP" altLang="en-US" sz="600"/>
        </a:p>
      </dgm:t>
    </dgm:pt>
    <dgm:pt modelId="{CD8F60E4-DA91-4CDB-BFFE-B2E3BC319FA4}">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2.6.21</a:t>
          </a:r>
          <a:endParaRPr kumimoji="1" lang="ja-JP" altLang="en-US" sz="1050" dirty="0"/>
        </a:p>
      </dgm:t>
    </dgm:pt>
    <dgm:pt modelId="{3B2F9391-8C42-4F7B-982B-DB8A31802D9A}" type="parTrans" cxnId="{4D427E48-EDD2-4E7E-A173-5E24AEB45BEF}">
      <dgm:prSet/>
      <dgm:spPr/>
      <dgm:t>
        <a:bodyPr/>
        <a:lstStyle/>
        <a:p>
          <a:endParaRPr kumimoji="1" lang="ja-JP" altLang="en-US" sz="2000"/>
        </a:p>
      </dgm:t>
    </dgm:pt>
    <dgm:pt modelId="{09515CFF-C3E7-4E90-9C09-02B715A38973}" type="sibTrans" cxnId="{4D427E48-EDD2-4E7E-A173-5E24AEB45BEF}">
      <dgm:prSet custT="1"/>
      <dgm:spPr/>
      <dgm:t>
        <a:bodyPr/>
        <a:lstStyle/>
        <a:p>
          <a:endParaRPr kumimoji="1" lang="ja-JP" altLang="en-US" sz="600"/>
        </a:p>
      </dgm:t>
    </dgm:pt>
    <dgm:pt modelId="{E83B0903-93EA-4BB2-91E4-68BD553635F4}">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2.6.23</a:t>
          </a:r>
          <a:endParaRPr kumimoji="1" lang="ja-JP" altLang="en-US" sz="1050" dirty="0"/>
        </a:p>
      </dgm:t>
    </dgm:pt>
    <dgm:pt modelId="{1E40FC34-F58A-42FD-A654-F56A26424AB8}" type="parTrans" cxnId="{4D0DD3C1-1B93-4BB4-ABB2-8ECA5B86750F}">
      <dgm:prSet/>
      <dgm:spPr/>
      <dgm:t>
        <a:bodyPr/>
        <a:lstStyle/>
        <a:p>
          <a:endParaRPr kumimoji="1" lang="ja-JP" altLang="en-US" sz="2000"/>
        </a:p>
      </dgm:t>
    </dgm:pt>
    <dgm:pt modelId="{DB2DC8F3-1C57-457C-AB9C-250513ABBEE4}" type="sibTrans" cxnId="{4D0DD3C1-1B93-4BB4-ABB2-8ECA5B86750F}">
      <dgm:prSet custT="1"/>
      <dgm:spPr/>
      <dgm:t>
        <a:bodyPr/>
        <a:lstStyle/>
        <a:p>
          <a:endParaRPr kumimoji="1" lang="ja-JP" altLang="en-US" sz="600"/>
        </a:p>
      </dgm:t>
    </dgm:pt>
    <dgm:pt modelId="{E6D8CF4B-6C3C-44AA-939F-A3F28E209649}">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2.6.24</a:t>
          </a:r>
          <a:endParaRPr kumimoji="1" lang="ja-JP" altLang="en-US" sz="1050" dirty="0"/>
        </a:p>
      </dgm:t>
    </dgm:pt>
    <dgm:pt modelId="{5067875C-D9D5-40F0-80F4-E870839CDD37}" type="parTrans" cxnId="{7A9022FD-351D-4FBD-8412-B4F4540D0CA6}">
      <dgm:prSet/>
      <dgm:spPr/>
      <dgm:t>
        <a:bodyPr/>
        <a:lstStyle/>
        <a:p>
          <a:endParaRPr kumimoji="1" lang="ja-JP" altLang="en-US" sz="2000"/>
        </a:p>
      </dgm:t>
    </dgm:pt>
    <dgm:pt modelId="{D7361D35-A5AA-46F4-B3D5-723F88E3E9E0}" type="sibTrans" cxnId="{7A9022FD-351D-4FBD-8412-B4F4540D0CA6}">
      <dgm:prSet/>
      <dgm:spPr/>
      <dgm:t>
        <a:bodyPr/>
        <a:lstStyle/>
        <a:p>
          <a:endParaRPr kumimoji="1" lang="ja-JP" altLang="en-US" sz="2000"/>
        </a:p>
      </dgm:t>
    </dgm:pt>
    <dgm:pt modelId="{3D0B3146-4234-48B4-8E8C-C36FC62E0C6E}" type="pres">
      <dgm:prSet presAssocID="{5063EEAD-26E1-4925-9B2F-383016EB17AD}" presName="linearFlow" presStyleCnt="0">
        <dgm:presLayoutVars>
          <dgm:dir/>
          <dgm:resizeHandles val="exact"/>
        </dgm:presLayoutVars>
      </dgm:prSet>
      <dgm:spPr/>
    </dgm:pt>
    <dgm:pt modelId="{04A09C8A-865F-40CA-84E7-A49FD8C53123}" type="pres">
      <dgm:prSet presAssocID="{B74996FD-30B1-46F1-9831-637B1BA9E4B6}" presName="node" presStyleLbl="node1" presStyleIdx="0" presStyleCnt="9" custScaleX="133928">
        <dgm:presLayoutVars>
          <dgm:bulletEnabled val="1"/>
        </dgm:presLayoutVars>
      </dgm:prSet>
      <dgm:spPr/>
      <dgm:t>
        <a:bodyPr/>
        <a:lstStyle/>
        <a:p>
          <a:endParaRPr kumimoji="1" lang="ja-JP" altLang="en-US"/>
        </a:p>
      </dgm:t>
    </dgm:pt>
    <dgm:pt modelId="{CFAFBD79-E73A-4402-B55E-B8FA8A9D8375}" type="pres">
      <dgm:prSet presAssocID="{C3639EB0-2919-47FA-8B86-A6D496992AD6}" presName="spacerL" presStyleCnt="0"/>
      <dgm:spPr/>
    </dgm:pt>
    <dgm:pt modelId="{46FAA6EF-2996-4A70-B4D2-632755C1FE18}" type="pres">
      <dgm:prSet presAssocID="{C3639EB0-2919-47FA-8B86-A6D496992AD6}" presName="sibTrans" presStyleLbl="sibTrans2D1" presStyleIdx="0" presStyleCnt="8"/>
      <dgm:spPr>
        <a:prstGeom prst="mathMinus">
          <a:avLst/>
        </a:prstGeom>
      </dgm:spPr>
      <dgm:t>
        <a:bodyPr/>
        <a:lstStyle/>
        <a:p>
          <a:endParaRPr kumimoji="1" lang="ja-JP" altLang="en-US"/>
        </a:p>
      </dgm:t>
    </dgm:pt>
    <dgm:pt modelId="{9EF0181E-13C9-414A-A83B-3A75F4A866D8}" type="pres">
      <dgm:prSet presAssocID="{C3639EB0-2919-47FA-8B86-A6D496992AD6}" presName="spacerR" presStyleCnt="0"/>
      <dgm:spPr/>
    </dgm:pt>
    <dgm:pt modelId="{3FCC418D-1EBA-46F1-8CA8-8D14B8417746}" type="pres">
      <dgm:prSet presAssocID="{51DAD3FD-FD61-49BD-9E3D-DEE2B2845CAF}" presName="node" presStyleLbl="node1" presStyleIdx="1" presStyleCnt="9" custScaleX="116887">
        <dgm:presLayoutVars>
          <dgm:bulletEnabled val="1"/>
        </dgm:presLayoutVars>
      </dgm:prSet>
      <dgm:spPr/>
      <dgm:t>
        <a:bodyPr/>
        <a:lstStyle/>
        <a:p>
          <a:endParaRPr kumimoji="1" lang="ja-JP" altLang="en-US"/>
        </a:p>
      </dgm:t>
    </dgm:pt>
    <dgm:pt modelId="{F304198A-771F-4DBA-B5B5-05685009FB8B}" type="pres">
      <dgm:prSet presAssocID="{43107E4C-56B2-4F2C-B201-1BFC7A7C5BAB}" presName="spacerL" presStyleCnt="0"/>
      <dgm:spPr/>
    </dgm:pt>
    <dgm:pt modelId="{6D7ABC26-C0BB-48F5-B65B-5B488287186D}" type="pres">
      <dgm:prSet presAssocID="{43107E4C-56B2-4F2C-B201-1BFC7A7C5BAB}" presName="sibTrans" presStyleLbl="sibTrans2D1" presStyleIdx="1" presStyleCnt="8"/>
      <dgm:spPr>
        <a:prstGeom prst="mathMinus">
          <a:avLst/>
        </a:prstGeom>
      </dgm:spPr>
      <dgm:t>
        <a:bodyPr/>
        <a:lstStyle/>
        <a:p>
          <a:endParaRPr kumimoji="1" lang="ja-JP" altLang="en-US"/>
        </a:p>
      </dgm:t>
    </dgm:pt>
    <dgm:pt modelId="{09020C87-105F-4CED-B2D2-7E79CF6DC218}" type="pres">
      <dgm:prSet presAssocID="{43107E4C-56B2-4F2C-B201-1BFC7A7C5BAB}" presName="spacerR" presStyleCnt="0"/>
      <dgm:spPr/>
    </dgm:pt>
    <dgm:pt modelId="{33581D33-59F1-48EB-9DD6-4AB7C8992342}" type="pres">
      <dgm:prSet presAssocID="{07B9EA71-AC1D-4CC0-85F3-F4E4537F6195}" presName="node" presStyleLbl="node1" presStyleIdx="2" presStyleCnt="9" custScaleX="114237">
        <dgm:presLayoutVars>
          <dgm:bulletEnabled val="1"/>
        </dgm:presLayoutVars>
      </dgm:prSet>
      <dgm:spPr/>
      <dgm:t>
        <a:bodyPr/>
        <a:lstStyle/>
        <a:p>
          <a:endParaRPr kumimoji="1" lang="ja-JP" altLang="en-US"/>
        </a:p>
      </dgm:t>
    </dgm:pt>
    <dgm:pt modelId="{B2B2F023-7E74-41B0-8F2A-84223EB3459C}" type="pres">
      <dgm:prSet presAssocID="{F5BBCB3D-F837-4C51-88CD-B4E9A8879FC1}" presName="spacerL" presStyleCnt="0"/>
      <dgm:spPr/>
    </dgm:pt>
    <dgm:pt modelId="{BCB963F7-1790-4173-A419-FCFFAF6BBF02}" type="pres">
      <dgm:prSet presAssocID="{F5BBCB3D-F837-4C51-88CD-B4E9A8879FC1}" presName="sibTrans" presStyleLbl="sibTrans2D1" presStyleIdx="2" presStyleCnt="8"/>
      <dgm:spPr>
        <a:prstGeom prst="mathMinus">
          <a:avLst/>
        </a:prstGeom>
      </dgm:spPr>
      <dgm:t>
        <a:bodyPr/>
        <a:lstStyle/>
        <a:p>
          <a:endParaRPr kumimoji="1" lang="ja-JP" altLang="en-US"/>
        </a:p>
      </dgm:t>
    </dgm:pt>
    <dgm:pt modelId="{A0C0C9BD-CCE6-4964-9052-A926CB2E15C2}" type="pres">
      <dgm:prSet presAssocID="{F5BBCB3D-F837-4C51-88CD-B4E9A8879FC1}" presName="spacerR" presStyleCnt="0"/>
      <dgm:spPr/>
    </dgm:pt>
    <dgm:pt modelId="{04A833E9-0C27-4061-89E2-3CB2F3134B03}" type="pres">
      <dgm:prSet presAssocID="{97F8856F-DDF0-4FED-B194-5BD9504DFEE6}" presName="node" presStyleLbl="node1" presStyleIdx="3" presStyleCnt="9" custScaleX="123898">
        <dgm:presLayoutVars>
          <dgm:bulletEnabled val="1"/>
        </dgm:presLayoutVars>
      </dgm:prSet>
      <dgm:spPr/>
      <dgm:t>
        <a:bodyPr/>
        <a:lstStyle/>
        <a:p>
          <a:endParaRPr kumimoji="1" lang="ja-JP" altLang="en-US"/>
        </a:p>
      </dgm:t>
    </dgm:pt>
    <dgm:pt modelId="{20A43C11-ABE6-4D3E-8B6E-C7CFD3124862}" type="pres">
      <dgm:prSet presAssocID="{2D14391A-2C04-43CF-80D8-AAB5D6A712F5}" presName="spacerL" presStyleCnt="0"/>
      <dgm:spPr/>
    </dgm:pt>
    <dgm:pt modelId="{A6ED85B2-DF07-4A11-9592-A8AFA7BEE7D3}" type="pres">
      <dgm:prSet presAssocID="{2D14391A-2C04-43CF-80D8-AAB5D6A712F5}" presName="sibTrans" presStyleLbl="sibTrans2D1" presStyleIdx="3" presStyleCnt="8"/>
      <dgm:spPr>
        <a:prstGeom prst="mathMinus">
          <a:avLst/>
        </a:prstGeom>
      </dgm:spPr>
      <dgm:t>
        <a:bodyPr/>
        <a:lstStyle/>
        <a:p>
          <a:endParaRPr kumimoji="1" lang="ja-JP" altLang="en-US"/>
        </a:p>
      </dgm:t>
    </dgm:pt>
    <dgm:pt modelId="{772AD818-2FE7-47AD-9AE8-7FCEE5EFD3C9}" type="pres">
      <dgm:prSet presAssocID="{2D14391A-2C04-43CF-80D8-AAB5D6A712F5}" presName="spacerR" presStyleCnt="0"/>
      <dgm:spPr/>
    </dgm:pt>
    <dgm:pt modelId="{AFC7824D-6141-4576-BFAD-9211B9A8052F}" type="pres">
      <dgm:prSet presAssocID="{B748D60C-0795-4744-BC1F-B9F80DCCAE11}" presName="node" presStyleLbl="node1" presStyleIdx="4" presStyleCnt="9" custScaleX="132162">
        <dgm:presLayoutVars>
          <dgm:bulletEnabled val="1"/>
        </dgm:presLayoutVars>
      </dgm:prSet>
      <dgm:spPr/>
      <dgm:t>
        <a:bodyPr/>
        <a:lstStyle/>
        <a:p>
          <a:endParaRPr kumimoji="1" lang="ja-JP" altLang="en-US"/>
        </a:p>
      </dgm:t>
    </dgm:pt>
    <dgm:pt modelId="{1A769871-2356-4B49-9E26-D20639FBD28E}" type="pres">
      <dgm:prSet presAssocID="{E140329F-5ACB-4072-9241-AC66F84BD3A5}" presName="spacerL" presStyleCnt="0"/>
      <dgm:spPr/>
    </dgm:pt>
    <dgm:pt modelId="{5F7DA6B7-3A20-430C-9CBD-4A1F44B3FAEA}" type="pres">
      <dgm:prSet presAssocID="{E140329F-5ACB-4072-9241-AC66F84BD3A5}" presName="sibTrans" presStyleLbl="sibTrans2D1" presStyleIdx="4" presStyleCnt="8"/>
      <dgm:spPr>
        <a:prstGeom prst="mathMinus">
          <a:avLst/>
        </a:prstGeom>
      </dgm:spPr>
      <dgm:t>
        <a:bodyPr/>
        <a:lstStyle/>
        <a:p>
          <a:endParaRPr kumimoji="1" lang="ja-JP" altLang="en-US"/>
        </a:p>
      </dgm:t>
    </dgm:pt>
    <dgm:pt modelId="{91FAEFA0-117B-474A-81AF-45DDA5769489}" type="pres">
      <dgm:prSet presAssocID="{E140329F-5ACB-4072-9241-AC66F84BD3A5}" presName="spacerR" presStyleCnt="0"/>
      <dgm:spPr/>
    </dgm:pt>
    <dgm:pt modelId="{832185D3-2A81-4197-86C6-CF756FB4A6BB}" type="pres">
      <dgm:prSet presAssocID="{CD8F60E4-DA91-4CDB-BFFE-B2E3BC319FA4}" presName="node" presStyleLbl="node1" presStyleIdx="5" presStyleCnt="9" custScaleX="116582">
        <dgm:presLayoutVars>
          <dgm:bulletEnabled val="1"/>
        </dgm:presLayoutVars>
      </dgm:prSet>
      <dgm:spPr/>
      <dgm:t>
        <a:bodyPr/>
        <a:lstStyle/>
        <a:p>
          <a:endParaRPr kumimoji="1" lang="ja-JP" altLang="en-US"/>
        </a:p>
      </dgm:t>
    </dgm:pt>
    <dgm:pt modelId="{77CFD280-7A58-4CD3-A732-3A3291E6EC47}" type="pres">
      <dgm:prSet presAssocID="{09515CFF-C3E7-4E90-9C09-02B715A38973}" presName="spacerL" presStyleCnt="0"/>
      <dgm:spPr/>
    </dgm:pt>
    <dgm:pt modelId="{B126F8A4-25A9-453F-AB2B-830996022C48}" type="pres">
      <dgm:prSet presAssocID="{09515CFF-C3E7-4E90-9C09-02B715A38973}" presName="sibTrans" presStyleLbl="sibTrans2D1" presStyleIdx="5" presStyleCnt="8"/>
      <dgm:spPr>
        <a:prstGeom prst="mathMinus">
          <a:avLst/>
        </a:prstGeom>
      </dgm:spPr>
      <dgm:t>
        <a:bodyPr/>
        <a:lstStyle/>
        <a:p>
          <a:endParaRPr kumimoji="1" lang="ja-JP" altLang="en-US"/>
        </a:p>
      </dgm:t>
    </dgm:pt>
    <dgm:pt modelId="{9CA39A6A-FCD1-4387-8917-5C85946F8AA6}" type="pres">
      <dgm:prSet presAssocID="{09515CFF-C3E7-4E90-9C09-02B715A38973}" presName="spacerR" presStyleCnt="0"/>
      <dgm:spPr/>
    </dgm:pt>
    <dgm:pt modelId="{887020CE-86AA-4EE4-8DF7-943CC551C845}" type="pres">
      <dgm:prSet presAssocID="{96E313F5-DF44-4810-8015-EBDF3265815B}" presName="node" presStyleLbl="node1" presStyleIdx="6" presStyleCnt="9" custScaleX="123811">
        <dgm:presLayoutVars>
          <dgm:bulletEnabled val="1"/>
        </dgm:presLayoutVars>
      </dgm:prSet>
      <dgm:spPr/>
      <dgm:t>
        <a:bodyPr/>
        <a:lstStyle/>
        <a:p>
          <a:endParaRPr kumimoji="1" lang="ja-JP" altLang="en-US"/>
        </a:p>
      </dgm:t>
    </dgm:pt>
    <dgm:pt modelId="{3EB55ED5-D194-448F-8DDB-BF90EA3DA009}" type="pres">
      <dgm:prSet presAssocID="{899168C5-2E91-4EA0-A571-9233AE0245EC}" presName="spacerL" presStyleCnt="0"/>
      <dgm:spPr/>
    </dgm:pt>
    <dgm:pt modelId="{9B4AB898-617A-47B4-933D-70B94B796497}" type="pres">
      <dgm:prSet presAssocID="{899168C5-2E91-4EA0-A571-9233AE0245EC}" presName="sibTrans" presStyleLbl="sibTrans2D1" presStyleIdx="6" presStyleCnt="8"/>
      <dgm:spPr>
        <a:prstGeom prst="mathMinus">
          <a:avLst/>
        </a:prstGeom>
      </dgm:spPr>
      <dgm:t>
        <a:bodyPr/>
        <a:lstStyle/>
        <a:p>
          <a:endParaRPr kumimoji="1" lang="ja-JP" altLang="en-US"/>
        </a:p>
      </dgm:t>
    </dgm:pt>
    <dgm:pt modelId="{8B0A4D1A-8B0B-463A-A296-ED7BAC8CAD64}" type="pres">
      <dgm:prSet presAssocID="{899168C5-2E91-4EA0-A571-9233AE0245EC}" presName="spacerR" presStyleCnt="0"/>
      <dgm:spPr/>
    </dgm:pt>
    <dgm:pt modelId="{20026945-D995-40E0-B540-D51D16399C06}" type="pres">
      <dgm:prSet presAssocID="{E83B0903-93EA-4BB2-91E4-68BD553635F4}" presName="node" presStyleLbl="node1" presStyleIdx="7" presStyleCnt="9" custScaleX="138574">
        <dgm:presLayoutVars>
          <dgm:bulletEnabled val="1"/>
        </dgm:presLayoutVars>
      </dgm:prSet>
      <dgm:spPr/>
      <dgm:t>
        <a:bodyPr/>
        <a:lstStyle/>
        <a:p>
          <a:endParaRPr kumimoji="1" lang="ja-JP" altLang="en-US"/>
        </a:p>
      </dgm:t>
    </dgm:pt>
    <dgm:pt modelId="{9361E8E2-E023-4D61-9823-FB872EA2189A}" type="pres">
      <dgm:prSet presAssocID="{DB2DC8F3-1C57-457C-AB9C-250513ABBEE4}" presName="spacerL" presStyleCnt="0"/>
      <dgm:spPr/>
    </dgm:pt>
    <dgm:pt modelId="{D2AD3965-449C-4980-9514-EE16E1EE38E2}" type="pres">
      <dgm:prSet presAssocID="{DB2DC8F3-1C57-457C-AB9C-250513ABBEE4}" presName="sibTrans" presStyleLbl="sibTrans2D1" presStyleIdx="7" presStyleCnt="8"/>
      <dgm:spPr>
        <a:prstGeom prst="mathMinus">
          <a:avLst/>
        </a:prstGeom>
      </dgm:spPr>
      <dgm:t>
        <a:bodyPr/>
        <a:lstStyle/>
        <a:p>
          <a:endParaRPr kumimoji="1" lang="ja-JP" altLang="en-US"/>
        </a:p>
      </dgm:t>
    </dgm:pt>
    <dgm:pt modelId="{2E449F69-113F-4E6F-811A-406FB4390C92}" type="pres">
      <dgm:prSet presAssocID="{DB2DC8F3-1C57-457C-AB9C-250513ABBEE4}" presName="spacerR" presStyleCnt="0"/>
      <dgm:spPr/>
    </dgm:pt>
    <dgm:pt modelId="{B5104E05-5628-4C17-89EB-D7ACD0344BB3}" type="pres">
      <dgm:prSet presAssocID="{E6D8CF4B-6C3C-44AA-939F-A3F28E209649}" presName="node" presStyleLbl="node1" presStyleIdx="8" presStyleCnt="9" custScaleX="125677">
        <dgm:presLayoutVars>
          <dgm:bulletEnabled val="1"/>
        </dgm:presLayoutVars>
      </dgm:prSet>
      <dgm:spPr/>
      <dgm:t>
        <a:bodyPr/>
        <a:lstStyle/>
        <a:p>
          <a:endParaRPr kumimoji="1" lang="ja-JP" altLang="en-US"/>
        </a:p>
      </dgm:t>
    </dgm:pt>
  </dgm:ptLst>
  <dgm:cxnLst>
    <dgm:cxn modelId="{A0370C44-1AFC-4941-A48C-210D1C5FE796}" srcId="{5063EEAD-26E1-4925-9B2F-383016EB17AD}" destId="{B74996FD-30B1-46F1-9831-637B1BA9E4B6}" srcOrd="0" destOrd="0" parTransId="{79F6D1B4-17E1-48E9-B4F5-7761D6D14E06}" sibTransId="{C3639EB0-2919-47FA-8B86-A6D496992AD6}"/>
    <dgm:cxn modelId="{AF0B08AE-D358-453A-B703-0932F5DBA4DC}" srcId="{5063EEAD-26E1-4925-9B2F-383016EB17AD}" destId="{51DAD3FD-FD61-49BD-9E3D-DEE2B2845CAF}" srcOrd="1" destOrd="0" parTransId="{CB6BFA41-C52C-4276-AD0F-3B25A6A4B1A7}" sibTransId="{43107E4C-56B2-4F2C-B201-1BFC7A7C5BAB}"/>
    <dgm:cxn modelId="{4D427E48-EDD2-4E7E-A173-5E24AEB45BEF}" srcId="{5063EEAD-26E1-4925-9B2F-383016EB17AD}" destId="{CD8F60E4-DA91-4CDB-BFFE-B2E3BC319FA4}" srcOrd="5" destOrd="0" parTransId="{3B2F9391-8C42-4F7B-982B-DB8A31802D9A}" sibTransId="{09515CFF-C3E7-4E90-9C09-02B715A38973}"/>
    <dgm:cxn modelId="{0AEE3AE9-0763-4619-8B70-44EA4B932A0F}" type="presOf" srcId="{43107E4C-56B2-4F2C-B201-1BFC7A7C5BAB}" destId="{6D7ABC26-C0BB-48F5-B65B-5B488287186D}" srcOrd="0" destOrd="0" presId="urn:microsoft.com/office/officeart/2005/8/layout/equation1"/>
    <dgm:cxn modelId="{BB74B679-16BE-4394-85BA-ADEA07859F49}" srcId="{5063EEAD-26E1-4925-9B2F-383016EB17AD}" destId="{B748D60C-0795-4744-BC1F-B9F80DCCAE11}" srcOrd="4" destOrd="0" parTransId="{A18DF50B-BE88-4834-8EE7-E250F3949C11}" sibTransId="{E140329F-5ACB-4072-9241-AC66F84BD3A5}"/>
    <dgm:cxn modelId="{BBB4203E-FE48-4B2C-ADB2-2656FAE8B0A6}" type="presOf" srcId="{07B9EA71-AC1D-4CC0-85F3-F4E4537F6195}" destId="{33581D33-59F1-48EB-9DD6-4AB7C8992342}" srcOrd="0" destOrd="0" presId="urn:microsoft.com/office/officeart/2005/8/layout/equation1"/>
    <dgm:cxn modelId="{DE0AF527-DB0D-4121-9FBC-F5CE329D090E}" type="presOf" srcId="{5063EEAD-26E1-4925-9B2F-383016EB17AD}" destId="{3D0B3146-4234-48B4-8E8C-C36FC62E0C6E}" srcOrd="0" destOrd="0" presId="urn:microsoft.com/office/officeart/2005/8/layout/equation1"/>
    <dgm:cxn modelId="{99343F5F-54CC-448A-A45F-146E92E5E3ED}" type="presOf" srcId="{CD8F60E4-DA91-4CDB-BFFE-B2E3BC319FA4}" destId="{832185D3-2A81-4197-86C6-CF756FB4A6BB}" srcOrd="0" destOrd="0" presId="urn:microsoft.com/office/officeart/2005/8/layout/equation1"/>
    <dgm:cxn modelId="{7CF962C6-7D20-4917-8AC9-DEFA48290538}" type="presOf" srcId="{2D14391A-2C04-43CF-80D8-AAB5D6A712F5}" destId="{A6ED85B2-DF07-4A11-9592-A8AFA7BEE7D3}" srcOrd="0" destOrd="0" presId="urn:microsoft.com/office/officeart/2005/8/layout/equation1"/>
    <dgm:cxn modelId="{C6071E4A-FA86-4094-A509-2A7F444B01E1}" type="presOf" srcId="{E83B0903-93EA-4BB2-91E4-68BD553635F4}" destId="{20026945-D995-40E0-B540-D51D16399C06}" srcOrd="0" destOrd="0" presId="urn:microsoft.com/office/officeart/2005/8/layout/equation1"/>
    <dgm:cxn modelId="{5DFA6DFE-88D7-462C-A235-E96052CF64D6}" type="presOf" srcId="{96E313F5-DF44-4810-8015-EBDF3265815B}" destId="{887020CE-86AA-4EE4-8DF7-943CC551C845}" srcOrd="0" destOrd="0" presId="urn:microsoft.com/office/officeart/2005/8/layout/equation1"/>
    <dgm:cxn modelId="{2F590605-5804-44BF-A39B-8DA94CA4A689}" type="presOf" srcId="{DB2DC8F3-1C57-457C-AB9C-250513ABBEE4}" destId="{D2AD3965-449C-4980-9514-EE16E1EE38E2}" srcOrd="0" destOrd="0" presId="urn:microsoft.com/office/officeart/2005/8/layout/equation1"/>
    <dgm:cxn modelId="{E221EFD5-0B42-4CEA-AE0A-D608977C2AD2}" type="presOf" srcId="{B74996FD-30B1-46F1-9831-637B1BA9E4B6}" destId="{04A09C8A-865F-40CA-84E7-A49FD8C53123}" srcOrd="0" destOrd="0" presId="urn:microsoft.com/office/officeart/2005/8/layout/equation1"/>
    <dgm:cxn modelId="{55903D03-3C5D-47D1-B898-45B969F977F9}" type="presOf" srcId="{899168C5-2E91-4EA0-A571-9233AE0245EC}" destId="{9B4AB898-617A-47B4-933D-70B94B796497}" srcOrd="0" destOrd="0" presId="urn:microsoft.com/office/officeart/2005/8/layout/equation1"/>
    <dgm:cxn modelId="{D99C3CDD-4767-44AE-871F-2C9170C5C009}" srcId="{5063EEAD-26E1-4925-9B2F-383016EB17AD}" destId="{97F8856F-DDF0-4FED-B194-5BD9504DFEE6}" srcOrd="3" destOrd="0" parTransId="{7A17EF89-3BF6-4E98-BF07-D05D556902CA}" sibTransId="{2D14391A-2C04-43CF-80D8-AAB5D6A712F5}"/>
    <dgm:cxn modelId="{7A9022FD-351D-4FBD-8412-B4F4540D0CA6}" srcId="{5063EEAD-26E1-4925-9B2F-383016EB17AD}" destId="{E6D8CF4B-6C3C-44AA-939F-A3F28E209649}" srcOrd="8" destOrd="0" parTransId="{5067875C-D9D5-40F0-80F4-E870839CDD37}" sibTransId="{D7361D35-A5AA-46F4-B3D5-723F88E3E9E0}"/>
    <dgm:cxn modelId="{5D4EEBA8-5290-4F17-8C22-63ABC375EB89}" type="presOf" srcId="{C3639EB0-2919-47FA-8B86-A6D496992AD6}" destId="{46FAA6EF-2996-4A70-B4D2-632755C1FE18}" srcOrd="0" destOrd="0" presId="urn:microsoft.com/office/officeart/2005/8/layout/equation1"/>
    <dgm:cxn modelId="{0D5AB424-DD67-421B-8A4B-22D020CCECE9}" type="presOf" srcId="{E6D8CF4B-6C3C-44AA-939F-A3F28E209649}" destId="{B5104E05-5628-4C17-89EB-D7ACD0344BB3}" srcOrd="0" destOrd="0" presId="urn:microsoft.com/office/officeart/2005/8/layout/equation1"/>
    <dgm:cxn modelId="{12D23BF2-CA3B-4D44-9678-9AF4B31D0F23}" type="presOf" srcId="{97F8856F-DDF0-4FED-B194-5BD9504DFEE6}" destId="{04A833E9-0C27-4061-89E2-3CB2F3134B03}" srcOrd="0" destOrd="0" presId="urn:microsoft.com/office/officeart/2005/8/layout/equation1"/>
    <dgm:cxn modelId="{4D0DD3C1-1B93-4BB4-ABB2-8ECA5B86750F}" srcId="{5063EEAD-26E1-4925-9B2F-383016EB17AD}" destId="{E83B0903-93EA-4BB2-91E4-68BD553635F4}" srcOrd="7" destOrd="0" parTransId="{1E40FC34-F58A-42FD-A654-F56A26424AB8}" sibTransId="{DB2DC8F3-1C57-457C-AB9C-250513ABBEE4}"/>
    <dgm:cxn modelId="{E0CB3A38-6611-4A52-ABFD-2F1333722B08}" type="presOf" srcId="{E140329F-5ACB-4072-9241-AC66F84BD3A5}" destId="{5F7DA6B7-3A20-430C-9CBD-4A1F44B3FAEA}" srcOrd="0" destOrd="0" presId="urn:microsoft.com/office/officeart/2005/8/layout/equation1"/>
    <dgm:cxn modelId="{92BE1B33-2A0B-4081-AE31-F59154097B47}" srcId="{5063EEAD-26E1-4925-9B2F-383016EB17AD}" destId="{96E313F5-DF44-4810-8015-EBDF3265815B}" srcOrd="6" destOrd="0" parTransId="{D74FC7EE-2C71-4022-8634-8ED0608443CE}" sibTransId="{899168C5-2E91-4EA0-A571-9233AE0245EC}"/>
    <dgm:cxn modelId="{9083F5FA-8D57-4693-9FD1-AA71BB4DAA1C}" type="presOf" srcId="{B748D60C-0795-4744-BC1F-B9F80DCCAE11}" destId="{AFC7824D-6141-4576-BFAD-9211B9A8052F}" srcOrd="0" destOrd="0" presId="urn:microsoft.com/office/officeart/2005/8/layout/equation1"/>
    <dgm:cxn modelId="{6D8881CA-D854-4EFD-B317-ED9D6080B459}" type="presOf" srcId="{51DAD3FD-FD61-49BD-9E3D-DEE2B2845CAF}" destId="{3FCC418D-1EBA-46F1-8CA8-8D14B8417746}" srcOrd="0" destOrd="0" presId="urn:microsoft.com/office/officeart/2005/8/layout/equation1"/>
    <dgm:cxn modelId="{A3BEB08C-4DCA-46A6-B8D5-8A432C6D3C5A}" type="presOf" srcId="{F5BBCB3D-F837-4C51-88CD-B4E9A8879FC1}" destId="{BCB963F7-1790-4173-A419-FCFFAF6BBF02}" srcOrd="0" destOrd="0" presId="urn:microsoft.com/office/officeart/2005/8/layout/equation1"/>
    <dgm:cxn modelId="{C89BB962-E297-4F5A-8348-318E8850ECFD}" srcId="{5063EEAD-26E1-4925-9B2F-383016EB17AD}" destId="{07B9EA71-AC1D-4CC0-85F3-F4E4537F6195}" srcOrd="2" destOrd="0" parTransId="{D2E9AF49-FE6B-4355-9C51-7797C0156FFC}" sibTransId="{F5BBCB3D-F837-4C51-88CD-B4E9A8879FC1}"/>
    <dgm:cxn modelId="{8AA9486D-6D5C-4F32-ADE9-DA8E81F97A08}" type="presOf" srcId="{09515CFF-C3E7-4E90-9C09-02B715A38973}" destId="{B126F8A4-25A9-453F-AB2B-830996022C48}" srcOrd="0" destOrd="0" presId="urn:microsoft.com/office/officeart/2005/8/layout/equation1"/>
    <dgm:cxn modelId="{560A44AF-85D1-478B-9E64-C4959B7A9844}" type="presParOf" srcId="{3D0B3146-4234-48B4-8E8C-C36FC62E0C6E}" destId="{04A09C8A-865F-40CA-84E7-A49FD8C53123}" srcOrd="0" destOrd="0" presId="urn:microsoft.com/office/officeart/2005/8/layout/equation1"/>
    <dgm:cxn modelId="{FAB987CD-8BDD-40C5-89A5-9A46524B66DD}" type="presParOf" srcId="{3D0B3146-4234-48B4-8E8C-C36FC62E0C6E}" destId="{CFAFBD79-E73A-4402-B55E-B8FA8A9D8375}" srcOrd="1" destOrd="0" presId="urn:microsoft.com/office/officeart/2005/8/layout/equation1"/>
    <dgm:cxn modelId="{B7E2524B-7286-476C-AF42-EF180A32347E}" type="presParOf" srcId="{3D0B3146-4234-48B4-8E8C-C36FC62E0C6E}" destId="{46FAA6EF-2996-4A70-B4D2-632755C1FE18}" srcOrd="2" destOrd="0" presId="urn:microsoft.com/office/officeart/2005/8/layout/equation1"/>
    <dgm:cxn modelId="{027331AE-7441-4888-8137-9B810697714B}" type="presParOf" srcId="{3D0B3146-4234-48B4-8E8C-C36FC62E0C6E}" destId="{9EF0181E-13C9-414A-A83B-3A75F4A866D8}" srcOrd="3" destOrd="0" presId="urn:microsoft.com/office/officeart/2005/8/layout/equation1"/>
    <dgm:cxn modelId="{6D881634-2C71-406D-9776-D17F5C4F4778}" type="presParOf" srcId="{3D0B3146-4234-48B4-8E8C-C36FC62E0C6E}" destId="{3FCC418D-1EBA-46F1-8CA8-8D14B8417746}" srcOrd="4" destOrd="0" presId="urn:microsoft.com/office/officeart/2005/8/layout/equation1"/>
    <dgm:cxn modelId="{A820F3E8-3682-4802-85D3-CCA36A9C4C5A}" type="presParOf" srcId="{3D0B3146-4234-48B4-8E8C-C36FC62E0C6E}" destId="{F304198A-771F-4DBA-B5B5-05685009FB8B}" srcOrd="5" destOrd="0" presId="urn:microsoft.com/office/officeart/2005/8/layout/equation1"/>
    <dgm:cxn modelId="{6638291E-8F38-4208-8C4A-39084D7B280D}" type="presParOf" srcId="{3D0B3146-4234-48B4-8E8C-C36FC62E0C6E}" destId="{6D7ABC26-C0BB-48F5-B65B-5B488287186D}" srcOrd="6" destOrd="0" presId="urn:microsoft.com/office/officeart/2005/8/layout/equation1"/>
    <dgm:cxn modelId="{D9DAE285-B1E4-42B5-8809-4FA443FE7DA0}" type="presParOf" srcId="{3D0B3146-4234-48B4-8E8C-C36FC62E0C6E}" destId="{09020C87-105F-4CED-B2D2-7E79CF6DC218}" srcOrd="7" destOrd="0" presId="urn:microsoft.com/office/officeart/2005/8/layout/equation1"/>
    <dgm:cxn modelId="{528B1128-749A-4C70-B352-CC50C4E32A04}" type="presParOf" srcId="{3D0B3146-4234-48B4-8E8C-C36FC62E0C6E}" destId="{33581D33-59F1-48EB-9DD6-4AB7C8992342}" srcOrd="8" destOrd="0" presId="urn:microsoft.com/office/officeart/2005/8/layout/equation1"/>
    <dgm:cxn modelId="{2B71B346-118B-4618-B08A-452ED974FBFE}" type="presParOf" srcId="{3D0B3146-4234-48B4-8E8C-C36FC62E0C6E}" destId="{B2B2F023-7E74-41B0-8F2A-84223EB3459C}" srcOrd="9" destOrd="0" presId="urn:microsoft.com/office/officeart/2005/8/layout/equation1"/>
    <dgm:cxn modelId="{077AF27E-E9A7-4507-943B-FFB20904D596}" type="presParOf" srcId="{3D0B3146-4234-48B4-8E8C-C36FC62E0C6E}" destId="{BCB963F7-1790-4173-A419-FCFFAF6BBF02}" srcOrd="10" destOrd="0" presId="urn:microsoft.com/office/officeart/2005/8/layout/equation1"/>
    <dgm:cxn modelId="{7CA33960-D9CE-4416-AE70-4BA4E3A59EA8}" type="presParOf" srcId="{3D0B3146-4234-48B4-8E8C-C36FC62E0C6E}" destId="{A0C0C9BD-CCE6-4964-9052-A926CB2E15C2}" srcOrd="11" destOrd="0" presId="urn:microsoft.com/office/officeart/2005/8/layout/equation1"/>
    <dgm:cxn modelId="{C0D34C82-BD87-4C5B-9708-5BA2EC188B0F}" type="presParOf" srcId="{3D0B3146-4234-48B4-8E8C-C36FC62E0C6E}" destId="{04A833E9-0C27-4061-89E2-3CB2F3134B03}" srcOrd="12" destOrd="0" presId="urn:microsoft.com/office/officeart/2005/8/layout/equation1"/>
    <dgm:cxn modelId="{B33FFD24-0577-407C-9B43-DB79AC57F2F3}" type="presParOf" srcId="{3D0B3146-4234-48B4-8E8C-C36FC62E0C6E}" destId="{20A43C11-ABE6-4D3E-8B6E-C7CFD3124862}" srcOrd="13" destOrd="0" presId="urn:microsoft.com/office/officeart/2005/8/layout/equation1"/>
    <dgm:cxn modelId="{03CC71A3-F036-45E3-925A-CDF63B6619F1}" type="presParOf" srcId="{3D0B3146-4234-48B4-8E8C-C36FC62E0C6E}" destId="{A6ED85B2-DF07-4A11-9592-A8AFA7BEE7D3}" srcOrd="14" destOrd="0" presId="urn:microsoft.com/office/officeart/2005/8/layout/equation1"/>
    <dgm:cxn modelId="{3F5FD60E-8EF4-42D1-8FDC-6DD58CEA177D}" type="presParOf" srcId="{3D0B3146-4234-48B4-8E8C-C36FC62E0C6E}" destId="{772AD818-2FE7-47AD-9AE8-7FCEE5EFD3C9}" srcOrd="15" destOrd="0" presId="urn:microsoft.com/office/officeart/2005/8/layout/equation1"/>
    <dgm:cxn modelId="{ACE89ED2-AB94-472A-AD03-D8A276734AF5}" type="presParOf" srcId="{3D0B3146-4234-48B4-8E8C-C36FC62E0C6E}" destId="{AFC7824D-6141-4576-BFAD-9211B9A8052F}" srcOrd="16" destOrd="0" presId="urn:microsoft.com/office/officeart/2005/8/layout/equation1"/>
    <dgm:cxn modelId="{DE0A622D-6E19-4C17-B82C-CA459A4F1F7A}" type="presParOf" srcId="{3D0B3146-4234-48B4-8E8C-C36FC62E0C6E}" destId="{1A769871-2356-4B49-9E26-D20639FBD28E}" srcOrd="17" destOrd="0" presId="urn:microsoft.com/office/officeart/2005/8/layout/equation1"/>
    <dgm:cxn modelId="{51E512AB-17F5-41F6-985F-6C486A9D14F7}" type="presParOf" srcId="{3D0B3146-4234-48B4-8E8C-C36FC62E0C6E}" destId="{5F7DA6B7-3A20-430C-9CBD-4A1F44B3FAEA}" srcOrd="18" destOrd="0" presId="urn:microsoft.com/office/officeart/2005/8/layout/equation1"/>
    <dgm:cxn modelId="{FB883B90-B57D-455F-97E1-704E1B5167B5}" type="presParOf" srcId="{3D0B3146-4234-48B4-8E8C-C36FC62E0C6E}" destId="{91FAEFA0-117B-474A-81AF-45DDA5769489}" srcOrd="19" destOrd="0" presId="urn:microsoft.com/office/officeart/2005/8/layout/equation1"/>
    <dgm:cxn modelId="{D93473AA-1AC4-4F52-B4E5-3CAE444B9ADE}" type="presParOf" srcId="{3D0B3146-4234-48B4-8E8C-C36FC62E0C6E}" destId="{832185D3-2A81-4197-86C6-CF756FB4A6BB}" srcOrd="20" destOrd="0" presId="urn:microsoft.com/office/officeart/2005/8/layout/equation1"/>
    <dgm:cxn modelId="{7767D83B-BC01-466D-A258-5D02850E3548}" type="presParOf" srcId="{3D0B3146-4234-48B4-8E8C-C36FC62E0C6E}" destId="{77CFD280-7A58-4CD3-A732-3A3291E6EC47}" srcOrd="21" destOrd="0" presId="urn:microsoft.com/office/officeart/2005/8/layout/equation1"/>
    <dgm:cxn modelId="{271EC076-1847-4161-BA19-EA8F496DAF47}" type="presParOf" srcId="{3D0B3146-4234-48B4-8E8C-C36FC62E0C6E}" destId="{B126F8A4-25A9-453F-AB2B-830996022C48}" srcOrd="22" destOrd="0" presId="urn:microsoft.com/office/officeart/2005/8/layout/equation1"/>
    <dgm:cxn modelId="{7B1EB7BB-E5B7-4A5B-A891-DEF78B00E3D7}" type="presParOf" srcId="{3D0B3146-4234-48B4-8E8C-C36FC62E0C6E}" destId="{9CA39A6A-FCD1-4387-8917-5C85946F8AA6}" srcOrd="23" destOrd="0" presId="urn:microsoft.com/office/officeart/2005/8/layout/equation1"/>
    <dgm:cxn modelId="{C565545C-08DA-455A-8B6C-3C312E5B45B5}" type="presParOf" srcId="{3D0B3146-4234-48B4-8E8C-C36FC62E0C6E}" destId="{887020CE-86AA-4EE4-8DF7-943CC551C845}" srcOrd="24" destOrd="0" presId="urn:microsoft.com/office/officeart/2005/8/layout/equation1"/>
    <dgm:cxn modelId="{13A5B6F7-5005-4012-ACF6-49A88B5DF24A}" type="presParOf" srcId="{3D0B3146-4234-48B4-8E8C-C36FC62E0C6E}" destId="{3EB55ED5-D194-448F-8DDB-BF90EA3DA009}" srcOrd="25" destOrd="0" presId="urn:microsoft.com/office/officeart/2005/8/layout/equation1"/>
    <dgm:cxn modelId="{2E4D875E-5B1B-456E-9FC2-25D168AED4BE}" type="presParOf" srcId="{3D0B3146-4234-48B4-8E8C-C36FC62E0C6E}" destId="{9B4AB898-617A-47B4-933D-70B94B796497}" srcOrd="26" destOrd="0" presId="urn:microsoft.com/office/officeart/2005/8/layout/equation1"/>
    <dgm:cxn modelId="{CF938EAD-5B80-43F1-8672-C749EAD60015}" type="presParOf" srcId="{3D0B3146-4234-48B4-8E8C-C36FC62E0C6E}" destId="{8B0A4D1A-8B0B-463A-A296-ED7BAC8CAD64}" srcOrd="27" destOrd="0" presId="urn:microsoft.com/office/officeart/2005/8/layout/equation1"/>
    <dgm:cxn modelId="{FE4A25DF-536E-4694-A10F-DC7179434360}" type="presParOf" srcId="{3D0B3146-4234-48B4-8E8C-C36FC62E0C6E}" destId="{20026945-D995-40E0-B540-D51D16399C06}" srcOrd="28" destOrd="0" presId="urn:microsoft.com/office/officeart/2005/8/layout/equation1"/>
    <dgm:cxn modelId="{99328AE2-4FDA-4018-9314-356AA6A918D7}" type="presParOf" srcId="{3D0B3146-4234-48B4-8E8C-C36FC62E0C6E}" destId="{9361E8E2-E023-4D61-9823-FB872EA2189A}" srcOrd="29" destOrd="0" presId="urn:microsoft.com/office/officeart/2005/8/layout/equation1"/>
    <dgm:cxn modelId="{D95B3DF6-802C-48DC-B7D8-06D5755625D9}" type="presParOf" srcId="{3D0B3146-4234-48B4-8E8C-C36FC62E0C6E}" destId="{D2AD3965-449C-4980-9514-EE16E1EE38E2}" srcOrd="30" destOrd="0" presId="urn:microsoft.com/office/officeart/2005/8/layout/equation1"/>
    <dgm:cxn modelId="{BCD7FF68-CA65-4CE4-A361-06FBC7463883}" type="presParOf" srcId="{3D0B3146-4234-48B4-8E8C-C36FC62E0C6E}" destId="{2E449F69-113F-4E6F-811A-406FB4390C92}" srcOrd="31" destOrd="0" presId="urn:microsoft.com/office/officeart/2005/8/layout/equation1"/>
    <dgm:cxn modelId="{B4F6C56E-043E-4AC6-9793-32589573CE14}" type="presParOf" srcId="{3D0B3146-4234-48B4-8E8C-C36FC62E0C6E}" destId="{B5104E05-5628-4C17-89EB-D7ACD0344BB3}" srcOrd="32" destOrd="0" presId="urn:microsoft.com/office/officeart/2005/8/layout/equation1"/>
  </dgm:cxnLst>
  <dgm:bg/>
  <dgm:whole/>
</dgm:dataModel>
</file>

<file path=ppt/diagrams/data8.xml><?xml version="1.0" encoding="utf-8"?>
<dgm:dataModel xmlns:dgm="http://schemas.openxmlformats.org/drawingml/2006/diagram" xmlns:a="http://schemas.openxmlformats.org/drawingml/2006/main">
  <dgm:ptLst>
    <dgm:pt modelId="{5063EEAD-26E1-4925-9B2F-383016EB17AD}" type="doc">
      <dgm:prSet loTypeId="urn:microsoft.com/office/officeart/2005/8/layout/equation1" loCatId="relationship" qsTypeId="urn:microsoft.com/office/officeart/2005/8/quickstyle/simple1" qsCatId="simple" csTypeId="urn:microsoft.com/office/officeart/2005/8/colors/accent3_2" csCatId="accent3" phldr="1"/>
      <dgm:spPr/>
    </dgm:pt>
    <dgm:pt modelId="{B74996FD-30B1-46F1-9831-637B1BA9E4B6}">
      <dgm:prSet phldrT="[テキスト]" custT="1"/>
      <dgm:spPr/>
      <dgm:t>
        <a:bodyPr/>
        <a:lstStyle/>
        <a:p>
          <a:r>
            <a:rPr kumimoji="1" lang="en-US" altLang="ja-JP" sz="1400" dirty="0" smtClean="0"/>
            <a:t>GCC</a:t>
          </a:r>
          <a:br>
            <a:rPr kumimoji="1" lang="en-US" altLang="ja-JP" sz="1400" dirty="0" smtClean="0"/>
          </a:br>
          <a:r>
            <a:rPr kumimoji="1" lang="en-US" altLang="ja-JP" sz="1400" dirty="0" smtClean="0"/>
            <a:t>3.4.5</a:t>
          </a:r>
        </a:p>
      </dgm:t>
    </dgm:pt>
    <dgm:pt modelId="{79F6D1B4-17E1-48E9-B4F5-7761D6D14E06}" type="parTrans" cxnId="{A0370C44-1AFC-4941-A48C-210D1C5FE796}">
      <dgm:prSet/>
      <dgm:spPr/>
      <dgm:t>
        <a:bodyPr/>
        <a:lstStyle/>
        <a:p>
          <a:endParaRPr kumimoji="1" lang="ja-JP" altLang="en-US" sz="2000"/>
        </a:p>
      </dgm:t>
    </dgm:pt>
    <dgm:pt modelId="{C3639EB0-2919-47FA-8B86-A6D496992AD6}" type="sibTrans" cxnId="{A0370C44-1AFC-4941-A48C-210D1C5FE796}">
      <dgm:prSet custT="1"/>
      <dgm:spPr/>
      <dgm:t>
        <a:bodyPr/>
        <a:lstStyle/>
        <a:p>
          <a:endParaRPr kumimoji="1" lang="ja-JP" altLang="en-US" sz="600"/>
        </a:p>
      </dgm:t>
    </dgm:pt>
    <dgm:pt modelId="{07B9EA71-AC1D-4CC0-85F3-F4E4537F6195}">
      <dgm:prSet phldrT="[テキスト]" custT="1"/>
      <dgm:spPr/>
      <dgm:t>
        <a:bodyPr/>
        <a:lstStyle/>
        <a:p>
          <a:r>
            <a:rPr kumimoji="1" lang="en-US" altLang="ja-JP" sz="1400" dirty="0" smtClean="0"/>
            <a:t>GCC</a:t>
          </a:r>
          <a:br>
            <a:rPr kumimoji="1" lang="en-US" altLang="ja-JP" sz="1400" dirty="0" smtClean="0"/>
          </a:br>
          <a:r>
            <a:rPr kumimoji="1" lang="en-US" altLang="ja-JP" sz="1400" dirty="0" smtClean="0"/>
            <a:t>3.4.6</a:t>
          </a:r>
          <a:endParaRPr kumimoji="1" lang="ja-JP" altLang="en-US" sz="1400" dirty="0"/>
        </a:p>
      </dgm:t>
    </dgm:pt>
    <dgm:pt modelId="{D2E9AF49-FE6B-4355-9C51-7797C0156FFC}" type="parTrans" cxnId="{C89BB962-E297-4F5A-8348-318E8850ECFD}">
      <dgm:prSet/>
      <dgm:spPr/>
      <dgm:t>
        <a:bodyPr/>
        <a:lstStyle/>
        <a:p>
          <a:endParaRPr kumimoji="1" lang="ja-JP" altLang="en-US" sz="2000"/>
        </a:p>
      </dgm:t>
    </dgm:pt>
    <dgm:pt modelId="{F5BBCB3D-F837-4C51-88CD-B4E9A8879FC1}" type="sibTrans" cxnId="{C89BB962-E297-4F5A-8348-318E8850ECFD}">
      <dgm:prSet custT="1"/>
      <dgm:spPr/>
      <dgm:t>
        <a:bodyPr/>
        <a:lstStyle/>
        <a:p>
          <a:endParaRPr kumimoji="1" lang="ja-JP" altLang="en-US" sz="600"/>
        </a:p>
      </dgm:t>
    </dgm:pt>
    <dgm:pt modelId="{B748D60C-0795-4744-BC1F-B9F80DCCAE11}">
      <dgm:prSet phldrT="[テキスト]" custT="1"/>
      <dgm:spPr/>
      <dgm:t>
        <a:bodyPr/>
        <a:lstStyle/>
        <a:p>
          <a:r>
            <a:rPr kumimoji="1" lang="en-US" altLang="ja-JP" sz="1400" dirty="0" smtClean="0"/>
            <a:t>GCC</a:t>
          </a:r>
          <a:br>
            <a:rPr kumimoji="1" lang="en-US" altLang="ja-JP" sz="1400" dirty="0" smtClean="0"/>
          </a:br>
          <a:r>
            <a:rPr kumimoji="1" lang="en-US" altLang="ja-JP" sz="1400" dirty="0" smtClean="0"/>
            <a:t>4.0</a:t>
          </a:r>
          <a:endParaRPr kumimoji="1" lang="ja-JP" altLang="en-US" sz="1400" dirty="0"/>
        </a:p>
      </dgm:t>
    </dgm:pt>
    <dgm:pt modelId="{A18DF50B-BE88-4834-8EE7-E250F3949C11}" type="parTrans" cxnId="{BB74B679-16BE-4394-85BA-ADEA07859F49}">
      <dgm:prSet/>
      <dgm:spPr/>
      <dgm:t>
        <a:bodyPr/>
        <a:lstStyle/>
        <a:p>
          <a:endParaRPr kumimoji="1" lang="ja-JP" altLang="en-US" sz="2000"/>
        </a:p>
      </dgm:t>
    </dgm:pt>
    <dgm:pt modelId="{E140329F-5ACB-4072-9241-AC66F84BD3A5}" type="sibTrans" cxnId="{BB74B679-16BE-4394-85BA-ADEA07859F49}">
      <dgm:prSet custT="1"/>
      <dgm:spPr/>
      <dgm:t>
        <a:bodyPr/>
        <a:lstStyle/>
        <a:p>
          <a:endParaRPr kumimoji="1" lang="ja-JP" altLang="en-US" sz="600"/>
        </a:p>
      </dgm:t>
    </dgm:pt>
    <dgm:pt modelId="{20946BC8-E8DC-4447-90E1-7258B949657B}">
      <dgm:prSet phldrT="[テキスト]" custT="1"/>
      <dgm:spPr/>
      <dgm:t>
        <a:bodyPr/>
        <a:lstStyle/>
        <a:p>
          <a:r>
            <a:rPr kumimoji="1" lang="en-US" altLang="ja-JP" sz="1400" dirty="0" smtClean="0"/>
            <a:t>GCC</a:t>
          </a:r>
          <a:br>
            <a:rPr kumimoji="1" lang="en-US" altLang="ja-JP" sz="1400" dirty="0" smtClean="0"/>
          </a:br>
          <a:r>
            <a:rPr kumimoji="1" lang="en-US" altLang="ja-JP" sz="1400" dirty="0" smtClean="0"/>
            <a:t>4.1</a:t>
          </a:r>
          <a:endParaRPr kumimoji="1" lang="ja-JP" altLang="en-US" sz="1400" dirty="0"/>
        </a:p>
      </dgm:t>
    </dgm:pt>
    <dgm:pt modelId="{E9183102-2287-4652-A85B-7917C56852CA}" type="parTrans" cxnId="{08599FAF-F1ED-4FBB-9E9B-8DA64D46760C}">
      <dgm:prSet/>
      <dgm:spPr/>
      <dgm:t>
        <a:bodyPr/>
        <a:lstStyle/>
        <a:p>
          <a:endParaRPr kumimoji="1" lang="ja-JP" altLang="en-US" sz="2000"/>
        </a:p>
      </dgm:t>
    </dgm:pt>
    <dgm:pt modelId="{8FA71415-DCDB-4F6B-BBB1-9CE6847EE95A}" type="sibTrans" cxnId="{08599FAF-F1ED-4FBB-9E9B-8DA64D46760C}">
      <dgm:prSet custT="1"/>
      <dgm:spPr/>
      <dgm:t>
        <a:bodyPr/>
        <a:lstStyle/>
        <a:p>
          <a:endParaRPr kumimoji="1" lang="ja-JP" altLang="en-US" sz="600"/>
        </a:p>
      </dgm:t>
    </dgm:pt>
    <dgm:pt modelId="{9FB3236E-CD74-4FA1-83C0-39807C047C27}">
      <dgm:prSet phldrT="[テキスト]" custT="1"/>
      <dgm:spPr/>
      <dgm:t>
        <a:bodyPr/>
        <a:lstStyle/>
        <a:p>
          <a:r>
            <a:rPr kumimoji="1" lang="en-US" altLang="ja-JP" sz="1400" dirty="0" smtClean="0"/>
            <a:t>GCC</a:t>
          </a:r>
          <a:br>
            <a:rPr kumimoji="1" lang="en-US" altLang="ja-JP" sz="1400" dirty="0" smtClean="0"/>
          </a:br>
          <a:r>
            <a:rPr kumimoji="1" lang="en-US" altLang="ja-JP" sz="1400" dirty="0" smtClean="0"/>
            <a:t>4.2</a:t>
          </a:r>
          <a:endParaRPr kumimoji="1" lang="ja-JP" altLang="en-US" sz="1400" dirty="0"/>
        </a:p>
      </dgm:t>
    </dgm:pt>
    <dgm:pt modelId="{87E21E96-DF74-4006-A476-791E824115FE}" type="parTrans" cxnId="{D6AB9345-D957-4598-8DBD-475A133C07E4}">
      <dgm:prSet/>
      <dgm:spPr/>
      <dgm:t>
        <a:bodyPr/>
        <a:lstStyle/>
        <a:p>
          <a:endParaRPr kumimoji="1" lang="ja-JP" altLang="en-US" sz="2000"/>
        </a:p>
      </dgm:t>
    </dgm:pt>
    <dgm:pt modelId="{C59D3F71-AEF7-4101-A091-A84BF0BFAD28}" type="sibTrans" cxnId="{D6AB9345-D957-4598-8DBD-475A133C07E4}">
      <dgm:prSet/>
      <dgm:spPr/>
      <dgm:t>
        <a:bodyPr/>
        <a:lstStyle/>
        <a:p>
          <a:endParaRPr kumimoji="1" lang="ja-JP" altLang="en-US" sz="2000"/>
        </a:p>
      </dgm:t>
    </dgm:pt>
    <dgm:pt modelId="{3D0B3146-4234-48B4-8E8C-C36FC62E0C6E}" type="pres">
      <dgm:prSet presAssocID="{5063EEAD-26E1-4925-9B2F-383016EB17AD}" presName="linearFlow" presStyleCnt="0">
        <dgm:presLayoutVars>
          <dgm:dir/>
          <dgm:resizeHandles val="exact"/>
        </dgm:presLayoutVars>
      </dgm:prSet>
      <dgm:spPr/>
    </dgm:pt>
    <dgm:pt modelId="{04A09C8A-865F-40CA-84E7-A49FD8C53123}" type="pres">
      <dgm:prSet presAssocID="{B74996FD-30B1-46F1-9831-637B1BA9E4B6}" presName="node" presStyleLbl="node1" presStyleIdx="0" presStyleCnt="5" custScaleX="125384" custLinFactX="-198828" custLinFactNeighborX="-200000" custLinFactNeighborY="-86">
        <dgm:presLayoutVars>
          <dgm:bulletEnabled val="1"/>
        </dgm:presLayoutVars>
      </dgm:prSet>
      <dgm:spPr/>
      <dgm:t>
        <a:bodyPr/>
        <a:lstStyle/>
        <a:p>
          <a:endParaRPr kumimoji="1" lang="ja-JP" altLang="en-US"/>
        </a:p>
      </dgm:t>
    </dgm:pt>
    <dgm:pt modelId="{CFAFBD79-E73A-4402-B55E-B8FA8A9D8375}" type="pres">
      <dgm:prSet presAssocID="{C3639EB0-2919-47FA-8B86-A6D496992AD6}" presName="spacerL" presStyleCnt="0"/>
      <dgm:spPr/>
    </dgm:pt>
    <dgm:pt modelId="{46FAA6EF-2996-4A70-B4D2-632755C1FE18}" type="pres">
      <dgm:prSet presAssocID="{C3639EB0-2919-47FA-8B86-A6D496992AD6}" presName="sibTrans" presStyleLbl="sibTrans2D1" presStyleIdx="0" presStyleCnt="4" custLinFactX="-212981" custLinFactNeighborX="-300000" custLinFactNeighborY="6823"/>
      <dgm:spPr>
        <a:prstGeom prst="mathMinus">
          <a:avLst/>
        </a:prstGeom>
      </dgm:spPr>
      <dgm:t>
        <a:bodyPr/>
        <a:lstStyle/>
        <a:p>
          <a:endParaRPr kumimoji="1" lang="ja-JP" altLang="en-US"/>
        </a:p>
      </dgm:t>
    </dgm:pt>
    <dgm:pt modelId="{9EF0181E-13C9-414A-A83B-3A75F4A866D8}" type="pres">
      <dgm:prSet presAssocID="{C3639EB0-2919-47FA-8B86-A6D496992AD6}" presName="spacerR" presStyleCnt="0"/>
      <dgm:spPr/>
    </dgm:pt>
    <dgm:pt modelId="{33581D33-59F1-48EB-9DD6-4AB7C8992342}" type="pres">
      <dgm:prSet presAssocID="{07B9EA71-AC1D-4CC0-85F3-F4E4537F6195}" presName="node" presStyleLbl="node1" presStyleIdx="1" presStyleCnt="5" custScaleX="125043" custLinFactX="-68153" custLinFactNeighborX="-100000" custLinFactNeighborY="-86">
        <dgm:presLayoutVars>
          <dgm:bulletEnabled val="1"/>
        </dgm:presLayoutVars>
      </dgm:prSet>
      <dgm:spPr/>
      <dgm:t>
        <a:bodyPr/>
        <a:lstStyle/>
        <a:p>
          <a:endParaRPr kumimoji="1" lang="ja-JP" altLang="en-US"/>
        </a:p>
      </dgm:t>
    </dgm:pt>
    <dgm:pt modelId="{B2B2F023-7E74-41B0-8F2A-84223EB3459C}" type="pres">
      <dgm:prSet presAssocID="{F5BBCB3D-F837-4C51-88CD-B4E9A8879FC1}" presName="spacerL" presStyleCnt="0"/>
      <dgm:spPr/>
    </dgm:pt>
    <dgm:pt modelId="{BCB963F7-1790-4173-A419-FCFFAF6BBF02}" type="pres">
      <dgm:prSet presAssocID="{F5BBCB3D-F837-4C51-88CD-B4E9A8879FC1}" presName="sibTrans" presStyleLbl="sibTrans2D1" presStyleIdx="1" presStyleCnt="4" custLinFactX="-44856" custLinFactNeighborX="-100000" custLinFactNeighborY="6823"/>
      <dgm:spPr>
        <a:prstGeom prst="mathMinus">
          <a:avLst/>
        </a:prstGeom>
      </dgm:spPr>
      <dgm:t>
        <a:bodyPr/>
        <a:lstStyle/>
        <a:p>
          <a:endParaRPr kumimoji="1" lang="ja-JP" altLang="en-US"/>
        </a:p>
      </dgm:t>
    </dgm:pt>
    <dgm:pt modelId="{A0C0C9BD-CCE6-4964-9052-A926CB2E15C2}" type="pres">
      <dgm:prSet presAssocID="{F5BBCB3D-F837-4C51-88CD-B4E9A8879FC1}" presName="spacerR" presStyleCnt="0"/>
      <dgm:spPr/>
    </dgm:pt>
    <dgm:pt modelId="{AFC7824D-6141-4576-BFAD-9211B9A8052F}" type="pres">
      <dgm:prSet presAssocID="{B748D60C-0795-4744-BC1F-B9F80DCCAE11}" presName="node" presStyleLbl="node1" presStyleIdx="2" presStyleCnt="5" custLinFactX="4316" custLinFactNeighborX="100000" custLinFactNeighborY="-86">
        <dgm:presLayoutVars>
          <dgm:bulletEnabled val="1"/>
        </dgm:presLayoutVars>
      </dgm:prSet>
      <dgm:spPr/>
      <dgm:t>
        <a:bodyPr/>
        <a:lstStyle/>
        <a:p>
          <a:endParaRPr kumimoji="1" lang="ja-JP" altLang="en-US"/>
        </a:p>
      </dgm:t>
    </dgm:pt>
    <dgm:pt modelId="{1A769871-2356-4B49-9E26-D20639FBD28E}" type="pres">
      <dgm:prSet presAssocID="{E140329F-5ACB-4072-9241-AC66F84BD3A5}" presName="spacerL" presStyleCnt="0"/>
      <dgm:spPr/>
    </dgm:pt>
    <dgm:pt modelId="{5F7DA6B7-3A20-430C-9CBD-4A1F44B3FAEA}" type="pres">
      <dgm:prSet presAssocID="{E140329F-5ACB-4072-9241-AC66F84BD3A5}" presName="sibTrans" presStyleLbl="sibTrans2D1" presStyleIdx="2" presStyleCnt="4" custLinFactX="58502" custLinFactNeighborX="100000" custLinFactNeighborY="6823"/>
      <dgm:spPr>
        <a:prstGeom prst="mathMinus">
          <a:avLst/>
        </a:prstGeom>
      </dgm:spPr>
      <dgm:t>
        <a:bodyPr/>
        <a:lstStyle/>
        <a:p>
          <a:endParaRPr kumimoji="1" lang="ja-JP" altLang="en-US"/>
        </a:p>
      </dgm:t>
    </dgm:pt>
    <dgm:pt modelId="{91FAEFA0-117B-474A-81AF-45DDA5769489}" type="pres">
      <dgm:prSet presAssocID="{E140329F-5ACB-4072-9241-AC66F84BD3A5}" presName="spacerR" presStyleCnt="0"/>
      <dgm:spPr/>
    </dgm:pt>
    <dgm:pt modelId="{CE26D5CB-012F-4D45-9CA5-DEEEFB5BC668}" type="pres">
      <dgm:prSet presAssocID="{20946BC8-E8DC-4447-90E1-7258B949657B}" presName="node" presStyleLbl="node1" presStyleIdx="3" presStyleCnt="5" custLinFactX="109948" custLinFactNeighborX="200000" custLinFactNeighborY="-86">
        <dgm:presLayoutVars>
          <dgm:bulletEnabled val="1"/>
        </dgm:presLayoutVars>
      </dgm:prSet>
      <dgm:spPr/>
      <dgm:t>
        <a:bodyPr/>
        <a:lstStyle/>
        <a:p>
          <a:endParaRPr kumimoji="1" lang="ja-JP" altLang="en-US"/>
        </a:p>
      </dgm:t>
    </dgm:pt>
    <dgm:pt modelId="{A07E8342-1577-4A9F-AFCC-C6AC37AC86DE}" type="pres">
      <dgm:prSet presAssocID="{8FA71415-DCDB-4F6B-BBB1-9CE6847EE95A}" presName="spacerL" presStyleCnt="0"/>
      <dgm:spPr/>
    </dgm:pt>
    <dgm:pt modelId="{452700DA-185D-4376-A091-0A6FF922CC38}" type="pres">
      <dgm:prSet presAssocID="{8FA71415-DCDB-4F6B-BBB1-9CE6847EE95A}" presName="sibTrans" presStyleLbl="sibTrans2D1" presStyleIdx="3" presStyleCnt="4" custLinFactX="248215" custLinFactNeighborX="300000" custLinFactNeighborY="6823"/>
      <dgm:spPr>
        <a:prstGeom prst="mathMinus">
          <a:avLst/>
        </a:prstGeom>
      </dgm:spPr>
      <dgm:t>
        <a:bodyPr/>
        <a:lstStyle/>
        <a:p>
          <a:endParaRPr kumimoji="1" lang="ja-JP" altLang="en-US"/>
        </a:p>
      </dgm:t>
    </dgm:pt>
    <dgm:pt modelId="{0EC77D0C-3183-43FE-B584-40162C2A1153}" type="pres">
      <dgm:prSet presAssocID="{8FA71415-DCDB-4F6B-BBB1-9CE6847EE95A}" presName="spacerR" presStyleCnt="0"/>
      <dgm:spPr/>
    </dgm:pt>
    <dgm:pt modelId="{05C625A6-DEA9-4208-83FA-8A0B8DC7FFEF}" type="pres">
      <dgm:prSet presAssocID="{9FB3236E-CD74-4FA1-83C0-39807C047C27}" presName="node" presStyleLbl="node1" presStyleIdx="4" presStyleCnt="5" custLinFactX="203059" custLinFactNeighborX="300000" custLinFactNeighborY="-86">
        <dgm:presLayoutVars>
          <dgm:bulletEnabled val="1"/>
        </dgm:presLayoutVars>
      </dgm:prSet>
      <dgm:spPr/>
      <dgm:t>
        <a:bodyPr/>
        <a:lstStyle/>
        <a:p>
          <a:endParaRPr kumimoji="1" lang="ja-JP" altLang="en-US"/>
        </a:p>
      </dgm:t>
    </dgm:pt>
  </dgm:ptLst>
  <dgm:cxnLst>
    <dgm:cxn modelId="{D6AB9345-D957-4598-8DBD-475A133C07E4}" srcId="{5063EEAD-26E1-4925-9B2F-383016EB17AD}" destId="{9FB3236E-CD74-4FA1-83C0-39807C047C27}" srcOrd="4" destOrd="0" parTransId="{87E21E96-DF74-4006-A476-791E824115FE}" sibTransId="{C59D3F71-AEF7-4101-A091-A84BF0BFAD28}"/>
    <dgm:cxn modelId="{7377B19D-0779-4BC7-953C-28F17218FC01}" type="presOf" srcId="{20946BC8-E8DC-4447-90E1-7258B949657B}" destId="{CE26D5CB-012F-4D45-9CA5-DEEEFB5BC668}" srcOrd="0" destOrd="0" presId="urn:microsoft.com/office/officeart/2005/8/layout/equation1"/>
    <dgm:cxn modelId="{856E4E26-231D-4CE6-A168-3A0138A43469}" type="presOf" srcId="{E140329F-5ACB-4072-9241-AC66F84BD3A5}" destId="{5F7DA6B7-3A20-430C-9CBD-4A1F44B3FAEA}" srcOrd="0" destOrd="0" presId="urn:microsoft.com/office/officeart/2005/8/layout/equation1"/>
    <dgm:cxn modelId="{E6322043-6F9B-40BA-92F0-883946585A87}" type="presOf" srcId="{07B9EA71-AC1D-4CC0-85F3-F4E4537F6195}" destId="{33581D33-59F1-48EB-9DD6-4AB7C8992342}" srcOrd="0" destOrd="0" presId="urn:microsoft.com/office/officeart/2005/8/layout/equation1"/>
    <dgm:cxn modelId="{A0370C44-1AFC-4941-A48C-210D1C5FE796}" srcId="{5063EEAD-26E1-4925-9B2F-383016EB17AD}" destId="{B74996FD-30B1-46F1-9831-637B1BA9E4B6}" srcOrd="0" destOrd="0" parTransId="{79F6D1B4-17E1-48E9-B4F5-7761D6D14E06}" sibTransId="{C3639EB0-2919-47FA-8B86-A6D496992AD6}"/>
    <dgm:cxn modelId="{08599FAF-F1ED-4FBB-9E9B-8DA64D46760C}" srcId="{5063EEAD-26E1-4925-9B2F-383016EB17AD}" destId="{20946BC8-E8DC-4447-90E1-7258B949657B}" srcOrd="3" destOrd="0" parTransId="{E9183102-2287-4652-A85B-7917C56852CA}" sibTransId="{8FA71415-DCDB-4F6B-BBB1-9CE6847EE95A}"/>
    <dgm:cxn modelId="{BB74B679-16BE-4394-85BA-ADEA07859F49}" srcId="{5063EEAD-26E1-4925-9B2F-383016EB17AD}" destId="{B748D60C-0795-4744-BC1F-B9F80DCCAE11}" srcOrd="2" destOrd="0" parTransId="{A18DF50B-BE88-4834-8EE7-E250F3949C11}" sibTransId="{E140329F-5ACB-4072-9241-AC66F84BD3A5}"/>
    <dgm:cxn modelId="{65536F62-DF1A-4F47-8EDA-77C05C3E8693}" type="presOf" srcId="{B748D60C-0795-4744-BC1F-B9F80DCCAE11}" destId="{AFC7824D-6141-4576-BFAD-9211B9A8052F}" srcOrd="0" destOrd="0" presId="urn:microsoft.com/office/officeart/2005/8/layout/equation1"/>
    <dgm:cxn modelId="{8E376E79-5FDB-49C1-8B5C-2D4722642A4F}" type="presOf" srcId="{8FA71415-DCDB-4F6B-BBB1-9CE6847EE95A}" destId="{452700DA-185D-4376-A091-0A6FF922CC38}" srcOrd="0" destOrd="0" presId="urn:microsoft.com/office/officeart/2005/8/layout/equation1"/>
    <dgm:cxn modelId="{1CAF49C5-956A-40F4-854B-1AE2B8D1659D}" type="presOf" srcId="{F5BBCB3D-F837-4C51-88CD-B4E9A8879FC1}" destId="{BCB963F7-1790-4173-A419-FCFFAF6BBF02}" srcOrd="0" destOrd="0" presId="urn:microsoft.com/office/officeart/2005/8/layout/equation1"/>
    <dgm:cxn modelId="{29C8C473-F0D4-4F10-B32F-914416377483}" type="presOf" srcId="{9FB3236E-CD74-4FA1-83C0-39807C047C27}" destId="{05C625A6-DEA9-4208-83FA-8A0B8DC7FFEF}" srcOrd="0" destOrd="0" presId="urn:microsoft.com/office/officeart/2005/8/layout/equation1"/>
    <dgm:cxn modelId="{8C677624-62BA-47C0-87CB-5863EC33EBBA}" type="presOf" srcId="{B74996FD-30B1-46F1-9831-637B1BA9E4B6}" destId="{04A09C8A-865F-40CA-84E7-A49FD8C53123}" srcOrd="0" destOrd="0" presId="urn:microsoft.com/office/officeart/2005/8/layout/equation1"/>
    <dgm:cxn modelId="{722CC145-5E26-4D6E-A2F5-019678C1F885}" type="presOf" srcId="{C3639EB0-2919-47FA-8B86-A6D496992AD6}" destId="{46FAA6EF-2996-4A70-B4D2-632755C1FE18}" srcOrd="0" destOrd="0" presId="urn:microsoft.com/office/officeart/2005/8/layout/equation1"/>
    <dgm:cxn modelId="{C89BB962-E297-4F5A-8348-318E8850ECFD}" srcId="{5063EEAD-26E1-4925-9B2F-383016EB17AD}" destId="{07B9EA71-AC1D-4CC0-85F3-F4E4537F6195}" srcOrd="1" destOrd="0" parTransId="{D2E9AF49-FE6B-4355-9C51-7797C0156FFC}" sibTransId="{F5BBCB3D-F837-4C51-88CD-B4E9A8879FC1}"/>
    <dgm:cxn modelId="{55FA9871-5B2B-43AA-9CD8-7AD45EDAD9A4}" type="presOf" srcId="{5063EEAD-26E1-4925-9B2F-383016EB17AD}" destId="{3D0B3146-4234-48B4-8E8C-C36FC62E0C6E}" srcOrd="0" destOrd="0" presId="urn:microsoft.com/office/officeart/2005/8/layout/equation1"/>
    <dgm:cxn modelId="{AE4607ED-0EBB-48AC-9A44-C3E23861AD4C}" type="presParOf" srcId="{3D0B3146-4234-48B4-8E8C-C36FC62E0C6E}" destId="{04A09C8A-865F-40CA-84E7-A49FD8C53123}" srcOrd="0" destOrd="0" presId="urn:microsoft.com/office/officeart/2005/8/layout/equation1"/>
    <dgm:cxn modelId="{44FDFC16-ABB4-4ADA-9A68-01B652298008}" type="presParOf" srcId="{3D0B3146-4234-48B4-8E8C-C36FC62E0C6E}" destId="{CFAFBD79-E73A-4402-B55E-B8FA8A9D8375}" srcOrd="1" destOrd="0" presId="urn:microsoft.com/office/officeart/2005/8/layout/equation1"/>
    <dgm:cxn modelId="{8B76A730-3039-40B0-9C09-32B48B76898E}" type="presParOf" srcId="{3D0B3146-4234-48B4-8E8C-C36FC62E0C6E}" destId="{46FAA6EF-2996-4A70-B4D2-632755C1FE18}" srcOrd="2" destOrd="0" presId="urn:microsoft.com/office/officeart/2005/8/layout/equation1"/>
    <dgm:cxn modelId="{4086B612-EF7C-4E78-978F-122C533E424C}" type="presParOf" srcId="{3D0B3146-4234-48B4-8E8C-C36FC62E0C6E}" destId="{9EF0181E-13C9-414A-A83B-3A75F4A866D8}" srcOrd="3" destOrd="0" presId="urn:microsoft.com/office/officeart/2005/8/layout/equation1"/>
    <dgm:cxn modelId="{6E08A3F7-C795-4DEA-83D4-E7CE81BDA2C7}" type="presParOf" srcId="{3D0B3146-4234-48B4-8E8C-C36FC62E0C6E}" destId="{33581D33-59F1-48EB-9DD6-4AB7C8992342}" srcOrd="4" destOrd="0" presId="urn:microsoft.com/office/officeart/2005/8/layout/equation1"/>
    <dgm:cxn modelId="{F745222A-5B35-47D7-8AA7-7516001A0767}" type="presParOf" srcId="{3D0B3146-4234-48B4-8E8C-C36FC62E0C6E}" destId="{B2B2F023-7E74-41B0-8F2A-84223EB3459C}" srcOrd="5" destOrd="0" presId="urn:microsoft.com/office/officeart/2005/8/layout/equation1"/>
    <dgm:cxn modelId="{E8BD5E7D-CDFD-4DA2-9A14-9C5C2002E877}" type="presParOf" srcId="{3D0B3146-4234-48B4-8E8C-C36FC62E0C6E}" destId="{BCB963F7-1790-4173-A419-FCFFAF6BBF02}" srcOrd="6" destOrd="0" presId="urn:microsoft.com/office/officeart/2005/8/layout/equation1"/>
    <dgm:cxn modelId="{1D31CBD3-8893-4EB1-A395-CE600AFF9ED7}" type="presParOf" srcId="{3D0B3146-4234-48B4-8E8C-C36FC62E0C6E}" destId="{A0C0C9BD-CCE6-4964-9052-A926CB2E15C2}" srcOrd="7" destOrd="0" presId="urn:microsoft.com/office/officeart/2005/8/layout/equation1"/>
    <dgm:cxn modelId="{3188BE1D-F990-4CD7-8867-FB75A295B973}" type="presParOf" srcId="{3D0B3146-4234-48B4-8E8C-C36FC62E0C6E}" destId="{AFC7824D-6141-4576-BFAD-9211B9A8052F}" srcOrd="8" destOrd="0" presId="urn:microsoft.com/office/officeart/2005/8/layout/equation1"/>
    <dgm:cxn modelId="{AB0FA1DE-954D-48CC-A576-8938545AF061}" type="presParOf" srcId="{3D0B3146-4234-48B4-8E8C-C36FC62E0C6E}" destId="{1A769871-2356-4B49-9E26-D20639FBD28E}" srcOrd="9" destOrd="0" presId="urn:microsoft.com/office/officeart/2005/8/layout/equation1"/>
    <dgm:cxn modelId="{361E7547-C0C8-4F3E-A4BB-C3EE6CE310F9}" type="presParOf" srcId="{3D0B3146-4234-48B4-8E8C-C36FC62E0C6E}" destId="{5F7DA6B7-3A20-430C-9CBD-4A1F44B3FAEA}" srcOrd="10" destOrd="0" presId="urn:microsoft.com/office/officeart/2005/8/layout/equation1"/>
    <dgm:cxn modelId="{E8065AD1-BA04-4B5B-A26F-548552BD8698}" type="presParOf" srcId="{3D0B3146-4234-48B4-8E8C-C36FC62E0C6E}" destId="{91FAEFA0-117B-474A-81AF-45DDA5769489}" srcOrd="11" destOrd="0" presId="urn:microsoft.com/office/officeart/2005/8/layout/equation1"/>
    <dgm:cxn modelId="{9FA9E957-D964-4874-83C5-34F47C7C4AAD}" type="presParOf" srcId="{3D0B3146-4234-48B4-8E8C-C36FC62E0C6E}" destId="{CE26D5CB-012F-4D45-9CA5-DEEEFB5BC668}" srcOrd="12" destOrd="0" presId="urn:microsoft.com/office/officeart/2005/8/layout/equation1"/>
    <dgm:cxn modelId="{46332C64-8D9F-4DD0-AC17-D05D0B027BAD}" type="presParOf" srcId="{3D0B3146-4234-48B4-8E8C-C36FC62E0C6E}" destId="{A07E8342-1577-4A9F-AFCC-C6AC37AC86DE}" srcOrd="13" destOrd="0" presId="urn:microsoft.com/office/officeart/2005/8/layout/equation1"/>
    <dgm:cxn modelId="{DAD79B3A-682E-4874-AFDB-29DCBF72190A}" type="presParOf" srcId="{3D0B3146-4234-48B4-8E8C-C36FC62E0C6E}" destId="{452700DA-185D-4376-A091-0A6FF922CC38}" srcOrd="14" destOrd="0" presId="urn:microsoft.com/office/officeart/2005/8/layout/equation1"/>
    <dgm:cxn modelId="{D6993FC8-52EA-4EF4-8C46-4A898CB33B7A}" type="presParOf" srcId="{3D0B3146-4234-48B4-8E8C-C36FC62E0C6E}" destId="{0EC77D0C-3183-43FE-B584-40162C2A1153}" srcOrd="15" destOrd="0" presId="urn:microsoft.com/office/officeart/2005/8/layout/equation1"/>
    <dgm:cxn modelId="{FB6551EA-8A00-4ACA-85EF-938F5F40DC68}" type="presParOf" srcId="{3D0B3146-4234-48B4-8E8C-C36FC62E0C6E}" destId="{05C625A6-DEA9-4208-83FA-8A0B8DC7FFEF}" srcOrd="16" destOrd="0" presId="urn:microsoft.com/office/officeart/2005/8/layout/equation1"/>
  </dgm:cxnLst>
  <dgm:bg/>
  <dgm:whole/>
</dgm:dataModel>
</file>

<file path=ppt/diagrams/data9.xml><?xml version="1.0" encoding="utf-8"?>
<dgm:dataModel xmlns:dgm="http://schemas.openxmlformats.org/drawingml/2006/diagram" xmlns:a="http://schemas.openxmlformats.org/drawingml/2006/main">
  <dgm:ptLst>
    <dgm:pt modelId="{DC87BB2E-40D2-4872-90FB-F25CF394E71C}" type="doc">
      <dgm:prSet loTypeId="urn:microsoft.com/office/officeart/2005/8/layout/venn3" loCatId="relationship" qsTypeId="urn:microsoft.com/office/officeart/2005/8/quickstyle/simple5" qsCatId="simple" csTypeId="urn:microsoft.com/office/officeart/2005/8/colors/colorful1" csCatId="colorful" phldr="1"/>
      <dgm:spPr/>
      <dgm:t>
        <a:bodyPr/>
        <a:lstStyle/>
        <a:p>
          <a:endParaRPr kumimoji="1" lang="ja-JP" altLang="en-US"/>
        </a:p>
      </dgm:t>
    </dgm:pt>
    <dgm:pt modelId="{609B9B9C-6B45-4169-B041-5B9C87DC76B6}">
      <dgm:prSet phldrT="[テキスト]" custT="1"/>
      <dgm:spPr/>
      <dgm:t>
        <a:bodyPr/>
        <a:lstStyle/>
        <a:p>
          <a:r>
            <a:rPr kumimoji="1" lang="en-US" altLang="ja-JP" sz="1100" dirty="0" smtClean="0"/>
            <a:t>File</a:t>
          </a:r>
          <a:br>
            <a:rPr kumimoji="1" lang="en-US" altLang="ja-JP" sz="1100" dirty="0" smtClean="0"/>
          </a:br>
          <a:r>
            <a:rPr kumimoji="1" lang="en-US" altLang="ja-JP" sz="1100" dirty="0" smtClean="0"/>
            <a:t>Server</a:t>
          </a:r>
          <a:br>
            <a:rPr kumimoji="1" lang="en-US" altLang="ja-JP" sz="1100" dirty="0" smtClean="0"/>
          </a:br>
          <a:r>
            <a:rPr kumimoji="1" lang="en-US" altLang="ja-JP" sz="1100" dirty="0" smtClean="0"/>
            <a:t>20</a:t>
          </a:r>
          <a:endParaRPr kumimoji="1" lang="ja-JP" altLang="en-US" sz="1100" dirty="0"/>
        </a:p>
      </dgm:t>
    </dgm:pt>
    <dgm:pt modelId="{33EDC593-32FB-4E99-A3C2-A090A8CFAEC0}" type="parTrans" cxnId="{A569E297-9932-4521-8E38-61266CF2FBC9}">
      <dgm:prSet/>
      <dgm:spPr/>
      <dgm:t>
        <a:bodyPr/>
        <a:lstStyle/>
        <a:p>
          <a:endParaRPr kumimoji="1" lang="ja-JP" altLang="en-US" sz="2400"/>
        </a:p>
      </dgm:t>
    </dgm:pt>
    <dgm:pt modelId="{AD30167B-134F-4F81-9F9B-A96FD85777C1}" type="sibTrans" cxnId="{A569E297-9932-4521-8E38-61266CF2FBC9}">
      <dgm:prSet/>
      <dgm:spPr/>
      <dgm:t>
        <a:bodyPr/>
        <a:lstStyle/>
        <a:p>
          <a:endParaRPr kumimoji="1" lang="ja-JP" altLang="en-US" sz="2400"/>
        </a:p>
      </dgm:t>
    </dgm:pt>
    <dgm:pt modelId="{8FE377DD-77B3-47F6-8D6B-9C8B6128688A}">
      <dgm:prSet phldrT="[テキスト]" custT="1"/>
      <dgm:spPr/>
      <dgm:t>
        <a:bodyPr/>
        <a:lstStyle/>
        <a:p>
          <a:r>
            <a:rPr kumimoji="1" lang="en-US" altLang="ja-JP" sz="1200" dirty="0" smtClean="0"/>
            <a:t>Web</a:t>
          </a:r>
          <a:br>
            <a:rPr kumimoji="1" lang="en-US" altLang="ja-JP" sz="1200" dirty="0" smtClean="0"/>
          </a:br>
          <a:r>
            <a:rPr kumimoji="1" lang="en-US" altLang="ja-JP" sz="1200" dirty="0" smtClean="0"/>
            <a:t>Server</a:t>
          </a:r>
          <a:br>
            <a:rPr kumimoji="1" lang="en-US" altLang="ja-JP" sz="1200" dirty="0" smtClean="0"/>
          </a:br>
          <a:r>
            <a:rPr kumimoji="1" lang="en-US" altLang="ja-JP" sz="1200" dirty="0" smtClean="0"/>
            <a:t>50</a:t>
          </a:r>
          <a:endParaRPr kumimoji="1" lang="ja-JP" altLang="en-US" sz="1200" dirty="0"/>
        </a:p>
      </dgm:t>
    </dgm:pt>
    <dgm:pt modelId="{621B1DC7-579A-4C49-A56E-C6D3FE62393C}" type="parTrans" cxnId="{218E399D-2185-4145-91CE-561C730392B4}">
      <dgm:prSet/>
      <dgm:spPr/>
      <dgm:t>
        <a:bodyPr/>
        <a:lstStyle/>
        <a:p>
          <a:endParaRPr kumimoji="1" lang="ja-JP" altLang="en-US" sz="2400"/>
        </a:p>
      </dgm:t>
    </dgm:pt>
    <dgm:pt modelId="{B6091A20-B8A4-4E07-A7D8-3DB0BFBBCFA2}" type="sibTrans" cxnId="{218E399D-2185-4145-91CE-561C730392B4}">
      <dgm:prSet/>
      <dgm:spPr/>
      <dgm:t>
        <a:bodyPr/>
        <a:lstStyle/>
        <a:p>
          <a:endParaRPr kumimoji="1" lang="ja-JP" altLang="en-US" sz="2400"/>
        </a:p>
      </dgm:t>
    </dgm:pt>
    <dgm:pt modelId="{15F656BE-1697-4285-8E8B-F5A5E9FB679C}">
      <dgm:prSet phldrT="[テキスト]" custT="1"/>
      <dgm:spPr/>
      <dgm:t>
        <a:bodyPr/>
        <a:lstStyle/>
        <a:p>
          <a:r>
            <a:rPr kumimoji="1" lang="en-US" altLang="ja-JP" sz="1200" dirty="0" smtClean="0"/>
            <a:t>Mail</a:t>
          </a:r>
          <a:br>
            <a:rPr kumimoji="1" lang="en-US" altLang="ja-JP" sz="1200" dirty="0" smtClean="0"/>
          </a:br>
          <a:r>
            <a:rPr kumimoji="1" lang="en-US" altLang="ja-JP" sz="1200" dirty="0" smtClean="0"/>
            <a:t>Server30</a:t>
          </a:r>
          <a:endParaRPr kumimoji="1" lang="ja-JP" altLang="en-US" sz="1200" dirty="0"/>
        </a:p>
      </dgm:t>
    </dgm:pt>
    <dgm:pt modelId="{791A2876-098E-4C97-9300-0F06DF7554A3}" type="parTrans" cxnId="{2D5BB940-1587-4C56-BCD6-C2F5D62F4D51}">
      <dgm:prSet/>
      <dgm:spPr/>
      <dgm:t>
        <a:bodyPr/>
        <a:lstStyle/>
        <a:p>
          <a:endParaRPr kumimoji="1" lang="ja-JP" altLang="en-US" sz="2400"/>
        </a:p>
      </dgm:t>
    </dgm:pt>
    <dgm:pt modelId="{1EBC102B-8A94-40A3-81DB-1CC6D652D3CF}" type="sibTrans" cxnId="{2D5BB940-1587-4C56-BCD6-C2F5D62F4D51}">
      <dgm:prSet/>
      <dgm:spPr/>
      <dgm:t>
        <a:bodyPr/>
        <a:lstStyle/>
        <a:p>
          <a:endParaRPr kumimoji="1" lang="ja-JP" altLang="en-US" sz="2400"/>
        </a:p>
      </dgm:t>
    </dgm:pt>
    <dgm:pt modelId="{684A93E9-F568-48B8-9F5E-1468853C2AC8}">
      <dgm:prSet phldrT="[テキスト]" custT="1"/>
      <dgm:spPr/>
      <dgm:t>
        <a:bodyPr/>
        <a:lstStyle/>
        <a:p>
          <a:r>
            <a:rPr kumimoji="1" lang="en-US" altLang="ja-JP" sz="1200" dirty="0" smtClean="0"/>
            <a:t>Office</a:t>
          </a:r>
          <a:br>
            <a:rPr kumimoji="1" lang="en-US" altLang="ja-JP" sz="1200" dirty="0" smtClean="0"/>
          </a:br>
          <a:r>
            <a:rPr kumimoji="1" lang="en-US" altLang="ja-JP" sz="1200" dirty="0" smtClean="0"/>
            <a:t>Suite</a:t>
          </a:r>
          <a:br>
            <a:rPr kumimoji="1" lang="en-US" altLang="ja-JP" sz="1200" dirty="0" smtClean="0"/>
          </a:br>
          <a:r>
            <a:rPr kumimoji="1" lang="en-US" altLang="ja-JP" sz="1200" dirty="0" smtClean="0"/>
            <a:t>5</a:t>
          </a:r>
        </a:p>
      </dgm:t>
    </dgm:pt>
    <dgm:pt modelId="{416A92DF-66BD-4D63-9AFF-9400013B71B5}" type="parTrans" cxnId="{D346D3F8-218F-40D1-A66B-FE117EBA5739}">
      <dgm:prSet/>
      <dgm:spPr/>
      <dgm:t>
        <a:bodyPr/>
        <a:lstStyle/>
        <a:p>
          <a:endParaRPr kumimoji="1" lang="ja-JP" altLang="en-US" sz="2400"/>
        </a:p>
      </dgm:t>
    </dgm:pt>
    <dgm:pt modelId="{94763F29-737A-489F-89AF-15FE2764DC58}" type="sibTrans" cxnId="{D346D3F8-218F-40D1-A66B-FE117EBA5739}">
      <dgm:prSet/>
      <dgm:spPr/>
      <dgm:t>
        <a:bodyPr/>
        <a:lstStyle/>
        <a:p>
          <a:endParaRPr kumimoji="1" lang="ja-JP" altLang="en-US" sz="2400"/>
        </a:p>
      </dgm:t>
    </dgm:pt>
    <dgm:pt modelId="{1EFA0AE7-38EC-473C-BBEE-99F22C3CA928}">
      <dgm:prSet phldrT="[テキスト]" custT="1"/>
      <dgm:spPr/>
      <dgm:t>
        <a:bodyPr/>
        <a:lstStyle/>
        <a:p>
          <a:r>
            <a:rPr kumimoji="1" lang="en-US" altLang="ja-JP" sz="1200" dirty="0" smtClean="0"/>
            <a:t>network</a:t>
          </a:r>
          <a:br>
            <a:rPr kumimoji="1" lang="en-US" altLang="ja-JP" sz="1200" dirty="0" smtClean="0"/>
          </a:br>
          <a:r>
            <a:rPr kumimoji="1" lang="en-US" altLang="ja-JP" sz="1200" dirty="0" smtClean="0"/>
            <a:t>tools</a:t>
          </a:r>
          <a:br>
            <a:rPr kumimoji="1" lang="en-US" altLang="ja-JP" sz="1200" dirty="0" smtClean="0"/>
          </a:br>
          <a:r>
            <a:rPr kumimoji="1" lang="en-US" altLang="ja-JP" sz="1200" dirty="0" smtClean="0"/>
            <a:t>30</a:t>
          </a:r>
          <a:endParaRPr kumimoji="1" lang="ja-JP" altLang="en-US" sz="1050" dirty="0"/>
        </a:p>
      </dgm:t>
    </dgm:pt>
    <dgm:pt modelId="{37538F51-065C-499B-A666-A171B93E3FB0}" type="parTrans" cxnId="{35A3074D-E18F-42A6-9939-37073489534F}">
      <dgm:prSet/>
      <dgm:spPr/>
      <dgm:t>
        <a:bodyPr/>
        <a:lstStyle/>
        <a:p>
          <a:endParaRPr kumimoji="1" lang="ja-JP" altLang="en-US" sz="2400"/>
        </a:p>
      </dgm:t>
    </dgm:pt>
    <dgm:pt modelId="{C2CAD539-B8D4-46BB-B239-E5057E4A306B}" type="sibTrans" cxnId="{35A3074D-E18F-42A6-9939-37073489534F}">
      <dgm:prSet/>
      <dgm:spPr/>
      <dgm:t>
        <a:bodyPr/>
        <a:lstStyle/>
        <a:p>
          <a:endParaRPr kumimoji="1" lang="ja-JP" altLang="en-US" sz="2400"/>
        </a:p>
      </dgm:t>
    </dgm:pt>
    <dgm:pt modelId="{C522086F-564F-4934-9850-83DB6BBB1964}">
      <dgm:prSet phldrT="[テキスト]" custT="1"/>
      <dgm:spPr/>
      <dgm:t>
        <a:bodyPr/>
        <a:lstStyle/>
        <a:p>
          <a:r>
            <a:rPr kumimoji="1" lang="en-US" altLang="ja-JP" sz="1200" dirty="0" smtClean="0"/>
            <a:t>Core</a:t>
          </a:r>
          <a:br>
            <a:rPr kumimoji="1" lang="en-US" altLang="ja-JP" sz="1200" dirty="0" smtClean="0"/>
          </a:br>
          <a:r>
            <a:rPr kumimoji="1" lang="en-US" altLang="ja-JP" sz="1200" dirty="0" smtClean="0"/>
            <a:t>Util.</a:t>
          </a:r>
          <a:br>
            <a:rPr kumimoji="1" lang="en-US" altLang="ja-JP" sz="1200" dirty="0" smtClean="0"/>
          </a:br>
          <a:r>
            <a:rPr kumimoji="1" lang="en-US" altLang="ja-JP" sz="1200" dirty="0" smtClean="0"/>
            <a:t>40</a:t>
          </a:r>
          <a:endParaRPr kumimoji="1" lang="ja-JP" altLang="en-US" sz="1050" dirty="0"/>
        </a:p>
      </dgm:t>
    </dgm:pt>
    <dgm:pt modelId="{00425BFD-8FBC-40D9-BA79-8F082A56E80D}" type="parTrans" cxnId="{8E9AEA58-250C-4C96-933A-EDD4D559D9B9}">
      <dgm:prSet/>
      <dgm:spPr/>
      <dgm:t>
        <a:bodyPr/>
        <a:lstStyle/>
        <a:p>
          <a:endParaRPr kumimoji="1" lang="ja-JP" altLang="en-US" sz="2400"/>
        </a:p>
      </dgm:t>
    </dgm:pt>
    <dgm:pt modelId="{7D15785B-177B-4933-8A98-817F848B4561}" type="sibTrans" cxnId="{8E9AEA58-250C-4C96-933A-EDD4D559D9B9}">
      <dgm:prSet/>
      <dgm:spPr/>
      <dgm:t>
        <a:bodyPr/>
        <a:lstStyle/>
        <a:p>
          <a:endParaRPr kumimoji="1" lang="ja-JP" altLang="en-US" sz="2400"/>
        </a:p>
      </dgm:t>
    </dgm:pt>
    <dgm:pt modelId="{76AB989D-0978-4AF0-9817-258B25882E37}">
      <dgm:prSet phldrT="[テキスト]" custT="1"/>
      <dgm:spPr/>
      <dgm:t>
        <a:bodyPr/>
        <a:lstStyle/>
        <a:p>
          <a:r>
            <a:rPr kumimoji="1" lang="en-US" altLang="ja-JP" sz="1200" dirty="0" smtClean="0"/>
            <a:t>Encrypt20</a:t>
          </a:r>
        </a:p>
      </dgm:t>
    </dgm:pt>
    <dgm:pt modelId="{37887686-DB7C-486B-AE78-1B9D8A26AF23}" type="parTrans" cxnId="{B93857F5-9F61-4975-AFCB-BE6C5FF16902}">
      <dgm:prSet/>
      <dgm:spPr/>
      <dgm:t>
        <a:bodyPr/>
        <a:lstStyle/>
        <a:p>
          <a:endParaRPr kumimoji="1" lang="ja-JP" altLang="en-US" sz="2400"/>
        </a:p>
      </dgm:t>
    </dgm:pt>
    <dgm:pt modelId="{9C48C615-2B26-4E14-BD6E-5F6DB652A1BE}" type="sibTrans" cxnId="{B93857F5-9F61-4975-AFCB-BE6C5FF16902}">
      <dgm:prSet/>
      <dgm:spPr/>
      <dgm:t>
        <a:bodyPr/>
        <a:lstStyle/>
        <a:p>
          <a:endParaRPr kumimoji="1" lang="ja-JP" altLang="en-US" sz="2400"/>
        </a:p>
      </dgm:t>
    </dgm:pt>
    <dgm:pt modelId="{E8CF163D-319E-48EE-ADF6-099F6D589BD4}">
      <dgm:prSet phldrT="[テキスト]" custT="1"/>
      <dgm:spPr/>
      <dgm:t>
        <a:bodyPr/>
        <a:lstStyle/>
        <a:p>
          <a:r>
            <a:rPr kumimoji="1" lang="en-US" altLang="ja-JP" sz="1200" dirty="0" smtClean="0"/>
            <a:t>Media</a:t>
          </a:r>
          <a:br>
            <a:rPr kumimoji="1" lang="en-US" altLang="ja-JP" sz="1200" dirty="0" smtClean="0"/>
          </a:br>
          <a:r>
            <a:rPr kumimoji="1" lang="en-US" altLang="ja-JP" sz="1200" dirty="0" smtClean="0"/>
            <a:t>Player</a:t>
          </a:r>
          <a:br>
            <a:rPr kumimoji="1" lang="en-US" altLang="ja-JP" sz="1200" dirty="0" smtClean="0"/>
          </a:br>
          <a:r>
            <a:rPr kumimoji="1" lang="en-US" altLang="ja-JP" sz="1200" dirty="0" smtClean="0"/>
            <a:t>10</a:t>
          </a:r>
          <a:endParaRPr kumimoji="1" lang="ja-JP" altLang="en-US" sz="1200" dirty="0"/>
        </a:p>
      </dgm:t>
    </dgm:pt>
    <dgm:pt modelId="{34A619D9-EF4A-480A-A4B4-192A5FC656A5}" type="parTrans" cxnId="{99E552B9-CCDE-4174-AA6A-11CDE2841F6F}">
      <dgm:prSet/>
      <dgm:spPr/>
      <dgm:t>
        <a:bodyPr/>
        <a:lstStyle/>
        <a:p>
          <a:endParaRPr kumimoji="1" lang="ja-JP" altLang="en-US" sz="2400"/>
        </a:p>
      </dgm:t>
    </dgm:pt>
    <dgm:pt modelId="{064E3984-2266-4E7E-A02A-BA691EEB3E9E}" type="sibTrans" cxnId="{99E552B9-CCDE-4174-AA6A-11CDE2841F6F}">
      <dgm:prSet/>
      <dgm:spPr/>
      <dgm:t>
        <a:bodyPr/>
        <a:lstStyle/>
        <a:p>
          <a:endParaRPr kumimoji="1" lang="ja-JP" altLang="en-US" sz="2400"/>
        </a:p>
      </dgm:t>
    </dgm:pt>
    <dgm:pt modelId="{632751B2-CFA4-46A1-AE7D-97A2FF8246B6}">
      <dgm:prSet phldrT="[テキスト]" custT="1"/>
      <dgm:spPr/>
      <dgm:t>
        <a:bodyPr/>
        <a:lstStyle/>
        <a:p>
          <a:r>
            <a:rPr kumimoji="1" lang="en-US" altLang="ja-JP" sz="1200" dirty="0" smtClean="0"/>
            <a:t>System</a:t>
          </a:r>
          <a:br>
            <a:rPr kumimoji="1" lang="en-US" altLang="ja-JP" sz="1200" dirty="0" smtClean="0"/>
          </a:br>
          <a:r>
            <a:rPr kumimoji="1" lang="en-US" altLang="ja-JP" sz="1200" dirty="0" smtClean="0"/>
            <a:t>Admin40</a:t>
          </a:r>
          <a:endParaRPr kumimoji="1" lang="ja-JP" altLang="en-US" sz="1200" dirty="0"/>
        </a:p>
      </dgm:t>
    </dgm:pt>
    <dgm:pt modelId="{5407EFCF-05FF-4486-9FF9-F4050D0C7F89}" type="parTrans" cxnId="{AD82B9A7-5C6A-493B-882F-DA58D2A0A249}">
      <dgm:prSet/>
      <dgm:spPr/>
      <dgm:t>
        <a:bodyPr/>
        <a:lstStyle/>
        <a:p>
          <a:endParaRPr kumimoji="1" lang="ja-JP" altLang="en-US" sz="2400"/>
        </a:p>
      </dgm:t>
    </dgm:pt>
    <dgm:pt modelId="{2C206ACE-7A3A-4E57-9C12-DC9CC9D71E72}" type="sibTrans" cxnId="{AD82B9A7-5C6A-493B-882F-DA58D2A0A249}">
      <dgm:prSet/>
      <dgm:spPr/>
      <dgm:t>
        <a:bodyPr/>
        <a:lstStyle/>
        <a:p>
          <a:endParaRPr kumimoji="1" lang="ja-JP" altLang="en-US" sz="2400"/>
        </a:p>
      </dgm:t>
    </dgm:pt>
    <dgm:pt modelId="{6BAEAD62-6100-4EDC-B17F-DCB4AE2735B5}" type="pres">
      <dgm:prSet presAssocID="{DC87BB2E-40D2-4872-90FB-F25CF394E71C}" presName="Name0" presStyleCnt="0">
        <dgm:presLayoutVars>
          <dgm:dir/>
          <dgm:resizeHandles val="exact"/>
        </dgm:presLayoutVars>
      </dgm:prSet>
      <dgm:spPr/>
      <dgm:t>
        <a:bodyPr/>
        <a:lstStyle/>
        <a:p>
          <a:endParaRPr kumimoji="1" lang="ja-JP" altLang="en-US"/>
        </a:p>
      </dgm:t>
    </dgm:pt>
    <dgm:pt modelId="{436EB31A-9A04-40D4-A9F7-2E3594EAE101}" type="pres">
      <dgm:prSet presAssocID="{609B9B9C-6B45-4169-B041-5B9C87DC76B6}" presName="Name5" presStyleLbl="vennNode1" presStyleIdx="0" presStyleCnt="9" custLinFactX="-131172" custLinFactNeighborX="-200000" custLinFactNeighborY="4236">
        <dgm:presLayoutVars>
          <dgm:bulletEnabled val="1"/>
        </dgm:presLayoutVars>
      </dgm:prSet>
      <dgm:spPr/>
      <dgm:t>
        <a:bodyPr/>
        <a:lstStyle/>
        <a:p>
          <a:endParaRPr kumimoji="1" lang="ja-JP" altLang="en-US"/>
        </a:p>
      </dgm:t>
    </dgm:pt>
    <dgm:pt modelId="{2A00EAB6-FC37-4EFB-B280-4600541225E3}" type="pres">
      <dgm:prSet presAssocID="{AD30167B-134F-4F81-9F9B-A96FD85777C1}" presName="space" presStyleCnt="0"/>
      <dgm:spPr/>
      <dgm:t>
        <a:bodyPr/>
        <a:lstStyle/>
        <a:p>
          <a:endParaRPr kumimoji="1" lang="ja-JP" altLang="en-US"/>
        </a:p>
      </dgm:t>
    </dgm:pt>
    <dgm:pt modelId="{BDE983CB-F10D-4242-BD58-6B5E6EEAF20C}" type="pres">
      <dgm:prSet presAssocID="{8FE377DD-77B3-47F6-8D6B-9C8B6128688A}" presName="Name5" presStyleLbl="vennNode1" presStyleIdx="1" presStyleCnt="9" custLinFactX="-100000" custLinFactNeighborX="-133272" custLinFactNeighborY="4236">
        <dgm:presLayoutVars>
          <dgm:bulletEnabled val="1"/>
        </dgm:presLayoutVars>
      </dgm:prSet>
      <dgm:spPr/>
      <dgm:t>
        <a:bodyPr/>
        <a:lstStyle/>
        <a:p>
          <a:endParaRPr kumimoji="1" lang="ja-JP" altLang="en-US"/>
        </a:p>
      </dgm:t>
    </dgm:pt>
    <dgm:pt modelId="{8CCD447C-59E9-43AA-8ED2-D10A1235B0D7}" type="pres">
      <dgm:prSet presAssocID="{B6091A20-B8A4-4E07-A7D8-3DB0BFBBCFA2}" presName="space" presStyleCnt="0"/>
      <dgm:spPr/>
      <dgm:t>
        <a:bodyPr/>
        <a:lstStyle/>
        <a:p>
          <a:endParaRPr kumimoji="1" lang="ja-JP" altLang="en-US"/>
        </a:p>
      </dgm:t>
    </dgm:pt>
    <dgm:pt modelId="{1417E429-C704-4FEB-A2D2-814FDD38F1D4}" type="pres">
      <dgm:prSet presAssocID="{15F656BE-1697-4285-8E8B-F5A5E9FB679C}" presName="Name5" presStyleLbl="vennNode1" presStyleIdx="2" presStyleCnt="9" custLinFactX="-62137" custLinFactNeighborX="-100000" custLinFactNeighborY="4236">
        <dgm:presLayoutVars>
          <dgm:bulletEnabled val="1"/>
        </dgm:presLayoutVars>
      </dgm:prSet>
      <dgm:spPr/>
      <dgm:t>
        <a:bodyPr/>
        <a:lstStyle/>
        <a:p>
          <a:endParaRPr kumimoji="1" lang="ja-JP" altLang="en-US"/>
        </a:p>
      </dgm:t>
    </dgm:pt>
    <dgm:pt modelId="{27960F43-1666-41DF-8C0E-3A7190DCB776}" type="pres">
      <dgm:prSet presAssocID="{1EBC102B-8A94-40A3-81DB-1CC6D652D3CF}" presName="space" presStyleCnt="0"/>
      <dgm:spPr/>
      <dgm:t>
        <a:bodyPr/>
        <a:lstStyle/>
        <a:p>
          <a:endParaRPr kumimoji="1" lang="ja-JP" altLang="en-US"/>
        </a:p>
      </dgm:t>
    </dgm:pt>
    <dgm:pt modelId="{07F7B9F1-B8F2-4DD7-84CA-EBCEE6B91120}" type="pres">
      <dgm:prSet presAssocID="{684A93E9-F568-48B8-9F5E-1468853C2AC8}" presName="Name5" presStyleLbl="vennNode1" presStyleIdx="3" presStyleCnt="9" custLinFactX="-27198" custLinFactNeighborX="-100000" custLinFactNeighborY="4236">
        <dgm:presLayoutVars>
          <dgm:bulletEnabled val="1"/>
        </dgm:presLayoutVars>
      </dgm:prSet>
      <dgm:spPr/>
      <dgm:t>
        <a:bodyPr/>
        <a:lstStyle/>
        <a:p>
          <a:endParaRPr kumimoji="1" lang="ja-JP" altLang="en-US"/>
        </a:p>
      </dgm:t>
    </dgm:pt>
    <dgm:pt modelId="{CD07E2FF-E2FC-4D98-8D13-C813EFEE55E3}" type="pres">
      <dgm:prSet presAssocID="{94763F29-737A-489F-89AF-15FE2764DC58}" presName="space" presStyleCnt="0"/>
      <dgm:spPr/>
      <dgm:t>
        <a:bodyPr/>
        <a:lstStyle/>
        <a:p>
          <a:endParaRPr kumimoji="1" lang="ja-JP" altLang="en-US"/>
        </a:p>
      </dgm:t>
    </dgm:pt>
    <dgm:pt modelId="{50C767F6-4BCB-46B3-8931-42E6AAEEAC14}" type="pres">
      <dgm:prSet presAssocID="{1EFA0AE7-38EC-473C-BBEE-99F22C3CA928}" presName="Name5" presStyleLbl="vennNode1" presStyleIdx="4" presStyleCnt="9" custScaleX="119156" custLinFactNeighborX="-13402" custLinFactNeighborY="-5342">
        <dgm:presLayoutVars>
          <dgm:bulletEnabled val="1"/>
        </dgm:presLayoutVars>
      </dgm:prSet>
      <dgm:spPr/>
      <dgm:t>
        <a:bodyPr/>
        <a:lstStyle/>
        <a:p>
          <a:endParaRPr kumimoji="1" lang="ja-JP" altLang="en-US"/>
        </a:p>
      </dgm:t>
    </dgm:pt>
    <dgm:pt modelId="{9261A48A-2C87-4537-8CEE-608AA4F191F6}" type="pres">
      <dgm:prSet presAssocID="{C2CAD539-B8D4-46BB-B239-E5057E4A306B}" presName="space" presStyleCnt="0"/>
      <dgm:spPr/>
      <dgm:t>
        <a:bodyPr/>
        <a:lstStyle/>
        <a:p>
          <a:endParaRPr kumimoji="1" lang="ja-JP" altLang="en-US"/>
        </a:p>
      </dgm:t>
    </dgm:pt>
    <dgm:pt modelId="{1003BA75-055D-4177-8A01-604097E46EEE}" type="pres">
      <dgm:prSet presAssocID="{C522086F-564F-4934-9850-83DB6BBB1964}" presName="Name5" presStyleLbl="vennNode1" presStyleIdx="5" presStyleCnt="9" custLinFactX="12259" custLinFactNeighborX="100000" custLinFactNeighborY="4236">
        <dgm:presLayoutVars>
          <dgm:bulletEnabled val="1"/>
        </dgm:presLayoutVars>
      </dgm:prSet>
      <dgm:spPr/>
      <dgm:t>
        <a:bodyPr/>
        <a:lstStyle/>
        <a:p>
          <a:endParaRPr kumimoji="1" lang="ja-JP" altLang="en-US"/>
        </a:p>
      </dgm:t>
    </dgm:pt>
    <dgm:pt modelId="{97C3D1BA-E92D-4848-B960-9E245715FD96}" type="pres">
      <dgm:prSet presAssocID="{7D15785B-177B-4933-8A98-817F848B4561}" presName="space" presStyleCnt="0"/>
      <dgm:spPr/>
      <dgm:t>
        <a:bodyPr/>
        <a:lstStyle/>
        <a:p>
          <a:endParaRPr kumimoji="1" lang="ja-JP" altLang="en-US"/>
        </a:p>
      </dgm:t>
    </dgm:pt>
    <dgm:pt modelId="{3EEDCC9E-3EA0-47FB-BB37-686293056B51}" type="pres">
      <dgm:prSet presAssocID="{76AB989D-0978-4AF0-9817-258B25882E37}" presName="Name5" presStyleLbl="vennNode1" presStyleIdx="6" presStyleCnt="9" custScaleX="119156" custLinFactX="47198" custLinFactNeighborX="100000" custLinFactNeighborY="4236">
        <dgm:presLayoutVars>
          <dgm:bulletEnabled val="1"/>
        </dgm:presLayoutVars>
      </dgm:prSet>
      <dgm:spPr/>
      <dgm:t>
        <a:bodyPr/>
        <a:lstStyle/>
        <a:p>
          <a:endParaRPr kumimoji="1" lang="ja-JP" altLang="en-US"/>
        </a:p>
      </dgm:t>
    </dgm:pt>
    <dgm:pt modelId="{C72817AA-554A-4AEC-A1FE-0558D0E8BFFB}" type="pres">
      <dgm:prSet presAssocID="{9C48C615-2B26-4E14-BD6E-5F6DB652A1BE}" presName="space" presStyleCnt="0"/>
      <dgm:spPr/>
      <dgm:t>
        <a:bodyPr/>
        <a:lstStyle/>
        <a:p>
          <a:endParaRPr kumimoji="1" lang="ja-JP" altLang="en-US"/>
        </a:p>
      </dgm:t>
    </dgm:pt>
    <dgm:pt modelId="{42224864-0098-48A9-BC19-51EB690A0D37}" type="pres">
      <dgm:prSet presAssocID="{E8CF163D-319E-48EE-ADF6-099F6D589BD4}" presName="Name5" presStyleLbl="vennNode1" presStyleIdx="7" presStyleCnt="9" custLinFactX="82137" custLinFactNeighborX="100000" custLinFactNeighborY="4236">
        <dgm:presLayoutVars>
          <dgm:bulletEnabled val="1"/>
        </dgm:presLayoutVars>
      </dgm:prSet>
      <dgm:spPr/>
      <dgm:t>
        <a:bodyPr/>
        <a:lstStyle/>
        <a:p>
          <a:endParaRPr kumimoji="1" lang="ja-JP" altLang="en-US"/>
        </a:p>
      </dgm:t>
    </dgm:pt>
    <dgm:pt modelId="{997B2456-A805-40E1-97B7-FC1611DA502A}" type="pres">
      <dgm:prSet presAssocID="{064E3984-2266-4E7E-A02A-BA691EEB3E9E}" presName="space" presStyleCnt="0"/>
      <dgm:spPr/>
      <dgm:t>
        <a:bodyPr/>
        <a:lstStyle/>
        <a:p>
          <a:endParaRPr kumimoji="1" lang="ja-JP" altLang="en-US"/>
        </a:p>
      </dgm:t>
    </dgm:pt>
    <dgm:pt modelId="{DA7475AB-4096-4411-B98F-1CE25D4B441D}" type="pres">
      <dgm:prSet presAssocID="{632751B2-CFA4-46A1-AE7D-97A2FF8246B6}" presName="Name5" presStyleLbl="vennNode1" presStyleIdx="8" presStyleCnt="9" custScaleX="110723" custLinFactX="100000" custLinFactNeighborX="185381" custLinFactNeighborY="-5342">
        <dgm:presLayoutVars>
          <dgm:bulletEnabled val="1"/>
        </dgm:presLayoutVars>
      </dgm:prSet>
      <dgm:spPr/>
      <dgm:t>
        <a:bodyPr/>
        <a:lstStyle/>
        <a:p>
          <a:endParaRPr kumimoji="1" lang="ja-JP" altLang="en-US"/>
        </a:p>
      </dgm:t>
    </dgm:pt>
  </dgm:ptLst>
  <dgm:cxnLst>
    <dgm:cxn modelId="{F8DCDC7B-0FEC-4566-A242-DA1DC1C2403A}" type="presOf" srcId="{15F656BE-1697-4285-8E8B-F5A5E9FB679C}" destId="{1417E429-C704-4FEB-A2D2-814FDD38F1D4}" srcOrd="0" destOrd="0" presId="urn:microsoft.com/office/officeart/2005/8/layout/venn3"/>
    <dgm:cxn modelId="{BC753DDF-5BC8-425C-AD16-B7CC12778DDC}" type="presOf" srcId="{684A93E9-F568-48B8-9F5E-1468853C2AC8}" destId="{07F7B9F1-B8F2-4DD7-84CA-EBCEE6B91120}" srcOrd="0" destOrd="0" presId="urn:microsoft.com/office/officeart/2005/8/layout/venn3"/>
    <dgm:cxn modelId="{584DA546-5C1D-4A90-970A-9A31451D2BE9}" type="presOf" srcId="{76AB989D-0978-4AF0-9817-258B25882E37}" destId="{3EEDCC9E-3EA0-47FB-BB37-686293056B51}" srcOrd="0" destOrd="0" presId="urn:microsoft.com/office/officeart/2005/8/layout/venn3"/>
    <dgm:cxn modelId="{2D5BB940-1587-4C56-BCD6-C2F5D62F4D51}" srcId="{DC87BB2E-40D2-4872-90FB-F25CF394E71C}" destId="{15F656BE-1697-4285-8E8B-F5A5E9FB679C}" srcOrd="2" destOrd="0" parTransId="{791A2876-098E-4C97-9300-0F06DF7554A3}" sibTransId="{1EBC102B-8A94-40A3-81DB-1CC6D652D3CF}"/>
    <dgm:cxn modelId="{8E9AEA58-250C-4C96-933A-EDD4D559D9B9}" srcId="{DC87BB2E-40D2-4872-90FB-F25CF394E71C}" destId="{C522086F-564F-4934-9850-83DB6BBB1964}" srcOrd="5" destOrd="0" parTransId="{00425BFD-8FBC-40D9-BA79-8F082A56E80D}" sibTransId="{7D15785B-177B-4933-8A98-817F848B4561}"/>
    <dgm:cxn modelId="{A569E297-9932-4521-8E38-61266CF2FBC9}" srcId="{DC87BB2E-40D2-4872-90FB-F25CF394E71C}" destId="{609B9B9C-6B45-4169-B041-5B9C87DC76B6}" srcOrd="0" destOrd="0" parTransId="{33EDC593-32FB-4E99-A3C2-A090A8CFAEC0}" sibTransId="{AD30167B-134F-4F81-9F9B-A96FD85777C1}"/>
    <dgm:cxn modelId="{6827C421-89A8-4B19-82F7-44871A1A7F54}" type="presOf" srcId="{632751B2-CFA4-46A1-AE7D-97A2FF8246B6}" destId="{DA7475AB-4096-4411-B98F-1CE25D4B441D}" srcOrd="0" destOrd="0" presId="urn:microsoft.com/office/officeart/2005/8/layout/venn3"/>
    <dgm:cxn modelId="{E01E9F7C-AD60-480C-BB2A-F3B3548EA4CA}" type="presOf" srcId="{8FE377DD-77B3-47F6-8D6B-9C8B6128688A}" destId="{BDE983CB-F10D-4242-BD58-6B5E6EEAF20C}" srcOrd="0" destOrd="0" presId="urn:microsoft.com/office/officeart/2005/8/layout/venn3"/>
    <dgm:cxn modelId="{FC819930-5AB3-4FB0-9BA8-C9A1420F8792}" type="presOf" srcId="{DC87BB2E-40D2-4872-90FB-F25CF394E71C}" destId="{6BAEAD62-6100-4EDC-B17F-DCB4AE2735B5}" srcOrd="0" destOrd="0" presId="urn:microsoft.com/office/officeart/2005/8/layout/venn3"/>
    <dgm:cxn modelId="{D71A5207-751A-44FC-BE0C-A8D7928453A4}" type="presOf" srcId="{E8CF163D-319E-48EE-ADF6-099F6D589BD4}" destId="{42224864-0098-48A9-BC19-51EB690A0D37}" srcOrd="0" destOrd="0" presId="urn:microsoft.com/office/officeart/2005/8/layout/venn3"/>
    <dgm:cxn modelId="{D346D3F8-218F-40D1-A66B-FE117EBA5739}" srcId="{DC87BB2E-40D2-4872-90FB-F25CF394E71C}" destId="{684A93E9-F568-48B8-9F5E-1468853C2AC8}" srcOrd="3" destOrd="0" parTransId="{416A92DF-66BD-4D63-9AFF-9400013B71B5}" sibTransId="{94763F29-737A-489F-89AF-15FE2764DC58}"/>
    <dgm:cxn modelId="{82BF7848-BD1A-4EF7-90B1-F67755BC8D1E}" type="presOf" srcId="{1EFA0AE7-38EC-473C-BBEE-99F22C3CA928}" destId="{50C767F6-4BCB-46B3-8931-42E6AAEEAC14}" srcOrd="0" destOrd="0" presId="urn:microsoft.com/office/officeart/2005/8/layout/venn3"/>
    <dgm:cxn modelId="{99E552B9-CCDE-4174-AA6A-11CDE2841F6F}" srcId="{DC87BB2E-40D2-4872-90FB-F25CF394E71C}" destId="{E8CF163D-319E-48EE-ADF6-099F6D589BD4}" srcOrd="7" destOrd="0" parTransId="{34A619D9-EF4A-480A-A4B4-192A5FC656A5}" sibTransId="{064E3984-2266-4E7E-A02A-BA691EEB3E9E}"/>
    <dgm:cxn modelId="{AD82B9A7-5C6A-493B-882F-DA58D2A0A249}" srcId="{DC87BB2E-40D2-4872-90FB-F25CF394E71C}" destId="{632751B2-CFA4-46A1-AE7D-97A2FF8246B6}" srcOrd="8" destOrd="0" parTransId="{5407EFCF-05FF-4486-9FF9-F4050D0C7F89}" sibTransId="{2C206ACE-7A3A-4E57-9C12-DC9CC9D71E72}"/>
    <dgm:cxn modelId="{35A3074D-E18F-42A6-9939-37073489534F}" srcId="{DC87BB2E-40D2-4872-90FB-F25CF394E71C}" destId="{1EFA0AE7-38EC-473C-BBEE-99F22C3CA928}" srcOrd="4" destOrd="0" parTransId="{37538F51-065C-499B-A666-A171B93E3FB0}" sibTransId="{C2CAD539-B8D4-46BB-B239-E5057E4A306B}"/>
    <dgm:cxn modelId="{56520769-6A1E-4CA3-A65B-EB681154201E}" type="presOf" srcId="{C522086F-564F-4934-9850-83DB6BBB1964}" destId="{1003BA75-055D-4177-8A01-604097E46EEE}" srcOrd="0" destOrd="0" presId="urn:microsoft.com/office/officeart/2005/8/layout/venn3"/>
    <dgm:cxn modelId="{50A8E675-B4C8-4A97-8E5D-C7FD3459737C}" type="presOf" srcId="{609B9B9C-6B45-4169-B041-5B9C87DC76B6}" destId="{436EB31A-9A04-40D4-A9F7-2E3594EAE101}" srcOrd="0" destOrd="0" presId="urn:microsoft.com/office/officeart/2005/8/layout/venn3"/>
    <dgm:cxn modelId="{218E399D-2185-4145-91CE-561C730392B4}" srcId="{DC87BB2E-40D2-4872-90FB-F25CF394E71C}" destId="{8FE377DD-77B3-47F6-8D6B-9C8B6128688A}" srcOrd="1" destOrd="0" parTransId="{621B1DC7-579A-4C49-A56E-C6D3FE62393C}" sibTransId="{B6091A20-B8A4-4E07-A7D8-3DB0BFBBCFA2}"/>
    <dgm:cxn modelId="{B93857F5-9F61-4975-AFCB-BE6C5FF16902}" srcId="{DC87BB2E-40D2-4872-90FB-F25CF394E71C}" destId="{76AB989D-0978-4AF0-9817-258B25882E37}" srcOrd="6" destOrd="0" parTransId="{37887686-DB7C-486B-AE78-1B9D8A26AF23}" sibTransId="{9C48C615-2B26-4E14-BD6E-5F6DB652A1BE}"/>
    <dgm:cxn modelId="{C9BEA234-EEE0-47ED-BFC7-91E6886139BD}" type="presParOf" srcId="{6BAEAD62-6100-4EDC-B17F-DCB4AE2735B5}" destId="{436EB31A-9A04-40D4-A9F7-2E3594EAE101}" srcOrd="0" destOrd="0" presId="urn:microsoft.com/office/officeart/2005/8/layout/venn3"/>
    <dgm:cxn modelId="{F0DAD1E5-8D42-49FC-ABA4-B9798DC3BCB3}" type="presParOf" srcId="{6BAEAD62-6100-4EDC-B17F-DCB4AE2735B5}" destId="{2A00EAB6-FC37-4EFB-B280-4600541225E3}" srcOrd="1" destOrd="0" presId="urn:microsoft.com/office/officeart/2005/8/layout/venn3"/>
    <dgm:cxn modelId="{4AB240D0-5B07-42CF-BAA9-25F6BC4013B5}" type="presParOf" srcId="{6BAEAD62-6100-4EDC-B17F-DCB4AE2735B5}" destId="{BDE983CB-F10D-4242-BD58-6B5E6EEAF20C}" srcOrd="2" destOrd="0" presId="urn:microsoft.com/office/officeart/2005/8/layout/venn3"/>
    <dgm:cxn modelId="{87EEEF9E-93FD-4CDD-926C-418675945693}" type="presParOf" srcId="{6BAEAD62-6100-4EDC-B17F-DCB4AE2735B5}" destId="{8CCD447C-59E9-43AA-8ED2-D10A1235B0D7}" srcOrd="3" destOrd="0" presId="urn:microsoft.com/office/officeart/2005/8/layout/venn3"/>
    <dgm:cxn modelId="{227E9A21-D886-4B5B-8670-0F1A00425952}" type="presParOf" srcId="{6BAEAD62-6100-4EDC-B17F-DCB4AE2735B5}" destId="{1417E429-C704-4FEB-A2D2-814FDD38F1D4}" srcOrd="4" destOrd="0" presId="urn:microsoft.com/office/officeart/2005/8/layout/venn3"/>
    <dgm:cxn modelId="{05FA2F6A-CCA5-4133-896B-490DAD833A95}" type="presParOf" srcId="{6BAEAD62-6100-4EDC-B17F-DCB4AE2735B5}" destId="{27960F43-1666-41DF-8C0E-3A7190DCB776}" srcOrd="5" destOrd="0" presId="urn:microsoft.com/office/officeart/2005/8/layout/venn3"/>
    <dgm:cxn modelId="{D729B88D-441E-4651-90EA-69E36E33AB91}" type="presParOf" srcId="{6BAEAD62-6100-4EDC-B17F-DCB4AE2735B5}" destId="{07F7B9F1-B8F2-4DD7-84CA-EBCEE6B91120}" srcOrd="6" destOrd="0" presId="urn:microsoft.com/office/officeart/2005/8/layout/venn3"/>
    <dgm:cxn modelId="{AC8FEF7E-B3EF-4FFC-AB7A-CA012A22C746}" type="presParOf" srcId="{6BAEAD62-6100-4EDC-B17F-DCB4AE2735B5}" destId="{CD07E2FF-E2FC-4D98-8D13-C813EFEE55E3}" srcOrd="7" destOrd="0" presId="urn:microsoft.com/office/officeart/2005/8/layout/venn3"/>
    <dgm:cxn modelId="{0AD2821D-E1C2-49CE-BB11-A390C220B654}" type="presParOf" srcId="{6BAEAD62-6100-4EDC-B17F-DCB4AE2735B5}" destId="{50C767F6-4BCB-46B3-8931-42E6AAEEAC14}" srcOrd="8" destOrd="0" presId="urn:microsoft.com/office/officeart/2005/8/layout/venn3"/>
    <dgm:cxn modelId="{FA2A717B-2646-4744-809C-CDB1645605C0}" type="presParOf" srcId="{6BAEAD62-6100-4EDC-B17F-DCB4AE2735B5}" destId="{9261A48A-2C87-4537-8CEE-608AA4F191F6}" srcOrd="9" destOrd="0" presId="urn:microsoft.com/office/officeart/2005/8/layout/venn3"/>
    <dgm:cxn modelId="{1E5FCECF-1704-41CB-9614-A11C50001CA9}" type="presParOf" srcId="{6BAEAD62-6100-4EDC-B17F-DCB4AE2735B5}" destId="{1003BA75-055D-4177-8A01-604097E46EEE}" srcOrd="10" destOrd="0" presId="urn:microsoft.com/office/officeart/2005/8/layout/venn3"/>
    <dgm:cxn modelId="{5253E5DB-840F-4DDE-8EF4-6DF33241077E}" type="presParOf" srcId="{6BAEAD62-6100-4EDC-B17F-DCB4AE2735B5}" destId="{97C3D1BA-E92D-4848-B960-9E245715FD96}" srcOrd="11" destOrd="0" presId="urn:microsoft.com/office/officeart/2005/8/layout/venn3"/>
    <dgm:cxn modelId="{D47271FE-9EBF-4CE0-8CC5-B200258230E4}" type="presParOf" srcId="{6BAEAD62-6100-4EDC-B17F-DCB4AE2735B5}" destId="{3EEDCC9E-3EA0-47FB-BB37-686293056B51}" srcOrd="12" destOrd="0" presId="urn:microsoft.com/office/officeart/2005/8/layout/venn3"/>
    <dgm:cxn modelId="{FFDA8B54-4507-4A5E-8C8E-2DC7FF623D62}" type="presParOf" srcId="{6BAEAD62-6100-4EDC-B17F-DCB4AE2735B5}" destId="{C72817AA-554A-4AEC-A1FE-0558D0E8BFFB}" srcOrd="13" destOrd="0" presId="urn:microsoft.com/office/officeart/2005/8/layout/venn3"/>
    <dgm:cxn modelId="{4A26DC7C-6614-487D-9B4F-4A38F37666A7}" type="presParOf" srcId="{6BAEAD62-6100-4EDC-B17F-DCB4AE2735B5}" destId="{42224864-0098-48A9-BC19-51EB690A0D37}" srcOrd="14" destOrd="0" presId="urn:microsoft.com/office/officeart/2005/8/layout/venn3"/>
    <dgm:cxn modelId="{A9B62B62-05A8-4F54-B451-0584CABB5327}" type="presParOf" srcId="{6BAEAD62-6100-4EDC-B17F-DCB4AE2735B5}" destId="{997B2456-A805-40E1-97B7-FC1611DA502A}" srcOrd="15" destOrd="0" presId="urn:microsoft.com/office/officeart/2005/8/layout/venn3"/>
    <dgm:cxn modelId="{4FB5BE8E-3C19-4FBB-BA1F-50BC019AC191}" type="presParOf" srcId="{6BAEAD62-6100-4EDC-B17F-DCB4AE2735B5}" destId="{DA7475AB-4096-4411-B98F-1CE25D4B441D}" srcOrd="16" destOrd="0" presId="urn:microsoft.com/office/officeart/2005/8/layout/venn3"/>
  </dgm:cxnLst>
  <dgm:bg/>
  <dgm:whole/>
</dgm:dataModel>
</file>

<file path=ppt/diagrams/data10.xml><?xml version="1.0" encoding="utf-8"?>
<dgm:dataModel xmlns:dgm="http://schemas.openxmlformats.org/drawingml/2006/diagram" xmlns:a="http://schemas.openxmlformats.org/drawingml/2006/main">
  <dgm:ptLst>
    <dgm:pt modelId="{CF4E8804-90F7-47C5-8AAF-9C638DE29636}" type="doc">
      <dgm:prSet loTypeId="urn:microsoft.com/office/officeart/2005/8/layout/radial6" loCatId="relationship" qsTypeId="urn:microsoft.com/office/officeart/2005/8/quickstyle/simple4" qsCatId="simple" csTypeId="urn:microsoft.com/office/officeart/2005/8/colors/accent1_2" csCatId="accent1" phldr="1"/>
      <dgm:spPr/>
      <dgm:t>
        <a:bodyPr/>
        <a:lstStyle/>
        <a:p>
          <a:endParaRPr kumimoji="1" lang="ja-JP" altLang="en-US"/>
        </a:p>
      </dgm:t>
    </dgm:pt>
    <dgm:pt modelId="{796C23B3-B37B-4E41-900D-7E51729DCEF5}">
      <dgm:prSet phldrT="[テキスト]" custT="1"/>
      <dgm:spPr>
        <a:solidFill>
          <a:srgbClr val="FF0000"/>
        </a:solidFill>
      </dgm:spPr>
      <dgm:t>
        <a:bodyPr/>
        <a:lstStyle/>
        <a:p>
          <a:r>
            <a:rPr kumimoji="1" lang="en-US" altLang="ja-JP" sz="1000" b="1" dirty="0" smtClean="0"/>
            <a:t>Linux</a:t>
          </a:r>
        </a:p>
        <a:p>
          <a:r>
            <a:rPr kumimoji="1" lang="en-US" altLang="ja-JP" sz="1000" b="1" dirty="0" smtClean="0"/>
            <a:t>BSP </a:t>
          </a:r>
          <a:endParaRPr kumimoji="1" lang="ja-JP" altLang="en-US" sz="800" b="1" dirty="0"/>
        </a:p>
      </dgm:t>
    </dgm:pt>
    <dgm:pt modelId="{9736EF5E-610F-4839-A51A-1D29FA168A1D}" type="parTrans" cxnId="{899897D4-49B7-49A8-BC59-ABA484046FB9}">
      <dgm:prSet/>
      <dgm:spPr/>
      <dgm:t>
        <a:bodyPr/>
        <a:lstStyle/>
        <a:p>
          <a:endParaRPr kumimoji="1" lang="ja-JP" altLang="en-US"/>
        </a:p>
      </dgm:t>
    </dgm:pt>
    <dgm:pt modelId="{EAA99DDE-0ABA-4669-9768-20D5695AB04F}" type="sibTrans" cxnId="{899897D4-49B7-49A8-BC59-ABA484046FB9}">
      <dgm:prSet/>
      <dgm:spPr/>
      <dgm:t>
        <a:bodyPr/>
        <a:lstStyle/>
        <a:p>
          <a:endParaRPr kumimoji="1" lang="ja-JP" altLang="en-US"/>
        </a:p>
      </dgm:t>
    </dgm:pt>
    <dgm:pt modelId="{9D674D20-8D36-498C-89EC-2221617D3E65}">
      <dgm:prSet phldrT="[テキスト]"/>
      <dgm:spPr/>
      <dgm:t>
        <a:bodyPr/>
        <a:lstStyle/>
        <a:p>
          <a:r>
            <a:rPr kumimoji="1" lang="en-US" altLang="ja-JP" dirty="0" smtClean="0"/>
            <a:t>kernel</a:t>
          </a:r>
          <a:endParaRPr kumimoji="1" lang="ja-JP" altLang="en-US" dirty="0"/>
        </a:p>
      </dgm:t>
    </dgm:pt>
    <dgm:pt modelId="{3F7F3F9F-3DCF-4CE5-A8DE-F8C16F083C2E}" type="parTrans" cxnId="{7F5504C0-D65B-487F-BC3C-84343F283212}">
      <dgm:prSet/>
      <dgm:spPr/>
      <dgm:t>
        <a:bodyPr/>
        <a:lstStyle/>
        <a:p>
          <a:endParaRPr kumimoji="1" lang="ja-JP" altLang="en-US"/>
        </a:p>
      </dgm:t>
    </dgm:pt>
    <dgm:pt modelId="{E20E3B97-C651-4BC6-8E33-B0B015A19929}" type="sibTrans" cxnId="{7F5504C0-D65B-487F-BC3C-84343F283212}">
      <dgm:prSet/>
      <dgm:spPr/>
      <dgm:t>
        <a:bodyPr/>
        <a:lstStyle/>
        <a:p>
          <a:endParaRPr kumimoji="1" lang="ja-JP" altLang="en-US"/>
        </a:p>
      </dgm:t>
    </dgm:pt>
    <dgm:pt modelId="{34DF1117-4323-4920-BB3E-E777E23F3CA4}">
      <dgm:prSet phldrT="[テキスト]"/>
      <dgm:spPr>
        <a:solidFill>
          <a:schemeClr val="accent6">
            <a:lumMod val="75000"/>
          </a:schemeClr>
        </a:solidFill>
      </dgm:spPr>
      <dgm:t>
        <a:bodyPr/>
        <a:lstStyle/>
        <a:p>
          <a:r>
            <a:rPr kumimoji="1" lang="en-US" altLang="ja-JP" dirty="0" smtClean="0"/>
            <a:t>tool</a:t>
          </a:r>
          <a:r>
            <a:rPr kumimoji="1" lang="ja-JP" altLang="en-US" dirty="0" smtClean="0"/>
            <a:t> </a:t>
          </a:r>
          <a:r>
            <a:rPr kumimoji="1" lang="en-US" altLang="ja-JP" dirty="0" smtClean="0"/>
            <a:t>chain</a:t>
          </a:r>
          <a:endParaRPr kumimoji="1" lang="ja-JP" altLang="en-US" dirty="0"/>
        </a:p>
      </dgm:t>
    </dgm:pt>
    <dgm:pt modelId="{9B3DDC02-C918-4C61-B658-B0B411DCB793}" type="parTrans" cxnId="{3DE3A0C7-D1B5-4136-874A-7671159E0342}">
      <dgm:prSet/>
      <dgm:spPr/>
      <dgm:t>
        <a:bodyPr/>
        <a:lstStyle/>
        <a:p>
          <a:endParaRPr kumimoji="1" lang="ja-JP" altLang="en-US"/>
        </a:p>
      </dgm:t>
    </dgm:pt>
    <dgm:pt modelId="{FC65F1EA-6DC4-4143-ADA7-35DD12A01729}" type="sibTrans" cxnId="{3DE3A0C7-D1B5-4136-874A-7671159E0342}">
      <dgm:prSet/>
      <dgm:spPr/>
      <dgm:t>
        <a:bodyPr/>
        <a:lstStyle/>
        <a:p>
          <a:endParaRPr kumimoji="1" lang="ja-JP" altLang="en-US"/>
        </a:p>
      </dgm:t>
    </dgm:pt>
    <dgm:pt modelId="{116661F6-8225-42E0-AF54-DC6BDBA03DF2}">
      <dgm:prSet phldrT="[テキスト]" custT="1"/>
      <dgm:spPr>
        <a:solidFill>
          <a:schemeClr val="accent1">
            <a:lumMod val="40000"/>
            <a:lumOff val="60000"/>
          </a:schemeClr>
        </a:solidFill>
      </dgm:spPr>
      <dgm:t>
        <a:bodyPr/>
        <a:lstStyle/>
        <a:p>
          <a:r>
            <a:rPr kumimoji="1" lang="en-US" altLang="ja-JP" sz="800" dirty="0" smtClean="0">
              <a:solidFill>
                <a:schemeClr val="tx1">
                  <a:lumMod val="95000"/>
                  <a:lumOff val="5000"/>
                </a:schemeClr>
              </a:solidFill>
            </a:rPr>
            <a:t>User</a:t>
          </a:r>
        </a:p>
        <a:p>
          <a:r>
            <a:rPr kumimoji="1" lang="en-US" altLang="ja-JP" sz="800" dirty="0" smtClean="0">
              <a:solidFill>
                <a:schemeClr val="tx1">
                  <a:lumMod val="95000"/>
                  <a:lumOff val="5000"/>
                </a:schemeClr>
              </a:solidFill>
            </a:rPr>
            <a:t>land</a:t>
          </a:r>
          <a:endParaRPr kumimoji="1" lang="ja-JP" altLang="en-US" sz="800" dirty="0">
            <a:solidFill>
              <a:schemeClr val="tx1">
                <a:lumMod val="95000"/>
                <a:lumOff val="5000"/>
              </a:schemeClr>
            </a:solidFill>
          </a:endParaRPr>
        </a:p>
      </dgm:t>
    </dgm:pt>
    <dgm:pt modelId="{C20521AE-70CE-47A0-8D74-AD46A7E0D506}" type="parTrans" cxnId="{E7914EA5-D1FB-44C6-9148-6FF6B80C2AE3}">
      <dgm:prSet/>
      <dgm:spPr/>
      <dgm:t>
        <a:bodyPr/>
        <a:lstStyle/>
        <a:p>
          <a:endParaRPr kumimoji="1" lang="ja-JP" altLang="en-US"/>
        </a:p>
      </dgm:t>
    </dgm:pt>
    <dgm:pt modelId="{4996BF87-82FD-451C-9A2A-17969CF367B4}" type="sibTrans" cxnId="{E7914EA5-D1FB-44C6-9148-6FF6B80C2AE3}">
      <dgm:prSet/>
      <dgm:spPr/>
      <dgm:t>
        <a:bodyPr/>
        <a:lstStyle/>
        <a:p>
          <a:endParaRPr kumimoji="1" lang="ja-JP" altLang="en-US"/>
        </a:p>
      </dgm:t>
    </dgm:pt>
    <dgm:pt modelId="{1FFAC4C2-056C-486B-8E3D-2622CCD9D0EF}" type="pres">
      <dgm:prSet presAssocID="{CF4E8804-90F7-47C5-8AAF-9C638DE29636}" presName="Name0" presStyleCnt="0">
        <dgm:presLayoutVars>
          <dgm:chMax val="1"/>
          <dgm:dir/>
          <dgm:animLvl val="ctr"/>
          <dgm:resizeHandles val="exact"/>
        </dgm:presLayoutVars>
      </dgm:prSet>
      <dgm:spPr/>
      <dgm:t>
        <a:bodyPr/>
        <a:lstStyle/>
        <a:p>
          <a:endParaRPr kumimoji="1" lang="ja-JP" altLang="en-US"/>
        </a:p>
      </dgm:t>
    </dgm:pt>
    <dgm:pt modelId="{DDD21539-EC84-4FDE-A840-D32CD584A166}" type="pres">
      <dgm:prSet presAssocID="{796C23B3-B37B-4E41-900D-7E51729DCEF5}" presName="centerShape" presStyleLbl="node0" presStyleIdx="0" presStyleCnt="1"/>
      <dgm:spPr/>
      <dgm:t>
        <a:bodyPr/>
        <a:lstStyle/>
        <a:p>
          <a:endParaRPr kumimoji="1" lang="ja-JP" altLang="en-US"/>
        </a:p>
      </dgm:t>
    </dgm:pt>
    <dgm:pt modelId="{9F592C51-C8A0-45C2-9E33-32AB4243BE28}" type="pres">
      <dgm:prSet presAssocID="{9D674D20-8D36-498C-89EC-2221617D3E65}" presName="node" presStyleLbl="node1" presStyleIdx="0" presStyleCnt="3">
        <dgm:presLayoutVars>
          <dgm:bulletEnabled val="1"/>
        </dgm:presLayoutVars>
      </dgm:prSet>
      <dgm:spPr/>
      <dgm:t>
        <a:bodyPr/>
        <a:lstStyle/>
        <a:p>
          <a:endParaRPr kumimoji="1" lang="ja-JP" altLang="en-US"/>
        </a:p>
      </dgm:t>
    </dgm:pt>
    <dgm:pt modelId="{8C87DA0B-7F40-438D-98AF-92E2C2ADF299}" type="pres">
      <dgm:prSet presAssocID="{9D674D20-8D36-498C-89EC-2221617D3E65}" presName="dummy" presStyleCnt="0"/>
      <dgm:spPr/>
    </dgm:pt>
    <dgm:pt modelId="{E37881AF-FED6-4C71-9DCC-5528FE122CDE}" type="pres">
      <dgm:prSet presAssocID="{E20E3B97-C651-4BC6-8E33-B0B015A19929}" presName="sibTrans" presStyleLbl="sibTrans2D1" presStyleIdx="0" presStyleCnt="3"/>
      <dgm:spPr/>
      <dgm:t>
        <a:bodyPr/>
        <a:lstStyle/>
        <a:p>
          <a:endParaRPr kumimoji="1" lang="ja-JP" altLang="en-US"/>
        </a:p>
      </dgm:t>
    </dgm:pt>
    <dgm:pt modelId="{BDD78A65-E0D6-4D97-A717-A23609344DD1}" type="pres">
      <dgm:prSet presAssocID="{34DF1117-4323-4920-BB3E-E777E23F3CA4}" presName="node" presStyleLbl="node1" presStyleIdx="1" presStyleCnt="3">
        <dgm:presLayoutVars>
          <dgm:bulletEnabled val="1"/>
        </dgm:presLayoutVars>
      </dgm:prSet>
      <dgm:spPr/>
      <dgm:t>
        <a:bodyPr/>
        <a:lstStyle/>
        <a:p>
          <a:endParaRPr kumimoji="1" lang="ja-JP" altLang="en-US"/>
        </a:p>
      </dgm:t>
    </dgm:pt>
    <dgm:pt modelId="{52B8A08A-77B3-4CBB-B09E-359D86BD9516}" type="pres">
      <dgm:prSet presAssocID="{34DF1117-4323-4920-BB3E-E777E23F3CA4}" presName="dummy" presStyleCnt="0"/>
      <dgm:spPr/>
    </dgm:pt>
    <dgm:pt modelId="{6D9DC25A-741D-473E-B6DE-ABDD154DE997}" type="pres">
      <dgm:prSet presAssocID="{FC65F1EA-6DC4-4143-ADA7-35DD12A01729}" presName="sibTrans" presStyleLbl="sibTrans2D1" presStyleIdx="1" presStyleCnt="3"/>
      <dgm:spPr/>
      <dgm:t>
        <a:bodyPr/>
        <a:lstStyle/>
        <a:p>
          <a:endParaRPr kumimoji="1" lang="ja-JP" altLang="en-US"/>
        </a:p>
      </dgm:t>
    </dgm:pt>
    <dgm:pt modelId="{F36E13A8-E663-45A7-87A8-A5093C752C55}" type="pres">
      <dgm:prSet presAssocID="{116661F6-8225-42E0-AF54-DC6BDBA03DF2}" presName="node" presStyleLbl="node1" presStyleIdx="2" presStyleCnt="3">
        <dgm:presLayoutVars>
          <dgm:bulletEnabled val="1"/>
        </dgm:presLayoutVars>
      </dgm:prSet>
      <dgm:spPr/>
      <dgm:t>
        <a:bodyPr/>
        <a:lstStyle/>
        <a:p>
          <a:endParaRPr kumimoji="1" lang="ja-JP" altLang="en-US"/>
        </a:p>
      </dgm:t>
    </dgm:pt>
    <dgm:pt modelId="{105FDDD5-CC77-4B34-91A6-2DEB45E9BF35}" type="pres">
      <dgm:prSet presAssocID="{116661F6-8225-42E0-AF54-DC6BDBA03DF2}" presName="dummy" presStyleCnt="0"/>
      <dgm:spPr/>
    </dgm:pt>
    <dgm:pt modelId="{EAF78EE1-BEBD-4E8E-B914-1547B1003018}" type="pres">
      <dgm:prSet presAssocID="{4996BF87-82FD-451C-9A2A-17969CF367B4}" presName="sibTrans" presStyleLbl="sibTrans2D1" presStyleIdx="2" presStyleCnt="3" custLinFactNeighborX="826" custRadScaleRad="396894"/>
      <dgm:spPr/>
      <dgm:t>
        <a:bodyPr/>
        <a:lstStyle/>
        <a:p>
          <a:endParaRPr kumimoji="1" lang="ja-JP" altLang="en-US"/>
        </a:p>
      </dgm:t>
    </dgm:pt>
  </dgm:ptLst>
  <dgm:cxnLst>
    <dgm:cxn modelId="{7F5504C0-D65B-487F-BC3C-84343F283212}" srcId="{796C23B3-B37B-4E41-900D-7E51729DCEF5}" destId="{9D674D20-8D36-498C-89EC-2221617D3E65}" srcOrd="0" destOrd="0" parTransId="{3F7F3F9F-3DCF-4CE5-A8DE-F8C16F083C2E}" sibTransId="{E20E3B97-C651-4BC6-8E33-B0B015A19929}"/>
    <dgm:cxn modelId="{899897D4-49B7-49A8-BC59-ABA484046FB9}" srcId="{CF4E8804-90F7-47C5-8AAF-9C638DE29636}" destId="{796C23B3-B37B-4E41-900D-7E51729DCEF5}" srcOrd="0" destOrd="0" parTransId="{9736EF5E-610F-4839-A51A-1D29FA168A1D}" sibTransId="{EAA99DDE-0ABA-4669-9768-20D5695AB04F}"/>
    <dgm:cxn modelId="{E7914EA5-D1FB-44C6-9148-6FF6B80C2AE3}" srcId="{796C23B3-B37B-4E41-900D-7E51729DCEF5}" destId="{116661F6-8225-42E0-AF54-DC6BDBA03DF2}" srcOrd="2" destOrd="0" parTransId="{C20521AE-70CE-47A0-8D74-AD46A7E0D506}" sibTransId="{4996BF87-82FD-451C-9A2A-17969CF367B4}"/>
    <dgm:cxn modelId="{FD495EF1-72DC-4F79-A2D6-1AF67225D2F8}" type="presOf" srcId="{34DF1117-4323-4920-BB3E-E777E23F3CA4}" destId="{BDD78A65-E0D6-4D97-A717-A23609344DD1}" srcOrd="0" destOrd="0" presId="urn:microsoft.com/office/officeart/2005/8/layout/radial6"/>
    <dgm:cxn modelId="{226DD9C5-8007-4067-92A8-63E5E4C61189}" type="presOf" srcId="{796C23B3-B37B-4E41-900D-7E51729DCEF5}" destId="{DDD21539-EC84-4FDE-A840-D32CD584A166}" srcOrd="0" destOrd="0" presId="urn:microsoft.com/office/officeart/2005/8/layout/radial6"/>
    <dgm:cxn modelId="{1FDD183B-22FD-4C33-9D82-3C3856E21DD2}" type="presOf" srcId="{9D674D20-8D36-498C-89EC-2221617D3E65}" destId="{9F592C51-C8A0-45C2-9E33-32AB4243BE28}" srcOrd="0" destOrd="0" presId="urn:microsoft.com/office/officeart/2005/8/layout/radial6"/>
    <dgm:cxn modelId="{352A79BB-5E6E-4F97-A834-17A30396C105}" type="presOf" srcId="{FC65F1EA-6DC4-4143-ADA7-35DD12A01729}" destId="{6D9DC25A-741D-473E-B6DE-ABDD154DE997}" srcOrd="0" destOrd="0" presId="urn:microsoft.com/office/officeart/2005/8/layout/radial6"/>
    <dgm:cxn modelId="{14115537-D432-4BC9-A023-2229FD4EC30B}" type="presOf" srcId="{E20E3B97-C651-4BC6-8E33-B0B015A19929}" destId="{E37881AF-FED6-4C71-9DCC-5528FE122CDE}" srcOrd="0" destOrd="0" presId="urn:microsoft.com/office/officeart/2005/8/layout/radial6"/>
    <dgm:cxn modelId="{F7830CE4-573B-4977-A4B0-72E6AC2B0C5A}" type="presOf" srcId="{CF4E8804-90F7-47C5-8AAF-9C638DE29636}" destId="{1FFAC4C2-056C-486B-8E3D-2622CCD9D0EF}" srcOrd="0" destOrd="0" presId="urn:microsoft.com/office/officeart/2005/8/layout/radial6"/>
    <dgm:cxn modelId="{466396D4-031D-4190-891D-260106481D01}" type="presOf" srcId="{4996BF87-82FD-451C-9A2A-17969CF367B4}" destId="{EAF78EE1-BEBD-4E8E-B914-1547B1003018}" srcOrd="0" destOrd="0" presId="urn:microsoft.com/office/officeart/2005/8/layout/radial6"/>
    <dgm:cxn modelId="{FEB56669-5D30-4781-B76E-D82425D06475}" type="presOf" srcId="{116661F6-8225-42E0-AF54-DC6BDBA03DF2}" destId="{F36E13A8-E663-45A7-87A8-A5093C752C55}" srcOrd="0" destOrd="0" presId="urn:microsoft.com/office/officeart/2005/8/layout/radial6"/>
    <dgm:cxn modelId="{3DE3A0C7-D1B5-4136-874A-7671159E0342}" srcId="{796C23B3-B37B-4E41-900D-7E51729DCEF5}" destId="{34DF1117-4323-4920-BB3E-E777E23F3CA4}" srcOrd="1" destOrd="0" parTransId="{9B3DDC02-C918-4C61-B658-B0B411DCB793}" sibTransId="{FC65F1EA-6DC4-4143-ADA7-35DD12A01729}"/>
    <dgm:cxn modelId="{720D2C9A-986E-4C04-B681-10DAE09F73C9}" type="presParOf" srcId="{1FFAC4C2-056C-486B-8E3D-2622CCD9D0EF}" destId="{DDD21539-EC84-4FDE-A840-D32CD584A166}" srcOrd="0" destOrd="0" presId="urn:microsoft.com/office/officeart/2005/8/layout/radial6"/>
    <dgm:cxn modelId="{1936F6B2-1996-44ED-A20B-190B8F960A00}" type="presParOf" srcId="{1FFAC4C2-056C-486B-8E3D-2622CCD9D0EF}" destId="{9F592C51-C8A0-45C2-9E33-32AB4243BE28}" srcOrd="1" destOrd="0" presId="urn:microsoft.com/office/officeart/2005/8/layout/radial6"/>
    <dgm:cxn modelId="{68BB8826-2E32-46B5-99BD-7A38DB62D1FA}" type="presParOf" srcId="{1FFAC4C2-056C-486B-8E3D-2622CCD9D0EF}" destId="{8C87DA0B-7F40-438D-98AF-92E2C2ADF299}" srcOrd="2" destOrd="0" presId="urn:microsoft.com/office/officeart/2005/8/layout/radial6"/>
    <dgm:cxn modelId="{CE66D32F-B1DA-430B-9D62-547E9E87DD71}" type="presParOf" srcId="{1FFAC4C2-056C-486B-8E3D-2622CCD9D0EF}" destId="{E37881AF-FED6-4C71-9DCC-5528FE122CDE}" srcOrd="3" destOrd="0" presId="urn:microsoft.com/office/officeart/2005/8/layout/radial6"/>
    <dgm:cxn modelId="{EF28933D-7F81-44C0-9D7D-D803146A3BE7}" type="presParOf" srcId="{1FFAC4C2-056C-486B-8E3D-2622CCD9D0EF}" destId="{BDD78A65-E0D6-4D97-A717-A23609344DD1}" srcOrd="4" destOrd="0" presId="urn:microsoft.com/office/officeart/2005/8/layout/radial6"/>
    <dgm:cxn modelId="{4EAEB90B-1AAA-4688-AFEE-4B4A3DA03C97}" type="presParOf" srcId="{1FFAC4C2-056C-486B-8E3D-2622CCD9D0EF}" destId="{52B8A08A-77B3-4CBB-B09E-359D86BD9516}" srcOrd="5" destOrd="0" presId="urn:microsoft.com/office/officeart/2005/8/layout/radial6"/>
    <dgm:cxn modelId="{DEA1CF9F-BE71-4B68-A236-218EABB72745}" type="presParOf" srcId="{1FFAC4C2-056C-486B-8E3D-2622CCD9D0EF}" destId="{6D9DC25A-741D-473E-B6DE-ABDD154DE997}" srcOrd="6" destOrd="0" presId="urn:microsoft.com/office/officeart/2005/8/layout/radial6"/>
    <dgm:cxn modelId="{F405485B-680A-4DCB-BA3B-8710B92552BD}" type="presParOf" srcId="{1FFAC4C2-056C-486B-8E3D-2622CCD9D0EF}" destId="{F36E13A8-E663-45A7-87A8-A5093C752C55}" srcOrd="7" destOrd="0" presId="urn:microsoft.com/office/officeart/2005/8/layout/radial6"/>
    <dgm:cxn modelId="{687BDFC1-F8F9-421F-88E5-2CB55D41687C}" type="presParOf" srcId="{1FFAC4C2-056C-486B-8E3D-2622CCD9D0EF}" destId="{105FDDD5-CC77-4B34-91A6-2DEB45E9BF35}" srcOrd="8" destOrd="0" presId="urn:microsoft.com/office/officeart/2005/8/layout/radial6"/>
    <dgm:cxn modelId="{EBD65EC0-E434-45F5-A8B6-7C8A18235FC3}" type="presParOf" srcId="{1FFAC4C2-056C-486B-8E3D-2622CCD9D0EF}" destId="{EAF78EE1-BEBD-4E8E-B914-1547B1003018}" srcOrd="9" destOrd="0" presId="urn:microsoft.com/office/officeart/2005/8/layout/radial6"/>
  </dgm:cxnLst>
  <dgm:bg/>
  <dgm:whole/>
</dgm:dataModel>
</file>

<file path=ppt/diagrams/data11.xml><?xml version="1.0" encoding="utf-8"?>
<dgm:dataModel xmlns:dgm="http://schemas.openxmlformats.org/drawingml/2006/diagram" xmlns:a="http://schemas.openxmlformats.org/drawingml/2006/main">
  <dgm:ptLst>
    <dgm:pt modelId="{CF4E8804-90F7-47C5-8AAF-9C638DE29636}" type="doc">
      <dgm:prSet loTypeId="urn:microsoft.com/office/officeart/2005/8/layout/radial6" loCatId="relationship" qsTypeId="urn:microsoft.com/office/officeart/2005/8/quickstyle/simple4" qsCatId="simple" csTypeId="urn:microsoft.com/office/officeart/2005/8/colors/accent1_2" csCatId="accent1" phldr="1"/>
      <dgm:spPr/>
      <dgm:t>
        <a:bodyPr/>
        <a:lstStyle/>
        <a:p>
          <a:endParaRPr kumimoji="1" lang="ja-JP" altLang="en-US"/>
        </a:p>
      </dgm:t>
    </dgm:pt>
    <dgm:pt modelId="{796C23B3-B37B-4E41-900D-7E51729DCEF5}">
      <dgm:prSet phldrT="[テキスト]" custT="1"/>
      <dgm:spPr>
        <a:solidFill>
          <a:srgbClr val="FF0000"/>
        </a:solidFill>
      </dgm:spPr>
      <dgm:t>
        <a:bodyPr/>
        <a:lstStyle/>
        <a:p>
          <a:r>
            <a:rPr kumimoji="1" lang="en-US" altLang="ja-JP" sz="1050" b="1" dirty="0" smtClean="0">
              <a:solidFill>
                <a:schemeClr val="bg1"/>
              </a:solidFill>
            </a:rPr>
            <a:t>Linux</a:t>
          </a:r>
        </a:p>
        <a:p>
          <a:r>
            <a:rPr kumimoji="1" lang="en-US" altLang="ja-JP" sz="1050" b="1" dirty="0" smtClean="0">
              <a:solidFill>
                <a:schemeClr val="bg1"/>
              </a:solidFill>
            </a:rPr>
            <a:t>BSP</a:t>
          </a:r>
        </a:p>
      </dgm:t>
    </dgm:pt>
    <dgm:pt modelId="{9736EF5E-610F-4839-A51A-1D29FA168A1D}" type="parTrans" cxnId="{899897D4-49B7-49A8-BC59-ABA484046FB9}">
      <dgm:prSet/>
      <dgm:spPr/>
      <dgm:t>
        <a:bodyPr/>
        <a:lstStyle/>
        <a:p>
          <a:endParaRPr kumimoji="1" lang="ja-JP" altLang="en-US"/>
        </a:p>
      </dgm:t>
    </dgm:pt>
    <dgm:pt modelId="{EAA99DDE-0ABA-4669-9768-20D5695AB04F}" type="sibTrans" cxnId="{899897D4-49B7-49A8-BC59-ABA484046FB9}">
      <dgm:prSet/>
      <dgm:spPr/>
      <dgm:t>
        <a:bodyPr/>
        <a:lstStyle/>
        <a:p>
          <a:endParaRPr kumimoji="1" lang="ja-JP" altLang="en-US"/>
        </a:p>
      </dgm:t>
    </dgm:pt>
    <dgm:pt modelId="{9D674D20-8D36-498C-89EC-2221617D3E65}">
      <dgm:prSet phldrT="[テキスト]"/>
      <dgm:spPr/>
      <dgm:t>
        <a:bodyPr/>
        <a:lstStyle/>
        <a:p>
          <a:r>
            <a:rPr kumimoji="1" lang="en-US" altLang="ja-JP" dirty="0" smtClean="0"/>
            <a:t>kernel</a:t>
          </a:r>
          <a:endParaRPr kumimoji="1" lang="ja-JP" altLang="en-US" dirty="0"/>
        </a:p>
      </dgm:t>
    </dgm:pt>
    <dgm:pt modelId="{3F7F3F9F-3DCF-4CE5-A8DE-F8C16F083C2E}" type="parTrans" cxnId="{7F5504C0-D65B-487F-BC3C-84343F283212}">
      <dgm:prSet/>
      <dgm:spPr/>
      <dgm:t>
        <a:bodyPr/>
        <a:lstStyle/>
        <a:p>
          <a:endParaRPr kumimoji="1" lang="ja-JP" altLang="en-US"/>
        </a:p>
      </dgm:t>
    </dgm:pt>
    <dgm:pt modelId="{E20E3B97-C651-4BC6-8E33-B0B015A19929}" type="sibTrans" cxnId="{7F5504C0-D65B-487F-BC3C-84343F283212}">
      <dgm:prSet/>
      <dgm:spPr/>
      <dgm:t>
        <a:bodyPr/>
        <a:lstStyle/>
        <a:p>
          <a:endParaRPr kumimoji="1" lang="ja-JP" altLang="en-US"/>
        </a:p>
      </dgm:t>
    </dgm:pt>
    <dgm:pt modelId="{34DF1117-4323-4920-BB3E-E777E23F3CA4}">
      <dgm:prSet phldrT="[テキスト]"/>
      <dgm:spPr>
        <a:solidFill>
          <a:schemeClr val="accent6">
            <a:lumMod val="75000"/>
          </a:schemeClr>
        </a:solidFill>
      </dgm:spPr>
      <dgm:t>
        <a:bodyPr/>
        <a:lstStyle/>
        <a:p>
          <a:r>
            <a:rPr kumimoji="1" lang="en-US" altLang="ja-JP" dirty="0" smtClean="0"/>
            <a:t>tool</a:t>
          </a:r>
          <a:r>
            <a:rPr kumimoji="1" lang="ja-JP" altLang="en-US" dirty="0" smtClean="0"/>
            <a:t> </a:t>
          </a:r>
          <a:r>
            <a:rPr kumimoji="1" lang="en-US" altLang="ja-JP" dirty="0" smtClean="0"/>
            <a:t>chain</a:t>
          </a:r>
          <a:endParaRPr kumimoji="1" lang="ja-JP" altLang="en-US" dirty="0"/>
        </a:p>
      </dgm:t>
    </dgm:pt>
    <dgm:pt modelId="{9B3DDC02-C918-4C61-B658-B0B411DCB793}" type="parTrans" cxnId="{3DE3A0C7-D1B5-4136-874A-7671159E0342}">
      <dgm:prSet/>
      <dgm:spPr/>
      <dgm:t>
        <a:bodyPr/>
        <a:lstStyle/>
        <a:p>
          <a:endParaRPr kumimoji="1" lang="ja-JP" altLang="en-US"/>
        </a:p>
      </dgm:t>
    </dgm:pt>
    <dgm:pt modelId="{FC65F1EA-6DC4-4143-ADA7-35DD12A01729}" type="sibTrans" cxnId="{3DE3A0C7-D1B5-4136-874A-7671159E0342}">
      <dgm:prSet/>
      <dgm:spPr/>
      <dgm:t>
        <a:bodyPr/>
        <a:lstStyle/>
        <a:p>
          <a:endParaRPr kumimoji="1" lang="ja-JP" altLang="en-US"/>
        </a:p>
      </dgm:t>
    </dgm:pt>
    <dgm:pt modelId="{116661F6-8225-42E0-AF54-DC6BDBA03DF2}">
      <dgm:prSet phldrT="[テキスト]" custT="1"/>
      <dgm:spPr>
        <a:solidFill>
          <a:schemeClr val="accent1">
            <a:lumMod val="40000"/>
            <a:lumOff val="60000"/>
          </a:schemeClr>
        </a:solidFill>
      </dgm:spPr>
      <dgm:t>
        <a:bodyPr/>
        <a:lstStyle/>
        <a:p>
          <a:r>
            <a:rPr kumimoji="1" lang="en-US" altLang="ja-JP" sz="800" dirty="0" smtClean="0">
              <a:solidFill>
                <a:schemeClr val="tx1">
                  <a:lumMod val="95000"/>
                  <a:lumOff val="5000"/>
                </a:schemeClr>
              </a:solidFill>
            </a:rPr>
            <a:t>User</a:t>
          </a:r>
        </a:p>
        <a:p>
          <a:r>
            <a:rPr kumimoji="1" lang="en-US" altLang="ja-JP" sz="800" dirty="0" smtClean="0">
              <a:solidFill>
                <a:schemeClr val="tx1">
                  <a:lumMod val="95000"/>
                  <a:lumOff val="5000"/>
                </a:schemeClr>
              </a:solidFill>
            </a:rPr>
            <a:t>land</a:t>
          </a:r>
          <a:endParaRPr kumimoji="1" lang="ja-JP" altLang="en-US" sz="800" dirty="0">
            <a:solidFill>
              <a:schemeClr val="tx1">
                <a:lumMod val="95000"/>
                <a:lumOff val="5000"/>
              </a:schemeClr>
            </a:solidFill>
          </a:endParaRPr>
        </a:p>
      </dgm:t>
    </dgm:pt>
    <dgm:pt modelId="{C20521AE-70CE-47A0-8D74-AD46A7E0D506}" type="parTrans" cxnId="{E7914EA5-D1FB-44C6-9148-6FF6B80C2AE3}">
      <dgm:prSet/>
      <dgm:spPr/>
      <dgm:t>
        <a:bodyPr/>
        <a:lstStyle/>
        <a:p>
          <a:endParaRPr kumimoji="1" lang="ja-JP" altLang="en-US"/>
        </a:p>
      </dgm:t>
    </dgm:pt>
    <dgm:pt modelId="{4996BF87-82FD-451C-9A2A-17969CF367B4}" type="sibTrans" cxnId="{E7914EA5-D1FB-44C6-9148-6FF6B80C2AE3}">
      <dgm:prSet/>
      <dgm:spPr/>
      <dgm:t>
        <a:bodyPr/>
        <a:lstStyle/>
        <a:p>
          <a:endParaRPr kumimoji="1" lang="ja-JP" altLang="en-US"/>
        </a:p>
      </dgm:t>
    </dgm:pt>
    <dgm:pt modelId="{1FFAC4C2-056C-486B-8E3D-2622CCD9D0EF}" type="pres">
      <dgm:prSet presAssocID="{CF4E8804-90F7-47C5-8AAF-9C638DE29636}" presName="Name0" presStyleCnt="0">
        <dgm:presLayoutVars>
          <dgm:chMax val="1"/>
          <dgm:dir/>
          <dgm:animLvl val="ctr"/>
          <dgm:resizeHandles val="exact"/>
        </dgm:presLayoutVars>
      </dgm:prSet>
      <dgm:spPr/>
      <dgm:t>
        <a:bodyPr/>
        <a:lstStyle/>
        <a:p>
          <a:endParaRPr kumimoji="1" lang="ja-JP" altLang="en-US"/>
        </a:p>
      </dgm:t>
    </dgm:pt>
    <dgm:pt modelId="{DDD21539-EC84-4FDE-A840-D32CD584A166}" type="pres">
      <dgm:prSet presAssocID="{796C23B3-B37B-4E41-900D-7E51729DCEF5}" presName="centerShape" presStyleLbl="node0" presStyleIdx="0" presStyleCnt="1"/>
      <dgm:spPr/>
      <dgm:t>
        <a:bodyPr/>
        <a:lstStyle/>
        <a:p>
          <a:endParaRPr kumimoji="1" lang="ja-JP" altLang="en-US"/>
        </a:p>
      </dgm:t>
    </dgm:pt>
    <dgm:pt modelId="{9F592C51-C8A0-45C2-9E33-32AB4243BE28}" type="pres">
      <dgm:prSet presAssocID="{9D674D20-8D36-498C-89EC-2221617D3E65}" presName="node" presStyleLbl="node1" presStyleIdx="0" presStyleCnt="3">
        <dgm:presLayoutVars>
          <dgm:bulletEnabled val="1"/>
        </dgm:presLayoutVars>
      </dgm:prSet>
      <dgm:spPr/>
      <dgm:t>
        <a:bodyPr/>
        <a:lstStyle/>
        <a:p>
          <a:endParaRPr kumimoji="1" lang="ja-JP" altLang="en-US"/>
        </a:p>
      </dgm:t>
    </dgm:pt>
    <dgm:pt modelId="{8C87DA0B-7F40-438D-98AF-92E2C2ADF299}" type="pres">
      <dgm:prSet presAssocID="{9D674D20-8D36-498C-89EC-2221617D3E65}" presName="dummy" presStyleCnt="0"/>
      <dgm:spPr/>
    </dgm:pt>
    <dgm:pt modelId="{E37881AF-FED6-4C71-9DCC-5528FE122CDE}" type="pres">
      <dgm:prSet presAssocID="{E20E3B97-C651-4BC6-8E33-B0B015A19929}" presName="sibTrans" presStyleLbl="sibTrans2D1" presStyleIdx="0" presStyleCnt="3"/>
      <dgm:spPr/>
      <dgm:t>
        <a:bodyPr/>
        <a:lstStyle/>
        <a:p>
          <a:endParaRPr kumimoji="1" lang="ja-JP" altLang="en-US"/>
        </a:p>
      </dgm:t>
    </dgm:pt>
    <dgm:pt modelId="{BDD78A65-E0D6-4D97-A717-A23609344DD1}" type="pres">
      <dgm:prSet presAssocID="{34DF1117-4323-4920-BB3E-E777E23F3CA4}" presName="node" presStyleLbl="node1" presStyleIdx="1" presStyleCnt="3">
        <dgm:presLayoutVars>
          <dgm:bulletEnabled val="1"/>
        </dgm:presLayoutVars>
      </dgm:prSet>
      <dgm:spPr/>
      <dgm:t>
        <a:bodyPr/>
        <a:lstStyle/>
        <a:p>
          <a:endParaRPr kumimoji="1" lang="ja-JP" altLang="en-US"/>
        </a:p>
      </dgm:t>
    </dgm:pt>
    <dgm:pt modelId="{52B8A08A-77B3-4CBB-B09E-359D86BD9516}" type="pres">
      <dgm:prSet presAssocID="{34DF1117-4323-4920-BB3E-E777E23F3CA4}" presName="dummy" presStyleCnt="0"/>
      <dgm:spPr/>
    </dgm:pt>
    <dgm:pt modelId="{6D9DC25A-741D-473E-B6DE-ABDD154DE997}" type="pres">
      <dgm:prSet presAssocID="{FC65F1EA-6DC4-4143-ADA7-35DD12A01729}" presName="sibTrans" presStyleLbl="sibTrans2D1" presStyleIdx="1" presStyleCnt="3"/>
      <dgm:spPr/>
      <dgm:t>
        <a:bodyPr/>
        <a:lstStyle/>
        <a:p>
          <a:endParaRPr kumimoji="1" lang="ja-JP" altLang="en-US"/>
        </a:p>
      </dgm:t>
    </dgm:pt>
    <dgm:pt modelId="{F36E13A8-E663-45A7-87A8-A5093C752C55}" type="pres">
      <dgm:prSet presAssocID="{116661F6-8225-42E0-AF54-DC6BDBA03DF2}" presName="node" presStyleLbl="node1" presStyleIdx="2" presStyleCnt="3">
        <dgm:presLayoutVars>
          <dgm:bulletEnabled val="1"/>
        </dgm:presLayoutVars>
      </dgm:prSet>
      <dgm:spPr/>
      <dgm:t>
        <a:bodyPr/>
        <a:lstStyle/>
        <a:p>
          <a:endParaRPr kumimoji="1" lang="ja-JP" altLang="en-US"/>
        </a:p>
      </dgm:t>
    </dgm:pt>
    <dgm:pt modelId="{105FDDD5-CC77-4B34-91A6-2DEB45E9BF35}" type="pres">
      <dgm:prSet presAssocID="{116661F6-8225-42E0-AF54-DC6BDBA03DF2}" presName="dummy" presStyleCnt="0"/>
      <dgm:spPr/>
    </dgm:pt>
    <dgm:pt modelId="{EAF78EE1-BEBD-4E8E-B914-1547B1003018}" type="pres">
      <dgm:prSet presAssocID="{4996BF87-82FD-451C-9A2A-17969CF367B4}" presName="sibTrans" presStyleLbl="sibTrans2D1" presStyleIdx="2" presStyleCnt="3" custLinFactNeighborX="826" custRadScaleRad="396894"/>
      <dgm:spPr/>
      <dgm:t>
        <a:bodyPr/>
        <a:lstStyle/>
        <a:p>
          <a:endParaRPr kumimoji="1" lang="ja-JP" altLang="en-US"/>
        </a:p>
      </dgm:t>
    </dgm:pt>
  </dgm:ptLst>
  <dgm:cxnLst>
    <dgm:cxn modelId="{7F5504C0-D65B-487F-BC3C-84343F283212}" srcId="{796C23B3-B37B-4E41-900D-7E51729DCEF5}" destId="{9D674D20-8D36-498C-89EC-2221617D3E65}" srcOrd="0" destOrd="0" parTransId="{3F7F3F9F-3DCF-4CE5-A8DE-F8C16F083C2E}" sibTransId="{E20E3B97-C651-4BC6-8E33-B0B015A19929}"/>
    <dgm:cxn modelId="{ABB08603-329B-4174-B3EA-0A65B805A046}" type="presOf" srcId="{FC65F1EA-6DC4-4143-ADA7-35DD12A01729}" destId="{6D9DC25A-741D-473E-B6DE-ABDD154DE997}" srcOrd="0" destOrd="0" presId="urn:microsoft.com/office/officeart/2005/8/layout/radial6"/>
    <dgm:cxn modelId="{899897D4-49B7-49A8-BC59-ABA484046FB9}" srcId="{CF4E8804-90F7-47C5-8AAF-9C638DE29636}" destId="{796C23B3-B37B-4E41-900D-7E51729DCEF5}" srcOrd="0" destOrd="0" parTransId="{9736EF5E-610F-4839-A51A-1D29FA168A1D}" sibTransId="{EAA99DDE-0ABA-4669-9768-20D5695AB04F}"/>
    <dgm:cxn modelId="{4FBED82E-80B9-40D9-A81B-5D9DC3BC4EAA}" type="presOf" srcId="{116661F6-8225-42E0-AF54-DC6BDBA03DF2}" destId="{F36E13A8-E663-45A7-87A8-A5093C752C55}" srcOrd="0" destOrd="0" presId="urn:microsoft.com/office/officeart/2005/8/layout/radial6"/>
    <dgm:cxn modelId="{E7914EA5-D1FB-44C6-9148-6FF6B80C2AE3}" srcId="{796C23B3-B37B-4E41-900D-7E51729DCEF5}" destId="{116661F6-8225-42E0-AF54-DC6BDBA03DF2}" srcOrd="2" destOrd="0" parTransId="{C20521AE-70CE-47A0-8D74-AD46A7E0D506}" sibTransId="{4996BF87-82FD-451C-9A2A-17969CF367B4}"/>
    <dgm:cxn modelId="{F721DDAF-56BE-44CC-BE6D-FF687B85152C}" type="presOf" srcId="{9D674D20-8D36-498C-89EC-2221617D3E65}" destId="{9F592C51-C8A0-45C2-9E33-32AB4243BE28}" srcOrd="0" destOrd="0" presId="urn:microsoft.com/office/officeart/2005/8/layout/radial6"/>
    <dgm:cxn modelId="{2144E602-6D87-4C02-B4D2-EFD1765752AE}" type="presOf" srcId="{34DF1117-4323-4920-BB3E-E777E23F3CA4}" destId="{BDD78A65-E0D6-4D97-A717-A23609344DD1}" srcOrd="0" destOrd="0" presId="urn:microsoft.com/office/officeart/2005/8/layout/radial6"/>
    <dgm:cxn modelId="{FE1D0341-9EF8-478E-846D-8887C375C3C8}" type="presOf" srcId="{4996BF87-82FD-451C-9A2A-17969CF367B4}" destId="{EAF78EE1-BEBD-4E8E-B914-1547B1003018}" srcOrd="0" destOrd="0" presId="urn:microsoft.com/office/officeart/2005/8/layout/radial6"/>
    <dgm:cxn modelId="{C4441143-3296-4C38-AE57-A7D36B15196B}" type="presOf" srcId="{796C23B3-B37B-4E41-900D-7E51729DCEF5}" destId="{DDD21539-EC84-4FDE-A840-D32CD584A166}" srcOrd="0" destOrd="0" presId="urn:microsoft.com/office/officeart/2005/8/layout/radial6"/>
    <dgm:cxn modelId="{285C1042-4907-4975-A27D-4812552FCF6B}" type="presOf" srcId="{E20E3B97-C651-4BC6-8E33-B0B015A19929}" destId="{E37881AF-FED6-4C71-9DCC-5528FE122CDE}" srcOrd="0" destOrd="0" presId="urn:microsoft.com/office/officeart/2005/8/layout/radial6"/>
    <dgm:cxn modelId="{3DE3A0C7-D1B5-4136-874A-7671159E0342}" srcId="{796C23B3-B37B-4E41-900D-7E51729DCEF5}" destId="{34DF1117-4323-4920-BB3E-E777E23F3CA4}" srcOrd="1" destOrd="0" parTransId="{9B3DDC02-C918-4C61-B658-B0B411DCB793}" sibTransId="{FC65F1EA-6DC4-4143-ADA7-35DD12A01729}"/>
    <dgm:cxn modelId="{D8752DE0-3CD9-498A-AEF7-7B4003A05F1E}" type="presOf" srcId="{CF4E8804-90F7-47C5-8AAF-9C638DE29636}" destId="{1FFAC4C2-056C-486B-8E3D-2622CCD9D0EF}" srcOrd="0" destOrd="0" presId="urn:microsoft.com/office/officeart/2005/8/layout/radial6"/>
    <dgm:cxn modelId="{0EAE49E1-54AB-467F-B744-E5B602BF3DC3}" type="presParOf" srcId="{1FFAC4C2-056C-486B-8E3D-2622CCD9D0EF}" destId="{DDD21539-EC84-4FDE-A840-D32CD584A166}" srcOrd="0" destOrd="0" presId="urn:microsoft.com/office/officeart/2005/8/layout/radial6"/>
    <dgm:cxn modelId="{2FD54145-494C-4EF9-9A2B-12252242E463}" type="presParOf" srcId="{1FFAC4C2-056C-486B-8E3D-2622CCD9D0EF}" destId="{9F592C51-C8A0-45C2-9E33-32AB4243BE28}" srcOrd="1" destOrd="0" presId="urn:microsoft.com/office/officeart/2005/8/layout/radial6"/>
    <dgm:cxn modelId="{66CF4495-492E-400F-8BF0-0F9E5A5E8E0D}" type="presParOf" srcId="{1FFAC4C2-056C-486B-8E3D-2622CCD9D0EF}" destId="{8C87DA0B-7F40-438D-98AF-92E2C2ADF299}" srcOrd="2" destOrd="0" presId="urn:microsoft.com/office/officeart/2005/8/layout/radial6"/>
    <dgm:cxn modelId="{19E1B083-4881-4FAB-8817-67035514FAE8}" type="presParOf" srcId="{1FFAC4C2-056C-486B-8E3D-2622CCD9D0EF}" destId="{E37881AF-FED6-4C71-9DCC-5528FE122CDE}" srcOrd="3" destOrd="0" presId="urn:microsoft.com/office/officeart/2005/8/layout/radial6"/>
    <dgm:cxn modelId="{80B47D26-7168-4B83-AB2B-C004B31101BB}" type="presParOf" srcId="{1FFAC4C2-056C-486B-8E3D-2622CCD9D0EF}" destId="{BDD78A65-E0D6-4D97-A717-A23609344DD1}" srcOrd="4" destOrd="0" presId="urn:microsoft.com/office/officeart/2005/8/layout/radial6"/>
    <dgm:cxn modelId="{551BC480-2D40-4FA8-86D0-B9D50B3ACD6D}" type="presParOf" srcId="{1FFAC4C2-056C-486B-8E3D-2622CCD9D0EF}" destId="{52B8A08A-77B3-4CBB-B09E-359D86BD9516}" srcOrd="5" destOrd="0" presId="urn:microsoft.com/office/officeart/2005/8/layout/radial6"/>
    <dgm:cxn modelId="{7D008D4B-8136-4EA5-B205-E8CEE8A71DE3}" type="presParOf" srcId="{1FFAC4C2-056C-486B-8E3D-2622CCD9D0EF}" destId="{6D9DC25A-741D-473E-B6DE-ABDD154DE997}" srcOrd="6" destOrd="0" presId="urn:microsoft.com/office/officeart/2005/8/layout/radial6"/>
    <dgm:cxn modelId="{E7CCEE79-5F3E-4815-BFD0-E92389C17475}" type="presParOf" srcId="{1FFAC4C2-056C-486B-8E3D-2622CCD9D0EF}" destId="{F36E13A8-E663-45A7-87A8-A5093C752C55}" srcOrd="7" destOrd="0" presId="urn:microsoft.com/office/officeart/2005/8/layout/radial6"/>
    <dgm:cxn modelId="{B28A9D9E-5BFA-49FA-994D-18342E115919}" type="presParOf" srcId="{1FFAC4C2-056C-486B-8E3D-2622CCD9D0EF}" destId="{105FDDD5-CC77-4B34-91A6-2DEB45E9BF35}" srcOrd="8" destOrd="0" presId="urn:microsoft.com/office/officeart/2005/8/layout/radial6"/>
    <dgm:cxn modelId="{AF573B03-3D80-4323-846A-C3019050167D}" type="presParOf" srcId="{1FFAC4C2-056C-486B-8E3D-2622CCD9D0EF}" destId="{EAF78EE1-BEBD-4E8E-B914-1547B1003018}" srcOrd="9" destOrd="0" presId="urn:microsoft.com/office/officeart/2005/8/layout/radial6"/>
  </dgm:cxnLst>
  <dgm:bg/>
  <dgm:whole/>
</dgm:dataModel>
</file>

<file path=ppt/diagrams/data12.xml><?xml version="1.0" encoding="utf-8"?>
<dgm:dataModel xmlns:dgm="http://schemas.openxmlformats.org/drawingml/2006/diagram" xmlns:a="http://schemas.openxmlformats.org/drawingml/2006/main">
  <dgm:ptLst>
    <dgm:pt modelId="{C914DD39-9FF4-4469-8CE0-9273F8400830}" type="doc">
      <dgm:prSet loTypeId="urn:microsoft.com/office/officeart/2005/8/layout/arrow2" loCatId="process" qsTypeId="urn:microsoft.com/office/officeart/2005/8/quickstyle/simple1" qsCatId="simple" csTypeId="urn:microsoft.com/office/officeart/2005/8/colors/colorful1" csCatId="colorful" phldr="1"/>
      <dgm:spPr/>
    </dgm:pt>
    <dgm:pt modelId="{E20D7816-DE04-485A-BBF0-48CF9946F4E5}">
      <dgm:prSet/>
      <dgm:spPr/>
      <dgm:t>
        <a:bodyPr/>
        <a:lstStyle/>
        <a:p>
          <a:endParaRPr kumimoji="1" lang="ja-JP" altLang="en-US"/>
        </a:p>
      </dgm:t>
    </dgm:pt>
    <dgm:pt modelId="{446A5106-118E-43FD-AFC0-63977C16F3F4}" type="parTrans" cxnId="{9881B2C0-DF4A-4FDE-A6C7-F37A7E5EF287}">
      <dgm:prSet/>
      <dgm:spPr/>
      <dgm:t>
        <a:bodyPr/>
        <a:lstStyle/>
        <a:p>
          <a:endParaRPr kumimoji="1" lang="ja-JP" altLang="en-US"/>
        </a:p>
      </dgm:t>
    </dgm:pt>
    <dgm:pt modelId="{91563DCA-BEFD-4F10-85A8-321A84DFC7EF}" type="sibTrans" cxnId="{9881B2C0-DF4A-4FDE-A6C7-F37A7E5EF287}">
      <dgm:prSet/>
      <dgm:spPr/>
      <dgm:t>
        <a:bodyPr/>
        <a:lstStyle/>
        <a:p>
          <a:endParaRPr kumimoji="1" lang="ja-JP" altLang="en-US"/>
        </a:p>
      </dgm:t>
    </dgm:pt>
    <dgm:pt modelId="{CE4F14CB-3119-472D-A383-4D7BEC046495}" type="pres">
      <dgm:prSet presAssocID="{C914DD39-9FF4-4469-8CE0-9273F8400830}" presName="arrowDiagram" presStyleCnt="0">
        <dgm:presLayoutVars>
          <dgm:chMax val="5"/>
          <dgm:dir/>
          <dgm:resizeHandles val="exact"/>
        </dgm:presLayoutVars>
      </dgm:prSet>
      <dgm:spPr/>
    </dgm:pt>
    <dgm:pt modelId="{C63F73B6-A67D-4E4F-ACCC-0A6749863156}" type="pres">
      <dgm:prSet presAssocID="{C914DD39-9FF4-4469-8CE0-9273F8400830}" presName="arrow" presStyleLbl="bgShp" presStyleIdx="0" presStyleCnt="1" custScaleX="155585"/>
      <dgm:spPr/>
    </dgm:pt>
    <dgm:pt modelId="{7852DBD7-DF00-464E-918A-3A9B397B663F}" type="pres">
      <dgm:prSet presAssocID="{C914DD39-9FF4-4469-8CE0-9273F8400830}" presName="arrowDiagram1" presStyleCnt="0">
        <dgm:presLayoutVars>
          <dgm:bulletEnabled val="1"/>
        </dgm:presLayoutVars>
      </dgm:prSet>
      <dgm:spPr/>
    </dgm:pt>
    <dgm:pt modelId="{3006DDE9-7CFE-4B47-AF2E-2CBF2815AA02}" type="pres">
      <dgm:prSet presAssocID="{E20D7816-DE04-485A-BBF0-48CF9946F4E5}" presName="bullet1" presStyleLbl="node1" presStyleIdx="0" presStyleCnt="1" custLinFactX="200000" custLinFactNeighborX="298174" custLinFactNeighborY="-30484"/>
      <dgm:spPr/>
    </dgm:pt>
    <dgm:pt modelId="{43A8B81F-0B14-4B0F-9585-424A2782BA94}" type="pres">
      <dgm:prSet presAssocID="{E20D7816-DE04-485A-BBF0-48CF9946F4E5}" presName="textBox1" presStyleLbl="revTx" presStyleIdx="0" presStyleCnt="1">
        <dgm:presLayoutVars>
          <dgm:bulletEnabled val="1"/>
        </dgm:presLayoutVars>
      </dgm:prSet>
      <dgm:spPr/>
      <dgm:t>
        <a:bodyPr/>
        <a:lstStyle/>
        <a:p>
          <a:endParaRPr kumimoji="1" lang="ja-JP" altLang="en-US"/>
        </a:p>
      </dgm:t>
    </dgm:pt>
  </dgm:ptLst>
  <dgm:cxnLst>
    <dgm:cxn modelId="{86919D8A-0542-4DBD-B5AE-DE187D2DFD38}" type="presOf" srcId="{E20D7816-DE04-485A-BBF0-48CF9946F4E5}" destId="{43A8B81F-0B14-4B0F-9585-424A2782BA94}" srcOrd="0" destOrd="0" presId="urn:microsoft.com/office/officeart/2005/8/layout/arrow2"/>
    <dgm:cxn modelId="{E5DEDA8E-EDB3-486A-85E5-C8B51F0CFEF9}" type="presOf" srcId="{C914DD39-9FF4-4469-8CE0-9273F8400830}" destId="{CE4F14CB-3119-472D-A383-4D7BEC046495}" srcOrd="0" destOrd="0" presId="urn:microsoft.com/office/officeart/2005/8/layout/arrow2"/>
    <dgm:cxn modelId="{9881B2C0-DF4A-4FDE-A6C7-F37A7E5EF287}" srcId="{C914DD39-9FF4-4469-8CE0-9273F8400830}" destId="{E20D7816-DE04-485A-BBF0-48CF9946F4E5}" srcOrd="0" destOrd="0" parTransId="{446A5106-118E-43FD-AFC0-63977C16F3F4}" sibTransId="{91563DCA-BEFD-4F10-85A8-321A84DFC7EF}"/>
    <dgm:cxn modelId="{87F4DB75-449A-41C8-8ECA-70818A21CE7D}" type="presParOf" srcId="{CE4F14CB-3119-472D-A383-4D7BEC046495}" destId="{C63F73B6-A67D-4E4F-ACCC-0A6749863156}" srcOrd="0" destOrd="0" presId="urn:microsoft.com/office/officeart/2005/8/layout/arrow2"/>
    <dgm:cxn modelId="{ACC36D11-3060-4F22-8877-DD81434898B5}" type="presParOf" srcId="{CE4F14CB-3119-472D-A383-4D7BEC046495}" destId="{7852DBD7-DF00-464E-918A-3A9B397B663F}" srcOrd="1" destOrd="0" presId="urn:microsoft.com/office/officeart/2005/8/layout/arrow2"/>
    <dgm:cxn modelId="{85808A22-EE6E-4C6D-823B-5D9DF502E3F0}" type="presParOf" srcId="{7852DBD7-DF00-464E-918A-3A9B397B663F}" destId="{3006DDE9-7CFE-4B47-AF2E-2CBF2815AA02}" srcOrd="0" destOrd="0" presId="urn:microsoft.com/office/officeart/2005/8/layout/arrow2"/>
    <dgm:cxn modelId="{4BB2E40F-411B-443A-876C-05701FACE949}" type="presParOf" srcId="{7852DBD7-DF00-464E-918A-3A9B397B663F}" destId="{43A8B81F-0B14-4B0F-9585-424A2782BA94}" srcOrd="1" destOrd="0" presId="urn:microsoft.com/office/officeart/2005/8/layout/arrow2"/>
  </dgm:cxnLst>
  <dgm:bg/>
  <dgm:whole/>
</dgm:dataModel>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19413" cy="493713"/>
          </a:xfrm>
          <a:prstGeom prst="rect">
            <a:avLst/>
          </a:prstGeom>
        </p:spPr>
        <p:txBody>
          <a:bodyPr vert="horz" lIns="91440" tIns="45720" rIns="91440" bIns="45720" rtlCol="0"/>
          <a:lstStyle>
            <a:lvl1pPr algn="l">
              <a:defRPr sz="1200">
                <a:latin typeface="Arial" pitchFamily="34" charset="0"/>
              </a:defRPr>
            </a:lvl1pPr>
          </a:lstStyle>
          <a:p>
            <a:pPr>
              <a:defRPr/>
            </a:pPr>
            <a:endParaRPr lang="ja-JP" altLang="en-US"/>
          </a:p>
        </p:txBody>
      </p:sp>
      <p:sp>
        <p:nvSpPr>
          <p:cNvPr id="3" name="日付プレースホルダ 2"/>
          <p:cNvSpPr>
            <a:spLocks noGrp="1"/>
          </p:cNvSpPr>
          <p:nvPr>
            <p:ph type="dt" sz="quarter" idx="1"/>
          </p:nvPr>
        </p:nvSpPr>
        <p:spPr>
          <a:xfrm>
            <a:off x="3814763" y="0"/>
            <a:ext cx="2919412" cy="493713"/>
          </a:xfrm>
          <a:prstGeom prst="rect">
            <a:avLst/>
          </a:prstGeom>
        </p:spPr>
        <p:txBody>
          <a:bodyPr vert="horz" lIns="91440" tIns="45720" rIns="91440" bIns="45720" rtlCol="0"/>
          <a:lstStyle>
            <a:lvl1pPr algn="r">
              <a:defRPr sz="1200" smtClean="0">
                <a:latin typeface="Arial" pitchFamily="34" charset="0"/>
              </a:defRPr>
            </a:lvl1pPr>
          </a:lstStyle>
          <a:p>
            <a:pPr>
              <a:defRPr/>
            </a:pPr>
            <a:fld id="{CF5BD648-DD0F-4F63-808E-E805B27E1851}" type="datetimeFigureOut">
              <a:rPr lang="ja-JP" altLang="en-US"/>
              <a:pPr>
                <a:defRPr/>
              </a:pPr>
              <a:t>2008/3/12</a:t>
            </a:fld>
            <a:endParaRPr lang="ja-JP" altLang="en-US"/>
          </a:p>
        </p:txBody>
      </p:sp>
      <p:sp>
        <p:nvSpPr>
          <p:cNvPr id="4" name="フッター プレースホルダ 3"/>
          <p:cNvSpPr>
            <a:spLocks noGrp="1"/>
          </p:cNvSpPr>
          <p:nvPr>
            <p:ph type="ftr" sz="quarter" idx="2"/>
          </p:nvPr>
        </p:nvSpPr>
        <p:spPr>
          <a:xfrm>
            <a:off x="0" y="9371013"/>
            <a:ext cx="2919413" cy="493712"/>
          </a:xfrm>
          <a:prstGeom prst="rect">
            <a:avLst/>
          </a:prstGeom>
        </p:spPr>
        <p:txBody>
          <a:bodyPr vert="horz" lIns="91440" tIns="45720" rIns="91440" bIns="45720" rtlCol="0" anchor="b"/>
          <a:lstStyle>
            <a:lvl1pPr algn="l">
              <a:defRPr sz="1200">
                <a:latin typeface="Arial" pitchFamily="34" charset="0"/>
              </a:defRPr>
            </a:lvl1pPr>
          </a:lstStyle>
          <a:p>
            <a:pPr>
              <a:defRPr/>
            </a:pPr>
            <a:endParaRPr lang="ja-JP" altLang="en-US"/>
          </a:p>
        </p:txBody>
      </p:sp>
      <p:sp>
        <p:nvSpPr>
          <p:cNvPr id="5" name="スライド番号プレースホルダ 4"/>
          <p:cNvSpPr>
            <a:spLocks noGrp="1"/>
          </p:cNvSpPr>
          <p:nvPr>
            <p:ph type="sldNum" sz="quarter" idx="3"/>
          </p:nvPr>
        </p:nvSpPr>
        <p:spPr>
          <a:xfrm>
            <a:off x="3814763" y="9371013"/>
            <a:ext cx="2919412" cy="493712"/>
          </a:xfrm>
          <a:prstGeom prst="rect">
            <a:avLst/>
          </a:prstGeom>
        </p:spPr>
        <p:txBody>
          <a:bodyPr vert="horz" lIns="91440" tIns="45720" rIns="91440" bIns="45720" rtlCol="0" anchor="b"/>
          <a:lstStyle>
            <a:lvl1pPr algn="r">
              <a:defRPr sz="1200" smtClean="0">
                <a:latin typeface="Arial" pitchFamily="34" charset="0"/>
              </a:defRPr>
            </a:lvl1pPr>
          </a:lstStyle>
          <a:p>
            <a:pPr>
              <a:defRPr/>
            </a:pPr>
            <a:fld id="{ED24F231-DD1C-4220-B4F8-7241B9418739}" type="slidenum">
              <a:rPr lang="ja-JP" altLang="en-US"/>
              <a:pPr>
                <a:defRPr/>
              </a:pPr>
              <a:t>&lt;#&gt;</a:t>
            </a:fld>
            <a:endParaRPr lang="ja-JP"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19413" cy="493713"/>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ja-JP" altLang="en-US"/>
          </a:p>
        </p:txBody>
      </p:sp>
      <p:sp>
        <p:nvSpPr>
          <p:cNvPr id="3" name="日付プレースホルダ 2"/>
          <p:cNvSpPr>
            <a:spLocks noGrp="1"/>
          </p:cNvSpPr>
          <p:nvPr>
            <p:ph type="dt" idx="1"/>
          </p:nvPr>
        </p:nvSpPr>
        <p:spPr>
          <a:xfrm>
            <a:off x="3814763" y="0"/>
            <a:ext cx="2919412" cy="493713"/>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3EE1B951-BCC3-4C31-A36B-BE82EE2A9DA4}" type="datetimeFigureOut">
              <a:rPr lang="ja-JP" altLang="en-US"/>
              <a:pPr>
                <a:defRPr/>
              </a:pPr>
              <a:t>2008/3/12</a:t>
            </a:fld>
            <a:endParaRPr lang="ja-JP" altLang="en-US"/>
          </a:p>
        </p:txBody>
      </p:sp>
      <p:sp>
        <p:nvSpPr>
          <p:cNvPr id="4" name="スライド イメージ プレースホルダ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pPr lvl="0"/>
            <a:endParaRPr lang="ja-JP" altLang="en-US" noProof="0"/>
          </a:p>
        </p:txBody>
      </p:sp>
      <p:sp>
        <p:nvSpPr>
          <p:cNvPr id="5" name="ノート プレースホルダ 4"/>
          <p:cNvSpPr>
            <a:spLocks noGrp="1"/>
          </p:cNvSpPr>
          <p:nvPr>
            <p:ph type="body" sz="quarter" idx="3"/>
          </p:nvPr>
        </p:nvSpPr>
        <p:spPr>
          <a:xfrm>
            <a:off x="673100" y="4686300"/>
            <a:ext cx="5389563" cy="4440238"/>
          </a:xfrm>
          <a:prstGeom prst="rect">
            <a:avLst/>
          </a:prstGeom>
        </p:spPr>
        <p:txBody>
          <a:bodyPr vert="horz" lIns="91440" tIns="45720" rIns="91440" bIns="45720" rtlCol="0">
            <a:normAutofit/>
          </a:bodyPr>
          <a:lstStyle/>
          <a:p>
            <a:pPr lvl="0"/>
            <a:r>
              <a:rPr lang="ja-JP" altLang="en-US" noProof="0" smtClean="0"/>
              <a:t>マスタ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endParaRPr lang="ja-JP" altLang="en-US" noProof="0"/>
          </a:p>
        </p:txBody>
      </p:sp>
      <p:sp>
        <p:nvSpPr>
          <p:cNvPr id="6" name="フッター プレースホルダ 5"/>
          <p:cNvSpPr>
            <a:spLocks noGrp="1"/>
          </p:cNvSpPr>
          <p:nvPr>
            <p:ph type="ftr" sz="quarter" idx="4"/>
          </p:nvPr>
        </p:nvSpPr>
        <p:spPr>
          <a:xfrm>
            <a:off x="0" y="9371013"/>
            <a:ext cx="2919413" cy="493712"/>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ja-JP" altLang="en-US"/>
          </a:p>
        </p:txBody>
      </p:sp>
      <p:sp>
        <p:nvSpPr>
          <p:cNvPr id="7" name="スライド番号プレースホルダ 6"/>
          <p:cNvSpPr>
            <a:spLocks noGrp="1"/>
          </p:cNvSpPr>
          <p:nvPr>
            <p:ph type="sldNum" sz="quarter" idx="5"/>
          </p:nvPr>
        </p:nvSpPr>
        <p:spPr>
          <a:xfrm>
            <a:off x="3814763" y="9371013"/>
            <a:ext cx="2919412" cy="493712"/>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D9EF481D-1635-488F-B50E-DD096F68DC3E}" type="slidenum">
              <a:rPr lang="ja-JP" altLang="en-US"/>
              <a:pPr>
                <a:defRPr/>
              </a:pPr>
              <a:t>&lt;#&gt;</a:t>
            </a:fld>
            <a:endParaRPr lang="ja-JP"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38915" name="ノート プレースホルダ 2"/>
          <p:cNvSpPr>
            <a:spLocks noGrp="1"/>
          </p:cNvSpPr>
          <p:nvPr>
            <p:ph type="body" idx="1"/>
          </p:nvPr>
        </p:nvSpPr>
        <p:spPr bwMode="auto">
          <a:noFill/>
        </p:spPr>
        <p:txBody>
          <a:bodyPr wrap="square" numCol="1" anchor="t" anchorCtr="0" compatLnSpc="1">
            <a:prstTxWarp prst="textNoShape">
              <a:avLst/>
            </a:prstTxWarp>
          </a:bodyPr>
          <a:lstStyle/>
          <a:p>
            <a:endParaRPr lang="ja-JP" altLang="en-US" smtClean="0"/>
          </a:p>
        </p:txBody>
      </p:sp>
      <p:sp>
        <p:nvSpPr>
          <p:cNvPr id="4" name="スライド番号プレースホルダ 3"/>
          <p:cNvSpPr>
            <a:spLocks noGrp="1"/>
          </p:cNvSpPr>
          <p:nvPr>
            <p:ph type="sldNum" sz="quarter" idx="5"/>
          </p:nvPr>
        </p:nvSpPr>
        <p:spPr/>
        <p:txBody>
          <a:bodyPr/>
          <a:lstStyle/>
          <a:p>
            <a:pPr>
              <a:defRPr/>
            </a:pPr>
            <a:fld id="{1E45C346-5B93-48C7-9281-76934C67F58A}" type="slidenum">
              <a:rPr lang="ja-JP" altLang="en-US" smtClean="0"/>
              <a:pPr>
                <a:defRPr/>
              </a:pPr>
              <a:t>31</a:t>
            </a:fld>
            <a:endParaRPr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タイトル スライド">
    <p:spTree>
      <p:nvGrpSpPr>
        <p:cNvPr id="1" name=""/>
        <p:cNvGrpSpPr/>
        <p:nvPr/>
      </p:nvGrpSpPr>
      <p:grpSpPr>
        <a:xfrm>
          <a:off x="0" y="0"/>
          <a:ext cx="0" cy="0"/>
          <a:chOff x="0" y="0"/>
          <a:chExt cx="0" cy="0"/>
        </a:xfrm>
      </p:grpSpPr>
      <p:pic>
        <p:nvPicPr>
          <p:cNvPr id="3" name="Picture 2" descr="cover_02_a4"/>
          <p:cNvPicPr>
            <a:picLocks noChangeAspect="1" noChangeArrowheads="1"/>
          </p:cNvPicPr>
          <p:nvPr/>
        </p:nvPicPr>
        <p:blipFill>
          <a:blip r:embed="rId2"/>
          <a:srcRect/>
          <a:stretch>
            <a:fillRect/>
          </a:stretch>
        </p:blipFill>
        <p:spPr bwMode="auto">
          <a:xfrm>
            <a:off x="0" y="5911850"/>
            <a:ext cx="9148763" cy="946150"/>
          </a:xfrm>
          <a:prstGeom prst="rect">
            <a:avLst/>
          </a:prstGeom>
          <a:noFill/>
          <a:ln w="9525">
            <a:noFill/>
            <a:miter lim="800000"/>
            <a:headEnd/>
            <a:tailEnd/>
          </a:ln>
        </p:spPr>
      </p:pic>
      <p:pic>
        <p:nvPicPr>
          <p:cNvPr id="4" name="Picture 3" descr="cover_01_a4"/>
          <p:cNvPicPr>
            <a:picLocks noChangeAspect="1" noChangeArrowheads="1"/>
          </p:cNvPicPr>
          <p:nvPr/>
        </p:nvPicPr>
        <p:blipFill>
          <a:blip r:embed="rId3"/>
          <a:srcRect/>
          <a:stretch>
            <a:fillRect/>
          </a:stretch>
        </p:blipFill>
        <p:spPr bwMode="auto">
          <a:xfrm>
            <a:off x="0" y="0"/>
            <a:ext cx="9148763" cy="1568450"/>
          </a:xfrm>
          <a:prstGeom prst="rect">
            <a:avLst/>
          </a:prstGeom>
          <a:noFill/>
          <a:ln w="9525">
            <a:noFill/>
            <a:miter lim="800000"/>
            <a:headEnd/>
            <a:tailEnd/>
          </a:ln>
        </p:spPr>
      </p:pic>
      <p:sp>
        <p:nvSpPr>
          <p:cNvPr id="5" name="Text Box 5"/>
          <p:cNvSpPr txBox="1">
            <a:spLocks noChangeArrowheads="1"/>
          </p:cNvSpPr>
          <p:nvPr/>
        </p:nvSpPr>
        <p:spPr bwMode="auto">
          <a:xfrm>
            <a:off x="481013" y="6480175"/>
            <a:ext cx="3165475" cy="214313"/>
          </a:xfrm>
          <a:prstGeom prst="rect">
            <a:avLst/>
          </a:prstGeom>
          <a:noFill/>
          <a:ln w="9525">
            <a:noFill/>
            <a:miter lim="800000"/>
            <a:headEnd/>
            <a:tailEnd/>
          </a:ln>
          <a:effectLst/>
        </p:spPr>
        <p:txBody>
          <a:bodyPr>
            <a:spAutoFit/>
          </a:bodyPr>
          <a:lstStyle/>
          <a:p>
            <a:pPr>
              <a:spcBef>
                <a:spcPct val="50000"/>
              </a:spcBef>
              <a:defRPr/>
            </a:pPr>
            <a:r>
              <a:rPr lang="en-US" altLang="ja-JP" sz="800">
                <a:latin typeface="Arial" pitchFamily="34" charset="0"/>
                <a:ea typeface="Osaka"/>
                <a:cs typeface="Osaka"/>
              </a:rPr>
              <a:t>©2008. Renesas Solutions Corp., All rights reserved.</a:t>
            </a:r>
          </a:p>
        </p:txBody>
      </p:sp>
      <p:sp>
        <p:nvSpPr>
          <p:cNvPr id="8198" name="Rectangle 6"/>
          <p:cNvSpPr>
            <a:spLocks noGrp="1" noChangeArrowheads="1"/>
          </p:cNvSpPr>
          <p:nvPr>
            <p:ph type="ctrTitle"/>
          </p:nvPr>
        </p:nvSpPr>
        <p:spPr>
          <a:xfrm>
            <a:off x="498475" y="1798638"/>
            <a:ext cx="8329613" cy="647700"/>
          </a:xfrm>
        </p:spPr>
        <p:txBody>
          <a:bodyPr/>
          <a:lstStyle>
            <a:lvl1pPr>
              <a:defRPr sz="2400">
                <a:latin typeface="+mj-lt"/>
              </a:defRPr>
            </a:lvl1pPr>
          </a:lstStyle>
          <a:p>
            <a:r>
              <a:rPr lang="ja-JP" altLang="en-US" dirty="0" smtClean="0"/>
              <a:t>マスタ タイトルの書式設定</a:t>
            </a:r>
            <a:endParaRPr lang="en-US" altLang="ja-JP" dirty="0"/>
          </a:p>
        </p:txBody>
      </p:sp>
      <p:sp>
        <p:nvSpPr>
          <p:cNvPr id="6" name="Rectangle 4"/>
          <p:cNvSpPr>
            <a:spLocks noGrp="1" noChangeArrowheads="1"/>
          </p:cNvSpPr>
          <p:nvPr>
            <p:ph type="dt" sz="half" idx="10"/>
          </p:nvPr>
        </p:nvSpPr>
        <p:spPr bwMode="auto">
          <a:xfrm>
            <a:off x="498475" y="5473700"/>
            <a:ext cx="1063625" cy="331788"/>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sz="1400"/>
            </a:lvl1pPr>
          </a:lstStyle>
          <a:p>
            <a:fld id="{7CFBCD8E-C1EC-436B-889F-13220487482E}" type="datetime1">
              <a:rPr lang="ja-JP" altLang="en-US"/>
              <a:pPr/>
              <a:t>2008/3/12</a:t>
            </a:fld>
            <a:endParaRPr lang="en-US" altLang="ja-JP"/>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1"/>
            <a:ext cx="8307387" cy="454006"/>
          </a:xfrm>
        </p:spPr>
        <p:txBody>
          <a:bodyPr/>
          <a:lstStyle>
            <a:lvl1pPr algn="l">
              <a:defRPr sz="2400">
                <a:latin typeface="+mn-lt"/>
              </a:defRPr>
            </a:lvl1pPr>
          </a:lstStyle>
          <a:p>
            <a:r>
              <a:rPr lang="ja-JP" altLang="en-US" dirty="0" smtClean="0"/>
              <a:t>マスタ タイトルの書式設定</a:t>
            </a:r>
            <a:endParaRPr lang="ja-JP" altLang="en-US" dirty="0"/>
          </a:p>
        </p:txBody>
      </p:sp>
      <p:sp>
        <p:nvSpPr>
          <p:cNvPr id="3" name="コンテンツ プレースホルダ 2"/>
          <p:cNvSpPr>
            <a:spLocks noGrp="1"/>
          </p:cNvSpPr>
          <p:nvPr>
            <p:ph idx="1"/>
          </p:nvPr>
        </p:nvSpPr>
        <p:spPr>
          <a:xfrm>
            <a:off x="285720" y="1142984"/>
            <a:ext cx="8643997" cy="5214973"/>
          </a:xfrm>
        </p:spPr>
        <p:txBody>
          <a:bodyPr/>
          <a:lstStyle>
            <a:lvl1pPr>
              <a:buFontTx/>
              <a:buBlip>
                <a:blip r:embed="rId2"/>
              </a:buBlip>
              <a:defRPr sz="2000" b="0">
                <a:latin typeface="+mj-lt"/>
              </a:defRPr>
            </a:lvl1pPr>
            <a:lvl2pPr>
              <a:buFontTx/>
              <a:buBlip>
                <a:blip r:embed="rId2"/>
              </a:buBlip>
              <a:defRPr sz="2000" b="0">
                <a:latin typeface="+mj-lt"/>
              </a:defRPr>
            </a:lvl2pPr>
            <a:lvl3pPr>
              <a:buFontTx/>
              <a:buBlip>
                <a:blip r:embed="rId2"/>
              </a:buBlip>
              <a:defRPr sz="2000" b="0">
                <a:latin typeface="+mj-lt"/>
              </a:defRPr>
            </a:lvl3pPr>
            <a:lvl4pPr>
              <a:buFontTx/>
              <a:buBlip>
                <a:blip r:embed="rId2"/>
              </a:buBlip>
              <a:defRPr sz="2000" b="0">
                <a:latin typeface="+mj-lt"/>
              </a:defRPr>
            </a:lvl4pPr>
            <a:lvl5pPr>
              <a:buFontTx/>
              <a:buBlip>
                <a:blip r:embed="rId2"/>
              </a:buBlip>
              <a:defRPr sz="2000" b="0">
                <a:latin typeface="+mj-lt"/>
              </a:defRPr>
            </a:lvl5pPr>
          </a:lstStyle>
          <a:p>
            <a:pPr lvl="0"/>
            <a:r>
              <a:rPr lang="ja-JP" altLang="en-US" dirty="0" smtClean="0"/>
              <a:t>マスタ テキストの書式設定</a:t>
            </a:r>
          </a:p>
          <a:p>
            <a:pPr lvl="1"/>
            <a:r>
              <a:rPr lang="ja-JP" altLang="en-US" dirty="0" smtClean="0"/>
              <a:t>第 </a:t>
            </a:r>
            <a:r>
              <a:rPr lang="en-US" altLang="ja-JP" dirty="0" smtClean="0"/>
              <a:t>2 </a:t>
            </a:r>
            <a:r>
              <a:rPr lang="ja-JP" altLang="en-US" dirty="0" smtClean="0"/>
              <a:t>レベル</a:t>
            </a:r>
          </a:p>
          <a:p>
            <a:pPr lvl="2"/>
            <a:r>
              <a:rPr lang="ja-JP" altLang="en-US" dirty="0" smtClean="0"/>
              <a:t>第 </a:t>
            </a:r>
            <a:r>
              <a:rPr lang="en-US" altLang="ja-JP" dirty="0" smtClean="0"/>
              <a:t>3 </a:t>
            </a:r>
            <a:r>
              <a:rPr lang="ja-JP" altLang="en-US" dirty="0" smtClean="0"/>
              <a:t>レベル</a:t>
            </a:r>
          </a:p>
          <a:p>
            <a:pPr lvl="3"/>
            <a:r>
              <a:rPr lang="ja-JP" altLang="en-US" dirty="0" smtClean="0"/>
              <a:t>第 </a:t>
            </a:r>
            <a:r>
              <a:rPr lang="en-US" altLang="ja-JP" dirty="0" smtClean="0"/>
              <a:t>4 </a:t>
            </a:r>
            <a:r>
              <a:rPr lang="ja-JP" altLang="en-US" dirty="0" smtClean="0"/>
              <a:t>レベル</a:t>
            </a:r>
          </a:p>
          <a:p>
            <a:pPr lvl="4"/>
            <a:r>
              <a:rPr lang="ja-JP" altLang="en-US" dirty="0" smtClean="0"/>
              <a:t>第 </a:t>
            </a:r>
            <a:r>
              <a:rPr lang="en-US" altLang="ja-JP" dirty="0" smtClean="0"/>
              <a:t>5 </a:t>
            </a:r>
            <a:r>
              <a:rPr lang="ja-JP" altLang="en-US" dirty="0" smtClean="0"/>
              <a:t>レベル</a:t>
            </a:r>
            <a:endParaRPr lang="ja-JP" altLang="en-US" dirty="0"/>
          </a:p>
        </p:txBody>
      </p:sp>
      <p:sp>
        <p:nvSpPr>
          <p:cNvPr id="4" name="Rectangle 6"/>
          <p:cNvSpPr>
            <a:spLocks noGrp="1" noChangeArrowheads="1"/>
          </p:cNvSpPr>
          <p:nvPr>
            <p:ph type="sldNum" sz="quarter" idx="10"/>
          </p:nvPr>
        </p:nvSpPr>
        <p:spPr>
          <a:ln/>
        </p:spPr>
        <p:txBody>
          <a:bodyPr/>
          <a:lstStyle>
            <a:lvl1pPr>
              <a:defRPr/>
            </a:lvl1pPr>
          </a:lstStyle>
          <a:p>
            <a:pPr>
              <a:defRPr/>
            </a:pPr>
            <a:fld id="{69A6062E-4BA7-4EE6-B8A8-F271181A739C}" type="slidenum">
              <a:rPr lang="ja-JP" altLang="en-US"/>
              <a:pPr>
                <a:defRPr/>
              </a:pPr>
              <a:t>&lt;#&gt;</a:t>
            </a:fld>
            <a:endParaRPr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 テキストの書式設定</a:t>
            </a:r>
          </a:p>
        </p:txBody>
      </p:sp>
      <p:sp>
        <p:nvSpPr>
          <p:cNvPr id="4" name="Rectangle 6"/>
          <p:cNvSpPr>
            <a:spLocks noGrp="1" noChangeArrowheads="1"/>
          </p:cNvSpPr>
          <p:nvPr>
            <p:ph type="sldNum" sz="quarter" idx="10"/>
          </p:nvPr>
        </p:nvSpPr>
        <p:spPr>
          <a:ln/>
        </p:spPr>
        <p:txBody>
          <a:bodyPr/>
          <a:lstStyle>
            <a:lvl1pPr>
              <a:defRPr/>
            </a:lvl1pPr>
          </a:lstStyle>
          <a:p>
            <a:pPr>
              <a:defRPr/>
            </a:pPr>
            <a:fld id="{45C5B1D0-322D-4C4E-BF56-8F884105552D}" type="slidenum">
              <a:rPr lang="ja-JP" altLang="en-US"/>
              <a:pPr>
                <a:defRPr/>
              </a:pPr>
              <a:t>&lt;#&gt;</a:t>
            </a:fld>
            <a:endParaRPr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468313" y="1052513"/>
            <a:ext cx="4076700" cy="49672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97413" y="1052513"/>
            <a:ext cx="4078287" cy="49672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6"/>
          <p:cNvSpPr>
            <a:spLocks noGrp="1" noChangeArrowheads="1"/>
          </p:cNvSpPr>
          <p:nvPr>
            <p:ph type="sldNum" sz="quarter" idx="10"/>
          </p:nvPr>
        </p:nvSpPr>
        <p:spPr>
          <a:ln/>
        </p:spPr>
        <p:txBody>
          <a:bodyPr/>
          <a:lstStyle>
            <a:lvl1pPr>
              <a:defRPr/>
            </a:lvl1pPr>
          </a:lstStyle>
          <a:p>
            <a:pPr>
              <a:defRPr/>
            </a:pPr>
            <a:fld id="{0D1B7F4F-4D04-4D10-89DD-1168832B1A70}" type="slidenum">
              <a:rPr lang="ja-JP" altLang="en-US"/>
              <a:pPr>
                <a:defRPr/>
              </a:pPr>
              <a:t>&lt;#&gt;</a:t>
            </a:fld>
            <a:endParaRPr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Rectangle 6"/>
          <p:cNvSpPr>
            <a:spLocks noGrp="1" noChangeArrowheads="1"/>
          </p:cNvSpPr>
          <p:nvPr>
            <p:ph type="sldNum" sz="quarter" idx="10"/>
          </p:nvPr>
        </p:nvSpPr>
        <p:spPr>
          <a:ln/>
        </p:spPr>
        <p:txBody>
          <a:bodyPr/>
          <a:lstStyle>
            <a:lvl1pPr>
              <a:defRPr/>
            </a:lvl1pPr>
          </a:lstStyle>
          <a:p>
            <a:pPr>
              <a:defRPr/>
            </a:pPr>
            <a:fld id="{6055E3AE-3648-469C-A96F-6DAF959DBFFB}" type="slidenum">
              <a:rPr lang="ja-JP" altLang="en-US"/>
              <a:pPr>
                <a:defRPr/>
              </a:pPr>
              <a:t>&lt;#&gt;</a:t>
            </a:fld>
            <a:endParaRPr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Rectangle 6"/>
          <p:cNvSpPr>
            <a:spLocks noGrp="1" noChangeArrowheads="1"/>
          </p:cNvSpPr>
          <p:nvPr>
            <p:ph type="sldNum" sz="quarter" idx="10"/>
          </p:nvPr>
        </p:nvSpPr>
        <p:spPr>
          <a:ln/>
        </p:spPr>
        <p:txBody>
          <a:bodyPr/>
          <a:lstStyle>
            <a:lvl1pPr>
              <a:defRPr/>
            </a:lvl1pPr>
          </a:lstStyle>
          <a:p>
            <a:pPr>
              <a:defRPr/>
            </a:pPr>
            <a:fld id="{4A7BE6A1-630D-4E9A-B9A2-9146D730C0AF}" type="slidenum">
              <a:rPr lang="ja-JP" altLang="en-US"/>
              <a:pPr>
                <a:defRPr/>
              </a:pPr>
              <a:t>&lt;#&gt;</a:t>
            </a:fld>
            <a:endParaRPr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43FBFF39-1BD5-4240-850C-B54E666D8B76}" type="slidenum">
              <a:rPr lang="ja-JP" altLang="en-US"/>
              <a:pPr>
                <a:defRPr/>
              </a:pPr>
              <a:t>&lt;#&gt;</a:t>
            </a:fld>
            <a:endParaRPr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Rectangle 6"/>
          <p:cNvSpPr>
            <a:spLocks noGrp="1" noChangeArrowheads="1"/>
          </p:cNvSpPr>
          <p:nvPr>
            <p:ph type="sldNum" sz="quarter" idx="10"/>
          </p:nvPr>
        </p:nvSpPr>
        <p:spPr>
          <a:ln/>
        </p:spPr>
        <p:txBody>
          <a:bodyPr/>
          <a:lstStyle>
            <a:lvl1pPr>
              <a:defRPr/>
            </a:lvl1pPr>
          </a:lstStyle>
          <a:p>
            <a:pPr>
              <a:defRPr/>
            </a:pPr>
            <a:fld id="{E78234C9-8033-4DE6-9764-4B8B6C4752A3}" type="slidenum">
              <a:rPr lang="ja-JP" altLang="en-US"/>
              <a:pPr>
                <a:defRPr/>
              </a:pPr>
              <a:t>&lt;#&gt;</a:t>
            </a:fld>
            <a:endParaRPr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ja-JP" altLang="en-US" noProof="0" smtClean="0"/>
              <a:t>アイコンをクリックして図を追加</a:t>
            </a:r>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Rectangle 6"/>
          <p:cNvSpPr>
            <a:spLocks noGrp="1" noChangeArrowheads="1"/>
          </p:cNvSpPr>
          <p:nvPr>
            <p:ph type="sldNum" sz="quarter" idx="10"/>
          </p:nvPr>
        </p:nvSpPr>
        <p:spPr>
          <a:ln/>
        </p:spPr>
        <p:txBody>
          <a:bodyPr/>
          <a:lstStyle>
            <a:lvl1pPr>
              <a:defRPr/>
            </a:lvl1pPr>
          </a:lstStyle>
          <a:p>
            <a:pPr>
              <a:defRPr/>
            </a:pPr>
            <a:fld id="{D9550174-D072-4B53-B3E1-BD949BD1F0B8}" type="slidenum">
              <a:rPr lang="ja-JP" altLang="en-US"/>
              <a:pPr>
                <a:defRPr/>
              </a:pPr>
              <a:t>&lt;#&gt;</a:t>
            </a:fld>
            <a:endParaRPr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6"/>
          <p:cNvSpPr>
            <a:spLocks noGrp="1" noChangeArrowheads="1"/>
          </p:cNvSpPr>
          <p:nvPr>
            <p:ph type="sldNum" sz="quarter" idx="10"/>
          </p:nvPr>
        </p:nvSpPr>
        <p:spPr>
          <a:ln/>
        </p:spPr>
        <p:txBody>
          <a:bodyPr/>
          <a:lstStyle>
            <a:lvl1pPr>
              <a:defRPr/>
            </a:lvl1pPr>
          </a:lstStyle>
          <a:p>
            <a:pPr>
              <a:defRPr/>
            </a:pPr>
            <a:fld id="{FAACF1E0-3300-4CB7-8B38-80D822C2CE95}" type="slidenum">
              <a:rPr lang="ja-JP" altLang="en-US"/>
              <a:pPr>
                <a:defRPr/>
              </a:pPr>
              <a:t>&lt;#&gt;</a:t>
            </a:fld>
            <a:endParaRPr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99250" y="260350"/>
            <a:ext cx="2076450" cy="5759450"/>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468313" y="260350"/>
            <a:ext cx="6078537" cy="5759450"/>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6"/>
          <p:cNvSpPr>
            <a:spLocks noGrp="1" noChangeArrowheads="1"/>
          </p:cNvSpPr>
          <p:nvPr>
            <p:ph type="sldNum" sz="quarter" idx="10"/>
          </p:nvPr>
        </p:nvSpPr>
        <p:spPr>
          <a:ln/>
        </p:spPr>
        <p:txBody>
          <a:bodyPr/>
          <a:lstStyle>
            <a:lvl1pPr>
              <a:defRPr/>
            </a:lvl1pPr>
          </a:lstStyle>
          <a:p>
            <a:pPr>
              <a:defRPr/>
            </a:pPr>
            <a:fld id="{814EDFFE-A9B9-4CFB-AAF5-131BEEDA0EDB}" type="slidenum">
              <a:rPr lang="ja-JP" altLang="en-US"/>
              <a:pPr>
                <a:defRPr/>
              </a:pPr>
              <a:t>&lt;#&gt;</a:t>
            </a:fld>
            <a:endParaRPr lang="ja-JP"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タイトル、テキスト、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0"/>
            <a:ext cx="8307387" cy="720725"/>
          </a:xfrm>
        </p:spPr>
        <p:txBody>
          <a:bodyPr/>
          <a:lstStyle/>
          <a:p>
            <a:r>
              <a:rPr lang="ja-JP" altLang="en-US" smtClean="0"/>
              <a:t>マスタ タイトルの書式設定</a:t>
            </a:r>
            <a:endParaRPr lang="ja-JP" altLang="en-US"/>
          </a:p>
        </p:txBody>
      </p:sp>
      <p:sp>
        <p:nvSpPr>
          <p:cNvPr id="3" name="テキスト プレースホルダ 2"/>
          <p:cNvSpPr>
            <a:spLocks noGrp="1"/>
          </p:cNvSpPr>
          <p:nvPr>
            <p:ph type="body" sz="half" idx="1"/>
          </p:nvPr>
        </p:nvSpPr>
        <p:spPr>
          <a:xfrm>
            <a:off x="468313" y="1052513"/>
            <a:ext cx="4076700" cy="496728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97413" y="1052513"/>
            <a:ext cx="4078287" cy="496728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6"/>
          <p:cNvSpPr>
            <a:spLocks noGrp="1" noChangeArrowheads="1"/>
          </p:cNvSpPr>
          <p:nvPr>
            <p:ph type="sldNum" sz="quarter" idx="10"/>
          </p:nvPr>
        </p:nvSpPr>
        <p:spPr>
          <a:ln/>
        </p:spPr>
        <p:txBody>
          <a:bodyPr/>
          <a:lstStyle>
            <a:lvl1pPr>
              <a:defRPr/>
            </a:lvl1pPr>
          </a:lstStyle>
          <a:p>
            <a:pPr>
              <a:defRPr/>
            </a:pPr>
            <a:fld id="{2D4A40F6-2E24-4805-BCBF-507E13D71479}" type="slidenum">
              <a:rPr lang="ja-JP" altLang="en-US"/>
              <a:pPr>
                <a:defRPr/>
              </a:pPr>
              <a:t>&lt;#&gt;</a:t>
            </a:fld>
            <a:endParaRPr lang="ja-JP"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タイトル、テキスト、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0"/>
            <a:ext cx="8307387" cy="720725"/>
          </a:xfrm>
        </p:spPr>
        <p:txBody>
          <a:bodyPr/>
          <a:lstStyle/>
          <a:p>
            <a:r>
              <a:rPr lang="ja-JP" altLang="en-US" smtClean="0"/>
              <a:t>マスタ タイトルの書式設定</a:t>
            </a:r>
            <a:endParaRPr lang="ja-JP" altLang="en-US"/>
          </a:p>
        </p:txBody>
      </p:sp>
      <p:sp>
        <p:nvSpPr>
          <p:cNvPr id="3" name="テキスト プレースホルダ 2"/>
          <p:cNvSpPr>
            <a:spLocks noGrp="1"/>
          </p:cNvSpPr>
          <p:nvPr>
            <p:ph type="body" sz="half" idx="1"/>
          </p:nvPr>
        </p:nvSpPr>
        <p:spPr>
          <a:xfrm>
            <a:off x="468313" y="1052513"/>
            <a:ext cx="4076700" cy="496728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quarter" idx="2"/>
          </p:nvPr>
        </p:nvSpPr>
        <p:spPr>
          <a:xfrm>
            <a:off x="4697413" y="1052513"/>
            <a:ext cx="4078287" cy="240665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コンテンツ プレースホルダ 4"/>
          <p:cNvSpPr>
            <a:spLocks noGrp="1"/>
          </p:cNvSpPr>
          <p:nvPr>
            <p:ph sz="quarter" idx="3"/>
          </p:nvPr>
        </p:nvSpPr>
        <p:spPr>
          <a:xfrm>
            <a:off x="4697413" y="3611563"/>
            <a:ext cx="4078287" cy="240823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6" name="Rectangle 6"/>
          <p:cNvSpPr>
            <a:spLocks noGrp="1" noChangeArrowheads="1"/>
          </p:cNvSpPr>
          <p:nvPr>
            <p:ph type="sldNum" sz="quarter" idx="10"/>
          </p:nvPr>
        </p:nvSpPr>
        <p:spPr>
          <a:ln/>
        </p:spPr>
        <p:txBody>
          <a:bodyPr/>
          <a:lstStyle>
            <a:lvl1pPr>
              <a:defRPr/>
            </a:lvl1pPr>
          </a:lstStyle>
          <a:p>
            <a:pPr>
              <a:defRPr/>
            </a:pPr>
            <a:fld id="{42F0D9C2-5AE4-4E1D-9939-CB7AFA78E877}" type="slidenum">
              <a:rPr lang="ja-JP" altLang="en-US"/>
              <a:pPr>
                <a:defRPr/>
              </a:pPr>
              <a:t>&lt;#&gt;</a:t>
            </a:fld>
            <a:endParaRPr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bar_a4"/>
          <p:cNvPicPr>
            <a:picLocks noChangeAspect="1" noChangeArrowheads="1"/>
          </p:cNvPicPr>
          <p:nvPr/>
        </p:nvPicPr>
        <p:blipFill>
          <a:blip r:embed="rId15"/>
          <a:srcRect/>
          <a:stretch>
            <a:fillRect/>
          </a:stretch>
        </p:blipFill>
        <p:spPr bwMode="auto">
          <a:xfrm>
            <a:off x="0" y="6459538"/>
            <a:ext cx="9148763" cy="398462"/>
          </a:xfrm>
          <a:prstGeom prst="rect">
            <a:avLst/>
          </a:prstGeom>
          <a:noFill/>
          <a:ln w="9525">
            <a:noFill/>
            <a:miter lim="800000"/>
            <a:headEnd/>
            <a:tailEnd/>
          </a:ln>
        </p:spPr>
      </p:pic>
      <p:sp>
        <p:nvSpPr>
          <p:cNvPr id="7172" name="Rectangle 4"/>
          <p:cNvSpPr>
            <a:spLocks noChangeArrowheads="1"/>
          </p:cNvSpPr>
          <p:nvPr/>
        </p:nvSpPr>
        <p:spPr bwMode="auto">
          <a:xfrm>
            <a:off x="0" y="0"/>
            <a:ext cx="9147175" cy="76200"/>
          </a:xfrm>
          <a:prstGeom prst="rect">
            <a:avLst/>
          </a:prstGeom>
          <a:solidFill>
            <a:srgbClr val="FF0022"/>
          </a:solidFill>
          <a:ln w="9525">
            <a:noFill/>
            <a:miter lim="800000"/>
            <a:headEnd/>
            <a:tailEnd/>
          </a:ln>
          <a:effectLst/>
        </p:spPr>
        <p:txBody>
          <a:bodyPr wrap="none" anchor="ctr"/>
          <a:lstStyle/>
          <a:p>
            <a:pPr algn="ctr" fontAlgn="auto">
              <a:spcBef>
                <a:spcPts val="0"/>
              </a:spcBef>
              <a:spcAft>
                <a:spcPts val="0"/>
              </a:spcAft>
              <a:defRPr/>
            </a:pPr>
            <a:endParaRPr lang="ja-JP" altLang="ja-JP"/>
          </a:p>
        </p:txBody>
      </p:sp>
      <p:sp>
        <p:nvSpPr>
          <p:cNvPr id="7173" name="Text Box 5"/>
          <p:cNvSpPr txBox="1">
            <a:spLocks noChangeArrowheads="1"/>
          </p:cNvSpPr>
          <p:nvPr/>
        </p:nvSpPr>
        <p:spPr bwMode="auto">
          <a:xfrm>
            <a:off x="2214563" y="6553200"/>
            <a:ext cx="3165475" cy="214313"/>
          </a:xfrm>
          <a:prstGeom prst="rect">
            <a:avLst/>
          </a:prstGeom>
          <a:noFill/>
          <a:ln w="9525">
            <a:noFill/>
            <a:miter lim="800000"/>
            <a:headEnd/>
            <a:tailEnd/>
          </a:ln>
          <a:effectLst/>
        </p:spPr>
        <p:txBody>
          <a:bodyPr>
            <a:spAutoFit/>
          </a:bodyPr>
          <a:lstStyle/>
          <a:p>
            <a:pPr>
              <a:spcBef>
                <a:spcPct val="50000"/>
              </a:spcBef>
              <a:defRPr/>
            </a:pPr>
            <a:r>
              <a:rPr lang="en-US" altLang="ja-JP" sz="800">
                <a:latin typeface="Arial" pitchFamily="34" charset="0"/>
                <a:ea typeface="Osaka"/>
                <a:cs typeface="Osaka"/>
              </a:rPr>
              <a:t>©2008. Renesas Solutions Corp., All rights reserved.</a:t>
            </a:r>
          </a:p>
        </p:txBody>
      </p:sp>
      <p:sp>
        <p:nvSpPr>
          <p:cNvPr id="7174" name="Rectangle 6"/>
          <p:cNvSpPr>
            <a:spLocks noGrp="1" noChangeArrowheads="1"/>
          </p:cNvSpPr>
          <p:nvPr>
            <p:ph type="sldNum" sz="quarter" idx="4"/>
          </p:nvPr>
        </p:nvSpPr>
        <p:spPr bwMode="auto">
          <a:xfrm>
            <a:off x="66675" y="6524625"/>
            <a:ext cx="496888" cy="279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kumimoji="1" sz="1400">
                <a:latin typeface="Arial" charset="0"/>
                <a:ea typeface="ＭＳ Ｐゴシック" pitchFamily="50" charset="-128"/>
              </a:defRPr>
            </a:lvl1pPr>
          </a:lstStyle>
          <a:p>
            <a:pPr>
              <a:defRPr/>
            </a:pPr>
            <a:fld id="{2B7A410B-E56C-49FD-9BCE-CC7CACBA13CF}" type="slidenum">
              <a:rPr lang="ja-JP" altLang="en-US"/>
              <a:pPr>
                <a:defRPr/>
              </a:pPr>
              <a:t>&lt;#&gt;</a:t>
            </a:fld>
            <a:endParaRPr lang="ja-JP" altLang="en-US"/>
          </a:p>
        </p:txBody>
      </p:sp>
      <p:sp>
        <p:nvSpPr>
          <p:cNvPr id="1030" name="Rectangle 7"/>
          <p:cNvSpPr>
            <a:spLocks noGrp="1" noChangeArrowheads="1"/>
          </p:cNvSpPr>
          <p:nvPr>
            <p:ph type="title"/>
          </p:nvPr>
        </p:nvSpPr>
        <p:spPr bwMode="auto">
          <a:xfrm>
            <a:off x="468313" y="260350"/>
            <a:ext cx="8307387" cy="525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ja-JP" smtClean="0"/>
              <a:t>Text title</a:t>
            </a:r>
          </a:p>
        </p:txBody>
      </p:sp>
      <p:sp>
        <p:nvSpPr>
          <p:cNvPr id="1031" name="Rectangle 8"/>
          <p:cNvSpPr>
            <a:spLocks noGrp="1" noChangeArrowheads="1"/>
          </p:cNvSpPr>
          <p:nvPr>
            <p:ph type="body" idx="1"/>
          </p:nvPr>
        </p:nvSpPr>
        <p:spPr bwMode="auto">
          <a:xfrm>
            <a:off x="468313" y="857250"/>
            <a:ext cx="8307387" cy="51625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ja-JP" smtClean="0"/>
              <a:t>Text</a:t>
            </a:r>
          </a:p>
        </p:txBody>
      </p:sp>
      <p:sp>
        <p:nvSpPr>
          <p:cNvPr id="8" name="正方形/長方形 7"/>
          <p:cNvSpPr/>
          <p:nvPr userDrawn="1"/>
        </p:nvSpPr>
        <p:spPr bwMode="auto">
          <a:xfrm>
            <a:off x="785813" y="6462713"/>
            <a:ext cx="1357312" cy="395287"/>
          </a:xfrm>
          <a:prstGeom prst="rect">
            <a:avLst/>
          </a:prstGeom>
          <a:solidFill>
            <a:schemeClr val="bg2">
              <a:lumMod val="75000"/>
            </a:schemeClr>
          </a:solidFill>
          <a:ln w="9525" cap="flat" cmpd="sng" algn="ctr">
            <a:noFill/>
            <a:prstDash val="solid"/>
            <a:round/>
            <a:headEnd type="none" w="med" len="med"/>
            <a:tailEnd type="none" w="med" len="med"/>
          </a:ln>
          <a:effectLst/>
        </p:spPr>
        <p:txBody>
          <a:bodyPr wrap="none" anchor="ctr"/>
          <a:lstStyle/>
          <a:p>
            <a:pPr algn="ctr" eaLnBrk="0" hangingPunct="0">
              <a:defRPr/>
            </a:pPr>
            <a:r>
              <a:rPr kumimoji="0" lang="en-US" altLang="ja-JP" sz="1600" dirty="0">
                <a:solidFill>
                  <a:schemeClr val="bg1"/>
                </a:solidFill>
                <a:latin typeface="Tahoma" pitchFamily="34" charset="0"/>
                <a:cs typeface="Tahoma" pitchFamily="34" charset="0"/>
              </a:rPr>
              <a:t>confidential</a:t>
            </a:r>
            <a:endParaRPr kumimoji="0" lang="ja-JP" altLang="en-US" sz="1600" dirty="0">
              <a:solidFill>
                <a:schemeClr val="bg1"/>
              </a:solidFill>
              <a:latin typeface="Tahoma" pitchFamily="34" charset="0"/>
              <a:cs typeface="Tahoma" pitchFamily="34" charset="0"/>
            </a:endParaRPr>
          </a:p>
        </p:txBody>
      </p:sp>
      <p:sp>
        <p:nvSpPr>
          <p:cNvPr id="9" name="Text Box 5"/>
          <p:cNvSpPr txBox="1">
            <a:spLocks noChangeArrowheads="1"/>
          </p:cNvSpPr>
          <p:nvPr userDrawn="1"/>
        </p:nvSpPr>
        <p:spPr bwMode="auto">
          <a:xfrm>
            <a:off x="5000625" y="6284913"/>
            <a:ext cx="4022725" cy="215900"/>
          </a:xfrm>
          <a:prstGeom prst="rect">
            <a:avLst/>
          </a:prstGeom>
          <a:noFill/>
          <a:ln w="9525">
            <a:noFill/>
            <a:miter lim="800000"/>
            <a:headEnd/>
            <a:tailEnd/>
          </a:ln>
          <a:effectLst/>
        </p:spPr>
        <p:txBody>
          <a:bodyPr>
            <a:spAutoFit/>
          </a:bodyPr>
          <a:lstStyle/>
          <a:p>
            <a:pPr algn="r">
              <a:spcBef>
                <a:spcPct val="50000"/>
              </a:spcBef>
              <a:defRPr/>
            </a:pPr>
            <a:r>
              <a:rPr lang="en-US" altLang="ja-JP" sz="800" dirty="0">
                <a:latin typeface="Arial" pitchFamily="34" charset="0"/>
                <a:ea typeface="Osaka"/>
                <a:cs typeface="Osaka"/>
              </a:rPr>
              <a:t>2008-3-17</a:t>
            </a:r>
            <a:r>
              <a:rPr lang="ja-JP" altLang="en-US" sz="800" dirty="0">
                <a:latin typeface="Arial" pitchFamily="34" charset="0"/>
                <a:ea typeface="Osaka"/>
                <a:cs typeface="Osaka"/>
              </a:rPr>
              <a:t>   </a:t>
            </a:r>
            <a:r>
              <a:rPr lang="en-US" altLang="ja-JP" sz="800" dirty="0">
                <a:latin typeface="Arial" pitchFamily="34" charset="0"/>
                <a:ea typeface="Osaka"/>
                <a:cs typeface="Osaka"/>
              </a:rPr>
              <a:t>SH-Mobile</a:t>
            </a:r>
            <a:r>
              <a:rPr lang="ja-JP" altLang="en-US" sz="800" dirty="0">
                <a:latin typeface="Arial" pitchFamily="34" charset="0"/>
                <a:ea typeface="Osaka"/>
                <a:cs typeface="Osaka"/>
              </a:rPr>
              <a:t> コンソーシアム 講演資料　</a:t>
            </a:r>
            <a:endParaRPr lang="en-US" altLang="ja-JP" sz="800" dirty="0">
              <a:latin typeface="Arial" pitchFamily="34" charset="0"/>
              <a:ea typeface="Osaka"/>
              <a:cs typeface="Osaka"/>
            </a:endParaRPr>
          </a:p>
        </p:txBody>
      </p:sp>
    </p:spTree>
  </p:cSld>
  <p:clrMap bg1="lt1" tx1="dk1" bg2="lt2" tx2="dk2" accent1="accent1" accent2="accent2" accent3="accent3" accent4="accent4" accent5="accent5" accent6="accent6" hlink="hlink" folHlink="folHlink"/>
  <p:sldLayoutIdLst>
    <p:sldLayoutId id="2147483729" r:id="rId1"/>
    <p:sldLayoutId id="2147483728" r:id="rId2"/>
    <p:sldLayoutId id="2147483727" r:id="rId3"/>
    <p:sldLayoutId id="2147483726" r:id="rId4"/>
    <p:sldLayoutId id="2147483725" r:id="rId5"/>
    <p:sldLayoutId id="2147483724" r:id="rId6"/>
    <p:sldLayoutId id="2147483723" r:id="rId7"/>
    <p:sldLayoutId id="2147483722" r:id="rId8"/>
    <p:sldLayoutId id="2147483721" r:id="rId9"/>
    <p:sldLayoutId id="2147483720" r:id="rId10"/>
    <p:sldLayoutId id="2147483719" r:id="rId11"/>
    <p:sldLayoutId id="2147483718" r:id="rId12"/>
    <p:sldLayoutId id="2147483717" r:id="rId13"/>
  </p:sldLayoutIdLst>
  <p:hf hdr="0" ftr="0" dt="0"/>
  <p:txStyles>
    <p:titleStyle>
      <a:lvl1pPr algn="l" rtl="0" eaLnBrk="0" fontAlgn="base" hangingPunct="0">
        <a:spcBef>
          <a:spcPct val="0"/>
        </a:spcBef>
        <a:spcAft>
          <a:spcPct val="0"/>
        </a:spcAft>
        <a:defRPr kumimoji="1" sz="2400">
          <a:solidFill>
            <a:schemeClr val="tx2"/>
          </a:solidFill>
          <a:latin typeface="+mn-lt"/>
          <a:ea typeface="+mj-ea"/>
          <a:cs typeface="+mj-cs"/>
        </a:defRPr>
      </a:lvl1pPr>
      <a:lvl2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2pPr>
      <a:lvl3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3pPr>
      <a:lvl4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4pPr>
      <a:lvl5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5pPr>
      <a:lvl6pPr marL="4572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6pPr>
      <a:lvl7pPr marL="9144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7pPr>
      <a:lvl8pPr marL="13716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8pPr>
      <a:lvl9pPr marL="18288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9pPr>
    </p:titleStyle>
    <p:bodyStyle>
      <a:lvl1pPr marL="342900" indent="-342900" algn="l" rtl="0" eaLnBrk="0" fontAlgn="base" hangingPunct="0">
        <a:spcBef>
          <a:spcPct val="20000"/>
        </a:spcBef>
        <a:spcAft>
          <a:spcPct val="0"/>
        </a:spcAft>
        <a:buClr>
          <a:schemeClr val="accent2"/>
        </a:buClr>
        <a:buBlip>
          <a:blip r:embed="rId16"/>
        </a:buBlip>
        <a:defRPr kumimoji="1"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Times New Roman" pitchFamily="18" charset="0"/>
          <a:ea typeface="+mn-ea"/>
        </a:defRPr>
      </a:lvl2pPr>
      <a:lvl3pPr marL="1143000" indent="-228600" algn="l" rtl="0" eaLnBrk="0" fontAlgn="base" hangingPunct="0">
        <a:spcBef>
          <a:spcPct val="20000"/>
        </a:spcBef>
        <a:spcAft>
          <a:spcPct val="0"/>
        </a:spcAft>
        <a:buChar char="•"/>
        <a:defRPr kumimoji="1" sz="2400">
          <a:solidFill>
            <a:schemeClr val="tx1"/>
          </a:solidFill>
          <a:latin typeface="Times New Roman" pitchFamily="18" charset="0"/>
          <a:ea typeface="+mn-ea"/>
        </a:defRPr>
      </a:lvl3pPr>
      <a:lvl4pPr marL="1600200" indent="-228600" algn="l" rtl="0" eaLnBrk="0" fontAlgn="base" hangingPunct="0">
        <a:spcBef>
          <a:spcPct val="20000"/>
        </a:spcBef>
        <a:spcAft>
          <a:spcPct val="0"/>
        </a:spcAft>
        <a:buChar char="–"/>
        <a:defRPr kumimoji="1" sz="2000">
          <a:solidFill>
            <a:schemeClr val="tx1"/>
          </a:solidFill>
          <a:latin typeface="Times New Roman" pitchFamily="18" charset="0"/>
          <a:ea typeface="+mn-ea"/>
        </a:defRPr>
      </a:lvl4pPr>
      <a:lvl5pPr marL="2057400" indent="-228600" algn="l" rtl="0" eaLnBrk="0" fontAlgn="base" hangingPunct="0">
        <a:spcBef>
          <a:spcPct val="20000"/>
        </a:spcBef>
        <a:spcAft>
          <a:spcPct val="0"/>
        </a:spcAft>
        <a:buChar char="»"/>
        <a:defRPr kumimoji="1" sz="2000">
          <a:solidFill>
            <a:schemeClr val="tx1"/>
          </a:solidFill>
          <a:latin typeface="Times New Roman" pitchFamily="18" charset="0"/>
          <a:ea typeface="+mn-ea"/>
        </a:defRPr>
      </a:lvl5pPr>
      <a:lvl6pPr marL="25146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6pPr>
      <a:lvl7pPr marL="29718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7pPr>
      <a:lvl8pPr marL="34290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8pPr>
      <a:lvl9pPr marL="38862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munakata.hisao@renesas.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code.google.com/android/" TargetMode="External"/><Relationship Id="rId2" Type="http://schemas.openxmlformats.org/officeDocument/2006/relationships/image" Target="../media/image5.gif"/><Relationship Id="rId1" Type="http://schemas.openxmlformats.org/officeDocument/2006/relationships/slideLayout" Target="../slideLayouts/slideLayout7.xml"/><Relationship Id="rId4" Type="http://schemas.openxmlformats.org/officeDocument/2006/relationships/hyperlink" Target="http://www.openhandsetalliance.com/"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diagramQuickStyle" Target="../diagrams/quickStyle8.xml"/><Relationship Id="rId13" Type="http://schemas.openxmlformats.org/officeDocument/2006/relationships/diagramColors" Target="../diagrams/colors9.xml"/><Relationship Id="rId18" Type="http://schemas.openxmlformats.org/officeDocument/2006/relationships/diagramData" Target="../diagrams/data11.xml"/><Relationship Id="rId3" Type="http://schemas.openxmlformats.org/officeDocument/2006/relationships/diagramLayout" Target="../diagrams/layout7.xml"/><Relationship Id="rId21" Type="http://schemas.openxmlformats.org/officeDocument/2006/relationships/diagramColors" Target="../diagrams/colors11.xml"/><Relationship Id="rId7" Type="http://schemas.openxmlformats.org/officeDocument/2006/relationships/diagramLayout" Target="../diagrams/layout8.xml"/><Relationship Id="rId12" Type="http://schemas.openxmlformats.org/officeDocument/2006/relationships/diagramQuickStyle" Target="../diagrams/quickStyle9.xml"/><Relationship Id="rId17" Type="http://schemas.openxmlformats.org/officeDocument/2006/relationships/diagramColors" Target="../diagrams/colors10.xml"/><Relationship Id="rId2" Type="http://schemas.openxmlformats.org/officeDocument/2006/relationships/diagramData" Target="../diagrams/data7.xml"/><Relationship Id="rId16" Type="http://schemas.openxmlformats.org/officeDocument/2006/relationships/diagramQuickStyle" Target="../diagrams/quickStyle10.xml"/><Relationship Id="rId20" Type="http://schemas.openxmlformats.org/officeDocument/2006/relationships/diagramQuickStyle" Target="../diagrams/quickStyle11.xml"/><Relationship Id="rId1" Type="http://schemas.openxmlformats.org/officeDocument/2006/relationships/slideLayout" Target="../slideLayouts/slideLayout2.xml"/><Relationship Id="rId6" Type="http://schemas.openxmlformats.org/officeDocument/2006/relationships/diagramData" Target="../diagrams/data8.xml"/><Relationship Id="rId11" Type="http://schemas.openxmlformats.org/officeDocument/2006/relationships/diagramLayout" Target="../diagrams/layout9.xml"/><Relationship Id="rId5" Type="http://schemas.openxmlformats.org/officeDocument/2006/relationships/diagramColors" Target="../diagrams/colors7.xml"/><Relationship Id="rId15" Type="http://schemas.openxmlformats.org/officeDocument/2006/relationships/diagramLayout" Target="../diagrams/layout10.xml"/><Relationship Id="rId10" Type="http://schemas.openxmlformats.org/officeDocument/2006/relationships/diagramData" Target="../diagrams/data9.xml"/><Relationship Id="rId19" Type="http://schemas.openxmlformats.org/officeDocument/2006/relationships/diagramLayout" Target="../diagrams/layout11.xml"/><Relationship Id="rId4" Type="http://schemas.openxmlformats.org/officeDocument/2006/relationships/diagramQuickStyle" Target="../diagrams/quickStyle7.xml"/><Relationship Id="rId9" Type="http://schemas.openxmlformats.org/officeDocument/2006/relationships/diagramColors" Target="../diagrams/colors8.xml"/><Relationship Id="rId14" Type="http://schemas.openxmlformats.org/officeDocument/2006/relationships/diagramData" Target="../diagrams/data10.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タイトル 1"/>
          <p:cNvSpPr>
            <a:spLocks noGrp="1"/>
          </p:cNvSpPr>
          <p:nvPr>
            <p:ph type="ctrTitle"/>
          </p:nvPr>
        </p:nvSpPr>
        <p:spPr/>
        <p:txBody>
          <a:bodyPr/>
          <a:lstStyle/>
          <a:p>
            <a:pPr eaLnBrk="1" hangingPunct="1"/>
            <a:r>
              <a:rPr lang="en-US" altLang="ja-JP" smtClean="0"/>
              <a:t>SH-Mobile</a:t>
            </a:r>
            <a:r>
              <a:rPr lang="ja-JP" altLang="en-US" smtClean="0"/>
              <a:t> に対する </a:t>
            </a:r>
            <a:r>
              <a:rPr lang="en-US" altLang="ja-JP" smtClean="0"/>
              <a:t>Linux</a:t>
            </a:r>
            <a:r>
              <a:rPr lang="ja-JP" altLang="en-US" smtClean="0"/>
              <a:t> サポート状況ご紹介　</a:t>
            </a:r>
            <a:r>
              <a:rPr lang="en-US" altLang="ja-JP" smtClean="0"/>
              <a:t/>
            </a:r>
            <a:br>
              <a:rPr lang="en-US" altLang="ja-JP" smtClean="0"/>
            </a:br>
            <a:r>
              <a:rPr lang="ja-JP" altLang="en-US" smtClean="0"/>
              <a:t>　－最新の携帯電話オープンプラットフォーム </a:t>
            </a:r>
            <a:r>
              <a:rPr lang="en-US" altLang="ja-JP" smtClean="0"/>
              <a:t>Android</a:t>
            </a:r>
            <a:r>
              <a:rPr lang="ja-JP" altLang="en-US" smtClean="0"/>
              <a:t> 解説－</a:t>
            </a:r>
          </a:p>
        </p:txBody>
      </p:sp>
      <p:sp>
        <p:nvSpPr>
          <p:cNvPr id="3" name="サブタイトル 2"/>
          <p:cNvSpPr>
            <a:spLocks noGrp="1"/>
          </p:cNvSpPr>
          <p:nvPr>
            <p:ph type="subTitle" idx="4294967295"/>
          </p:nvPr>
        </p:nvSpPr>
        <p:spPr>
          <a:xfrm>
            <a:off x="357188" y="5143500"/>
            <a:ext cx="8329612" cy="500063"/>
          </a:xfrm>
        </p:spPr>
        <p:txBody>
          <a:bodyPr/>
          <a:lstStyle/>
          <a:p>
            <a:pPr marL="0" indent="0" eaLnBrk="1" hangingPunct="1">
              <a:buFontTx/>
              <a:buNone/>
              <a:defRPr/>
            </a:pPr>
            <a:r>
              <a:rPr lang="ja-JP" altLang="en-US" sz="1800" dirty="0" smtClean="0"/>
              <a:t>株式会社 ルネサスソリューションズ システムビジネス本部</a:t>
            </a:r>
            <a:r>
              <a:rPr lang="en-US" altLang="ja-JP" sz="1800" dirty="0" smtClean="0"/>
              <a:t/>
            </a:r>
            <a:br>
              <a:rPr lang="en-US" altLang="ja-JP" sz="1800" dirty="0" smtClean="0"/>
            </a:br>
            <a:r>
              <a:rPr lang="ja-JP" altLang="en-US" sz="1800" dirty="0" smtClean="0"/>
              <a:t>宗像尚郎 （ </a:t>
            </a:r>
            <a:r>
              <a:rPr lang="en-US" altLang="ja-JP" sz="1800" dirty="0" smtClean="0">
                <a:solidFill>
                  <a:schemeClr val="accent6">
                    <a:lumMod val="50000"/>
                  </a:schemeClr>
                </a:solidFill>
                <a:hlinkClick r:id="rId2"/>
              </a:rPr>
              <a:t>munakata.hisao@renesas.com</a:t>
            </a:r>
            <a:r>
              <a:rPr lang="en-US" altLang="ja-JP" sz="1800" dirty="0" smtClean="0">
                <a:solidFill>
                  <a:schemeClr val="accent6">
                    <a:lumMod val="50000"/>
                  </a:schemeClr>
                </a:solidFill>
              </a:rPr>
              <a:t> </a:t>
            </a:r>
            <a:r>
              <a:rPr lang="ja-JP" altLang="en-US" sz="1800" dirty="0" smtClean="0"/>
              <a:t>）　</a:t>
            </a:r>
            <a:endParaRPr lang="ja-JP" altLang="en-US" sz="1800" dirty="0"/>
          </a:p>
        </p:txBody>
      </p:sp>
      <p:sp>
        <p:nvSpPr>
          <p:cNvPr id="5" name="正方形/長方形 4"/>
          <p:cNvSpPr/>
          <p:nvPr/>
        </p:nvSpPr>
        <p:spPr>
          <a:xfrm>
            <a:off x="928688" y="3286125"/>
            <a:ext cx="6429375" cy="1108075"/>
          </a:xfrm>
          <a:prstGeom prst="rect">
            <a:avLst/>
          </a:prstGeom>
          <a:ln>
            <a:solidFill>
              <a:schemeClr val="tx2">
                <a:lumMod val="75000"/>
              </a:schemeClr>
            </a:solidFill>
          </a:ln>
        </p:spPr>
        <p:txBody>
          <a:bodyPr>
            <a:spAutoFit/>
          </a:bodyPr>
          <a:lstStyle/>
          <a:p>
            <a:pPr>
              <a:buFont typeface="Arial" pitchFamily="34" charset="0"/>
              <a:buChar char="•"/>
              <a:defRPr/>
            </a:pPr>
            <a:r>
              <a:rPr lang="ja-JP" altLang="en-US" sz="1600" dirty="0">
                <a:solidFill>
                  <a:schemeClr val="tx2">
                    <a:lumMod val="75000"/>
                  </a:schemeClr>
                </a:solidFill>
                <a:latin typeface="Arial" pitchFamily="34" charset="0"/>
              </a:rPr>
              <a:t> 今なぜ </a:t>
            </a:r>
            <a:r>
              <a:rPr lang="en-US" altLang="ja-JP" sz="1600" dirty="0">
                <a:solidFill>
                  <a:schemeClr val="tx2">
                    <a:lumMod val="75000"/>
                  </a:schemeClr>
                </a:solidFill>
                <a:latin typeface="Arial" pitchFamily="34" charset="0"/>
              </a:rPr>
              <a:t>SH-Mobile</a:t>
            </a:r>
            <a:r>
              <a:rPr lang="ja-JP" altLang="en-US" sz="1600" dirty="0">
                <a:solidFill>
                  <a:schemeClr val="tx2">
                    <a:lumMod val="75000"/>
                  </a:schemeClr>
                </a:solidFill>
                <a:latin typeface="Arial" pitchFamily="34" charset="0"/>
              </a:rPr>
              <a:t> 向けに </a:t>
            </a:r>
            <a:r>
              <a:rPr lang="en-US" altLang="ja-JP" sz="1600" dirty="0">
                <a:solidFill>
                  <a:schemeClr val="tx2">
                    <a:lumMod val="75000"/>
                  </a:schemeClr>
                </a:solidFill>
                <a:latin typeface="Arial" pitchFamily="34" charset="0"/>
              </a:rPr>
              <a:t>Linux</a:t>
            </a:r>
            <a:r>
              <a:rPr lang="ja-JP" altLang="en-US" sz="1600" dirty="0">
                <a:solidFill>
                  <a:schemeClr val="tx2">
                    <a:lumMod val="75000"/>
                  </a:schemeClr>
                </a:solidFill>
                <a:latin typeface="Arial" pitchFamily="34" charset="0"/>
              </a:rPr>
              <a:t> </a:t>
            </a:r>
            <a:r>
              <a:rPr lang="en-US" altLang="ja-JP" sz="1600" dirty="0">
                <a:solidFill>
                  <a:schemeClr val="tx2">
                    <a:lumMod val="75000"/>
                  </a:schemeClr>
                </a:solidFill>
                <a:latin typeface="Arial" pitchFamily="34" charset="0"/>
              </a:rPr>
              <a:t>OS</a:t>
            </a:r>
            <a:r>
              <a:rPr lang="ja-JP" altLang="en-US" sz="1600" dirty="0">
                <a:solidFill>
                  <a:schemeClr val="tx2">
                    <a:lumMod val="75000"/>
                  </a:schemeClr>
                </a:solidFill>
                <a:latin typeface="Arial" pitchFamily="34" charset="0"/>
              </a:rPr>
              <a:t> サポートを提供開始するのか</a:t>
            </a:r>
            <a:endParaRPr lang="en-US" altLang="ja-JP" sz="1600" dirty="0">
              <a:solidFill>
                <a:schemeClr val="tx2">
                  <a:lumMod val="75000"/>
                </a:schemeClr>
              </a:solidFill>
              <a:latin typeface="Arial" pitchFamily="34" charset="0"/>
            </a:endParaRPr>
          </a:p>
          <a:p>
            <a:pPr>
              <a:buFont typeface="Arial" pitchFamily="34" charset="0"/>
              <a:buChar char="•"/>
              <a:defRPr/>
            </a:pPr>
            <a:r>
              <a:rPr lang="ja-JP" altLang="en-US" sz="1600" dirty="0">
                <a:solidFill>
                  <a:schemeClr val="tx2">
                    <a:lumMod val="75000"/>
                  </a:schemeClr>
                </a:solidFill>
                <a:latin typeface="Arial" pitchFamily="34" charset="0"/>
              </a:rPr>
              <a:t> </a:t>
            </a:r>
            <a:r>
              <a:rPr lang="en-US" altLang="ja-JP" sz="1600" dirty="0">
                <a:solidFill>
                  <a:schemeClr val="tx2">
                    <a:lumMod val="75000"/>
                  </a:schemeClr>
                </a:solidFill>
                <a:latin typeface="Arial" pitchFamily="34" charset="0"/>
              </a:rPr>
              <a:t>Linux</a:t>
            </a:r>
            <a:r>
              <a:rPr lang="ja-JP" altLang="en-US" sz="1600" dirty="0">
                <a:solidFill>
                  <a:schemeClr val="tx2">
                    <a:lumMod val="75000"/>
                  </a:schemeClr>
                </a:solidFill>
                <a:latin typeface="Arial" pitchFamily="34" charset="0"/>
              </a:rPr>
              <a:t> ベース携帯電話プラットフォーム </a:t>
            </a:r>
            <a:r>
              <a:rPr lang="en-US" altLang="ja-JP" sz="1600" dirty="0">
                <a:solidFill>
                  <a:schemeClr val="tx2">
                    <a:lumMod val="75000"/>
                  </a:schemeClr>
                </a:solidFill>
                <a:latin typeface="Arial" pitchFamily="34" charset="0"/>
              </a:rPr>
              <a:t>Android</a:t>
            </a:r>
            <a:r>
              <a:rPr lang="ja-JP" altLang="en-US" sz="1600" dirty="0">
                <a:solidFill>
                  <a:schemeClr val="tx2">
                    <a:lumMod val="75000"/>
                  </a:schemeClr>
                </a:solidFill>
                <a:latin typeface="Arial" pitchFamily="34" charset="0"/>
              </a:rPr>
              <a:t> の考察</a:t>
            </a:r>
            <a:endParaRPr lang="en-US" altLang="ja-JP" sz="1600" dirty="0">
              <a:solidFill>
                <a:schemeClr val="tx2">
                  <a:lumMod val="75000"/>
                </a:schemeClr>
              </a:solidFill>
              <a:latin typeface="Arial" pitchFamily="34" charset="0"/>
            </a:endParaRPr>
          </a:p>
          <a:p>
            <a:pPr>
              <a:buFont typeface="Arial" pitchFamily="34" charset="0"/>
              <a:buChar char="•"/>
              <a:defRPr/>
            </a:pPr>
            <a:r>
              <a:rPr lang="ja-JP" altLang="en-US" sz="1600" dirty="0">
                <a:solidFill>
                  <a:schemeClr val="tx2">
                    <a:lumMod val="75000"/>
                  </a:schemeClr>
                </a:solidFill>
                <a:latin typeface="Arial" pitchFamily="34" charset="0"/>
              </a:rPr>
              <a:t> ルネサスの </a:t>
            </a:r>
            <a:r>
              <a:rPr lang="en-US" altLang="ja-JP" sz="1600" dirty="0">
                <a:solidFill>
                  <a:schemeClr val="tx2">
                    <a:lumMod val="75000"/>
                  </a:schemeClr>
                </a:solidFill>
                <a:latin typeface="Arial" pitchFamily="34" charset="0"/>
              </a:rPr>
              <a:t>Linux</a:t>
            </a:r>
            <a:r>
              <a:rPr lang="ja-JP" altLang="en-US" sz="1600" dirty="0">
                <a:solidFill>
                  <a:schemeClr val="tx2">
                    <a:lumMod val="75000"/>
                  </a:schemeClr>
                </a:solidFill>
                <a:latin typeface="Arial" pitchFamily="34" charset="0"/>
              </a:rPr>
              <a:t> </a:t>
            </a:r>
            <a:r>
              <a:rPr lang="en-US" altLang="ja-JP" sz="1600" dirty="0">
                <a:solidFill>
                  <a:schemeClr val="tx2">
                    <a:lumMod val="75000"/>
                  </a:schemeClr>
                </a:solidFill>
                <a:latin typeface="Arial" pitchFamily="34" charset="0"/>
              </a:rPr>
              <a:t>OS</a:t>
            </a:r>
            <a:r>
              <a:rPr lang="ja-JP" altLang="en-US" sz="1600" dirty="0">
                <a:solidFill>
                  <a:schemeClr val="tx2">
                    <a:lumMod val="75000"/>
                  </a:schemeClr>
                </a:solidFill>
                <a:latin typeface="Arial" pitchFamily="34" charset="0"/>
              </a:rPr>
              <a:t> サポートの取り組み</a:t>
            </a:r>
            <a:endParaRPr lang="en-US" altLang="ja-JP" sz="1600" dirty="0">
              <a:solidFill>
                <a:schemeClr val="tx2">
                  <a:lumMod val="75000"/>
                </a:schemeClr>
              </a:solidFill>
              <a:latin typeface="Arial" pitchFamily="34" charset="0"/>
            </a:endParaRPr>
          </a:p>
          <a:p>
            <a:pPr>
              <a:buFont typeface="Arial" pitchFamily="34" charset="0"/>
              <a:buChar char="•"/>
              <a:defRPr/>
            </a:pPr>
            <a:r>
              <a:rPr lang="ja-JP" altLang="en-US" sz="1600" dirty="0">
                <a:solidFill>
                  <a:schemeClr val="tx2">
                    <a:lumMod val="75000"/>
                  </a:schemeClr>
                </a:solidFill>
                <a:latin typeface="Arial" pitchFamily="34" charset="0"/>
              </a:rPr>
              <a:t> みなさまへの期待</a:t>
            </a:r>
            <a:endParaRPr lang="en-US" altLang="ja-JP" sz="1600" dirty="0">
              <a:solidFill>
                <a:schemeClr val="tx2">
                  <a:lumMod val="75000"/>
                </a:schemeClr>
              </a:solidFill>
              <a:latin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sldNum" sz="quarter" idx="10"/>
          </p:nvPr>
        </p:nvSpPr>
        <p:spPr>
          <a:ln/>
        </p:spPr>
        <p:txBody>
          <a:bodyPr/>
          <a:lstStyle/>
          <a:p>
            <a:pPr>
              <a:defRPr/>
            </a:pPr>
            <a:fld id="{D55C8A54-E6EE-42DD-BBF6-3CDC29281CA6}" type="slidenum">
              <a:rPr lang="ja-JP" altLang="en-US"/>
              <a:pPr>
                <a:defRPr/>
              </a:pPr>
              <a:t>2</a:t>
            </a:fld>
            <a:endParaRPr lang="ja-JP" altLang="en-US"/>
          </a:p>
        </p:txBody>
      </p:sp>
      <p:sp>
        <p:nvSpPr>
          <p:cNvPr id="5122" name="タイトル 1"/>
          <p:cNvSpPr>
            <a:spLocks noGrp="1"/>
          </p:cNvSpPr>
          <p:nvPr>
            <p:ph type="title"/>
          </p:nvPr>
        </p:nvSpPr>
        <p:spPr>
          <a:xfrm>
            <a:off x="214313" y="3000375"/>
            <a:ext cx="8715375" cy="454025"/>
          </a:xfrm>
        </p:spPr>
        <p:txBody>
          <a:bodyPr/>
          <a:lstStyle/>
          <a:p>
            <a:pPr eaLnBrk="1" hangingPunct="1">
              <a:defRPr/>
            </a:pPr>
            <a:r>
              <a:rPr lang="ja-JP" altLang="en-US" dirty="0" smtClean="0">
                <a:solidFill>
                  <a:schemeClr val="tx2">
                    <a:lumMod val="75000"/>
                  </a:schemeClr>
                </a:solidFill>
              </a:rPr>
              <a:t>今なぜ </a:t>
            </a:r>
            <a:r>
              <a:rPr lang="en-US" altLang="ja-JP" dirty="0" smtClean="0">
                <a:solidFill>
                  <a:schemeClr val="tx2">
                    <a:lumMod val="75000"/>
                  </a:schemeClr>
                </a:solidFill>
              </a:rPr>
              <a:t>SH-Mobile</a:t>
            </a:r>
            <a:r>
              <a:rPr lang="ja-JP" altLang="en-US" dirty="0" smtClean="0">
                <a:solidFill>
                  <a:schemeClr val="tx2">
                    <a:lumMod val="75000"/>
                  </a:schemeClr>
                </a:solidFill>
              </a:rPr>
              <a:t> 向けに </a:t>
            </a:r>
            <a:r>
              <a:rPr lang="en-US" altLang="ja-JP" dirty="0" smtClean="0">
                <a:solidFill>
                  <a:schemeClr val="tx2">
                    <a:lumMod val="75000"/>
                  </a:schemeClr>
                </a:solidFill>
              </a:rPr>
              <a:t>Linux</a:t>
            </a:r>
            <a:r>
              <a:rPr lang="ja-JP" altLang="en-US" dirty="0" smtClean="0">
                <a:solidFill>
                  <a:schemeClr val="tx2">
                    <a:lumMod val="75000"/>
                  </a:schemeClr>
                </a:solidFill>
              </a:rPr>
              <a:t> </a:t>
            </a:r>
            <a:r>
              <a:rPr lang="en-US" altLang="ja-JP" dirty="0" smtClean="0">
                <a:solidFill>
                  <a:schemeClr val="tx2">
                    <a:lumMod val="75000"/>
                  </a:schemeClr>
                </a:solidFill>
              </a:rPr>
              <a:t>OS</a:t>
            </a:r>
            <a:r>
              <a:rPr lang="ja-JP" altLang="en-US" dirty="0" smtClean="0">
                <a:solidFill>
                  <a:schemeClr val="tx2">
                    <a:lumMod val="75000"/>
                  </a:schemeClr>
                </a:solidFill>
              </a:rPr>
              <a:t> サポートを提供開始するのか</a:t>
            </a:r>
            <a:r>
              <a:rPr lang="en-US" altLang="ja-JP" dirty="0" smtClean="0"/>
              <a:t/>
            </a:r>
            <a:br>
              <a:rPr lang="en-US" altLang="ja-JP" dirty="0" smtClean="0"/>
            </a:br>
            <a:endParaRPr lang="ja-JP" altLang="en-US" dirty="0" smtClean="0"/>
          </a:p>
        </p:txBody>
      </p:sp>
      <p:sp>
        <p:nvSpPr>
          <p:cNvPr id="4099"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91C035AE-02D7-45D4-A804-33B652663F88}" type="slidenum">
              <a:rPr lang="ja-JP" altLang="en-US" sz="1400"/>
              <a:pPr/>
              <a:t>2</a:t>
            </a:fld>
            <a:endParaRPr lang="en-US" altLang="ja-JP" sz="1400"/>
          </a:p>
        </p:txBody>
      </p:sp>
      <p:sp>
        <p:nvSpPr>
          <p:cNvPr id="4" name="正方形/長方形 3"/>
          <p:cNvSpPr/>
          <p:nvPr/>
        </p:nvSpPr>
        <p:spPr>
          <a:xfrm>
            <a:off x="785813" y="4352925"/>
            <a:ext cx="6429375" cy="862013"/>
          </a:xfrm>
          <a:prstGeom prst="rect">
            <a:avLst/>
          </a:prstGeom>
          <a:ln>
            <a:solidFill>
              <a:schemeClr val="tx2">
                <a:lumMod val="75000"/>
              </a:schemeClr>
            </a:solidFill>
          </a:ln>
        </p:spPr>
        <p:txBody>
          <a:bodyPr>
            <a:spAutoFit/>
          </a:bodyPr>
          <a:lstStyle/>
          <a:p>
            <a:pPr>
              <a:buFont typeface="Arial" pitchFamily="34" charset="0"/>
              <a:buChar char="•"/>
              <a:defRPr/>
            </a:pPr>
            <a:r>
              <a:rPr lang="ja-JP" altLang="en-US" sz="1600" dirty="0">
                <a:solidFill>
                  <a:schemeClr val="tx2">
                    <a:lumMod val="75000"/>
                  </a:schemeClr>
                </a:solidFill>
                <a:latin typeface="Arial" pitchFamily="34" charset="0"/>
              </a:rPr>
              <a:t> </a:t>
            </a:r>
            <a:r>
              <a:rPr lang="ja-JP" altLang="en-US" sz="1600" dirty="0">
                <a:solidFill>
                  <a:schemeClr val="tx2">
                    <a:lumMod val="75000"/>
                  </a:schemeClr>
                </a:solidFill>
                <a:latin typeface="+mn-lt"/>
              </a:rPr>
              <a:t>ソフトウエアプラットフォームが解決すべき課題 </a:t>
            </a:r>
            <a:endParaRPr lang="en-US" altLang="ja-JP" sz="1600" dirty="0">
              <a:solidFill>
                <a:schemeClr val="tx2">
                  <a:lumMod val="75000"/>
                </a:schemeClr>
              </a:solidFill>
              <a:latin typeface="+mn-lt"/>
            </a:endParaRPr>
          </a:p>
          <a:p>
            <a:pPr>
              <a:buFont typeface="Arial" pitchFamily="34" charset="0"/>
              <a:buChar char="•"/>
              <a:defRPr/>
            </a:pPr>
            <a:r>
              <a:rPr lang="ja-JP" altLang="en-US" sz="1600" dirty="0">
                <a:solidFill>
                  <a:schemeClr val="tx2">
                    <a:lumMod val="75000"/>
                  </a:schemeClr>
                </a:solidFill>
                <a:latin typeface="+mn-lt"/>
              </a:rPr>
              <a:t> </a:t>
            </a:r>
            <a:r>
              <a:rPr lang="en-US" altLang="ja-JP" sz="1600" dirty="0">
                <a:solidFill>
                  <a:schemeClr val="tx2">
                    <a:lumMod val="75000"/>
                  </a:schemeClr>
                </a:solidFill>
                <a:latin typeface="+mn-lt"/>
              </a:rPr>
              <a:t>Linux</a:t>
            </a:r>
            <a:r>
              <a:rPr lang="ja-JP" altLang="en-US" sz="1600" dirty="0">
                <a:solidFill>
                  <a:schemeClr val="tx2">
                    <a:lumMod val="75000"/>
                  </a:schemeClr>
                </a:solidFill>
                <a:latin typeface="+mn-lt"/>
              </a:rPr>
              <a:t> </a:t>
            </a:r>
            <a:r>
              <a:rPr lang="en-US" altLang="ja-JP" sz="1600" dirty="0">
                <a:solidFill>
                  <a:schemeClr val="tx2">
                    <a:lumMod val="75000"/>
                  </a:schemeClr>
                </a:solidFill>
                <a:latin typeface="+mn-lt"/>
              </a:rPr>
              <a:t>OS</a:t>
            </a:r>
            <a:r>
              <a:rPr lang="ja-JP" altLang="en-US" sz="1600" dirty="0">
                <a:solidFill>
                  <a:schemeClr val="tx2">
                    <a:lumMod val="75000"/>
                  </a:schemeClr>
                </a:solidFill>
                <a:latin typeface="+mn-lt"/>
              </a:rPr>
              <a:t> の真価と本質</a:t>
            </a:r>
            <a:endParaRPr lang="en-US" altLang="ja-JP" sz="1600" dirty="0">
              <a:solidFill>
                <a:schemeClr val="tx2">
                  <a:lumMod val="75000"/>
                </a:schemeClr>
              </a:solidFill>
              <a:latin typeface="+mn-lt"/>
            </a:endParaRPr>
          </a:p>
          <a:p>
            <a:pPr>
              <a:buFont typeface="Arial" pitchFamily="34" charset="0"/>
              <a:buChar char="•"/>
              <a:defRPr/>
            </a:pPr>
            <a:r>
              <a:rPr lang="ja-JP" altLang="en-US" sz="1600" dirty="0">
                <a:solidFill>
                  <a:schemeClr val="tx2">
                    <a:lumMod val="75000"/>
                  </a:schemeClr>
                </a:solidFill>
                <a:latin typeface="+mn-lt"/>
              </a:rPr>
              <a:t> ルネサスの </a:t>
            </a:r>
            <a:r>
              <a:rPr lang="en-US" altLang="ja-JP" sz="1600" dirty="0">
                <a:solidFill>
                  <a:schemeClr val="tx2">
                    <a:lumMod val="75000"/>
                  </a:schemeClr>
                </a:solidFill>
                <a:latin typeface="+mn-lt"/>
              </a:rPr>
              <a:t>Linux</a:t>
            </a:r>
            <a:r>
              <a:rPr lang="ja-JP" altLang="en-US" sz="1600" dirty="0">
                <a:solidFill>
                  <a:schemeClr val="tx2">
                    <a:lumMod val="75000"/>
                  </a:schemeClr>
                </a:solidFill>
                <a:latin typeface="+mn-lt"/>
              </a:rPr>
              <a:t> </a:t>
            </a:r>
            <a:r>
              <a:rPr lang="en-US" altLang="ja-JP" sz="1600" dirty="0">
                <a:solidFill>
                  <a:schemeClr val="tx2">
                    <a:lumMod val="75000"/>
                  </a:schemeClr>
                </a:solidFill>
                <a:latin typeface="+mn-lt"/>
              </a:rPr>
              <a:t>OS</a:t>
            </a:r>
            <a:r>
              <a:rPr lang="ja-JP" altLang="en-US" sz="1600" dirty="0">
                <a:solidFill>
                  <a:schemeClr val="tx2">
                    <a:lumMod val="75000"/>
                  </a:schemeClr>
                </a:solidFill>
                <a:latin typeface="+mn-lt"/>
              </a:rPr>
              <a:t> 開発への取り組み</a:t>
            </a:r>
            <a:endParaRPr lang="en-US" altLang="ja-JP" sz="1600" dirty="0">
              <a:solidFill>
                <a:schemeClr val="tx2">
                  <a:lumMod val="75000"/>
                </a:schemeClr>
              </a:solidFill>
              <a:latin typeface="+mn-l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Rectangle 6"/>
          <p:cNvSpPr>
            <a:spLocks noGrp="1" noChangeArrowheads="1"/>
          </p:cNvSpPr>
          <p:nvPr>
            <p:ph type="sldNum" sz="quarter" idx="10"/>
          </p:nvPr>
        </p:nvSpPr>
        <p:spPr>
          <a:ln/>
        </p:spPr>
        <p:txBody>
          <a:bodyPr/>
          <a:lstStyle/>
          <a:p>
            <a:pPr>
              <a:defRPr/>
            </a:pPr>
            <a:fld id="{05D4D4E5-D731-461D-84F7-F4A7F792BE35}" type="slidenum">
              <a:rPr lang="ja-JP" altLang="en-US"/>
              <a:pPr>
                <a:defRPr/>
              </a:pPr>
              <a:t>3</a:t>
            </a:fld>
            <a:endParaRPr lang="ja-JP" altLang="en-US"/>
          </a:p>
        </p:txBody>
      </p:sp>
      <p:sp>
        <p:nvSpPr>
          <p:cNvPr id="5122" name="タイトル 1"/>
          <p:cNvSpPr>
            <a:spLocks noGrp="1"/>
          </p:cNvSpPr>
          <p:nvPr>
            <p:ph type="title"/>
          </p:nvPr>
        </p:nvSpPr>
        <p:spPr>
          <a:xfrm>
            <a:off x="469900" y="261938"/>
            <a:ext cx="8307388" cy="454025"/>
          </a:xfrm>
        </p:spPr>
        <p:txBody>
          <a:bodyPr/>
          <a:lstStyle/>
          <a:p>
            <a:r>
              <a:rPr lang="ja-JP" altLang="en-US" smtClean="0"/>
              <a:t>問題意識 ①</a:t>
            </a:r>
            <a:r>
              <a:rPr lang="en-US" altLang="ja-JP" smtClean="0"/>
              <a:t> </a:t>
            </a:r>
            <a:r>
              <a:rPr lang="ja-JP" altLang="en-US" smtClean="0"/>
              <a:t>： 組み込みソフトウエア規模の爆発的肥大化　</a:t>
            </a:r>
          </a:p>
        </p:txBody>
      </p:sp>
      <p:sp>
        <p:nvSpPr>
          <p:cNvPr id="5123"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2C05ABCF-052A-4457-875B-7638A3716B4B}" type="slidenum">
              <a:rPr lang="ja-JP" altLang="en-US" sz="1400"/>
              <a:pPr/>
              <a:t>3</a:t>
            </a:fld>
            <a:endParaRPr lang="en-US" altLang="ja-JP" sz="1400"/>
          </a:p>
        </p:txBody>
      </p:sp>
      <p:sp>
        <p:nvSpPr>
          <p:cNvPr id="5124" name="Rectangle 9"/>
          <p:cNvSpPr>
            <a:spLocks noChangeArrowheads="1"/>
          </p:cNvSpPr>
          <p:nvPr/>
        </p:nvSpPr>
        <p:spPr bwMode="auto">
          <a:xfrm>
            <a:off x="682625" y="5126038"/>
            <a:ext cx="330200" cy="169862"/>
          </a:xfrm>
          <a:prstGeom prst="rect">
            <a:avLst/>
          </a:prstGeom>
          <a:noFill/>
          <a:ln w="9525">
            <a:noFill/>
            <a:miter lim="800000"/>
            <a:headEnd/>
            <a:tailEnd/>
          </a:ln>
        </p:spPr>
        <p:txBody>
          <a:bodyPr wrap="none" lIns="0" tIns="0" rIns="0" bIns="0">
            <a:spAutoFit/>
          </a:bodyPr>
          <a:lstStyle/>
          <a:p>
            <a:pPr algn="r">
              <a:lnSpc>
                <a:spcPct val="93000"/>
              </a:lnSpc>
              <a:spcBef>
                <a:spcPct val="50000"/>
              </a:spcBef>
            </a:pPr>
            <a:r>
              <a:rPr lang="en-US" altLang="ja-JP" sz="1200">
                <a:solidFill>
                  <a:srgbClr val="000000"/>
                </a:solidFill>
              </a:rPr>
              <a:t>1 KB</a:t>
            </a:r>
          </a:p>
        </p:txBody>
      </p:sp>
      <p:sp>
        <p:nvSpPr>
          <p:cNvPr id="5125" name="Rectangle 10"/>
          <p:cNvSpPr>
            <a:spLocks noChangeArrowheads="1"/>
          </p:cNvSpPr>
          <p:nvPr/>
        </p:nvSpPr>
        <p:spPr bwMode="auto">
          <a:xfrm>
            <a:off x="609600" y="4559300"/>
            <a:ext cx="414338" cy="169863"/>
          </a:xfrm>
          <a:prstGeom prst="rect">
            <a:avLst/>
          </a:prstGeom>
          <a:noFill/>
          <a:ln w="9525">
            <a:noFill/>
            <a:miter lim="800000"/>
            <a:headEnd/>
            <a:tailEnd/>
          </a:ln>
        </p:spPr>
        <p:txBody>
          <a:bodyPr wrap="none" lIns="0" tIns="0" rIns="0" bIns="0">
            <a:spAutoFit/>
          </a:bodyPr>
          <a:lstStyle/>
          <a:p>
            <a:pPr algn="r">
              <a:lnSpc>
                <a:spcPct val="93000"/>
              </a:lnSpc>
              <a:spcBef>
                <a:spcPct val="50000"/>
              </a:spcBef>
            </a:pPr>
            <a:r>
              <a:rPr lang="en-US" altLang="ja-JP" sz="1200">
                <a:solidFill>
                  <a:srgbClr val="000000"/>
                </a:solidFill>
              </a:rPr>
              <a:t>10 KB</a:t>
            </a:r>
          </a:p>
        </p:txBody>
      </p:sp>
      <p:sp>
        <p:nvSpPr>
          <p:cNvPr id="5126" name="Rectangle 11"/>
          <p:cNvSpPr>
            <a:spLocks noChangeArrowheads="1"/>
          </p:cNvSpPr>
          <p:nvPr/>
        </p:nvSpPr>
        <p:spPr bwMode="auto">
          <a:xfrm>
            <a:off x="514350" y="3983038"/>
            <a:ext cx="498475" cy="169862"/>
          </a:xfrm>
          <a:prstGeom prst="rect">
            <a:avLst/>
          </a:prstGeom>
          <a:noFill/>
          <a:ln w="9525">
            <a:noFill/>
            <a:miter lim="800000"/>
            <a:headEnd/>
            <a:tailEnd/>
          </a:ln>
        </p:spPr>
        <p:txBody>
          <a:bodyPr wrap="none" lIns="0" tIns="0" rIns="0" bIns="0">
            <a:spAutoFit/>
          </a:bodyPr>
          <a:lstStyle/>
          <a:p>
            <a:pPr algn="r">
              <a:lnSpc>
                <a:spcPct val="93000"/>
              </a:lnSpc>
              <a:spcBef>
                <a:spcPct val="50000"/>
              </a:spcBef>
            </a:pPr>
            <a:r>
              <a:rPr lang="en-US" altLang="ja-JP" sz="1200">
                <a:solidFill>
                  <a:srgbClr val="000000"/>
                </a:solidFill>
              </a:rPr>
              <a:t>100 KB</a:t>
            </a:r>
          </a:p>
        </p:txBody>
      </p:sp>
      <p:sp>
        <p:nvSpPr>
          <p:cNvPr id="5127" name="Rectangle 12"/>
          <p:cNvSpPr>
            <a:spLocks noChangeArrowheads="1"/>
          </p:cNvSpPr>
          <p:nvPr/>
        </p:nvSpPr>
        <p:spPr bwMode="auto">
          <a:xfrm>
            <a:off x="3079750" y="5375275"/>
            <a:ext cx="336550" cy="171450"/>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200">
                <a:solidFill>
                  <a:srgbClr val="000000"/>
                </a:solidFill>
              </a:rPr>
              <a:t>1985</a:t>
            </a:r>
          </a:p>
        </p:txBody>
      </p:sp>
      <p:sp>
        <p:nvSpPr>
          <p:cNvPr id="5128" name="Rectangle 13"/>
          <p:cNvSpPr>
            <a:spLocks noChangeArrowheads="1"/>
          </p:cNvSpPr>
          <p:nvPr/>
        </p:nvSpPr>
        <p:spPr bwMode="auto">
          <a:xfrm>
            <a:off x="4084638" y="5375275"/>
            <a:ext cx="336550" cy="171450"/>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200">
                <a:solidFill>
                  <a:srgbClr val="000000"/>
                </a:solidFill>
              </a:rPr>
              <a:t>1990</a:t>
            </a:r>
          </a:p>
        </p:txBody>
      </p:sp>
      <p:sp>
        <p:nvSpPr>
          <p:cNvPr id="5129" name="Rectangle 14"/>
          <p:cNvSpPr>
            <a:spLocks noChangeArrowheads="1"/>
          </p:cNvSpPr>
          <p:nvPr/>
        </p:nvSpPr>
        <p:spPr bwMode="auto">
          <a:xfrm>
            <a:off x="5068888" y="5375275"/>
            <a:ext cx="336550" cy="171450"/>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200">
                <a:solidFill>
                  <a:srgbClr val="000000"/>
                </a:solidFill>
              </a:rPr>
              <a:t>1995</a:t>
            </a:r>
          </a:p>
        </p:txBody>
      </p:sp>
      <p:sp>
        <p:nvSpPr>
          <p:cNvPr id="5130" name="Rectangle 15"/>
          <p:cNvSpPr>
            <a:spLocks noChangeArrowheads="1"/>
          </p:cNvSpPr>
          <p:nvPr/>
        </p:nvSpPr>
        <p:spPr bwMode="auto">
          <a:xfrm>
            <a:off x="6053138" y="5375275"/>
            <a:ext cx="336550" cy="171450"/>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200">
                <a:solidFill>
                  <a:srgbClr val="000000"/>
                </a:solidFill>
              </a:rPr>
              <a:t>2000</a:t>
            </a:r>
          </a:p>
        </p:txBody>
      </p:sp>
      <p:sp>
        <p:nvSpPr>
          <p:cNvPr id="5131" name="Rectangle 16"/>
          <p:cNvSpPr>
            <a:spLocks noChangeArrowheads="1"/>
          </p:cNvSpPr>
          <p:nvPr/>
        </p:nvSpPr>
        <p:spPr bwMode="auto">
          <a:xfrm>
            <a:off x="1992313" y="5375275"/>
            <a:ext cx="339725" cy="171450"/>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200">
                <a:solidFill>
                  <a:srgbClr val="000000"/>
                </a:solidFill>
              </a:rPr>
              <a:t>1980</a:t>
            </a:r>
          </a:p>
        </p:txBody>
      </p:sp>
      <p:sp>
        <p:nvSpPr>
          <p:cNvPr id="5132" name="Rectangle 17"/>
          <p:cNvSpPr>
            <a:spLocks noChangeArrowheads="1"/>
          </p:cNvSpPr>
          <p:nvPr/>
        </p:nvSpPr>
        <p:spPr bwMode="auto">
          <a:xfrm>
            <a:off x="923925" y="5375275"/>
            <a:ext cx="336550" cy="171450"/>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200">
                <a:solidFill>
                  <a:srgbClr val="000000"/>
                </a:solidFill>
              </a:rPr>
              <a:t>1970</a:t>
            </a:r>
          </a:p>
        </p:txBody>
      </p:sp>
      <p:sp>
        <p:nvSpPr>
          <p:cNvPr id="5133" name="Text Box 18"/>
          <p:cNvSpPr txBox="1">
            <a:spLocks noChangeArrowheads="1"/>
          </p:cNvSpPr>
          <p:nvPr/>
        </p:nvSpPr>
        <p:spPr bwMode="auto">
          <a:xfrm rot="-5400000">
            <a:off x="-968375" y="3479800"/>
            <a:ext cx="2743200" cy="336550"/>
          </a:xfrm>
          <a:prstGeom prst="rect">
            <a:avLst/>
          </a:prstGeom>
          <a:noFill/>
          <a:ln w="9525">
            <a:noFill/>
            <a:miter lim="800000"/>
            <a:headEnd/>
            <a:tailEnd/>
          </a:ln>
        </p:spPr>
        <p:txBody>
          <a:bodyPr>
            <a:spAutoFit/>
          </a:bodyPr>
          <a:lstStyle/>
          <a:p>
            <a:pPr algn="ctr">
              <a:spcBef>
                <a:spcPct val="50000"/>
              </a:spcBef>
            </a:pPr>
            <a:r>
              <a:rPr lang="en-US" altLang="ja-JP" sz="1600">
                <a:solidFill>
                  <a:srgbClr val="000000"/>
                </a:solidFill>
              </a:rPr>
              <a:t>code size (ROM)</a:t>
            </a:r>
          </a:p>
        </p:txBody>
      </p:sp>
      <p:sp>
        <p:nvSpPr>
          <p:cNvPr id="5134" name="Rectangle 19"/>
          <p:cNvSpPr>
            <a:spLocks noChangeArrowheads="1"/>
          </p:cNvSpPr>
          <p:nvPr/>
        </p:nvSpPr>
        <p:spPr bwMode="auto">
          <a:xfrm>
            <a:off x="573088" y="2897188"/>
            <a:ext cx="439737" cy="169862"/>
          </a:xfrm>
          <a:prstGeom prst="rect">
            <a:avLst/>
          </a:prstGeom>
          <a:noFill/>
          <a:ln w="9525">
            <a:noFill/>
            <a:miter lim="800000"/>
            <a:headEnd/>
            <a:tailEnd/>
          </a:ln>
        </p:spPr>
        <p:txBody>
          <a:bodyPr wrap="none" lIns="0" tIns="0" rIns="0" bIns="0">
            <a:spAutoFit/>
          </a:bodyPr>
          <a:lstStyle/>
          <a:p>
            <a:pPr algn="r">
              <a:lnSpc>
                <a:spcPct val="93000"/>
              </a:lnSpc>
              <a:spcBef>
                <a:spcPct val="50000"/>
              </a:spcBef>
            </a:pPr>
            <a:r>
              <a:rPr lang="en-US" altLang="ja-JP" sz="1200">
                <a:solidFill>
                  <a:srgbClr val="000000"/>
                </a:solidFill>
              </a:rPr>
              <a:t>10 MB</a:t>
            </a:r>
          </a:p>
        </p:txBody>
      </p:sp>
      <p:sp>
        <p:nvSpPr>
          <p:cNvPr id="5135" name="Rectangle 20"/>
          <p:cNvSpPr>
            <a:spLocks noChangeArrowheads="1"/>
          </p:cNvSpPr>
          <p:nvPr/>
        </p:nvSpPr>
        <p:spPr bwMode="auto">
          <a:xfrm>
            <a:off x="647700" y="3440113"/>
            <a:ext cx="355600" cy="169862"/>
          </a:xfrm>
          <a:prstGeom prst="rect">
            <a:avLst/>
          </a:prstGeom>
          <a:noFill/>
          <a:ln w="9525">
            <a:noFill/>
            <a:miter lim="800000"/>
            <a:headEnd/>
            <a:tailEnd/>
          </a:ln>
        </p:spPr>
        <p:txBody>
          <a:bodyPr wrap="none" lIns="0" tIns="0" rIns="0" bIns="0">
            <a:spAutoFit/>
          </a:bodyPr>
          <a:lstStyle/>
          <a:p>
            <a:pPr algn="r">
              <a:lnSpc>
                <a:spcPct val="93000"/>
              </a:lnSpc>
              <a:spcBef>
                <a:spcPct val="50000"/>
              </a:spcBef>
            </a:pPr>
            <a:r>
              <a:rPr lang="en-US" altLang="ja-JP" sz="1200">
                <a:solidFill>
                  <a:srgbClr val="000000"/>
                </a:solidFill>
              </a:rPr>
              <a:t>1 MB</a:t>
            </a:r>
          </a:p>
        </p:txBody>
      </p:sp>
      <p:sp>
        <p:nvSpPr>
          <p:cNvPr id="5136" name="Line 22"/>
          <p:cNvSpPr>
            <a:spLocks noChangeShapeType="1"/>
          </p:cNvSpPr>
          <p:nvPr/>
        </p:nvSpPr>
        <p:spPr bwMode="auto">
          <a:xfrm flipV="1">
            <a:off x="6396038" y="3211513"/>
            <a:ext cx="142875" cy="115887"/>
          </a:xfrm>
          <a:prstGeom prst="line">
            <a:avLst/>
          </a:prstGeom>
          <a:noFill/>
          <a:ln w="14288">
            <a:solidFill>
              <a:schemeClr val="tx1"/>
            </a:solidFill>
            <a:round/>
            <a:headEnd/>
            <a:tailEnd/>
          </a:ln>
        </p:spPr>
        <p:txBody>
          <a:bodyPr/>
          <a:lstStyle/>
          <a:p>
            <a:endParaRPr lang="ja-JP" altLang="en-US"/>
          </a:p>
        </p:txBody>
      </p:sp>
      <p:sp>
        <p:nvSpPr>
          <p:cNvPr id="5137" name="Line 23"/>
          <p:cNvSpPr>
            <a:spLocks noChangeShapeType="1"/>
          </p:cNvSpPr>
          <p:nvPr/>
        </p:nvSpPr>
        <p:spPr bwMode="auto">
          <a:xfrm flipV="1">
            <a:off x="6180138" y="3327400"/>
            <a:ext cx="215900" cy="4763"/>
          </a:xfrm>
          <a:prstGeom prst="line">
            <a:avLst/>
          </a:prstGeom>
          <a:noFill/>
          <a:ln w="14288">
            <a:solidFill>
              <a:srgbClr val="000000"/>
            </a:solidFill>
            <a:round/>
            <a:headEnd/>
            <a:tailEnd/>
          </a:ln>
        </p:spPr>
        <p:txBody>
          <a:bodyPr/>
          <a:lstStyle/>
          <a:p>
            <a:endParaRPr lang="ja-JP" altLang="en-US"/>
          </a:p>
        </p:txBody>
      </p:sp>
      <p:sp>
        <p:nvSpPr>
          <p:cNvPr id="5138" name="Line 24"/>
          <p:cNvSpPr>
            <a:spLocks noChangeShapeType="1"/>
          </p:cNvSpPr>
          <p:nvPr/>
        </p:nvSpPr>
        <p:spPr bwMode="auto">
          <a:xfrm flipV="1">
            <a:off x="2143125" y="2500313"/>
            <a:ext cx="5000625" cy="2705100"/>
          </a:xfrm>
          <a:prstGeom prst="line">
            <a:avLst/>
          </a:prstGeom>
          <a:noFill/>
          <a:ln w="28575">
            <a:solidFill>
              <a:srgbClr val="FF0000"/>
            </a:solidFill>
            <a:prstDash val="sysDot"/>
            <a:round/>
            <a:headEnd/>
            <a:tailEnd/>
          </a:ln>
        </p:spPr>
        <p:txBody>
          <a:bodyPr lIns="0" tIns="0" rIns="0" bIns="0" anchor="ctr"/>
          <a:lstStyle/>
          <a:p>
            <a:endParaRPr lang="ja-JP" altLang="en-US"/>
          </a:p>
        </p:txBody>
      </p:sp>
      <p:sp>
        <p:nvSpPr>
          <p:cNvPr id="5139" name="Line 25"/>
          <p:cNvSpPr>
            <a:spLocks noChangeShapeType="1"/>
          </p:cNvSpPr>
          <p:nvPr/>
        </p:nvSpPr>
        <p:spPr bwMode="auto">
          <a:xfrm flipV="1">
            <a:off x="3227388" y="4660900"/>
            <a:ext cx="198437" cy="52388"/>
          </a:xfrm>
          <a:prstGeom prst="line">
            <a:avLst/>
          </a:prstGeom>
          <a:noFill/>
          <a:ln w="14288">
            <a:solidFill>
              <a:srgbClr val="000000"/>
            </a:solidFill>
            <a:round/>
            <a:headEnd/>
            <a:tailEnd/>
          </a:ln>
        </p:spPr>
        <p:txBody>
          <a:bodyPr/>
          <a:lstStyle/>
          <a:p>
            <a:endParaRPr lang="ja-JP" altLang="en-US"/>
          </a:p>
        </p:txBody>
      </p:sp>
      <p:sp>
        <p:nvSpPr>
          <p:cNvPr id="5140" name="Line 26"/>
          <p:cNvSpPr>
            <a:spLocks noChangeShapeType="1"/>
          </p:cNvSpPr>
          <p:nvPr/>
        </p:nvSpPr>
        <p:spPr bwMode="auto">
          <a:xfrm flipV="1">
            <a:off x="3425825" y="4560888"/>
            <a:ext cx="195263" cy="100012"/>
          </a:xfrm>
          <a:prstGeom prst="line">
            <a:avLst/>
          </a:prstGeom>
          <a:noFill/>
          <a:ln w="14288">
            <a:solidFill>
              <a:srgbClr val="000000"/>
            </a:solidFill>
            <a:round/>
            <a:headEnd/>
            <a:tailEnd/>
          </a:ln>
        </p:spPr>
        <p:txBody>
          <a:bodyPr/>
          <a:lstStyle/>
          <a:p>
            <a:endParaRPr lang="ja-JP" altLang="en-US"/>
          </a:p>
        </p:txBody>
      </p:sp>
      <p:sp>
        <p:nvSpPr>
          <p:cNvPr id="5141" name="Line 27"/>
          <p:cNvSpPr>
            <a:spLocks noChangeShapeType="1"/>
          </p:cNvSpPr>
          <p:nvPr/>
        </p:nvSpPr>
        <p:spPr bwMode="auto">
          <a:xfrm flipV="1">
            <a:off x="3621088" y="4516438"/>
            <a:ext cx="198437" cy="44450"/>
          </a:xfrm>
          <a:prstGeom prst="line">
            <a:avLst/>
          </a:prstGeom>
          <a:noFill/>
          <a:ln w="14288">
            <a:solidFill>
              <a:srgbClr val="000000"/>
            </a:solidFill>
            <a:round/>
            <a:headEnd/>
            <a:tailEnd/>
          </a:ln>
        </p:spPr>
        <p:txBody>
          <a:bodyPr/>
          <a:lstStyle/>
          <a:p>
            <a:endParaRPr lang="ja-JP" altLang="en-US"/>
          </a:p>
        </p:txBody>
      </p:sp>
      <p:sp>
        <p:nvSpPr>
          <p:cNvPr id="5142" name="Line 28"/>
          <p:cNvSpPr>
            <a:spLocks noChangeShapeType="1"/>
          </p:cNvSpPr>
          <p:nvPr/>
        </p:nvSpPr>
        <p:spPr bwMode="auto">
          <a:xfrm flipV="1">
            <a:off x="3819525" y="4244975"/>
            <a:ext cx="196850" cy="271463"/>
          </a:xfrm>
          <a:prstGeom prst="line">
            <a:avLst/>
          </a:prstGeom>
          <a:noFill/>
          <a:ln w="14288">
            <a:solidFill>
              <a:srgbClr val="000000"/>
            </a:solidFill>
            <a:round/>
            <a:headEnd/>
            <a:tailEnd/>
          </a:ln>
        </p:spPr>
        <p:txBody>
          <a:bodyPr/>
          <a:lstStyle/>
          <a:p>
            <a:endParaRPr lang="ja-JP" altLang="en-US"/>
          </a:p>
        </p:txBody>
      </p:sp>
      <p:sp>
        <p:nvSpPr>
          <p:cNvPr id="5143" name="Line 29"/>
          <p:cNvSpPr>
            <a:spLocks noChangeShapeType="1"/>
          </p:cNvSpPr>
          <p:nvPr/>
        </p:nvSpPr>
        <p:spPr bwMode="auto">
          <a:xfrm flipV="1">
            <a:off x="4016375" y="4222750"/>
            <a:ext cx="195263" cy="22225"/>
          </a:xfrm>
          <a:prstGeom prst="line">
            <a:avLst/>
          </a:prstGeom>
          <a:noFill/>
          <a:ln w="14288">
            <a:solidFill>
              <a:srgbClr val="000000"/>
            </a:solidFill>
            <a:round/>
            <a:headEnd/>
            <a:tailEnd/>
          </a:ln>
        </p:spPr>
        <p:txBody>
          <a:bodyPr/>
          <a:lstStyle/>
          <a:p>
            <a:endParaRPr lang="ja-JP" altLang="en-US"/>
          </a:p>
        </p:txBody>
      </p:sp>
      <p:sp>
        <p:nvSpPr>
          <p:cNvPr id="5144" name="Line 30"/>
          <p:cNvSpPr>
            <a:spLocks noChangeShapeType="1"/>
          </p:cNvSpPr>
          <p:nvPr/>
        </p:nvSpPr>
        <p:spPr bwMode="auto">
          <a:xfrm flipV="1">
            <a:off x="4211638" y="4206875"/>
            <a:ext cx="198437" cy="15875"/>
          </a:xfrm>
          <a:prstGeom prst="line">
            <a:avLst/>
          </a:prstGeom>
          <a:noFill/>
          <a:ln w="14288">
            <a:solidFill>
              <a:srgbClr val="000000"/>
            </a:solidFill>
            <a:round/>
            <a:headEnd/>
            <a:tailEnd/>
          </a:ln>
        </p:spPr>
        <p:txBody>
          <a:bodyPr/>
          <a:lstStyle/>
          <a:p>
            <a:endParaRPr lang="ja-JP" altLang="en-US"/>
          </a:p>
        </p:txBody>
      </p:sp>
      <p:sp>
        <p:nvSpPr>
          <p:cNvPr id="5145" name="Line 31"/>
          <p:cNvSpPr>
            <a:spLocks noChangeShapeType="1"/>
          </p:cNvSpPr>
          <p:nvPr/>
        </p:nvSpPr>
        <p:spPr bwMode="auto">
          <a:xfrm flipV="1">
            <a:off x="4410075" y="4073525"/>
            <a:ext cx="195263" cy="133350"/>
          </a:xfrm>
          <a:prstGeom prst="line">
            <a:avLst/>
          </a:prstGeom>
          <a:noFill/>
          <a:ln w="14288">
            <a:solidFill>
              <a:srgbClr val="000000"/>
            </a:solidFill>
            <a:round/>
            <a:headEnd/>
            <a:tailEnd/>
          </a:ln>
        </p:spPr>
        <p:txBody>
          <a:bodyPr/>
          <a:lstStyle/>
          <a:p>
            <a:endParaRPr lang="ja-JP" altLang="en-US"/>
          </a:p>
        </p:txBody>
      </p:sp>
      <p:sp>
        <p:nvSpPr>
          <p:cNvPr id="5146" name="Line 32"/>
          <p:cNvSpPr>
            <a:spLocks noChangeShapeType="1"/>
          </p:cNvSpPr>
          <p:nvPr/>
        </p:nvSpPr>
        <p:spPr bwMode="auto">
          <a:xfrm flipV="1">
            <a:off x="4605338" y="3871913"/>
            <a:ext cx="198437" cy="201612"/>
          </a:xfrm>
          <a:prstGeom prst="line">
            <a:avLst/>
          </a:prstGeom>
          <a:noFill/>
          <a:ln w="14288">
            <a:solidFill>
              <a:srgbClr val="000000"/>
            </a:solidFill>
            <a:round/>
            <a:headEnd/>
            <a:tailEnd/>
          </a:ln>
        </p:spPr>
        <p:txBody>
          <a:bodyPr/>
          <a:lstStyle/>
          <a:p>
            <a:endParaRPr lang="ja-JP" altLang="en-US"/>
          </a:p>
        </p:txBody>
      </p:sp>
      <p:sp>
        <p:nvSpPr>
          <p:cNvPr id="5147" name="Line 33"/>
          <p:cNvSpPr>
            <a:spLocks noChangeShapeType="1"/>
          </p:cNvSpPr>
          <p:nvPr/>
        </p:nvSpPr>
        <p:spPr bwMode="auto">
          <a:xfrm>
            <a:off x="4803775" y="3871913"/>
            <a:ext cx="196850" cy="3175"/>
          </a:xfrm>
          <a:prstGeom prst="line">
            <a:avLst/>
          </a:prstGeom>
          <a:noFill/>
          <a:ln w="14288">
            <a:solidFill>
              <a:srgbClr val="000000"/>
            </a:solidFill>
            <a:round/>
            <a:headEnd/>
            <a:tailEnd/>
          </a:ln>
        </p:spPr>
        <p:txBody>
          <a:bodyPr/>
          <a:lstStyle/>
          <a:p>
            <a:endParaRPr lang="ja-JP" altLang="en-US"/>
          </a:p>
        </p:txBody>
      </p:sp>
      <p:sp>
        <p:nvSpPr>
          <p:cNvPr id="5148" name="Line 34"/>
          <p:cNvSpPr>
            <a:spLocks noChangeShapeType="1"/>
          </p:cNvSpPr>
          <p:nvPr/>
        </p:nvSpPr>
        <p:spPr bwMode="auto">
          <a:xfrm flipV="1">
            <a:off x="5000625" y="3702050"/>
            <a:ext cx="195263" cy="169863"/>
          </a:xfrm>
          <a:prstGeom prst="line">
            <a:avLst/>
          </a:prstGeom>
          <a:noFill/>
          <a:ln w="14288">
            <a:solidFill>
              <a:srgbClr val="000000"/>
            </a:solidFill>
            <a:round/>
            <a:headEnd/>
            <a:tailEnd/>
          </a:ln>
        </p:spPr>
        <p:txBody>
          <a:bodyPr/>
          <a:lstStyle/>
          <a:p>
            <a:endParaRPr lang="ja-JP" altLang="en-US"/>
          </a:p>
        </p:txBody>
      </p:sp>
      <p:sp>
        <p:nvSpPr>
          <p:cNvPr id="5149" name="Line 35"/>
          <p:cNvSpPr>
            <a:spLocks noChangeShapeType="1"/>
          </p:cNvSpPr>
          <p:nvPr/>
        </p:nvSpPr>
        <p:spPr bwMode="auto">
          <a:xfrm flipV="1">
            <a:off x="5195888" y="3606800"/>
            <a:ext cx="198437" cy="95250"/>
          </a:xfrm>
          <a:prstGeom prst="line">
            <a:avLst/>
          </a:prstGeom>
          <a:noFill/>
          <a:ln w="14288">
            <a:solidFill>
              <a:srgbClr val="000000"/>
            </a:solidFill>
            <a:round/>
            <a:headEnd/>
            <a:tailEnd/>
          </a:ln>
        </p:spPr>
        <p:txBody>
          <a:bodyPr/>
          <a:lstStyle/>
          <a:p>
            <a:endParaRPr lang="ja-JP" altLang="en-US"/>
          </a:p>
        </p:txBody>
      </p:sp>
      <p:sp>
        <p:nvSpPr>
          <p:cNvPr id="5150" name="Line 36"/>
          <p:cNvSpPr>
            <a:spLocks noChangeShapeType="1"/>
          </p:cNvSpPr>
          <p:nvPr/>
        </p:nvSpPr>
        <p:spPr bwMode="auto">
          <a:xfrm flipV="1">
            <a:off x="5394325" y="3565525"/>
            <a:ext cx="195263" cy="41275"/>
          </a:xfrm>
          <a:prstGeom prst="line">
            <a:avLst/>
          </a:prstGeom>
          <a:noFill/>
          <a:ln w="14288">
            <a:solidFill>
              <a:srgbClr val="000000"/>
            </a:solidFill>
            <a:round/>
            <a:headEnd/>
            <a:tailEnd/>
          </a:ln>
        </p:spPr>
        <p:txBody>
          <a:bodyPr/>
          <a:lstStyle/>
          <a:p>
            <a:endParaRPr lang="ja-JP" altLang="en-US"/>
          </a:p>
        </p:txBody>
      </p:sp>
      <p:sp>
        <p:nvSpPr>
          <p:cNvPr id="5151" name="Line 37"/>
          <p:cNvSpPr>
            <a:spLocks noChangeShapeType="1"/>
          </p:cNvSpPr>
          <p:nvPr/>
        </p:nvSpPr>
        <p:spPr bwMode="auto">
          <a:xfrm flipV="1">
            <a:off x="5589588" y="3468688"/>
            <a:ext cx="198437" cy="96837"/>
          </a:xfrm>
          <a:prstGeom prst="line">
            <a:avLst/>
          </a:prstGeom>
          <a:noFill/>
          <a:ln w="14288">
            <a:solidFill>
              <a:srgbClr val="000000"/>
            </a:solidFill>
            <a:round/>
            <a:headEnd/>
            <a:tailEnd/>
          </a:ln>
        </p:spPr>
        <p:txBody>
          <a:bodyPr/>
          <a:lstStyle/>
          <a:p>
            <a:endParaRPr lang="ja-JP" altLang="en-US"/>
          </a:p>
        </p:txBody>
      </p:sp>
      <p:sp>
        <p:nvSpPr>
          <p:cNvPr id="5152" name="Line 38"/>
          <p:cNvSpPr>
            <a:spLocks noChangeShapeType="1"/>
          </p:cNvSpPr>
          <p:nvPr/>
        </p:nvSpPr>
        <p:spPr bwMode="auto">
          <a:xfrm flipV="1">
            <a:off x="5788025" y="3408363"/>
            <a:ext cx="196850" cy="60325"/>
          </a:xfrm>
          <a:prstGeom prst="line">
            <a:avLst/>
          </a:prstGeom>
          <a:noFill/>
          <a:ln w="14288">
            <a:solidFill>
              <a:srgbClr val="000000"/>
            </a:solidFill>
            <a:round/>
            <a:headEnd/>
            <a:tailEnd/>
          </a:ln>
        </p:spPr>
        <p:txBody>
          <a:bodyPr/>
          <a:lstStyle/>
          <a:p>
            <a:endParaRPr lang="ja-JP" altLang="en-US"/>
          </a:p>
        </p:txBody>
      </p:sp>
      <p:sp>
        <p:nvSpPr>
          <p:cNvPr id="5153" name="Line 39"/>
          <p:cNvSpPr>
            <a:spLocks noChangeShapeType="1"/>
          </p:cNvSpPr>
          <p:nvPr/>
        </p:nvSpPr>
        <p:spPr bwMode="auto">
          <a:xfrm flipV="1">
            <a:off x="5984875" y="3327400"/>
            <a:ext cx="195263" cy="80963"/>
          </a:xfrm>
          <a:prstGeom prst="line">
            <a:avLst/>
          </a:prstGeom>
          <a:noFill/>
          <a:ln w="14288">
            <a:solidFill>
              <a:srgbClr val="000000"/>
            </a:solidFill>
            <a:round/>
            <a:headEnd/>
            <a:tailEnd/>
          </a:ln>
        </p:spPr>
        <p:txBody>
          <a:bodyPr/>
          <a:lstStyle/>
          <a:p>
            <a:endParaRPr lang="ja-JP" altLang="en-US"/>
          </a:p>
        </p:txBody>
      </p:sp>
      <p:sp>
        <p:nvSpPr>
          <p:cNvPr id="5154" name="Line 40"/>
          <p:cNvSpPr>
            <a:spLocks noChangeShapeType="1"/>
          </p:cNvSpPr>
          <p:nvPr/>
        </p:nvSpPr>
        <p:spPr bwMode="auto">
          <a:xfrm flipV="1">
            <a:off x="3819525" y="4376738"/>
            <a:ext cx="196850" cy="336550"/>
          </a:xfrm>
          <a:prstGeom prst="line">
            <a:avLst/>
          </a:prstGeom>
          <a:noFill/>
          <a:ln w="14288">
            <a:solidFill>
              <a:srgbClr val="000000"/>
            </a:solidFill>
            <a:round/>
            <a:headEnd/>
            <a:tailEnd/>
          </a:ln>
        </p:spPr>
        <p:txBody>
          <a:bodyPr/>
          <a:lstStyle/>
          <a:p>
            <a:endParaRPr lang="ja-JP" altLang="en-US"/>
          </a:p>
        </p:txBody>
      </p:sp>
      <p:sp>
        <p:nvSpPr>
          <p:cNvPr id="5155" name="Line 41"/>
          <p:cNvSpPr>
            <a:spLocks noChangeShapeType="1"/>
          </p:cNvSpPr>
          <p:nvPr/>
        </p:nvSpPr>
        <p:spPr bwMode="auto">
          <a:xfrm flipV="1">
            <a:off x="4016375" y="4206875"/>
            <a:ext cx="195263" cy="169863"/>
          </a:xfrm>
          <a:prstGeom prst="line">
            <a:avLst/>
          </a:prstGeom>
          <a:noFill/>
          <a:ln w="14288">
            <a:solidFill>
              <a:srgbClr val="000000"/>
            </a:solidFill>
            <a:round/>
            <a:headEnd/>
            <a:tailEnd/>
          </a:ln>
        </p:spPr>
        <p:txBody>
          <a:bodyPr/>
          <a:lstStyle/>
          <a:p>
            <a:endParaRPr lang="ja-JP" altLang="en-US"/>
          </a:p>
        </p:txBody>
      </p:sp>
      <p:sp>
        <p:nvSpPr>
          <p:cNvPr id="5156" name="Line 42"/>
          <p:cNvSpPr>
            <a:spLocks noChangeShapeType="1"/>
          </p:cNvSpPr>
          <p:nvPr/>
        </p:nvSpPr>
        <p:spPr bwMode="auto">
          <a:xfrm>
            <a:off x="4211638" y="4206875"/>
            <a:ext cx="198437" cy="0"/>
          </a:xfrm>
          <a:prstGeom prst="line">
            <a:avLst/>
          </a:prstGeom>
          <a:noFill/>
          <a:ln w="14288">
            <a:solidFill>
              <a:srgbClr val="FFFFFF"/>
            </a:solidFill>
            <a:round/>
            <a:headEnd/>
            <a:tailEnd/>
          </a:ln>
        </p:spPr>
        <p:txBody>
          <a:bodyPr/>
          <a:lstStyle/>
          <a:p>
            <a:endParaRPr lang="ja-JP" altLang="en-US"/>
          </a:p>
        </p:txBody>
      </p:sp>
      <p:sp>
        <p:nvSpPr>
          <p:cNvPr id="5157" name="Line 43"/>
          <p:cNvSpPr>
            <a:spLocks noChangeShapeType="1"/>
          </p:cNvSpPr>
          <p:nvPr/>
        </p:nvSpPr>
        <p:spPr bwMode="auto">
          <a:xfrm flipV="1">
            <a:off x="4410075" y="4035425"/>
            <a:ext cx="195263" cy="171450"/>
          </a:xfrm>
          <a:prstGeom prst="line">
            <a:avLst/>
          </a:prstGeom>
          <a:noFill/>
          <a:ln w="14288">
            <a:solidFill>
              <a:srgbClr val="000000"/>
            </a:solidFill>
            <a:round/>
            <a:headEnd/>
            <a:tailEnd/>
          </a:ln>
        </p:spPr>
        <p:txBody>
          <a:bodyPr/>
          <a:lstStyle/>
          <a:p>
            <a:endParaRPr lang="ja-JP" altLang="en-US"/>
          </a:p>
        </p:txBody>
      </p:sp>
      <p:sp>
        <p:nvSpPr>
          <p:cNvPr id="5158" name="Line 44"/>
          <p:cNvSpPr>
            <a:spLocks noChangeShapeType="1"/>
          </p:cNvSpPr>
          <p:nvPr/>
        </p:nvSpPr>
        <p:spPr bwMode="auto">
          <a:xfrm>
            <a:off x="4605338" y="4035425"/>
            <a:ext cx="198437" cy="3175"/>
          </a:xfrm>
          <a:prstGeom prst="line">
            <a:avLst/>
          </a:prstGeom>
          <a:noFill/>
          <a:ln w="14288">
            <a:solidFill>
              <a:srgbClr val="000000"/>
            </a:solidFill>
            <a:round/>
            <a:headEnd/>
            <a:tailEnd/>
          </a:ln>
        </p:spPr>
        <p:txBody>
          <a:bodyPr/>
          <a:lstStyle/>
          <a:p>
            <a:endParaRPr lang="ja-JP" altLang="en-US"/>
          </a:p>
        </p:txBody>
      </p:sp>
      <p:sp>
        <p:nvSpPr>
          <p:cNvPr id="5159" name="Line 45"/>
          <p:cNvSpPr>
            <a:spLocks noChangeShapeType="1"/>
          </p:cNvSpPr>
          <p:nvPr/>
        </p:nvSpPr>
        <p:spPr bwMode="auto">
          <a:xfrm>
            <a:off x="4803775" y="4035425"/>
            <a:ext cx="196850" cy="3175"/>
          </a:xfrm>
          <a:prstGeom prst="line">
            <a:avLst/>
          </a:prstGeom>
          <a:noFill/>
          <a:ln w="14288">
            <a:solidFill>
              <a:srgbClr val="000000"/>
            </a:solidFill>
            <a:round/>
            <a:headEnd/>
            <a:tailEnd/>
          </a:ln>
        </p:spPr>
        <p:txBody>
          <a:bodyPr/>
          <a:lstStyle/>
          <a:p>
            <a:endParaRPr lang="ja-JP" altLang="en-US"/>
          </a:p>
        </p:txBody>
      </p:sp>
      <p:sp>
        <p:nvSpPr>
          <p:cNvPr id="5160" name="Line 46"/>
          <p:cNvSpPr>
            <a:spLocks noChangeShapeType="1"/>
          </p:cNvSpPr>
          <p:nvPr/>
        </p:nvSpPr>
        <p:spPr bwMode="auto">
          <a:xfrm flipV="1">
            <a:off x="5000625" y="3878263"/>
            <a:ext cx="195263" cy="157162"/>
          </a:xfrm>
          <a:prstGeom prst="line">
            <a:avLst/>
          </a:prstGeom>
          <a:noFill/>
          <a:ln w="14288">
            <a:solidFill>
              <a:srgbClr val="000000"/>
            </a:solidFill>
            <a:round/>
            <a:headEnd/>
            <a:tailEnd/>
          </a:ln>
        </p:spPr>
        <p:txBody>
          <a:bodyPr/>
          <a:lstStyle/>
          <a:p>
            <a:endParaRPr lang="ja-JP" altLang="en-US"/>
          </a:p>
        </p:txBody>
      </p:sp>
      <p:sp>
        <p:nvSpPr>
          <p:cNvPr id="5161" name="Line 47"/>
          <p:cNvSpPr>
            <a:spLocks noChangeShapeType="1"/>
          </p:cNvSpPr>
          <p:nvPr/>
        </p:nvSpPr>
        <p:spPr bwMode="auto">
          <a:xfrm flipV="1">
            <a:off x="5195888" y="3689350"/>
            <a:ext cx="198437" cy="188913"/>
          </a:xfrm>
          <a:prstGeom prst="line">
            <a:avLst/>
          </a:prstGeom>
          <a:noFill/>
          <a:ln w="14288">
            <a:solidFill>
              <a:srgbClr val="000000"/>
            </a:solidFill>
            <a:round/>
            <a:headEnd/>
            <a:tailEnd/>
          </a:ln>
        </p:spPr>
        <p:txBody>
          <a:bodyPr/>
          <a:lstStyle/>
          <a:p>
            <a:endParaRPr lang="ja-JP" altLang="en-US"/>
          </a:p>
        </p:txBody>
      </p:sp>
      <p:sp>
        <p:nvSpPr>
          <p:cNvPr id="5162" name="Line 48"/>
          <p:cNvSpPr>
            <a:spLocks noChangeShapeType="1"/>
          </p:cNvSpPr>
          <p:nvPr/>
        </p:nvSpPr>
        <p:spPr bwMode="auto">
          <a:xfrm flipV="1">
            <a:off x="5394325" y="3622675"/>
            <a:ext cx="195263" cy="66675"/>
          </a:xfrm>
          <a:prstGeom prst="line">
            <a:avLst/>
          </a:prstGeom>
          <a:noFill/>
          <a:ln w="14288">
            <a:solidFill>
              <a:srgbClr val="000000"/>
            </a:solidFill>
            <a:round/>
            <a:headEnd/>
            <a:tailEnd/>
          </a:ln>
        </p:spPr>
        <p:txBody>
          <a:bodyPr/>
          <a:lstStyle/>
          <a:p>
            <a:endParaRPr lang="ja-JP" altLang="en-US"/>
          </a:p>
        </p:txBody>
      </p:sp>
      <p:sp>
        <p:nvSpPr>
          <p:cNvPr id="5163" name="Line 49"/>
          <p:cNvSpPr>
            <a:spLocks noChangeShapeType="1"/>
          </p:cNvSpPr>
          <p:nvPr/>
        </p:nvSpPr>
        <p:spPr bwMode="auto">
          <a:xfrm flipV="1">
            <a:off x="5589588" y="3565525"/>
            <a:ext cx="198437" cy="57150"/>
          </a:xfrm>
          <a:prstGeom prst="line">
            <a:avLst/>
          </a:prstGeom>
          <a:noFill/>
          <a:ln w="14288">
            <a:solidFill>
              <a:srgbClr val="000000"/>
            </a:solidFill>
            <a:round/>
            <a:headEnd/>
            <a:tailEnd/>
          </a:ln>
        </p:spPr>
        <p:txBody>
          <a:bodyPr/>
          <a:lstStyle/>
          <a:p>
            <a:endParaRPr lang="ja-JP" altLang="en-US"/>
          </a:p>
        </p:txBody>
      </p:sp>
      <p:sp>
        <p:nvSpPr>
          <p:cNvPr id="5164" name="Rectangle 50"/>
          <p:cNvSpPr>
            <a:spLocks noChangeArrowheads="1"/>
          </p:cNvSpPr>
          <p:nvPr/>
        </p:nvSpPr>
        <p:spPr bwMode="auto">
          <a:xfrm>
            <a:off x="3787775" y="4673600"/>
            <a:ext cx="63500" cy="80963"/>
          </a:xfrm>
          <a:prstGeom prst="rect">
            <a:avLst/>
          </a:prstGeom>
          <a:solidFill>
            <a:srgbClr val="FF9900"/>
          </a:solidFill>
          <a:ln w="14288">
            <a:noFill/>
            <a:miter lim="800000"/>
            <a:headEnd/>
            <a:tailEnd/>
          </a:ln>
        </p:spPr>
        <p:txBody>
          <a:bodyPr/>
          <a:lstStyle/>
          <a:p>
            <a:endParaRPr lang="ja-JP" altLang="en-US"/>
          </a:p>
        </p:txBody>
      </p:sp>
      <p:sp>
        <p:nvSpPr>
          <p:cNvPr id="5165" name="Rectangle 51"/>
          <p:cNvSpPr>
            <a:spLocks noChangeArrowheads="1"/>
          </p:cNvSpPr>
          <p:nvPr/>
        </p:nvSpPr>
        <p:spPr bwMode="auto">
          <a:xfrm>
            <a:off x="3984625" y="4335463"/>
            <a:ext cx="61913" cy="82550"/>
          </a:xfrm>
          <a:prstGeom prst="rect">
            <a:avLst/>
          </a:prstGeom>
          <a:solidFill>
            <a:srgbClr val="FF9900"/>
          </a:solidFill>
          <a:ln w="14288">
            <a:noFill/>
            <a:miter lim="800000"/>
            <a:headEnd/>
            <a:tailEnd/>
          </a:ln>
        </p:spPr>
        <p:txBody>
          <a:bodyPr/>
          <a:lstStyle/>
          <a:p>
            <a:endParaRPr lang="ja-JP" altLang="en-US"/>
          </a:p>
        </p:txBody>
      </p:sp>
      <p:sp>
        <p:nvSpPr>
          <p:cNvPr id="5166" name="Rectangle 52"/>
          <p:cNvSpPr>
            <a:spLocks noChangeArrowheads="1"/>
          </p:cNvSpPr>
          <p:nvPr/>
        </p:nvSpPr>
        <p:spPr bwMode="auto">
          <a:xfrm>
            <a:off x="4184650" y="4175125"/>
            <a:ext cx="63500" cy="80963"/>
          </a:xfrm>
          <a:prstGeom prst="rect">
            <a:avLst/>
          </a:prstGeom>
          <a:solidFill>
            <a:srgbClr val="FF9900"/>
          </a:solidFill>
          <a:ln w="14288">
            <a:noFill/>
            <a:miter lim="800000"/>
            <a:headEnd/>
            <a:tailEnd/>
          </a:ln>
        </p:spPr>
        <p:txBody>
          <a:bodyPr/>
          <a:lstStyle/>
          <a:p>
            <a:endParaRPr lang="ja-JP" altLang="en-US"/>
          </a:p>
        </p:txBody>
      </p:sp>
      <p:sp>
        <p:nvSpPr>
          <p:cNvPr id="5167" name="Rectangle 53"/>
          <p:cNvSpPr>
            <a:spLocks noChangeArrowheads="1"/>
          </p:cNvSpPr>
          <p:nvPr/>
        </p:nvSpPr>
        <p:spPr bwMode="auto">
          <a:xfrm>
            <a:off x="4576763" y="3994150"/>
            <a:ext cx="60325" cy="85725"/>
          </a:xfrm>
          <a:prstGeom prst="rect">
            <a:avLst/>
          </a:prstGeom>
          <a:solidFill>
            <a:srgbClr val="FF9900"/>
          </a:solidFill>
          <a:ln w="14288">
            <a:noFill/>
            <a:miter lim="800000"/>
            <a:headEnd/>
            <a:tailEnd/>
          </a:ln>
        </p:spPr>
        <p:txBody>
          <a:bodyPr/>
          <a:lstStyle/>
          <a:p>
            <a:endParaRPr lang="ja-JP" altLang="en-US"/>
          </a:p>
        </p:txBody>
      </p:sp>
      <p:sp>
        <p:nvSpPr>
          <p:cNvPr id="5168" name="Rectangle 54"/>
          <p:cNvSpPr>
            <a:spLocks noChangeArrowheads="1"/>
          </p:cNvSpPr>
          <p:nvPr/>
        </p:nvSpPr>
        <p:spPr bwMode="auto">
          <a:xfrm>
            <a:off x="4770438" y="3994150"/>
            <a:ext cx="65087" cy="85725"/>
          </a:xfrm>
          <a:prstGeom prst="rect">
            <a:avLst/>
          </a:prstGeom>
          <a:solidFill>
            <a:srgbClr val="FF9900"/>
          </a:solidFill>
          <a:ln w="14288">
            <a:noFill/>
            <a:miter lim="800000"/>
            <a:headEnd/>
            <a:tailEnd/>
          </a:ln>
        </p:spPr>
        <p:txBody>
          <a:bodyPr/>
          <a:lstStyle/>
          <a:p>
            <a:endParaRPr lang="ja-JP" altLang="en-US"/>
          </a:p>
        </p:txBody>
      </p:sp>
      <p:sp>
        <p:nvSpPr>
          <p:cNvPr id="5169" name="Rectangle 55"/>
          <p:cNvSpPr>
            <a:spLocks noChangeArrowheads="1"/>
          </p:cNvSpPr>
          <p:nvPr/>
        </p:nvSpPr>
        <p:spPr bwMode="auto">
          <a:xfrm>
            <a:off x="4968875" y="3994150"/>
            <a:ext cx="63500" cy="85725"/>
          </a:xfrm>
          <a:prstGeom prst="rect">
            <a:avLst/>
          </a:prstGeom>
          <a:solidFill>
            <a:srgbClr val="FF9900"/>
          </a:solidFill>
          <a:ln w="14288">
            <a:noFill/>
            <a:miter lim="800000"/>
            <a:headEnd/>
            <a:tailEnd/>
          </a:ln>
        </p:spPr>
        <p:txBody>
          <a:bodyPr/>
          <a:lstStyle/>
          <a:p>
            <a:endParaRPr lang="ja-JP" altLang="en-US"/>
          </a:p>
        </p:txBody>
      </p:sp>
      <p:sp>
        <p:nvSpPr>
          <p:cNvPr id="5170" name="Rectangle 56"/>
          <p:cNvSpPr>
            <a:spLocks noChangeArrowheads="1"/>
          </p:cNvSpPr>
          <p:nvPr/>
        </p:nvSpPr>
        <p:spPr bwMode="auto">
          <a:xfrm>
            <a:off x="5165725" y="3838575"/>
            <a:ext cx="63500" cy="80963"/>
          </a:xfrm>
          <a:prstGeom prst="rect">
            <a:avLst/>
          </a:prstGeom>
          <a:solidFill>
            <a:srgbClr val="FF9900"/>
          </a:solidFill>
          <a:ln w="14288">
            <a:noFill/>
            <a:miter lim="800000"/>
            <a:headEnd/>
            <a:tailEnd/>
          </a:ln>
        </p:spPr>
        <p:txBody>
          <a:bodyPr/>
          <a:lstStyle/>
          <a:p>
            <a:endParaRPr lang="ja-JP" altLang="en-US"/>
          </a:p>
        </p:txBody>
      </p:sp>
      <p:sp>
        <p:nvSpPr>
          <p:cNvPr id="5171" name="Rectangle 57"/>
          <p:cNvSpPr>
            <a:spLocks noChangeArrowheads="1"/>
          </p:cNvSpPr>
          <p:nvPr/>
        </p:nvSpPr>
        <p:spPr bwMode="auto">
          <a:xfrm>
            <a:off x="5360988" y="3648075"/>
            <a:ext cx="65087" cy="84138"/>
          </a:xfrm>
          <a:prstGeom prst="rect">
            <a:avLst/>
          </a:prstGeom>
          <a:solidFill>
            <a:srgbClr val="FF9900"/>
          </a:solidFill>
          <a:ln w="14288">
            <a:noFill/>
            <a:miter lim="800000"/>
            <a:headEnd/>
            <a:tailEnd/>
          </a:ln>
        </p:spPr>
        <p:txBody>
          <a:bodyPr/>
          <a:lstStyle/>
          <a:p>
            <a:endParaRPr lang="ja-JP" altLang="en-US"/>
          </a:p>
        </p:txBody>
      </p:sp>
      <p:sp>
        <p:nvSpPr>
          <p:cNvPr id="5172" name="Rectangle 58"/>
          <p:cNvSpPr>
            <a:spLocks noChangeArrowheads="1"/>
          </p:cNvSpPr>
          <p:nvPr/>
        </p:nvSpPr>
        <p:spPr bwMode="auto">
          <a:xfrm>
            <a:off x="5561013" y="3581400"/>
            <a:ext cx="60325" cy="82550"/>
          </a:xfrm>
          <a:prstGeom prst="rect">
            <a:avLst/>
          </a:prstGeom>
          <a:solidFill>
            <a:srgbClr val="FF9900"/>
          </a:solidFill>
          <a:ln w="14288">
            <a:noFill/>
            <a:miter lim="800000"/>
            <a:headEnd/>
            <a:tailEnd/>
          </a:ln>
        </p:spPr>
        <p:txBody>
          <a:bodyPr/>
          <a:lstStyle/>
          <a:p>
            <a:endParaRPr lang="ja-JP" altLang="en-US"/>
          </a:p>
        </p:txBody>
      </p:sp>
      <p:sp>
        <p:nvSpPr>
          <p:cNvPr id="5173" name="Rectangle 59"/>
          <p:cNvSpPr>
            <a:spLocks noChangeArrowheads="1"/>
          </p:cNvSpPr>
          <p:nvPr/>
        </p:nvSpPr>
        <p:spPr bwMode="auto">
          <a:xfrm>
            <a:off x="5754688" y="3525838"/>
            <a:ext cx="66675" cy="80962"/>
          </a:xfrm>
          <a:prstGeom prst="rect">
            <a:avLst/>
          </a:prstGeom>
          <a:solidFill>
            <a:srgbClr val="FF9900"/>
          </a:solidFill>
          <a:ln w="14288">
            <a:noFill/>
            <a:miter lim="800000"/>
            <a:headEnd/>
            <a:tailEnd/>
          </a:ln>
        </p:spPr>
        <p:txBody>
          <a:bodyPr/>
          <a:lstStyle/>
          <a:p>
            <a:endParaRPr lang="ja-JP" altLang="en-US"/>
          </a:p>
        </p:txBody>
      </p:sp>
      <p:sp>
        <p:nvSpPr>
          <p:cNvPr id="5174" name="Rectangle 60"/>
          <p:cNvSpPr>
            <a:spLocks noChangeArrowheads="1"/>
          </p:cNvSpPr>
          <p:nvPr/>
        </p:nvSpPr>
        <p:spPr bwMode="auto">
          <a:xfrm>
            <a:off x="4806950" y="3194050"/>
            <a:ext cx="307975" cy="268288"/>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900">
                <a:solidFill>
                  <a:srgbClr val="9C60A6"/>
                </a:solidFill>
              </a:rPr>
              <a:t>TV</a:t>
            </a:r>
            <a:endParaRPr lang="en-US" altLang="ja-JP" sz="1600">
              <a:solidFill>
                <a:srgbClr val="9C60A6"/>
              </a:solidFill>
            </a:endParaRPr>
          </a:p>
        </p:txBody>
      </p:sp>
      <p:sp>
        <p:nvSpPr>
          <p:cNvPr id="5175" name="Rectangle 61"/>
          <p:cNvSpPr>
            <a:spLocks noChangeArrowheads="1"/>
          </p:cNvSpPr>
          <p:nvPr/>
        </p:nvSpPr>
        <p:spPr bwMode="auto">
          <a:xfrm>
            <a:off x="5624513" y="3771900"/>
            <a:ext cx="509587" cy="268288"/>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900">
                <a:solidFill>
                  <a:srgbClr val="FF9900"/>
                </a:solidFill>
              </a:rPr>
              <a:t>VCR</a:t>
            </a:r>
          </a:p>
        </p:txBody>
      </p:sp>
      <p:sp>
        <p:nvSpPr>
          <p:cNvPr id="5176" name="Line 62"/>
          <p:cNvSpPr>
            <a:spLocks noChangeShapeType="1"/>
          </p:cNvSpPr>
          <p:nvPr/>
        </p:nvSpPr>
        <p:spPr bwMode="auto">
          <a:xfrm flipV="1">
            <a:off x="2157413" y="4708525"/>
            <a:ext cx="1073150" cy="508000"/>
          </a:xfrm>
          <a:prstGeom prst="line">
            <a:avLst/>
          </a:prstGeom>
          <a:noFill/>
          <a:ln w="14288">
            <a:solidFill>
              <a:srgbClr val="000000"/>
            </a:solidFill>
            <a:round/>
            <a:headEnd/>
            <a:tailEnd/>
          </a:ln>
        </p:spPr>
        <p:txBody>
          <a:bodyPr/>
          <a:lstStyle/>
          <a:p>
            <a:endParaRPr lang="ja-JP" altLang="en-US"/>
          </a:p>
        </p:txBody>
      </p:sp>
      <p:grpSp>
        <p:nvGrpSpPr>
          <p:cNvPr id="5177" name="Group 79"/>
          <p:cNvGrpSpPr>
            <a:grpSpLocks/>
          </p:cNvGrpSpPr>
          <p:nvPr/>
        </p:nvGrpSpPr>
        <p:grpSpPr bwMode="auto">
          <a:xfrm>
            <a:off x="787400" y="1428750"/>
            <a:ext cx="1066800" cy="3784600"/>
            <a:chOff x="736" y="1776"/>
            <a:chExt cx="672" cy="1844"/>
          </a:xfrm>
        </p:grpSpPr>
        <p:sp>
          <p:nvSpPr>
            <p:cNvPr id="5229" name="AutoShape 80"/>
            <p:cNvSpPr>
              <a:spLocks noChangeArrowheads="1"/>
            </p:cNvSpPr>
            <p:nvPr/>
          </p:nvSpPr>
          <p:spPr bwMode="auto">
            <a:xfrm>
              <a:off x="784" y="1824"/>
              <a:ext cx="624" cy="240"/>
            </a:xfrm>
            <a:prstGeom prst="roundRect">
              <a:avLst>
                <a:gd name="adj" fmla="val 50000"/>
              </a:avLst>
            </a:prstGeom>
            <a:solidFill>
              <a:srgbClr val="9C60A6"/>
            </a:solidFill>
            <a:ln w="9525">
              <a:solidFill>
                <a:srgbClr val="9C60A6"/>
              </a:solidFill>
              <a:round/>
              <a:headEnd/>
              <a:tailEnd/>
            </a:ln>
          </p:spPr>
          <p:txBody>
            <a:bodyPr wrap="none" anchor="ctr"/>
            <a:lstStyle/>
            <a:p>
              <a:pPr algn="r"/>
              <a:r>
                <a:rPr lang="en-US" altLang="ja-JP" sz="1200" b="1">
                  <a:solidFill>
                    <a:schemeClr val="bg1"/>
                  </a:solidFill>
                </a:rPr>
                <a:t>NO SW</a:t>
              </a:r>
            </a:p>
          </p:txBody>
        </p:sp>
        <p:sp>
          <p:nvSpPr>
            <p:cNvPr id="5230" name="Rectangle 81"/>
            <p:cNvSpPr>
              <a:spLocks noChangeArrowheads="1"/>
            </p:cNvSpPr>
            <p:nvPr/>
          </p:nvSpPr>
          <p:spPr bwMode="auto">
            <a:xfrm>
              <a:off x="736" y="1776"/>
              <a:ext cx="192" cy="288"/>
            </a:xfrm>
            <a:prstGeom prst="rect">
              <a:avLst/>
            </a:prstGeom>
            <a:solidFill>
              <a:schemeClr val="bg1"/>
            </a:solidFill>
            <a:ln w="9525">
              <a:solidFill>
                <a:schemeClr val="bg1"/>
              </a:solidFill>
              <a:miter lim="800000"/>
              <a:headEnd/>
              <a:tailEnd/>
            </a:ln>
          </p:spPr>
          <p:txBody>
            <a:bodyPr wrap="none" anchor="ctr"/>
            <a:lstStyle/>
            <a:p>
              <a:endParaRPr lang="ja-JP" altLang="en-US"/>
            </a:p>
          </p:txBody>
        </p:sp>
        <p:sp>
          <p:nvSpPr>
            <p:cNvPr id="5231" name="Line 82"/>
            <p:cNvSpPr>
              <a:spLocks noChangeShapeType="1"/>
            </p:cNvSpPr>
            <p:nvPr/>
          </p:nvSpPr>
          <p:spPr bwMode="auto">
            <a:xfrm flipV="1">
              <a:off x="928" y="1824"/>
              <a:ext cx="0" cy="1796"/>
            </a:xfrm>
            <a:prstGeom prst="line">
              <a:avLst/>
            </a:prstGeom>
            <a:noFill/>
            <a:ln w="9525">
              <a:solidFill>
                <a:srgbClr val="9C60A6"/>
              </a:solidFill>
              <a:round/>
              <a:headEnd type="oval" w="med" len="med"/>
              <a:tailEnd/>
            </a:ln>
          </p:spPr>
          <p:txBody>
            <a:bodyPr/>
            <a:lstStyle/>
            <a:p>
              <a:endParaRPr lang="ja-JP" altLang="en-US"/>
            </a:p>
          </p:txBody>
        </p:sp>
      </p:grpSp>
      <p:sp>
        <p:nvSpPr>
          <p:cNvPr id="5178" name="Oval 83"/>
          <p:cNvSpPr>
            <a:spLocks noChangeArrowheads="1"/>
          </p:cNvSpPr>
          <p:nvPr/>
        </p:nvSpPr>
        <p:spPr bwMode="auto">
          <a:xfrm>
            <a:off x="2109788" y="5162550"/>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179" name="Oval 84"/>
          <p:cNvSpPr>
            <a:spLocks noChangeArrowheads="1"/>
          </p:cNvSpPr>
          <p:nvPr/>
        </p:nvSpPr>
        <p:spPr bwMode="auto">
          <a:xfrm>
            <a:off x="3173413" y="4667250"/>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180" name="Oval 85"/>
          <p:cNvSpPr>
            <a:spLocks noChangeArrowheads="1"/>
          </p:cNvSpPr>
          <p:nvPr/>
        </p:nvSpPr>
        <p:spPr bwMode="auto">
          <a:xfrm>
            <a:off x="3376613" y="4616450"/>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181" name="Oval 86"/>
          <p:cNvSpPr>
            <a:spLocks noChangeArrowheads="1"/>
          </p:cNvSpPr>
          <p:nvPr/>
        </p:nvSpPr>
        <p:spPr bwMode="auto">
          <a:xfrm>
            <a:off x="3576638" y="4514850"/>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182" name="Oval 87"/>
          <p:cNvSpPr>
            <a:spLocks noChangeArrowheads="1"/>
          </p:cNvSpPr>
          <p:nvPr/>
        </p:nvSpPr>
        <p:spPr bwMode="auto">
          <a:xfrm>
            <a:off x="3770313" y="4464050"/>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183" name="Oval 88"/>
          <p:cNvSpPr>
            <a:spLocks noChangeArrowheads="1"/>
          </p:cNvSpPr>
          <p:nvPr/>
        </p:nvSpPr>
        <p:spPr bwMode="auto">
          <a:xfrm>
            <a:off x="3970338" y="4210050"/>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184" name="Oval 89"/>
          <p:cNvSpPr>
            <a:spLocks noChangeArrowheads="1"/>
          </p:cNvSpPr>
          <p:nvPr/>
        </p:nvSpPr>
        <p:spPr bwMode="auto">
          <a:xfrm>
            <a:off x="4567238" y="4025900"/>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185" name="Oval 90"/>
          <p:cNvSpPr>
            <a:spLocks noChangeArrowheads="1"/>
          </p:cNvSpPr>
          <p:nvPr/>
        </p:nvSpPr>
        <p:spPr bwMode="auto">
          <a:xfrm>
            <a:off x="4357688" y="4159250"/>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186" name="Oval 91"/>
          <p:cNvSpPr>
            <a:spLocks noChangeArrowheads="1"/>
          </p:cNvSpPr>
          <p:nvPr/>
        </p:nvSpPr>
        <p:spPr bwMode="auto">
          <a:xfrm>
            <a:off x="4757738" y="3835400"/>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187" name="Oval 92"/>
          <p:cNvSpPr>
            <a:spLocks noChangeArrowheads="1"/>
          </p:cNvSpPr>
          <p:nvPr/>
        </p:nvSpPr>
        <p:spPr bwMode="auto">
          <a:xfrm>
            <a:off x="4954588" y="3822700"/>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188" name="Oval 93"/>
          <p:cNvSpPr>
            <a:spLocks noChangeArrowheads="1"/>
          </p:cNvSpPr>
          <p:nvPr/>
        </p:nvSpPr>
        <p:spPr bwMode="auto">
          <a:xfrm>
            <a:off x="5148263" y="3663950"/>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189" name="Oval 94"/>
          <p:cNvSpPr>
            <a:spLocks noChangeArrowheads="1"/>
          </p:cNvSpPr>
          <p:nvPr/>
        </p:nvSpPr>
        <p:spPr bwMode="auto">
          <a:xfrm>
            <a:off x="5345113" y="3562350"/>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190" name="Oval 95"/>
          <p:cNvSpPr>
            <a:spLocks noChangeArrowheads="1"/>
          </p:cNvSpPr>
          <p:nvPr/>
        </p:nvSpPr>
        <p:spPr bwMode="auto">
          <a:xfrm>
            <a:off x="5548313" y="3495675"/>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191" name="Oval 96"/>
          <p:cNvSpPr>
            <a:spLocks noChangeArrowheads="1"/>
          </p:cNvSpPr>
          <p:nvPr/>
        </p:nvSpPr>
        <p:spPr bwMode="auto">
          <a:xfrm>
            <a:off x="5738813" y="3419475"/>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192" name="Oval 97"/>
          <p:cNvSpPr>
            <a:spLocks noChangeArrowheads="1"/>
          </p:cNvSpPr>
          <p:nvPr/>
        </p:nvSpPr>
        <p:spPr bwMode="auto">
          <a:xfrm>
            <a:off x="5942013" y="3355975"/>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193" name="Oval 98"/>
          <p:cNvSpPr>
            <a:spLocks noChangeArrowheads="1"/>
          </p:cNvSpPr>
          <p:nvPr/>
        </p:nvSpPr>
        <p:spPr bwMode="auto">
          <a:xfrm>
            <a:off x="6148388" y="3276600"/>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194" name="Oval 99"/>
          <p:cNvSpPr>
            <a:spLocks noChangeArrowheads="1"/>
          </p:cNvSpPr>
          <p:nvPr/>
        </p:nvSpPr>
        <p:spPr bwMode="auto">
          <a:xfrm>
            <a:off x="6335713" y="3276600"/>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195" name="Oval 100"/>
          <p:cNvSpPr>
            <a:spLocks noChangeArrowheads="1"/>
          </p:cNvSpPr>
          <p:nvPr/>
        </p:nvSpPr>
        <p:spPr bwMode="auto">
          <a:xfrm>
            <a:off x="6491288" y="3168650"/>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196" name="Rectangle 101"/>
          <p:cNvSpPr>
            <a:spLocks noChangeArrowheads="1"/>
          </p:cNvSpPr>
          <p:nvPr/>
        </p:nvSpPr>
        <p:spPr bwMode="auto">
          <a:xfrm>
            <a:off x="4375150" y="4164013"/>
            <a:ext cx="61913" cy="82550"/>
          </a:xfrm>
          <a:prstGeom prst="rect">
            <a:avLst/>
          </a:prstGeom>
          <a:solidFill>
            <a:srgbClr val="FF9900"/>
          </a:solidFill>
          <a:ln w="14288">
            <a:noFill/>
            <a:miter lim="800000"/>
            <a:headEnd/>
            <a:tailEnd/>
          </a:ln>
        </p:spPr>
        <p:txBody>
          <a:bodyPr/>
          <a:lstStyle/>
          <a:p>
            <a:endParaRPr lang="ja-JP" altLang="en-US"/>
          </a:p>
        </p:txBody>
      </p:sp>
      <p:sp>
        <p:nvSpPr>
          <p:cNvPr id="110" name="角丸四角形 109"/>
          <p:cNvSpPr/>
          <p:nvPr/>
        </p:nvSpPr>
        <p:spPr bwMode="auto">
          <a:xfrm>
            <a:off x="581025" y="5700713"/>
            <a:ext cx="8143875"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ja-JP" altLang="en-US" sz="2000" dirty="0">
                <a:solidFill>
                  <a:schemeClr val="bg1"/>
                </a:solidFill>
                <a:latin typeface="Times New Roman" pitchFamily="18" charset="0"/>
              </a:rPr>
              <a:t>肥大化するソフトウエア開発工数が全体コストを引き上げる要因に</a:t>
            </a:r>
          </a:p>
        </p:txBody>
      </p:sp>
      <p:sp>
        <p:nvSpPr>
          <p:cNvPr id="5198" name="テキスト ボックス 113"/>
          <p:cNvSpPr txBox="1">
            <a:spLocks noChangeArrowheads="1"/>
          </p:cNvSpPr>
          <p:nvPr/>
        </p:nvSpPr>
        <p:spPr bwMode="auto">
          <a:xfrm>
            <a:off x="642938" y="987425"/>
            <a:ext cx="8286750" cy="369888"/>
          </a:xfrm>
          <a:prstGeom prst="rect">
            <a:avLst/>
          </a:prstGeom>
          <a:noFill/>
          <a:ln w="9525">
            <a:noFill/>
            <a:miter lim="800000"/>
            <a:headEnd/>
            <a:tailEnd/>
          </a:ln>
        </p:spPr>
        <p:txBody>
          <a:bodyPr>
            <a:spAutoFit/>
          </a:bodyPr>
          <a:lstStyle/>
          <a:p>
            <a:r>
              <a:rPr kumimoji="0" lang="en-US" altLang="ja-JP">
                <a:latin typeface="HGPｺﾞｼｯｸM" pitchFamily="50" charset="-128"/>
                <a:ea typeface="HGPｺﾞｼｯｸM" pitchFamily="50" charset="-128"/>
              </a:rPr>
              <a:t>TV/VTR </a:t>
            </a:r>
            <a:r>
              <a:rPr kumimoji="0" lang="ja-JP" altLang="en-US">
                <a:latin typeface="HGPｺﾞｼｯｸM" pitchFamily="50" charset="-128"/>
                <a:ea typeface="HGPｺﾞｼｯｸM" pitchFamily="50" charset="-128"/>
              </a:rPr>
              <a:t>の例 ：　ムーアの法則を超えるペースでソフトウエア規模が拡大中</a:t>
            </a:r>
          </a:p>
        </p:txBody>
      </p:sp>
      <p:cxnSp>
        <p:nvCxnSpPr>
          <p:cNvPr id="116" name="直線コネクタ 115"/>
          <p:cNvCxnSpPr/>
          <p:nvPr/>
        </p:nvCxnSpPr>
        <p:spPr bwMode="auto">
          <a:xfrm>
            <a:off x="1100138" y="3000375"/>
            <a:ext cx="7500937" cy="1588"/>
          </a:xfrm>
          <a:prstGeom prst="line">
            <a:avLst/>
          </a:prstGeom>
          <a:solidFill>
            <a:schemeClr val="accent1"/>
          </a:solidFill>
          <a:ln w="15875" cap="flat" cmpd="sng" algn="ctr">
            <a:solidFill>
              <a:schemeClr val="bg2">
                <a:lumMod val="75000"/>
              </a:schemeClr>
            </a:solidFill>
            <a:prstDash val="sysDash"/>
            <a:round/>
            <a:headEnd type="none" w="med" len="med"/>
            <a:tailEnd type="none" w="med" len="med"/>
          </a:ln>
          <a:effectLst/>
        </p:spPr>
      </p:cxnSp>
      <p:cxnSp>
        <p:nvCxnSpPr>
          <p:cNvPr id="117" name="直線コネクタ 116"/>
          <p:cNvCxnSpPr/>
          <p:nvPr/>
        </p:nvCxnSpPr>
        <p:spPr bwMode="auto">
          <a:xfrm>
            <a:off x="1095375" y="3529013"/>
            <a:ext cx="7500938" cy="1587"/>
          </a:xfrm>
          <a:prstGeom prst="line">
            <a:avLst/>
          </a:prstGeom>
          <a:solidFill>
            <a:schemeClr val="accent1"/>
          </a:solidFill>
          <a:ln w="15875" cap="flat" cmpd="sng" algn="ctr">
            <a:solidFill>
              <a:schemeClr val="bg2">
                <a:lumMod val="75000"/>
              </a:schemeClr>
            </a:solidFill>
            <a:prstDash val="sysDash"/>
            <a:round/>
            <a:headEnd type="none" w="med" len="med"/>
            <a:tailEnd type="none" w="med" len="med"/>
          </a:ln>
          <a:effectLst/>
        </p:spPr>
      </p:cxnSp>
      <p:cxnSp>
        <p:nvCxnSpPr>
          <p:cNvPr id="118" name="直線コネクタ 117"/>
          <p:cNvCxnSpPr/>
          <p:nvPr/>
        </p:nvCxnSpPr>
        <p:spPr bwMode="auto">
          <a:xfrm>
            <a:off x="1104900" y="4071938"/>
            <a:ext cx="7500938" cy="1587"/>
          </a:xfrm>
          <a:prstGeom prst="line">
            <a:avLst/>
          </a:prstGeom>
          <a:solidFill>
            <a:schemeClr val="accent1"/>
          </a:solidFill>
          <a:ln w="15875" cap="flat" cmpd="sng" algn="ctr">
            <a:solidFill>
              <a:schemeClr val="bg2">
                <a:lumMod val="75000"/>
              </a:schemeClr>
            </a:solidFill>
            <a:prstDash val="sysDash"/>
            <a:round/>
            <a:headEnd type="none" w="med" len="med"/>
            <a:tailEnd type="none" w="med" len="med"/>
          </a:ln>
          <a:effectLst/>
        </p:spPr>
      </p:cxnSp>
      <p:cxnSp>
        <p:nvCxnSpPr>
          <p:cNvPr id="119" name="直線コネクタ 118"/>
          <p:cNvCxnSpPr/>
          <p:nvPr/>
        </p:nvCxnSpPr>
        <p:spPr bwMode="auto">
          <a:xfrm>
            <a:off x="1085850" y="4643438"/>
            <a:ext cx="7500938" cy="1587"/>
          </a:xfrm>
          <a:prstGeom prst="line">
            <a:avLst/>
          </a:prstGeom>
          <a:solidFill>
            <a:schemeClr val="accent1"/>
          </a:solidFill>
          <a:ln w="15875" cap="flat" cmpd="sng" algn="ctr">
            <a:solidFill>
              <a:schemeClr val="bg2">
                <a:lumMod val="75000"/>
              </a:schemeClr>
            </a:solidFill>
            <a:prstDash val="sysDash"/>
            <a:round/>
            <a:headEnd type="none" w="med" len="med"/>
            <a:tailEnd type="none" w="med" len="med"/>
          </a:ln>
          <a:effectLst/>
        </p:spPr>
      </p:cxnSp>
      <p:grpSp>
        <p:nvGrpSpPr>
          <p:cNvPr id="5203" name="Group 79"/>
          <p:cNvGrpSpPr>
            <a:grpSpLocks/>
          </p:cNvGrpSpPr>
          <p:nvPr/>
        </p:nvGrpSpPr>
        <p:grpSpPr bwMode="auto">
          <a:xfrm>
            <a:off x="1857375" y="1428750"/>
            <a:ext cx="1066800" cy="3784600"/>
            <a:chOff x="736" y="1776"/>
            <a:chExt cx="672" cy="1844"/>
          </a:xfrm>
        </p:grpSpPr>
        <p:sp>
          <p:nvSpPr>
            <p:cNvPr id="5226" name="AutoShape 80"/>
            <p:cNvSpPr>
              <a:spLocks noChangeArrowheads="1"/>
            </p:cNvSpPr>
            <p:nvPr/>
          </p:nvSpPr>
          <p:spPr bwMode="auto">
            <a:xfrm>
              <a:off x="784" y="1824"/>
              <a:ext cx="624" cy="240"/>
            </a:xfrm>
            <a:prstGeom prst="roundRect">
              <a:avLst>
                <a:gd name="adj" fmla="val 50000"/>
              </a:avLst>
            </a:prstGeom>
            <a:solidFill>
              <a:srgbClr val="9C60A6"/>
            </a:solidFill>
            <a:ln w="9525">
              <a:solidFill>
                <a:srgbClr val="9C60A6"/>
              </a:solidFill>
              <a:round/>
              <a:headEnd/>
              <a:tailEnd/>
            </a:ln>
          </p:spPr>
          <p:txBody>
            <a:bodyPr wrap="none" anchor="ctr"/>
            <a:lstStyle/>
            <a:p>
              <a:pPr algn="ctr"/>
              <a:r>
                <a:rPr lang="en-US" altLang="ja-JP" sz="1200" b="1">
                  <a:solidFill>
                    <a:schemeClr val="bg1"/>
                  </a:solidFill>
                </a:rPr>
                <a:t>1 KB</a:t>
              </a:r>
            </a:p>
          </p:txBody>
        </p:sp>
        <p:sp>
          <p:nvSpPr>
            <p:cNvPr id="5227" name="Rectangle 81"/>
            <p:cNvSpPr>
              <a:spLocks noChangeArrowheads="1"/>
            </p:cNvSpPr>
            <p:nvPr/>
          </p:nvSpPr>
          <p:spPr bwMode="auto">
            <a:xfrm>
              <a:off x="736" y="1776"/>
              <a:ext cx="192" cy="288"/>
            </a:xfrm>
            <a:prstGeom prst="rect">
              <a:avLst/>
            </a:prstGeom>
            <a:solidFill>
              <a:schemeClr val="bg1"/>
            </a:solidFill>
            <a:ln w="9525">
              <a:solidFill>
                <a:schemeClr val="bg1"/>
              </a:solidFill>
              <a:miter lim="800000"/>
              <a:headEnd/>
              <a:tailEnd/>
            </a:ln>
          </p:spPr>
          <p:txBody>
            <a:bodyPr wrap="none" anchor="ctr"/>
            <a:lstStyle/>
            <a:p>
              <a:endParaRPr lang="ja-JP" altLang="en-US"/>
            </a:p>
          </p:txBody>
        </p:sp>
        <p:sp>
          <p:nvSpPr>
            <p:cNvPr id="5228" name="Line 82"/>
            <p:cNvSpPr>
              <a:spLocks noChangeShapeType="1"/>
            </p:cNvSpPr>
            <p:nvPr/>
          </p:nvSpPr>
          <p:spPr bwMode="auto">
            <a:xfrm flipV="1">
              <a:off x="928" y="1824"/>
              <a:ext cx="0" cy="1796"/>
            </a:xfrm>
            <a:prstGeom prst="line">
              <a:avLst/>
            </a:prstGeom>
            <a:noFill/>
            <a:ln w="9525">
              <a:solidFill>
                <a:srgbClr val="9C60A6"/>
              </a:solidFill>
              <a:round/>
              <a:headEnd type="oval" w="med" len="med"/>
              <a:tailEnd/>
            </a:ln>
          </p:spPr>
          <p:txBody>
            <a:bodyPr/>
            <a:lstStyle/>
            <a:p>
              <a:endParaRPr lang="ja-JP" altLang="en-US"/>
            </a:p>
          </p:txBody>
        </p:sp>
      </p:grpSp>
      <p:grpSp>
        <p:nvGrpSpPr>
          <p:cNvPr id="5204" name="Group 79"/>
          <p:cNvGrpSpPr>
            <a:grpSpLocks/>
          </p:cNvGrpSpPr>
          <p:nvPr/>
        </p:nvGrpSpPr>
        <p:grpSpPr bwMode="auto">
          <a:xfrm>
            <a:off x="3895725" y="1428750"/>
            <a:ext cx="1066800" cy="3784600"/>
            <a:chOff x="736" y="1776"/>
            <a:chExt cx="672" cy="1844"/>
          </a:xfrm>
        </p:grpSpPr>
        <p:sp>
          <p:nvSpPr>
            <p:cNvPr id="5223" name="AutoShape 80"/>
            <p:cNvSpPr>
              <a:spLocks noChangeArrowheads="1"/>
            </p:cNvSpPr>
            <p:nvPr/>
          </p:nvSpPr>
          <p:spPr bwMode="auto">
            <a:xfrm>
              <a:off x="784" y="1824"/>
              <a:ext cx="624" cy="240"/>
            </a:xfrm>
            <a:prstGeom prst="roundRect">
              <a:avLst>
                <a:gd name="adj" fmla="val 50000"/>
              </a:avLst>
            </a:prstGeom>
            <a:solidFill>
              <a:srgbClr val="9C60A6"/>
            </a:solidFill>
            <a:ln w="9525">
              <a:solidFill>
                <a:srgbClr val="9C60A6"/>
              </a:solidFill>
              <a:round/>
              <a:headEnd/>
              <a:tailEnd/>
            </a:ln>
          </p:spPr>
          <p:txBody>
            <a:bodyPr wrap="none" anchor="ctr"/>
            <a:lstStyle/>
            <a:p>
              <a:pPr algn="r"/>
              <a:r>
                <a:rPr lang="en-US" altLang="ja-JP" sz="1200" b="1">
                  <a:solidFill>
                    <a:schemeClr val="bg1"/>
                  </a:solidFill>
                </a:rPr>
                <a:t>64 KB</a:t>
              </a:r>
            </a:p>
          </p:txBody>
        </p:sp>
        <p:sp>
          <p:nvSpPr>
            <p:cNvPr id="5224" name="Rectangle 81"/>
            <p:cNvSpPr>
              <a:spLocks noChangeArrowheads="1"/>
            </p:cNvSpPr>
            <p:nvPr/>
          </p:nvSpPr>
          <p:spPr bwMode="auto">
            <a:xfrm>
              <a:off x="736" y="1776"/>
              <a:ext cx="192" cy="288"/>
            </a:xfrm>
            <a:prstGeom prst="rect">
              <a:avLst/>
            </a:prstGeom>
            <a:solidFill>
              <a:schemeClr val="bg1"/>
            </a:solidFill>
            <a:ln w="9525">
              <a:solidFill>
                <a:schemeClr val="bg1"/>
              </a:solidFill>
              <a:miter lim="800000"/>
              <a:headEnd/>
              <a:tailEnd/>
            </a:ln>
          </p:spPr>
          <p:txBody>
            <a:bodyPr wrap="none" anchor="ctr"/>
            <a:lstStyle/>
            <a:p>
              <a:endParaRPr lang="ja-JP" altLang="en-US"/>
            </a:p>
          </p:txBody>
        </p:sp>
        <p:sp>
          <p:nvSpPr>
            <p:cNvPr id="5225" name="Line 82"/>
            <p:cNvSpPr>
              <a:spLocks noChangeShapeType="1"/>
            </p:cNvSpPr>
            <p:nvPr/>
          </p:nvSpPr>
          <p:spPr bwMode="auto">
            <a:xfrm flipV="1">
              <a:off x="928" y="1824"/>
              <a:ext cx="0" cy="1796"/>
            </a:xfrm>
            <a:prstGeom prst="line">
              <a:avLst/>
            </a:prstGeom>
            <a:noFill/>
            <a:ln w="9525">
              <a:solidFill>
                <a:srgbClr val="9C60A6"/>
              </a:solidFill>
              <a:round/>
              <a:headEnd type="oval" w="med" len="med"/>
              <a:tailEnd/>
            </a:ln>
          </p:spPr>
          <p:txBody>
            <a:bodyPr/>
            <a:lstStyle/>
            <a:p>
              <a:endParaRPr lang="ja-JP" altLang="en-US"/>
            </a:p>
          </p:txBody>
        </p:sp>
      </p:grpSp>
      <p:grpSp>
        <p:nvGrpSpPr>
          <p:cNvPr id="5205" name="Group 79"/>
          <p:cNvGrpSpPr>
            <a:grpSpLocks/>
          </p:cNvGrpSpPr>
          <p:nvPr/>
        </p:nvGrpSpPr>
        <p:grpSpPr bwMode="auto">
          <a:xfrm>
            <a:off x="5895975" y="1438275"/>
            <a:ext cx="1066800" cy="3784600"/>
            <a:chOff x="736" y="1776"/>
            <a:chExt cx="672" cy="1844"/>
          </a:xfrm>
        </p:grpSpPr>
        <p:sp>
          <p:nvSpPr>
            <p:cNvPr id="5220" name="AutoShape 80"/>
            <p:cNvSpPr>
              <a:spLocks noChangeArrowheads="1"/>
            </p:cNvSpPr>
            <p:nvPr/>
          </p:nvSpPr>
          <p:spPr bwMode="auto">
            <a:xfrm>
              <a:off x="784" y="1824"/>
              <a:ext cx="624" cy="240"/>
            </a:xfrm>
            <a:prstGeom prst="roundRect">
              <a:avLst>
                <a:gd name="adj" fmla="val 50000"/>
              </a:avLst>
            </a:prstGeom>
            <a:solidFill>
              <a:srgbClr val="9C60A6"/>
            </a:solidFill>
            <a:ln w="9525">
              <a:solidFill>
                <a:srgbClr val="9C60A6"/>
              </a:solidFill>
              <a:round/>
              <a:headEnd/>
              <a:tailEnd/>
            </a:ln>
          </p:spPr>
          <p:txBody>
            <a:bodyPr wrap="none" anchor="ctr"/>
            <a:lstStyle/>
            <a:p>
              <a:pPr algn="r"/>
              <a:r>
                <a:rPr lang="en-US" altLang="ja-JP" sz="1200" b="1">
                  <a:solidFill>
                    <a:schemeClr val="bg1"/>
                  </a:solidFill>
                </a:rPr>
                <a:t>2 MB</a:t>
              </a:r>
            </a:p>
          </p:txBody>
        </p:sp>
        <p:sp>
          <p:nvSpPr>
            <p:cNvPr id="5221" name="Rectangle 81"/>
            <p:cNvSpPr>
              <a:spLocks noChangeArrowheads="1"/>
            </p:cNvSpPr>
            <p:nvPr/>
          </p:nvSpPr>
          <p:spPr bwMode="auto">
            <a:xfrm>
              <a:off x="736" y="1776"/>
              <a:ext cx="192" cy="288"/>
            </a:xfrm>
            <a:prstGeom prst="rect">
              <a:avLst/>
            </a:prstGeom>
            <a:solidFill>
              <a:schemeClr val="bg1"/>
            </a:solidFill>
            <a:ln w="9525">
              <a:solidFill>
                <a:schemeClr val="bg1"/>
              </a:solidFill>
              <a:miter lim="800000"/>
              <a:headEnd/>
              <a:tailEnd/>
            </a:ln>
          </p:spPr>
          <p:txBody>
            <a:bodyPr wrap="none" anchor="ctr"/>
            <a:lstStyle/>
            <a:p>
              <a:endParaRPr lang="ja-JP" altLang="en-US"/>
            </a:p>
          </p:txBody>
        </p:sp>
        <p:sp>
          <p:nvSpPr>
            <p:cNvPr id="5222" name="Line 82"/>
            <p:cNvSpPr>
              <a:spLocks noChangeShapeType="1"/>
            </p:cNvSpPr>
            <p:nvPr/>
          </p:nvSpPr>
          <p:spPr bwMode="auto">
            <a:xfrm flipV="1">
              <a:off x="928" y="1824"/>
              <a:ext cx="0" cy="1796"/>
            </a:xfrm>
            <a:prstGeom prst="line">
              <a:avLst/>
            </a:prstGeom>
            <a:noFill/>
            <a:ln w="9525">
              <a:solidFill>
                <a:srgbClr val="9C60A6"/>
              </a:solidFill>
              <a:round/>
              <a:headEnd type="oval" w="med" len="med"/>
              <a:tailEnd/>
            </a:ln>
          </p:spPr>
          <p:txBody>
            <a:bodyPr/>
            <a:lstStyle/>
            <a:p>
              <a:endParaRPr lang="ja-JP" altLang="en-US"/>
            </a:p>
          </p:txBody>
        </p:sp>
      </p:grpSp>
      <p:cxnSp>
        <p:nvCxnSpPr>
          <p:cNvPr id="132" name="直線コネクタ 131"/>
          <p:cNvCxnSpPr/>
          <p:nvPr/>
        </p:nvCxnSpPr>
        <p:spPr bwMode="auto">
          <a:xfrm>
            <a:off x="1104900" y="5213350"/>
            <a:ext cx="7500938" cy="1588"/>
          </a:xfrm>
          <a:prstGeom prst="line">
            <a:avLst/>
          </a:prstGeom>
          <a:solidFill>
            <a:schemeClr val="accent1"/>
          </a:solidFill>
          <a:ln w="15875" cap="flat" cmpd="sng" algn="ctr">
            <a:solidFill>
              <a:schemeClr val="bg2">
                <a:lumMod val="75000"/>
              </a:schemeClr>
            </a:solidFill>
            <a:prstDash val="sysDash"/>
            <a:round/>
            <a:headEnd type="none" w="med" len="med"/>
            <a:tailEnd type="none" w="med" len="med"/>
          </a:ln>
          <a:effectLst/>
        </p:spPr>
      </p:cxnSp>
      <p:sp>
        <p:nvSpPr>
          <p:cNvPr id="5207" name="Rectangle 19"/>
          <p:cNvSpPr>
            <a:spLocks noChangeArrowheads="1"/>
          </p:cNvSpPr>
          <p:nvPr/>
        </p:nvSpPr>
        <p:spPr bwMode="auto">
          <a:xfrm>
            <a:off x="471488" y="2392363"/>
            <a:ext cx="528637" cy="171450"/>
          </a:xfrm>
          <a:prstGeom prst="rect">
            <a:avLst/>
          </a:prstGeom>
          <a:noFill/>
          <a:ln w="9525">
            <a:noFill/>
            <a:miter lim="800000"/>
            <a:headEnd/>
            <a:tailEnd/>
          </a:ln>
        </p:spPr>
        <p:txBody>
          <a:bodyPr wrap="none" lIns="0" tIns="0" rIns="0" bIns="0">
            <a:spAutoFit/>
          </a:bodyPr>
          <a:lstStyle/>
          <a:p>
            <a:pPr algn="r">
              <a:lnSpc>
                <a:spcPct val="93000"/>
              </a:lnSpc>
              <a:spcBef>
                <a:spcPct val="50000"/>
              </a:spcBef>
            </a:pPr>
            <a:r>
              <a:rPr lang="en-US" altLang="ja-JP" sz="1200">
                <a:solidFill>
                  <a:srgbClr val="000000"/>
                </a:solidFill>
              </a:rPr>
              <a:t>100 MB</a:t>
            </a:r>
          </a:p>
        </p:txBody>
      </p:sp>
      <p:cxnSp>
        <p:nvCxnSpPr>
          <p:cNvPr id="134" name="直線コネクタ 133"/>
          <p:cNvCxnSpPr/>
          <p:nvPr/>
        </p:nvCxnSpPr>
        <p:spPr bwMode="auto">
          <a:xfrm>
            <a:off x="1090613" y="2476500"/>
            <a:ext cx="7500937" cy="1588"/>
          </a:xfrm>
          <a:prstGeom prst="line">
            <a:avLst/>
          </a:prstGeom>
          <a:solidFill>
            <a:schemeClr val="accent1"/>
          </a:solidFill>
          <a:ln w="15875" cap="flat" cmpd="sng" algn="ctr">
            <a:solidFill>
              <a:schemeClr val="bg2">
                <a:lumMod val="75000"/>
              </a:schemeClr>
            </a:solidFill>
            <a:prstDash val="sysDash"/>
            <a:round/>
            <a:headEnd type="none" w="med" len="med"/>
            <a:tailEnd type="none" w="med" len="med"/>
          </a:ln>
          <a:effectLst/>
        </p:spPr>
      </p:cxnSp>
      <p:sp>
        <p:nvSpPr>
          <p:cNvPr id="5209" name="Rectangle 14"/>
          <p:cNvSpPr>
            <a:spLocks noChangeArrowheads="1"/>
          </p:cNvSpPr>
          <p:nvPr/>
        </p:nvSpPr>
        <p:spPr bwMode="auto">
          <a:xfrm>
            <a:off x="6965950" y="5357813"/>
            <a:ext cx="339725" cy="171450"/>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200">
                <a:solidFill>
                  <a:srgbClr val="000000"/>
                </a:solidFill>
              </a:rPr>
              <a:t>2005</a:t>
            </a:r>
          </a:p>
        </p:txBody>
      </p:sp>
      <p:sp>
        <p:nvSpPr>
          <p:cNvPr id="5210" name="Rectangle 15"/>
          <p:cNvSpPr>
            <a:spLocks noChangeArrowheads="1"/>
          </p:cNvSpPr>
          <p:nvPr/>
        </p:nvSpPr>
        <p:spPr bwMode="auto">
          <a:xfrm>
            <a:off x="7950200" y="5357813"/>
            <a:ext cx="339725" cy="171450"/>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200">
                <a:solidFill>
                  <a:srgbClr val="000000"/>
                </a:solidFill>
              </a:rPr>
              <a:t>2010</a:t>
            </a:r>
          </a:p>
        </p:txBody>
      </p:sp>
      <p:grpSp>
        <p:nvGrpSpPr>
          <p:cNvPr id="5211" name="Group 79"/>
          <p:cNvGrpSpPr>
            <a:grpSpLocks/>
          </p:cNvGrpSpPr>
          <p:nvPr/>
        </p:nvGrpSpPr>
        <p:grpSpPr bwMode="auto">
          <a:xfrm>
            <a:off x="7791450" y="1438275"/>
            <a:ext cx="1066800" cy="3784600"/>
            <a:chOff x="736" y="1776"/>
            <a:chExt cx="672" cy="1844"/>
          </a:xfrm>
        </p:grpSpPr>
        <p:sp>
          <p:nvSpPr>
            <p:cNvPr id="5217" name="AutoShape 80"/>
            <p:cNvSpPr>
              <a:spLocks noChangeArrowheads="1"/>
            </p:cNvSpPr>
            <p:nvPr/>
          </p:nvSpPr>
          <p:spPr bwMode="auto">
            <a:xfrm>
              <a:off x="784" y="1824"/>
              <a:ext cx="624" cy="240"/>
            </a:xfrm>
            <a:prstGeom prst="roundRect">
              <a:avLst>
                <a:gd name="adj" fmla="val 50000"/>
              </a:avLst>
            </a:prstGeom>
            <a:solidFill>
              <a:srgbClr val="9C60A6"/>
            </a:solidFill>
            <a:ln w="9525">
              <a:solidFill>
                <a:srgbClr val="9C60A6"/>
              </a:solidFill>
              <a:round/>
              <a:headEnd/>
              <a:tailEnd/>
            </a:ln>
          </p:spPr>
          <p:txBody>
            <a:bodyPr wrap="none" anchor="ctr"/>
            <a:lstStyle/>
            <a:p>
              <a:pPr algn="r"/>
              <a:r>
                <a:rPr lang="en-US" altLang="ja-JP" sz="1200" b="1">
                  <a:solidFill>
                    <a:schemeClr val="bg1"/>
                  </a:solidFill>
                </a:rPr>
                <a:t>256 MB</a:t>
              </a:r>
            </a:p>
          </p:txBody>
        </p:sp>
        <p:sp>
          <p:nvSpPr>
            <p:cNvPr id="5218" name="Rectangle 81"/>
            <p:cNvSpPr>
              <a:spLocks noChangeArrowheads="1"/>
            </p:cNvSpPr>
            <p:nvPr/>
          </p:nvSpPr>
          <p:spPr bwMode="auto">
            <a:xfrm>
              <a:off x="736" y="1776"/>
              <a:ext cx="192" cy="288"/>
            </a:xfrm>
            <a:prstGeom prst="rect">
              <a:avLst/>
            </a:prstGeom>
            <a:solidFill>
              <a:schemeClr val="bg1"/>
            </a:solidFill>
            <a:ln w="9525">
              <a:solidFill>
                <a:schemeClr val="bg1"/>
              </a:solidFill>
              <a:miter lim="800000"/>
              <a:headEnd/>
              <a:tailEnd/>
            </a:ln>
          </p:spPr>
          <p:txBody>
            <a:bodyPr wrap="none" anchor="ctr"/>
            <a:lstStyle/>
            <a:p>
              <a:endParaRPr lang="ja-JP" altLang="en-US"/>
            </a:p>
          </p:txBody>
        </p:sp>
        <p:sp>
          <p:nvSpPr>
            <p:cNvPr id="5219" name="Line 82"/>
            <p:cNvSpPr>
              <a:spLocks noChangeShapeType="1"/>
            </p:cNvSpPr>
            <p:nvPr/>
          </p:nvSpPr>
          <p:spPr bwMode="auto">
            <a:xfrm flipV="1">
              <a:off x="928" y="1824"/>
              <a:ext cx="0" cy="1796"/>
            </a:xfrm>
            <a:prstGeom prst="line">
              <a:avLst/>
            </a:prstGeom>
            <a:noFill/>
            <a:ln w="9525">
              <a:solidFill>
                <a:srgbClr val="9C60A6"/>
              </a:solidFill>
              <a:round/>
              <a:headEnd type="oval" w="med" len="med"/>
              <a:tailEnd/>
            </a:ln>
          </p:spPr>
          <p:txBody>
            <a:bodyPr/>
            <a:lstStyle/>
            <a:p>
              <a:endParaRPr lang="ja-JP" altLang="en-US"/>
            </a:p>
          </p:txBody>
        </p:sp>
      </p:grpSp>
      <p:sp>
        <p:nvSpPr>
          <p:cNvPr id="5212" name="Oval 100"/>
          <p:cNvSpPr>
            <a:spLocks noChangeArrowheads="1"/>
          </p:cNvSpPr>
          <p:nvPr/>
        </p:nvSpPr>
        <p:spPr bwMode="auto">
          <a:xfrm>
            <a:off x="7143750" y="2643188"/>
            <a:ext cx="95250" cy="95250"/>
          </a:xfrm>
          <a:prstGeom prst="ellipse">
            <a:avLst/>
          </a:prstGeom>
          <a:solidFill>
            <a:srgbClr val="9C60A6"/>
          </a:solidFill>
          <a:ln w="9525" algn="ctr">
            <a:noFill/>
            <a:round/>
            <a:headEnd/>
            <a:tailEnd/>
          </a:ln>
        </p:spPr>
        <p:txBody>
          <a:bodyPr wrap="none" anchor="ctr"/>
          <a:lstStyle/>
          <a:p>
            <a:endParaRPr lang="ja-JP" altLang="en-US"/>
          </a:p>
        </p:txBody>
      </p:sp>
      <p:sp>
        <p:nvSpPr>
          <p:cNvPr id="5213" name="Oval 100"/>
          <p:cNvSpPr>
            <a:spLocks noChangeArrowheads="1"/>
          </p:cNvSpPr>
          <p:nvPr/>
        </p:nvSpPr>
        <p:spPr bwMode="auto">
          <a:xfrm>
            <a:off x="8048625" y="2214563"/>
            <a:ext cx="95250" cy="95250"/>
          </a:xfrm>
          <a:prstGeom prst="ellipse">
            <a:avLst/>
          </a:prstGeom>
          <a:solidFill>
            <a:srgbClr val="9C60A6"/>
          </a:solidFill>
          <a:ln w="9525" algn="ctr">
            <a:noFill/>
            <a:round/>
            <a:headEnd/>
            <a:tailEnd/>
          </a:ln>
        </p:spPr>
        <p:txBody>
          <a:bodyPr wrap="none" anchor="ctr"/>
          <a:lstStyle/>
          <a:p>
            <a:endParaRPr lang="ja-JP" altLang="en-US"/>
          </a:p>
        </p:txBody>
      </p:sp>
      <p:cxnSp>
        <p:nvCxnSpPr>
          <p:cNvPr id="5214" name="直線コネクタ 151"/>
          <p:cNvCxnSpPr>
            <a:cxnSpLocks noChangeShapeType="1"/>
            <a:stCxn id="5195" idx="7"/>
            <a:endCxn id="5212" idx="3"/>
          </p:cNvCxnSpPr>
          <p:nvPr/>
        </p:nvCxnSpPr>
        <p:spPr bwMode="auto">
          <a:xfrm rot="5400000" flipH="1" flipV="1">
            <a:off x="6635750" y="2660650"/>
            <a:ext cx="458788" cy="585788"/>
          </a:xfrm>
          <a:prstGeom prst="line">
            <a:avLst/>
          </a:prstGeom>
          <a:noFill/>
          <a:ln w="15875" algn="ctr">
            <a:solidFill>
              <a:schemeClr val="tx1"/>
            </a:solidFill>
            <a:round/>
            <a:headEnd/>
            <a:tailEnd/>
          </a:ln>
        </p:spPr>
      </p:cxnSp>
      <p:cxnSp>
        <p:nvCxnSpPr>
          <p:cNvPr id="5215" name="直線コネクタ 153"/>
          <p:cNvCxnSpPr>
            <a:cxnSpLocks noChangeShapeType="1"/>
            <a:stCxn id="5212" idx="7"/>
            <a:endCxn id="5213" idx="3"/>
          </p:cNvCxnSpPr>
          <p:nvPr/>
        </p:nvCxnSpPr>
        <p:spPr bwMode="auto">
          <a:xfrm rot="5400000" flipH="1" flipV="1">
            <a:off x="7462838" y="2057400"/>
            <a:ext cx="361950" cy="838200"/>
          </a:xfrm>
          <a:prstGeom prst="line">
            <a:avLst/>
          </a:prstGeom>
          <a:noFill/>
          <a:ln w="15875" algn="ctr">
            <a:solidFill>
              <a:schemeClr val="tx1"/>
            </a:solidFill>
            <a:round/>
            <a:headEnd/>
            <a:tailEnd/>
          </a:ln>
        </p:spPr>
      </p:cxnSp>
      <p:sp>
        <p:nvSpPr>
          <p:cNvPr id="61" name="Text Box 64"/>
          <p:cNvSpPr txBox="1">
            <a:spLocks noChangeArrowheads="1"/>
          </p:cNvSpPr>
          <p:nvPr/>
        </p:nvSpPr>
        <p:spPr bwMode="auto">
          <a:xfrm>
            <a:off x="3911600" y="4686300"/>
            <a:ext cx="2946400" cy="457200"/>
          </a:xfrm>
          <a:prstGeom prst="rect">
            <a:avLst/>
          </a:prstGeom>
          <a:solidFill>
            <a:schemeClr val="bg1"/>
          </a:solidFill>
          <a:ln w="19050" cap="sq">
            <a:noFill/>
            <a:miter lim="800000"/>
            <a:headEnd/>
            <a:tailEnd/>
          </a:ln>
          <a:effectLst/>
        </p:spPr>
        <p:txBody>
          <a:bodyPr wrap="none" lIns="0" tIns="0" rIns="0" bIns="0">
            <a:spAutoFit/>
          </a:bodyPr>
          <a:lstStyle/>
          <a:p>
            <a:pPr algn="ctr">
              <a:lnSpc>
                <a:spcPct val="93000"/>
              </a:lnSpc>
              <a:spcBef>
                <a:spcPct val="50000"/>
              </a:spcBef>
              <a:defRPr/>
            </a:pPr>
            <a:r>
              <a:rPr lang="en-US" altLang="ja-JP" sz="1400" dirty="0">
                <a:solidFill>
                  <a:srgbClr val="FF0000"/>
                </a:solidFill>
                <a:ea typeface="ＭＳ Ｐゴシック" charset="-128"/>
                <a:sym typeface="Symbol" pitchFamily="18" charset="2"/>
              </a:rPr>
              <a:t></a:t>
            </a:r>
            <a:r>
              <a:rPr lang="en-US" altLang="ja-JP" sz="1400" dirty="0">
                <a:solidFill>
                  <a:srgbClr val="000000"/>
                </a:solidFill>
                <a:ea typeface="ＭＳ Ｐゴシック" charset="-128"/>
                <a:sym typeface="Symbol" pitchFamily="18" charset="2"/>
              </a:rPr>
              <a:t> </a:t>
            </a:r>
            <a:r>
              <a:rPr lang="ja-JP" altLang="en-US" sz="1600" dirty="0">
                <a:solidFill>
                  <a:srgbClr val="FF0000"/>
                </a:solidFill>
                <a:latin typeface="+mn-lt"/>
                <a:ea typeface="ＭＳ Ｐゴシック" charset="-128"/>
                <a:sym typeface="Symbol" pitchFamily="18" charset="2"/>
              </a:rPr>
              <a:t>メモリーに関するムーアの法則</a:t>
            </a:r>
            <a:r>
              <a:rPr lang="en-US" altLang="ja-JP" sz="1600" dirty="0">
                <a:solidFill>
                  <a:srgbClr val="FF0000"/>
                </a:solidFill>
                <a:latin typeface="+mn-lt"/>
                <a:ea typeface="ＭＳ Ｐゴシック" charset="-128"/>
                <a:sym typeface="Symbol" pitchFamily="18" charset="2"/>
              </a:rPr>
              <a:t/>
            </a:r>
            <a:br>
              <a:rPr lang="en-US" altLang="ja-JP" sz="1600" dirty="0">
                <a:solidFill>
                  <a:srgbClr val="FF0000"/>
                </a:solidFill>
                <a:latin typeface="+mn-lt"/>
                <a:ea typeface="ＭＳ Ｐゴシック" charset="-128"/>
                <a:sym typeface="Symbol" pitchFamily="18" charset="2"/>
              </a:rPr>
            </a:br>
            <a:r>
              <a:rPr lang="ja-JP" altLang="en-US" sz="1600" dirty="0">
                <a:solidFill>
                  <a:srgbClr val="FF0000"/>
                </a:solidFill>
                <a:latin typeface="+mn-lt"/>
                <a:ea typeface="ＭＳ Ｐゴシック" charset="-128"/>
                <a:sym typeface="Symbol" pitchFamily="18" charset="2"/>
              </a:rPr>
              <a:t>　  （ ５年毎に 容量が</a:t>
            </a:r>
            <a:r>
              <a:rPr lang="en-US" altLang="ja-JP" sz="1600" dirty="0">
                <a:solidFill>
                  <a:srgbClr val="FF0000"/>
                </a:solidFill>
                <a:latin typeface="+mn-lt"/>
                <a:ea typeface="ＭＳ Ｐゴシック" charset="-128"/>
                <a:sym typeface="Symbol" pitchFamily="18" charset="2"/>
              </a:rPr>
              <a:t>10</a:t>
            </a:r>
            <a:r>
              <a:rPr lang="ja-JP" altLang="en-US" sz="1600" dirty="0">
                <a:solidFill>
                  <a:srgbClr val="FF0000"/>
                </a:solidFill>
                <a:latin typeface="+mn-lt"/>
                <a:ea typeface="ＭＳ Ｐゴシック" charset="-128"/>
                <a:sym typeface="Symbol" pitchFamily="18" charset="2"/>
              </a:rPr>
              <a:t>倍になる）</a:t>
            </a:r>
            <a:endParaRPr lang="en-US" altLang="ja-JP" sz="1200" dirty="0">
              <a:solidFill>
                <a:srgbClr val="FF0000"/>
              </a:solidFill>
              <a:latin typeface="+mn-lt"/>
              <a:ea typeface="ＭＳ Ｐゴシック" charset="-12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6"/>
          <p:cNvSpPr>
            <a:spLocks noGrp="1" noChangeArrowheads="1"/>
          </p:cNvSpPr>
          <p:nvPr>
            <p:ph type="sldNum" sz="quarter" idx="10"/>
          </p:nvPr>
        </p:nvSpPr>
        <p:spPr>
          <a:ln/>
        </p:spPr>
        <p:txBody>
          <a:bodyPr/>
          <a:lstStyle/>
          <a:p>
            <a:pPr>
              <a:defRPr/>
            </a:pPr>
            <a:fld id="{0698BC97-4988-4F31-9174-DFBBC5AE3FB3}" type="slidenum">
              <a:rPr lang="ja-JP" altLang="en-US"/>
              <a:pPr>
                <a:defRPr/>
              </a:pPr>
              <a:t>4</a:t>
            </a:fld>
            <a:endParaRPr lang="ja-JP" altLang="en-US"/>
          </a:p>
        </p:txBody>
      </p:sp>
      <p:sp>
        <p:nvSpPr>
          <p:cNvPr id="33" name="台形 32"/>
          <p:cNvSpPr/>
          <p:nvPr/>
        </p:nvSpPr>
        <p:spPr bwMode="auto">
          <a:xfrm rot="16200000">
            <a:off x="2240757" y="1288256"/>
            <a:ext cx="3500438" cy="4143375"/>
          </a:xfrm>
          <a:prstGeom prst="trapezoid">
            <a:avLst>
              <a:gd name="adj" fmla="val 34697"/>
            </a:avLst>
          </a:prstGeom>
          <a:solidFill>
            <a:srgbClr val="FFFF99"/>
          </a:solidFill>
          <a:ln w="9525" cap="flat" cmpd="sng" algn="ctr">
            <a:noFill/>
            <a:prstDash val="solid"/>
            <a:round/>
            <a:headEnd type="none" w="med" len="med"/>
            <a:tailEnd type="none" w="med" len="med"/>
          </a:ln>
          <a:effectLst/>
        </p:spPr>
        <p:txBody>
          <a:bodyPr wrap="none" anchor="ctr"/>
          <a:lstStyle/>
          <a:p>
            <a:pPr eaLnBrk="0" hangingPunct="0">
              <a:defRPr/>
            </a:pPr>
            <a:endParaRPr kumimoji="0" lang="ja-JP" altLang="en-US" sz="2400">
              <a:latin typeface="Times New Roman" pitchFamily="18" charset="0"/>
            </a:endParaRPr>
          </a:p>
        </p:txBody>
      </p:sp>
      <p:sp>
        <p:nvSpPr>
          <p:cNvPr id="6147" name="タイトル 1"/>
          <p:cNvSpPr>
            <a:spLocks noGrp="1"/>
          </p:cNvSpPr>
          <p:nvPr>
            <p:ph type="title"/>
          </p:nvPr>
        </p:nvSpPr>
        <p:spPr>
          <a:xfrm>
            <a:off x="468313" y="260350"/>
            <a:ext cx="8461375" cy="454025"/>
          </a:xfrm>
        </p:spPr>
        <p:txBody>
          <a:bodyPr/>
          <a:lstStyle/>
          <a:p>
            <a:r>
              <a:rPr lang="ja-JP" altLang="en-US" smtClean="0"/>
              <a:t>問題意識 ② ： 製品差別化要因にならない共通技術への対応</a:t>
            </a:r>
          </a:p>
        </p:txBody>
      </p:sp>
      <p:sp>
        <p:nvSpPr>
          <p:cNvPr id="6148"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635ABAA4-2279-4ECF-BB39-5C011FA50080}" type="slidenum">
              <a:rPr lang="ja-JP" altLang="en-US" sz="1400"/>
              <a:pPr/>
              <a:t>4</a:t>
            </a:fld>
            <a:endParaRPr lang="en-US" altLang="ja-JP" sz="1400"/>
          </a:p>
        </p:txBody>
      </p:sp>
      <p:sp>
        <p:nvSpPr>
          <p:cNvPr id="6" name="円/楕円 5"/>
          <p:cNvSpPr/>
          <p:nvPr/>
        </p:nvSpPr>
        <p:spPr bwMode="auto">
          <a:xfrm>
            <a:off x="1190625" y="2838450"/>
            <a:ext cx="1643063" cy="1071563"/>
          </a:xfrm>
          <a:prstGeom prst="ellipse">
            <a:avLst/>
          </a:prstGeom>
          <a:solidFill>
            <a:schemeClr val="tx2">
              <a:lumMod val="60000"/>
              <a:lumOff val="40000"/>
            </a:schemeClr>
          </a:solidFill>
          <a:ln w="9525" cap="flat" cmpd="sng" algn="ctr">
            <a:noFill/>
            <a:prstDash val="solid"/>
            <a:round/>
            <a:headEnd type="none" w="med" len="med"/>
            <a:tailEnd type="none" w="med" len="med"/>
          </a:ln>
          <a:effectLst/>
        </p:spPr>
        <p:txBody>
          <a:bodyPr wrap="none" anchor="ctr"/>
          <a:lstStyle/>
          <a:p>
            <a:pPr eaLnBrk="0" hangingPunct="0">
              <a:defRPr/>
            </a:pPr>
            <a:endParaRPr kumimoji="0" lang="ja-JP" altLang="en-US" sz="2400">
              <a:latin typeface="Times New Roman" pitchFamily="18" charset="0"/>
            </a:endParaRPr>
          </a:p>
        </p:txBody>
      </p:sp>
      <p:sp>
        <p:nvSpPr>
          <p:cNvPr id="8" name="円/楕円 7"/>
          <p:cNvSpPr/>
          <p:nvPr/>
        </p:nvSpPr>
        <p:spPr bwMode="auto">
          <a:xfrm>
            <a:off x="4643438" y="1571625"/>
            <a:ext cx="3571875" cy="3571875"/>
          </a:xfrm>
          <a:prstGeom prst="ellipse">
            <a:avLst/>
          </a:prstGeom>
          <a:solidFill>
            <a:schemeClr val="tx2">
              <a:lumMod val="60000"/>
              <a:lumOff val="40000"/>
            </a:schemeClr>
          </a:solidFill>
          <a:ln w="9525" cap="flat" cmpd="sng" algn="ctr">
            <a:noFill/>
            <a:prstDash val="solid"/>
            <a:round/>
            <a:headEnd type="none" w="med" len="med"/>
            <a:tailEnd type="none" w="med" len="med"/>
          </a:ln>
          <a:effectLst/>
        </p:spPr>
        <p:txBody>
          <a:bodyPr wrap="none" anchor="ctr"/>
          <a:lstStyle/>
          <a:p>
            <a:pPr eaLnBrk="0" hangingPunct="0">
              <a:defRPr/>
            </a:pPr>
            <a:endParaRPr kumimoji="0" lang="ja-JP" altLang="en-US" sz="2400">
              <a:latin typeface="Times New Roman" pitchFamily="18" charset="0"/>
            </a:endParaRPr>
          </a:p>
        </p:txBody>
      </p:sp>
      <p:sp>
        <p:nvSpPr>
          <p:cNvPr id="45" name="テキスト ボックス 44"/>
          <p:cNvSpPr txBox="1"/>
          <p:nvPr/>
        </p:nvSpPr>
        <p:spPr>
          <a:xfrm>
            <a:off x="1233488" y="2995613"/>
            <a:ext cx="1328737" cy="738187"/>
          </a:xfrm>
          <a:prstGeom prst="rect">
            <a:avLst/>
          </a:prstGeom>
          <a:noFill/>
        </p:spPr>
        <p:txBody>
          <a:bodyPr>
            <a:spAutoFit/>
          </a:bodyPr>
          <a:lstStyle/>
          <a:p>
            <a:pPr algn="ctr">
              <a:defRPr/>
            </a:pPr>
            <a:r>
              <a:rPr lang="ja-JP" altLang="en-US" sz="1400" b="1" dirty="0">
                <a:solidFill>
                  <a:srgbClr val="FFFF00"/>
                </a:solidFill>
                <a:latin typeface="Arial" pitchFamily="34" charset="0"/>
              </a:rPr>
              <a:t>製品の特徴</a:t>
            </a:r>
            <a:r>
              <a:rPr lang="en-US" altLang="ja-JP" sz="1400" b="1" dirty="0">
                <a:solidFill>
                  <a:srgbClr val="FFFF00"/>
                </a:solidFill>
                <a:latin typeface="Arial" pitchFamily="34" charset="0"/>
              </a:rPr>
              <a:t/>
            </a:r>
            <a:br>
              <a:rPr lang="en-US" altLang="ja-JP" sz="1400" b="1" dirty="0">
                <a:solidFill>
                  <a:srgbClr val="FFFF00"/>
                </a:solidFill>
                <a:latin typeface="Arial" pitchFamily="34" charset="0"/>
              </a:rPr>
            </a:br>
            <a:r>
              <a:rPr lang="ja-JP" altLang="en-US" sz="1400" b="1" dirty="0">
                <a:solidFill>
                  <a:srgbClr val="FFFF00"/>
                </a:solidFill>
                <a:latin typeface="Arial" pitchFamily="34" charset="0"/>
              </a:rPr>
              <a:t>に直結した</a:t>
            </a:r>
            <a:r>
              <a:rPr lang="en-US" altLang="ja-JP" sz="1400" b="1" dirty="0">
                <a:solidFill>
                  <a:srgbClr val="FFFF00"/>
                </a:solidFill>
                <a:latin typeface="Arial" pitchFamily="34" charset="0"/>
              </a:rPr>
              <a:t/>
            </a:r>
            <a:br>
              <a:rPr lang="en-US" altLang="ja-JP" sz="1400" b="1" dirty="0">
                <a:solidFill>
                  <a:srgbClr val="FFFF00"/>
                </a:solidFill>
                <a:latin typeface="Arial" pitchFamily="34" charset="0"/>
              </a:rPr>
            </a:br>
            <a:r>
              <a:rPr lang="ja-JP" altLang="en-US" sz="1400" b="1" dirty="0">
                <a:solidFill>
                  <a:srgbClr val="FFFF00"/>
                </a:solidFill>
                <a:latin typeface="+mn-lt"/>
              </a:rPr>
              <a:t>個別ソフト</a:t>
            </a:r>
          </a:p>
        </p:txBody>
      </p:sp>
      <p:sp>
        <p:nvSpPr>
          <p:cNvPr id="46" name="角丸四角形 45"/>
          <p:cNvSpPr/>
          <p:nvPr/>
        </p:nvSpPr>
        <p:spPr bwMode="auto">
          <a:xfrm>
            <a:off x="214313" y="5357813"/>
            <a:ext cx="8286750" cy="785812"/>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ja-JP" altLang="en-US" sz="2000" dirty="0">
                <a:solidFill>
                  <a:schemeClr val="bg1"/>
                </a:solidFill>
                <a:latin typeface="+mn-lt"/>
              </a:rPr>
              <a:t>相互接続性が必要な標準化技術に対して 各社が別々に同じものを</a:t>
            </a:r>
            <a:r>
              <a:rPr kumimoji="0" lang="en-US" altLang="ja-JP" sz="2000" dirty="0">
                <a:solidFill>
                  <a:schemeClr val="bg1"/>
                </a:solidFill>
                <a:latin typeface="+mn-lt"/>
              </a:rPr>
              <a:t/>
            </a:r>
            <a:br>
              <a:rPr kumimoji="0" lang="en-US" altLang="ja-JP" sz="2000" dirty="0">
                <a:solidFill>
                  <a:schemeClr val="bg1"/>
                </a:solidFill>
                <a:latin typeface="+mn-lt"/>
              </a:rPr>
            </a:br>
            <a:r>
              <a:rPr kumimoji="0" lang="ja-JP" altLang="en-US" sz="2000" dirty="0">
                <a:solidFill>
                  <a:schemeClr val="bg1"/>
                </a:solidFill>
                <a:latin typeface="+mn-lt"/>
              </a:rPr>
              <a:t>開発、検証している無駄がないか ⇒</a:t>
            </a:r>
            <a:r>
              <a:rPr kumimoji="0" lang="ja-JP" altLang="en-US" sz="2000" dirty="0">
                <a:solidFill>
                  <a:srgbClr val="FFFF00"/>
                </a:solidFill>
                <a:latin typeface="+mn-lt"/>
              </a:rPr>
              <a:t> “車輪の再発明” </a:t>
            </a:r>
            <a:r>
              <a:rPr kumimoji="0" lang="ja-JP" altLang="en-US" sz="2000" dirty="0">
                <a:solidFill>
                  <a:schemeClr val="bg1"/>
                </a:solidFill>
                <a:latin typeface="+mn-lt"/>
              </a:rPr>
              <a:t>になっていないか</a:t>
            </a:r>
          </a:p>
        </p:txBody>
      </p:sp>
      <p:sp>
        <p:nvSpPr>
          <p:cNvPr id="52" name="テキスト ボックス 51"/>
          <p:cNvSpPr txBox="1"/>
          <p:nvPr/>
        </p:nvSpPr>
        <p:spPr>
          <a:xfrm>
            <a:off x="257175" y="887413"/>
            <a:ext cx="8358188" cy="1200150"/>
          </a:xfrm>
          <a:prstGeom prst="rect">
            <a:avLst/>
          </a:prstGeom>
          <a:noFill/>
        </p:spPr>
        <p:txBody>
          <a:bodyPr>
            <a:spAutoFit/>
          </a:bodyPr>
          <a:lstStyle/>
          <a:p>
            <a:pPr>
              <a:defRPr/>
            </a:pPr>
            <a:r>
              <a:rPr lang="ja-JP" altLang="en-US" dirty="0">
                <a:latin typeface="+mn-lt"/>
              </a:rPr>
              <a:t>ソフトウエアの規模拡大に伴って、商品の強さ（＝特徴、個性） や 差別性を生み出す</a:t>
            </a:r>
            <a:r>
              <a:rPr lang="en-US" altLang="ja-JP" dirty="0">
                <a:latin typeface="+mn-lt"/>
              </a:rPr>
              <a:t/>
            </a:r>
            <a:br>
              <a:rPr lang="en-US" altLang="ja-JP" dirty="0">
                <a:latin typeface="+mn-lt"/>
              </a:rPr>
            </a:br>
            <a:r>
              <a:rPr lang="ja-JP" altLang="en-US" dirty="0">
                <a:latin typeface="+mn-lt"/>
              </a:rPr>
              <a:t>要因とはならない、共通技術要素に係るソフトウエアのコード量、検証工数 の割合が</a:t>
            </a:r>
            <a:r>
              <a:rPr lang="en-US" altLang="ja-JP" dirty="0">
                <a:latin typeface="+mn-lt"/>
              </a:rPr>
              <a:t/>
            </a:r>
            <a:br>
              <a:rPr lang="en-US" altLang="ja-JP" dirty="0">
                <a:latin typeface="+mn-lt"/>
              </a:rPr>
            </a:br>
            <a:r>
              <a:rPr lang="ja-JP" altLang="en-US" dirty="0">
                <a:latin typeface="+mn-lt"/>
              </a:rPr>
              <a:t>相対的に高くなっていることが、機器開発メーカの</a:t>
            </a:r>
            <a:r>
              <a:rPr lang="en-US" altLang="ja-JP" dirty="0">
                <a:latin typeface="+mn-lt"/>
              </a:rPr>
              <a:t/>
            </a:r>
            <a:br>
              <a:rPr lang="en-US" altLang="ja-JP" dirty="0">
                <a:latin typeface="+mn-lt"/>
              </a:rPr>
            </a:br>
            <a:r>
              <a:rPr lang="ja-JP" altLang="en-US" dirty="0">
                <a:latin typeface="+mn-lt"/>
              </a:rPr>
              <a:t>悩みの種になってきた。</a:t>
            </a:r>
          </a:p>
        </p:txBody>
      </p:sp>
      <p:sp>
        <p:nvSpPr>
          <p:cNvPr id="26" name="台形 25"/>
          <p:cNvSpPr/>
          <p:nvPr/>
        </p:nvSpPr>
        <p:spPr bwMode="auto">
          <a:xfrm rot="16200000">
            <a:off x="2893219" y="1607344"/>
            <a:ext cx="2714625" cy="3500437"/>
          </a:xfrm>
          <a:prstGeom prst="trapezoid">
            <a:avLst>
              <a:gd name="adj" fmla="val 47544"/>
            </a:avLst>
          </a:prstGeom>
          <a:solidFill>
            <a:schemeClr val="bg1">
              <a:lumMod val="85000"/>
            </a:schemeClr>
          </a:solidFill>
          <a:ln w="9525" cap="flat" cmpd="sng" algn="ctr">
            <a:noFill/>
            <a:prstDash val="solid"/>
            <a:round/>
            <a:headEnd type="none" w="med" len="med"/>
            <a:tailEnd type="none" w="med" len="med"/>
          </a:ln>
          <a:effectLst/>
        </p:spPr>
        <p:txBody>
          <a:bodyPr wrap="none" anchor="ctr"/>
          <a:lstStyle/>
          <a:p>
            <a:pPr eaLnBrk="0" hangingPunct="0">
              <a:defRPr/>
            </a:pPr>
            <a:endParaRPr kumimoji="0" lang="ja-JP" altLang="en-US" sz="2400">
              <a:latin typeface="Times New Roman" pitchFamily="18" charset="0"/>
            </a:endParaRPr>
          </a:p>
        </p:txBody>
      </p:sp>
      <p:sp>
        <p:nvSpPr>
          <p:cNvPr id="9" name="円/楕円 8"/>
          <p:cNvSpPr/>
          <p:nvPr/>
        </p:nvSpPr>
        <p:spPr bwMode="auto">
          <a:xfrm>
            <a:off x="2443163" y="3219450"/>
            <a:ext cx="271462" cy="271463"/>
          </a:xfrm>
          <a:prstGeom prst="ellipse">
            <a:avLst/>
          </a:prstGeom>
          <a:solidFill>
            <a:schemeClr val="accent5">
              <a:lumMod val="40000"/>
              <a:lumOff val="60000"/>
            </a:schemeClr>
          </a:solidFill>
          <a:ln w="28575" cap="flat" cmpd="sng" algn="ctr">
            <a:solidFill>
              <a:schemeClr val="bg1"/>
            </a:solidFill>
            <a:prstDash val="solid"/>
            <a:round/>
            <a:headEnd type="none" w="med" len="med"/>
            <a:tailEnd type="none" w="med" len="med"/>
          </a:ln>
          <a:effectLst/>
        </p:spPr>
        <p:txBody>
          <a:bodyPr wrap="none" anchor="ctr"/>
          <a:lstStyle/>
          <a:p>
            <a:pPr eaLnBrk="0" hangingPunct="0">
              <a:defRPr/>
            </a:pPr>
            <a:endParaRPr kumimoji="0" lang="ja-JP" altLang="en-US" sz="2400">
              <a:latin typeface="Times New Roman" pitchFamily="18" charset="0"/>
            </a:endParaRPr>
          </a:p>
        </p:txBody>
      </p:sp>
      <p:sp>
        <p:nvSpPr>
          <p:cNvPr id="10" name="円/楕円 9"/>
          <p:cNvSpPr/>
          <p:nvPr/>
        </p:nvSpPr>
        <p:spPr bwMode="auto">
          <a:xfrm>
            <a:off x="5000625" y="1928813"/>
            <a:ext cx="2928938" cy="2857500"/>
          </a:xfrm>
          <a:prstGeom prst="ellipse">
            <a:avLst/>
          </a:prstGeom>
          <a:solidFill>
            <a:schemeClr val="accent5">
              <a:lumMod val="40000"/>
              <a:lumOff val="60000"/>
            </a:schemeClr>
          </a:solidFill>
          <a:ln w="28575" cap="flat" cmpd="sng" algn="ctr">
            <a:solidFill>
              <a:schemeClr val="bg1"/>
            </a:solidFill>
            <a:prstDash val="solid"/>
            <a:round/>
            <a:headEnd type="none" w="med" len="med"/>
            <a:tailEnd type="none" w="med" len="med"/>
          </a:ln>
          <a:effectLst/>
        </p:spPr>
        <p:txBody>
          <a:bodyPr wrap="none" anchor="ctr"/>
          <a:lstStyle/>
          <a:p>
            <a:pPr eaLnBrk="0" hangingPunct="0">
              <a:defRPr/>
            </a:pPr>
            <a:endParaRPr kumimoji="0" lang="ja-JP" altLang="en-US" sz="2400">
              <a:latin typeface="Times New Roman" pitchFamily="18" charset="0"/>
            </a:endParaRPr>
          </a:p>
        </p:txBody>
      </p:sp>
      <p:sp>
        <p:nvSpPr>
          <p:cNvPr id="25" name="テキスト ボックス 24"/>
          <p:cNvSpPr txBox="1"/>
          <p:nvPr/>
        </p:nvSpPr>
        <p:spPr>
          <a:xfrm>
            <a:off x="5357813" y="2857500"/>
            <a:ext cx="2071687" cy="1570038"/>
          </a:xfrm>
          <a:prstGeom prst="rect">
            <a:avLst/>
          </a:prstGeom>
          <a:noFill/>
        </p:spPr>
        <p:txBody>
          <a:bodyPr>
            <a:spAutoFit/>
          </a:bodyPr>
          <a:lstStyle/>
          <a:p>
            <a:pPr>
              <a:buFont typeface="Arial" pitchFamily="34" charset="0"/>
              <a:buChar char="•"/>
              <a:defRPr/>
            </a:pPr>
            <a:r>
              <a:rPr lang="ja-JP" altLang="en-US" sz="1400" dirty="0">
                <a:latin typeface="+mn-lt"/>
              </a:rPr>
              <a:t> </a:t>
            </a:r>
            <a:r>
              <a:rPr lang="en-US" altLang="ja-JP" sz="1600" dirty="0">
                <a:latin typeface="+mn-lt"/>
              </a:rPr>
              <a:t>FAT file system</a:t>
            </a:r>
          </a:p>
          <a:p>
            <a:pPr>
              <a:buFont typeface="Arial" pitchFamily="34" charset="0"/>
              <a:buChar char="•"/>
              <a:defRPr/>
            </a:pPr>
            <a:r>
              <a:rPr lang="en-US" altLang="ja-JP" sz="1600" dirty="0">
                <a:latin typeface="+mn-lt"/>
              </a:rPr>
              <a:t> PC connectivity</a:t>
            </a:r>
          </a:p>
          <a:p>
            <a:pPr>
              <a:buFont typeface="Arial" pitchFamily="34" charset="0"/>
              <a:buChar char="•"/>
              <a:defRPr/>
            </a:pPr>
            <a:r>
              <a:rPr lang="en-US" altLang="ja-JP" sz="1600" dirty="0">
                <a:latin typeface="+mn-lt"/>
              </a:rPr>
              <a:t> LAN (protocol)</a:t>
            </a:r>
          </a:p>
          <a:p>
            <a:pPr>
              <a:buFont typeface="Arial" pitchFamily="34" charset="0"/>
              <a:buChar char="•"/>
              <a:defRPr/>
            </a:pPr>
            <a:r>
              <a:rPr lang="en-US" altLang="ja-JP" sz="1600" dirty="0">
                <a:latin typeface="+mn-lt"/>
              </a:rPr>
              <a:t> USB</a:t>
            </a:r>
            <a:r>
              <a:rPr lang="en-US" altLang="ja-JP" sz="1600" dirty="0">
                <a:latin typeface="Arial" pitchFamily="34" charset="0"/>
              </a:rPr>
              <a:t> (protocol)</a:t>
            </a:r>
            <a:endParaRPr lang="en-US" altLang="ja-JP" sz="1600" dirty="0">
              <a:latin typeface="+mn-lt"/>
            </a:endParaRPr>
          </a:p>
          <a:p>
            <a:pPr>
              <a:buFont typeface="Arial" pitchFamily="34" charset="0"/>
              <a:buChar char="•"/>
              <a:defRPr/>
            </a:pPr>
            <a:r>
              <a:rPr lang="en-US" altLang="ja-JP" sz="1600" dirty="0">
                <a:latin typeface="+mn-lt"/>
              </a:rPr>
              <a:t> Memory Card</a:t>
            </a:r>
          </a:p>
          <a:p>
            <a:pPr>
              <a:buFont typeface="Arial" pitchFamily="34" charset="0"/>
              <a:buChar char="•"/>
              <a:defRPr/>
            </a:pPr>
            <a:r>
              <a:rPr lang="en-US" altLang="ja-JP" sz="1600" dirty="0">
                <a:latin typeface="+mn-lt"/>
              </a:rPr>
              <a:t> Security</a:t>
            </a:r>
          </a:p>
        </p:txBody>
      </p:sp>
      <p:sp>
        <p:nvSpPr>
          <p:cNvPr id="24" name="テキスト ボックス 23"/>
          <p:cNvSpPr txBox="1"/>
          <p:nvPr/>
        </p:nvSpPr>
        <p:spPr>
          <a:xfrm>
            <a:off x="5224463" y="2157413"/>
            <a:ext cx="2428875" cy="523875"/>
          </a:xfrm>
          <a:prstGeom prst="rect">
            <a:avLst/>
          </a:prstGeom>
          <a:noFill/>
        </p:spPr>
        <p:txBody>
          <a:bodyPr>
            <a:spAutoFit/>
          </a:bodyPr>
          <a:lstStyle/>
          <a:p>
            <a:pPr algn="ctr">
              <a:defRPr/>
            </a:pPr>
            <a:r>
              <a:rPr lang="ja-JP" altLang="en-US" sz="1400" b="1" dirty="0">
                <a:solidFill>
                  <a:schemeClr val="tx2">
                    <a:lumMod val="75000"/>
                  </a:schemeClr>
                </a:solidFill>
                <a:latin typeface="+mn-lt"/>
              </a:rPr>
              <a:t>共通ソフト</a:t>
            </a:r>
            <a:r>
              <a:rPr lang="en-US" altLang="ja-JP" sz="1400" b="1" dirty="0">
                <a:solidFill>
                  <a:schemeClr val="tx2">
                    <a:lumMod val="75000"/>
                  </a:schemeClr>
                </a:solidFill>
                <a:latin typeface="+mn-lt"/>
              </a:rPr>
              <a:t/>
            </a:r>
            <a:br>
              <a:rPr lang="en-US" altLang="ja-JP" sz="1400" b="1" dirty="0">
                <a:solidFill>
                  <a:schemeClr val="tx2">
                    <a:lumMod val="75000"/>
                  </a:schemeClr>
                </a:solidFill>
                <a:latin typeface="+mn-lt"/>
              </a:rPr>
            </a:br>
            <a:r>
              <a:rPr lang="ja-JP" altLang="en-US" sz="1400" b="1" dirty="0">
                <a:solidFill>
                  <a:schemeClr val="tx2">
                    <a:lumMod val="75000"/>
                  </a:schemeClr>
                </a:solidFill>
                <a:latin typeface="+mn-lt"/>
              </a:rPr>
              <a:t> （</a:t>
            </a:r>
            <a:r>
              <a:rPr lang="en-US" altLang="ja-JP" sz="1400" b="1" dirty="0">
                <a:solidFill>
                  <a:schemeClr val="tx2">
                    <a:lumMod val="75000"/>
                  </a:schemeClr>
                </a:solidFill>
                <a:latin typeface="+mn-lt"/>
              </a:rPr>
              <a:t> </a:t>
            </a:r>
            <a:r>
              <a:rPr lang="ja-JP" altLang="en-US" sz="1400" b="1" dirty="0">
                <a:solidFill>
                  <a:schemeClr val="tx2">
                    <a:lumMod val="75000"/>
                  </a:schemeClr>
                </a:solidFill>
                <a:latin typeface="+mn-lt"/>
              </a:rPr>
              <a:t>製品差別性に寄与しない）</a:t>
            </a:r>
          </a:p>
        </p:txBody>
      </p:sp>
      <p:sp>
        <p:nvSpPr>
          <p:cNvPr id="6159" name="テキスト ボックス 18"/>
          <p:cNvSpPr txBox="1">
            <a:spLocks noChangeArrowheads="1"/>
          </p:cNvSpPr>
          <p:nvPr/>
        </p:nvSpPr>
        <p:spPr bwMode="auto">
          <a:xfrm>
            <a:off x="7029450" y="3143250"/>
            <a:ext cx="1000125" cy="923925"/>
          </a:xfrm>
          <a:prstGeom prst="rect">
            <a:avLst/>
          </a:prstGeom>
          <a:noFill/>
          <a:ln w="9525">
            <a:noFill/>
            <a:miter lim="800000"/>
            <a:headEnd/>
            <a:tailEnd/>
          </a:ln>
        </p:spPr>
        <p:txBody>
          <a:bodyPr>
            <a:spAutoFit/>
          </a:bodyPr>
          <a:lstStyle/>
          <a:p>
            <a:pPr algn="ctr"/>
            <a:r>
              <a:rPr lang="ja-JP" altLang="en-US"/>
              <a:t>互換性</a:t>
            </a:r>
            <a:r>
              <a:rPr lang="en-US" altLang="ja-JP"/>
              <a:t/>
            </a:r>
            <a:br>
              <a:rPr lang="en-US" altLang="ja-JP"/>
            </a:br>
            <a:r>
              <a:rPr lang="ja-JP" altLang="en-US"/>
              <a:t>検　 証</a:t>
            </a:r>
            <a:r>
              <a:rPr lang="en-US" altLang="ja-JP"/>
              <a:t/>
            </a:r>
            <a:br>
              <a:rPr lang="en-US" altLang="ja-JP"/>
            </a:br>
            <a:r>
              <a:rPr lang="ja-JP" altLang="en-US"/>
              <a:t>が必要</a:t>
            </a:r>
          </a:p>
        </p:txBody>
      </p:sp>
      <p:sp>
        <p:nvSpPr>
          <p:cNvPr id="18" name="右中かっこ 17"/>
          <p:cNvSpPr/>
          <p:nvPr/>
        </p:nvSpPr>
        <p:spPr bwMode="auto">
          <a:xfrm>
            <a:off x="6929438" y="2928938"/>
            <a:ext cx="214312" cy="1357312"/>
          </a:xfrm>
          <a:prstGeom prst="rightBrace">
            <a:avLst/>
          </a:prstGeom>
          <a:no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wrap="none" anchor="ctr"/>
          <a:lstStyle/>
          <a:p>
            <a:pPr eaLnBrk="0" hangingPunct="0">
              <a:defRPr/>
            </a:pPr>
            <a:endParaRPr kumimoji="0" lang="ja-JP" altLang="en-US" sz="2400">
              <a:latin typeface="Times New Roman" pitchFamily="18" charset="0"/>
            </a:endParaRPr>
          </a:p>
        </p:txBody>
      </p:sp>
      <p:sp>
        <p:nvSpPr>
          <p:cNvPr id="32" name="テキスト ボックス 31"/>
          <p:cNvSpPr txBox="1"/>
          <p:nvPr/>
        </p:nvSpPr>
        <p:spPr>
          <a:xfrm>
            <a:off x="3176588" y="2860675"/>
            <a:ext cx="1928812" cy="922338"/>
          </a:xfrm>
          <a:prstGeom prst="rect">
            <a:avLst/>
          </a:prstGeom>
          <a:noFill/>
        </p:spPr>
        <p:txBody>
          <a:bodyPr>
            <a:spAutoFit/>
          </a:bodyPr>
          <a:lstStyle/>
          <a:p>
            <a:pPr algn="ctr">
              <a:defRPr/>
            </a:pPr>
            <a:r>
              <a:rPr lang="ja-JP" altLang="en-US" dirty="0">
                <a:solidFill>
                  <a:srgbClr val="FF0000"/>
                </a:solidFill>
                <a:latin typeface="+mn-lt"/>
              </a:rPr>
              <a:t>製品差別化に</a:t>
            </a:r>
            <a:r>
              <a:rPr lang="en-US" altLang="ja-JP" dirty="0">
                <a:solidFill>
                  <a:srgbClr val="FF0000"/>
                </a:solidFill>
                <a:latin typeface="+mn-lt"/>
              </a:rPr>
              <a:t/>
            </a:r>
            <a:br>
              <a:rPr lang="en-US" altLang="ja-JP" dirty="0">
                <a:solidFill>
                  <a:srgbClr val="FF0000"/>
                </a:solidFill>
                <a:latin typeface="+mn-lt"/>
              </a:rPr>
            </a:br>
            <a:r>
              <a:rPr lang="ja-JP" altLang="en-US" dirty="0">
                <a:solidFill>
                  <a:srgbClr val="FF0000"/>
                </a:solidFill>
                <a:latin typeface="+mn-lt"/>
              </a:rPr>
              <a:t>直接寄与しにくい</a:t>
            </a:r>
            <a:r>
              <a:rPr lang="en-US" altLang="ja-JP" dirty="0">
                <a:solidFill>
                  <a:srgbClr val="FF0000"/>
                </a:solidFill>
                <a:latin typeface="+mn-lt"/>
              </a:rPr>
              <a:t/>
            </a:r>
            <a:br>
              <a:rPr lang="en-US" altLang="ja-JP" dirty="0">
                <a:solidFill>
                  <a:srgbClr val="FF0000"/>
                </a:solidFill>
                <a:latin typeface="+mn-lt"/>
              </a:rPr>
            </a:br>
            <a:r>
              <a:rPr lang="ja-JP" altLang="en-US" dirty="0">
                <a:solidFill>
                  <a:srgbClr val="FF0000"/>
                </a:solidFill>
                <a:latin typeface="+mn-lt"/>
              </a:rPr>
              <a:t>共通機能の割合</a:t>
            </a:r>
          </a:p>
        </p:txBody>
      </p:sp>
      <p:sp>
        <p:nvSpPr>
          <p:cNvPr id="20" name="右矢印 19"/>
          <p:cNvSpPr/>
          <p:nvPr/>
        </p:nvSpPr>
        <p:spPr bwMode="auto">
          <a:xfrm>
            <a:off x="1357313" y="4143375"/>
            <a:ext cx="4071937" cy="714375"/>
          </a:xfrm>
          <a:prstGeom prst="rightArrow">
            <a:avLst/>
          </a:prstGeom>
          <a:solidFill>
            <a:schemeClr val="accent2">
              <a:lumMod val="50000"/>
            </a:schemeClr>
          </a:solidFill>
          <a:ln w="9525" cap="flat" cmpd="sng" algn="ctr">
            <a:noFill/>
            <a:prstDash val="solid"/>
            <a:round/>
            <a:headEnd type="none" w="med" len="med"/>
            <a:tailEnd type="none" w="med" len="med"/>
          </a:ln>
          <a:effectLst/>
        </p:spPr>
        <p:txBody>
          <a:bodyPr wrap="none" anchor="ctr"/>
          <a:lstStyle/>
          <a:p>
            <a:pPr eaLnBrk="0" hangingPunct="0">
              <a:defRPr/>
            </a:pPr>
            <a:endParaRPr kumimoji="0" lang="ja-JP" altLang="en-US" sz="2400">
              <a:latin typeface="Times New Roman" pitchFamily="18" charset="0"/>
            </a:endParaRPr>
          </a:p>
        </p:txBody>
      </p:sp>
      <p:sp>
        <p:nvSpPr>
          <p:cNvPr id="6163" name="テキスト ボックス 33"/>
          <p:cNvSpPr txBox="1">
            <a:spLocks noChangeArrowheads="1"/>
          </p:cNvSpPr>
          <p:nvPr/>
        </p:nvSpPr>
        <p:spPr bwMode="auto">
          <a:xfrm>
            <a:off x="1285875" y="4310063"/>
            <a:ext cx="3962400" cy="369887"/>
          </a:xfrm>
          <a:prstGeom prst="rect">
            <a:avLst/>
          </a:prstGeom>
          <a:noFill/>
          <a:ln w="9525">
            <a:noFill/>
            <a:miter lim="800000"/>
            <a:headEnd/>
            <a:tailEnd/>
          </a:ln>
        </p:spPr>
        <p:txBody>
          <a:bodyPr>
            <a:spAutoFit/>
          </a:bodyPr>
          <a:lstStyle/>
          <a:p>
            <a:pPr algn="ctr"/>
            <a:r>
              <a:rPr lang="ja-JP" altLang="en-US">
                <a:solidFill>
                  <a:schemeClr val="bg1"/>
                </a:solidFill>
              </a:rPr>
              <a:t>ソフトウエアの規模拡大の流れ</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6"/>
          <p:cNvSpPr>
            <a:spLocks noGrp="1" noChangeArrowheads="1"/>
          </p:cNvSpPr>
          <p:nvPr>
            <p:ph type="sldNum" sz="quarter" idx="10"/>
          </p:nvPr>
        </p:nvSpPr>
        <p:spPr>
          <a:ln/>
        </p:spPr>
        <p:txBody>
          <a:bodyPr/>
          <a:lstStyle/>
          <a:p>
            <a:pPr>
              <a:defRPr/>
            </a:pPr>
            <a:fld id="{EC821DE9-24FA-4574-A51B-AD09549ADDDA}" type="slidenum">
              <a:rPr lang="ja-JP" altLang="en-US"/>
              <a:pPr>
                <a:defRPr/>
              </a:pPr>
              <a:t>5</a:t>
            </a:fld>
            <a:endParaRPr lang="ja-JP" altLang="en-US"/>
          </a:p>
        </p:txBody>
      </p:sp>
      <p:sp>
        <p:nvSpPr>
          <p:cNvPr id="7170" name="ホームベース 5"/>
          <p:cNvSpPr>
            <a:spLocks noChangeArrowheads="1"/>
          </p:cNvSpPr>
          <p:nvPr/>
        </p:nvSpPr>
        <p:spPr bwMode="auto">
          <a:xfrm>
            <a:off x="285750" y="785813"/>
            <a:ext cx="6286500" cy="4714875"/>
          </a:xfrm>
          <a:prstGeom prst="homePlate">
            <a:avLst>
              <a:gd name="adj" fmla="val 14432"/>
            </a:avLst>
          </a:prstGeom>
          <a:solidFill>
            <a:srgbClr val="FFFF99"/>
          </a:solidFill>
          <a:ln w="9525" algn="ctr">
            <a:noFill/>
            <a:round/>
            <a:headEnd/>
            <a:tailEnd/>
          </a:ln>
        </p:spPr>
        <p:txBody>
          <a:bodyPr wrap="none" anchor="ctr"/>
          <a:lstStyle/>
          <a:p>
            <a:pPr eaLnBrk="0" hangingPunct="0"/>
            <a:endParaRPr kumimoji="0" lang="ja-JP" altLang="en-US" sz="2400">
              <a:latin typeface="Times New Roman" pitchFamily="18" charset="0"/>
            </a:endParaRPr>
          </a:p>
        </p:txBody>
      </p:sp>
      <p:sp>
        <p:nvSpPr>
          <p:cNvPr id="7171" name="タイトル 1"/>
          <p:cNvSpPr>
            <a:spLocks noGrp="1"/>
          </p:cNvSpPr>
          <p:nvPr>
            <p:ph type="title"/>
          </p:nvPr>
        </p:nvSpPr>
        <p:spPr>
          <a:xfrm>
            <a:off x="468313" y="260350"/>
            <a:ext cx="8307387" cy="454025"/>
          </a:xfrm>
        </p:spPr>
        <p:txBody>
          <a:bodyPr/>
          <a:lstStyle/>
          <a:p>
            <a:r>
              <a:rPr lang="ja-JP" altLang="en-US" smtClean="0"/>
              <a:t>問題意識 ③ ： </a:t>
            </a:r>
            <a:r>
              <a:rPr lang="en-US" altLang="ja-JP" smtClean="0"/>
              <a:t>PC/IT</a:t>
            </a:r>
            <a:r>
              <a:rPr lang="ja-JP" altLang="en-US" smtClean="0"/>
              <a:t> 系技術の技術革新スピードとの不整合</a:t>
            </a:r>
          </a:p>
        </p:txBody>
      </p:sp>
      <p:sp>
        <p:nvSpPr>
          <p:cNvPr id="7172"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B5B3CE25-03AC-409E-9FE0-CE19733F91BC}" type="slidenum">
              <a:rPr lang="ja-JP" altLang="en-US" sz="1400"/>
              <a:pPr/>
              <a:t>5</a:t>
            </a:fld>
            <a:endParaRPr lang="en-US" altLang="ja-JP" sz="1400"/>
          </a:p>
        </p:txBody>
      </p:sp>
      <p:graphicFrame>
        <p:nvGraphicFramePr>
          <p:cNvPr id="5" name="図表 4"/>
          <p:cNvGraphicFramePr/>
          <p:nvPr/>
        </p:nvGraphicFramePr>
        <p:xfrm>
          <a:off x="400064" y="1285860"/>
          <a:ext cx="545305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角丸四角形 6"/>
          <p:cNvSpPr/>
          <p:nvPr/>
        </p:nvSpPr>
        <p:spPr bwMode="auto">
          <a:xfrm>
            <a:off x="142875" y="5700713"/>
            <a:ext cx="8715375"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en-US" altLang="ja-JP" sz="2000" dirty="0">
                <a:solidFill>
                  <a:schemeClr val="bg1"/>
                </a:solidFill>
                <a:latin typeface="+mn-lt"/>
              </a:rPr>
              <a:t>PC / IT </a:t>
            </a:r>
            <a:r>
              <a:rPr kumimoji="0" lang="ja-JP" altLang="en-US" sz="2000" dirty="0">
                <a:solidFill>
                  <a:schemeClr val="bg1"/>
                </a:solidFill>
                <a:latin typeface="+mn-lt"/>
              </a:rPr>
              <a:t>と組み合わせる商品は 接続相手の進化に追随する仕掛けが必要</a:t>
            </a:r>
          </a:p>
        </p:txBody>
      </p:sp>
      <p:sp>
        <p:nvSpPr>
          <p:cNvPr id="8" name="テキスト ボックス 7"/>
          <p:cNvSpPr txBox="1"/>
          <p:nvPr/>
        </p:nvSpPr>
        <p:spPr>
          <a:xfrm>
            <a:off x="276225" y="781050"/>
            <a:ext cx="5786438" cy="369888"/>
          </a:xfrm>
          <a:prstGeom prst="rect">
            <a:avLst/>
          </a:prstGeom>
          <a:noFill/>
        </p:spPr>
        <p:txBody>
          <a:bodyPr>
            <a:spAutoFit/>
          </a:bodyPr>
          <a:lstStyle/>
          <a:p>
            <a:pPr>
              <a:defRPr/>
            </a:pPr>
            <a:r>
              <a:rPr lang="ja-JP" altLang="en-US" dirty="0">
                <a:solidFill>
                  <a:schemeClr val="accent1">
                    <a:lumMod val="75000"/>
                  </a:schemeClr>
                </a:solidFill>
                <a:latin typeface="+mn-lt"/>
              </a:rPr>
              <a:t>インターネット </a:t>
            </a:r>
            <a:r>
              <a:rPr lang="en-US" altLang="ja-JP" dirty="0">
                <a:solidFill>
                  <a:schemeClr val="accent1">
                    <a:lumMod val="75000"/>
                  </a:schemeClr>
                </a:solidFill>
                <a:latin typeface="+mn-lt"/>
              </a:rPr>
              <a:t>/ </a:t>
            </a:r>
            <a:r>
              <a:rPr lang="ja-JP" altLang="en-US" dirty="0">
                <a:solidFill>
                  <a:schemeClr val="accent1">
                    <a:lumMod val="75000"/>
                  </a:schemeClr>
                </a:solidFill>
                <a:latin typeface="+mn-lt"/>
              </a:rPr>
              <a:t>コンピュータ 系技術 </a:t>
            </a:r>
            <a:r>
              <a:rPr lang="ja-JP" altLang="en-US" dirty="0">
                <a:solidFill>
                  <a:srgbClr val="FF0000"/>
                </a:solidFill>
                <a:latin typeface="+mn-lt"/>
              </a:rPr>
              <a:t>　</a:t>
            </a:r>
          </a:p>
        </p:txBody>
      </p:sp>
      <p:sp>
        <p:nvSpPr>
          <p:cNvPr id="13" name="円/楕円 12"/>
          <p:cNvSpPr/>
          <p:nvPr/>
        </p:nvSpPr>
        <p:spPr bwMode="auto">
          <a:xfrm>
            <a:off x="7072313" y="2571750"/>
            <a:ext cx="1857375" cy="1214438"/>
          </a:xfrm>
          <a:prstGeom prst="ellipse">
            <a:avLst/>
          </a:prstGeom>
          <a:solidFill>
            <a:srgbClr val="0070C0"/>
          </a:solidFill>
          <a:ln w="9525" cap="flat" cmpd="sng" algn="ctr">
            <a:noFill/>
            <a:prstDash val="solid"/>
            <a:round/>
            <a:headEnd type="none" w="med" len="med"/>
            <a:tailEnd type="none" w="med" len="med"/>
          </a:ln>
          <a:effectLst/>
        </p:spPr>
        <p:txBody>
          <a:bodyPr wrap="none" anchor="ctr"/>
          <a:lstStyle/>
          <a:p>
            <a:pPr algn="ctr" eaLnBrk="0" hangingPunct="0">
              <a:defRPr/>
            </a:pPr>
            <a:r>
              <a:rPr kumimoji="0" lang="en-US" altLang="ja-JP" sz="2400" dirty="0">
                <a:solidFill>
                  <a:srgbClr val="FFFF99"/>
                </a:solidFill>
                <a:latin typeface="+mn-lt"/>
              </a:rPr>
              <a:t>5</a:t>
            </a:r>
            <a:r>
              <a:rPr kumimoji="0" lang="ja-JP" altLang="en-US" sz="2400" dirty="0">
                <a:solidFill>
                  <a:srgbClr val="FFFF99"/>
                </a:solidFill>
                <a:latin typeface="+mn-lt"/>
              </a:rPr>
              <a:t>～</a:t>
            </a:r>
            <a:r>
              <a:rPr kumimoji="0" lang="en-US" altLang="ja-JP" sz="2400" dirty="0">
                <a:solidFill>
                  <a:srgbClr val="FFFF99"/>
                </a:solidFill>
                <a:latin typeface="+mn-lt"/>
              </a:rPr>
              <a:t>10</a:t>
            </a:r>
            <a:r>
              <a:rPr kumimoji="0" lang="ja-JP" altLang="en-US" sz="2400" dirty="0">
                <a:solidFill>
                  <a:srgbClr val="FFFF99"/>
                </a:solidFill>
                <a:latin typeface="+mn-lt"/>
              </a:rPr>
              <a:t>年間</a:t>
            </a:r>
            <a:r>
              <a:rPr kumimoji="0" lang="en-US" altLang="ja-JP" sz="2400" dirty="0">
                <a:solidFill>
                  <a:srgbClr val="FFFF99"/>
                </a:solidFill>
                <a:latin typeface="+mn-lt"/>
              </a:rPr>
              <a:t/>
            </a:r>
            <a:br>
              <a:rPr kumimoji="0" lang="en-US" altLang="ja-JP" sz="2400" dirty="0">
                <a:solidFill>
                  <a:srgbClr val="FFFF99"/>
                </a:solidFill>
                <a:latin typeface="+mn-lt"/>
              </a:rPr>
            </a:br>
            <a:r>
              <a:rPr kumimoji="0" lang="ja-JP" altLang="en-US" sz="2400" dirty="0">
                <a:solidFill>
                  <a:srgbClr val="FFFF99"/>
                </a:solidFill>
                <a:latin typeface="+mn-lt"/>
              </a:rPr>
              <a:t>使いたい</a:t>
            </a:r>
          </a:p>
        </p:txBody>
      </p:sp>
      <p:sp>
        <p:nvSpPr>
          <p:cNvPr id="14" name="下矢印 13"/>
          <p:cNvSpPr/>
          <p:nvPr/>
        </p:nvSpPr>
        <p:spPr bwMode="auto">
          <a:xfrm>
            <a:off x="7586663" y="4000500"/>
            <a:ext cx="785812" cy="500063"/>
          </a:xfrm>
          <a:prstGeom prst="downArrow">
            <a:avLst/>
          </a:prstGeom>
          <a:solidFill>
            <a:schemeClr val="accent6">
              <a:lumMod val="60000"/>
              <a:lumOff val="40000"/>
            </a:schemeClr>
          </a:solidFill>
          <a:ln w="9525" cap="flat" cmpd="sng" algn="ctr">
            <a:noFill/>
            <a:prstDash val="solid"/>
            <a:round/>
            <a:headEnd type="none" w="med" len="med"/>
            <a:tailEnd type="none" w="med" len="med"/>
          </a:ln>
          <a:effectLst/>
        </p:spPr>
        <p:txBody>
          <a:bodyPr wrap="none" anchor="ctr"/>
          <a:lstStyle/>
          <a:p>
            <a:pPr eaLnBrk="0" hangingPunct="0">
              <a:defRPr/>
            </a:pPr>
            <a:endParaRPr kumimoji="0" lang="ja-JP" altLang="en-US" sz="2400">
              <a:latin typeface="Times New Roman" pitchFamily="18" charset="0"/>
            </a:endParaRPr>
          </a:p>
        </p:txBody>
      </p:sp>
      <p:sp>
        <p:nvSpPr>
          <p:cNvPr id="7178" name="テキスト ボックス 14"/>
          <p:cNvSpPr txBox="1">
            <a:spLocks noChangeArrowheads="1"/>
          </p:cNvSpPr>
          <p:nvPr/>
        </p:nvSpPr>
        <p:spPr bwMode="auto">
          <a:xfrm>
            <a:off x="6929438" y="4500563"/>
            <a:ext cx="2071687" cy="646112"/>
          </a:xfrm>
          <a:prstGeom prst="rect">
            <a:avLst/>
          </a:prstGeom>
          <a:noFill/>
          <a:ln w="9525">
            <a:noFill/>
            <a:miter lim="800000"/>
            <a:headEnd/>
            <a:tailEnd/>
          </a:ln>
        </p:spPr>
        <p:txBody>
          <a:bodyPr>
            <a:spAutoFit/>
          </a:bodyPr>
          <a:lstStyle/>
          <a:p>
            <a:pPr algn="ctr"/>
            <a:r>
              <a:rPr lang="ja-JP" altLang="en-US"/>
              <a:t>将来への拡張性</a:t>
            </a:r>
            <a:r>
              <a:rPr lang="en-US" altLang="ja-JP"/>
              <a:t/>
            </a:r>
            <a:br>
              <a:rPr lang="en-US" altLang="ja-JP"/>
            </a:br>
            <a:r>
              <a:rPr lang="ja-JP" altLang="en-US"/>
              <a:t>をどう確保するか </a:t>
            </a:r>
            <a:r>
              <a:rPr lang="en-US" altLang="ja-JP"/>
              <a:t>?</a:t>
            </a:r>
            <a:endParaRPr lang="ja-JP" altLang="en-US"/>
          </a:p>
        </p:txBody>
      </p:sp>
      <p:sp>
        <p:nvSpPr>
          <p:cNvPr id="7179" name="円/楕円 16"/>
          <p:cNvSpPr>
            <a:spLocks noChangeArrowheads="1"/>
          </p:cNvSpPr>
          <p:nvPr/>
        </p:nvSpPr>
        <p:spPr bwMode="auto">
          <a:xfrm>
            <a:off x="4714875" y="2571750"/>
            <a:ext cx="1571625" cy="1214438"/>
          </a:xfrm>
          <a:prstGeom prst="ellipse">
            <a:avLst/>
          </a:prstGeom>
          <a:solidFill>
            <a:srgbClr val="FF0000"/>
          </a:solidFill>
          <a:ln w="9525" algn="ctr">
            <a:noFill/>
            <a:round/>
            <a:headEnd/>
            <a:tailEnd/>
          </a:ln>
        </p:spPr>
        <p:txBody>
          <a:bodyPr wrap="none" lIns="36000" tIns="0" anchor="ctr"/>
          <a:lstStyle/>
          <a:p>
            <a:pPr algn="ctr" eaLnBrk="0" hangingPunct="0"/>
            <a:r>
              <a:rPr lang="en-US" altLang="ja-JP" sz="2800">
                <a:solidFill>
                  <a:schemeClr val="bg1"/>
                </a:solidFill>
              </a:rPr>
              <a:t>3</a:t>
            </a:r>
            <a:r>
              <a:rPr lang="ja-JP" altLang="en-US" sz="2800">
                <a:solidFill>
                  <a:schemeClr val="bg1"/>
                </a:solidFill>
              </a:rPr>
              <a:t>年で</a:t>
            </a:r>
            <a:r>
              <a:rPr lang="en-US" altLang="ja-JP" sz="2800">
                <a:solidFill>
                  <a:schemeClr val="bg1"/>
                </a:solidFill>
              </a:rPr>
              <a:t/>
            </a:r>
            <a:br>
              <a:rPr lang="en-US" altLang="ja-JP" sz="2800">
                <a:solidFill>
                  <a:schemeClr val="bg1"/>
                </a:solidFill>
              </a:rPr>
            </a:br>
            <a:r>
              <a:rPr lang="ja-JP" altLang="en-US" sz="2800">
                <a:solidFill>
                  <a:schemeClr val="bg1"/>
                </a:solidFill>
              </a:rPr>
              <a:t>陳腐化</a:t>
            </a:r>
            <a:endParaRPr kumimoji="0" lang="ja-JP" altLang="en-US" sz="2800">
              <a:solidFill>
                <a:schemeClr val="bg1"/>
              </a:solidFill>
              <a:latin typeface="Times New Roman" pitchFamily="18" charset="0"/>
            </a:endParaRPr>
          </a:p>
        </p:txBody>
      </p:sp>
      <p:sp>
        <p:nvSpPr>
          <p:cNvPr id="7180" name="テキスト ボックス 17"/>
          <p:cNvSpPr txBox="1">
            <a:spLocks noChangeArrowheads="1"/>
          </p:cNvSpPr>
          <p:nvPr/>
        </p:nvSpPr>
        <p:spPr bwMode="auto">
          <a:xfrm>
            <a:off x="6367463" y="2928938"/>
            <a:ext cx="785812" cy="523875"/>
          </a:xfrm>
          <a:prstGeom prst="rect">
            <a:avLst/>
          </a:prstGeom>
          <a:noFill/>
          <a:ln w="9525">
            <a:noFill/>
            <a:miter lim="800000"/>
            <a:headEnd/>
            <a:tailEnd/>
          </a:ln>
        </p:spPr>
        <p:txBody>
          <a:bodyPr>
            <a:spAutoFit/>
          </a:bodyPr>
          <a:lstStyle/>
          <a:p>
            <a:r>
              <a:rPr lang="en-US" altLang="ja-JP" sz="2800" b="1">
                <a:latin typeface="Tahoma" pitchFamily="34" charset="0"/>
                <a:cs typeface="Tahoma" pitchFamily="34" charset="0"/>
              </a:rPr>
              <a:t>VS</a:t>
            </a:r>
            <a:endParaRPr lang="ja-JP" altLang="en-US" b="1">
              <a:latin typeface="Tahoma" pitchFamily="34" charset="0"/>
              <a:cs typeface="Tahoma" pitchFamily="34" charset="0"/>
            </a:endParaRPr>
          </a:p>
        </p:txBody>
      </p:sp>
      <p:sp>
        <p:nvSpPr>
          <p:cNvPr id="7181" name="角丸四角形 18"/>
          <p:cNvSpPr>
            <a:spLocks noChangeArrowheads="1"/>
          </p:cNvSpPr>
          <p:nvPr/>
        </p:nvSpPr>
        <p:spPr bwMode="auto">
          <a:xfrm>
            <a:off x="4643438" y="2357438"/>
            <a:ext cx="4357687" cy="1571625"/>
          </a:xfrm>
          <a:prstGeom prst="roundRect">
            <a:avLst>
              <a:gd name="adj" fmla="val 16667"/>
            </a:avLst>
          </a:prstGeom>
          <a:noFill/>
          <a:ln w="28575" algn="ctr">
            <a:solidFill>
              <a:srgbClr val="FF0000"/>
            </a:solidFill>
            <a:prstDash val="sysDash"/>
            <a:round/>
            <a:headEnd/>
            <a:tailEnd/>
          </a:ln>
        </p:spPr>
        <p:txBody>
          <a:bodyPr wrap="none" anchor="ctr"/>
          <a:lstStyle/>
          <a:p>
            <a:pPr eaLnBrk="0" hangingPunct="0"/>
            <a:endParaRPr kumimoji="0" lang="ja-JP" altLang="en-US" sz="2400">
              <a:latin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p:cNvSpPr>
            <a:spLocks noGrp="1" noChangeArrowheads="1"/>
          </p:cNvSpPr>
          <p:nvPr>
            <p:ph type="sldNum" sz="quarter" idx="10"/>
          </p:nvPr>
        </p:nvSpPr>
        <p:spPr>
          <a:ln/>
        </p:spPr>
        <p:txBody>
          <a:bodyPr/>
          <a:lstStyle/>
          <a:p>
            <a:pPr>
              <a:defRPr/>
            </a:pPr>
            <a:fld id="{5211D398-0FE1-4B04-8636-87CCF3C55045}" type="slidenum">
              <a:rPr lang="ja-JP" altLang="en-US"/>
              <a:pPr>
                <a:defRPr/>
              </a:pPr>
              <a:t>6</a:t>
            </a:fld>
            <a:endParaRPr lang="ja-JP" altLang="en-US"/>
          </a:p>
        </p:txBody>
      </p:sp>
      <p:sp>
        <p:nvSpPr>
          <p:cNvPr id="8194" name="タイトル 1"/>
          <p:cNvSpPr>
            <a:spLocks noGrp="1"/>
          </p:cNvSpPr>
          <p:nvPr>
            <p:ph type="title"/>
          </p:nvPr>
        </p:nvSpPr>
        <p:spPr>
          <a:xfrm>
            <a:off x="468313" y="260350"/>
            <a:ext cx="8307387" cy="454025"/>
          </a:xfrm>
        </p:spPr>
        <p:txBody>
          <a:bodyPr/>
          <a:lstStyle/>
          <a:p>
            <a:r>
              <a:rPr lang="ja-JP" altLang="en-US" smtClean="0"/>
              <a:t>ソフトウエアプラットフォームが解決すべき課題 </a:t>
            </a:r>
          </a:p>
        </p:txBody>
      </p:sp>
      <p:sp>
        <p:nvSpPr>
          <p:cNvPr id="8195"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55C0C283-FB8B-40AB-9365-6FDB06A62922}" type="slidenum">
              <a:rPr lang="ja-JP" altLang="en-US" sz="1400"/>
              <a:pPr/>
              <a:t>6</a:t>
            </a:fld>
            <a:endParaRPr lang="en-US" altLang="ja-JP" sz="1400"/>
          </a:p>
        </p:txBody>
      </p:sp>
      <p:graphicFrame>
        <p:nvGraphicFramePr>
          <p:cNvPr id="5" name="図表 4"/>
          <p:cNvGraphicFramePr/>
          <p:nvPr/>
        </p:nvGraphicFramePr>
        <p:xfrm>
          <a:off x="571472" y="857232"/>
          <a:ext cx="7929618" cy="48577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角丸四角形 5"/>
          <p:cNvSpPr/>
          <p:nvPr/>
        </p:nvSpPr>
        <p:spPr bwMode="auto">
          <a:xfrm>
            <a:off x="1533525" y="2605088"/>
            <a:ext cx="6000750" cy="1357312"/>
          </a:xfrm>
          <a:prstGeom prst="roundRect">
            <a:avLst/>
          </a:prstGeom>
          <a:solidFill>
            <a:srgbClr val="002060"/>
          </a:solidFill>
          <a:ln w="28575" cap="flat" cmpd="sng" algn="ctr">
            <a:solidFill>
              <a:schemeClr val="accent2">
                <a:lumMod val="20000"/>
                <a:lumOff val="80000"/>
              </a:schemeClr>
            </a:solidFill>
            <a:prstDash val="solid"/>
            <a:round/>
            <a:headEnd type="none" w="med" len="med"/>
            <a:tailEnd type="none" w="med" len="med"/>
          </a:ln>
          <a:effectLst/>
        </p:spPr>
        <p:txBody>
          <a:bodyPr wrap="none" lIns="180000" tIns="216000" anchor="ctr"/>
          <a:lstStyle/>
          <a:p>
            <a:pPr eaLnBrk="0" hangingPunct="0">
              <a:lnSpc>
                <a:spcPct val="120000"/>
              </a:lnSpc>
              <a:defRPr/>
            </a:pPr>
            <a:r>
              <a:rPr lang="ja-JP" altLang="en-US" sz="2000" dirty="0">
                <a:solidFill>
                  <a:srgbClr val="FFFF00"/>
                </a:solidFill>
                <a:latin typeface="Arial" pitchFamily="34" charset="0"/>
              </a:rPr>
              <a:t>① 組み込みソフトウエア規模の爆発的肥大化</a:t>
            </a:r>
            <a:endParaRPr lang="en-US" altLang="ja-JP" sz="2000" dirty="0">
              <a:solidFill>
                <a:srgbClr val="FFFF00"/>
              </a:solidFill>
              <a:latin typeface="Arial" pitchFamily="34" charset="0"/>
            </a:endParaRPr>
          </a:p>
          <a:p>
            <a:pPr eaLnBrk="0" hangingPunct="0">
              <a:lnSpc>
                <a:spcPct val="120000"/>
              </a:lnSpc>
              <a:defRPr/>
            </a:pPr>
            <a:r>
              <a:rPr lang="ja-JP" altLang="en-US" sz="2000" dirty="0">
                <a:solidFill>
                  <a:srgbClr val="FFFF00"/>
                </a:solidFill>
                <a:latin typeface="Arial" pitchFamily="34" charset="0"/>
              </a:rPr>
              <a:t>② 製品差別化要因にならない共通技術への対応</a:t>
            </a:r>
            <a:endParaRPr lang="en-US" altLang="ja-JP" sz="2000" dirty="0">
              <a:solidFill>
                <a:srgbClr val="FFFF00"/>
              </a:solidFill>
              <a:latin typeface="Arial" pitchFamily="34" charset="0"/>
            </a:endParaRPr>
          </a:p>
          <a:p>
            <a:pPr eaLnBrk="0" hangingPunct="0">
              <a:lnSpc>
                <a:spcPct val="120000"/>
              </a:lnSpc>
              <a:defRPr/>
            </a:pPr>
            <a:r>
              <a:rPr lang="ja-JP" altLang="en-US" sz="2000" dirty="0">
                <a:solidFill>
                  <a:srgbClr val="FFFF00"/>
                </a:solidFill>
                <a:latin typeface="Arial" pitchFamily="34" charset="0"/>
              </a:rPr>
              <a:t>③ </a:t>
            </a:r>
            <a:r>
              <a:rPr lang="en-US" altLang="ja-JP" sz="2000" dirty="0">
                <a:solidFill>
                  <a:srgbClr val="FFFF00"/>
                </a:solidFill>
                <a:latin typeface="Arial" pitchFamily="34" charset="0"/>
              </a:rPr>
              <a:t>PC</a:t>
            </a:r>
            <a:r>
              <a:rPr lang="ja-JP" altLang="en-US" sz="2000" dirty="0">
                <a:solidFill>
                  <a:srgbClr val="FFFF00"/>
                </a:solidFill>
                <a:latin typeface="Arial" pitchFamily="34" charset="0"/>
              </a:rPr>
              <a:t>系技術の技術革新スピードとの不整合</a:t>
            </a:r>
            <a:endParaRPr lang="en-US" altLang="ja-JP" sz="2000" dirty="0">
              <a:solidFill>
                <a:srgbClr val="FFFF00"/>
              </a:solidFill>
              <a:latin typeface="Arial" pitchFamily="34" charset="0"/>
            </a:endParaRPr>
          </a:p>
          <a:p>
            <a:pPr eaLnBrk="0" hangingPunct="0">
              <a:defRPr/>
            </a:pPr>
            <a:endParaRPr kumimoji="0" lang="ja-JP" altLang="en-US" sz="1200" dirty="0">
              <a:solidFill>
                <a:srgbClr val="FF0000"/>
              </a:solidFill>
              <a:latin typeface="+mn-lt"/>
            </a:endParaRPr>
          </a:p>
        </p:txBody>
      </p:sp>
      <p:sp>
        <p:nvSpPr>
          <p:cNvPr id="7" name="角丸四角形 6"/>
          <p:cNvSpPr/>
          <p:nvPr/>
        </p:nvSpPr>
        <p:spPr bwMode="auto">
          <a:xfrm>
            <a:off x="142875" y="5819775"/>
            <a:ext cx="8863013"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ja-JP" altLang="en-US" sz="2400" dirty="0">
                <a:solidFill>
                  <a:schemeClr val="bg1"/>
                </a:solidFill>
                <a:latin typeface="+mn-lt"/>
              </a:rPr>
              <a:t>これら課題解決手段の一つとして オープンソース活用を推進したい</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sldNum" sz="quarter" idx="10"/>
          </p:nvPr>
        </p:nvSpPr>
        <p:spPr>
          <a:ln/>
        </p:spPr>
        <p:txBody>
          <a:bodyPr/>
          <a:lstStyle/>
          <a:p>
            <a:pPr>
              <a:defRPr/>
            </a:pPr>
            <a:fld id="{4FDFA819-195D-4141-A330-4BD5921A04FB}" type="slidenum">
              <a:rPr lang="ja-JP" altLang="en-US"/>
              <a:pPr>
                <a:defRPr/>
              </a:pPr>
              <a:t>7</a:t>
            </a:fld>
            <a:endParaRPr lang="ja-JP" altLang="en-US"/>
          </a:p>
        </p:txBody>
      </p:sp>
      <p:sp>
        <p:nvSpPr>
          <p:cNvPr id="9218" name="タイトル 1"/>
          <p:cNvSpPr>
            <a:spLocks noGrp="1"/>
          </p:cNvSpPr>
          <p:nvPr>
            <p:ph type="title"/>
          </p:nvPr>
        </p:nvSpPr>
        <p:spPr>
          <a:xfrm>
            <a:off x="468313" y="260350"/>
            <a:ext cx="8307387" cy="454025"/>
          </a:xfrm>
        </p:spPr>
        <p:txBody>
          <a:bodyPr/>
          <a:lstStyle/>
          <a:p>
            <a:r>
              <a:rPr lang="ja-JP" altLang="en-US" smtClean="0"/>
              <a:t>オープンソースソフトウエアの主な特徴</a:t>
            </a:r>
          </a:p>
        </p:txBody>
      </p:sp>
      <p:graphicFrame>
        <p:nvGraphicFramePr>
          <p:cNvPr id="5" name="コンテンツ プレースホルダ 4"/>
          <p:cNvGraphicFramePr>
            <a:graphicFrameLocks noGrp="1"/>
          </p:cNvGraphicFramePr>
          <p:nvPr>
            <p:ph idx="1"/>
          </p:nvPr>
        </p:nvGraphicFramePr>
        <p:xfrm>
          <a:off x="276195" y="728644"/>
          <a:ext cx="8643997" cy="55721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220"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B3E0C680-26EE-44CF-B912-773A5F1788B6}" type="slidenum">
              <a:rPr lang="ja-JP" altLang="en-US" sz="1400"/>
              <a:pPr/>
              <a:t>7</a:t>
            </a:fld>
            <a:endParaRPr lang="en-US" altLang="ja-JP" sz="14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a:spLocks noGrp="1" noChangeArrowheads="1"/>
          </p:cNvSpPr>
          <p:nvPr>
            <p:ph type="sldNum" sz="quarter" idx="10"/>
          </p:nvPr>
        </p:nvSpPr>
        <p:spPr>
          <a:ln/>
        </p:spPr>
        <p:txBody>
          <a:bodyPr/>
          <a:lstStyle/>
          <a:p>
            <a:pPr>
              <a:defRPr/>
            </a:pPr>
            <a:fld id="{C16A5417-09D3-4E5C-B68E-C9E9484106B6}" type="slidenum">
              <a:rPr lang="ja-JP" altLang="en-US"/>
              <a:pPr>
                <a:defRPr/>
              </a:pPr>
              <a:t>8</a:t>
            </a:fld>
            <a:endParaRPr lang="ja-JP" altLang="en-US"/>
          </a:p>
        </p:txBody>
      </p:sp>
      <p:sp>
        <p:nvSpPr>
          <p:cNvPr id="10242" name="タイトル 1"/>
          <p:cNvSpPr>
            <a:spLocks noGrp="1"/>
          </p:cNvSpPr>
          <p:nvPr>
            <p:ph type="title"/>
          </p:nvPr>
        </p:nvSpPr>
        <p:spPr>
          <a:xfrm>
            <a:off x="468313" y="260350"/>
            <a:ext cx="8307387" cy="454025"/>
          </a:xfrm>
        </p:spPr>
        <p:txBody>
          <a:bodyPr/>
          <a:lstStyle/>
          <a:p>
            <a:r>
              <a:rPr lang="ja-JP" altLang="en-US" dirty="0" smtClean="0"/>
              <a:t>オープンソース </a:t>
            </a:r>
            <a:r>
              <a:rPr lang="en-US" altLang="ja-JP" dirty="0" smtClean="0"/>
              <a:t>Pros</a:t>
            </a:r>
            <a:r>
              <a:rPr lang="ja-JP" altLang="en-US" dirty="0" smtClean="0"/>
              <a:t> </a:t>
            </a:r>
            <a:r>
              <a:rPr lang="en-US" altLang="ja-JP" dirty="0" smtClean="0"/>
              <a:t>vs.</a:t>
            </a:r>
            <a:r>
              <a:rPr lang="ja-JP" altLang="en-US" dirty="0" smtClean="0"/>
              <a:t> </a:t>
            </a:r>
            <a:r>
              <a:rPr lang="en-US" altLang="ja-JP" dirty="0" smtClean="0"/>
              <a:t>Cons</a:t>
            </a:r>
            <a:r>
              <a:rPr lang="ja-JP" altLang="en-US" dirty="0" smtClean="0"/>
              <a:t> </a:t>
            </a:r>
          </a:p>
        </p:txBody>
      </p:sp>
      <p:sp>
        <p:nvSpPr>
          <p:cNvPr id="10243"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ED6A0962-5AAD-4C99-8CEC-68C220BB5C02}" type="slidenum">
              <a:rPr lang="ja-JP" altLang="en-US" sz="1400"/>
              <a:pPr/>
              <a:t>8</a:t>
            </a:fld>
            <a:endParaRPr lang="en-US" altLang="ja-JP" sz="1400"/>
          </a:p>
        </p:txBody>
      </p:sp>
      <p:graphicFrame>
        <p:nvGraphicFramePr>
          <p:cNvPr id="5" name="図表 4"/>
          <p:cNvGraphicFramePr/>
          <p:nvPr/>
        </p:nvGraphicFramePr>
        <p:xfrm>
          <a:off x="428596" y="571480"/>
          <a:ext cx="8429684" cy="50006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テキスト ボックス 5"/>
          <p:cNvSpPr txBox="1"/>
          <p:nvPr/>
        </p:nvSpPr>
        <p:spPr>
          <a:xfrm>
            <a:off x="4143375" y="1571625"/>
            <a:ext cx="4572000" cy="1200150"/>
          </a:xfrm>
          <a:prstGeom prst="rect">
            <a:avLst/>
          </a:prstGeom>
          <a:noFill/>
        </p:spPr>
        <p:txBody>
          <a:bodyPr>
            <a:spAutoFit/>
          </a:bodyPr>
          <a:lstStyle/>
          <a:p>
            <a:pPr indent="266700">
              <a:buFont typeface="Wingdings" pitchFamily="2" charset="2"/>
              <a:buChar char="n"/>
              <a:defRPr/>
            </a:pPr>
            <a:r>
              <a:rPr lang="ja-JP" altLang="en-US" dirty="0">
                <a:solidFill>
                  <a:schemeClr val="accent1">
                    <a:lumMod val="75000"/>
                  </a:schemeClr>
                </a:solidFill>
                <a:latin typeface="+mn-lt"/>
              </a:rPr>
              <a:t>商用ソフトより品質が悪いのでは </a:t>
            </a:r>
            <a:r>
              <a:rPr lang="en-US" altLang="ja-JP" dirty="0">
                <a:solidFill>
                  <a:schemeClr val="accent1">
                    <a:lumMod val="75000"/>
                  </a:schemeClr>
                </a:solidFill>
                <a:latin typeface="+mn-lt"/>
              </a:rPr>
              <a:t>?</a:t>
            </a:r>
          </a:p>
          <a:p>
            <a:pPr indent="266700">
              <a:buFont typeface="Wingdings" pitchFamily="2" charset="2"/>
              <a:buChar char="n"/>
              <a:defRPr/>
            </a:pPr>
            <a:r>
              <a:rPr lang="ja-JP" altLang="en-US" dirty="0">
                <a:solidFill>
                  <a:schemeClr val="accent1">
                    <a:lumMod val="75000"/>
                  </a:schemeClr>
                </a:solidFill>
                <a:latin typeface="+mn-lt"/>
              </a:rPr>
              <a:t>サポート体制が不明確、誰が責任をとる</a:t>
            </a:r>
            <a:r>
              <a:rPr lang="en-US" altLang="ja-JP" dirty="0">
                <a:solidFill>
                  <a:schemeClr val="accent1">
                    <a:lumMod val="75000"/>
                  </a:schemeClr>
                </a:solidFill>
                <a:latin typeface="+mn-lt"/>
              </a:rPr>
              <a:t>?</a:t>
            </a:r>
          </a:p>
          <a:p>
            <a:pPr indent="266700">
              <a:buFont typeface="Wingdings" pitchFamily="2" charset="2"/>
              <a:buChar char="n"/>
              <a:defRPr/>
            </a:pPr>
            <a:r>
              <a:rPr lang="ja-JP" altLang="en-US" dirty="0">
                <a:solidFill>
                  <a:schemeClr val="accent1">
                    <a:lumMod val="75000"/>
                  </a:schemeClr>
                </a:solidFill>
                <a:latin typeface="+mn-lt"/>
              </a:rPr>
              <a:t>リアルタイム応答性など性能的に不適合 </a:t>
            </a:r>
            <a:r>
              <a:rPr lang="en-US" altLang="ja-JP" dirty="0">
                <a:solidFill>
                  <a:schemeClr val="accent1">
                    <a:lumMod val="75000"/>
                  </a:schemeClr>
                </a:solidFill>
                <a:latin typeface="+mn-lt"/>
              </a:rPr>
              <a:t>?</a:t>
            </a:r>
          </a:p>
          <a:p>
            <a:pPr indent="266700">
              <a:buFont typeface="Wingdings" pitchFamily="2" charset="2"/>
              <a:buChar char="n"/>
              <a:defRPr/>
            </a:pPr>
            <a:r>
              <a:rPr lang="ja-JP" altLang="en-US" dirty="0">
                <a:solidFill>
                  <a:schemeClr val="accent1">
                    <a:lumMod val="75000"/>
                  </a:schemeClr>
                </a:solidFill>
                <a:latin typeface="+mn-lt"/>
              </a:rPr>
              <a:t>ドキュメント、マニュアル類がない </a:t>
            </a:r>
            <a:r>
              <a:rPr lang="en-US" altLang="ja-JP" dirty="0">
                <a:solidFill>
                  <a:schemeClr val="accent1">
                    <a:lumMod val="75000"/>
                  </a:schemeClr>
                </a:solidFill>
                <a:latin typeface="+mn-lt"/>
              </a:rPr>
              <a:t>?</a:t>
            </a:r>
            <a:endParaRPr lang="ja-JP" altLang="en-US" dirty="0">
              <a:solidFill>
                <a:schemeClr val="accent1">
                  <a:lumMod val="75000"/>
                </a:schemeClr>
              </a:solidFill>
              <a:latin typeface="+mn-lt"/>
            </a:endParaRPr>
          </a:p>
        </p:txBody>
      </p:sp>
      <p:sp>
        <p:nvSpPr>
          <p:cNvPr id="7" name="テキスト ボックス 6"/>
          <p:cNvSpPr txBox="1"/>
          <p:nvPr/>
        </p:nvSpPr>
        <p:spPr>
          <a:xfrm>
            <a:off x="723900" y="3433763"/>
            <a:ext cx="4929188" cy="1477962"/>
          </a:xfrm>
          <a:prstGeom prst="rect">
            <a:avLst/>
          </a:prstGeom>
          <a:noFill/>
        </p:spPr>
        <p:txBody>
          <a:bodyPr>
            <a:spAutoFit/>
          </a:bodyPr>
          <a:lstStyle/>
          <a:p>
            <a:pPr indent="266700">
              <a:buFont typeface="Wingdings" pitchFamily="2" charset="2"/>
              <a:buChar char="n"/>
              <a:defRPr/>
            </a:pPr>
            <a:r>
              <a:rPr lang="ja-JP" altLang="en-US" dirty="0">
                <a:solidFill>
                  <a:schemeClr val="accent1">
                    <a:lumMod val="75000"/>
                  </a:schemeClr>
                </a:solidFill>
                <a:latin typeface="+mn-lt"/>
              </a:rPr>
              <a:t>市場で実績のあるプロトコルスタック</a:t>
            </a:r>
            <a:endParaRPr lang="en-US" altLang="ja-JP" dirty="0">
              <a:solidFill>
                <a:schemeClr val="accent1">
                  <a:lumMod val="75000"/>
                </a:schemeClr>
              </a:solidFill>
              <a:latin typeface="+mn-lt"/>
            </a:endParaRPr>
          </a:p>
          <a:p>
            <a:pPr indent="266700">
              <a:buFont typeface="Wingdings" pitchFamily="2" charset="2"/>
              <a:buChar char="n"/>
              <a:defRPr/>
            </a:pPr>
            <a:r>
              <a:rPr lang="ja-JP" altLang="en-US" dirty="0">
                <a:solidFill>
                  <a:schemeClr val="accent1">
                    <a:lumMod val="75000"/>
                  </a:schemeClr>
                </a:solidFill>
                <a:latin typeface="Arial" pitchFamily="34" charset="0"/>
              </a:rPr>
              <a:t>ソースがあるのでたとえ会社が無くなっても</a:t>
            </a:r>
            <a:r>
              <a:rPr lang="en-US" altLang="ja-JP" dirty="0">
                <a:solidFill>
                  <a:schemeClr val="accent1">
                    <a:lumMod val="75000"/>
                  </a:schemeClr>
                </a:solidFill>
                <a:latin typeface="Arial" pitchFamily="34" charset="0"/>
              </a:rPr>
              <a:t/>
            </a:r>
            <a:br>
              <a:rPr lang="en-US" altLang="ja-JP" dirty="0">
                <a:solidFill>
                  <a:schemeClr val="accent1">
                    <a:lumMod val="75000"/>
                  </a:schemeClr>
                </a:solidFill>
                <a:latin typeface="Arial" pitchFamily="34" charset="0"/>
              </a:rPr>
            </a:br>
            <a:r>
              <a:rPr lang="ja-JP" altLang="en-US" dirty="0">
                <a:solidFill>
                  <a:schemeClr val="accent1">
                    <a:lumMod val="75000"/>
                  </a:schemeClr>
                </a:solidFill>
                <a:latin typeface="Arial" pitchFamily="34" charset="0"/>
              </a:rPr>
              <a:t>　　将来的に</a:t>
            </a:r>
            <a:r>
              <a:rPr lang="ja-JP" altLang="en-US" dirty="0">
                <a:solidFill>
                  <a:schemeClr val="accent1">
                    <a:lumMod val="75000"/>
                  </a:schemeClr>
                </a:solidFill>
                <a:latin typeface="+mn-lt"/>
              </a:rPr>
              <a:t>ソフトウエア保守運用が可能</a:t>
            </a:r>
            <a:endParaRPr lang="en-US" altLang="ja-JP" dirty="0">
              <a:solidFill>
                <a:schemeClr val="accent1">
                  <a:lumMod val="75000"/>
                </a:schemeClr>
              </a:solidFill>
              <a:latin typeface="+mn-lt"/>
            </a:endParaRPr>
          </a:p>
          <a:p>
            <a:pPr indent="266700">
              <a:buFont typeface="Wingdings" pitchFamily="2" charset="2"/>
              <a:buChar char="n"/>
              <a:defRPr/>
            </a:pPr>
            <a:r>
              <a:rPr lang="ja-JP" altLang="en-US" dirty="0">
                <a:solidFill>
                  <a:schemeClr val="accent1">
                    <a:lumMod val="75000"/>
                  </a:schemeClr>
                </a:solidFill>
                <a:latin typeface="+mn-lt"/>
              </a:rPr>
              <a:t>コード流用でソフトウエア開発工数削減</a:t>
            </a:r>
            <a:endParaRPr lang="en-US" altLang="ja-JP" dirty="0">
              <a:solidFill>
                <a:schemeClr val="accent1">
                  <a:lumMod val="75000"/>
                </a:schemeClr>
              </a:solidFill>
              <a:latin typeface="+mn-lt"/>
            </a:endParaRPr>
          </a:p>
          <a:p>
            <a:pPr indent="266700">
              <a:buFont typeface="Wingdings" pitchFamily="2" charset="2"/>
              <a:buChar char="n"/>
              <a:defRPr/>
            </a:pPr>
            <a:r>
              <a:rPr lang="ja-JP" altLang="en-US" dirty="0">
                <a:solidFill>
                  <a:schemeClr val="accent1">
                    <a:lumMod val="75000"/>
                  </a:schemeClr>
                </a:solidFill>
                <a:latin typeface="+mn-lt"/>
              </a:rPr>
              <a:t>ランタイムライセンス費用が発生しない</a:t>
            </a:r>
          </a:p>
        </p:txBody>
      </p:sp>
      <p:sp>
        <p:nvSpPr>
          <p:cNvPr id="8" name="角丸四角形 7"/>
          <p:cNvSpPr/>
          <p:nvPr/>
        </p:nvSpPr>
        <p:spPr bwMode="auto">
          <a:xfrm>
            <a:off x="357188" y="5824538"/>
            <a:ext cx="8572500" cy="428625"/>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ja-JP" altLang="en-US" sz="2000" dirty="0" smtClean="0">
                <a:solidFill>
                  <a:schemeClr val="bg1"/>
                </a:solidFill>
                <a:latin typeface="Times New Roman" pitchFamily="18" charset="0"/>
              </a:rPr>
              <a:t>良い点も課題もあるが、積極的に良さを引き出す取り組みを考えたい</a:t>
            </a:r>
            <a:endParaRPr kumimoji="0" lang="ja-JP" altLang="en-US" sz="2000" dirty="0">
              <a:solidFill>
                <a:schemeClr val="bg1"/>
              </a:solidFill>
              <a:latin typeface="Times New Roman" pitchFamily="18" charset="0"/>
            </a:endParaRPr>
          </a:p>
        </p:txBody>
      </p:sp>
      <p:sp>
        <p:nvSpPr>
          <p:cNvPr id="10" name="テキスト ボックス 9"/>
          <p:cNvSpPr txBox="1"/>
          <p:nvPr/>
        </p:nvSpPr>
        <p:spPr>
          <a:xfrm>
            <a:off x="6029336" y="4019553"/>
            <a:ext cx="1785950" cy="1477328"/>
          </a:xfrm>
          <a:prstGeom prst="rect">
            <a:avLst/>
          </a:prstGeom>
          <a:noFill/>
        </p:spPr>
        <p:txBody>
          <a:bodyPr wrap="square" rtlCol="0">
            <a:spAutoFit/>
          </a:bodyPr>
          <a:lstStyle/>
          <a:p>
            <a:pPr algn="ctr"/>
            <a:r>
              <a:rPr kumimoji="1" lang="ja-JP" altLang="en-US" dirty="0" smtClean="0">
                <a:solidFill>
                  <a:schemeClr val="bg1"/>
                </a:solidFill>
              </a:rPr>
              <a:t>オープンソース</a:t>
            </a:r>
            <a:r>
              <a:rPr kumimoji="1" lang="en-US" altLang="ja-JP" dirty="0" smtClean="0">
                <a:solidFill>
                  <a:schemeClr val="bg1"/>
                </a:solidFill>
              </a:rPr>
              <a:t/>
            </a:r>
            <a:br>
              <a:rPr kumimoji="1" lang="en-US" altLang="ja-JP" dirty="0" smtClean="0">
                <a:solidFill>
                  <a:schemeClr val="bg1"/>
                </a:solidFill>
              </a:rPr>
            </a:br>
            <a:r>
              <a:rPr kumimoji="1" lang="ja-JP" altLang="en-US" dirty="0" smtClean="0">
                <a:solidFill>
                  <a:schemeClr val="bg1"/>
                </a:solidFill>
              </a:rPr>
              <a:t>で揉まれた実績</a:t>
            </a:r>
            <a:r>
              <a:rPr kumimoji="1" lang="en-US" altLang="ja-JP" dirty="0" smtClean="0">
                <a:solidFill>
                  <a:schemeClr val="bg1"/>
                </a:solidFill>
              </a:rPr>
              <a:t/>
            </a:r>
            <a:br>
              <a:rPr kumimoji="1" lang="en-US" altLang="ja-JP" dirty="0" smtClean="0">
                <a:solidFill>
                  <a:schemeClr val="bg1"/>
                </a:solidFill>
              </a:rPr>
            </a:br>
            <a:r>
              <a:rPr kumimoji="1" lang="ja-JP" altLang="en-US" dirty="0" smtClean="0">
                <a:solidFill>
                  <a:schemeClr val="bg1"/>
                </a:solidFill>
              </a:rPr>
              <a:t>のあるコードで</a:t>
            </a:r>
            <a:r>
              <a:rPr kumimoji="1" lang="en-US" altLang="ja-JP" dirty="0" smtClean="0">
                <a:solidFill>
                  <a:schemeClr val="bg1"/>
                </a:solidFill>
              </a:rPr>
              <a:t/>
            </a:r>
            <a:br>
              <a:rPr kumimoji="1" lang="en-US" altLang="ja-JP" dirty="0" smtClean="0">
                <a:solidFill>
                  <a:schemeClr val="bg1"/>
                </a:solidFill>
              </a:rPr>
            </a:br>
            <a:r>
              <a:rPr kumimoji="1" lang="ja-JP" altLang="en-US" dirty="0" smtClean="0">
                <a:solidFill>
                  <a:schemeClr val="bg1"/>
                </a:solidFill>
              </a:rPr>
              <a:t>なければ信用</a:t>
            </a:r>
            <a:r>
              <a:rPr kumimoji="1" lang="en-US" altLang="ja-JP" dirty="0" smtClean="0">
                <a:solidFill>
                  <a:schemeClr val="bg1"/>
                </a:solidFill>
              </a:rPr>
              <a:t/>
            </a:r>
            <a:br>
              <a:rPr kumimoji="1" lang="en-US" altLang="ja-JP" dirty="0" smtClean="0">
                <a:solidFill>
                  <a:schemeClr val="bg1"/>
                </a:solidFill>
              </a:rPr>
            </a:br>
            <a:r>
              <a:rPr kumimoji="1" lang="ja-JP" altLang="en-US" dirty="0" smtClean="0">
                <a:solidFill>
                  <a:schemeClr val="bg1"/>
                </a:solidFill>
              </a:rPr>
              <a:t>できない。</a:t>
            </a:r>
            <a:endParaRPr kumimoji="1" lang="ja-JP" altLang="en-US"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6"/>
          <p:cNvSpPr>
            <a:spLocks noGrp="1" noChangeArrowheads="1"/>
          </p:cNvSpPr>
          <p:nvPr>
            <p:ph type="sldNum" sz="quarter" idx="10"/>
          </p:nvPr>
        </p:nvSpPr>
        <p:spPr>
          <a:ln/>
        </p:spPr>
        <p:txBody>
          <a:bodyPr/>
          <a:lstStyle/>
          <a:p>
            <a:pPr>
              <a:defRPr/>
            </a:pPr>
            <a:fld id="{620FF9E8-532E-4AF8-8600-62A3E9B9714C}" type="slidenum">
              <a:rPr lang="ja-JP" altLang="en-US"/>
              <a:pPr>
                <a:defRPr/>
              </a:pPr>
              <a:t>9</a:t>
            </a:fld>
            <a:endParaRPr lang="ja-JP" altLang="en-US"/>
          </a:p>
        </p:txBody>
      </p:sp>
      <p:sp>
        <p:nvSpPr>
          <p:cNvPr id="11266" name="タイトル 1"/>
          <p:cNvSpPr>
            <a:spLocks noGrp="1"/>
          </p:cNvSpPr>
          <p:nvPr>
            <p:ph type="title"/>
          </p:nvPr>
        </p:nvSpPr>
        <p:spPr>
          <a:xfrm>
            <a:off x="142875" y="304800"/>
            <a:ext cx="8307388" cy="454025"/>
          </a:xfrm>
        </p:spPr>
        <p:txBody>
          <a:bodyPr/>
          <a:lstStyle/>
          <a:p>
            <a:r>
              <a:rPr lang="en-US" altLang="ja-JP" smtClean="0"/>
              <a:t>Linux</a:t>
            </a:r>
            <a:r>
              <a:rPr lang="ja-JP" altLang="en-US" smtClean="0"/>
              <a:t> の本質　</a:t>
            </a:r>
          </a:p>
        </p:txBody>
      </p:sp>
      <p:sp>
        <p:nvSpPr>
          <p:cNvPr id="11267"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BEB29A3D-81D4-40FC-998A-2B19F1BCCBF3}" type="slidenum">
              <a:rPr lang="ja-JP" altLang="en-US" sz="1400"/>
              <a:pPr/>
              <a:t>9</a:t>
            </a:fld>
            <a:endParaRPr lang="en-US" altLang="ja-JP" sz="1400"/>
          </a:p>
        </p:txBody>
      </p:sp>
      <p:sp>
        <p:nvSpPr>
          <p:cNvPr id="8" name="角丸四角形 7"/>
          <p:cNvSpPr/>
          <p:nvPr/>
        </p:nvSpPr>
        <p:spPr bwMode="auto">
          <a:xfrm>
            <a:off x="214313" y="5286375"/>
            <a:ext cx="8572500" cy="10001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eaLnBrk="0" hangingPunct="0">
              <a:defRPr/>
            </a:pPr>
            <a:r>
              <a:rPr kumimoji="0" lang="en-US" altLang="ja-JP" sz="2000" dirty="0">
                <a:solidFill>
                  <a:schemeClr val="bg1"/>
                </a:solidFill>
                <a:latin typeface="+mn-lt"/>
              </a:rPr>
              <a:t>Linux</a:t>
            </a:r>
            <a:r>
              <a:rPr kumimoji="0" lang="ja-JP" altLang="en-US" sz="2000" dirty="0">
                <a:solidFill>
                  <a:schemeClr val="bg1"/>
                </a:solidFill>
                <a:latin typeface="+mn-lt"/>
              </a:rPr>
              <a:t> </a:t>
            </a:r>
            <a:r>
              <a:rPr kumimoji="0" lang="en-US" altLang="ja-JP" sz="2000" dirty="0">
                <a:solidFill>
                  <a:schemeClr val="bg1"/>
                </a:solidFill>
                <a:latin typeface="+mn-lt"/>
              </a:rPr>
              <a:t>OS</a:t>
            </a:r>
            <a:r>
              <a:rPr kumimoji="0" lang="ja-JP" altLang="en-US" sz="2000" dirty="0">
                <a:solidFill>
                  <a:schemeClr val="bg1"/>
                </a:solidFill>
                <a:latin typeface="+mn-lt"/>
              </a:rPr>
              <a:t> を使ったシステムにおけるアプリケーション ソフト開発者</a:t>
            </a:r>
            <a:r>
              <a:rPr kumimoji="0" lang="en-US" altLang="ja-JP" sz="2000" dirty="0">
                <a:solidFill>
                  <a:schemeClr val="bg1"/>
                </a:solidFill>
                <a:latin typeface="+mn-lt"/>
              </a:rPr>
              <a:t/>
            </a:r>
            <a:br>
              <a:rPr kumimoji="0" lang="en-US" altLang="ja-JP" sz="2000" dirty="0">
                <a:solidFill>
                  <a:schemeClr val="bg1"/>
                </a:solidFill>
                <a:latin typeface="+mn-lt"/>
              </a:rPr>
            </a:br>
            <a:r>
              <a:rPr kumimoji="0" lang="ja-JP" altLang="en-US" sz="2000" dirty="0">
                <a:solidFill>
                  <a:srgbClr val="FFFF00"/>
                </a:solidFill>
                <a:latin typeface="+mn-lt"/>
              </a:rPr>
              <a:t>→ </a:t>
            </a:r>
            <a:r>
              <a:rPr kumimoji="0" lang="en-US" altLang="ja-JP" sz="2000" dirty="0">
                <a:solidFill>
                  <a:srgbClr val="FFFF00"/>
                </a:solidFill>
                <a:latin typeface="+mn-lt"/>
              </a:rPr>
              <a:t>OS</a:t>
            </a:r>
            <a:r>
              <a:rPr kumimoji="0" lang="ja-JP" altLang="en-US" sz="2000" dirty="0">
                <a:solidFill>
                  <a:srgbClr val="FFFF00"/>
                </a:solidFill>
                <a:latin typeface="+mn-lt"/>
              </a:rPr>
              <a:t> コアを深追いすべきではない  （高信頼 </a:t>
            </a:r>
            <a:r>
              <a:rPr kumimoji="0" lang="en-US" altLang="ja-JP" sz="2000" dirty="0">
                <a:solidFill>
                  <a:srgbClr val="FFFF00"/>
                </a:solidFill>
                <a:latin typeface="+mn-lt"/>
              </a:rPr>
              <a:t>kernel</a:t>
            </a:r>
            <a:r>
              <a:rPr kumimoji="0" lang="ja-JP" altLang="en-US" sz="2000" dirty="0">
                <a:solidFill>
                  <a:srgbClr val="FFFF00"/>
                </a:solidFill>
                <a:latin typeface="+mn-lt"/>
              </a:rPr>
              <a:t> 提供は</a:t>
            </a:r>
            <a:r>
              <a:rPr kumimoji="0" lang="ja-JP" altLang="en-US" sz="2000" dirty="0">
                <a:solidFill>
                  <a:srgbClr val="FFFF00"/>
                </a:solidFill>
                <a:latin typeface="Arial" pitchFamily="34" charset="0"/>
              </a:rPr>
              <a:t>ベンダーの役割</a:t>
            </a:r>
            <a:r>
              <a:rPr kumimoji="0" lang="ja-JP" altLang="en-US" sz="2000" dirty="0">
                <a:solidFill>
                  <a:srgbClr val="FFFF00"/>
                </a:solidFill>
                <a:latin typeface="+mn-lt"/>
              </a:rPr>
              <a:t>）</a:t>
            </a:r>
            <a:r>
              <a:rPr kumimoji="0" lang="en-US" altLang="ja-JP" sz="2000" dirty="0">
                <a:solidFill>
                  <a:srgbClr val="FFFF00"/>
                </a:solidFill>
                <a:latin typeface="+mn-lt"/>
              </a:rPr>
              <a:t/>
            </a:r>
            <a:br>
              <a:rPr kumimoji="0" lang="en-US" altLang="ja-JP" sz="2000" dirty="0">
                <a:solidFill>
                  <a:srgbClr val="FFFF00"/>
                </a:solidFill>
                <a:latin typeface="+mn-lt"/>
              </a:rPr>
            </a:br>
            <a:r>
              <a:rPr kumimoji="0" lang="ja-JP" altLang="en-US" sz="2000" dirty="0">
                <a:solidFill>
                  <a:srgbClr val="FFFF00"/>
                </a:solidFill>
                <a:latin typeface="+mn-lt"/>
              </a:rPr>
              <a:t>→ </a:t>
            </a:r>
            <a:r>
              <a:rPr kumimoji="0" lang="en-US" altLang="ja-JP" sz="2000" dirty="0">
                <a:solidFill>
                  <a:srgbClr val="FFFF00"/>
                </a:solidFill>
                <a:latin typeface="+mn-lt"/>
              </a:rPr>
              <a:t>TSS</a:t>
            </a:r>
            <a:r>
              <a:rPr kumimoji="0" lang="ja-JP" altLang="en-US" sz="2000" dirty="0">
                <a:solidFill>
                  <a:srgbClr val="FFFF00"/>
                </a:solidFill>
                <a:latin typeface="+mn-lt"/>
              </a:rPr>
              <a:t> のしくみと挙動を理解して、アプリケーション最適化を行う必要がある</a:t>
            </a:r>
          </a:p>
        </p:txBody>
      </p:sp>
      <p:sp>
        <p:nvSpPr>
          <p:cNvPr id="10" name="角丸四角形 9"/>
          <p:cNvSpPr/>
          <p:nvPr/>
        </p:nvSpPr>
        <p:spPr bwMode="auto">
          <a:xfrm>
            <a:off x="76200" y="2495550"/>
            <a:ext cx="9001125" cy="2714625"/>
          </a:xfrm>
          <a:prstGeom prst="roundRect">
            <a:avLst>
              <a:gd name="adj" fmla="val 8124"/>
            </a:avLst>
          </a:prstGeom>
          <a:solidFill>
            <a:schemeClr val="accent6">
              <a:lumMod val="20000"/>
              <a:lumOff val="80000"/>
            </a:schemeClr>
          </a:solidFill>
          <a:ln w="9525" cap="flat" cmpd="sng" algn="ctr">
            <a:noFill/>
            <a:prstDash val="solid"/>
            <a:round/>
            <a:headEnd type="none" w="med" len="med"/>
            <a:tailEnd type="none" w="med" len="med"/>
          </a:ln>
          <a:effectLst/>
        </p:spPr>
        <p:txBody>
          <a:bodyPr anchor="ctr"/>
          <a:lstStyle/>
          <a:p>
            <a:pPr eaLnBrk="0" hangingPunct="0">
              <a:defRPr/>
            </a:pPr>
            <a:r>
              <a:rPr lang="ja-JP" altLang="en-US" sz="2000" dirty="0">
                <a:solidFill>
                  <a:schemeClr val="accent2">
                    <a:lumMod val="50000"/>
                  </a:schemeClr>
                </a:solidFill>
                <a:latin typeface="+mn-lt"/>
              </a:rPr>
              <a:t>リアルタイム性が必要な厳しいデッドラインのあるタスクは リアルタイムスレッドを使って</a:t>
            </a:r>
            <a:r>
              <a:rPr lang="ja-JP" altLang="en-US" sz="2000" dirty="0">
                <a:solidFill>
                  <a:srgbClr val="FF0000"/>
                </a:solidFill>
                <a:latin typeface="+mn-lt"/>
              </a:rPr>
              <a:t>全ての競合パターンを見切って設計し スレッドプライオリティも時間軸上のシー ケンスを描いた上で慎重に決めるプログラム設計手法 </a:t>
            </a:r>
            <a:r>
              <a:rPr lang="ja-JP" altLang="en-US" sz="2000" dirty="0">
                <a:solidFill>
                  <a:schemeClr val="accent2">
                    <a:lumMod val="50000"/>
                  </a:schemeClr>
                </a:solidFill>
                <a:latin typeface="+mn-lt"/>
              </a:rPr>
              <a:t>が必要です。 </a:t>
            </a:r>
            <a:endParaRPr lang="en-US" altLang="ja-JP" sz="2000" dirty="0">
              <a:solidFill>
                <a:schemeClr val="accent2">
                  <a:lumMod val="50000"/>
                </a:schemeClr>
              </a:solidFill>
              <a:latin typeface="+mn-lt"/>
            </a:endParaRPr>
          </a:p>
          <a:p>
            <a:pPr eaLnBrk="0" hangingPunct="0">
              <a:defRPr/>
            </a:pPr>
            <a:endParaRPr lang="en-US" altLang="ja-JP" sz="2000" dirty="0">
              <a:solidFill>
                <a:schemeClr val="accent2">
                  <a:lumMod val="50000"/>
                </a:schemeClr>
              </a:solidFill>
              <a:latin typeface="+mn-lt"/>
            </a:endParaRPr>
          </a:p>
          <a:p>
            <a:pPr eaLnBrk="0" hangingPunct="0">
              <a:defRPr/>
            </a:pPr>
            <a:r>
              <a:rPr lang="ja-JP" altLang="en-US" sz="2000" dirty="0">
                <a:solidFill>
                  <a:schemeClr val="accent2">
                    <a:lumMod val="50000"/>
                  </a:schemeClr>
                </a:solidFill>
                <a:latin typeface="+mn-lt"/>
              </a:rPr>
              <a:t>しかし途中であるスレッドを書きかえて処理が長くなったら、それと競合する</a:t>
            </a:r>
            <a:r>
              <a:rPr lang="en-US" altLang="ja-JP" sz="2000" dirty="0">
                <a:solidFill>
                  <a:schemeClr val="accent2">
                    <a:lumMod val="50000"/>
                  </a:schemeClr>
                </a:solidFill>
                <a:latin typeface="+mn-lt"/>
              </a:rPr>
              <a:t/>
            </a:r>
            <a:br>
              <a:rPr lang="en-US" altLang="ja-JP" sz="2000" dirty="0">
                <a:solidFill>
                  <a:schemeClr val="accent2">
                    <a:lumMod val="50000"/>
                  </a:schemeClr>
                </a:solidFill>
                <a:latin typeface="+mn-lt"/>
              </a:rPr>
            </a:br>
            <a:r>
              <a:rPr lang="ja-JP" altLang="en-US" sz="2000" dirty="0">
                <a:solidFill>
                  <a:schemeClr val="accent2">
                    <a:lumMod val="50000"/>
                  </a:schemeClr>
                </a:solidFill>
                <a:latin typeface="+mn-lt"/>
              </a:rPr>
              <a:t>より低い優先度の全スレッドがデッドラインにミートするかどうかを検証しな</a:t>
            </a:r>
            <a:r>
              <a:rPr lang="en-US" altLang="ja-JP" sz="2000" dirty="0">
                <a:solidFill>
                  <a:schemeClr val="accent2">
                    <a:lumMod val="50000"/>
                  </a:schemeClr>
                </a:solidFill>
                <a:latin typeface="+mn-lt"/>
              </a:rPr>
              <a:t/>
            </a:r>
            <a:br>
              <a:rPr lang="en-US" altLang="ja-JP" sz="2000" dirty="0">
                <a:solidFill>
                  <a:schemeClr val="accent2">
                    <a:lumMod val="50000"/>
                  </a:schemeClr>
                </a:solidFill>
                <a:latin typeface="+mn-lt"/>
              </a:rPr>
            </a:br>
            <a:r>
              <a:rPr lang="ja-JP" altLang="en-US" sz="2000" dirty="0">
                <a:solidFill>
                  <a:schemeClr val="accent2">
                    <a:lumMod val="50000"/>
                  </a:schemeClr>
                </a:solidFill>
                <a:latin typeface="+mn-lt"/>
              </a:rPr>
              <a:t>おさないといけません。 このような  </a:t>
            </a:r>
            <a:r>
              <a:rPr lang="ja-JP" altLang="en-US" sz="2000" u="sng" dirty="0">
                <a:solidFill>
                  <a:srgbClr val="FF0000"/>
                </a:solidFill>
                <a:latin typeface="+mn-lt"/>
              </a:rPr>
              <a:t>決定論的動作モデル設計が経済的に</a:t>
            </a:r>
            <a:r>
              <a:rPr lang="en-US" altLang="ja-JP" sz="2000" u="sng" dirty="0">
                <a:solidFill>
                  <a:srgbClr val="FF0000"/>
                </a:solidFill>
                <a:latin typeface="+mn-lt"/>
              </a:rPr>
              <a:t/>
            </a:r>
            <a:br>
              <a:rPr lang="en-US" altLang="ja-JP" sz="2000" u="sng" dirty="0">
                <a:solidFill>
                  <a:srgbClr val="FF0000"/>
                </a:solidFill>
                <a:latin typeface="+mn-lt"/>
              </a:rPr>
            </a:br>
            <a:r>
              <a:rPr lang="ja-JP" altLang="en-US" sz="2000" u="sng" dirty="0">
                <a:solidFill>
                  <a:srgbClr val="FF0000"/>
                </a:solidFill>
                <a:latin typeface="+mn-lt"/>
              </a:rPr>
              <a:t>成り立たなくなってきた</a:t>
            </a:r>
            <a:r>
              <a:rPr lang="ja-JP" altLang="en-US" sz="2000" dirty="0">
                <a:solidFill>
                  <a:srgbClr val="FF0000"/>
                </a:solidFill>
                <a:latin typeface="+mn-lt"/>
              </a:rPr>
              <a:t>   </a:t>
            </a:r>
            <a:r>
              <a:rPr lang="ja-JP" altLang="en-US" sz="2000" dirty="0">
                <a:solidFill>
                  <a:schemeClr val="accent2">
                    <a:lumMod val="50000"/>
                  </a:schemeClr>
                </a:solidFill>
                <a:latin typeface="+mn-lt"/>
              </a:rPr>
              <a:t>ことを解決する手段として </a:t>
            </a:r>
            <a:r>
              <a:rPr lang="en-US" altLang="ja-JP" sz="2000" dirty="0">
                <a:solidFill>
                  <a:schemeClr val="accent2">
                    <a:lumMod val="50000"/>
                  </a:schemeClr>
                </a:solidFill>
                <a:latin typeface="+mn-lt"/>
              </a:rPr>
              <a:t>Linux</a:t>
            </a:r>
            <a:r>
              <a:rPr lang="ja-JP" altLang="en-US" sz="2000" dirty="0">
                <a:solidFill>
                  <a:schemeClr val="accent2">
                    <a:lumMod val="50000"/>
                  </a:schemeClr>
                </a:solidFill>
                <a:latin typeface="+mn-lt"/>
              </a:rPr>
              <a:t> </a:t>
            </a:r>
            <a:r>
              <a:rPr lang="en-US" altLang="ja-JP" sz="2000" dirty="0">
                <a:solidFill>
                  <a:schemeClr val="accent2">
                    <a:lumMod val="50000"/>
                  </a:schemeClr>
                </a:solidFill>
                <a:latin typeface="+mn-lt"/>
              </a:rPr>
              <a:t>OS</a:t>
            </a:r>
            <a:r>
              <a:rPr lang="ja-JP" altLang="en-US" sz="2000" dirty="0">
                <a:solidFill>
                  <a:schemeClr val="accent2">
                    <a:lumMod val="50000"/>
                  </a:schemeClr>
                </a:solidFill>
                <a:latin typeface="+mn-lt"/>
              </a:rPr>
              <a:t> を導入しました </a:t>
            </a:r>
            <a:endParaRPr kumimoji="0" lang="ja-JP" altLang="en-US" sz="2000" dirty="0">
              <a:solidFill>
                <a:schemeClr val="accent2">
                  <a:lumMod val="50000"/>
                </a:schemeClr>
              </a:solidFill>
              <a:latin typeface="+mn-lt"/>
            </a:endParaRPr>
          </a:p>
        </p:txBody>
      </p:sp>
      <p:graphicFrame>
        <p:nvGraphicFramePr>
          <p:cNvPr id="12" name="図表 11"/>
          <p:cNvGraphicFramePr/>
          <p:nvPr/>
        </p:nvGraphicFramePr>
        <p:xfrm>
          <a:off x="214282" y="919145"/>
          <a:ext cx="8572560" cy="15001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タイトル 1"/>
          <p:cNvSpPr txBox="1">
            <a:spLocks/>
          </p:cNvSpPr>
          <p:nvPr/>
        </p:nvSpPr>
        <p:spPr bwMode="auto">
          <a:xfrm>
            <a:off x="109538" y="285750"/>
            <a:ext cx="8858250" cy="454025"/>
          </a:xfrm>
          <a:prstGeom prst="rect">
            <a:avLst/>
          </a:prstGeom>
          <a:noFill/>
          <a:ln w="9525">
            <a:noFill/>
            <a:miter lim="800000"/>
            <a:headEnd/>
            <a:tailEnd/>
          </a:ln>
        </p:spPr>
        <p:txBody>
          <a:bodyPr/>
          <a:lstStyle/>
          <a:p>
            <a:pPr eaLnBrk="0" hangingPunct="0">
              <a:lnSpc>
                <a:spcPts val="2000"/>
              </a:lnSpc>
              <a:defRPr/>
            </a:pPr>
            <a:r>
              <a:rPr lang="ja-JP" altLang="en-US" sz="2400" kern="0" dirty="0">
                <a:solidFill>
                  <a:schemeClr val="tx2"/>
                </a:solidFill>
                <a:latin typeface="+mn-lt"/>
                <a:ea typeface="+mj-ea"/>
                <a:cs typeface="+mj-cs"/>
              </a:rPr>
              <a:t>　　　　　　　　　</a:t>
            </a:r>
            <a:r>
              <a:rPr lang="ja-JP" altLang="en-US" sz="2400" kern="0" dirty="0">
                <a:solidFill>
                  <a:srgbClr val="FF0000"/>
                </a:solidFill>
                <a:latin typeface="+mn-lt"/>
                <a:ea typeface="+mj-ea"/>
                <a:cs typeface="+mj-cs"/>
              </a:rPr>
              <a:t>　  </a:t>
            </a:r>
            <a:r>
              <a:rPr lang="ja-JP" altLang="en-US" sz="2000" kern="0" dirty="0">
                <a:solidFill>
                  <a:srgbClr val="FF0000"/>
                </a:solidFill>
                <a:latin typeface="+mn-lt"/>
                <a:ea typeface="+mj-ea"/>
                <a:cs typeface="+mj-cs"/>
              </a:rPr>
              <a:t>組み込み機器向けの従来型軽量 </a:t>
            </a:r>
            <a:r>
              <a:rPr lang="en-US" altLang="ja-JP" sz="2000" kern="0" dirty="0">
                <a:solidFill>
                  <a:srgbClr val="FF0000"/>
                </a:solidFill>
                <a:latin typeface="+mn-lt"/>
                <a:ea typeface="+mj-ea"/>
                <a:cs typeface="+mj-cs"/>
              </a:rPr>
              <a:t>OS</a:t>
            </a:r>
            <a:r>
              <a:rPr lang="ja-JP" altLang="en-US" sz="2000" kern="0" dirty="0">
                <a:solidFill>
                  <a:srgbClr val="FF0000"/>
                </a:solidFill>
                <a:latin typeface="+mn-lt"/>
                <a:ea typeface="+mj-ea"/>
                <a:cs typeface="+mj-cs"/>
              </a:rPr>
              <a:t> 環境とは全く別世界</a:t>
            </a:r>
            <a:r>
              <a:rPr lang="en-US" altLang="ja-JP" sz="2000" kern="0" dirty="0">
                <a:solidFill>
                  <a:srgbClr val="FF0000"/>
                </a:solidFill>
                <a:latin typeface="+mn-lt"/>
                <a:ea typeface="+mj-ea"/>
                <a:cs typeface="+mj-cs"/>
              </a:rPr>
              <a:t/>
            </a:r>
            <a:br>
              <a:rPr lang="en-US" altLang="ja-JP" sz="2000" kern="0" dirty="0">
                <a:solidFill>
                  <a:srgbClr val="FF0000"/>
                </a:solidFill>
                <a:latin typeface="+mn-lt"/>
                <a:ea typeface="+mj-ea"/>
                <a:cs typeface="+mj-cs"/>
              </a:rPr>
            </a:br>
            <a:r>
              <a:rPr lang="ja-JP" altLang="en-US" sz="2000" kern="0" dirty="0">
                <a:solidFill>
                  <a:srgbClr val="FF0000"/>
                </a:solidFill>
                <a:latin typeface="+mn-lt"/>
                <a:ea typeface="+mj-ea"/>
                <a:cs typeface="+mj-cs"/>
              </a:rPr>
              <a:t>　　　　　　　　　　       </a:t>
            </a:r>
            <a:r>
              <a:rPr lang="en-US" altLang="ja-JP" sz="2000" kern="0" dirty="0">
                <a:solidFill>
                  <a:srgbClr val="FF0000"/>
                </a:solidFill>
                <a:latin typeface="+mn-lt"/>
                <a:ea typeface="+mj-ea"/>
                <a:cs typeface="+mj-cs"/>
              </a:rPr>
              <a:t>Windows</a:t>
            </a:r>
            <a:r>
              <a:rPr lang="ja-JP" altLang="en-US" sz="2000" kern="0" dirty="0">
                <a:solidFill>
                  <a:srgbClr val="FF0000"/>
                </a:solidFill>
                <a:latin typeface="+mn-lt"/>
                <a:ea typeface="+mj-ea"/>
                <a:cs typeface="+mj-cs"/>
              </a:rPr>
              <a:t> の </a:t>
            </a:r>
            <a:r>
              <a:rPr lang="en-US" altLang="ja-JP" sz="2000" kern="0" dirty="0">
                <a:solidFill>
                  <a:srgbClr val="FF0000"/>
                </a:solidFill>
                <a:latin typeface="+mn-lt"/>
                <a:ea typeface="+mj-ea"/>
                <a:cs typeface="+mj-cs"/>
              </a:rPr>
              <a:t>PC</a:t>
            </a:r>
            <a:r>
              <a:rPr lang="ja-JP" altLang="en-US" sz="2000" kern="0" dirty="0">
                <a:solidFill>
                  <a:srgbClr val="FF0000"/>
                </a:solidFill>
                <a:latin typeface="+mn-lt"/>
                <a:ea typeface="+mj-ea"/>
                <a:cs typeface="+mj-cs"/>
              </a:rPr>
              <a:t>アプリ開発モデルに近いかもしれない</a:t>
            </a:r>
            <a:r>
              <a:rPr lang="ja-JP" altLang="en-US" sz="2400" kern="0" dirty="0">
                <a:solidFill>
                  <a:schemeClr val="tx2"/>
                </a:solidFill>
                <a:latin typeface="+mn-lt"/>
                <a:ea typeface="+mj-ea"/>
                <a:cs typeface="+mj-cs"/>
              </a:rPr>
              <a:t>　</a:t>
            </a:r>
          </a:p>
        </p:txBody>
      </p:sp>
      <p:sp>
        <p:nvSpPr>
          <p:cNvPr id="9" name="テキスト ボックス 8"/>
          <p:cNvSpPr txBox="1">
            <a:spLocks noChangeArrowheads="1"/>
          </p:cNvSpPr>
          <p:nvPr/>
        </p:nvSpPr>
        <p:spPr bwMode="auto">
          <a:xfrm>
            <a:off x="1928813" y="304800"/>
            <a:ext cx="285750" cy="461963"/>
          </a:xfrm>
          <a:prstGeom prst="rect">
            <a:avLst/>
          </a:prstGeom>
          <a:noFill/>
          <a:ln w="9525">
            <a:noFill/>
            <a:miter lim="800000"/>
            <a:headEnd/>
            <a:tailEnd/>
          </a:ln>
        </p:spPr>
        <p:txBody>
          <a:bodyPr>
            <a:spAutoFit/>
          </a:bodyPr>
          <a:lstStyle/>
          <a:p>
            <a:r>
              <a:rPr lang="ja-JP" altLang="en-US" sz="2400">
                <a:solidFill>
                  <a:srgbClr val="FF0000"/>
                </a:solidFill>
                <a:latin typeface="Tahoma" pitchFamily="34" charset="0"/>
                <a:cs typeface="Tahoma" pitchFamily="34"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par>
                          <p:cTn id="13" fill="hold">
                            <p:stCondLst>
                              <p:cond delay="500"/>
                            </p:stCondLst>
                            <p:childTnLst>
                              <p:par>
                                <p:cTn id="14" presetID="10" presetClass="entr" presetSubtype="0" fill="hold" grpId="0" nodeType="afterEffect">
                                  <p:stCondLst>
                                    <p:cond delay="200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3"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6"/>
          <p:cNvSpPr>
            <a:spLocks noGrp="1" noChangeArrowheads="1"/>
          </p:cNvSpPr>
          <p:nvPr>
            <p:ph type="sldNum" sz="quarter" idx="10"/>
          </p:nvPr>
        </p:nvSpPr>
        <p:spPr>
          <a:ln/>
        </p:spPr>
        <p:txBody>
          <a:bodyPr/>
          <a:lstStyle/>
          <a:p>
            <a:pPr>
              <a:defRPr/>
            </a:pPr>
            <a:fld id="{E28AFA52-33BB-4E1D-9C22-E8C558C15E7A}" type="slidenum">
              <a:rPr lang="ja-JP" altLang="en-US"/>
              <a:pPr>
                <a:defRPr/>
              </a:pPr>
              <a:t>10</a:t>
            </a:fld>
            <a:endParaRPr lang="ja-JP" altLang="en-US"/>
          </a:p>
        </p:txBody>
      </p:sp>
      <p:sp>
        <p:nvSpPr>
          <p:cNvPr id="12290" name="Text Box 4"/>
          <p:cNvSpPr txBox="1">
            <a:spLocks noChangeArrowheads="1"/>
          </p:cNvSpPr>
          <p:nvPr/>
        </p:nvSpPr>
        <p:spPr bwMode="auto">
          <a:xfrm>
            <a:off x="395288" y="6165850"/>
            <a:ext cx="5472112" cy="366713"/>
          </a:xfrm>
          <a:prstGeom prst="rect">
            <a:avLst/>
          </a:prstGeom>
          <a:noFill/>
          <a:ln w="9525">
            <a:noFill/>
            <a:miter lim="800000"/>
            <a:headEnd/>
            <a:tailEnd/>
          </a:ln>
        </p:spPr>
        <p:txBody>
          <a:bodyPr>
            <a:spAutoFit/>
          </a:bodyPr>
          <a:lstStyle/>
          <a:p>
            <a:pPr>
              <a:spcBef>
                <a:spcPct val="50000"/>
              </a:spcBef>
            </a:pPr>
            <a:r>
              <a:rPr lang="en-US" altLang="ja-JP"/>
              <a:t>http://lwn.net:80/Articles/263717/</a:t>
            </a:r>
            <a:endParaRPr lang="ja-JP" altLang="en-US"/>
          </a:p>
        </p:txBody>
      </p:sp>
      <p:grpSp>
        <p:nvGrpSpPr>
          <p:cNvPr id="12291" name="Group 8"/>
          <p:cNvGrpSpPr>
            <a:grpSpLocks/>
          </p:cNvGrpSpPr>
          <p:nvPr/>
        </p:nvGrpSpPr>
        <p:grpSpPr bwMode="auto">
          <a:xfrm>
            <a:off x="971550" y="609600"/>
            <a:ext cx="4867275" cy="5238750"/>
            <a:chOff x="1402" y="538"/>
            <a:chExt cx="3066" cy="3300"/>
          </a:xfrm>
        </p:grpSpPr>
        <p:pic>
          <p:nvPicPr>
            <p:cNvPr id="12296" name="Picture 5" descr="top10"/>
            <p:cNvPicPr>
              <a:picLocks noChangeAspect="1" noChangeArrowheads="1"/>
            </p:cNvPicPr>
            <p:nvPr/>
          </p:nvPicPr>
          <p:blipFill>
            <a:blip r:embed="rId2"/>
            <a:srcRect/>
            <a:stretch>
              <a:fillRect/>
            </a:stretch>
          </p:blipFill>
          <p:spPr bwMode="auto">
            <a:xfrm>
              <a:off x="1402" y="538"/>
              <a:ext cx="3066" cy="3300"/>
            </a:xfrm>
            <a:prstGeom prst="rect">
              <a:avLst/>
            </a:prstGeom>
            <a:noFill/>
            <a:ln w="9525">
              <a:noFill/>
              <a:miter lim="800000"/>
              <a:headEnd/>
              <a:tailEnd/>
            </a:ln>
          </p:spPr>
        </p:pic>
        <p:sp>
          <p:nvSpPr>
            <p:cNvPr id="12297" name="Line 6"/>
            <p:cNvSpPr>
              <a:spLocks noChangeShapeType="1"/>
            </p:cNvSpPr>
            <p:nvPr/>
          </p:nvSpPr>
          <p:spPr bwMode="auto">
            <a:xfrm>
              <a:off x="2819" y="2598"/>
              <a:ext cx="1315" cy="0"/>
            </a:xfrm>
            <a:prstGeom prst="line">
              <a:avLst/>
            </a:prstGeom>
            <a:noFill/>
            <a:ln w="57150">
              <a:solidFill>
                <a:srgbClr val="FF3300"/>
              </a:solidFill>
              <a:round/>
              <a:headEnd/>
              <a:tailEnd/>
            </a:ln>
          </p:spPr>
          <p:txBody>
            <a:bodyPr/>
            <a:lstStyle/>
            <a:p>
              <a:endParaRPr lang="ja-JP" altLang="en-US"/>
            </a:p>
          </p:txBody>
        </p:sp>
        <p:sp>
          <p:nvSpPr>
            <p:cNvPr id="12298" name="Line 7"/>
            <p:cNvSpPr>
              <a:spLocks noChangeShapeType="1"/>
            </p:cNvSpPr>
            <p:nvPr/>
          </p:nvSpPr>
          <p:spPr bwMode="auto">
            <a:xfrm>
              <a:off x="1492" y="1888"/>
              <a:ext cx="1315" cy="0"/>
            </a:xfrm>
            <a:prstGeom prst="line">
              <a:avLst/>
            </a:prstGeom>
            <a:noFill/>
            <a:ln w="57150">
              <a:solidFill>
                <a:srgbClr val="FF3300"/>
              </a:solidFill>
              <a:round/>
              <a:headEnd/>
              <a:tailEnd/>
            </a:ln>
          </p:spPr>
          <p:txBody>
            <a:bodyPr/>
            <a:lstStyle/>
            <a:p>
              <a:endParaRPr lang="ja-JP" altLang="en-US"/>
            </a:p>
          </p:txBody>
        </p:sp>
      </p:grpSp>
      <p:sp>
        <p:nvSpPr>
          <p:cNvPr id="54281" name="AutoShape 9"/>
          <p:cNvSpPr>
            <a:spLocks noChangeArrowheads="1"/>
          </p:cNvSpPr>
          <p:nvPr/>
        </p:nvSpPr>
        <p:spPr bwMode="auto">
          <a:xfrm>
            <a:off x="5800725" y="1292225"/>
            <a:ext cx="3095625" cy="3698875"/>
          </a:xfrm>
          <a:prstGeom prst="wedgeRectCallout">
            <a:avLst>
              <a:gd name="adj1" fmla="val -64459"/>
              <a:gd name="adj2" fmla="val 19957"/>
            </a:avLst>
          </a:prstGeom>
          <a:solidFill>
            <a:schemeClr val="tx2">
              <a:lumMod val="50000"/>
            </a:schemeClr>
          </a:solidFill>
          <a:ln w="9525">
            <a:noFill/>
            <a:miter lim="800000"/>
            <a:headEnd/>
            <a:tailEnd/>
          </a:ln>
          <a:effectLst/>
        </p:spPr>
        <p:txBody>
          <a:bodyPr anchor="ctr"/>
          <a:lstStyle/>
          <a:p>
            <a:pPr algn="ctr"/>
            <a:r>
              <a:rPr lang="ja-JP" altLang="en-US">
                <a:solidFill>
                  <a:schemeClr val="bg1"/>
                </a:solidFill>
                <a:latin typeface="Tahoma" pitchFamily="34" charset="0"/>
              </a:rPr>
              <a:t>ルネサステクノロジ は</a:t>
            </a:r>
            <a:r>
              <a:rPr lang="en-US" altLang="ja-JP">
                <a:solidFill>
                  <a:schemeClr val="bg1"/>
                </a:solidFill>
                <a:latin typeface="Tahoma" pitchFamily="34" charset="0"/>
              </a:rPr>
              <a:t/>
            </a:r>
            <a:br>
              <a:rPr lang="en-US" altLang="ja-JP">
                <a:solidFill>
                  <a:schemeClr val="bg1"/>
                </a:solidFill>
                <a:latin typeface="Tahoma" pitchFamily="34" charset="0"/>
              </a:rPr>
            </a:br>
            <a:r>
              <a:rPr lang="en-US" altLang="ja-JP">
                <a:solidFill>
                  <a:schemeClr val="bg1"/>
                </a:solidFill>
              </a:rPr>
              <a:t> </a:t>
            </a:r>
            <a:r>
              <a:rPr lang="en-US" altLang="ja-JP">
                <a:solidFill>
                  <a:srgbClr val="FFFF66"/>
                </a:solidFill>
              </a:rPr>
              <a:t>2007</a:t>
            </a:r>
            <a:r>
              <a:rPr lang="ja-JP" altLang="en-US">
                <a:solidFill>
                  <a:srgbClr val="FFFF66"/>
                </a:solidFill>
              </a:rPr>
              <a:t>年度 </a:t>
            </a:r>
            <a:r>
              <a:rPr lang="en-US" altLang="ja-JP">
                <a:solidFill>
                  <a:srgbClr val="FFFF66"/>
                </a:solidFill>
                <a:latin typeface="Tahoma" pitchFamily="34" charset="0"/>
              </a:rPr>
              <a:t>Linux kernel</a:t>
            </a:r>
            <a:br>
              <a:rPr lang="en-US" altLang="ja-JP">
                <a:solidFill>
                  <a:srgbClr val="FFFF66"/>
                </a:solidFill>
                <a:latin typeface="Tahoma" pitchFamily="34" charset="0"/>
              </a:rPr>
            </a:br>
            <a:r>
              <a:rPr lang="ja-JP" altLang="en-US">
                <a:solidFill>
                  <a:srgbClr val="FFFF66"/>
                </a:solidFill>
                <a:latin typeface="Tahoma" pitchFamily="34" charset="0"/>
              </a:rPr>
              <a:t>要素技術開発において </a:t>
            </a:r>
            <a:r>
              <a:rPr lang="en-US" altLang="ja-JP">
                <a:solidFill>
                  <a:srgbClr val="FFFF66"/>
                </a:solidFill>
                <a:latin typeface="Tahoma" pitchFamily="34" charset="0"/>
              </a:rPr>
              <a:t/>
            </a:r>
            <a:br>
              <a:rPr lang="en-US" altLang="ja-JP">
                <a:solidFill>
                  <a:srgbClr val="FFFF66"/>
                </a:solidFill>
                <a:latin typeface="Tahoma" pitchFamily="34" charset="0"/>
              </a:rPr>
            </a:br>
            <a:r>
              <a:rPr lang="ja-JP" altLang="en-US">
                <a:solidFill>
                  <a:srgbClr val="FFFF66"/>
                </a:solidFill>
                <a:latin typeface="Tahoma" pitchFamily="34" charset="0"/>
              </a:rPr>
              <a:t>世界トップレベルの貢献</a:t>
            </a:r>
            <a:r>
              <a:rPr lang="en-US" altLang="ja-JP">
                <a:solidFill>
                  <a:schemeClr val="bg1"/>
                </a:solidFill>
                <a:latin typeface="Tahoma" pitchFamily="34" charset="0"/>
              </a:rPr>
              <a:t/>
            </a:r>
            <a:br>
              <a:rPr lang="en-US" altLang="ja-JP">
                <a:solidFill>
                  <a:schemeClr val="bg1"/>
                </a:solidFill>
                <a:latin typeface="Tahoma" pitchFamily="34" charset="0"/>
              </a:rPr>
            </a:br>
            <a:r>
              <a:rPr lang="ja-JP" altLang="en-US">
                <a:solidFill>
                  <a:schemeClr val="bg1"/>
                </a:solidFill>
                <a:latin typeface="Tahoma" pitchFamily="34" charset="0"/>
              </a:rPr>
              <a:t>実績をあげています。</a:t>
            </a:r>
            <a:endParaRPr lang="en-US" altLang="ja-JP">
              <a:solidFill>
                <a:schemeClr val="bg1"/>
              </a:solidFill>
              <a:latin typeface="Tahoma" pitchFamily="34" charset="0"/>
            </a:endParaRPr>
          </a:p>
          <a:p>
            <a:pPr algn="ctr"/>
            <a:endParaRPr lang="en-US" altLang="ja-JP">
              <a:solidFill>
                <a:schemeClr val="bg1"/>
              </a:solidFill>
              <a:latin typeface="Tahoma" pitchFamily="34" charset="0"/>
            </a:endParaRPr>
          </a:p>
          <a:p>
            <a:pPr algn="ctr"/>
            <a:r>
              <a:rPr lang="en-US" altLang="ja-JP">
                <a:solidFill>
                  <a:schemeClr val="bg1"/>
                </a:solidFill>
                <a:latin typeface="Tahoma" pitchFamily="34" charset="0"/>
              </a:rPr>
              <a:t>SuperH </a:t>
            </a:r>
            <a:r>
              <a:rPr lang="ja-JP" altLang="en-US">
                <a:solidFill>
                  <a:schemeClr val="bg1"/>
                </a:solidFill>
                <a:latin typeface="Tahoma" pitchFamily="34" charset="0"/>
              </a:rPr>
              <a:t>アーキテクチャ</a:t>
            </a:r>
            <a:r>
              <a:rPr lang="en-US" altLang="ja-JP">
                <a:solidFill>
                  <a:schemeClr val="bg1"/>
                </a:solidFill>
                <a:latin typeface="Tahoma" pitchFamily="34" charset="0"/>
              </a:rPr>
              <a:t/>
            </a:r>
            <a:br>
              <a:rPr lang="en-US" altLang="ja-JP">
                <a:solidFill>
                  <a:schemeClr val="bg1"/>
                </a:solidFill>
                <a:latin typeface="Tahoma" pitchFamily="34" charset="0"/>
              </a:rPr>
            </a:br>
            <a:r>
              <a:rPr lang="ja-JP" altLang="en-US">
                <a:solidFill>
                  <a:schemeClr val="bg1"/>
                </a:solidFill>
                <a:latin typeface="Tahoma" pitchFamily="34" charset="0"/>
              </a:rPr>
              <a:t>を御採用頂けるお客に</a:t>
            </a:r>
            <a:endParaRPr lang="en-US" altLang="ja-JP">
              <a:solidFill>
                <a:schemeClr val="bg1"/>
              </a:solidFill>
              <a:latin typeface="Tahoma" pitchFamily="34" charset="0"/>
            </a:endParaRPr>
          </a:p>
          <a:p>
            <a:pPr algn="ctr"/>
            <a:r>
              <a:rPr lang="ja-JP" altLang="en-US">
                <a:solidFill>
                  <a:schemeClr val="bg1"/>
                </a:solidFill>
                <a:latin typeface="Tahoma" pitchFamily="34" charset="0"/>
              </a:rPr>
              <a:t>最先端のオープンソフト</a:t>
            </a:r>
            <a:r>
              <a:rPr lang="en-US" altLang="ja-JP">
                <a:solidFill>
                  <a:schemeClr val="bg1"/>
                </a:solidFill>
                <a:latin typeface="Tahoma" pitchFamily="34" charset="0"/>
              </a:rPr>
              <a:t/>
            </a:r>
            <a:br>
              <a:rPr lang="en-US" altLang="ja-JP">
                <a:solidFill>
                  <a:schemeClr val="bg1"/>
                </a:solidFill>
                <a:latin typeface="Tahoma" pitchFamily="34" charset="0"/>
              </a:rPr>
            </a:br>
            <a:r>
              <a:rPr lang="ja-JP" altLang="en-US">
                <a:solidFill>
                  <a:schemeClr val="bg1"/>
                </a:solidFill>
                <a:latin typeface="Tahoma" pitchFamily="34" charset="0"/>
              </a:rPr>
              <a:t>ウエア技術を活用頂ける</a:t>
            </a:r>
            <a:r>
              <a:rPr lang="en-US" altLang="ja-JP">
                <a:solidFill>
                  <a:schemeClr val="bg1"/>
                </a:solidFill>
                <a:latin typeface="Tahoma" pitchFamily="34" charset="0"/>
              </a:rPr>
              <a:t/>
            </a:r>
            <a:br>
              <a:rPr lang="en-US" altLang="ja-JP">
                <a:solidFill>
                  <a:schemeClr val="bg1"/>
                </a:solidFill>
                <a:latin typeface="Tahoma" pitchFamily="34" charset="0"/>
              </a:rPr>
            </a:br>
            <a:r>
              <a:rPr lang="ja-JP" altLang="en-US">
                <a:solidFill>
                  <a:schemeClr val="bg1"/>
                </a:solidFill>
                <a:latin typeface="Tahoma" pitchFamily="34" charset="0"/>
              </a:rPr>
              <a:t>ように活動を続けます。</a:t>
            </a:r>
            <a:endParaRPr lang="en-US" altLang="ja-JP">
              <a:solidFill>
                <a:schemeClr val="bg1"/>
              </a:solidFill>
              <a:latin typeface="Tahoma" pitchFamily="34" charset="0"/>
            </a:endParaRPr>
          </a:p>
        </p:txBody>
      </p:sp>
      <p:sp>
        <p:nvSpPr>
          <p:cNvPr id="12293" name="Rectangle 2"/>
          <p:cNvSpPr>
            <a:spLocks noGrp="1" noChangeArrowheads="1"/>
          </p:cNvSpPr>
          <p:nvPr>
            <p:ph type="title"/>
          </p:nvPr>
        </p:nvSpPr>
        <p:spPr>
          <a:xfrm>
            <a:off x="468313" y="260350"/>
            <a:ext cx="8307387" cy="454025"/>
          </a:xfrm>
        </p:spPr>
        <p:txBody>
          <a:bodyPr/>
          <a:lstStyle/>
          <a:p>
            <a:r>
              <a:rPr lang="ja-JP" altLang="en-US" smtClean="0"/>
              <a:t>実はルネサスは </a:t>
            </a:r>
            <a:r>
              <a:rPr lang="en-US" altLang="ja-JP" smtClean="0"/>
              <a:t>Linux kernel </a:t>
            </a:r>
            <a:r>
              <a:rPr lang="ja-JP" altLang="en-US" smtClean="0"/>
              <a:t>開発現場では既に有名です</a:t>
            </a:r>
            <a:endParaRPr lang="en-US" altLang="ja-JP" smtClean="0"/>
          </a:p>
        </p:txBody>
      </p:sp>
      <p:sp>
        <p:nvSpPr>
          <p:cNvPr id="9" name="角丸四角形 8"/>
          <p:cNvSpPr/>
          <p:nvPr/>
        </p:nvSpPr>
        <p:spPr bwMode="auto">
          <a:xfrm>
            <a:off x="428625" y="5748338"/>
            <a:ext cx="8358188"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ja-JP" altLang="en-US" sz="2000" dirty="0">
                <a:solidFill>
                  <a:schemeClr val="bg1"/>
                </a:solidFill>
                <a:latin typeface="+mn-lt"/>
              </a:rPr>
              <a:t>ルネサスは </a:t>
            </a:r>
            <a:r>
              <a:rPr kumimoji="0" lang="en-US" altLang="ja-JP" sz="2000" dirty="0" err="1">
                <a:solidFill>
                  <a:schemeClr val="bg1"/>
                </a:solidFill>
                <a:latin typeface="+mn-lt"/>
              </a:rPr>
              <a:t>SuperH</a:t>
            </a:r>
            <a:r>
              <a:rPr kumimoji="0" lang="ja-JP" altLang="en-US" sz="2000" dirty="0">
                <a:solidFill>
                  <a:schemeClr val="bg1"/>
                </a:solidFill>
                <a:latin typeface="+mn-lt"/>
              </a:rPr>
              <a:t> の </a:t>
            </a:r>
            <a:r>
              <a:rPr kumimoji="0" lang="en-US" altLang="ja-JP" sz="2000" dirty="0">
                <a:solidFill>
                  <a:schemeClr val="bg1"/>
                </a:solidFill>
                <a:latin typeface="+mn-lt"/>
              </a:rPr>
              <a:t>Linux</a:t>
            </a:r>
            <a:r>
              <a:rPr kumimoji="0" lang="ja-JP" altLang="en-US" sz="2000" dirty="0">
                <a:solidFill>
                  <a:schemeClr val="bg1"/>
                </a:solidFill>
                <a:latin typeface="+mn-lt"/>
              </a:rPr>
              <a:t> 対応のリーダーシップを発揮しています</a:t>
            </a:r>
          </a:p>
        </p:txBody>
      </p:sp>
      <p:sp>
        <p:nvSpPr>
          <p:cNvPr id="12295" name="スライド番号プレースホルダ 9"/>
          <p:cNvSpPr txBox="1">
            <a:spLocks noGrp="1"/>
          </p:cNvSpPr>
          <p:nvPr/>
        </p:nvSpPr>
        <p:spPr bwMode="auto">
          <a:xfrm>
            <a:off x="66675" y="6524625"/>
            <a:ext cx="496888" cy="279400"/>
          </a:xfrm>
          <a:prstGeom prst="rect">
            <a:avLst/>
          </a:prstGeom>
          <a:noFill/>
          <a:ln w="9525">
            <a:noFill/>
            <a:miter lim="800000"/>
            <a:headEnd/>
            <a:tailEnd/>
          </a:ln>
        </p:spPr>
        <p:txBody>
          <a:bodyPr/>
          <a:lstStyle/>
          <a:p>
            <a:fld id="{866D094E-31A4-4BB4-92CF-C383D93ADC27}" type="slidenum">
              <a:rPr lang="ja-JP" altLang="en-US" sz="1400"/>
              <a:pPr/>
              <a:t>10</a:t>
            </a:fld>
            <a:endParaRPr lang="en-US" altLang="ja-JP" sz="140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a:spLocks noGrp="1" noChangeArrowheads="1"/>
          </p:cNvSpPr>
          <p:nvPr>
            <p:ph type="sldNum" sz="quarter" idx="10"/>
          </p:nvPr>
        </p:nvSpPr>
        <p:spPr>
          <a:ln/>
        </p:spPr>
        <p:txBody>
          <a:bodyPr/>
          <a:lstStyle/>
          <a:p>
            <a:pPr>
              <a:defRPr/>
            </a:pPr>
            <a:fld id="{4C4136E0-EF81-454B-9EE1-8FE2FE79A482}" type="slidenum">
              <a:rPr lang="ja-JP" altLang="en-US"/>
              <a:pPr>
                <a:defRPr/>
              </a:pPr>
              <a:t>11</a:t>
            </a:fld>
            <a:endParaRPr lang="ja-JP" altLang="en-US"/>
          </a:p>
        </p:txBody>
      </p:sp>
      <p:sp>
        <p:nvSpPr>
          <p:cNvPr id="13314" name="タイトル 1"/>
          <p:cNvSpPr>
            <a:spLocks noGrp="1"/>
          </p:cNvSpPr>
          <p:nvPr>
            <p:ph type="title"/>
          </p:nvPr>
        </p:nvSpPr>
        <p:spPr>
          <a:xfrm>
            <a:off x="468313" y="260350"/>
            <a:ext cx="8461375" cy="454025"/>
          </a:xfrm>
        </p:spPr>
        <p:txBody>
          <a:bodyPr/>
          <a:lstStyle/>
          <a:p>
            <a:r>
              <a:rPr lang="en-US" altLang="ja-JP" smtClean="0"/>
              <a:t>CE</a:t>
            </a:r>
            <a:r>
              <a:rPr lang="ja-JP" altLang="en-US" smtClean="0"/>
              <a:t> </a:t>
            </a:r>
            <a:r>
              <a:rPr lang="en-US" altLang="ja-JP" smtClean="0"/>
              <a:t>Linux</a:t>
            </a:r>
            <a:r>
              <a:rPr lang="ja-JP" altLang="en-US" smtClean="0"/>
              <a:t> </a:t>
            </a:r>
            <a:r>
              <a:rPr lang="en-US" altLang="ja-JP" smtClean="0"/>
              <a:t>Forum</a:t>
            </a:r>
            <a:r>
              <a:rPr lang="ja-JP" altLang="en-US" smtClean="0"/>
              <a:t> ⇒ デジタル家電向け </a:t>
            </a:r>
            <a:r>
              <a:rPr lang="en-US" altLang="ja-JP" smtClean="0"/>
              <a:t>Linux</a:t>
            </a:r>
            <a:r>
              <a:rPr lang="ja-JP" altLang="en-US" smtClean="0"/>
              <a:t> </a:t>
            </a:r>
            <a:r>
              <a:rPr lang="en-US" altLang="ja-JP" smtClean="0"/>
              <a:t>kernel</a:t>
            </a:r>
            <a:r>
              <a:rPr lang="ja-JP" altLang="en-US" smtClean="0"/>
              <a:t> 技術開発</a:t>
            </a:r>
          </a:p>
        </p:txBody>
      </p:sp>
      <p:sp>
        <p:nvSpPr>
          <p:cNvPr id="13315"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C57E313D-661F-4690-BA46-A6E6F062CF5B}" type="slidenum">
              <a:rPr lang="ja-JP" altLang="en-US" sz="1400"/>
              <a:pPr/>
              <a:t>11</a:t>
            </a:fld>
            <a:endParaRPr lang="en-US" altLang="ja-JP" sz="1400"/>
          </a:p>
        </p:txBody>
      </p:sp>
      <p:pic>
        <p:nvPicPr>
          <p:cNvPr id="1027" name="Picture 3"/>
          <p:cNvPicPr>
            <a:picLocks noChangeAspect="1" noChangeArrowheads="1"/>
          </p:cNvPicPr>
          <p:nvPr/>
        </p:nvPicPr>
        <p:blipFill>
          <a:blip r:embed="rId2"/>
          <a:srcRect/>
          <a:stretch>
            <a:fillRect/>
          </a:stretch>
        </p:blipFill>
        <p:spPr bwMode="auto">
          <a:xfrm>
            <a:off x="428625" y="833438"/>
            <a:ext cx="8143875" cy="4491037"/>
          </a:xfrm>
          <a:prstGeom prst="rect">
            <a:avLst/>
          </a:prstGeom>
          <a:noFill/>
          <a:ln w="9525">
            <a:noFill/>
            <a:miter lim="800000"/>
            <a:headEnd/>
            <a:tailEnd/>
          </a:ln>
          <a:effectLst>
            <a:outerShdw blurRad="177800" dist="165100" dir="2700000" algn="tl" rotWithShape="0">
              <a:prstClr val="black">
                <a:alpha val="40000"/>
              </a:prstClr>
            </a:outerShdw>
          </a:effectLst>
        </p:spPr>
      </p:pic>
      <p:sp>
        <p:nvSpPr>
          <p:cNvPr id="7" name="角丸四角形 6"/>
          <p:cNvSpPr/>
          <p:nvPr/>
        </p:nvSpPr>
        <p:spPr bwMode="auto">
          <a:xfrm>
            <a:off x="214313" y="5643563"/>
            <a:ext cx="8715375"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en-US" altLang="ja-JP" sz="2000" dirty="0">
                <a:solidFill>
                  <a:schemeClr val="bg1"/>
                </a:solidFill>
                <a:latin typeface="+mn-lt"/>
              </a:rPr>
              <a:t>CE</a:t>
            </a:r>
            <a:r>
              <a:rPr kumimoji="0" lang="ja-JP" altLang="en-US" sz="2000" dirty="0">
                <a:solidFill>
                  <a:schemeClr val="bg1"/>
                </a:solidFill>
                <a:latin typeface="+mn-lt"/>
              </a:rPr>
              <a:t>機器開発メーカと共同で組み込み機器向けの </a:t>
            </a:r>
            <a:r>
              <a:rPr kumimoji="0" lang="en-US" altLang="ja-JP" sz="2000" dirty="0">
                <a:solidFill>
                  <a:schemeClr val="bg1"/>
                </a:solidFill>
                <a:latin typeface="+mn-lt"/>
              </a:rPr>
              <a:t>Linux</a:t>
            </a:r>
            <a:r>
              <a:rPr kumimoji="0" lang="ja-JP" altLang="en-US" sz="2000" dirty="0">
                <a:solidFill>
                  <a:schemeClr val="bg1"/>
                </a:solidFill>
                <a:latin typeface="+mn-lt"/>
              </a:rPr>
              <a:t> 適用を推進しています</a:t>
            </a:r>
          </a:p>
        </p:txBody>
      </p:sp>
      <p:sp>
        <p:nvSpPr>
          <p:cNvPr id="8" name="テキスト ボックス 7"/>
          <p:cNvSpPr txBox="1"/>
          <p:nvPr/>
        </p:nvSpPr>
        <p:spPr>
          <a:xfrm>
            <a:off x="38100" y="6162675"/>
            <a:ext cx="6500813" cy="338138"/>
          </a:xfrm>
          <a:prstGeom prst="rect">
            <a:avLst/>
          </a:prstGeom>
          <a:noFill/>
        </p:spPr>
        <p:txBody>
          <a:bodyPr>
            <a:spAutoFit/>
          </a:bodyPr>
          <a:lstStyle/>
          <a:p>
            <a:pPr>
              <a:defRPr/>
            </a:pPr>
            <a:r>
              <a:rPr lang="en-US" altLang="ja-JP" sz="1600" dirty="0">
                <a:solidFill>
                  <a:schemeClr val="bg2">
                    <a:lumMod val="10000"/>
                  </a:schemeClr>
                </a:solidFill>
                <a:latin typeface="Arial" pitchFamily="34" charset="0"/>
              </a:rPr>
              <a:t>http://tree.celinuxforum.org/CelfPubWiki/JapanET2007</a:t>
            </a:r>
            <a:endParaRPr lang="ja-JP" altLang="en-US" sz="1600" dirty="0">
              <a:solidFill>
                <a:schemeClr val="bg2">
                  <a:lumMod val="10000"/>
                </a:schemeClr>
              </a:solidFill>
              <a:latin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Grp="1" noChangeArrowheads="1"/>
          </p:cNvSpPr>
          <p:nvPr>
            <p:ph type="sldNum" sz="quarter" idx="10"/>
          </p:nvPr>
        </p:nvSpPr>
        <p:spPr>
          <a:ln/>
        </p:spPr>
        <p:txBody>
          <a:bodyPr/>
          <a:lstStyle/>
          <a:p>
            <a:pPr>
              <a:defRPr/>
            </a:pPr>
            <a:fld id="{BEC5F3E8-920C-45C0-A028-272D35E1CDF7}" type="slidenum">
              <a:rPr lang="ja-JP" altLang="en-US"/>
              <a:pPr>
                <a:defRPr/>
              </a:pPr>
              <a:t>12</a:t>
            </a:fld>
            <a:endParaRPr lang="ja-JP" altLang="en-US"/>
          </a:p>
        </p:txBody>
      </p:sp>
      <p:sp>
        <p:nvSpPr>
          <p:cNvPr id="14338" name="タイトル 1"/>
          <p:cNvSpPr>
            <a:spLocks noGrp="1"/>
          </p:cNvSpPr>
          <p:nvPr>
            <p:ph type="title"/>
          </p:nvPr>
        </p:nvSpPr>
        <p:spPr>
          <a:xfrm>
            <a:off x="468313" y="260350"/>
            <a:ext cx="8307387" cy="454025"/>
          </a:xfrm>
        </p:spPr>
        <p:txBody>
          <a:bodyPr/>
          <a:lstStyle/>
          <a:p>
            <a:r>
              <a:rPr lang="en-US" altLang="ja-JP" smtClean="0"/>
              <a:t>LiMo</a:t>
            </a:r>
            <a:r>
              <a:rPr lang="ja-JP" altLang="en-US" smtClean="0"/>
              <a:t> </a:t>
            </a:r>
            <a:r>
              <a:rPr lang="en-US" altLang="ja-JP" smtClean="0"/>
              <a:t>Foundation</a:t>
            </a:r>
            <a:r>
              <a:rPr lang="ja-JP" altLang="en-US" smtClean="0"/>
              <a:t> ⇒ 携帯電話向け </a:t>
            </a:r>
            <a:r>
              <a:rPr lang="en-US" altLang="ja-JP" smtClean="0"/>
              <a:t>Linux</a:t>
            </a:r>
            <a:r>
              <a:rPr lang="ja-JP" altLang="en-US" smtClean="0"/>
              <a:t> 標準プラットフォーム</a:t>
            </a:r>
          </a:p>
        </p:txBody>
      </p:sp>
      <p:sp>
        <p:nvSpPr>
          <p:cNvPr id="14339"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F34F958A-B807-4261-850A-810A4BA9BAB2}" type="slidenum">
              <a:rPr lang="ja-JP" altLang="en-US" sz="1400"/>
              <a:pPr/>
              <a:t>12</a:t>
            </a:fld>
            <a:endParaRPr lang="en-US" altLang="ja-JP" sz="1400"/>
          </a:p>
        </p:txBody>
      </p:sp>
      <p:sp>
        <p:nvSpPr>
          <p:cNvPr id="5" name="角丸四角形 4"/>
          <p:cNvSpPr/>
          <p:nvPr/>
        </p:nvSpPr>
        <p:spPr bwMode="auto">
          <a:xfrm>
            <a:off x="214313" y="5786438"/>
            <a:ext cx="8715375"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ja-JP" altLang="en-US" sz="2000" dirty="0">
                <a:solidFill>
                  <a:schemeClr val="bg1"/>
                </a:solidFill>
                <a:latin typeface="+mn-lt"/>
              </a:rPr>
              <a:t>ルネサスは </a:t>
            </a:r>
            <a:r>
              <a:rPr kumimoji="0" lang="en-US" altLang="ja-JP" sz="2000" dirty="0" err="1">
                <a:solidFill>
                  <a:schemeClr val="bg1"/>
                </a:solidFill>
                <a:latin typeface="+mn-lt"/>
              </a:rPr>
              <a:t>LiMo</a:t>
            </a:r>
            <a:r>
              <a:rPr kumimoji="0" lang="ja-JP" altLang="en-US" sz="2000" dirty="0">
                <a:solidFill>
                  <a:schemeClr val="bg1"/>
                </a:solidFill>
                <a:latin typeface="+mn-lt"/>
              </a:rPr>
              <a:t> に加盟、今後携帯向け </a:t>
            </a:r>
            <a:r>
              <a:rPr kumimoji="0" lang="en-US" altLang="ja-JP" sz="2000" dirty="0">
                <a:solidFill>
                  <a:schemeClr val="bg1"/>
                </a:solidFill>
                <a:latin typeface="+mn-lt"/>
              </a:rPr>
              <a:t>Linux</a:t>
            </a:r>
            <a:r>
              <a:rPr kumimoji="0" lang="ja-JP" altLang="en-US" sz="2000" dirty="0">
                <a:solidFill>
                  <a:schemeClr val="bg1"/>
                </a:solidFill>
                <a:latin typeface="+mn-lt"/>
              </a:rPr>
              <a:t> 環境整備にも力を入れます</a:t>
            </a:r>
          </a:p>
        </p:txBody>
      </p:sp>
      <p:pic>
        <p:nvPicPr>
          <p:cNvPr id="6" name="図 5" descr="LiMO.JPG"/>
          <p:cNvPicPr>
            <a:picLocks noChangeAspect="1"/>
          </p:cNvPicPr>
          <p:nvPr/>
        </p:nvPicPr>
        <p:blipFill>
          <a:blip r:embed="rId2"/>
          <a:stretch>
            <a:fillRect/>
          </a:stretch>
        </p:blipFill>
        <p:spPr>
          <a:xfrm>
            <a:off x="714375" y="966788"/>
            <a:ext cx="7715250" cy="4105275"/>
          </a:xfrm>
          <a:prstGeom prst="rect">
            <a:avLst/>
          </a:prstGeom>
          <a:effectLst>
            <a:outerShdw blurRad="457200" dist="152400" dir="2700000" algn="tl" rotWithShape="0">
              <a:prstClr val="black">
                <a:alpha val="40000"/>
              </a:prstClr>
            </a:outerShdw>
          </a:effectLst>
        </p:spPr>
      </p:pic>
      <p:sp>
        <p:nvSpPr>
          <p:cNvPr id="14342" name="テキスト ボックス 6"/>
          <p:cNvSpPr txBox="1">
            <a:spLocks noChangeArrowheads="1"/>
          </p:cNvSpPr>
          <p:nvPr/>
        </p:nvSpPr>
        <p:spPr bwMode="auto">
          <a:xfrm>
            <a:off x="285750" y="5357813"/>
            <a:ext cx="5500688" cy="369887"/>
          </a:xfrm>
          <a:prstGeom prst="rect">
            <a:avLst/>
          </a:prstGeom>
          <a:noFill/>
          <a:ln w="9525">
            <a:noFill/>
            <a:miter lim="800000"/>
            <a:headEnd/>
            <a:tailEnd/>
          </a:ln>
        </p:spPr>
        <p:txBody>
          <a:bodyPr>
            <a:spAutoFit/>
          </a:bodyPr>
          <a:lstStyle/>
          <a:p>
            <a:r>
              <a:rPr lang="en-US" altLang="ja-JP"/>
              <a:t>http://www.limofoundation.org/</a:t>
            </a:r>
            <a:endParaRPr lang="ja-JP" alt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sldNum" sz="quarter" idx="10"/>
          </p:nvPr>
        </p:nvSpPr>
        <p:spPr>
          <a:ln/>
        </p:spPr>
        <p:txBody>
          <a:bodyPr/>
          <a:lstStyle/>
          <a:p>
            <a:pPr>
              <a:defRPr/>
            </a:pPr>
            <a:fld id="{26D8CCF4-4AA4-4C9C-9EF3-90C62FD61D7C}" type="slidenum">
              <a:rPr lang="ja-JP" altLang="en-US"/>
              <a:pPr>
                <a:defRPr/>
              </a:pPr>
              <a:t>13</a:t>
            </a:fld>
            <a:endParaRPr lang="ja-JP" altLang="en-US"/>
          </a:p>
        </p:txBody>
      </p:sp>
      <p:sp>
        <p:nvSpPr>
          <p:cNvPr id="5122" name="タイトル 1"/>
          <p:cNvSpPr>
            <a:spLocks noGrp="1"/>
          </p:cNvSpPr>
          <p:nvPr>
            <p:ph type="title"/>
          </p:nvPr>
        </p:nvSpPr>
        <p:spPr>
          <a:xfrm>
            <a:off x="357188" y="2786063"/>
            <a:ext cx="8307387" cy="454025"/>
          </a:xfrm>
        </p:spPr>
        <p:txBody>
          <a:bodyPr/>
          <a:lstStyle/>
          <a:p>
            <a:pPr eaLnBrk="1" hangingPunct="1">
              <a:defRPr/>
            </a:pPr>
            <a:r>
              <a:rPr lang="ja-JP" altLang="en-US" dirty="0" smtClean="0">
                <a:solidFill>
                  <a:schemeClr val="tx2">
                    <a:lumMod val="75000"/>
                  </a:schemeClr>
                </a:solidFill>
              </a:rPr>
              <a:t>（ もうひとつの、そして今注目を集めている ）</a:t>
            </a:r>
            <a:r>
              <a:rPr lang="en-US" altLang="ja-JP" dirty="0" smtClean="0">
                <a:solidFill>
                  <a:schemeClr val="tx2">
                    <a:lumMod val="75000"/>
                  </a:schemeClr>
                </a:solidFill>
              </a:rPr>
              <a:t/>
            </a:r>
            <a:br>
              <a:rPr lang="en-US" altLang="ja-JP" dirty="0" smtClean="0">
                <a:solidFill>
                  <a:schemeClr val="tx2">
                    <a:lumMod val="75000"/>
                  </a:schemeClr>
                </a:solidFill>
              </a:rPr>
            </a:br>
            <a:r>
              <a:rPr lang="en-US" altLang="ja-JP" dirty="0" smtClean="0">
                <a:solidFill>
                  <a:schemeClr val="tx2">
                    <a:lumMod val="75000"/>
                  </a:schemeClr>
                </a:solidFill>
              </a:rPr>
              <a:t>Linux</a:t>
            </a:r>
            <a:r>
              <a:rPr lang="ja-JP" altLang="en-US" dirty="0" smtClean="0">
                <a:solidFill>
                  <a:schemeClr val="tx2">
                    <a:lumMod val="75000"/>
                  </a:schemeClr>
                </a:solidFill>
              </a:rPr>
              <a:t> ベース携帯電話プラットフォーム </a:t>
            </a:r>
            <a:r>
              <a:rPr lang="en-US" altLang="ja-JP" dirty="0" smtClean="0">
                <a:solidFill>
                  <a:schemeClr val="tx2">
                    <a:lumMod val="75000"/>
                  </a:schemeClr>
                </a:solidFill>
              </a:rPr>
              <a:t>Android</a:t>
            </a:r>
            <a:r>
              <a:rPr lang="ja-JP" altLang="en-US" dirty="0" smtClean="0">
                <a:solidFill>
                  <a:schemeClr val="tx2">
                    <a:lumMod val="75000"/>
                  </a:schemeClr>
                </a:solidFill>
              </a:rPr>
              <a:t> の考察</a:t>
            </a:r>
            <a:r>
              <a:rPr lang="en-US" altLang="ja-JP" dirty="0" smtClean="0"/>
              <a:t/>
            </a:r>
            <a:br>
              <a:rPr lang="en-US" altLang="ja-JP" dirty="0" smtClean="0"/>
            </a:br>
            <a:endParaRPr lang="ja-JP" altLang="en-US" dirty="0" smtClean="0"/>
          </a:p>
        </p:txBody>
      </p:sp>
      <p:sp>
        <p:nvSpPr>
          <p:cNvPr id="15363"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CBC6F0F9-F39F-4FEB-B513-96ABECAFDB6F}" type="slidenum">
              <a:rPr lang="ja-JP" altLang="en-US" sz="1400"/>
              <a:pPr/>
              <a:t>13</a:t>
            </a:fld>
            <a:endParaRPr lang="en-US" altLang="ja-JP" sz="1400"/>
          </a:p>
        </p:txBody>
      </p:sp>
      <p:sp>
        <p:nvSpPr>
          <p:cNvPr id="4" name="正方形/長方形 3"/>
          <p:cNvSpPr/>
          <p:nvPr/>
        </p:nvSpPr>
        <p:spPr>
          <a:xfrm>
            <a:off x="785813" y="4352925"/>
            <a:ext cx="6429375" cy="862013"/>
          </a:xfrm>
          <a:prstGeom prst="rect">
            <a:avLst/>
          </a:prstGeom>
          <a:ln>
            <a:solidFill>
              <a:schemeClr val="tx2">
                <a:lumMod val="75000"/>
              </a:schemeClr>
            </a:solidFill>
          </a:ln>
        </p:spPr>
        <p:txBody>
          <a:bodyPr>
            <a:spAutoFit/>
          </a:bodyPr>
          <a:lstStyle/>
          <a:p>
            <a:pPr>
              <a:buFont typeface="Arial" pitchFamily="34" charset="0"/>
              <a:buChar char="•"/>
              <a:defRPr/>
            </a:pPr>
            <a:r>
              <a:rPr lang="ja-JP" altLang="en-US" sz="1600" dirty="0">
                <a:solidFill>
                  <a:schemeClr val="tx2">
                    <a:lumMod val="75000"/>
                  </a:schemeClr>
                </a:solidFill>
                <a:latin typeface="Arial" pitchFamily="34" charset="0"/>
              </a:rPr>
              <a:t>   </a:t>
            </a:r>
            <a:r>
              <a:rPr lang="en-US" altLang="ja-JP" sz="1600" dirty="0">
                <a:solidFill>
                  <a:schemeClr val="tx2">
                    <a:lumMod val="75000"/>
                  </a:schemeClr>
                </a:solidFill>
                <a:latin typeface="Arial" pitchFamily="34" charset="0"/>
              </a:rPr>
              <a:t>Android</a:t>
            </a:r>
            <a:r>
              <a:rPr lang="ja-JP" altLang="en-US" sz="1600" dirty="0">
                <a:solidFill>
                  <a:schemeClr val="tx2">
                    <a:lumMod val="75000"/>
                  </a:schemeClr>
                </a:solidFill>
                <a:latin typeface="Arial" pitchFamily="34" charset="0"/>
              </a:rPr>
              <a:t> </a:t>
            </a:r>
            <a:r>
              <a:rPr lang="en-US" altLang="ja-JP" sz="1600" dirty="0">
                <a:solidFill>
                  <a:schemeClr val="tx2">
                    <a:lumMod val="75000"/>
                  </a:schemeClr>
                </a:solidFill>
                <a:latin typeface="Arial" pitchFamily="34" charset="0"/>
              </a:rPr>
              <a:t>SDK</a:t>
            </a:r>
            <a:r>
              <a:rPr lang="ja-JP" altLang="en-US" sz="1600" dirty="0">
                <a:solidFill>
                  <a:schemeClr val="tx2">
                    <a:lumMod val="75000"/>
                  </a:schemeClr>
                </a:solidFill>
                <a:latin typeface="Arial" pitchFamily="34" charset="0"/>
              </a:rPr>
              <a:t> の構成</a:t>
            </a:r>
            <a:r>
              <a:rPr lang="ja-JP" altLang="en-US" sz="1600" dirty="0">
                <a:solidFill>
                  <a:schemeClr val="tx2">
                    <a:lumMod val="75000"/>
                  </a:schemeClr>
                </a:solidFill>
                <a:latin typeface="+mn-lt"/>
              </a:rPr>
              <a:t> （ </a:t>
            </a:r>
            <a:r>
              <a:rPr lang="en-US" altLang="ja-JP" sz="1600" dirty="0">
                <a:solidFill>
                  <a:schemeClr val="tx2">
                    <a:lumMod val="75000"/>
                  </a:schemeClr>
                </a:solidFill>
                <a:latin typeface="+mn-lt"/>
              </a:rPr>
              <a:t>kernel</a:t>
            </a:r>
            <a:r>
              <a:rPr lang="ja-JP" altLang="en-US" sz="1600" dirty="0" err="1">
                <a:solidFill>
                  <a:schemeClr val="tx2">
                    <a:lumMod val="75000"/>
                  </a:schemeClr>
                </a:solidFill>
                <a:latin typeface="+mn-lt"/>
              </a:rPr>
              <a:t>、</a:t>
            </a:r>
            <a:r>
              <a:rPr lang="en-US" altLang="ja-JP" sz="1600" dirty="0">
                <a:solidFill>
                  <a:schemeClr val="tx2">
                    <a:lumMod val="75000"/>
                  </a:schemeClr>
                </a:solidFill>
                <a:latin typeface="+mn-lt"/>
              </a:rPr>
              <a:t>VM</a:t>
            </a:r>
            <a:r>
              <a:rPr lang="ja-JP" altLang="en-US" sz="1600" dirty="0" err="1">
                <a:solidFill>
                  <a:schemeClr val="tx2">
                    <a:lumMod val="75000"/>
                  </a:schemeClr>
                </a:solidFill>
                <a:latin typeface="+mn-lt"/>
              </a:rPr>
              <a:t>、</a:t>
            </a:r>
            <a:r>
              <a:rPr lang="ja-JP" altLang="en-US" sz="1600" dirty="0">
                <a:solidFill>
                  <a:schemeClr val="tx2">
                    <a:lumMod val="75000"/>
                  </a:schemeClr>
                </a:solidFill>
                <a:latin typeface="+mn-lt"/>
              </a:rPr>
              <a:t>ライブラリー ）</a:t>
            </a:r>
            <a:endParaRPr lang="en-US" altLang="ja-JP" sz="1600" dirty="0">
              <a:solidFill>
                <a:schemeClr val="tx2">
                  <a:lumMod val="75000"/>
                </a:schemeClr>
              </a:solidFill>
              <a:latin typeface="+mn-lt"/>
            </a:endParaRPr>
          </a:p>
          <a:p>
            <a:pPr>
              <a:buFont typeface="Arial" pitchFamily="34" charset="0"/>
              <a:buChar char="•"/>
              <a:defRPr/>
            </a:pPr>
            <a:r>
              <a:rPr lang="ja-JP" altLang="en-US" sz="1600" dirty="0">
                <a:solidFill>
                  <a:schemeClr val="tx2">
                    <a:lumMod val="75000"/>
                  </a:schemeClr>
                </a:solidFill>
                <a:latin typeface="+mn-lt"/>
              </a:rPr>
              <a:t>  ルネサス </a:t>
            </a:r>
            <a:r>
              <a:rPr lang="en-US" altLang="ja-JP" sz="1600" dirty="0">
                <a:solidFill>
                  <a:schemeClr val="tx2">
                    <a:lumMod val="75000"/>
                  </a:schemeClr>
                </a:solidFill>
                <a:latin typeface="+mn-lt"/>
              </a:rPr>
              <a:t>SH-Mobile</a:t>
            </a:r>
            <a:r>
              <a:rPr lang="ja-JP" altLang="en-US" sz="1600" dirty="0">
                <a:solidFill>
                  <a:schemeClr val="tx2">
                    <a:lumMod val="75000"/>
                  </a:schemeClr>
                </a:solidFill>
                <a:latin typeface="+mn-lt"/>
              </a:rPr>
              <a:t> シリーズへの移植</a:t>
            </a:r>
            <a:endParaRPr lang="en-US" altLang="ja-JP" sz="1600" dirty="0">
              <a:solidFill>
                <a:schemeClr val="tx2">
                  <a:lumMod val="75000"/>
                </a:schemeClr>
              </a:solidFill>
              <a:latin typeface="+mn-lt"/>
            </a:endParaRPr>
          </a:p>
          <a:p>
            <a:pPr>
              <a:buFont typeface="Arial" pitchFamily="34" charset="0"/>
              <a:buChar char="•"/>
              <a:defRPr/>
            </a:pPr>
            <a:r>
              <a:rPr lang="ja-JP" altLang="en-US" sz="1600" dirty="0">
                <a:solidFill>
                  <a:schemeClr val="tx2">
                    <a:lumMod val="75000"/>
                  </a:schemeClr>
                </a:solidFill>
                <a:latin typeface="+mn-lt"/>
              </a:rPr>
              <a:t>  </a:t>
            </a:r>
            <a:r>
              <a:rPr lang="en-US" altLang="ja-JP" sz="1600" dirty="0">
                <a:solidFill>
                  <a:schemeClr val="tx2">
                    <a:lumMod val="75000"/>
                  </a:schemeClr>
                </a:solidFill>
                <a:latin typeface="+mn-lt"/>
              </a:rPr>
              <a:t>Android</a:t>
            </a:r>
            <a:r>
              <a:rPr lang="ja-JP" altLang="en-US" sz="1600" dirty="0">
                <a:solidFill>
                  <a:schemeClr val="tx2">
                    <a:lumMod val="75000"/>
                  </a:schemeClr>
                </a:solidFill>
                <a:latin typeface="+mn-lt"/>
              </a:rPr>
              <a:t> の何がすごいのか、誰がうれしいのか</a:t>
            </a:r>
            <a:endParaRPr lang="en-US" altLang="ja-JP" sz="1600" dirty="0">
              <a:solidFill>
                <a:schemeClr val="tx2">
                  <a:lumMod val="75000"/>
                </a:schemeClr>
              </a:solidFill>
              <a:latin typeface="+mn-l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Grp="1" noChangeArrowheads="1"/>
          </p:cNvSpPr>
          <p:nvPr>
            <p:ph type="sldNum" sz="quarter" idx="10"/>
          </p:nvPr>
        </p:nvSpPr>
        <p:spPr>
          <a:ln/>
        </p:spPr>
        <p:txBody>
          <a:bodyPr/>
          <a:lstStyle/>
          <a:p>
            <a:pPr>
              <a:defRPr/>
            </a:pPr>
            <a:fld id="{3F8D4A7F-45DB-4F19-A292-FD69BA1973CE}" type="slidenum">
              <a:rPr lang="ja-JP" altLang="en-US"/>
              <a:pPr>
                <a:defRPr/>
              </a:pPr>
              <a:t>14</a:t>
            </a:fld>
            <a:endParaRPr lang="ja-JP" altLang="en-US"/>
          </a:p>
        </p:txBody>
      </p:sp>
      <p:sp>
        <p:nvSpPr>
          <p:cNvPr id="16386" name="タイトル 1"/>
          <p:cNvSpPr>
            <a:spLocks noGrp="1"/>
          </p:cNvSpPr>
          <p:nvPr>
            <p:ph type="title" idx="4294967295"/>
          </p:nvPr>
        </p:nvSpPr>
        <p:spPr>
          <a:xfrm>
            <a:off x="468313" y="260350"/>
            <a:ext cx="8307387" cy="454025"/>
          </a:xfrm>
        </p:spPr>
        <p:txBody>
          <a:bodyPr/>
          <a:lstStyle/>
          <a:p>
            <a:pPr eaLnBrk="1" hangingPunct="1"/>
            <a:r>
              <a:rPr lang="en-US" altLang="ja-JP" smtClean="0"/>
              <a:t>Android</a:t>
            </a:r>
            <a:r>
              <a:rPr lang="ja-JP" altLang="en-US" smtClean="0"/>
              <a:t>　とは </a:t>
            </a:r>
            <a:r>
              <a:rPr lang="en-US" altLang="ja-JP" smtClean="0"/>
              <a:t>?</a:t>
            </a:r>
            <a:endParaRPr lang="ja-JP" altLang="en-US" smtClean="0"/>
          </a:p>
        </p:txBody>
      </p:sp>
      <p:sp>
        <p:nvSpPr>
          <p:cNvPr id="3" name="コンテンツ プレースホルダ 2"/>
          <p:cNvSpPr>
            <a:spLocks noGrp="1"/>
          </p:cNvSpPr>
          <p:nvPr>
            <p:ph idx="4294967295"/>
          </p:nvPr>
        </p:nvSpPr>
        <p:spPr>
          <a:xfrm>
            <a:off x="285750" y="1143000"/>
            <a:ext cx="8643938" cy="5214938"/>
          </a:xfrm>
        </p:spPr>
        <p:txBody>
          <a:bodyPr rtlCol="0">
            <a:normAutofit/>
          </a:bodyPr>
          <a:lstStyle/>
          <a:p>
            <a:pPr eaLnBrk="1" fontAlgn="auto" hangingPunct="1">
              <a:spcAft>
                <a:spcPts val="0"/>
              </a:spcAft>
              <a:buFontTx/>
              <a:buBlip>
                <a:blip r:embed="rId2"/>
              </a:buBlip>
              <a:defRPr/>
            </a:pPr>
            <a:r>
              <a:rPr lang="en-US" altLang="ja-JP" sz="2000" dirty="0" smtClean="0">
                <a:latin typeface="+mj-lt"/>
              </a:rPr>
              <a:t>Google</a:t>
            </a:r>
            <a:r>
              <a:rPr lang="ja-JP" altLang="en-US" sz="2000" dirty="0" smtClean="0">
                <a:latin typeface="+mj-lt"/>
              </a:rPr>
              <a:t>が開発した携帯電話用ソフトウェアプラットフォーム</a:t>
            </a:r>
            <a:endParaRPr lang="en-US" altLang="ja-JP" sz="2000" dirty="0" smtClean="0">
              <a:latin typeface="+mj-lt"/>
            </a:endParaRPr>
          </a:p>
          <a:p>
            <a:pPr lvl="1" eaLnBrk="1" fontAlgn="auto" hangingPunct="1">
              <a:spcAft>
                <a:spcPts val="0"/>
              </a:spcAft>
              <a:buFontTx/>
              <a:buBlip>
                <a:blip r:embed="rId2"/>
              </a:buBlip>
              <a:defRPr/>
            </a:pPr>
            <a:r>
              <a:rPr lang="ja-JP" altLang="en-US" sz="2000" dirty="0">
                <a:latin typeface="+mj-lt"/>
              </a:rPr>
              <a:t>無償</a:t>
            </a:r>
            <a:r>
              <a:rPr lang="ja-JP" altLang="en-US" sz="2000" dirty="0" smtClean="0">
                <a:latin typeface="+mj-lt"/>
              </a:rPr>
              <a:t>提供</a:t>
            </a:r>
            <a:endParaRPr lang="en-US" altLang="ja-JP" sz="2000" dirty="0" smtClean="0">
              <a:latin typeface="+mj-lt"/>
            </a:endParaRPr>
          </a:p>
          <a:p>
            <a:pPr lvl="1" eaLnBrk="1" fontAlgn="auto" hangingPunct="1">
              <a:spcAft>
                <a:spcPts val="0"/>
              </a:spcAft>
              <a:buFontTx/>
              <a:buBlip>
                <a:blip r:embed="rId2"/>
              </a:buBlip>
              <a:defRPr/>
            </a:pPr>
            <a:r>
              <a:rPr lang="ja-JP" altLang="en-US" sz="2000" dirty="0" smtClean="0">
                <a:latin typeface="+mj-lt"/>
              </a:rPr>
              <a:t>オープンソース（</a:t>
            </a:r>
            <a:r>
              <a:rPr lang="en-US" sz="2000" dirty="0" smtClean="0">
                <a:latin typeface="+mj-lt"/>
              </a:rPr>
              <a:t> </a:t>
            </a:r>
            <a:r>
              <a:rPr lang="ja-JP" altLang="en-US" sz="2000" dirty="0" smtClean="0">
                <a:latin typeface="+mj-lt"/>
              </a:rPr>
              <a:t>カーネル以外は</a:t>
            </a:r>
            <a:r>
              <a:rPr lang="en-US" sz="2000" dirty="0" smtClean="0">
                <a:latin typeface="+mj-lt"/>
              </a:rPr>
              <a:t>Apache License</a:t>
            </a:r>
            <a:r>
              <a:rPr lang="ja-JP" altLang="en-US" sz="2000" dirty="0" smtClean="0">
                <a:latin typeface="+mj-lt"/>
              </a:rPr>
              <a:t>）</a:t>
            </a:r>
            <a:endParaRPr lang="en-US" altLang="ja-JP" sz="2000" dirty="0" smtClean="0">
              <a:latin typeface="+mj-lt"/>
            </a:endParaRPr>
          </a:p>
          <a:p>
            <a:pPr lvl="1" eaLnBrk="1" fontAlgn="auto" hangingPunct="1">
              <a:spcAft>
                <a:spcPts val="0"/>
              </a:spcAft>
              <a:buFontTx/>
              <a:buBlip>
                <a:blip r:embed="rId2"/>
              </a:buBlip>
              <a:defRPr/>
            </a:pPr>
            <a:r>
              <a:rPr lang="en-US" altLang="ja-JP" sz="2000" dirty="0" smtClean="0">
                <a:latin typeface="+mj-lt"/>
              </a:rPr>
              <a:t>OS</a:t>
            </a:r>
            <a:r>
              <a:rPr lang="ja-JP" altLang="en-US" sz="2000" dirty="0" smtClean="0">
                <a:latin typeface="+mj-lt"/>
              </a:rPr>
              <a:t>からブラウザなど上位アプリケーションまでをパッケージング</a:t>
            </a:r>
            <a:endParaRPr lang="en-US" altLang="ja-JP" sz="2000" dirty="0" smtClean="0">
              <a:latin typeface="+mj-lt"/>
            </a:endParaRPr>
          </a:p>
          <a:p>
            <a:pPr lvl="1" eaLnBrk="1" fontAlgn="auto" hangingPunct="1">
              <a:spcAft>
                <a:spcPts val="0"/>
              </a:spcAft>
              <a:buFontTx/>
              <a:buBlip>
                <a:blip r:embed="rId2"/>
              </a:buBlip>
              <a:defRPr/>
            </a:pPr>
            <a:r>
              <a:rPr lang="ja-JP" altLang="en-US" sz="2000" dirty="0" smtClean="0">
                <a:latin typeface="+mj-lt"/>
              </a:rPr>
              <a:t>アプリ開発環境 </a:t>
            </a:r>
            <a:r>
              <a:rPr lang="en-US" altLang="ja-JP" sz="2000" dirty="0" smtClean="0">
                <a:latin typeface="+mj-lt"/>
              </a:rPr>
              <a:t>(=Eclipse)</a:t>
            </a:r>
            <a:r>
              <a:rPr lang="ja-JP" altLang="en-US" sz="2000" dirty="0" smtClean="0">
                <a:latin typeface="+mj-lt"/>
              </a:rPr>
              <a:t> 公開、既にソフト開発が実機に先行</a:t>
            </a:r>
            <a:endParaRPr lang="en-US" altLang="ja-JP" sz="2000" dirty="0" smtClean="0">
              <a:latin typeface="+mj-lt"/>
            </a:endParaRPr>
          </a:p>
          <a:p>
            <a:pPr lvl="1" eaLnBrk="1" fontAlgn="auto" hangingPunct="1">
              <a:spcAft>
                <a:spcPts val="0"/>
              </a:spcAft>
              <a:buFontTx/>
              <a:buBlip>
                <a:blip r:embed="rId2"/>
              </a:buBlip>
              <a:defRPr/>
            </a:pPr>
            <a:r>
              <a:rPr lang="en-US" altLang="ja-JP" sz="2000" dirty="0" smtClean="0">
                <a:latin typeface="+mj-lt"/>
              </a:rPr>
              <a:t>OHA</a:t>
            </a:r>
            <a:r>
              <a:rPr lang="ja-JP" altLang="en-US" sz="2000" dirty="0" smtClean="0">
                <a:latin typeface="+mj-lt"/>
              </a:rPr>
              <a:t> </a:t>
            </a:r>
            <a:r>
              <a:rPr lang="en-US" altLang="ja-JP" sz="2000" dirty="0" smtClean="0">
                <a:latin typeface="+mj-lt"/>
              </a:rPr>
              <a:t>(Open</a:t>
            </a:r>
            <a:r>
              <a:rPr lang="ja-JP" altLang="en-US" sz="2000" dirty="0" smtClean="0">
                <a:latin typeface="+mj-lt"/>
              </a:rPr>
              <a:t> </a:t>
            </a:r>
            <a:r>
              <a:rPr lang="en-US" altLang="ja-JP" sz="2000" dirty="0" smtClean="0">
                <a:latin typeface="+mj-lt"/>
              </a:rPr>
              <a:t>Handset</a:t>
            </a:r>
            <a:r>
              <a:rPr lang="ja-JP" altLang="en-US" sz="2000" dirty="0" smtClean="0">
                <a:latin typeface="+mj-lt"/>
              </a:rPr>
              <a:t> </a:t>
            </a:r>
            <a:r>
              <a:rPr lang="en-US" altLang="ja-JP" sz="2000" dirty="0" smtClean="0">
                <a:latin typeface="+mj-lt"/>
              </a:rPr>
              <a:t>Alliance)</a:t>
            </a:r>
            <a:r>
              <a:rPr lang="ja-JP" altLang="en-US" sz="2000" dirty="0" smtClean="0">
                <a:latin typeface="+mj-lt"/>
              </a:rPr>
              <a:t> によるアライアンス推進</a:t>
            </a:r>
            <a:endParaRPr lang="en-US" altLang="ja-JP" sz="2000" dirty="0" smtClean="0">
              <a:latin typeface="+mj-lt"/>
            </a:endParaRPr>
          </a:p>
          <a:p>
            <a:pPr lvl="1" eaLnBrk="1" fontAlgn="auto" hangingPunct="1">
              <a:spcAft>
                <a:spcPts val="0"/>
              </a:spcAft>
              <a:buFontTx/>
              <a:buBlip>
                <a:blip r:embed="rId2"/>
              </a:buBlip>
              <a:defRPr/>
            </a:pPr>
            <a:endParaRPr lang="en-US" altLang="ja-JP" sz="2000" dirty="0" smtClean="0">
              <a:latin typeface="+mj-lt"/>
            </a:endParaRPr>
          </a:p>
          <a:p>
            <a:pPr eaLnBrk="1" fontAlgn="auto" hangingPunct="1">
              <a:spcAft>
                <a:spcPts val="0"/>
              </a:spcAft>
              <a:buFontTx/>
              <a:buBlip>
                <a:blip r:embed="rId2"/>
              </a:buBlip>
              <a:defRPr/>
            </a:pPr>
            <a:r>
              <a:rPr lang="en-US" altLang="ja-JP" sz="2000" dirty="0" smtClean="0">
                <a:solidFill>
                  <a:srgbClr val="FF0000"/>
                </a:solidFill>
                <a:latin typeface="+mj-lt"/>
              </a:rPr>
              <a:t>SVG</a:t>
            </a:r>
            <a:r>
              <a:rPr lang="ja-JP" altLang="en-US" sz="2000" dirty="0" smtClean="0">
                <a:solidFill>
                  <a:srgbClr val="FF0000"/>
                </a:solidFill>
                <a:latin typeface="+mj-lt"/>
              </a:rPr>
              <a:t> （</a:t>
            </a:r>
            <a:r>
              <a:rPr lang="en-US" altLang="ja-JP" sz="2000" dirty="0" smtClean="0">
                <a:solidFill>
                  <a:srgbClr val="FF0000"/>
                </a:solidFill>
                <a:latin typeface="+mj-lt"/>
              </a:rPr>
              <a:t>Scalable</a:t>
            </a:r>
            <a:r>
              <a:rPr lang="ja-JP" altLang="en-US" sz="2000" dirty="0" smtClean="0">
                <a:solidFill>
                  <a:srgbClr val="FF0000"/>
                </a:solidFill>
                <a:latin typeface="+mj-lt"/>
              </a:rPr>
              <a:t> </a:t>
            </a:r>
            <a:r>
              <a:rPr lang="en-US" altLang="ja-JP" sz="2000" dirty="0" smtClean="0">
                <a:solidFill>
                  <a:srgbClr val="FF0000"/>
                </a:solidFill>
                <a:latin typeface="+mj-lt"/>
              </a:rPr>
              <a:t>Vector</a:t>
            </a:r>
            <a:r>
              <a:rPr lang="ja-JP" altLang="en-US" sz="2000" dirty="0" smtClean="0">
                <a:solidFill>
                  <a:srgbClr val="FF0000"/>
                </a:solidFill>
                <a:latin typeface="+mj-lt"/>
              </a:rPr>
              <a:t> </a:t>
            </a:r>
            <a:r>
              <a:rPr lang="en-US" altLang="ja-JP" sz="2000" dirty="0" smtClean="0">
                <a:solidFill>
                  <a:srgbClr val="FF0000"/>
                </a:solidFill>
                <a:latin typeface="+mj-lt"/>
              </a:rPr>
              <a:t>Graphics</a:t>
            </a:r>
            <a:r>
              <a:rPr lang="ja-JP" altLang="en-US" sz="2000" dirty="0" smtClean="0">
                <a:solidFill>
                  <a:srgbClr val="FF0000"/>
                </a:solidFill>
                <a:latin typeface="+mj-lt"/>
              </a:rPr>
              <a:t> ）に対応した最先端アプリ実行環境</a:t>
            </a:r>
            <a:endParaRPr lang="en-US" altLang="ja-JP" sz="2000" dirty="0" smtClean="0">
              <a:solidFill>
                <a:srgbClr val="FF0000"/>
              </a:solidFill>
              <a:latin typeface="+mj-lt"/>
            </a:endParaRPr>
          </a:p>
          <a:p>
            <a:pPr eaLnBrk="1" fontAlgn="auto" hangingPunct="1">
              <a:spcAft>
                <a:spcPts val="0"/>
              </a:spcAft>
              <a:buFontTx/>
              <a:buBlip>
                <a:blip r:embed="rId2"/>
              </a:buBlip>
              <a:defRPr/>
            </a:pPr>
            <a:r>
              <a:rPr lang="ja-JP" altLang="en-US" sz="2000" dirty="0" smtClean="0">
                <a:solidFill>
                  <a:srgbClr val="FF0000"/>
                </a:solidFill>
                <a:latin typeface="+mj-lt"/>
              </a:rPr>
              <a:t>サーバー連携機能など 次世代携帯電話むけ機能を先取りして実装済</a:t>
            </a:r>
            <a:endParaRPr lang="en-US" altLang="ja-JP" sz="2000" dirty="0" smtClean="0">
              <a:solidFill>
                <a:srgbClr val="FF0000"/>
              </a:solidFill>
              <a:latin typeface="+mj-lt"/>
            </a:endParaRPr>
          </a:p>
          <a:p>
            <a:pPr eaLnBrk="1" fontAlgn="auto" hangingPunct="1">
              <a:spcAft>
                <a:spcPts val="0"/>
              </a:spcAft>
              <a:buFontTx/>
              <a:buBlip>
                <a:blip r:embed="rId2"/>
              </a:buBlip>
              <a:defRPr/>
            </a:pPr>
            <a:endParaRPr lang="en-US" altLang="ja-JP" sz="2000" dirty="0">
              <a:latin typeface="+mj-lt"/>
            </a:endParaRPr>
          </a:p>
          <a:p>
            <a:pPr eaLnBrk="1" fontAlgn="auto" hangingPunct="1">
              <a:spcAft>
                <a:spcPts val="0"/>
              </a:spcAft>
              <a:buFontTx/>
              <a:buBlip>
                <a:blip r:embed="rId2"/>
              </a:buBlip>
              <a:defRPr/>
            </a:pPr>
            <a:r>
              <a:rPr lang="en-US" altLang="ja-JP" sz="2000" dirty="0" smtClean="0">
                <a:latin typeface="+mj-lt"/>
              </a:rPr>
              <a:t>2008</a:t>
            </a:r>
            <a:r>
              <a:rPr lang="ja-JP" altLang="en-US" sz="2000" dirty="0" smtClean="0">
                <a:latin typeface="+mj-lt"/>
              </a:rPr>
              <a:t>年にも搭載したセットが出てくると言われている</a:t>
            </a:r>
            <a:r>
              <a:rPr lang="en-US" altLang="ja-JP" sz="2000" dirty="0" smtClean="0">
                <a:latin typeface="+mj-lt"/>
              </a:rPr>
              <a:t/>
            </a:r>
            <a:br>
              <a:rPr lang="en-US" altLang="ja-JP" sz="2000" dirty="0" smtClean="0">
                <a:latin typeface="+mj-lt"/>
              </a:rPr>
            </a:br>
            <a:r>
              <a:rPr lang="en-US" altLang="ja-JP" sz="2000" dirty="0" smtClean="0">
                <a:latin typeface="+mj-lt"/>
              </a:rPr>
              <a:t>(</a:t>
            </a:r>
            <a:r>
              <a:rPr lang="ja-JP" altLang="en-US" sz="2000" dirty="0" smtClean="0">
                <a:latin typeface="+mj-lt"/>
              </a:rPr>
              <a:t> </a:t>
            </a:r>
            <a:r>
              <a:rPr lang="en-US" altLang="ja-JP" sz="2000" dirty="0" smtClean="0">
                <a:latin typeface="+mj-lt"/>
              </a:rPr>
              <a:t>LG</a:t>
            </a:r>
            <a:r>
              <a:rPr lang="ja-JP" altLang="en-US" sz="2000" dirty="0" err="1" smtClean="0">
                <a:latin typeface="+mj-lt"/>
              </a:rPr>
              <a:t>、</a:t>
            </a:r>
            <a:r>
              <a:rPr lang="en-US" altLang="ja-JP" sz="2000" dirty="0" smtClean="0">
                <a:latin typeface="+mj-lt"/>
              </a:rPr>
              <a:t>Samsung</a:t>
            </a:r>
            <a:r>
              <a:rPr lang="ja-JP" altLang="en-US" sz="2000" dirty="0" err="1" smtClean="0">
                <a:latin typeface="+mj-lt"/>
              </a:rPr>
              <a:t>、</a:t>
            </a:r>
            <a:r>
              <a:rPr lang="en-US" altLang="ja-JP" sz="2000" dirty="0" smtClean="0">
                <a:latin typeface="+mj-lt"/>
              </a:rPr>
              <a:t>HTC</a:t>
            </a:r>
            <a:r>
              <a:rPr lang="ja-JP" altLang="en-US" sz="2000" dirty="0" err="1" smtClean="0">
                <a:latin typeface="+mj-lt"/>
              </a:rPr>
              <a:t>、</a:t>
            </a:r>
            <a:r>
              <a:rPr lang="en-US" altLang="ja-JP" sz="2000" dirty="0" smtClean="0">
                <a:latin typeface="+mj-lt"/>
              </a:rPr>
              <a:t>Motorola</a:t>
            </a:r>
            <a:r>
              <a:rPr lang="ja-JP" altLang="en-US" sz="2000" dirty="0" smtClean="0">
                <a:latin typeface="+mj-lt"/>
              </a:rPr>
              <a:t> が製品化発表 </a:t>
            </a:r>
            <a:r>
              <a:rPr lang="en-US" altLang="ja-JP" sz="2000" dirty="0" smtClean="0">
                <a:latin typeface="+mj-lt"/>
              </a:rPr>
              <a:t>)</a:t>
            </a:r>
            <a:endParaRPr lang="en-US" altLang="ja-JP" sz="2000" dirty="0">
              <a:latin typeface="+mj-lt"/>
            </a:endParaRPr>
          </a:p>
          <a:p>
            <a:pPr eaLnBrk="1" fontAlgn="auto" hangingPunct="1">
              <a:spcAft>
                <a:spcPts val="0"/>
              </a:spcAft>
              <a:buFont typeface="Arial" pitchFamily="34" charset="0"/>
              <a:buNone/>
              <a:defRPr/>
            </a:pPr>
            <a:r>
              <a:rPr lang="en-US" altLang="ja-JP" sz="2000" dirty="0">
                <a:latin typeface="+mj-lt"/>
                <a:hlinkClick r:id="rId3"/>
              </a:rPr>
              <a:t>http://code.google.com/android</a:t>
            </a:r>
            <a:r>
              <a:rPr lang="en-US" altLang="ja-JP" sz="2000" dirty="0" smtClean="0">
                <a:latin typeface="+mj-lt"/>
                <a:hlinkClick r:id="rId3"/>
              </a:rPr>
              <a:t>/</a:t>
            </a:r>
            <a:endParaRPr lang="en-US" altLang="ja-JP" sz="2000" dirty="0" smtClean="0">
              <a:latin typeface="+mj-lt"/>
            </a:endParaRPr>
          </a:p>
          <a:p>
            <a:pPr eaLnBrk="1" fontAlgn="auto" hangingPunct="1">
              <a:spcAft>
                <a:spcPts val="0"/>
              </a:spcAft>
              <a:buFont typeface="Arial" pitchFamily="34" charset="0"/>
              <a:buNone/>
              <a:defRPr/>
            </a:pPr>
            <a:r>
              <a:rPr lang="en-US" altLang="ja-JP" sz="2000" dirty="0">
                <a:latin typeface="+mj-lt"/>
                <a:hlinkClick r:id="rId4"/>
              </a:rPr>
              <a:t>http://www.openhandsetalliance.com</a:t>
            </a:r>
            <a:r>
              <a:rPr lang="en-US" altLang="ja-JP" sz="2000" dirty="0" smtClean="0">
                <a:latin typeface="+mj-lt"/>
                <a:hlinkClick r:id="rId4"/>
              </a:rPr>
              <a:t>/</a:t>
            </a:r>
            <a:endParaRPr lang="en-US" altLang="ja-JP" sz="2000" dirty="0" smtClean="0">
              <a:latin typeface="+mj-lt"/>
            </a:endParaRPr>
          </a:p>
        </p:txBody>
      </p:sp>
      <p:sp>
        <p:nvSpPr>
          <p:cNvPr id="16388"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5DEF7B46-3E14-4DD5-BC96-94BC0027C507}" type="slidenum">
              <a:rPr lang="ja-JP" altLang="en-US" sz="1400"/>
              <a:pPr/>
              <a:t>14</a:t>
            </a:fld>
            <a:endParaRPr lang="en-US" altLang="ja-JP" sz="1400"/>
          </a:p>
        </p:txBody>
      </p:sp>
      <p:sp>
        <p:nvSpPr>
          <p:cNvPr id="6" name="角丸四角形 5"/>
          <p:cNvSpPr/>
          <p:nvPr/>
        </p:nvSpPr>
        <p:spPr bwMode="auto">
          <a:xfrm>
            <a:off x="357188" y="728663"/>
            <a:ext cx="8286750"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ja-JP" altLang="en-US" sz="2400" dirty="0">
                <a:solidFill>
                  <a:schemeClr val="bg1"/>
                </a:solidFill>
                <a:latin typeface="+mn-lt"/>
              </a:rPr>
              <a:t>携帯電話ソフト開発に投じられた 黒船 ・・・ 異文化ショック</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sldNum" sz="quarter" idx="10"/>
          </p:nvPr>
        </p:nvSpPr>
        <p:spPr>
          <a:ln/>
        </p:spPr>
        <p:txBody>
          <a:bodyPr/>
          <a:lstStyle/>
          <a:p>
            <a:pPr>
              <a:defRPr/>
            </a:pPr>
            <a:fld id="{F8C1CECC-A654-4CD9-B5BC-3B9ADF4FD0AB}" type="slidenum">
              <a:rPr lang="ja-JP" altLang="en-US"/>
              <a:pPr>
                <a:defRPr/>
              </a:pPr>
              <a:t>15</a:t>
            </a:fld>
            <a:endParaRPr lang="ja-JP" altLang="en-US"/>
          </a:p>
        </p:txBody>
      </p:sp>
      <p:sp>
        <p:nvSpPr>
          <p:cNvPr id="17410" name="タイトル 1"/>
          <p:cNvSpPr>
            <a:spLocks noGrp="1"/>
          </p:cNvSpPr>
          <p:nvPr>
            <p:ph type="title" idx="4294967295"/>
          </p:nvPr>
        </p:nvSpPr>
        <p:spPr>
          <a:xfrm>
            <a:off x="468313" y="260350"/>
            <a:ext cx="8307387" cy="454025"/>
          </a:xfrm>
        </p:spPr>
        <p:txBody>
          <a:bodyPr/>
          <a:lstStyle/>
          <a:p>
            <a:pPr eaLnBrk="1" hangingPunct="1"/>
            <a:r>
              <a:rPr lang="en-US" altLang="ja-JP" smtClean="0"/>
              <a:t>Android</a:t>
            </a:r>
            <a:r>
              <a:rPr lang="ja-JP" altLang="en-US" smtClean="0"/>
              <a:t> </a:t>
            </a:r>
            <a:r>
              <a:rPr lang="en-US" altLang="ja-JP" smtClean="0"/>
              <a:t>components</a:t>
            </a:r>
            <a:endParaRPr lang="ja-JP" altLang="en-US" smtClean="0"/>
          </a:p>
        </p:txBody>
      </p:sp>
      <p:sp>
        <p:nvSpPr>
          <p:cNvPr id="17411"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26A060F7-0D77-4A17-B335-EC2C9F1523DB}" type="slidenum">
              <a:rPr lang="ja-JP" altLang="en-US" sz="1400"/>
              <a:pPr/>
              <a:t>15</a:t>
            </a:fld>
            <a:endParaRPr lang="en-US" altLang="ja-JP" sz="1400"/>
          </a:p>
        </p:txBody>
      </p:sp>
      <p:pic>
        <p:nvPicPr>
          <p:cNvPr id="17412" name="Picture 2" descr="system-architecture"/>
          <p:cNvPicPr>
            <a:picLocks noChangeAspect="1" noChangeArrowheads="1"/>
          </p:cNvPicPr>
          <p:nvPr/>
        </p:nvPicPr>
        <p:blipFill>
          <a:blip r:embed="rId2"/>
          <a:srcRect/>
          <a:stretch>
            <a:fillRect/>
          </a:stretch>
        </p:blipFill>
        <p:spPr bwMode="auto">
          <a:xfrm>
            <a:off x="865188" y="741363"/>
            <a:ext cx="7635875" cy="4830762"/>
          </a:xfrm>
          <a:prstGeom prst="rect">
            <a:avLst/>
          </a:prstGeom>
          <a:noFill/>
          <a:ln w="9525">
            <a:noFill/>
            <a:miter lim="800000"/>
            <a:headEnd/>
            <a:tailEnd/>
          </a:ln>
        </p:spPr>
      </p:pic>
      <p:sp>
        <p:nvSpPr>
          <p:cNvPr id="5" name="角丸四角形 4"/>
          <p:cNvSpPr/>
          <p:nvPr/>
        </p:nvSpPr>
        <p:spPr bwMode="auto">
          <a:xfrm>
            <a:off x="357188" y="5715000"/>
            <a:ext cx="8286750"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lang="en-US" sz="2400" dirty="0">
                <a:solidFill>
                  <a:schemeClr val="bg1"/>
                </a:solidFill>
                <a:latin typeface="Arial" pitchFamily="34" charset="0"/>
              </a:rPr>
              <a:t>Write Once, Run Everywhere</a:t>
            </a:r>
            <a:r>
              <a:rPr lang="ja-JP" altLang="en-US" sz="2400" dirty="0">
                <a:solidFill>
                  <a:schemeClr val="bg1"/>
                </a:solidFill>
                <a:latin typeface="Arial" pitchFamily="34" charset="0"/>
              </a:rPr>
              <a:t> ＝ 携帯アプリ開発コスト削減</a:t>
            </a:r>
            <a:endParaRPr kumimoji="0" lang="ja-JP" altLang="en-US" sz="2400" dirty="0">
              <a:solidFill>
                <a:schemeClr val="bg1"/>
              </a:solidFill>
              <a:latin typeface="+mn-lt"/>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6"/>
          <p:cNvSpPr>
            <a:spLocks noGrp="1" noChangeArrowheads="1"/>
          </p:cNvSpPr>
          <p:nvPr>
            <p:ph type="sldNum" sz="quarter" idx="10"/>
          </p:nvPr>
        </p:nvSpPr>
        <p:spPr>
          <a:ln/>
        </p:spPr>
        <p:txBody>
          <a:bodyPr/>
          <a:lstStyle/>
          <a:p>
            <a:pPr>
              <a:defRPr/>
            </a:pPr>
            <a:fld id="{F81AC8A3-D843-4A9F-BB63-E0F5763788D1}" type="slidenum">
              <a:rPr lang="ja-JP" altLang="en-US"/>
              <a:pPr>
                <a:defRPr/>
              </a:pPr>
              <a:t>16</a:t>
            </a:fld>
            <a:endParaRPr lang="ja-JP" altLang="en-US"/>
          </a:p>
        </p:txBody>
      </p:sp>
      <p:pic>
        <p:nvPicPr>
          <p:cNvPr id="18434" name="Picture 2"/>
          <p:cNvPicPr>
            <a:picLocks noChangeAspect="1" noChangeArrowheads="1"/>
          </p:cNvPicPr>
          <p:nvPr/>
        </p:nvPicPr>
        <p:blipFill>
          <a:blip r:embed="rId2"/>
          <a:srcRect/>
          <a:stretch>
            <a:fillRect/>
          </a:stretch>
        </p:blipFill>
        <p:spPr bwMode="auto">
          <a:xfrm>
            <a:off x="142875" y="1500188"/>
            <a:ext cx="2863850" cy="4759325"/>
          </a:xfrm>
          <a:prstGeom prst="rect">
            <a:avLst/>
          </a:prstGeom>
          <a:noFill/>
          <a:ln w="9525">
            <a:noFill/>
            <a:miter lim="800000"/>
            <a:headEnd/>
            <a:tailEnd/>
          </a:ln>
        </p:spPr>
      </p:pic>
      <p:pic>
        <p:nvPicPr>
          <p:cNvPr id="18435" name="Picture 3"/>
          <p:cNvPicPr>
            <a:picLocks noChangeAspect="1" noChangeArrowheads="1"/>
          </p:cNvPicPr>
          <p:nvPr/>
        </p:nvPicPr>
        <p:blipFill>
          <a:blip r:embed="rId3"/>
          <a:srcRect/>
          <a:stretch>
            <a:fillRect/>
          </a:stretch>
        </p:blipFill>
        <p:spPr bwMode="auto">
          <a:xfrm>
            <a:off x="3176588" y="1477963"/>
            <a:ext cx="2862262" cy="4759325"/>
          </a:xfrm>
          <a:prstGeom prst="rect">
            <a:avLst/>
          </a:prstGeom>
          <a:noFill/>
          <a:ln w="9525">
            <a:noFill/>
            <a:miter lim="800000"/>
            <a:headEnd/>
            <a:tailEnd/>
          </a:ln>
        </p:spPr>
      </p:pic>
      <p:pic>
        <p:nvPicPr>
          <p:cNvPr id="18436" name="Picture 4"/>
          <p:cNvPicPr>
            <a:picLocks noChangeAspect="1" noChangeArrowheads="1"/>
          </p:cNvPicPr>
          <p:nvPr/>
        </p:nvPicPr>
        <p:blipFill>
          <a:blip r:embed="rId4"/>
          <a:srcRect/>
          <a:stretch>
            <a:fillRect/>
          </a:stretch>
        </p:blipFill>
        <p:spPr bwMode="auto">
          <a:xfrm>
            <a:off x="6208713" y="1477963"/>
            <a:ext cx="2863850" cy="4759325"/>
          </a:xfrm>
          <a:prstGeom prst="rect">
            <a:avLst/>
          </a:prstGeom>
          <a:noFill/>
          <a:ln w="9525">
            <a:noFill/>
            <a:miter lim="800000"/>
            <a:headEnd/>
            <a:tailEnd/>
          </a:ln>
        </p:spPr>
      </p:pic>
      <p:sp>
        <p:nvSpPr>
          <p:cNvPr id="4101" name="テキスト ボックス 7"/>
          <p:cNvSpPr txBox="1">
            <a:spLocks noChangeArrowheads="1"/>
          </p:cNvSpPr>
          <p:nvPr/>
        </p:nvSpPr>
        <p:spPr bwMode="auto">
          <a:xfrm>
            <a:off x="785813" y="928688"/>
            <a:ext cx="1627187" cy="523875"/>
          </a:xfrm>
          <a:prstGeom prst="rect">
            <a:avLst/>
          </a:prstGeom>
          <a:noFill/>
          <a:ln w="9525">
            <a:noFill/>
            <a:miter lim="800000"/>
            <a:headEnd/>
            <a:tailEnd/>
          </a:ln>
        </p:spPr>
        <p:txBody>
          <a:bodyPr wrap="none">
            <a:spAutoFit/>
          </a:bodyPr>
          <a:lstStyle/>
          <a:p>
            <a:pPr>
              <a:defRPr/>
            </a:pPr>
            <a:r>
              <a:rPr lang="ja-JP" altLang="en-US" sz="2800" dirty="0">
                <a:latin typeface="+mn-lt"/>
              </a:rPr>
              <a:t>初期画面</a:t>
            </a:r>
          </a:p>
        </p:txBody>
      </p:sp>
      <p:sp>
        <p:nvSpPr>
          <p:cNvPr id="4102" name="テキスト ボックス 8"/>
          <p:cNvSpPr txBox="1">
            <a:spLocks noChangeArrowheads="1"/>
          </p:cNvSpPr>
          <p:nvPr/>
        </p:nvSpPr>
        <p:spPr bwMode="auto">
          <a:xfrm>
            <a:off x="3797300" y="928688"/>
            <a:ext cx="1489075" cy="523875"/>
          </a:xfrm>
          <a:prstGeom prst="rect">
            <a:avLst/>
          </a:prstGeom>
          <a:noFill/>
          <a:ln w="9525">
            <a:noFill/>
            <a:miter lim="800000"/>
            <a:headEnd/>
            <a:tailEnd/>
          </a:ln>
        </p:spPr>
        <p:txBody>
          <a:bodyPr wrap="none">
            <a:spAutoFit/>
          </a:bodyPr>
          <a:lstStyle/>
          <a:p>
            <a:pPr>
              <a:defRPr/>
            </a:pPr>
            <a:r>
              <a:rPr lang="ja-JP" altLang="en-US" sz="2800" dirty="0">
                <a:latin typeface="+mn-lt"/>
              </a:rPr>
              <a:t>ブラウザ</a:t>
            </a:r>
          </a:p>
        </p:txBody>
      </p:sp>
      <p:sp>
        <p:nvSpPr>
          <p:cNvPr id="4103" name="テキスト ボックス 9"/>
          <p:cNvSpPr txBox="1">
            <a:spLocks noChangeArrowheads="1"/>
          </p:cNvSpPr>
          <p:nvPr/>
        </p:nvSpPr>
        <p:spPr bwMode="auto">
          <a:xfrm>
            <a:off x="7072313" y="904875"/>
            <a:ext cx="1093787" cy="523875"/>
          </a:xfrm>
          <a:prstGeom prst="rect">
            <a:avLst/>
          </a:prstGeom>
          <a:noFill/>
          <a:ln w="9525">
            <a:noFill/>
            <a:miter lim="800000"/>
            <a:headEnd/>
            <a:tailEnd/>
          </a:ln>
        </p:spPr>
        <p:txBody>
          <a:bodyPr wrap="none">
            <a:spAutoFit/>
          </a:bodyPr>
          <a:lstStyle/>
          <a:p>
            <a:pPr>
              <a:defRPr/>
            </a:pPr>
            <a:r>
              <a:rPr lang="ja-JP" altLang="en-US" sz="2800" dirty="0">
                <a:latin typeface="+mn-lt"/>
              </a:rPr>
              <a:t>マップ</a:t>
            </a:r>
          </a:p>
        </p:txBody>
      </p:sp>
      <p:sp>
        <p:nvSpPr>
          <p:cNvPr id="8" name="タイトル 1"/>
          <p:cNvSpPr txBox="1">
            <a:spLocks/>
          </p:cNvSpPr>
          <p:nvPr/>
        </p:nvSpPr>
        <p:spPr>
          <a:xfrm>
            <a:off x="468313" y="260350"/>
            <a:ext cx="8307387" cy="454025"/>
          </a:xfrm>
          <a:prstGeom prst="rect">
            <a:avLst/>
          </a:prstGeom>
        </p:spPr>
        <p:txBody>
          <a:bodyPr/>
          <a:lstStyle/>
          <a:p>
            <a:pPr>
              <a:defRPr/>
            </a:pPr>
            <a:r>
              <a:rPr lang="en-US" altLang="ja-JP" sz="2400" kern="0" dirty="0">
                <a:solidFill>
                  <a:schemeClr val="tx2"/>
                </a:solidFill>
                <a:latin typeface="+mn-lt"/>
                <a:ea typeface="+mj-ea"/>
                <a:cs typeface="+mj-cs"/>
              </a:rPr>
              <a:t>Android</a:t>
            </a:r>
            <a:r>
              <a:rPr lang="ja-JP" altLang="en-US" sz="2400" kern="0" dirty="0">
                <a:solidFill>
                  <a:schemeClr val="tx2"/>
                </a:solidFill>
                <a:latin typeface="+mn-lt"/>
                <a:ea typeface="+mj-ea"/>
                <a:cs typeface="+mj-cs"/>
              </a:rPr>
              <a:t>　</a:t>
            </a:r>
            <a:r>
              <a:rPr lang="en-US" altLang="ja-JP" sz="2400" kern="0" dirty="0">
                <a:solidFill>
                  <a:schemeClr val="tx2"/>
                </a:solidFill>
                <a:latin typeface="+mn-lt"/>
                <a:ea typeface="+mj-ea"/>
                <a:cs typeface="+mj-cs"/>
              </a:rPr>
              <a:t>Emulator</a:t>
            </a:r>
            <a:r>
              <a:rPr lang="ja-JP" altLang="en-US" sz="2400" kern="0" dirty="0">
                <a:solidFill>
                  <a:schemeClr val="tx2"/>
                </a:solidFill>
                <a:latin typeface="+mn-lt"/>
                <a:ea typeface="+mj-ea"/>
                <a:cs typeface="+mj-cs"/>
              </a:rPr>
              <a:t> についているアプリケーション</a:t>
            </a:r>
          </a:p>
        </p:txBody>
      </p:sp>
      <p:sp>
        <p:nvSpPr>
          <p:cNvPr id="18441" name="スライド番号プレースホルダ 8"/>
          <p:cNvSpPr txBox="1">
            <a:spLocks noGrp="1"/>
          </p:cNvSpPr>
          <p:nvPr/>
        </p:nvSpPr>
        <p:spPr bwMode="auto">
          <a:xfrm>
            <a:off x="66675" y="6524625"/>
            <a:ext cx="496888" cy="279400"/>
          </a:xfrm>
          <a:prstGeom prst="rect">
            <a:avLst/>
          </a:prstGeom>
          <a:noFill/>
          <a:ln w="9525">
            <a:noFill/>
            <a:miter lim="800000"/>
            <a:headEnd/>
            <a:tailEnd/>
          </a:ln>
        </p:spPr>
        <p:txBody>
          <a:bodyPr/>
          <a:lstStyle/>
          <a:p>
            <a:fld id="{C521D261-824A-4E02-8D7D-277EF0B34999}" type="slidenum">
              <a:rPr lang="ja-JP" altLang="en-US" sz="1400"/>
              <a:pPr/>
              <a:t>16</a:t>
            </a:fld>
            <a:endParaRPr lang="en-US" altLang="ja-JP" sz="140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6"/>
          <p:cNvSpPr>
            <a:spLocks noGrp="1" noChangeArrowheads="1"/>
          </p:cNvSpPr>
          <p:nvPr>
            <p:ph type="sldNum" sz="quarter" idx="10"/>
          </p:nvPr>
        </p:nvSpPr>
        <p:spPr>
          <a:ln/>
        </p:spPr>
        <p:txBody>
          <a:bodyPr/>
          <a:lstStyle/>
          <a:p>
            <a:pPr>
              <a:defRPr/>
            </a:pPr>
            <a:fld id="{FEDC94B0-CEAB-4781-BAA7-AC2A2CF805A8}" type="slidenum">
              <a:rPr lang="ja-JP" altLang="en-US"/>
              <a:pPr>
                <a:defRPr/>
              </a:pPr>
              <a:t>17</a:t>
            </a:fld>
            <a:endParaRPr lang="ja-JP" altLang="en-US"/>
          </a:p>
        </p:txBody>
      </p:sp>
      <p:sp>
        <p:nvSpPr>
          <p:cNvPr id="19458" name="タイトル 1"/>
          <p:cNvSpPr>
            <a:spLocks noGrp="1"/>
          </p:cNvSpPr>
          <p:nvPr>
            <p:ph type="title" idx="4294967295"/>
          </p:nvPr>
        </p:nvSpPr>
        <p:spPr/>
        <p:txBody>
          <a:bodyPr/>
          <a:lstStyle/>
          <a:p>
            <a:pPr eaLnBrk="1" hangingPunct="1"/>
            <a:r>
              <a:rPr lang="ja-JP" altLang="en-US" smtClean="0"/>
              <a:t>入手できる</a:t>
            </a:r>
            <a:r>
              <a:rPr lang="en-US" altLang="ja-JP" smtClean="0"/>
              <a:t>SDK</a:t>
            </a:r>
            <a:r>
              <a:rPr lang="ja-JP" altLang="en-US" smtClean="0"/>
              <a:t>の構造　（</a:t>
            </a:r>
            <a:r>
              <a:rPr lang="en-US" altLang="ja-JP" smtClean="0"/>
              <a:t>target</a:t>
            </a:r>
            <a:r>
              <a:rPr lang="ja-JP" altLang="en-US" smtClean="0"/>
              <a:t> </a:t>
            </a:r>
            <a:r>
              <a:rPr lang="en-US" altLang="ja-JP" smtClean="0"/>
              <a:t>envieonment</a:t>
            </a:r>
            <a:r>
              <a:rPr lang="ja-JP" altLang="en-US" smtClean="0"/>
              <a:t>）</a:t>
            </a:r>
          </a:p>
        </p:txBody>
      </p:sp>
      <p:sp>
        <p:nvSpPr>
          <p:cNvPr id="3" name="正方形/長方形 2"/>
          <p:cNvSpPr/>
          <p:nvPr/>
        </p:nvSpPr>
        <p:spPr>
          <a:xfrm>
            <a:off x="1357313" y="385762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ja-JP" sz="2800" dirty="0"/>
              <a:t>Linux Kernel</a:t>
            </a:r>
            <a:endParaRPr lang="ja-JP" altLang="en-US" sz="2800" dirty="0"/>
          </a:p>
        </p:txBody>
      </p:sp>
      <p:sp>
        <p:nvSpPr>
          <p:cNvPr id="4" name="正方形/長方形 3"/>
          <p:cNvSpPr/>
          <p:nvPr/>
        </p:nvSpPr>
        <p:spPr>
          <a:xfrm>
            <a:off x="1357313" y="300037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ja-JP" altLang="en-US" sz="2800" dirty="0"/>
              <a:t>各種ミドルウェア</a:t>
            </a:r>
          </a:p>
        </p:txBody>
      </p:sp>
      <p:sp>
        <p:nvSpPr>
          <p:cNvPr id="5" name="正方形/長方形 4"/>
          <p:cNvSpPr/>
          <p:nvPr/>
        </p:nvSpPr>
        <p:spPr>
          <a:xfrm>
            <a:off x="1357313" y="214312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ja-JP" sz="2800" dirty="0"/>
              <a:t>Java</a:t>
            </a:r>
            <a:r>
              <a:rPr lang="ja-JP" altLang="en-US" sz="2800" dirty="0"/>
              <a:t>仮想マシン（</a:t>
            </a:r>
            <a:r>
              <a:rPr lang="en-US" altLang="ja-JP" sz="2800" dirty="0" err="1"/>
              <a:t>Dalvik</a:t>
            </a:r>
            <a:r>
              <a:rPr lang="en-US" altLang="ja-JP" sz="2800" dirty="0"/>
              <a:t> VM</a:t>
            </a:r>
            <a:r>
              <a:rPr lang="ja-JP" altLang="en-US" sz="2800" dirty="0"/>
              <a:t>）</a:t>
            </a:r>
          </a:p>
        </p:txBody>
      </p:sp>
      <p:sp>
        <p:nvSpPr>
          <p:cNvPr id="6" name="正方形/長方形 5"/>
          <p:cNvSpPr/>
          <p:nvPr/>
        </p:nvSpPr>
        <p:spPr>
          <a:xfrm>
            <a:off x="1357313" y="1285875"/>
            <a:ext cx="5357812" cy="714375"/>
          </a:xfrm>
          <a:prstGeom prst="rect">
            <a:avLst/>
          </a:prstGeom>
        </p:spPr>
        <p:style>
          <a:lnRef idx="1">
            <a:schemeClr val="accent6"/>
          </a:lnRef>
          <a:fillRef idx="3">
            <a:schemeClr val="accent6"/>
          </a:fillRef>
          <a:effectRef idx="2">
            <a:schemeClr val="accent6"/>
          </a:effectRef>
          <a:fontRef idx="minor">
            <a:schemeClr val="lt1"/>
          </a:fontRef>
        </p:style>
        <p:txBody>
          <a:bodyPr anchor="ctr"/>
          <a:lstStyle/>
          <a:p>
            <a:pPr algn="ctr" fontAlgn="auto">
              <a:spcBef>
                <a:spcPts val="0"/>
              </a:spcBef>
              <a:spcAft>
                <a:spcPts val="0"/>
              </a:spcAft>
              <a:defRPr/>
            </a:pPr>
            <a:r>
              <a:rPr lang="ja-JP" altLang="en-US" sz="2800" dirty="0"/>
              <a:t>各種アプリケーション</a:t>
            </a:r>
          </a:p>
        </p:txBody>
      </p:sp>
      <p:sp>
        <p:nvSpPr>
          <p:cNvPr id="7" name="四角形吹き出し 6"/>
          <p:cNvSpPr/>
          <p:nvPr/>
        </p:nvSpPr>
        <p:spPr>
          <a:xfrm>
            <a:off x="7500938" y="2857500"/>
            <a:ext cx="1285875" cy="1143000"/>
          </a:xfrm>
          <a:prstGeom prst="wedgeRectCallout">
            <a:avLst>
              <a:gd name="adj1" fmla="val -110595"/>
              <a:gd name="adj2" fmla="val 4795"/>
            </a:avLst>
          </a:prstGeom>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r>
              <a:rPr lang="en-US" altLang="ja-JP" sz="1600" dirty="0" err="1"/>
              <a:t>libc</a:t>
            </a:r>
            <a:endParaRPr lang="en-US" altLang="ja-JP" sz="1600" dirty="0"/>
          </a:p>
          <a:p>
            <a:pPr algn="ctr" fontAlgn="auto">
              <a:spcBef>
                <a:spcPts val="0"/>
              </a:spcBef>
              <a:spcAft>
                <a:spcPts val="0"/>
              </a:spcAft>
              <a:defRPr/>
            </a:pPr>
            <a:r>
              <a:rPr lang="en-US" altLang="ja-JP" sz="1600" dirty="0" err="1"/>
              <a:t>Webkit</a:t>
            </a:r>
            <a:endParaRPr lang="en-US" altLang="ja-JP" sz="1600" dirty="0"/>
          </a:p>
          <a:p>
            <a:pPr algn="ctr" fontAlgn="auto">
              <a:spcBef>
                <a:spcPts val="0"/>
              </a:spcBef>
              <a:spcAft>
                <a:spcPts val="0"/>
              </a:spcAft>
              <a:defRPr/>
            </a:pPr>
            <a:r>
              <a:rPr lang="en-US" altLang="ja-JP" sz="1600" dirty="0" err="1"/>
              <a:t>SQLite</a:t>
            </a:r>
            <a:endParaRPr lang="en-US" altLang="ja-JP" sz="1600" dirty="0"/>
          </a:p>
          <a:p>
            <a:pPr algn="ctr" fontAlgn="auto">
              <a:spcBef>
                <a:spcPts val="0"/>
              </a:spcBef>
              <a:spcAft>
                <a:spcPts val="0"/>
              </a:spcAft>
              <a:defRPr/>
            </a:pPr>
            <a:r>
              <a:rPr lang="en-US" altLang="ja-JP" sz="1600" dirty="0"/>
              <a:t>OpenGL EL</a:t>
            </a:r>
          </a:p>
          <a:p>
            <a:pPr algn="ctr" fontAlgn="auto">
              <a:spcBef>
                <a:spcPts val="0"/>
              </a:spcBef>
              <a:spcAft>
                <a:spcPts val="0"/>
              </a:spcAft>
              <a:defRPr/>
            </a:pPr>
            <a:r>
              <a:rPr lang="ja-JP" altLang="en-US" sz="1600" dirty="0"/>
              <a:t>・・・</a:t>
            </a:r>
          </a:p>
        </p:txBody>
      </p:sp>
      <p:sp>
        <p:nvSpPr>
          <p:cNvPr id="8" name="四角形吹き出し 7"/>
          <p:cNvSpPr/>
          <p:nvPr/>
        </p:nvSpPr>
        <p:spPr>
          <a:xfrm>
            <a:off x="7500938" y="1071563"/>
            <a:ext cx="1285875" cy="1143000"/>
          </a:xfrm>
          <a:prstGeom prst="wedgeRectCallout">
            <a:avLst>
              <a:gd name="adj1" fmla="val -110595"/>
              <a:gd name="adj2" fmla="val 4795"/>
            </a:avLst>
          </a:prstGeom>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r>
              <a:rPr lang="ja-JP" altLang="en-US" sz="1600" dirty="0"/>
              <a:t>ブラウザ</a:t>
            </a:r>
            <a:endParaRPr lang="en-US" altLang="ja-JP" sz="1600" dirty="0"/>
          </a:p>
          <a:p>
            <a:pPr algn="ctr" fontAlgn="auto">
              <a:spcBef>
                <a:spcPts val="0"/>
              </a:spcBef>
              <a:spcAft>
                <a:spcPts val="0"/>
              </a:spcAft>
              <a:defRPr/>
            </a:pPr>
            <a:r>
              <a:rPr lang="en-US" altLang="ja-JP" sz="1600" dirty="0" err="1"/>
              <a:t>GoogleMAP</a:t>
            </a:r>
            <a:endParaRPr lang="en-US" altLang="ja-JP" sz="1600" dirty="0"/>
          </a:p>
          <a:p>
            <a:pPr algn="ctr" fontAlgn="auto">
              <a:spcBef>
                <a:spcPts val="0"/>
              </a:spcBef>
              <a:spcAft>
                <a:spcPts val="0"/>
              </a:spcAft>
              <a:defRPr/>
            </a:pPr>
            <a:r>
              <a:rPr lang="ja-JP" altLang="en-US" sz="1600" dirty="0"/>
              <a:t>メール</a:t>
            </a:r>
            <a:endParaRPr lang="en-US" altLang="ja-JP" sz="1600" dirty="0"/>
          </a:p>
          <a:p>
            <a:pPr algn="ctr" fontAlgn="auto">
              <a:spcBef>
                <a:spcPts val="0"/>
              </a:spcBef>
              <a:spcAft>
                <a:spcPts val="0"/>
              </a:spcAft>
              <a:defRPr/>
            </a:pPr>
            <a:r>
              <a:rPr lang="ja-JP" altLang="en-US" sz="1600" dirty="0"/>
              <a:t>・・・</a:t>
            </a:r>
          </a:p>
        </p:txBody>
      </p:sp>
      <p:sp>
        <p:nvSpPr>
          <p:cNvPr id="9" name="正方形/長方形 8"/>
          <p:cNvSpPr/>
          <p:nvPr/>
        </p:nvSpPr>
        <p:spPr>
          <a:xfrm>
            <a:off x="1357313" y="4714875"/>
            <a:ext cx="5357812" cy="714375"/>
          </a:xfrm>
          <a:prstGeom prst="rect">
            <a:avLst/>
          </a:prstGeom>
        </p:spPr>
        <p:style>
          <a:lnRef idx="1">
            <a:schemeClr val="accent5"/>
          </a:lnRef>
          <a:fillRef idx="3">
            <a:schemeClr val="accent5"/>
          </a:fillRef>
          <a:effectRef idx="2">
            <a:schemeClr val="accent5"/>
          </a:effectRef>
          <a:fontRef idx="minor">
            <a:schemeClr val="lt1"/>
          </a:fontRef>
        </p:style>
        <p:txBody>
          <a:bodyPr anchor="ctr"/>
          <a:lstStyle/>
          <a:p>
            <a:pPr algn="ctr" fontAlgn="auto">
              <a:spcBef>
                <a:spcPts val="0"/>
              </a:spcBef>
              <a:spcAft>
                <a:spcPts val="0"/>
              </a:spcAft>
              <a:defRPr/>
            </a:pPr>
            <a:r>
              <a:rPr lang="en-US" altLang="ja-JP" sz="2800" dirty="0"/>
              <a:t>QEMU</a:t>
            </a:r>
            <a:r>
              <a:rPr lang="ja-JP" altLang="en-US" sz="2800" dirty="0"/>
              <a:t>シミュレータ</a:t>
            </a:r>
          </a:p>
        </p:txBody>
      </p:sp>
      <p:sp>
        <p:nvSpPr>
          <p:cNvPr id="10" name="正方形/長方形 9"/>
          <p:cNvSpPr/>
          <p:nvPr/>
        </p:nvSpPr>
        <p:spPr>
          <a:xfrm>
            <a:off x="1357313" y="5572125"/>
            <a:ext cx="5357812" cy="714375"/>
          </a:xfrm>
          <a:prstGeom prst="rect">
            <a:avLst/>
          </a:prstGeom>
        </p:spPr>
        <p:style>
          <a:lnRef idx="1">
            <a:schemeClr val="accent5"/>
          </a:lnRef>
          <a:fillRef idx="3">
            <a:schemeClr val="accent5"/>
          </a:fillRef>
          <a:effectRef idx="2">
            <a:schemeClr val="accent5"/>
          </a:effectRef>
          <a:fontRef idx="minor">
            <a:schemeClr val="lt1"/>
          </a:fontRef>
        </p:style>
        <p:txBody>
          <a:bodyPr anchor="ctr"/>
          <a:lstStyle/>
          <a:p>
            <a:pPr algn="ctr" fontAlgn="auto">
              <a:spcBef>
                <a:spcPts val="0"/>
              </a:spcBef>
              <a:spcAft>
                <a:spcPts val="0"/>
              </a:spcAft>
              <a:defRPr/>
            </a:pPr>
            <a:r>
              <a:rPr lang="en-US" altLang="ja-JP" sz="2800" dirty="0"/>
              <a:t>Windows </a:t>
            </a:r>
            <a:endParaRPr lang="ja-JP" altLang="en-US" sz="2800" dirty="0"/>
          </a:p>
        </p:txBody>
      </p:sp>
      <p:sp>
        <p:nvSpPr>
          <p:cNvPr id="14" name="左大かっこ 13"/>
          <p:cNvSpPr/>
          <p:nvPr/>
        </p:nvSpPr>
        <p:spPr>
          <a:xfrm>
            <a:off x="1071563" y="4714875"/>
            <a:ext cx="142875" cy="1571625"/>
          </a:xfrm>
          <a:prstGeom prst="leftBracket">
            <a:avLst/>
          </a:prstGeom>
        </p:spPr>
        <p:style>
          <a:lnRef idx="3">
            <a:schemeClr val="accent5"/>
          </a:lnRef>
          <a:fillRef idx="0">
            <a:schemeClr val="accent5"/>
          </a:fillRef>
          <a:effectRef idx="2">
            <a:schemeClr val="accent5"/>
          </a:effectRef>
          <a:fontRef idx="minor">
            <a:schemeClr val="tx1"/>
          </a:fontRef>
        </p:style>
        <p:txBody>
          <a:bodyPr anchor="ctr"/>
          <a:lstStyle/>
          <a:p>
            <a:pPr algn="ctr" fontAlgn="auto">
              <a:spcBef>
                <a:spcPts val="0"/>
              </a:spcBef>
              <a:spcAft>
                <a:spcPts val="0"/>
              </a:spcAft>
              <a:defRPr/>
            </a:pPr>
            <a:endParaRPr lang="ja-JP" altLang="en-US"/>
          </a:p>
        </p:txBody>
      </p:sp>
      <p:sp>
        <p:nvSpPr>
          <p:cNvPr id="15" name="テキスト ボックス 14"/>
          <p:cNvSpPr txBox="1"/>
          <p:nvPr/>
        </p:nvSpPr>
        <p:spPr>
          <a:xfrm>
            <a:off x="404813" y="5214938"/>
            <a:ext cx="666750" cy="646112"/>
          </a:xfrm>
          <a:prstGeom prst="rect">
            <a:avLst/>
          </a:prstGeom>
          <a:noFill/>
        </p:spPr>
        <p:txBody>
          <a:bodyPr wrap="none">
            <a:spAutoFit/>
          </a:bodyPr>
          <a:lstStyle/>
          <a:p>
            <a:pPr algn="ctr" fontAlgn="auto">
              <a:spcBef>
                <a:spcPts val="0"/>
              </a:spcBef>
              <a:spcAft>
                <a:spcPts val="0"/>
              </a:spcAft>
              <a:defRPr/>
            </a:pPr>
            <a:r>
              <a:rPr lang="en-US" altLang="ja-JP" b="1" dirty="0">
                <a:solidFill>
                  <a:schemeClr val="accent5"/>
                </a:solidFill>
                <a:latin typeface="+mn-lt"/>
                <a:ea typeface="+mn-ea"/>
              </a:rPr>
              <a:t>x86</a:t>
            </a:r>
            <a:r>
              <a:rPr lang="ja-JP" altLang="en-US" b="1" dirty="0">
                <a:solidFill>
                  <a:schemeClr val="accent5"/>
                </a:solidFill>
                <a:latin typeface="+mn-lt"/>
                <a:ea typeface="+mn-ea"/>
              </a:rPr>
              <a:t> </a:t>
            </a:r>
            <a:endParaRPr lang="en-US" altLang="ja-JP" b="1" dirty="0">
              <a:solidFill>
                <a:schemeClr val="accent5"/>
              </a:solidFill>
              <a:latin typeface="+mn-lt"/>
              <a:ea typeface="+mn-ea"/>
            </a:endParaRPr>
          </a:p>
          <a:p>
            <a:pPr algn="ctr" fontAlgn="auto">
              <a:spcBef>
                <a:spcPts val="0"/>
              </a:spcBef>
              <a:spcAft>
                <a:spcPts val="0"/>
              </a:spcAft>
              <a:defRPr/>
            </a:pPr>
            <a:r>
              <a:rPr lang="en-US" altLang="ja-JP" b="1" dirty="0">
                <a:solidFill>
                  <a:schemeClr val="accent5"/>
                </a:solidFill>
                <a:latin typeface="+mn-lt"/>
                <a:ea typeface="+mn-ea"/>
              </a:rPr>
              <a:t>Code</a:t>
            </a:r>
            <a:endParaRPr lang="ja-JP" altLang="en-US" b="1" dirty="0">
              <a:solidFill>
                <a:schemeClr val="accent5"/>
              </a:solidFill>
              <a:latin typeface="+mn-lt"/>
              <a:ea typeface="+mn-ea"/>
            </a:endParaRPr>
          </a:p>
        </p:txBody>
      </p:sp>
      <p:sp>
        <p:nvSpPr>
          <p:cNvPr id="16" name="左大かっこ 15"/>
          <p:cNvSpPr/>
          <p:nvPr/>
        </p:nvSpPr>
        <p:spPr>
          <a:xfrm>
            <a:off x="1071563" y="2571750"/>
            <a:ext cx="142875" cy="2000250"/>
          </a:xfrm>
          <a:prstGeom prst="leftBracket">
            <a:avLst/>
          </a:prstGeom>
        </p:spPr>
        <p:style>
          <a:lnRef idx="3">
            <a:schemeClr val="accent1"/>
          </a:lnRef>
          <a:fillRef idx="0">
            <a:schemeClr val="accent1"/>
          </a:fillRef>
          <a:effectRef idx="2">
            <a:schemeClr val="accent1"/>
          </a:effectRef>
          <a:fontRef idx="minor">
            <a:schemeClr val="tx1"/>
          </a:fontRef>
        </p:style>
        <p:txBody>
          <a:bodyPr anchor="ctr"/>
          <a:lstStyle/>
          <a:p>
            <a:pPr algn="ctr" fontAlgn="auto">
              <a:spcBef>
                <a:spcPts val="0"/>
              </a:spcBef>
              <a:spcAft>
                <a:spcPts val="0"/>
              </a:spcAft>
              <a:defRPr/>
            </a:pPr>
            <a:endParaRPr lang="ja-JP" altLang="en-US"/>
          </a:p>
        </p:txBody>
      </p:sp>
      <p:sp>
        <p:nvSpPr>
          <p:cNvPr id="19470" name="テキスト ボックス 16"/>
          <p:cNvSpPr txBox="1">
            <a:spLocks noChangeArrowheads="1"/>
          </p:cNvSpPr>
          <p:nvPr/>
        </p:nvSpPr>
        <p:spPr bwMode="auto">
          <a:xfrm>
            <a:off x="404813" y="3357563"/>
            <a:ext cx="668337" cy="646112"/>
          </a:xfrm>
          <a:prstGeom prst="rect">
            <a:avLst/>
          </a:prstGeom>
          <a:noFill/>
          <a:ln w="9525">
            <a:noFill/>
            <a:miter lim="800000"/>
            <a:headEnd/>
            <a:tailEnd/>
          </a:ln>
        </p:spPr>
        <p:txBody>
          <a:bodyPr wrap="none">
            <a:spAutoFit/>
          </a:bodyPr>
          <a:lstStyle/>
          <a:p>
            <a:pPr algn="ctr"/>
            <a:r>
              <a:rPr lang="en-US" altLang="ja-JP" b="1">
                <a:solidFill>
                  <a:schemeClr val="accent1"/>
                </a:solidFill>
                <a:latin typeface="Calibri" pitchFamily="34" charset="0"/>
              </a:rPr>
              <a:t>ARM</a:t>
            </a:r>
          </a:p>
          <a:p>
            <a:pPr algn="ctr"/>
            <a:r>
              <a:rPr lang="en-US" altLang="ja-JP" b="1">
                <a:solidFill>
                  <a:schemeClr val="accent1"/>
                </a:solidFill>
                <a:latin typeface="Calibri" pitchFamily="34" charset="0"/>
              </a:rPr>
              <a:t>Code</a:t>
            </a:r>
            <a:endParaRPr lang="ja-JP" altLang="en-US" b="1">
              <a:solidFill>
                <a:schemeClr val="accent1"/>
              </a:solidFill>
              <a:latin typeface="Calibri" pitchFamily="34" charset="0"/>
            </a:endParaRPr>
          </a:p>
        </p:txBody>
      </p:sp>
      <p:sp>
        <p:nvSpPr>
          <p:cNvPr id="18" name="左大かっこ 17"/>
          <p:cNvSpPr/>
          <p:nvPr/>
        </p:nvSpPr>
        <p:spPr>
          <a:xfrm>
            <a:off x="1071563" y="1285875"/>
            <a:ext cx="142875" cy="1143000"/>
          </a:xfrm>
          <a:prstGeom prst="leftBracket">
            <a:avLst/>
          </a:prstGeom>
        </p:spPr>
        <p:style>
          <a:lnRef idx="3">
            <a:schemeClr val="accent6"/>
          </a:lnRef>
          <a:fillRef idx="0">
            <a:schemeClr val="accent6"/>
          </a:fillRef>
          <a:effectRef idx="2">
            <a:schemeClr val="accent6"/>
          </a:effectRef>
          <a:fontRef idx="minor">
            <a:schemeClr val="tx1"/>
          </a:fontRef>
        </p:style>
        <p:txBody>
          <a:bodyPr anchor="ctr"/>
          <a:lstStyle/>
          <a:p>
            <a:pPr algn="ctr" fontAlgn="auto">
              <a:spcBef>
                <a:spcPts val="0"/>
              </a:spcBef>
              <a:spcAft>
                <a:spcPts val="0"/>
              </a:spcAft>
              <a:defRPr/>
            </a:pPr>
            <a:endParaRPr lang="ja-JP" altLang="en-US"/>
          </a:p>
        </p:txBody>
      </p:sp>
      <p:sp>
        <p:nvSpPr>
          <p:cNvPr id="19" name="テキスト ボックス 18"/>
          <p:cNvSpPr txBox="1"/>
          <p:nvPr/>
        </p:nvSpPr>
        <p:spPr>
          <a:xfrm>
            <a:off x="403225" y="1571625"/>
            <a:ext cx="668338" cy="646113"/>
          </a:xfrm>
          <a:prstGeom prst="rect">
            <a:avLst/>
          </a:prstGeom>
          <a:noFill/>
        </p:spPr>
        <p:txBody>
          <a:bodyPr wrap="none">
            <a:spAutoFit/>
          </a:bodyPr>
          <a:lstStyle/>
          <a:p>
            <a:pPr algn="ctr" fontAlgn="auto">
              <a:spcBef>
                <a:spcPts val="0"/>
              </a:spcBef>
              <a:spcAft>
                <a:spcPts val="0"/>
              </a:spcAft>
              <a:defRPr/>
            </a:pPr>
            <a:r>
              <a:rPr lang="en-US" altLang="ja-JP" b="1" dirty="0">
                <a:solidFill>
                  <a:schemeClr val="accent6"/>
                </a:solidFill>
                <a:latin typeface="+mn-lt"/>
                <a:ea typeface="+mn-ea"/>
              </a:rPr>
              <a:t>Java</a:t>
            </a:r>
          </a:p>
          <a:p>
            <a:pPr algn="ctr" fontAlgn="auto">
              <a:spcBef>
                <a:spcPts val="0"/>
              </a:spcBef>
              <a:spcAft>
                <a:spcPts val="0"/>
              </a:spcAft>
              <a:defRPr/>
            </a:pPr>
            <a:r>
              <a:rPr lang="en-US" altLang="ja-JP" b="1" dirty="0">
                <a:solidFill>
                  <a:schemeClr val="accent6"/>
                </a:solidFill>
                <a:latin typeface="+mn-lt"/>
                <a:ea typeface="+mn-ea"/>
              </a:rPr>
              <a:t>Code</a:t>
            </a:r>
            <a:endParaRPr lang="ja-JP" altLang="en-US" b="1" dirty="0">
              <a:solidFill>
                <a:schemeClr val="accent6"/>
              </a:solidFill>
              <a:latin typeface="+mn-lt"/>
              <a:ea typeface="+mn-ea"/>
            </a:endParaRPr>
          </a:p>
        </p:txBody>
      </p:sp>
      <p:sp>
        <p:nvSpPr>
          <p:cNvPr id="17" name="角丸四角形 16"/>
          <p:cNvSpPr/>
          <p:nvPr/>
        </p:nvSpPr>
        <p:spPr bwMode="auto">
          <a:xfrm>
            <a:off x="285750" y="728663"/>
            <a:ext cx="7072313"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en-US" altLang="ja-JP" sz="2400" dirty="0">
                <a:solidFill>
                  <a:schemeClr val="bg1"/>
                </a:solidFill>
                <a:latin typeface="+mn-lt"/>
              </a:rPr>
              <a:t>ARM</a:t>
            </a:r>
            <a:r>
              <a:rPr kumimoji="0" lang="ja-JP" altLang="en-US" sz="2400" dirty="0">
                <a:solidFill>
                  <a:schemeClr val="bg1"/>
                </a:solidFill>
                <a:latin typeface="+mn-lt"/>
              </a:rPr>
              <a:t> </a:t>
            </a:r>
            <a:r>
              <a:rPr kumimoji="0" lang="en-US" altLang="ja-JP" sz="2400" dirty="0">
                <a:solidFill>
                  <a:schemeClr val="bg1"/>
                </a:solidFill>
                <a:latin typeface="+mn-lt"/>
              </a:rPr>
              <a:t>binary</a:t>
            </a:r>
            <a:r>
              <a:rPr kumimoji="0" lang="ja-JP" altLang="en-US" sz="2400" dirty="0">
                <a:solidFill>
                  <a:schemeClr val="bg1"/>
                </a:solidFill>
                <a:latin typeface="+mn-lt"/>
              </a:rPr>
              <a:t> を</a:t>
            </a:r>
            <a:r>
              <a:rPr kumimoji="0" lang="en-US" altLang="ja-JP" sz="2400" dirty="0">
                <a:solidFill>
                  <a:schemeClr val="bg1"/>
                </a:solidFill>
                <a:latin typeface="+mn-lt"/>
              </a:rPr>
              <a:t>PC</a:t>
            </a:r>
            <a:r>
              <a:rPr kumimoji="0" lang="ja-JP" altLang="en-US" sz="2400" dirty="0">
                <a:solidFill>
                  <a:schemeClr val="bg1"/>
                </a:solidFill>
                <a:latin typeface="+mn-lt"/>
              </a:rPr>
              <a:t>上の 仮想</a:t>
            </a:r>
            <a:r>
              <a:rPr kumimoji="0" lang="en-US" altLang="ja-JP" sz="2400" dirty="0">
                <a:solidFill>
                  <a:schemeClr val="bg1"/>
                </a:solidFill>
                <a:latin typeface="+mn-lt"/>
              </a:rPr>
              <a:t>ARM</a:t>
            </a:r>
            <a:r>
              <a:rPr kumimoji="0" lang="ja-JP" altLang="en-US" sz="2400" dirty="0">
                <a:solidFill>
                  <a:schemeClr val="bg1"/>
                </a:solidFill>
                <a:latin typeface="+mn-lt"/>
              </a:rPr>
              <a:t> </a:t>
            </a:r>
            <a:r>
              <a:rPr kumimoji="0" lang="en-US" altLang="ja-JP" sz="2400" dirty="0">
                <a:solidFill>
                  <a:schemeClr val="bg1"/>
                </a:solidFill>
                <a:latin typeface="+mn-lt"/>
              </a:rPr>
              <a:t>CPU</a:t>
            </a:r>
            <a:r>
              <a:rPr kumimoji="0" lang="ja-JP" altLang="en-US" sz="2400" dirty="0">
                <a:solidFill>
                  <a:schemeClr val="bg1"/>
                </a:solidFill>
                <a:latin typeface="+mn-lt"/>
              </a:rPr>
              <a:t>で実行している</a:t>
            </a:r>
          </a:p>
        </p:txBody>
      </p:sp>
      <p:sp>
        <p:nvSpPr>
          <p:cNvPr id="19474" name="スライド番号プレースホルダ 19"/>
          <p:cNvSpPr txBox="1">
            <a:spLocks noGrp="1"/>
          </p:cNvSpPr>
          <p:nvPr/>
        </p:nvSpPr>
        <p:spPr bwMode="auto">
          <a:xfrm>
            <a:off x="66675" y="6524625"/>
            <a:ext cx="496888" cy="279400"/>
          </a:xfrm>
          <a:prstGeom prst="rect">
            <a:avLst/>
          </a:prstGeom>
          <a:noFill/>
          <a:ln w="9525">
            <a:noFill/>
            <a:miter lim="800000"/>
            <a:headEnd/>
            <a:tailEnd/>
          </a:ln>
        </p:spPr>
        <p:txBody>
          <a:bodyPr/>
          <a:lstStyle/>
          <a:p>
            <a:fld id="{539C7067-4EC3-4BC5-8830-AC0FDEC7017F}" type="slidenum">
              <a:rPr lang="ja-JP" altLang="en-US" sz="1400"/>
              <a:pPr/>
              <a:t>17</a:t>
            </a:fld>
            <a:endParaRPr lang="en-US" altLang="ja-JP" sz="140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Grp="1" noChangeArrowheads="1"/>
          </p:cNvSpPr>
          <p:nvPr>
            <p:ph type="sldNum" sz="quarter" idx="10"/>
          </p:nvPr>
        </p:nvSpPr>
        <p:spPr>
          <a:ln/>
        </p:spPr>
        <p:txBody>
          <a:bodyPr/>
          <a:lstStyle/>
          <a:p>
            <a:pPr>
              <a:defRPr/>
            </a:pPr>
            <a:fld id="{C6D69361-C6BD-450B-BFC7-9270DB3E68A0}" type="slidenum">
              <a:rPr lang="ja-JP" altLang="en-US"/>
              <a:pPr>
                <a:defRPr/>
              </a:pPr>
              <a:t>18</a:t>
            </a:fld>
            <a:endParaRPr lang="ja-JP" altLang="en-US"/>
          </a:p>
        </p:txBody>
      </p:sp>
      <p:sp>
        <p:nvSpPr>
          <p:cNvPr id="20482" name="タイトル 1"/>
          <p:cNvSpPr>
            <a:spLocks noGrp="1"/>
          </p:cNvSpPr>
          <p:nvPr>
            <p:ph type="title" idx="4294967295"/>
          </p:nvPr>
        </p:nvSpPr>
        <p:spPr>
          <a:xfrm>
            <a:off x="468313" y="260350"/>
            <a:ext cx="8307387" cy="454025"/>
          </a:xfrm>
        </p:spPr>
        <p:txBody>
          <a:bodyPr/>
          <a:lstStyle/>
          <a:p>
            <a:pPr eaLnBrk="1" hangingPunct="1"/>
            <a:r>
              <a:rPr lang="en-US" altLang="ja-JP" smtClean="0"/>
              <a:t>Android</a:t>
            </a:r>
            <a:r>
              <a:rPr lang="ja-JP" altLang="en-US" smtClean="0"/>
              <a:t> で使われている </a:t>
            </a:r>
            <a:r>
              <a:rPr lang="en-US" altLang="ja-JP" smtClean="0"/>
              <a:t>Linux </a:t>
            </a:r>
            <a:r>
              <a:rPr lang="ja-JP" altLang="en-US" smtClean="0"/>
              <a:t>環境</a:t>
            </a:r>
          </a:p>
        </p:txBody>
      </p:sp>
      <p:sp>
        <p:nvSpPr>
          <p:cNvPr id="3" name="コンテンツ プレースホルダ 2"/>
          <p:cNvSpPr>
            <a:spLocks noGrp="1"/>
          </p:cNvSpPr>
          <p:nvPr>
            <p:ph idx="4294967295"/>
          </p:nvPr>
        </p:nvSpPr>
        <p:spPr>
          <a:xfrm>
            <a:off x="285750" y="1357313"/>
            <a:ext cx="8643938" cy="4071937"/>
          </a:xfrm>
        </p:spPr>
        <p:txBody>
          <a:bodyPr rtlCol="0">
            <a:normAutofit/>
          </a:bodyPr>
          <a:lstStyle/>
          <a:p>
            <a:pPr eaLnBrk="1" fontAlgn="auto" hangingPunct="1">
              <a:spcAft>
                <a:spcPts val="0"/>
              </a:spcAft>
              <a:buFontTx/>
              <a:buBlip>
                <a:blip r:embed="rId2"/>
              </a:buBlip>
              <a:defRPr/>
            </a:pPr>
            <a:r>
              <a:rPr lang="en-US" altLang="ja-JP" sz="2000" dirty="0" smtClean="0">
                <a:latin typeface="+mj-lt"/>
              </a:rPr>
              <a:t>Linux</a:t>
            </a:r>
            <a:r>
              <a:rPr lang="ja-JP" altLang="en-US" sz="2000" dirty="0" smtClean="0">
                <a:latin typeface="+mj-lt"/>
              </a:rPr>
              <a:t> は本当にカーネル だけしか使っていない！！</a:t>
            </a:r>
            <a:endParaRPr lang="en-US" altLang="ja-JP" sz="2000" dirty="0" smtClean="0">
              <a:latin typeface="+mj-lt"/>
            </a:endParaRPr>
          </a:p>
          <a:p>
            <a:pPr eaLnBrk="1" fontAlgn="auto" hangingPunct="1">
              <a:spcAft>
                <a:spcPts val="0"/>
              </a:spcAft>
              <a:buFontTx/>
              <a:buBlip>
                <a:blip r:embed="rId2"/>
              </a:buBlip>
              <a:defRPr/>
            </a:pPr>
            <a:r>
              <a:rPr lang="ja-JP" altLang="en-US" sz="2000" dirty="0" smtClean="0">
                <a:latin typeface="+mj-lt"/>
              </a:rPr>
              <a:t>通常の</a:t>
            </a:r>
            <a:r>
              <a:rPr lang="en-US" altLang="ja-JP" sz="2000" dirty="0" smtClean="0">
                <a:latin typeface="+mj-lt"/>
              </a:rPr>
              <a:t>Linux</a:t>
            </a:r>
            <a:r>
              <a:rPr lang="ja-JP" altLang="en-US" sz="2000" dirty="0" smtClean="0">
                <a:latin typeface="+mj-lt"/>
              </a:rPr>
              <a:t>ライクな（</a:t>
            </a:r>
            <a:r>
              <a:rPr lang="en-US" altLang="ja-JP" sz="2000" dirty="0" smtClean="0">
                <a:latin typeface="+mj-lt"/>
              </a:rPr>
              <a:t>UNIX</a:t>
            </a:r>
            <a:r>
              <a:rPr lang="ja-JP" altLang="en-US" sz="2000" dirty="0" smtClean="0">
                <a:latin typeface="+mj-lt"/>
              </a:rPr>
              <a:t>ライク）な初期化も</a:t>
            </a:r>
            <a:r>
              <a:rPr lang="ja-JP" altLang="en-US" sz="2000" dirty="0" err="1" smtClean="0">
                <a:latin typeface="+mj-lt"/>
              </a:rPr>
              <a:t>無し</a:t>
            </a:r>
            <a:endParaRPr lang="en-US" altLang="ja-JP" sz="2000" dirty="0" smtClean="0">
              <a:latin typeface="+mj-lt"/>
            </a:endParaRPr>
          </a:p>
          <a:p>
            <a:pPr lvl="1" eaLnBrk="1" fontAlgn="auto" hangingPunct="1">
              <a:spcAft>
                <a:spcPts val="0"/>
              </a:spcAft>
              <a:buFontTx/>
              <a:buBlip>
                <a:blip r:embed="rId2"/>
              </a:buBlip>
              <a:defRPr/>
            </a:pPr>
            <a:r>
              <a:rPr lang="en-US" altLang="ja-JP" sz="2000" dirty="0" err="1" smtClean="0">
                <a:latin typeface="+mj-lt"/>
              </a:rPr>
              <a:t>init.rc</a:t>
            </a:r>
            <a:r>
              <a:rPr lang="ja-JP" altLang="en-US" sz="2000" dirty="0" smtClean="0">
                <a:latin typeface="+mj-lt"/>
              </a:rPr>
              <a:t>な</a:t>
            </a:r>
            <a:r>
              <a:rPr lang="ja-JP" altLang="en-US" sz="2000" dirty="0">
                <a:latin typeface="+mj-lt"/>
              </a:rPr>
              <a:t>ど</a:t>
            </a:r>
            <a:r>
              <a:rPr lang="ja-JP" altLang="en-US" sz="2000" dirty="0" smtClean="0">
                <a:latin typeface="+mj-lt"/>
              </a:rPr>
              <a:t>のスクリプトでの初期化が無い</a:t>
            </a:r>
            <a:endParaRPr lang="en-US" altLang="ja-JP" sz="2000" dirty="0" smtClean="0">
              <a:latin typeface="+mj-lt"/>
            </a:endParaRPr>
          </a:p>
          <a:p>
            <a:pPr lvl="1" eaLnBrk="1" fontAlgn="auto" hangingPunct="1">
              <a:spcAft>
                <a:spcPts val="0"/>
              </a:spcAft>
              <a:buFontTx/>
              <a:buBlip>
                <a:blip r:embed="rId2"/>
              </a:buBlip>
              <a:defRPr/>
            </a:pPr>
            <a:r>
              <a:rPr lang="en-US" altLang="ja-JP" sz="2000" dirty="0">
                <a:latin typeface="+mj-lt"/>
              </a:rPr>
              <a:t>/</a:t>
            </a:r>
            <a:r>
              <a:rPr lang="en-US" altLang="ja-JP" sz="2000" dirty="0" smtClean="0">
                <a:latin typeface="+mj-lt"/>
              </a:rPr>
              <a:t>init</a:t>
            </a:r>
            <a:r>
              <a:rPr lang="ja-JP" altLang="en-US" sz="2000" dirty="0" smtClean="0">
                <a:latin typeface="+mj-lt"/>
              </a:rPr>
              <a:t>で小さな初期化をしたら、殆どすぐアプリケション実行環境へ</a:t>
            </a:r>
            <a:endParaRPr lang="en-US" altLang="ja-JP" sz="2000" dirty="0" smtClean="0">
              <a:latin typeface="+mj-lt"/>
            </a:endParaRPr>
          </a:p>
          <a:p>
            <a:pPr lvl="1" eaLnBrk="1" fontAlgn="auto" hangingPunct="1">
              <a:spcAft>
                <a:spcPts val="0"/>
              </a:spcAft>
              <a:buFontTx/>
              <a:buBlip>
                <a:blip r:embed="rId2"/>
              </a:buBlip>
              <a:defRPr/>
            </a:pPr>
            <a:r>
              <a:rPr lang="ja-JP" altLang="en-US" sz="2000" dirty="0">
                <a:latin typeface="+mj-lt"/>
              </a:rPr>
              <a:t>今の</a:t>
            </a:r>
            <a:r>
              <a:rPr lang="ja-JP" altLang="en-US" sz="2000" dirty="0" smtClean="0">
                <a:latin typeface="+mj-lt"/>
              </a:rPr>
              <a:t>物はローダブルモジュールもない</a:t>
            </a:r>
            <a:endParaRPr lang="en-US" altLang="ja-JP" sz="2000" dirty="0" smtClean="0">
              <a:latin typeface="+mj-lt"/>
            </a:endParaRPr>
          </a:p>
          <a:p>
            <a:pPr eaLnBrk="1" fontAlgn="auto" hangingPunct="1">
              <a:spcAft>
                <a:spcPts val="0"/>
              </a:spcAft>
              <a:buFontTx/>
              <a:buBlip>
                <a:blip r:embed="rId2"/>
              </a:buBlip>
              <a:defRPr/>
            </a:pPr>
            <a:r>
              <a:rPr lang="ja-JP" altLang="en-US" sz="2000" dirty="0" smtClean="0">
                <a:latin typeface="+mj-lt"/>
              </a:rPr>
              <a:t>ルートファイルシステムも </a:t>
            </a:r>
            <a:r>
              <a:rPr lang="en-US" altLang="ja-JP" sz="2000" dirty="0" smtClean="0">
                <a:latin typeface="+mj-lt"/>
              </a:rPr>
              <a:t>Linux</a:t>
            </a:r>
            <a:r>
              <a:rPr lang="ja-JP" altLang="en-US" sz="2000" dirty="0" smtClean="0">
                <a:latin typeface="+mj-lt"/>
              </a:rPr>
              <a:t> で一般的なものとは全く別もの</a:t>
            </a:r>
            <a:endParaRPr lang="en-US" altLang="ja-JP" sz="2000" dirty="0" smtClean="0">
              <a:latin typeface="+mj-lt"/>
            </a:endParaRPr>
          </a:p>
          <a:p>
            <a:pPr eaLnBrk="1" fontAlgn="auto" hangingPunct="1">
              <a:spcAft>
                <a:spcPts val="0"/>
              </a:spcAft>
              <a:buFontTx/>
              <a:buBlip>
                <a:blip r:embed="rId2"/>
              </a:buBlip>
              <a:defRPr/>
            </a:pPr>
            <a:r>
              <a:rPr lang="ja-JP" altLang="en-US" sz="2000" dirty="0" smtClean="0">
                <a:latin typeface="+mj-lt"/>
              </a:rPr>
              <a:t>共通ライブラリも </a:t>
            </a:r>
            <a:r>
              <a:rPr lang="en-US" altLang="ja-JP" sz="2000" dirty="0" smtClean="0">
                <a:latin typeface="+mj-lt"/>
              </a:rPr>
              <a:t>Linux</a:t>
            </a:r>
            <a:r>
              <a:rPr lang="ja-JP" altLang="en-US" sz="2000" dirty="0" err="1" smtClean="0">
                <a:latin typeface="+mj-lt"/>
              </a:rPr>
              <a:t>で</a:t>
            </a:r>
            <a:r>
              <a:rPr lang="ja-JP" altLang="en-US" sz="2000" dirty="0" smtClean="0">
                <a:latin typeface="+mj-lt"/>
              </a:rPr>
              <a:t>よく使われる</a:t>
            </a:r>
            <a:r>
              <a:rPr lang="en-US" altLang="ja-JP" sz="2000" dirty="0" err="1" smtClean="0">
                <a:latin typeface="+mj-lt"/>
              </a:rPr>
              <a:t>glibc</a:t>
            </a:r>
            <a:r>
              <a:rPr lang="ja-JP" altLang="en-US" sz="2000" dirty="0" smtClean="0">
                <a:latin typeface="+mj-lt"/>
              </a:rPr>
              <a:t>や</a:t>
            </a:r>
            <a:r>
              <a:rPr lang="en-US" altLang="ja-JP" sz="2000" dirty="0" err="1" smtClean="0">
                <a:latin typeface="+mj-lt"/>
              </a:rPr>
              <a:t>uClibc</a:t>
            </a:r>
            <a:r>
              <a:rPr lang="ja-JP" altLang="en-US" sz="2000" dirty="0" smtClean="0">
                <a:latin typeface="+mj-lt"/>
              </a:rPr>
              <a:t>でなく、</a:t>
            </a:r>
            <a:r>
              <a:rPr lang="en-US" altLang="ja-JP" sz="2000" dirty="0" smtClean="0">
                <a:latin typeface="+mj-lt"/>
              </a:rPr>
              <a:t>BSD</a:t>
            </a:r>
            <a:r>
              <a:rPr lang="ja-JP" altLang="en-US" sz="2000" dirty="0" smtClean="0">
                <a:latin typeface="+mj-lt"/>
              </a:rPr>
              <a:t>の</a:t>
            </a:r>
            <a:r>
              <a:rPr lang="en-US" altLang="ja-JP" sz="2000" dirty="0" err="1" smtClean="0">
                <a:latin typeface="+mj-lt"/>
              </a:rPr>
              <a:t>libc</a:t>
            </a:r>
            <a:r>
              <a:rPr lang="en-US" altLang="ja-JP" sz="2000" dirty="0" smtClean="0">
                <a:latin typeface="+mj-lt"/>
              </a:rPr>
              <a:t/>
            </a:r>
            <a:br>
              <a:rPr lang="en-US" altLang="ja-JP" sz="2000" dirty="0" smtClean="0">
                <a:latin typeface="+mj-lt"/>
              </a:rPr>
            </a:br>
            <a:r>
              <a:rPr lang="ja-JP" altLang="en-US" sz="2000" dirty="0" smtClean="0">
                <a:latin typeface="+mj-lt"/>
              </a:rPr>
              <a:t>（ </a:t>
            </a:r>
            <a:r>
              <a:rPr lang="en-US" altLang="ja-JP" sz="2000" dirty="0" smtClean="0">
                <a:latin typeface="+mj-lt"/>
              </a:rPr>
              <a:t>GNU</a:t>
            </a:r>
            <a:r>
              <a:rPr lang="ja-JP" altLang="en-US" sz="2000" dirty="0" smtClean="0">
                <a:latin typeface="+mj-lt"/>
              </a:rPr>
              <a:t> </a:t>
            </a:r>
            <a:r>
              <a:rPr lang="en-US" altLang="ja-JP" sz="2000" dirty="0" err="1" smtClean="0">
                <a:latin typeface="+mj-lt"/>
              </a:rPr>
              <a:t>glibc</a:t>
            </a:r>
            <a:r>
              <a:rPr lang="ja-JP" altLang="en-US" sz="2000" dirty="0" smtClean="0">
                <a:latin typeface="+mj-lt"/>
              </a:rPr>
              <a:t> を使わないことで </a:t>
            </a:r>
            <a:r>
              <a:rPr lang="en-US" altLang="ja-JP" sz="2000" dirty="0" smtClean="0">
                <a:latin typeface="+mj-lt"/>
              </a:rPr>
              <a:t>GPL</a:t>
            </a:r>
            <a:r>
              <a:rPr lang="ja-JP" altLang="en-US" sz="2000" dirty="0" smtClean="0">
                <a:latin typeface="+mj-lt"/>
              </a:rPr>
              <a:t> ライセンス適用範囲が狭くなっている ）</a:t>
            </a:r>
            <a:endParaRPr lang="en-US" altLang="ja-JP" sz="2000" dirty="0" smtClean="0">
              <a:latin typeface="+mj-lt"/>
            </a:endParaRPr>
          </a:p>
        </p:txBody>
      </p:sp>
      <p:sp>
        <p:nvSpPr>
          <p:cNvPr id="4" name="角丸四角形 3"/>
          <p:cNvSpPr/>
          <p:nvPr/>
        </p:nvSpPr>
        <p:spPr bwMode="auto">
          <a:xfrm>
            <a:off x="428625" y="4572000"/>
            <a:ext cx="8215313" cy="1643063"/>
          </a:xfrm>
          <a:prstGeom prst="roundRect">
            <a:avLst>
              <a:gd name="adj" fmla="val 7971"/>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anchor="ctr"/>
          <a:lstStyle/>
          <a:p>
            <a:pPr algn="dist" eaLnBrk="0" hangingPunct="0">
              <a:defRPr/>
            </a:pPr>
            <a:r>
              <a:rPr kumimoji="0" lang="en-US" altLang="ja-JP" dirty="0">
                <a:solidFill>
                  <a:schemeClr val="bg1"/>
                </a:solidFill>
                <a:latin typeface="+mn-lt"/>
              </a:rPr>
              <a:t>Google</a:t>
            </a:r>
            <a:r>
              <a:rPr kumimoji="0" lang="ja-JP" altLang="en-US" dirty="0">
                <a:solidFill>
                  <a:schemeClr val="bg1"/>
                </a:solidFill>
                <a:latin typeface="+mn-lt"/>
              </a:rPr>
              <a:t> のコアエンジニアが </a:t>
            </a:r>
            <a:r>
              <a:rPr kumimoji="0" lang="en-US" altLang="ja-JP" dirty="0">
                <a:solidFill>
                  <a:schemeClr val="bg1"/>
                </a:solidFill>
                <a:latin typeface="+mn-lt"/>
              </a:rPr>
              <a:t>Linux</a:t>
            </a:r>
            <a:r>
              <a:rPr kumimoji="0" lang="ja-JP" altLang="en-US" dirty="0">
                <a:solidFill>
                  <a:schemeClr val="bg1"/>
                </a:solidFill>
                <a:latin typeface="+mn-lt"/>
              </a:rPr>
              <a:t> ソフトウエアの細部まで解析・把握した上で</a:t>
            </a:r>
            <a:r>
              <a:rPr kumimoji="0" lang="en-US" altLang="ja-JP" dirty="0">
                <a:solidFill>
                  <a:schemeClr val="bg1"/>
                </a:solidFill>
                <a:latin typeface="+mn-lt"/>
              </a:rPr>
              <a:t/>
            </a:r>
            <a:br>
              <a:rPr kumimoji="0" lang="en-US" altLang="ja-JP" dirty="0">
                <a:solidFill>
                  <a:schemeClr val="bg1"/>
                </a:solidFill>
                <a:latin typeface="+mn-lt"/>
              </a:rPr>
            </a:br>
            <a:r>
              <a:rPr kumimoji="0" lang="ja-JP" altLang="en-US" dirty="0">
                <a:solidFill>
                  <a:schemeClr val="bg1"/>
                </a:solidFill>
                <a:latin typeface="+mn-lt"/>
              </a:rPr>
              <a:t>ソフトウエア構造を一度根本的に破壊→再構築 したもの。　これまで誰もできな</a:t>
            </a:r>
            <a:r>
              <a:rPr kumimoji="0" lang="en-US" altLang="ja-JP" dirty="0">
                <a:solidFill>
                  <a:schemeClr val="bg1"/>
                </a:solidFill>
                <a:latin typeface="+mn-lt"/>
              </a:rPr>
              <a:t/>
            </a:r>
            <a:br>
              <a:rPr kumimoji="0" lang="en-US" altLang="ja-JP" dirty="0">
                <a:solidFill>
                  <a:schemeClr val="bg1"/>
                </a:solidFill>
                <a:latin typeface="+mn-lt"/>
              </a:rPr>
            </a:br>
            <a:r>
              <a:rPr kumimoji="0" lang="ja-JP" altLang="en-US" dirty="0">
                <a:solidFill>
                  <a:schemeClr val="bg1"/>
                </a:solidFill>
                <a:latin typeface="+mn-lt"/>
              </a:rPr>
              <a:t>かった </a:t>
            </a:r>
            <a:r>
              <a:rPr kumimoji="0" lang="en-US" altLang="ja-JP" dirty="0">
                <a:solidFill>
                  <a:schemeClr val="bg1"/>
                </a:solidFill>
                <a:latin typeface="+mn-lt"/>
              </a:rPr>
              <a:t>Linux</a:t>
            </a:r>
            <a:r>
              <a:rPr kumimoji="0" lang="ja-JP" altLang="en-US" dirty="0">
                <a:solidFill>
                  <a:schemeClr val="bg1"/>
                </a:solidFill>
                <a:latin typeface="+mn-lt"/>
              </a:rPr>
              <a:t> の “いいと</a:t>
            </a:r>
            <a:r>
              <a:rPr kumimoji="0" lang="ja-JP" altLang="en-US" dirty="0" err="1">
                <a:solidFill>
                  <a:schemeClr val="bg1"/>
                </a:solidFill>
                <a:latin typeface="+mn-lt"/>
              </a:rPr>
              <a:t>こどり</a:t>
            </a:r>
            <a:r>
              <a:rPr kumimoji="0" lang="ja-JP" altLang="en-US" dirty="0">
                <a:solidFill>
                  <a:schemeClr val="bg1"/>
                </a:solidFill>
                <a:latin typeface="+mn-lt"/>
              </a:rPr>
              <a:t>”  が現実のものになっている。　</a:t>
            </a:r>
            <a:r>
              <a:rPr kumimoji="0" lang="en-US" altLang="ja-JP" dirty="0">
                <a:solidFill>
                  <a:schemeClr val="bg1"/>
                </a:solidFill>
                <a:latin typeface="+mn-lt"/>
              </a:rPr>
              <a:t>Linux</a:t>
            </a:r>
            <a:r>
              <a:rPr kumimoji="0" lang="ja-JP" altLang="en-US" dirty="0">
                <a:solidFill>
                  <a:schemeClr val="bg1"/>
                </a:solidFill>
                <a:latin typeface="+mn-lt"/>
              </a:rPr>
              <a:t> の技術が</a:t>
            </a:r>
            <a:r>
              <a:rPr kumimoji="0" lang="en-US" altLang="ja-JP" dirty="0">
                <a:solidFill>
                  <a:schemeClr val="bg1"/>
                </a:solidFill>
                <a:latin typeface="+mn-lt"/>
              </a:rPr>
              <a:t/>
            </a:r>
            <a:br>
              <a:rPr kumimoji="0" lang="en-US" altLang="ja-JP" dirty="0">
                <a:solidFill>
                  <a:schemeClr val="bg1"/>
                </a:solidFill>
                <a:latin typeface="+mn-lt"/>
              </a:rPr>
            </a:br>
            <a:r>
              <a:rPr kumimoji="0" lang="ja-JP" altLang="en-US" dirty="0">
                <a:solidFill>
                  <a:schemeClr val="bg1"/>
                </a:solidFill>
                <a:latin typeface="+mn-lt"/>
              </a:rPr>
              <a:t>ベースになっているが従来の </a:t>
            </a:r>
            <a:r>
              <a:rPr kumimoji="0" lang="en-US" altLang="ja-JP" dirty="0">
                <a:solidFill>
                  <a:schemeClr val="bg1"/>
                </a:solidFill>
                <a:latin typeface="+mn-lt"/>
              </a:rPr>
              <a:t>Linux</a:t>
            </a:r>
            <a:r>
              <a:rPr kumimoji="0" lang="ja-JP" altLang="en-US" dirty="0">
                <a:solidFill>
                  <a:schemeClr val="bg1"/>
                </a:solidFill>
                <a:latin typeface="+mn-lt"/>
              </a:rPr>
              <a:t> 故の使いにくさは解消。　これは同時に従来の </a:t>
            </a:r>
            <a:r>
              <a:rPr kumimoji="0" lang="en-US" altLang="ja-JP" dirty="0">
                <a:solidFill>
                  <a:schemeClr val="bg1"/>
                </a:solidFill>
                <a:latin typeface="+mn-lt"/>
              </a:rPr>
              <a:t>Linux</a:t>
            </a:r>
            <a:r>
              <a:rPr kumimoji="0" lang="ja-JP" altLang="en-US" dirty="0">
                <a:solidFill>
                  <a:schemeClr val="bg1"/>
                </a:solidFill>
                <a:latin typeface="+mn-lt"/>
              </a:rPr>
              <a:t> アプリケーションの移植性は全くないということでもあり、この辺の評価は ？</a:t>
            </a:r>
          </a:p>
        </p:txBody>
      </p:sp>
      <p:sp>
        <p:nvSpPr>
          <p:cNvPr id="6" name="角丸四角形 5"/>
          <p:cNvSpPr/>
          <p:nvPr/>
        </p:nvSpPr>
        <p:spPr bwMode="auto">
          <a:xfrm>
            <a:off x="500063" y="728663"/>
            <a:ext cx="8143875"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en-US" altLang="ja-JP" sz="2400" dirty="0">
                <a:solidFill>
                  <a:schemeClr val="bg1"/>
                </a:solidFill>
                <a:latin typeface="+mn-lt"/>
              </a:rPr>
              <a:t>Linux</a:t>
            </a:r>
            <a:r>
              <a:rPr kumimoji="0" lang="ja-JP" altLang="en-US" sz="2400" dirty="0">
                <a:solidFill>
                  <a:schemeClr val="bg1"/>
                </a:solidFill>
                <a:latin typeface="+mn-lt"/>
              </a:rPr>
              <a:t> </a:t>
            </a:r>
            <a:r>
              <a:rPr kumimoji="0" lang="en-US" altLang="ja-JP" sz="2400" dirty="0">
                <a:solidFill>
                  <a:schemeClr val="bg1"/>
                </a:solidFill>
                <a:latin typeface="+mn-lt"/>
              </a:rPr>
              <a:t>kernel</a:t>
            </a:r>
            <a:r>
              <a:rPr kumimoji="0" lang="ja-JP" altLang="en-US" sz="2400" dirty="0">
                <a:solidFill>
                  <a:schemeClr val="bg1"/>
                </a:solidFill>
                <a:latin typeface="+mn-lt"/>
              </a:rPr>
              <a:t> を使うが、従来の </a:t>
            </a:r>
            <a:r>
              <a:rPr kumimoji="0" lang="en-US" altLang="ja-JP" sz="2400" dirty="0">
                <a:solidFill>
                  <a:schemeClr val="bg1"/>
                </a:solidFill>
                <a:latin typeface="+mn-lt"/>
              </a:rPr>
              <a:t>Linux</a:t>
            </a:r>
            <a:r>
              <a:rPr kumimoji="0" lang="ja-JP" altLang="en-US" sz="2400" dirty="0">
                <a:solidFill>
                  <a:schemeClr val="bg1"/>
                </a:solidFill>
                <a:latin typeface="+mn-lt"/>
              </a:rPr>
              <a:t> 環境とは全く別もの</a:t>
            </a:r>
          </a:p>
        </p:txBody>
      </p:sp>
      <p:sp>
        <p:nvSpPr>
          <p:cNvPr id="20486" name="スライド番号プレースホルダ 6"/>
          <p:cNvSpPr txBox="1">
            <a:spLocks noGrp="1"/>
          </p:cNvSpPr>
          <p:nvPr/>
        </p:nvSpPr>
        <p:spPr bwMode="auto">
          <a:xfrm>
            <a:off x="66675" y="6524625"/>
            <a:ext cx="496888" cy="279400"/>
          </a:xfrm>
          <a:prstGeom prst="rect">
            <a:avLst/>
          </a:prstGeom>
          <a:noFill/>
          <a:ln w="9525">
            <a:noFill/>
            <a:miter lim="800000"/>
            <a:headEnd/>
            <a:tailEnd/>
          </a:ln>
        </p:spPr>
        <p:txBody>
          <a:bodyPr/>
          <a:lstStyle/>
          <a:p>
            <a:fld id="{9056362E-45BC-4DD0-BF98-54A8D10F1436}" type="slidenum">
              <a:rPr lang="ja-JP" altLang="en-US" sz="1400"/>
              <a:pPr/>
              <a:t>18</a:t>
            </a:fld>
            <a:endParaRPr lang="en-US" altLang="ja-JP" sz="140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Grp="1" noChangeArrowheads="1"/>
          </p:cNvSpPr>
          <p:nvPr>
            <p:ph type="sldNum" sz="quarter" idx="10"/>
          </p:nvPr>
        </p:nvSpPr>
        <p:spPr>
          <a:ln/>
        </p:spPr>
        <p:txBody>
          <a:bodyPr/>
          <a:lstStyle/>
          <a:p>
            <a:pPr>
              <a:defRPr/>
            </a:pPr>
            <a:fld id="{D9306DE9-2AA0-48D3-8B44-6D222FFA51A4}" type="slidenum">
              <a:rPr lang="ja-JP" altLang="en-US"/>
              <a:pPr>
                <a:defRPr/>
              </a:pPr>
              <a:t>19</a:t>
            </a:fld>
            <a:endParaRPr lang="ja-JP" altLang="en-US"/>
          </a:p>
        </p:txBody>
      </p:sp>
      <p:sp>
        <p:nvSpPr>
          <p:cNvPr id="21506" name="タイトル 1"/>
          <p:cNvSpPr>
            <a:spLocks noGrp="1"/>
          </p:cNvSpPr>
          <p:nvPr>
            <p:ph type="title" idx="4294967295"/>
          </p:nvPr>
        </p:nvSpPr>
        <p:spPr>
          <a:xfrm>
            <a:off x="468313" y="260350"/>
            <a:ext cx="8307387" cy="454025"/>
          </a:xfrm>
        </p:spPr>
        <p:txBody>
          <a:bodyPr/>
          <a:lstStyle/>
          <a:p>
            <a:pPr eaLnBrk="1" hangingPunct="1"/>
            <a:r>
              <a:rPr lang="en-US" altLang="ja-JP" smtClean="0"/>
              <a:t>Dalvik VM (virtual machine)</a:t>
            </a:r>
            <a:r>
              <a:rPr lang="ja-JP" altLang="en-US" smtClean="0"/>
              <a:t>  （ ≠ </a:t>
            </a:r>
            <a:r>
              <a:rPr lang="en-US" altLang="ja-JP" smtClean="0"/>
              <a:t>Java</a:t>
            </a:r>
            <a:r>
              <a:rPr lang="ja-JP" altLang="en-US" smtClean="0"/>
              <a:t> ）</a:t>
            </a:r>
          </a:p>
        </p:txBody>
      </p:sp>
      <p:sp>
        <p:nvSpPr>
          <p:cNvPr id="3" name="コンテンツ プレースホルダ 2"/>
          <p:cNvSpPr>
            <a:spLocks noGrp="1"/>
          </p:cNvSpPr>
          <p:nvPr>
            <p:ph idx="4294967295"/>
          </p:nvPr>
        </p:nvSpPr>
        <p:spPr>
          <a:xfrm>
            <a:off x="285750" y="1500188"/>
            <a:ext cx="8715375" cy="4500562"/>
          </a:xfrm>
        </p:spPr>
        <p:txBody>
          <a:bodyPr rtlCol="0">
            <a:normAutofit fontScale="92500"/>
          </a:bodyPr>
          <a:lstStyle/>
          <a:p>
            <a:pPr eaLnBrk="1" fontAlgn="auto" hangingPunct="1">
              <a:spcAft>
                <a:spcPts val="0"/>
              </a:spcAft>
              <a:buFontTx/>
              <a:buBlip>
                <a:blip r:embed="rId2"/>
              </a:buBlip>
              <a:defRPr/>
            </a:pPr>
            <a:r>
              <a:rPr lang="en-US" altLang="ja-JP" sz="2000" dirty="0" smtClean="0">
                <a:latin typeface="+mj-lt"/>
              </a:rPr>
              <a:t>J2SE</a:t>
            </a:r>
            <a:r>
              <a:rPr lang="ja-JP" altLang="en-US" sz="2000" dirty="0" smtClean="0">
                <a:latin typeface="+mj-lt"/>
              </a:rPr>
              <a:t>のクラスライブラリのサブセット ＋ </a:t>
            </a:r>
            <a:r>
              <a:rPr lang="en-US" altLang="ja-JP" sz="2000" dirty="0" smtClean="0">
                <a:latin typeface="+mj-lt"/>
              </a:rPr>
              <a:t>Android</a:t>
            </a:r>
            <a:r>
              <a:rPr lang="ja-JP" altLang="en-US" sz="2000" dirty="0" smtClean="0">
                <a:latin typeface="+mj-lt"/>
              </a:rPr>
              <a:t>の独自クラス</a:t>
            </a:r>
            <a:endParaRPr lang="en-US" altLang="ja-JP" sz="2000" dirty="0" smtClean="0">
              <a:latin typeface="+mj-lt"/>
            </a:endParaRPr>
          </a:p>
          <a:p>
            <a:pPr eaLnBrk="1" fontAlgn="auto" hangingPunct="1">
              <a:spcAft>
                <a:spcPts val="0"/>
              </a:spcAft>
              <a:buFontTx/>
              <a:buBlip>
                <a:blip r:embed="rId2"/>
              </a:buBlip>
              <a:defRPr/>
            </a:pPr>
            <a:r>
              <a:rPr lang="ja-JP" altLang="en-US" sz="2000" dirty="0" smtClean="0">
                <a:latin typeface="+mj-lt"/>
              </a:rPr>
              <a:t>通常の</a:t>
            </a:r>
            <a:r>
              <a:rPr lang="en-US" altLang="ja-JP" sz="2000" dirty="0" smtClean="0">
                <a:latin typeface="+mj-lt"/>
              </a:rPr>
              <a:t>Java</a:t>
            </a:r>
            <a:r>
              <a:rPr lang="ja-JP" altLang="en-US" sz="2000" dirty="0" smtClean="0">
                <a:latin typeface="+mj-lt"/>
              </a:rPr>
              <a:t>アプリケーションの作り方の手順が参考になる</a:t>
            </a:r>
            <a:endParaRPr lang="en-US" altLang="ja-JP" sz="2000" dirty="0" smtClean="0">
              <a:latin typeface="+mj-lt"/>
            </a:endParaRPr>
          </a:p>
          <a:p>
            <a:pPr lvl="1" eaLnBrk="1" fontAlgn="auto" hangingPunct="1">
              <a:spcAft>
                <a:spcPts val="0"/>
              </a:spcAft>
              <a:buFontTx/>
              <a:buBlip>
                <a:blip r:embed="rId2"/>
              </a:buBlip>
              <a:defRPr/>
            </a:pPr>
            <a:r>
              <a:rPr lang="ja-JP" altLang="en-US" sz="2000" dirty="0" smtClean="0">
                <a:latin typeface="+mj-lt"/>
              </a:rPr>
              <a:t>携帯用の </a:t>
            </a:r>
            <a:r>
              <a:rPr lang="en-US" altLang="ja-JP" sz="2000" dirty="0" smtClean="0">
                <a:latin typeface="+mj-lt"/>
              </a:rPr>
              <a:t>Java</a:t>
            </a:r>
            <a:r>
              <a:rPr lang="ja-JP" altLang="en-US" sz="2000" dirty="0" smtClean="0">
                <a:latin typeface="+mj-lt"/>
              </a:rPr>
              <a:t> </a:t>
            </a:r>
            <a:r>
              <a:rPr lang="en-US" altLang="ja-JP" sz="2000" dirty="0" smtClean="0">
                <a:latin typeface="+mj-lt"/>
              </a:rPr>
              <a:t>VM</a:t>
            </a:r>
            <a:r>
              <a:rPr lang="ja-JP" altLang="en-US" sz="2000" dirty="0" smtClean="0">
                <a:latin typeface="+mj-lt"/>
              </a:rPr>
              <a:t> </a:t>
            </a:r>
            <a:r>
              <a:rPr lang="ja-JP" altLang="en-US" sz="2000" dirty="0" err="1" smtClean="0">
                <a:latin typeface="+mj-lt"/>
              </a:rPr>
              <a:t>には</a:t>
            </a:r>
            <a:r>
              <a:rPr lang="ja-JP" altLang="en-US" sz="2000" dirty="0" smtClean="0"/>
              <a:t>制限が多く携帯専用のアプリケーションを開発</a:t>
            </a:r>
            <a:r>
              <a:rPr lang="en-US" altLang="ja-JP" sz="2000" dirty="0" smtClean="0">
                <a:latin typeface="+mj-lt"/>
              </a:rPr>
              <a:t/>
            </a:r>
            <a:br>
              <a:rPr lang="en-US" altLang="ja-JP" sz="2000" dirty="0" smtClean="0">
                <a:latin typeface="+mj-lt"/>
              </a:rPr>
            </a:br>
            <a:r>
              <a:rPr lang="ja-JP" altLang="en-US" sz="2000" dirty="0" smtClean="0">
                <a:latin typeface="+mj-lt"/>
              </a:rPr>
              <a:t>しなければならなかったが </a:t>
            </a:r>
            <a:r>
              <a:rPr lang="en-US" altLang="ja-JP" sz="2000" dirty="0" smtClean="0">
                <a:latin typeface="+mj-lt"/>
              </a:rPr>
              <a:t>Android</a:t>
            </a:r>
            <a:r>
              <a:rPr lang="ja-JP" altLang="en-US" sz="2000" dirty="0" smtClean="0">
                <a:latin typeface="+mj-lt"/>
              </a:rPr>
              <a:t> ではより一般的なプログラミングが可能 </a:t>
            </a:r>
            <a:endParaRPr lang="en-US" altLang="ja-JP" sz="2000" dirty="0" smtClean="0">
              <a:latin typeface="+mj-lt"/>
            </a:endParaRPr>
          </a:p>
          <a:p>
            <a:pPr lvl="1" eaLnBrk="1" fontAlgn="auto" hangingPunct="1">
              <a:spcAft>
                <a:spcPts val="0"/>
              </a:spcAft>
              <a:buFontTx/>
              <a:buBlip>
                <a:blip r:embed="rId2"/>
              </a:buBlip>
              <a:defRPr/>
            </a:pPr>
            <a:r>
              <a:rPr lang="ja-JP" altLang="en-US" sz="2100" dirty="0" smtClean="0">
                <a:latin typeface="+mj-lt"/>
              </a:rPr>
              <a:t>ネットワークのクラスは完全サポート →　サーバー連携型アプリケーション</a:t>
            </a:r>
            <a:r>
              <a:rPr lang="en-US" altLang="ja-JP" sz="2100" dirty="0" smtClean="0">
                <a:latin typeface="+mj-lt"/>
              </a:rPr>
              <a:t/>
            </a:r>
            <a:br>
              <a:rPr lang="en-US" altLang="ja-JP" sz="2100" dirty="0" smtClean="0">
                <a:latin typeface="+mj-lt"/>
              </a:rPr>
            </a:br>
            <a:r>
              <a:rPr lang="ja-JP" altLang="en-US" sz="2100" dirty="0" smtClean="0">
                <a:latin typeface="+mj-lt"/>
              </a:rPr>
              <a:t>　　　　　　　　　　　　　　　　　　　　　　　　　　なども容易に開発可能</a:t>
            </a:r>
            <a:endParaRPr lang="en-US" altLang="ja-JP" sz="2100" dirty="0" smtClean="0">
              <a:latin typeface="+mj-lt"/>
            </a:endParaRPr>
          </a:p>
          <a:p>
            <a:pPr eaLnBrk="1" fontAlgn="auto" hangingPunct="1">
              <a:spcAft>
                <a:spcPts val="0"/>
              </a:spcAft>
              <a:buFontTx/>
              <a:buNone/>
              <a:defRPr/>
            </a:pPr>
            <a:endParaRPr lang="en-US" altLang="ja-JP" sz="2000" dirty="0" smtClean="0">
              <a:latin typeface="+mj-lt"/>
            </a:endParaRPr>
          </a:p>
          <a:p>
            <a:pPr eaLnBrk="1" fontAlgn="auto" hangingPunct="1">
              <a:spcAft>
                <a:spcPts val="0"/>
              </a:spcAft>
              <a:buFontTx/>
              <a:buNone/>
              <a:defRPr/>
            </a:pPr>
            <a:endParaRPr lang="en-US" altLang="ja-JP" sz="2000" dirty="0" smtClean="0">
              <a:latin typeface="+mj-lt"/>
            </a:endParaRPr>
          </a:p>
          <a:p>
            <a:pPr eaLnBrk="1" fontAlgn="auto" hangingPunct="1">
              <a:spcAft>
                <a:spcPts val="0"/>
              </a:spcAft>
              <a:buFontTx/>
              <a:buBlip>
                <a:blip r:embed="rId2"/>
              </a:buBlip>
              <a:defRPr/>
            </a:pPr>
            <a:r>
              <a:rPr lang="en-US" sz="2000" dirty="0" smtClean="0">
                <a:latin typeface="+mj-lt"/>
              </a:rPr>
              <a:t>Android</a:t>
            </a:r>
            <a:r>
              <a:rPr lang="ja-JP" altLang="en-US" sz="2000" dirty="0" smtClean="0">
                <a:latin typeface="+mj-lt"/>
              </a:rPr>
              <a:t>では、全てのアプリケーションが </a:t>
            </a:r>
            <a:r>
              <a:rPr lang="en-US" altLang="ja-JP" sz="2000" dirty="0" err="1" smtClean="0">
                <a:latin typeface="+mj-lt"/>
              </a:rPr>
              <a:t>Dalvik</a:t>
            </a:r>
            <a:r>
              <a:rPr lang="ja-JP" altLang="en-US" sz="2000" dirty="0" smtClean="0">
                <a:latin typeface="+mj-lt"/>
              </a:rPr>
              <a:t> </a:t>
            </a:r>
            <a:r>
              <a:rPr lang="en-US" altLang="ja-JP" sz="2000" dirty="0" smtClean="0">
                <a:latin typeface="+mj-lt"/>
              </a:rPr>
              <a:t>VM</a:t>
            </a:r>
            <a:r>
              <a:rPr lang="ja-JP" altLang="en-US" sz="2000" dirty="0" smtClean="0">
                <a:latin typeface="+mj-lt"/>
              </a:rPr>
              <a:t>言語で書かれる</a:t>
            </a:r>
            <a:endParaRPr lang="en-US" altLang="ja-JP" sz="2000" dirty="0" smtClean="0">
              <a:latin typeface="+mj-lt"/>
            </a:endParaRPr>
          </a:p>
          <a:p>
            <a:pPr eaLnBrk="1" fontAlgn="auto" hangingPunct="1">
              <a:spcAft>
                <a:spcPts val="0"/>
              </a:spcAft>
              <a:buFontTx/>
              <a:buBlip>
                <a:blip r:embed="rId2"/>
              </a:buBlip>
              <a:defRPr/>
            </a:pPr>
            <a:r>
              <a:rPr lang="ja-JP" altLang="en-US" sz="2000" dirty="0" smtClean="0">
                <a:latin typeface="+mj-lt"/>
              </a:rPr>
              <a:t>ハンドセットに標準搭載されるアプリケーションと、ユーザが追加するアプリケーションの差を基本的に無くし、すべてが同じアプリケーションとして動作</a:t>
            </a:r>
            <a:endParaRPr lang="en-US" altLang="ja-JP" sz="2000" dirty="0" smtClean="0">
              <a:latin typeface="+mj-lt"/>
            </a:endParaRPr>
          </a:p>
          <a:p>
            <a:pPr eaLnBrk="1" fontAlgn="auto" hangingPunct="1">
              <a:spcAft>
                <a:spcPts val="0"/>
              </a:spcAft>
              <a:buFontTx/>
              <a:buBlip>
                <a:blip r:embed="rId2"/>
              </a:buBlip>
              <a:defRPr/>
            </a:pPr>
            <a:r>
              <a:rPr lang="en-US" sz="2000" dirty="0" smtClean="0">
                <a:solidFill>
                  <a:srgbClr val="FF0000"/>
                </a:solidFill>
                <a:latin typeface="+mj-lt"/>
              </a:rPr>
              <a:t>Android</a:t>
            </a:r>
            <a:r>
              <a:rPr lang="ja-JP" altLang="en-US" sz="2000" dirty="0" smtClean="0">
                <a:solidFill>
                  <a:srgbClr val="FF0000"/>
                </a:solidFill>
                <a:latin typeface="+mj-lt"/>
              </a:rPr>
              <a:t>を採用した携帯電話では、あらゆるアプリケーションがカスタマイズでき、ユーザが自由にアプリケーションを組み替えることができる</a:t>
            </a:r>
            <a:endParaRPr lang="ja-JP" altLang="en-US" sz="2000" dirty="0">
              <a:solidFill>
                <a:srgbClr val="FF0000"/>
              </a:solidFill>
              <a:latin typeface="+mj-lt"/>
            </a:endParaRPr>
          </a:p>
        </p:txBody>
      </p:sp>
      <p:sp>
        <p:nvSpPr>
          <p:cNvPr id="5" name="下矢印 4"/>
          <p:cNvSpPr/>
          <p:nvPr/>
        </p:nvSpPr>
        <p:spPr bwMode="auto">
          <a:xfrm>
            <a:off x="3643313" y="3286125"/>
            <a:ext cx="1428750" cy="857250"/>
          </a:xfrm>
          <a:prstGeom prst="downArrow">
            <a:avLst/>
          </a:prstGeom>
          <a:solidFill>
            <a:schemeClr val="accent3">
              <a:lumMod val="60000"/>
              <a:lumOff val="4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eaLnBrk="0" hangingPunct="0">
              <a:defRPr/>
            </a:pPr>
            <a:endParaRPr kumimoji="0" lang="ja-JP" altLang="en-US" sz="2400">
              <a:latin typeface="Times New Roman" pitchFamily="18" charset="0"/>
            </a:endParaRPr>
          </a:p>
        </p:txBody>
      </p:sp>
      <p:sp>
        <p:nvSpPr>
          <p:cNvPr id="21509" name="スライド番号プレースホルダ 5"/>
          <p:cNvSpPr txBox="1">
            <a:spLocks noGrp="1"/>
          </p:cNvSpPr>
          <p:nvPr/>
        </p:nvSpPr>
        <p:spPr bwMode="auto">
          <a:xfrm>
            <a:off x="66675" y="6524625"/>
            <a:ext cx="496888" cy="279400"/>
          </a:xfrm>
          <a:prstGeom prst="rect">
            <a:avLst/>
          </a:prstGeom>
          <a:noFill/>
          <a:ln w="9525">
            <a:noFill/>
            <a:miter lim="800000"/>
            <a:headEnd/>
            <a:tailEnd/>
          </a:ln>
        </p:spPr>
        <p:txBody>
          <a:bodyPr/>
          <a:lstStyle/>
          <a:p>
            <a:fld id="{022822C9-999E-4F3F-B3AB-ABEEF4ED44C2}" type="slidenum">
              <a:rPr lang="ja-JP" altLang="en-US" sz="1400"/>
              <a:pPr/>
              <a:t>19</a:t>
            </a:fld>
            <a:endParaRPr lang="en-US" altLang="ja-JP" sz="1400"/>
          </a:p>
        </p:txBody>
      </p:sp>
      <p:sp>
        <p:nvSpPr>
          <p:cNvPr id="21510" name="角丸四角形 6"/>
          <p:cNvSpPr>
            <a:spLocks noChangeArrowheads="1"/>
          </p:cNvSpPr>
          <p:nvPr/>
        </p:nvSpPr>
        <p:spPr bwMode="auto">
          <a:xfrm>
            <a:off x="266700" y="819150"/>
            <a:ext cx="8501063" cy="428625"/>
          </a:xfrm>
          <a:prstGeom prst="roundRect">
            <a:avLst>
              <a:gd name="adj" fmla="val 16667"/>
            </a:avLst>
          </a:prstGeom>
          <a:solidFill>
            <a:srgbClr val="FF0000"/>
          </a:solidFill>
          <a:ln w="9525" algn="ctr">
            <a:noFill/>
            <a:round/>
            <a:headEnd/>
            <a:tailEnd/>
          </a:ln>
        </p:spPr>
        <p:txBody>
          <a:bodyPr wrap="none" anchor="ctr"/>
          <a:lstStyle/>
          <a:p>
            <a:pPr algn="ctr" eaLnBrk="0" hangingPunct="0"/>
            <a:r>
              <a:rPr lang="ja-JP" altLang="en-US" sz="2400">
                <a:solidFill>
                  <a:schemeClr val="bg1"/>
                </a:solidFill>
              </a:rPr>
              <a:t>携帯電話用の </a:t>
            </a:r>
            <a:r>
              <a:rPr lang="en-US" altLang="ja-JP" sz="2400">
                <a:solidFill>
                  <a:schemeClr val="bg1"/>
                </a:solidFill>
              </a:rPr>
              <a:t>Java</a:t>
            </a:r>
            <a:r>
              <a:rPr lang="ja-JP" altLang="en-US" sz="2400">
                <a:solidFill>
                  <a:schemeClr val="bg1"/>
                </a:solidFill>
              </a:rPr>
              <a:t> </a:t>
            </a:r>
            <a:r>
              <a:rPr lang="en-US" altLang="ja-JP" sz="2400">
                <a:solidFill>
                  <a:schemeClr val="bg1"/>
                </a:solidFill>
              </a:rPr>
              <a:t>J2ME</a:t>
            </a:r>
            <a:r>
              <a:rPr lang="ja-JP" altLang="en-US" sz="2400">
                <a:solidFill>
                  <a:schemeClr val="bg1"/>
                </a:solidFill>
              </a:rPr>
              <a:t>（</a:t>
            </a:r>
            <a:r>
              <a:rPr lang="en-US" altLang="ja-JP" sz="2400">
                <a:solidFill>
                  <a:schemeClr val="bg1"/>
                </a:solidFill>
              </a:rPr>
              <a:t>CLDC,MIDP,Doja</a:t>
            </a:r>
            <a:r>
              <a:rPr lang="ja-JP" altLang="en-US" sz="2400">
                <a:solidFill>
                  <a:schemeClr val="bg1"/>
                </a:solidFill>
              </a:rPr>
              <a:t>） とは非互換</a:t>
            </a:r>
            <a:endParaRPr lang="en-US" altLang="ja-JP" sz="2400">
              <a:solidFill>
                <a:schemeClr val="bg1"/>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p:cNvSpPr>
            <a:spLocks noGrp="1" noChangeArrowheads="1"/>
          </p:cNvSpPr>
          <p:nvPr>
            <p:ph type="sldNum" sz="quarter" idx="10"/>
          </p:nvPr>
        </p:nvSpPr>
        <p:spPr>
          <a:ln/>
        </p:spPr>
        <p:txBody>
          <a:bodyPr/>
          <a:lstStyle/>
          <a:p>
            <a:pPr>
              <a:defRPr/>
            </a:pPr>
            <a:fld id="{9D40995C-F5CA-4B28-8BAB-EF3BD25DB72D}" type="slidenum">
              <a:rPr lang="ja-JP" altLang="en-US"/>
              <a:pPr>
                <a:defRPr/>
              </a:pPr>
              <a:t>20</a:t>
            </a:fld>
            <a:endParaRPr lang="ja-JP" altLang="en-US"/>
          </a:p>
        </p:txBody>
      </p:sp>
      <p:sp>
        <p:nvSpPr>
          <p:cNvPr id="22530"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4794EBEC-1760-4F4F-872C-DA658043D17C}" type="slidenum">
              <a:rPr lang="ja-JP" altLang="en-US" sz="1400"/>
              <a:pPr/>
              <a:t>20</a:t>
            </a:fld>
            <a:endParaRPr lang="en-US" altLang="ja-JP" sz="1400"/>
          </a:p>
        </p:txBody>
      </p:sp>
      <p:sp>
        <p:nvSpPr>
          <p:cNvPr id="22531" name="タイトル 4"/>
          <p:cNvSpPr>
            <a:spLocks noGrp="1"/>
          </p:cNvSpPr>
          <p:nvPr>
            <p:ph type="title" idx="4294967295"/>
          </p:nvPr>
        </p:nvSpPr>
        <p:spPr>
          <a:xfrm>
            <a:off x="468313" y="260350"/>
            <a:ext cx="8307387" cy="454025"/>
          </a:xfrm>
        </p:spPr>
        <p:txBody>
          <a:bodyPr/>
          <a:lstStyle/>
          <a:p>
            <a:pPr eaLnBrk="1" hangingPunct="1"/>
            <a:r>
              <a:rPr lang="ja-JP" altLang="en-US" smtClean="0"/>
              <a:t>誰がうれしいのか （うれしくないのか）</a:t>
            </a:r>
          </a:p>
        </p:txBody>
      </p:sp>
      <p:graphicFrame>
        <p:nvGraphicFramePr>
          <p:cNvPr id="6" name="表 5"/>
          <p:cNvGraphicFramePr>
            <a:graphicFrameLocks noGrp="1"/>
          </p:cNvGraphicFramePr>
          <p:nvPr/>
        </p:nvGraphicFramePr>
        <p:xfrm>
          <a:off x="357188" y="1500188"/>
          <a:ext cx="8429684" cy="4511848"/>
        </p:xfrm>
        <a:graphic>
          <a:graphicData uri="http://schemas.openxmlformats.org/drawingml/2006/table">
            <a:tbl>
              <a:tblPr firstRow="1" bandRow="1">
                <a:tableStyleId>{7DF18680-E054-41AD-8BC1-D1AEF772440D}</a:tableStyleId>
              </a:tblPr>
              <a:tblGrid>
                <a:gridCol w="1785920"/>
                <a:gridCol w="857256"/>
                <a:gridCol w="3286148"/>
                <a:gridCol w="2500360"/>
              </a:tblGrid>
              <a:tr h="354506">
                <a:tc>
                  <a:txBody>
                    <a:bodyPr/>
                    <a:lstStyle/>
                    <a:p>
                      <a:r>
                        <a:rPr kumimoji="1" lang="en-US" altLang="ja-JP" dirty="0" smtClean="0"/>
                        <a:t>party</a:t>
                      </a:r>
                      <a:endParaRPr kumimoji="1" lang="ja-JP" altLang="en-US" dirty="0"/>
                    </a:p>
                  </a:txBody>
                  <a:tcPr/>
                </a:tc>
                <a:tc>
                  <a:txBody>
                    <a:bodyPr/>
                    <a:lstStyle/>
                    <a:p>
                      <a:endParaRPr kumimoji="1" lang="ja-JP" altLang="en-US" dirty="0"/>
                    </a:p>
                  </a:txBody>
                  <a:tcPr/>
                </a:tc>
                <a:tc>
                  <a:txBody>
                    <a:bodyPr/>
                    <a:lstStyle/>
                    <a:p>
                      <a:r>
                        <a:rPr kumimoji="1" lang="en-US" altLang="ja-JP" dirty="0" smtClean="0"/>
                        <a:t>pros</a:t>
                      </a:r>
                      <a:endParaRPr kumimoji="1" lang="ja-JP" altLang="en-US" dirty="0"/>
                    </a:p>
                  </a:txBody>
                  <a:tcPr/>
                </a:tc>
                <a:tc>
                  <a:txBody>
                    <a:bodyPr/>
                    <a:lstStyle/>
                    <a:p>
                      <a:r>
                        <a:rPr kumimoji="1" lang="en-US" altLang="ja-JP" dirty="0" smtClean="0"/>
                        <a:t>cons</a:t>
                      </a:r>
                      <a:endParaRPr kumimoji="1" lang="ja-JP" altLang="en-US" dirty="0"/>
                    </a:p>
                  </a:txBody>
                  <a:tcPr/>
                </a:tc>
              </a:tr>
              <a:tr h="614853">
                <a:tc>
                  <a:txBody>
                    <a:bodyPr/>
                    <a:lstStyle/>
                    <a:p>
                      <a:r>
                        <a:rPr kumimoji="1" lang="en-US" altLang="ja-JP" dirty="0" smtClean="0"/>
                        <a:t>Chip</a:t>
                      </a:r>
                      <a:r>
                        <a:rPr kumimoji="1" lang="en-US" altLang="ja-JP" baseline="0" dirty="0" smtClean="0"/>
                        <a:t> vender</a:t>
                      </a:r>
                      <a:endParaRPr kumimoji="1" lang="ja-JP" altLang="en-US" dirty="0"/>
                    </a:p>
                  </a:txBody>
                  <a:tcPr anchor="ctr"/>
                </a:tc>
                <a:tc>
                  <a:txBody>
                    <a:bodyPr/>
                    <a:lstStyle/>
                    <a:p>
                      <a:pPr algn="ctr"/>
                      <a:r>
                        <a:rPr kumimoji="1" lang="ja-JP" altLang="en-US" dirty="0" smtClean="0"/>
                        <a:t>○</a:t>
                      </a:r>
                      <a:endParaRPr kumimoji="1" lang="ja-JP" altLang="en-US" dirty="0"/>
                    </a:p>
                  </a:txBody>
                  <a:tcPr anchor="ctr"/>
                </a:tc>
                <a:tc>
                  <a:txBody>
                    <a:bodyPr/>
                    <a:lstStyle/>
                    <a:p>
                      <a:r>
                        <a:rPr kumimoji="1" lang="ja-JP" altLang="en-US" sz="1400" dirty="0" smtClean="0"/>
                        <a:t>ソフトサポート工数大幅減</a:t>
                      </a:r>
                      <a:r>
                        <a:rPr kumimoji="1" lang="en-US" altLang="ja-JP" sz="1400" dirty="0" smtClean="0"/>
                        <a:t/>
                      </a:r>
                      <a:br>
                        <a:rPr kumimoji="1" lang="en-US" altLang="ja-JP" sz="1400" dirty="0" smtClean="0"/>
                      </a:br>
                      <a:r>
                        <a:rPr kumimoji="1" lang="ja-JP" altLang="en-US" sz="1400" dirty="0" smtClean="0"/>
                        <a:t>参入障壁ダウン</a:t>
                      </a:r>
                      <a:endParaRPr kumimoji="1" lang="ja-JP" altLang="en-US" sz="1400" dirty="0"/>
                    </a:p>
                  </a:txBody>
                  <a:tcPr anchor="ctr"/>
                </a:tc>
                <a:tc>
                  <a:txBody>
                    <a:bodyPr/>
                    <a:lstStyle/>
                    <a:p>
                      <a:r>
                        <a:rPr kumimoji="1" lang="ja-JP" altLang="en-US" sz="1400" dirty="0" smtClean="0"/>
                        <a:t>ソフトライセンスビジネス困難</a:t>
                      </a:r>
                      <a:endParaRPr kumimoji="1" lang="en-US" altLang="ja-JP" sz="1400" dirty="0" smtClean="0"/>
                    </a:p>
                    <a:p>
                      <a:r>
                        <a:rPr kumimoji="1" lang="ja-JP" altLang="en-US" sz="1400" dirty="0" smtClean="0"/>
                        <a:t>価格競争、メモリー容量大</a:t>
                      </a:r>
                      <a:endParaRPr kumimoji="1" lang="ja-JP" altLang="en-US" sz="1400" dirty="0"/>
                    </a:p>
                  </a:txBody>
                  <a:tcPr anchor="ctr"/>
                </a:tc>
              </a:tr>
              <a:tr h="692399">
                <a:tc>
                  <a:txBody>
                    <a:bodyPr/>
                    <a:lstStyle/>
                    <a:p>
                      <a:r>
                        <a:rPr kumimoji="1" lang="en-US" altLang="ja-JP" dirty="0" smtClean="0"/>
                        <a:t>Handset provider</a:t>
                      </a:r>
                      <a:endParaRPr kumimoji="1" lang="ja-JP" altLang="en-US" dirty="0"/>
                    </a:p>
                  </a:txBody>
                  <a:tcPr anchor="ctr"/>
                </a:tc>
                <a:tc>
                  <a:txBody>
                    <a:bodyPr/>
                    <a:lstStyle/>
                    <a:p>
                      <a:pPr algn="ctr"/>
                      <a:r>
                        <a:rPr kumimoji="1" lang="ja-JP" altLang="en-US" dirty="0" smtClean="0"/>
                        <a:t>△</a:t>
                      </a:r>
                      <a:endParaRPr kumimoji="1" lang="ja-JP" altLang="en-US" dirty="0"/>
                    </a:p>
                  </a:txBody>
                  <a:tcPr anchor="ctr"/>
                </a:tc>
                <a:tc>
                  <a:txBody>
                    <a:bodyPr/>
                    <a:lstStyle/>
                    <a:p>
                      <a:r>
                        <a:rPr kumimoji="1" lang="ja-JP" altLang="en-US" sz="1400" dirty="0" smtClean="0"/>
                        <a:t>機能面の差別化が困難 （</a:t>
                      </a:r>
                      <a:r>
                        <a:rPr kumimoji="1" lang="en-US" altLang="ja-JP" sz="1400" dirty="0" smtClean="0"/>
                        <a:t>PC</a:t>
                      </a:r>
                      <a:r>
                        <a:rPr kumimoji="1" lang="ja-JP" altLang="en-US" sz="1400" dirty="0" smtClean="0"/>
                        <a:t> モデル）</a:t>
                      </a:r>
                      <a:endParaRPr kumimoji="1" lang="ja-JP" altLang="en-US" sz="1400" dirty="0"/>
                    </a:p>
                  </a:txBody>
                  <a:tcPr anchor="ctr"/>
                </a:tc>
                <a:tc>
                  <a:txBody>
                    <a:bodyPr/>
                    <a:lstStyle/>
                    <a:p>
                      <a:r>
                        <a:rPr kumimoji="1" lang="ja-JP" altLang="en-US" sz="1400" dirty="0" smtClean="0"/>
                        <a:t>性能面のオーバーヘッド</a:t>
                      </a:r>
                      <a:r>
                        <a:rPr kumimoji="1" lang="en-US" altLang="ja-JP" sz="1400" dirty="0" smtClean="0"/>
                        <a:t/>
                      </a:r>
                      <a:br>
                        <a:rPr kumimoji="1" lang="en-US" altLang="ja-JP" sz="1400" dirty="0" smtClean="0"/>
                      </a:br>
                      <a:r>
                        <a:rPr kumimoji="1" lang="ja-JP" altLang="en-US" sz="1400" dirty="0" smtClean="0"/>
                        <a:t>価格競争激化</a:t>
                      </a:r>
                      <a:endParaRPr kumimoji="1" lang="ja-JP" altLang="en-US" sz="1400" dirty="0"/>
                    </a:p>
                  </a:txBody>
                  <a:tcPr anchor="ctr"/>
                </a:tc>
              </a:tr>
              <a:tr h="623159">
                <a:tc>
                  <a:txBody>
                    <a:bodyPr/>
                    <a:lstStyle/>
                    <a:p>
                      <a:r>
                        <a:rPr kumimoji="1" lang="en-US" altLang="ja-JP" dirty="0" smtClean="0"/>
                        <a:t>Carrier</a:t>
                      </a:r>
                    </a:p>
                  </a:txBody>
                  <a:tcPr anchor="ctr"/>
                </a:tc>
                <a:tc>
                  <a:txBody>
                    <a:bodyPr/>
                    <a:lstStyle/>
                    <a:p>
                      <a:pPr algn="ctr"/>
                      <a:r>
                        <a:rPr kumimoji="1" lang="ja-JP" altLang="en-US" dirty="0" smtClean="0"/>
                        <a:t>◎</a:t>
                      </a:r>
                      <a:r>
                        <a:rPr kumimoji="1" lang="en-US" altLang="ja-JP" dirty="0" smtClean="0"/>
                        <a:t>/×</a:t>
                      </a:r>
                    </a:p>
                  </a:txBody>
                  <a:tcPr anchor="ctr"/>
                </a:tc>
                <a:tc>
                  <a:txBody>
                    <a:bodyPr/>
                    <a:lstStyle/>
                    <a:p>
                      <a:r>
                        <a:rPr kumimoji="1" lang="ja-JP" altLang="en-US" sz="1400" dirty="0" smtClean="0"/>
                        <a:t>国際化対応、新サービス</a:t>
                      </a:r>
                      <a:r>
                        <a:rPr kumimoji="1" lang="en-US" altLang="ja-JP" sz="1400" dirty="0" smtClean="0"/>
                        <a:t/>
                      </a:r>
                      <a:br>
                        <a:rPr kumimoji="1" lang="en-US" altLang="ja-JP" sz="1400" dirty="0" smtClean="0"/>
                      </a:br>
                      <a:r>
                        <a:rPr kumimoji="1" lang="ja-JP" altLang="en-US" sz="1400" dirty="0" smtClean="0"/>
                        <a:t>従来サービス と並行に展開も可能</a:t>
                      </a:r>
                      <a:endParaRPr kumimoji="1" lang="ja-JP" altLang="en-US" sz="1400" dirty="0"/>
                    </a:p>
                  </a:txBody>
                  <a:tcPr anchor="ctr"/>
                </a:tc>
                <a:tc>
                  <a:txBody>
                    <a:bodyPr/>
                    <a:lstStyle/>
                    <a:p>
                      <a:endParaRPr kumimoji="1" lang="ja-JP" altLang="en-US" sz="1400" dirty="0"/>
                    </a:p>
                  </a:txBody>
                  <a:tcPr anchor="ctr"/>
                </a:tc>
              </a:tr>
              <a:tr h="738559">
                <a:tc>
                  <a:txBody>
                    <a:bodyPr/>
                    <a:lstStyle/>
                    <a:p>
                      <a:r>
                        <a:rPr kumimoji="1" lang="en-US" altLang="ja-JP" dirty="0" smtClean="0"/>
                        <a:t>Application</a:t>
                      </a:r>
                      <a:r>
                        <a:rPr kumimoji="1" lang="en-US" altLang="ja-JP" baseline="0" dirty="0" smtClean="0"/>
                        <a:t> provider</a:t>
                      </a:r>
                      <a:endParaRPr kumimoji="1" lang="ja-JP" altLang="en-US" dirty="0"/>
                    </a:p>
                  </a:txBody>
                  <a:tcPr anchor="ctr"/>
                </a:tc>
                <a:tc>
                  <a:txBody>
                    <a:bodyPr/>
                    <a:lstStyle/>
                    <a:p>
                      <a:pPr algn="ctr"/>
                      <a:r>
                        <a:rPr kumimoji="1" lang="ja-JP" altLang="en-US" dirty="0" smtClean="0"/>
                        <a:t>◎</a:t>
                      </a:r>
                      <a:endParaRPr kumimoji="1" lang="ja-JP" altLang="en-US" dirty="0"/>
                    </a:p>
                  </a:txBody>
                  <a:tcPr anchor="ctr"/>
                </a:tc>
                <a:tc>
                  <a:txBody>
                    <a:bodyPr/>
                    <a:lstStyle/>
                    <a:p>
                      <a:r>
                        <a:rPr kumimoji="1" lang="ja-JP" altLang="en-US" sz="1400" dirty="0" smtClean="0"/>
                        <a:t>機種ごと、キャリア毎の特殊対応不要</a:t>
                      </a:r>
                      <a:endParaRPr kumimoji="1" lang="en-US" altLang="ja-JP" sz="1400" dirty="0" smtClean="0"/>
                    </a:p>
                    <a:p>
                      <a:r>
                        <a:rPr kumimoji="1" lang="ja-JP" altLang="en-US" sz="1400" dirty="0" smtClean="0"/>
                        <a:t>サーバー連携アプリなどへの発展性</a:t>
                      </a:r>
                      <a:endParaRPr kumimoji="1" lang="ja-JP" altLang="en-US" sz="1400" dirty="0"/>
                    </a:p>
                  </a:txBody>
                  <a:tcPr anchor="ctr"/>
                </a:tc>
                <a:tc>
                  <a:txBody>
                    <a:bodyPr/>
                    <a:lstStyle/>
                    <a:p>
                      <a:endParaRPr kumimoji="1" lang="ja-JP" altLang="en-US" sz="1400" dirty="0"/>
                    </a:p>
                  </a:txBody>
                  <a:tcPr anchor="ctr"/>
                </a:tc>
              </a:tr>
              <a:tr h="738559">
                <a:tc>
                  <a:txBody>
                    <a:bodyPr/>
                    <a:lstStyle/>
                    <a:p>
                      <a:r>
                        <a:rPr kumimoji="1" lang="en-US" altLang="ja-JP" dirty="0" smtClean="0"/>
                        <a:t>Service provider</a:t>
                      </a:r>
                      <a:endParaRPr kumimoji="1" lang="ja-JP" altLang="en-US" dirty="0"/>
                    </a:p>
                  </a:txBody>
                  <a:tcPr anchor="ctr"/>
                </a:tc>
                <a:tc>
                  <a:txBody>
                    <a:bodyPr/>
                    <a:lstStyle/>
                    <a:p>
                      <a:pPr algn="ctr"/>
                      <a:r>
                        <a:rPr kumimoji="1" lang="ja-JP" altLang="en-US" dirty="0" smtClean="0"/>
                        <a:t>◎</a:t>
                      </a:r>
                      <a:endParaRPr kumimoji="1" lang="ja-JP" altLang="en-US" dirty="0"/>
                    </a:p>
                  </a:txBody>
                  <a:tcPr anchor="ctr"/>
                </a:tc>
                <a:tc>
                  <a:txBody>
                    <a:bodyPr/>
                    <a:lstStyle/>
                    <a:p>
                      <a:r>
                        <a:rPr kumimoji="1" lang="ja-JP" altLang="en-US" sz="1400" dirty="0" smtClean="0"/>
                        <a:t>携帯電話の新活用</a:t>
                      </a:r>
                      <a:r>
                        <a:rPr kumimoji="1" lang="ja-JP" altLang="en-US" sz="1400" baseline="0" dirty="0" smtClean="0"/>
                        <a:t> （</a:t>
                      </a:r>
                      <a:r>
                        <a:rPr kumimoji="1" lang="en-US" altLang="ja-JP" sz="1400" baseline="0" dirty="0" smtClean="0"/>
                        <a:t>Google</a:t>
                      </a:r>
                      <a:r>
                        <a:rPr kumimoji="1" lang="ja-JP" altLang="en-US" sz="1400" baseline="0" dirty="0" smtClean="0"/>
                        <a:t> の狙い）</a:t>
                      </a:r>
                      <a:endParaRPr kumimoji="1" lang="en-US" altLang="ja-JP" sz="1400" baseline="0" dirty="0" smtClean="0"/>
                    </a:p>
                    <a:p>
                      <a:r>
                        <a:rPr kumimoji="1" lang="en-US" altLang="ja-JP" sz="1400" baseline="0" dirty="0" smtClean="0"/>
                        <a:t>PC</a:t>
                      </a:r>
                      <a:r>
                        <a:rPr kumimoji="1" lang="ja-JP" altLang="en-US" sz="1400" baseline="0" dirty="0" smtClean="0"/>
                        <a:t> 並の処理性能 </a:t>
                      </a:r>
                      <a:r>
                        <a:rPr kumimoji="1" lang="en-US" altLang="ja-JP" sz="1400" baseline="0" dirty="0" smtClean="0"/>
                        <a:t>+</a:t>
                      </a:r>
                      <a:r>
                        <a:rPr kumimoji="1" lang="ja-JP" altLang="en-US" sz="1400" baseline="0" dirty="0" smtClean="0"/>
                        <a:t> 移動性＋</a:t>
                      </a:r>
                      <a:r>
                        <a:rPr kumimoji="1" lang="en-US" altLang="ja-JP" sz="1400" baseline="0" dirty="0" smtClean="0"/>
                        <a:t>personal</a:t>
                      </a:r>
                      <a:endParaRPr kumimoji="1" lang="ja-JP" altLang="en-US" sz="1400" dirty="0"/>
                    </a:p>
                  </a:txBody>
                  <a:tcPr anchor="ctr"/>
                </a:tc>
                <a:tc>
                  <a:txBody>
                    <a:bodyPr/>
                    <a:lstStyle/>
                    <a:p>
                      <a:endParaRPr kumimoji="1" lang="ja-JP" altLang="en-US" sz="1400" dirty="0"/>
                    </a:p>
                  </a:txBody>
                  <a:tcPr anchor="ctr"/>
                </a:tc>
              </a:tr>
              <a:tr h="738559">
                <a:tc>
                  <a:txBody>
                    <a:bodyPr/>
                    <a:lstStyle/>
                    <a:p>
                      <a:r>
                        <a:rPr kumimoji="1" lang="en-US" altLang="ja-JP" dirty="0" smtClean="0"/>
                        <a:t>Dev.</a:t>
                      </a:r>
                      <a:r>
                        <a:rPr kumimoji="1" lang="ja-JP" altLang="en-US" dirty="0" smtClean="0"/>
                        <a:t> </a:t>
                      </a:r>
                      <a:r>
                        <a:rPr kumimoji="1" lang="en-US" altLang="ja-JP" dirty="0" smtClean="0"/>
                        <a:t>tool</a:t>
                      </a:r>
                      <a:r>
                        <a:rPr kumimoji="1" lang="ja-JP" altLang="en-US" dirty="0" smtClean="0"/>
                        <a:t> </a:t>
                      </a:r>
                      <a:r>
                        <a:rPr kumimoji="1" lang="en-US" altLang="ja-JP" dirty="0" smtClean="0"/>
                        <a:t>vender</a:t>
                      </a:r>
                      <a:endParaRPr kumimoji="1" lang="ja-JP" altLang="en-US" dirty="0"/>
                    </a:p>
                  </a:txBody>
                  <a:tcPr anchor="ctr"/>
                </a:tc>
                <a:tc>
                  <a:txBody>
                    <a:bodyPr/>
                    <a:lstStyle/>
                    <a:p>
                      <a:pPr algn="ctr"/>
                      <a:r>
                        <a:rPr kumimoji="1" lang="en-US" altLang="ja-JP" dirty="0" smtClean="0"/>
                        <a:t>×</a:t>
                      </a:r>
                      <a:endParaRPr kumimoji="1" lang="ja-JP" altLang="en-US" dirty="0"/>
                    </a:p>
                  </a:txBody>
                  <a:tcPr anchor="ctr"/>
                </a:tc>
                <a:tc>
                  <a:txBody>
                    <a:bodyPr/>
                    <a:lstStyle/>
                    <a:p>
                      <a:r>
                        <a:rPr kumimoji="1" lang="en-US" altLang="ja-JP" sz="1400" dirty="0" smtClean="0"/>
                        <a:t>Android</a:t>
                      </a:r>
                      <a:r>
                        <a:rPr kumimoji="1" lang="ja-JP" altLang="en-US" sz="1400" dirty="0" smtClean="0"/>
                        <a:t> </a:t>
                      </a:r>
                      <a:r>
                        <a:rPr kumimoji="1" lang="ja-JP" altLang="en-US" sz="1400" dirty="0" err="1" smtClean="0"/>
                        <a:t>には</a:t>
                      </a:r>
                      <a:r>
                        <a:rPr kumimoji="1" lang="ja-JP" altLang="en-US" sz="1400" dirty="0" smtClean="0"/>
                        <a:t>多くの拡張性がある</a:t>
                      </a:r>
                      <a:endParaRPr kumimoji="1" lang="ja-JP" altLang="en-US" sz="1400" dirty="0"/>
                    </a:p>
                  </a:txBody>
                  <a:tcPr anchor="ctr"/>
                </a:tc>
                <a:tc>
                  <a:txBody>
                    <a:bodyPr/>
                    <a:lstStyle/>
                    <a:p>
                      <a:r>
                        <a:rPr kumimoji="1" lang="ja-JP" altLang="en-US" sz="1400" dirty="0" smtClean="0"/>
                        <a:t>オープンソース、</a:t>
                      </a:r>
                      <a:r>
                        <a:rPr kumimoji="1" lang="en-US" altLang="ja-JP" sz="1400" dirty="0" smtClean="0"/>
                        <a:t/>
                      </a:r>
                      <a:br>
                        <a:rPr kumimoji="1" lang="en-US" altLang="ja-JP" sz="1400" dirty="0" smtClean="0"/>
                      </a:br>
                      <a:r>
                        <a:rPr kumimoji="1" lang="ja-JP" altLang="en-US" sz="1400" dirty="0" smtClean="0"/>
                        <a:t>フリーソフトウエア</a:t>
                      </a:r>
                      <a:endParaRPr kumimoji="1" lang="ja-JP" altLang="en-US" sz="1400" dirty="0"/>
                    </a:p>
                  </a:txBody>
                  <a:tcPr anchor="ctr"/>
                </a:tc>
              </a:tr>
            </a:tbl>
          </a:graphicData>
        </a:graphic>
      </p:graphicFrame>
      <p:sp>
        <p:nvSpPr>
          <p:cNvPr id="7" name="角丸四角形 6"/>
          <p:cNvSpPr/>
          <p:nvPr/>
        </p:nvSpPr>
        <p:spPr bwMode="auto">
          <a:xfrm>
            <a:off x="357188" y="785813"/>
            <a:ext cx="8358187" cy="642937"/>
          </a:xfrm>
          <a:prstGeom prst="roundRect">
            <a:avLst>
              <a:gd name="adj" fmla="val 9260"/>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en-US" altLang="ja-JP" sz="2000" dirty="0">
                <a:solidFill>
                  <a:schemeClr val="bg1"/>
                </a:solidFill>
                <a:latin typeface="+mn-lt"/>
              </a:rPr>
              <a:t>Carrier</a:t>
            </a:r>
            <a:r>
              <a:rPr kumimoji="0" lang="ja-JP" altLang="en-US" sz="2000" dirty="0">
                <a:solidFill>
                  <a:schemeClr val="bg1"/>
                </a:solidFill>
                <a:latin typeface="+mn-lt"/>
              </a:rPr>
              <a:t> を軸とした従来の垂直統合モデル → </a:t>
            </a:r>
            <a:r>
              <a:rPr kumimoji="0" lang="en-US" altLang="ja-JP" sz="2000" dirty="0">
                <a:solidFill>
                  <a:schemeClr val="bg1"/>
                </a:solidFill>
                <a:latin typeface="+mn-lt"/>
              </a:rPr>
              <a:t>Open</a:t>
            </a:r>
            <a:r>
              <a:rPr kumimoji="0" lang="ja-JP" altLang="en-US" sz="2000" dirty="0">
                <a:solidFill>
                  <a:schemeClr val="bg1"/>
                </a:solidFill>
                <a:latin typeface="+mn-lt"/>
              </a:rPr>
              <a:t> な水平モデルへ転換 </a:t>
            </a:r>
            <a:r>
              <a:rPr kumimoji="0" lang="en-US" altLang="ja-JP" sz="2000" dirty="0">
                <a:solidFill>
                  <a:schemeClr val="bg1"/>
                </a:solidFill>
                <a:latin typeface="+mn-lt"/>
              </a:rPr>
              <a:t>?</a:t>
            </a:r>
            <a:endParaRPr kumimoji="0" lang="ja-JP" altLang="en-US" sz="2000" dirty="0">
              <a:solidFill>
                <a:schemeClr val="bg1"/>
              </a:solidFill>
              <a:latin typeface="+mn-lt"/>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sldNum" sz="quarter" idx="10"/>
          </p:nvPr>
        </p:nvSpPr>
        <p:spPr>
          <a:ln/>
        </p:spPr>
        <p:txBody>
          <a:bodyPr/>
          <a:lstStyle/>
          <a:p>
            <a:pPr>
              <a:defRPr/>
            </a:pPr>
            <a:fld id="{EFE88263-3724-4089-8995-89660EA4299B}" type="slidenum">
              <a:rPr lang="ja-JP" altLang="en-US"/>
              <a:pPr>
                <a:defRPr/>
              </a:pPr>
              <a:t>21</a:t>
            </a:fld>
            <a:endParaRPr lang="ja-JP" altLang="en-US"/>
          </a:p>
        </p:txBody>
      </p:sp>
      <p:sp>
        <p:nvSpPr>
          <p:cNvPr id="23554" name="Rectangle 2"/>
          <p:cNvSpPr>
            <a:spLocks noGrp="1" noChangeArrowheads="1"/>
          </p:cNvSpPr>
          <p:nvPr>
            <p:ph type="title"/>
          </p:nvPr>
        </p:nvSpPr>
        <p:spPr>
          <a:xfrm>
            <a:off x="468313" y="260350"/>
            <a:ext cx="8307387" cy="525463"/>
          </a:xfrm>
        </p:spPr>
        <p:txBody>
          <a:bodyPr/>
          <a:lstStyle/>
          <a:p>
            <a:r>
              <a:rPr lang="en-US" altLang="ja-JP" smtClean="0"/>
              <a:t>Renesas Android Demo @WMC 2008</a:t>
            </a:r>
          </a:p>
        </p:txBody>
      </p:sp>
      <p:sp>
        <p:nvSpPr>
          <p:cNvPr id="23555" name="Text Box 4"/>
          <p:cNvSpPr txBox="1">
            <a:spLocks noChangeArrowheads="1"/>
          </p:cNvSpPr>
          <p:nvPr/>
        </p:nvSpPr>
        <p:spPr bwMode="auto">
          <a:xfrm>
            <a:off x="1476375" y="5949950"/>
            <a:ext cx="7489825" cy="366713"/>
          </a:xfrm>
          <a:prstGeom prst="rect">
            <a:avLst/>
          </a:prstGeom>
          <a:noFill/>
          <a:ln w="9525">
            <a:noFill/>
            <a:miter lim="800000"/>
            <a:headEnd/>
            <a:tailEnd/>
          </a:ln>
        </p:spPr>
        <p:txBody>
          <a:bodyPr>
            <a:spAutoFit/>
          </a:bodyPr>
          <a:lstStyle/>
          <a:p>
            <a:pPr algn="r">
              <a:spcBef>
                <a:spcPct val="50000"/>
              </a:spcBef>
            </a:pPr>
            <a:r>
              <a:rPr lang="en-US" altLang="ja-JP">
                <a:solidFill>
                  <a:schemeClr val="hlink"/>
                </a:solidFill>
              </a:rPr>
              <a:t>http://itpro.nikkeibp.co.jp/article/NEWS/20080212/293488/</a:t>
            </a:r>
            <a:endParaRPr lang="ja-JP" altLang="en-US">
              <a:solidFill>
                <a:schemeClr val="hlink"/>
              </a:solidFill>
            </a:endParaRPr>
          </a:p>
        </p:txBody>
      </p:sp>
      <p:pic>
        <p:nvPicPr>
          <p:cNvPr id="23556" name="Picture 5"/>
          <p:cNvPicPr>
            <a:picLocks noChangeAspect="1" noChangeArrowheads="1"/>
          </p:cNvPicPr>
          <p:nvPr/>
        </p:nvPicPr>
        <p:blipFill>
          <a:blip r:embed="rId2"/>
          <a:srcRect/>
          <a:stretch>
            <a:fillRect/>
          </a:stretch>
        </p:blipFill>
        <p:spPr bwMode="auto">
          <a:xfrm>
            <a:off x="539750" y="765175"/>
            <a:ext cx="7775575" cy="5113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sldNum" sz="quarter" idx="10"/>
          </p:nvPr>
        </p:nvSpPr>
        <p:spPr>
          <a:ln/>
        </p:spPr>
        <p:txBody>
          <a:bodyPr/>
          <a:lstStyle/>
          <a:p>
            <a:pPr>
              <a:defRPr/>
            </a:pPr>
            <a:fld id="{FD16D874-0272-4523-AE3E-46A26BE3B42F}" type="slidenum">
              <a:rPr lang="ja-JP" altLang="en-US"/>
              <a:pPr>
                <a:defRPr/>
              </a:pPr>
              <a:t>22</a:t>
            </a:fld>
            <a:endParaRPr lang="ja-JP" altLang="en-US"/>
          </a:p>
        </p:txBody>
      </p:sp>
      <p:sp>
        <p:nvSpPr>
          <p:cNvPr id="24578" name="Rectangle 2"/>
          <p:cNvSpPr>
            <a:spLocks noGrp="1" noChangeArrowheads="1"/>
          </p:cNvSpPr>
          <p:nvPr>
            <p:ph type="title"/>
          </p:nvPr>
        </p:nvSpPr>
        <p:spPr>
          <a:xfrm>
            <a:off x="468313" y="260350"/>
            <a:ext cx="8307387" cy="525463"/>
          </a:xfrm>
        </p:spPr>
        <p:txBody>
          <a:bodyPr/>
          <a:lstStyle/>
          <a:p>
            <a:pPr eaLnBrk="1" hangingPunct="1"/>
            <a:r>
              <a:rPr lang="en-US" altLang="ja-JP" smtClean="0"/>
              <a:t>Android</a:t>
            </a:r>
            <a:r>
              <a:rPr lang="ja-JP" altLang="en-US" smtClean="0"/>
              <a:t> の実デバイスへの移植作業</a:t>
            </a:r>
          </a:p>
        </p:txBody>
      </p:sp>
      <p:sp>
        <p:nvSpPr>
          <p:cNvPr id="24579"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589F6FFC-744C-4D3B-891D-A124F3F02014}" type="slidenum">
              <a:rPr lang="ja-JP" altLang="en-US" sz="1400"/>
              <a:pPr/>
              <a:t>22</a:t>
            </a:fld>
            <a:endParaRPr lang="en-US" altLang="ja-JP" sz="1400"/>
          </a:p>
        </p:txBody>
      </p:sp>
      <p:sp>
        <p:nvSpPr>
          <p:cNvPr id="5" name="角丸四角形 4"/>
          <p:cNvSpPr/>
          <p:nvPr/>
        </p:nvSpPr>
        <p:spPr bwMode="auto">
          <a:xfrm>
            <a:off x="285750" y="728663"/>
            <a:ext cx="8358188"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ja-JP" altLang="en-US" sz="2400" dirty="0">
                <a:solidFill>
                  <a:schemeClr val="bg1"/>
                </a:solidFill>
                <a:latin typeface="+mn-lt"/>
              </a:rPr>
              <a:t>実動 </a:t>
            </a:r>
            <a:r>
              <a:rPr kumimoji="0" lang="en-US" altLang="ja-JP" sz="2400" dirty="0">
                <a:solidFill>
                  <a:schemeClr val="bg1"/>
                </a:solidFill>
                <a:latin typeface="+mn-lt"/>
              </a:rPr>
              <a:t>300</a:t>
            </a:r>
            <a:r>
              <a:rPr kumimoji="0" lang="ja-JP" altLang="en-US" sz="2400" dirty="0">
                <a:solidFill>
                  <a:schemeClr val="bg1"/>
                </a:solidFill>
                <a:latin typeface="+mn-lt"/>
              </a:rPr>
              <a:t>時間</a:t>
            </a:r>
            <a:r>
              <a:rPr kumimoji="0" lang="en-US" altLang="ja-JP" sz="2400" dirty="0">
                <a:solidFill>
                  <a:schemeClr val="bg1"/>
                </a:solidFill>
                <a:latin typeface="+mn-lt"/>
              </a:rPr>
              <a:t>+α</a:t>
            </a:r>
            <a:r>
              <a:rPr kumimoji="0" lang="ja-JP" altLang="en-US" sz="2400" dirty="0">
                <a:solidFill>
                  <a:schemeClr val="bg1"/>
                </a:solidFill>
                <a:latin typeface="+mn-lt"/>
              </a:rPr>
              <a:t>で 実デバイス上で </a:t>
            </a:r>
            <a:r>
              <a:rPr kumimoji="0" lang="en-US" altLang="ja-JP" sz="2400" dirty="0">
                <a:solidFill>
                  <a:schemeClr val="bg1"/>
                </a:solidFill>
                <a:latin typeface="+mn-lt"/>
              </a:rPr>
              <a:t>Android</a:t>
            </a:r>
            <a:r>
              <a:rPr kumimoji="0" lang="ja-JP" altLang="en-US" sz="2400" dirty="0">
                <a:solidFill>
                  <a:schemeClr val="bg1"/>
                </a:solidFill>
                <a:latin typeface="+mn-lt"/>
              </a:rPr>
              <a:t> が立ち上がった</a:t>
            </a:r>
            <a:endParaRPr kumimoji="0" lang="ja-JP" altLang="en-US" sz="2400" baseline="30000" dirty="0">
              <a:solidFill>
                <a:schemeClr val="bg1"/>
              </a:solidFill>
              <a:latin typeface="+mn-lt"/>
            </a:endParaRPr>
          </a:p>
        </p:txBody>
      </p:sp>
      <p:graphicFrame>
        <p:nvGraphicFramePr>
          <p:cNvPr id="24609" name="Group 33"/>
          <p:cNvGraphicFramePr>
            <a:graphicFrameLocks noGrp="1"/>
          </p:cNvGraphicFramePr>
          <p:nvPr/>
        </p:nvGraphicFramePr>
        <p:xfrm>
          <a:off x="285750" y="1357313"/>
          <a:ext cx="8501063" cy="4673284"/>
        </p:xfrm>
        <a:graphic>
          <a:graphicData uri="http://schemas.openxmlformats.org/drawingml/2006/table">
            <a:tbl>
              <a:tblPr/>
              <a:tblGrid>
                <a:gridCol w="2000250"/>
                <a:gridCol w="6500813"/>
              </a:tblGrid>
              <a:tr h="3127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800" b="1" i="0" u="none" strike="noStrike" cap="none" normalizeH="0" baseline="0" smtClean="0">
                          <a:ln>
                            <a:noFill/>
                          </a:ln>
                          <a:solidFill>
                            <a:srgbClr val="FFFFFF"/>
                          </a:solidFill>
                          <a:effectLst/>
                          <a:latin typeface="Tahoma" pitchFamily="34" charset="0"/>
                          <a:ea typeface="ＭＳ Ｐゴシック" pitchFamily="50" charset="-128"/>
                        </a:rPr>
                        <a:t>項　目</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800" b="1" i="0" u="none" strike="noStrike" cap="none" normalizeH="0" baseline="0" smtClean="0">
                          <a:ln>
                            <a:noFill/>
                          </a:ln>
                          <a:solidFill>
                            <a:srgbClr val="FFFFFF"/>
                          </a:solidFill>
                          <a:effectLst/>
                          <a:latin typeface="Tahoma" pitchFamily="34" charset="0"/>
                          <a:ea typeface="ＭＳ Ｐゴシック" pitchFamily="50" charset="-128"/>
                        </a:rPr>
                        <a:t>G2</a:t>
                      </a:r>
                      <a:r>
                        <a:rPr kumimoji="1" lang="ja-JP" altLang="en-US" sz="1800" b="1" i="0" u="none" strike="noStrike" cap="none" normalizeH="0" baseline="0" smtClean="0">
                          <a:ln>
                            <a:noFill/>
                          </a:ln>
                          <a:solidFill>
                            <a:srgbClr val="FFFFFF"/>
                          </a:solidFill>
                          <a:effectLst/>
                          <a:latin typeface="Tahoma" pitchFamily="34" charset="0"/>
                          <a:ea typeface="ＭＳ Ｐゴシック" pitchFamily="50" charset="-128"/>
                        </a:rPr>
                        <a:t> </a:t>
                      </a:r>
                      <a:r>
                        <a:rPr kumimoji="1" lang="en-US" altLang="ja-JP" sz="1800" b="1" i="0" u="none" strike="noStrike" cap="none" normalizeH="0" baseline="0" smtClean="0">
                          <a:ln>
                            <a:noFill/>
                          </a:ln>
                          <a:solidFill>
                            <a:srgbClr val="FFFFFF"/>
                          </a:solidFill>
                          <a:effectLst/>
                          <a:latin typeface="Tahoma" pitchFamily="34" charset="0"/>
                          <a:ea typeface="ＭＳ Ｐゴシック" pitchFamily="50" charset="-128"/>
                        </a:rPr>
                        <a:t>EVM</a:t>
                      </a:r>
                      <a:r>
                        <a:rPr kumimoji="1" lang="ja-JP" altLang="en-US" sz="1800" b="1" i="0" u="none" strike="noStrike" cap="none" normalizeH="0" baseline="0" smtClean="0">
                          <a:ln>
                            <a:noFill/>
                          </a:ln>
                          <a:solidFill>
                            <a:srgbClr val="FFFFFF"/>
                          </a:solidFill>
                          <a:effectLst/>
                          <a:latin typeface="Tahoma" pitchFamily="34" charset="0"/>
                          <a:ea typeface="ＭＳ Ｐゴシック" pitchFamily="50" charset="-128"/>
                        </a:rPr>
                        <a:t> 向けの開発内容</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420688">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ARM</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開発環境</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Code</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Sourcery</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の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ARM</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向け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Linux</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toolchain</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構築 </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57188">
                <a:tc vMerge="1">
                  <a:txBody>
                    <a:bodyPr/>
                    <a:lstStyle/>
                    <a:p>
                      <a:endParaRPr kumimoji="1" lang="ja-JP"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Android</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SDK</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から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userland</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を抽出して実装</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420688">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EVM</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立ち上げ</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FF0000"/>
                          </a:solidFill>
                          <a:effectLst/>
                          <a:latin typeface="Tahoma" pitchFamily="34" charset="0"/>
                          <a:ea typeface="ＭＳ Ｐゴシック" pitchFamily="50" charset="-128"/>
                        </a:rPr>
                        <a:t>uboot</a:t>
                      </a:r>
                      <a:r>
                        <a:rPr kumimoji="1" lang="ja-JP" altLang="en-US" sz="1600" b="0" i="0" u="none" strike="noStrike" cap="none" normalizeH="0" baseline="0" smtClean="0">
                          <a:ln>
                            <a:noFill/>
                          </a:ln>
                          <a:solidFill>
                            <a:srgbClr val="FF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Linux</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bootloader</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開発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USB</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memory</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からシステム起動］</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93688">
                <a:tc vMerge="1">
                  <a:txBody>
                    <a:bodyPr/>
                    <a:lstStyle/>
                    <a:p>
                      <a:endParaRPr kumimoji="1" lang="ja-JP"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Flash</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ROM</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プログラミング環境立ち上げ （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ICE</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によるフラッシュ書き込み）</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5302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Linux</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kernel</a:t>
                      </a:r>
                      <a:endPar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Android</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対応 最新版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Linux</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kernel</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を移植、基本動作確認</a:t>
                      </a:r>
                      <a:endPar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 </a:t>
                      </a:r>
                      <a:r>
                        <a:rPr kumimoji="1" lang="en-US" altLang="ja-JP" sz="1600" b="0" i="0" u="none" strike="noStrike" cap="none" normalizeH="0" baseline="0" smtClean="0">
                          <a:ln>
                            <a:noFill/>
                          </a:ln>
                          <a:solidFill>
                            <a:srgbClr val="FF0000"/>
                          </a:solidFill>
                          <a:effectLst/>
                          <a:latin typeface="Tahoma" pitchFamily="34" charset="0"/>
                          <a:ea typeface="ＭＳ Ｐゴシック" pitchFamily="50" charset="-128"/>
                        </a:rPr>
                        <a:t>ARM11</a:t>
                      </a:r>
                      <a:r>
                        <a:rPr kumimoji="1" lang="ja-JP" altLang="en-US" sz="1600" b="0" i="0" u="none" strike="noStrike" cap="none" normalizeH="0" baseline="0" smtClean="0">
                          <a:ln>
                            <a:noFill/>
                          </a:ln>
                          <a:solidFill>
                            <a:srgbClr val="FF0000"/>
                          </a:solidFill>
                          <a:effectLst/>
                          <a:latin typeface="Tahoma" pitchFamily="34" charset="0"/>
                          <a:ea typeface="ＭＳ Ｐゴシック" pitchFamily="50" charset="-128"/>
                        </a:rPr>
                        <a:t> </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対応 （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Android</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の現状のコードは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ARM9</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対応 ）</a:t>
                      </a:r>
                      <a:endPar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kernel</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起動スクリプトの変更 （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LAN</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NFS</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USB</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対応など）</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127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Linux</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driver</a:t>
                      </a:r>
                      <a:endPar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TIEMR</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(SH</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timer)</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INT</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(SH</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intc</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a:t>
                      </a:r>
                      <a:b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b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SCI</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(SH</a:t>
                      </a:r>
                      <a:r>
                        <a:rPr kumimoji="1" lang="ja-JP" altLang="en-US" sz="1600" b="0" i="0" u="none" strike="noStrike" cap="none" normalizeH="0" baseline="0" smtClean="0">
                          <a:ln>
                            <a:noFill/>
                          </a:ln>
                          <a:solidFill>
                            <a:srgbClr val="00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scif)</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FF0000"/>
                          </a:solidFill>
                          <a:effectLst/>
                          <a:latin typeface="Tahoma" pitchFamily="34" charset="0"/>
                          <a:ea typeface="ＭＳ Ｐゴシック" pitchFamily="50" charset="-128"/>
                        </a:rPr>
                        <a:t>LCDC</a:t>
                      </a:r>
                      <a:r>
                        <a:rPr kumimoji="1" lang="ja-JP" altLang="en-US" sz="1600" b="0" i="0" u="none" strike="noStrike" cap="none" normalizeH="0" baseline="0" smtClean="0">
                          <a:ln>
                            <a:noFill/>
                          </a:ln>
                          <a:solidFill>
                            <a:srgbClr val="FF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FF0000"/>
                          </a:solidFill>
                          <a:effectLst/>
                          <a:latin typeface="Tahoma" pitchFamily="34" charset="0"/>
                          <a:ea typeface="ＭＳ Ｐゴシック" pitchFamily="50" charset="-128"/>
                        </a:rPr>
                        <a:t>(SH-Mobile</a:t>
                      </a:r>
                      <a:r>
                        <a:rPr kumimoji="1" lang="ja-JP" altLang="en-US" sz="1600" b="0" i="0" u="none" strike="noStrike" cap="none" normalizeH="0" baseline="0" smtClean="0">
                          <a:ln>
                            <a:noFill/>
                          </a:ln>
                          <a:solidFill>
                            <a:srgbClr val="FF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FF0000"/>
                          </a:solidFill>
                          <a:effectLst/>
                          <a:latin typeface="Tahoma" pitchFamily="34" charset="0"/>
                          <a:ea typeface="ＭＳ Ｐゴシック" pitchFamily="50" charset="-128"/>
                        </a:rPr>
                        <a:t>LCDC)</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FF0000"/>
                          </a:solidFill>
                          <a:effectLst/>
                          <a:latin typeface="Tahoma" pitchFamily="34" charset="0"/>
                          <a:ea typeface="ＭＳ Ｐゴシック" pitchFamily="50" charset="-128"/>
                        </a:rPr>
                        <a:t>USB</a:t>
                      </a:r>
                      <a:r>
                        <a:rPr kumimoji="1" lang="ja-JP" altLang="en-US" sz="1600" b="0" i="0" u="none" strike="noStrike" cap="none" normalizeH="0" baseline="0" smtClean="0">
                          <a:ln>
                            <a:noFill/>
                          </a:ln>
                          <a:solidFill>
                            <a:srgbClr val="FF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FF0000"/>
                          </a:solidFill>
                          <a:effectLst/>
                          <a:latin typeface="Tahoma" pitchFamily="34" charset="0"/>
                          <a:ea typeface="ＭＳ Ｐゴシック" pitchFamily="50" charset="-128"/>
                        </a:rPr>
                        <a:t>(M66597</a:t>
                      </a:r>
                      <a:r>
                        <a:rPr kumimoji="1" lang="ja-JP" altLang="en-US" sz="1600" b="0" i="0" u="none" strike="noStrike" cap="none" normalizeH="0" baseline="0" smtClean="0">
                          <a:ln>
                            <a:noFill/>
                          </a:ln>
                          <a:solidFill>
                            <a:srgbClr val="FF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FF0000"/>
                          </a:solidFill>
                          <a:effectLst/>
                          <a:latin typeface="Tahoma" pitchFamily="34" charset="0"/>
                          <a:ea typeface="ＭＳ Ｐゴシック" pitchFamily="50" charset="-128"/>
                        </a:rPr>
                        <a:t>like</a:t>
                      </a:r>
                      <a:r>
                        <a:rPr kumimoji="1" lang="ja-JP" altLang="en-US" sz="1600" b="0" i="0" u="none" strike="noStrike" cap="none" normalizeH="0" baseline="0" smtClean="0">
                          <a:ln>
                            <a:noFill/>
                          </a:ln>
                          <a:solidFill>
                            <a:srgbClr val="FF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FF0000"/>
                          </a:solidFill>
                          <a:effectLst/>
                          <a:latin typeface="Tahoma" pitchFamily="34" charset="0"/>
                          <a:ea typeface="ＭＳ Ｐゴシック" pitchFamily="50" charset="-128"/>
                        </a:rPr>
                        <a:t>MassStorage</a:t>
                      </a:r>
                      <a:r>
                        <a:rPr kumimoji="1" lang="ja-JP" altLang="en-US" sz="1600" b="0" i="0" u="none" strike="noStrike" cap="none" normalizeH="0" baseline="0" smtClean="0">
                          <a:ln>
                            <a:noFill/>
                          </a:ln>
                          <a:solidFill>
                            <a:srgbClr val="FF0000"/>
                          </a:solidFill>
                          <a:effectLst/>
                          <a:latin typeface="Tahoma" pitchFamily="34" charset="0"/>
                          <a:ea typeface="ＭＳ Ｐゴシック" pitchFamily="50" charset="-128"/>
                        </a:rPr>
                        <a:t>，</a:t>
                      </a:r>
                      <a:r>
                        <a:rPr kumimoji="1" lang="en-US" altLang="ja-JP" sz="1600" b="0" i="0" u="none" strike="noStrike" cap="none" normalizeH="0" baseline="0" smtClean="0">
                          <a:ln>
                            <a:noFill/>
                          </a:ln>
                          <a:solidFill>
                            <a:srgbClr val="FF0000"/>
                          </a:solidFill>
                          <a:effectLst/>
                          <a:latin typeface="Tahoma" pitchFamily="34" charset="0"/>
                          <a:ea typeface="ＭＳ Ｐゴシック" pitchFamily="50" charset="-128"/>
                        </a:rPr>
                        <a:t>Ether,</a:t>
                      </a:r>
                      <a:r>
                        <a:rPr kumimoji="1" lang="ja-JP" altLang="en-US" sz="1600" b="0" i="0" u="none" strike="noStrike" cap="none" normalizeH="0" baseline="0" smtClean="0">
                          <a:ln>
                            <a:noFill/>
                          </a:ln>
                          <a:solidFill>
                            <a:srgbClr val="FF0000"/>
                          </a:solidFill>
                          <a:effectLst/>
                          <a:latin typeface="Tahoma" pitchFamily="34" charset="0"/>
                          <a:ea typeface="ＭＳ Ｐゴシック" pitchFamily="50" charset="-128"/>
                        </a:rPr>
                        <a:t> </a:t>
                      </a:r>
                      <a:r>
                        <a:rPr kumimoji="1" lang="en-US" altLang="ja-JP" sz="1600" b="0" i="0" u="none" strike="noStrike" cap="none" normalizeH="0" baseline="0" smtClean="0">
                          <a:ln>
                            <a:noFill/>
                          </a:ln>
                          <a:solidFill>
                            <a:srgbClr val="FF0000"/>
                          </a:solidFill>
                          <a:effectLst/>
                          <a:latin typeface="Tahoma" pitchFamily="34" charset="0"/>
                          <a:ea typeface="ＭＳ Ｐゴシック" pitchFamily="50" charset="-128"/>
                        </a:rPr>
                        <a:t>HID)</a:t>
                      </a:r>
                      <a:endParaRPr kumimoji="1" lang="ja-JP" altLang="en-US" sz="1600" b="0" i="0" u="none" strike="noStrike" cap="none" normalizeH="0" baseline="0" smtClean="0">
                        <a:ln>
                          <a:noFill/>
                        </a:ln>
                        <a:solidFill>
                          <a:srgbClr val="FF0000"/>
                        </a:solidFill>
                        <a:effectLst/>
                        <a:latin typeface="Tahoma" pitchFamily="34" charset="0"/>
                        <a:ea typeface="ＭＳ Ｐゴシック" pitchFamily="50"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3127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smtClean="0">
                          <a:ln>
                            <a:noFill/>
                          </a:ln>
                          <a:solidFill>
                            <a:srgbClr val="000000"/>
                          </a:solidFill>
                          <a:effectLst/>
                          <a:latin typeface="Tahoma" pitchFamily="34" charset="0"/>
                          <a:ea typeface="ＭＳ Ｐゴシック" pitchFamily="50" charset="-128"/>
                        </a:rPr>
                        <a:t>Android</a:t>
                      </a:r>
                      <a:r>
                        <a:rPr kumimoji="1" lang="ja-JP" altLang="en-US" sz="1800" b="0" i="0" u="none" strike="noStrike" cap="none" normalizeH="0" baseline="0" smtClean="0">
                          <a:ln>
                            <a:noFill/>
                          </a:ln>
                          <a:solidFill>
                            <a:srgbClr val="000000"/>
                          </a:solidFill>
                          <a:effectLst/>
                          <a:latin typeface="Tahoma" pitchFamily="34" charset="0"/>
                          <a:ea typeface="ＭＳ Ｐゴシック" pitchFamily="50" charset="-128"/>
                        </a:rPr>
                        <a:t> 導入</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ja-JP" sz="1800" b="0" i="0" u="none" strike="noStrike" cap="none" normalizeH="0" baseline="0" smtClean="0">
                          <a:ln>
                            <a:noFill/>
                          </a:ln>
                          <a:solidFill>
                            <a:srgbClr val="000000"/>
                          </a:solidFill>
                          <a:effectLst/>
                          <a:latin typeface="Tahoma" pitchFamily="34" charset="0"/>
                          <a:ea typeface="ＭＳ Ｐゴシック" pitchFamily="50" charset="-128"/>
                        </a:rPr>
                        <a:t>PC</a:t>
                      </a:r>
                      <a:r>
                        <a:rPr kumimoji="1" lang="ja-JP" altLang="en-US" sz="1800" b="0" i="0" u="none" strike="noStrike" cap="none" normalizeH="0" baseline="0" smtClean="0">
                          <a:ln>
                            <a:noFill/>
                          </a:ln>
                          <a:solidFill>
                            <a:srgbClr val="000000"/>
                          </a:solidFill>
                          <a:effectLst/>
                          <a:latin typeface="Tahoma" pitchFamily="34" charset="0"/>
                          <a:ea typeface="ＭＳ Ｐゴシック" pitchFamily="50" charset="-128"/>
                        </a:rPr>
                        <a:t> 用 </a:t>
                      </a:r>
                      <a:r>
                        <a:rPr kumimoji="1" lang="en-US" altLang="ja-JP" sz="1800" b="0" i="0" u="none" strike="noStrike" cap="none" normalizeH="0" baseline="0" smtClean="0">
                          <a:ln>
                            <a:noFill/>
                          </a:ln>
                          <a:solidFill>
                            <a:srgbClr val="000000"/>
                          </a:solidFill>
                          <a:effectLst/>
                          <a:latin typeface="Tahoma" pitchFamily="34" charset="0"/>
                          <a:ea typeface="ＭＳ Ｐゴシック" pitchFamily="50" charset="-128"/>
                        </a:rPr>
                        <a:t>Emulator</a:t>
                      </a:r>
                      <a:r>
                        <a:rPr kumimoji="1" lang="ja-JP" altLang="en-US" sz="1800" b="0" i="0" u="none" strike="noStrike" cap="none" normalizeH="0" baseline="0" smtClean="0">
                          <a:ln>
                            <a:noFill/>
                          </a:ln>
                          <a:solidFill>
                            <a:srgbClr val="000000"/>
                          </a:solidFill>
                          <a:effectLst/>
                          <a:latin typeface="Tahoma" pitchFamily="34" charset="0"/>
                          <a:ea typeface="ＭＳ Ｐゴシック" pitchFamily="50" charset="-128"/>
                        </a:rPr>
                        <a:t> から </a:t>
                      </a:r>
                      <a:r>
                        <a:rPr kumimoji="1" lang="en-US" altLang="ja-JP" sz="1800" b="0" i="0" u="none" strike="noStrike" cap="none" normalizeH="0" baseline="0" smtClean="0">
                          <a:ln>
                            <a:noFill/>
                          </a:ln>
                          <a:solidFill>
                            <a:srgbClr val="000000"/>
                          </a:solidFill>
                          <a:effectLst/>
                          <a:latin typeface="Tahoma" pitchFamily="34" charset="0"/>
                          <a:ea typeface="ＭＳ Ｐゴシック" pitchFamily="50" charset="-128"/>
                        </a:rPr>
                        <a:t>ARM</a:t>
                      </a:r>
                      <a:r>
                        <a:rPr kumimoji="1" lang="ja-JP" altLang="en-US" sz="1800" b="0" i="0" u="none" strike="noStrike" cap="none" normalizeH="0" baseline="0" smtClean="0">
                          <a:ln>
                            <a:noFill/>
                          </a:ln>
                          <a:solidFill>
                            <a:srgbClr val="000000"/>
                          </a:solidFill>
                          <a:effectLst/>
                          <a:latin typeface="Tahoma" pitchFamily="34" charset="0"/>
                          <a:ea typeface="ＭＳ Ｐゴシック" pitchFamily="50" charset="-128"/>
                        </a:rPr>
                        <a:t> </a:t>
                      </a:r>
                      <a:r>
                        <a:rPr kumimoji="1" lang="en-US" altLang="ja-JP" sz="1800" b="0" i="0" u="none" strike="noStrike" cap="none" normalizeH="0" baseline="0" smtClean="0">
                          <a:ln>
                            <a:noFill/>
                          </a:ln>
                          <a:solidFill>
                            <a:srgbClr val="000000"/>
                          </a:solidFill>
                          <a:effectLst/>
                          <a:latin typeface="Tahoma" pitchFamily="34" charset="0"/>
                          <a:ea typeface="ＭＳ Ｐゴシック" pitchFamily="50" charset="-128"/>
                        </a:rPr>
                        <a:t>binary</a:t>
                      </a:r>
                      <a:r>
                        <a:rPr kumimoji="1" lang="ja-JP" altLang="en-US" sz="1800" b="0" i="0" u="none" strike="noStrike" cap="none" normalizeH="0" baseline="0" smtClean="0">
                          <a:ln>
                            <a:noFill/>
                          </a:ln>
                          <a:solidFill>
                            <a:srgbClr val="000000"/>
                          </a:solidFill>
                          <a:effectLst/>
                          <a:latin typeface="Tahoma" pitchFamily="34" charset="0"/>
                          <a:ea typeface="ＭＳ Ｐゴシック" pitchFamily="50" charset="-128"/>
                        </a:rPr>
                        <a:t> を抽出</a:t>
                      </a:r>
                      <a:r>
                        <a:rPr kumimoji="1" lang="en-US" altLang="ja-JP" sz="1800" b="0" i="0" u="none" strike="noStrike" cap="none" normalizeH="0" baseline="0" smtClean="0">
                          <a:ln>
                            <a:noFill/>
                          </a:ln>
                          <a:solidFill>
                            <a:srgbClr val="000000"/>
                          </a:solidFill>
                          <a:effectLst/>
                          <a:latin typeface="Tahoma" pitchFamily="34" charset="0"/>
                          <a:ea typeface="ＭＳ Ｐゴシック" pitchFamily="50" charset="-128"/>
                        </a:rPr>
                        <a:t/>
                      </a:r>
                      <a:br>
                        <a:rPr kumimoji="1" lang="en-US" altLang="ja-JP" sz="1800" b="0" i="0" u="none" strike="noStrike" cap="none" normalizeH="0" baseline="0" smtClean="0">
                          <a:ln>
                            <a:noFill/>
                          </a:ln>
                          <a:solidFill>
                            <a:srgbClr val="000000"/>
                          </a:solidFill>
                          <a:effectLst/>
                          <a:latin typeface="Tahoma" pitchFamily="34" charset="0"/>
                          <a:ea typeface="ＭＳ Ｐゴシック" pitchFamily="50" charset="-128"/>
                        </a:rPr>
                      </a:br>
                      <a:r>
                        <a:rPr kumimoji="1" lang="ja-JP" altLang="en-US" sz="1800" b="0" i="0" u="none" strike="noStrike" cap="none" normalizeH="0" baseline="0" smtClean="0">
                          <a:ln>
                            <a:noFill/>
                          </a:ln>
                          <a:solidFill>
                            <a:srgbClr val="000000"/>
                          </a:solidFill>
                          <a:effectLst/>
                          <a:latin typeface="Tahoma" pitchFamily="34" charset="0"/>
                          <a:ea typeface="ＭＳ Ｐゴシック" pitchFamily="50" charset="-128"/>
                        </a:rPr>
                        <a:t>世界中で進行中に類似プロジェクトが公開している情報を活用</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sldNum" sz="quarter" idx="10"/>
          </p:nvPr>
        </p:nvSpPr>
        <p:spPr>
          <a:ln/>
        </p:spPr>
        <p:txBody>
          <a:bodyPr/>
          <a:lstStyle/>
          <a:p>
            <a:pPr>
              <a:defRPr/>
            </a:pPr>
            <a:fld id="{7BD785A1-27D9-4102-ACC6-C2762B2CC680}" type="slidenum">
              <a:rPr lang="ja-JP" altLang="en-US"/>
              <a:pPr>
                <a:defRPr/>
              </a:pPr>
              <a:t>23</a:t>
            </a:fld>
            <a:endParaRPr lang="ja-JP" altLang="en-US"/>
          </a:p>
        </p:txBody>
      </p:sp>
      <p:sp>
        <p:nvSpPr>
          <p:cNvPr id="5122" name="タイトル 1"/>
          <p:cNvSpPr>
            <a:spLocks noGrp="1"/>
          </p:cNvSpPr>
          <p:nvPr>
            <p:ph type="title"/>
          </p:nvPr>
        </p:nvSpPr>
        <p:spPr>
          <a:xfrm>
            <a:off x="357188" y="3000375"/>
            <a:ext cx="8307387" cy="454025"/>
          </a:xfrm>
        </p:spPr>
        <p:txBody>
          <a:bodyPr/>
          <a:lstStyle/>
          <a:p>
            <a:pPr eaLnBrk="1" hangingPunct="1">
              <a:defRPr/>
            </a:pPr>
            <a:r>
              <a:rPr lang="ja-JP" altLang="en-US" dirty="0" smtClean="0">
                <a:solidFill>
                  <a:schemeClr val="tx2">
                    <a:lumMod val="75000"/>
                  </a:schemeClr>
                </a:solidFill>
              </a:rPr>
              <a:t>ルネサスの </a:t>
            </a:r>
            <a:r>
              <a:rPr lang="en-US" altLang="ja-JP" dirty="0" smtClean="0">
                <a:solidFill>
                  <a:schemeClr val="tx2">
                    <a:lumMod val="75000"/>
                  </a:schemeClr>
                </a:solidFill>
              </a:rPr>
              <a:t>Linux</a:t>
            </a:r>
            <a:r>
              <a:rPr lang="ja-JP" altLang="en-US" dirty="0" smtClean="0">
                <a:solidFill>
                  <a:schemeClr val="tx2">
                    <a:lumMod val="75000"/>
                  </a:schemeClr>
                </a:solidFill>
              </a:rPr>
              <a:t> </a:t>
            </a:r>
            <a:r>
              <a:rPr lang="en-US" altLang="ja-JP" dirty="0" smtClean="0">
                <a:solidFill>
                  <a:schemeClr val="tx2">
                    <a:lumMod val="75000"/>
                  </a:schemeClr>
                </a:solidFill>
              </a:rPr>
              <a:t>OS</a:t>
            </a:r>
            <a:r>
              <a:rPr lang="ja-JP" altLang="en-US" dirty="0" smtClean="0">
                <a:solidFill>
                  <a:schemeClr val="tx2">
                    <a:lumMod val="75000"/>
                  </a:schemeClr>
                </a:solidFill>
              </a:rPr>
              <a:t> サポートの取り組み</a:t>
            </a:r>
            <a:endParaRPr lang="ja-JP" altLang="en-US" dirty="0" smtClean="0"/>
          </a:p>
        </p:txBody>
      </p:sp>
      <p:sp>
        <p:nvSpPr>
          <p:cNvPr id="25603"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23A0C381-44E6-4B48-A9D8-0775D9F8015C}" type="slidenum">
              <a:rPr lang="ja-JP" altLang="en-US" sz="1400"/>
              <a:pPr/>
              <a:t>23</a:t>
            </a:fld>
            <a:endParaRPr lang="en-US" altLang="ja-JP" sz="1400"/>
          </a:p>
        </p:txBody>
      </p:sp>
      <p:sp>
        <p:nvSpPr>
          <p:cNvPr id="4" name="正方形/長方形 3"/>
          <p:cNvSpPr/>
          <p:nvPr/>
        </p:nvSpPr>
        <p:spPr>
          <a:xfrm>
            <a:off x="785813" y="4352925"/>
            <a:ext cx="6429375" cy="1079500"/>
          </a:xfrm>
          <a:prstGeom prst="rect">
            <a:avLst/>
          </a:prstGeom>
          <a:ln>
            <a:solidFill>
              <a:schemeClr val="tx2">
                <a:lumMod val="75000"/>
              </a:schemeClr>
            </a:solidFill>
          </a:ln>
        </p:spPr>
        <p:txBody>
          <a:bodyPr>
            <a:spAutoFit/>
          </a:bodyPr>
          <a:lstStyle/>
          <a:p>
            <a:pPr>
              <a:buFont typeface="Arial" charset="0"/>
              <a:buChar char="•"/>
            </a:pPr>
            <a:r>
              <a:rPr lang="ja-JP" altLang="en-US" sz="1600">
                <a:solidFill>
                  <a:srgbClr val="17375E"/>
                </a:solidFill>
              </a:rPr>
              <a:t> </a:t>
            </a:r>
            <a:r>
              <a:rPr lang="ja-JP" altLang="en-US" sz="1600">
                <a:solidFill>
                  <a:srgbClr val="17375E"/>
                </a:solidFill>
                <a:latin typeface="Tahoma" pitchFamily="34" charset="0"/>
              </a:rPr>
              <a:t>オープンソースコミュニティにおける分散同期開発メカニズム</a:t>
            </a:r>
            <a:endParaRPr lang="en-US" altLang="ja-JP" sz="1600">
              <a:solidFill>
                <a:srgbClr val="17375E"/>
              </a:solidFill>
              <a:latin typeface="Tahoma" pitchFamily="34" charset="0"/>
            </a:endParaRPr>
          </a:p>
          <a:p>
            <a:pPr>
              <a:buFont typeface="Arial" charset="0"/>
              <a:buChar char="•"/>
            </a:pPr>
            <a:r>
              <a:rPr lang="ja-JP" altLang="en-US" sz="1600">
                <a:solidFill>
                  <a:srgbClr val="17375E"/>
                </a:solidFill>
                <a:latin typeface="Tahoma" pitchFamily="34" charset="0"/>
              </a:rPr>
              <a:t> コミュニティの進化と同期したルネサスの </a:t>
            </a:r>
            <a:r>
              <a:rPr lang="en-US" altLang="ja-JP" sz="1600">
                <a:solidFill>
                  <a:srgbClr val="17375E"/>
                </a:solidFill>
                <a:latin typeface="Tahoma" pitchFamily="34" charset="0"/>
              </a:rPr>
              <a:t>Linux OS </a:t>
            </a:r>
            <a:r>
              <a:rPr lang="ja-JP" altLang="en-US" sz="1600">
                <a:solidFill>
                  <a:srgbClr val="17375E"/>
                </a:solidFill>
                <a:latin typeface="Tahoma" pitchFamily="34" charset="0"/>
              </a:rPr>
              <a:t>への取り組み</a:t>
            </a:r>
          </a:p>
          <a:p>
            <a:pPr>
              <a:buFont typeface="Arial" charset="0"/>
              <a:buChar char="•"/>
            </a:pPr>
            <a:r>
              <a:rPr lang="ja-JP" altLang="en-US" sz="1600">
                <a:solidFill>
                  <a:schemeClr val="tx2"/>
                </a:solidFill>
              </a:rPr>
              <a:t> 継続的にメンテナンス可能な </a:t>
            </a:r>
            <a:r>
              <a:rPr lang="en-US" altLang="ja-JP" sz="1600">
                <a:solidFill>
                  <a:schemeClr val="tx2"/>
                </a:solidFill>
              </a:rPr>
              <a:t>BSP</a:t>
            </a:r>
            <a:r>
              <a:rPr lang="ja-JP" altLang="en-US" sz="1600">
                <a:solidFill>
                  <a:schemeClr val="tx2"/>
                </a:solidFill>
              </a:rPr>
              <a:t> を提供する仕組みつくり</a:t>
            </a:r>
          </a:p>
          <a:p>
            <a:pPr>
              <a:buFont typeface="Arial" charset="0"/>
              <a:buChar char="•"/>
            </a:pPr>
            <a:r>
              <a:rPr lang="en-US" altLang="ja-JP" sz="1600">
                <a:solidFill>
                  <a:schemeClr val="tx2"/>
                </a:solidFill>
              </a:rPr>
              <a:t> SH-Mobile </a:t>
            </a:r>
            <a:r>
              <a:rPr lang="ja-JP" altLang="en-US" sz="1600">
                <a:solidFill>
                  <a:schemeClr val="tx2"/>
                </a:solidFill>
              </a:rPr>
              <a:t>に対するマルチメディアフレームワークサポート方針</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Rectangle 6"/>
          <p:cNvSpPr>
            <a:spLocks noGrp="1" noChangeArrowheads="1"/>
          </p:cNvSpPr>
          <p:nvPr>
            <p:ph type="sldNum" sz="quarter" idx="10"/>
          </p:nvPr>
        </p:nvSpPr>
        <p:spPr>
          <a:ln/>
        </p:spPr>
        <p:txBody>
          <a:bodyPr/>
          <a:lstStyle/>
          <a:p>
            <a:pPr>
              <a:defRPr/>
            </a:pPr>
            <a:fld id="{629D8D8C-FBE0-4C18-9496-0738F5FE259A}" type="slidenum">
              <a:rPr lang="ja-JP" altLang="en-US"/>
              <a:pPr>
                <a:defRPr/>
              </a:pPr>
              <a:t>24</a:t>
            </a:fld>
            <a:endParaRPr lang="ja-JP" altLang="en-US"/>
          </a:p>
        </p:txBody>
      </p:sp>
      <p:pic>
        <p:nvPicPr>
          <p:cNvPr id="56" name="図 55" descr="180px-Linus_Torvalds.jpg"/>
          <p:cNvPicPr>
            <a:picLocks noChangeAspect="1"/>
          </p:cNvPicPr>
          <p:nvPr/>
        </p:nvPicPr>
        <p:blipFill>
          <a:blip r:embed="rId2"/>
          <a:stretch>
            <a:fillRect/>
          </a:stretch>
        </p:blipFill>
        <p:spPr>
          <a:xfrm>
            <a:off x="4929198" y="542917"/>
            <a:ext cx="857248" cy="1314447"/>
          </a:xfrm>
          <a:prstGeom prst="ellipse">
            <a:avLst/>
          </a:prstGeom>
          <a:ln w="635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cxnSp>
        <p:nvCxnSpPr>
          <p:cNvPr id="28" name="直線矢印コネクタ 27"/>
          <p:cNvCxnSpPr/>
          <p:nvPr/>
        </p:nvCxnSpPr>
        <p:spPr bwMode="auto">
          <a:xfrm rot="16200000" flipV="1">
            <a:off x="3090863" y="4410075"/>
            <a:ext cx="419100" cy="171450"/>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42" name="直線矢印コネクタ 41"/>
          <p:cNvCxnSpPr/>
          <p:nvPr/>
        </p:nvCxnSpPr>
        <p:spPr bwMode="auto">
          <a:xfrm rot="16200000" flipV="1">
            <a:off x="4750594" y="4369594"/>
            <a:ext cx="571500" cy="214312"/>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44" name="直線矢印コネクタ 43"/>
          <p:cNvCxnSpPr/>
          <p:nvPr/>
        </p:nvCxnSpPr>
        <p:spPr bwMode="auto">
          <a:xfrm rot="5400000" flipH="1" flipV="1">
            <a:off x="6715919" y="4539457"/>
            <a:ext cx="428625" cy="1587"/>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sp>
        <p:nvSpPr>
          <p:cNvPr id="26630" name="角丸四角形 51"/>
          <p:cNvSpPr>
            <a:spLocks noChangeArrowheads="1"/>
          </p:cNvSpPr>
          <p:nvPr/>
        </p:nvSpPr>
        <p:spPr bwMode="auto">
          <a:xfrm>
            <a:off x="285750" y="1062038"/>
            <a:ext cx="4214813" cy="1285875"/>
          </a:xfrm>
          <a:prstGeom prst="roundRect">
            <a:avLst>
              <a:gd name="adj" fmla="val 9259"/>
            </a:avLst>
          </a:prstGeom>
          <a:noFill/>
          <a:ln w="31750" algn="ctr">
            <a:solidFill>
              <a:srgbClr val="0066FF"/>
            </a:solidFill>
            <a:prstDash val="sysDash"/>
            <a:round/>
            <a:headEnd/>
            <a:tailEnd/>
          </a:ln>
        </p:spPr>
        <p:txBody>
          <a:bodyPr wrap="none" anchor="ctr"/>
          <a:lstStyle/>
          <a:p>
            <a:pPr eaLnBrk="0" hangingPunct="0"/>
            <a:endParaRPr kumimoji="0" lang="ja-JP" altLang="en-US" sz="2400">
              <a:latin typeface="Times New Roman" pitchFamily="18" charset="0"/>
            </a:endParaRPr>
          </a:p>
        </p:txBody>
      </p:sp>
      <p:sp>
        <p:nvSpPr>
          <p:cNvPr id="49" name="円/楕円 48"/>
          <p:cNvSpPr/>
          <p:nvPr/>
        </p:nvSpPr>
        <p:spPr bwMode="auto">
          <a:xfrm>
            <a:off x="3214688" y="1133475"/>
            <a:ext cx="1214437" cy="785813"/>
          </a:xfrm>
          <a:prstGeom prst="ellipse">
            <a:avLst/>
          </a:prstGeom>
          <a:solidFill>
            <a:srgbClr val="0066FF"/>
          </a:solidFill>
          <a:ln w="9525" cap="flat" cmpd="sng" algn="ctr">
            <a:noFill/>
            <a:prstDash val="solid"/>
            <a:round/>
            <a:headEnd type="none" w="med" len="med"/>
            <a:tailEnd type="none" w="med" len="med"/>
          </a:ln>
          <a:effectLst/>
        </p:spPr>
        <p:txBody>
          <a:bodyPr wrap="none" tIns="180000" anchor="ctr"/>
          <a:lstStyle/>
          <a:p>
            <a:pPr algn="ctr" eaLnBrk="0" hangingPunct="0">
              <a:lnSpc>
                <a:spcPts val="2100"/>
              </a:lnSpc>
              <a:defRPr/>
            </a:pPr>
            <a:r>
              <a:rPr kumimoji="0" lang="en-US" altLang="ja-JP" sz="2400" dirty="0">
                <a:solidFill>
                  <a:srgbClr val="FFFF00"/>
                </a:solidFill>
                <a:latin typeface="+mn-lt"/>
              </a:rPr>
              <a:t>master</a:t>
            </a:r>
            <a:br>
              <a:rPr kumimoji="0" lang="en-US" altLang="ja-JP" sz="2400" dirty="0">
                <a:solidFill>
                  <a:srgbClr val="FFFF00"/>
                </a:solidFill>
                <a:latin typeface="+mn-lt"/>
              </a:rPr>
            </a:br>
            <a:r>
              <a:rPr kumimoji="0" lang="en-US" altLang="ja-JP" sz="2400" dirty="0">
                <a:solidFill>
                  <a:srgbClr val="FFFF00"/>
                </a:solidFill>
                <a:latin typeface="+mn-lt"/>
              </a:rPr>
              <a:t>git</a:t>
            </a:r>
            <a:endParaRPr kumimoji="0" lang="ja-JP" altLang="en-US" sz="2400" dirty="0">
              <a:solidFill>
                <a:srgbClr val="FFFF00"/>
              </a:solidFill>
              <a:latin typeface="+mn-lt"/>
            </a:endParaRPr>
          </a:p>
        </p:txBody>
      </p:sp>
      <p:sp>
        <p:nvSpPr>
          <p:cNvPr id="51" name="円/楕円 50"/>
          <p:cNvSpPr/>
          <p:nvPr/>
        </p:nvSpPr>
        <p:spPr bwMode="auto">
          <a:xfrm>
            <a:off x="1428750" y="1462088"/>
            <a:ext cx="1357313" cy="785812"/>
          </a:xfrm>
          <a:prstGeom prst="ellipse">
            <a:avLst/>
          </a:prstGeom>
          <a:solidFill>
            <a:srgbClr val="0066FF"/>
          </a:solidFill>
          <a:ln w="9525" cap="flat" cmpd="sng" algn="ctr">
            <a:noFill/>
            <a:prstDash val="solid"/>
            <a:round/>
            <a:headEnd type="none" w="med" len="med"/>
            <a:tailEnd type="none" w="med" len="med"/>
          </a:ln>
          <a:effectLst/>
        </p:spPr>
        <p:txBody>
          <a:bodyPr wrap="none" tIns="108000" anchor="ctr"/>
          <a:lstStyle/>
          <a:p>
            <a:pPr algn="ctr" eaLnBrk="0" hangingPunct="0">
              <a:lnSpc>
                <a:spcPts val="2100"/>
              </a:lnSpc>
              <a:defRPr/>
            </a:pPr>
            <a:r>
              <a:rPr kumimoji="0" lang="en-US" altLang="ja-JP" sz="2400" dirty="0">
                <a:solidFill>
                  <a:srgbClr val="FFFF00"/>
                </a:solidFill>
                <a:latin typeface="+mn-lt"/>
              </a:rPr>
              <a:t>MM</a:t>
            </a:r>
            <a:br>
              <a:rPr kumimoji="0" lang="en-US" altLang="ja-JP" sz="2400" dirty="0">
                <a:solidFill>
                  <a:srgbClr val="FFFF00"/>
                </a:solidFill>
                <a:latin typeface="+mn-lt"/>
              </a:rPr>
            </a:br>
            <a:r>
              <a:rPr kumimoji="0" lang="en-US" altLang="ja-JP" sz="2400" dirty="0">
                <a:solidFill>
                  <a:srgbClr val="FFFF00"/>
                </a:solidFill>
                <a:latin typeface="+mn-lt"/>
              </a:rPr>
              <a:t>tree</a:t>
            </a:r>
            <a:r>
              <a:rPr kumimoji="0" lang="ja-JP" altLang="en-US" sz="2400" dirty="0">
                <a:solidFill>
                  <a:srgbClr val="FFFF00"/>
                </a:solidFill>
                <a:latin typeface="+mn-lt"/>
              </a:rPr>
              <a:t> </a:t>
            </a:r>
            <a:r>
              <a:rPr kumimoji="0" lang="en-US" altLang="ja-JP" sz="2400" dirty="0">
                <a:solidFill>
                  <a:srgbClr val="FFFF00"/>
                </a:solidFill>
                <a:latin typeface="+mn-lt"/>
              </a:rPr>
              <a:t>git</a:t>
            </a:r>
            <a:endParaRPr kumimoji="0" lang="ja-JP" altLang="en-US" sz="2400" dirty="0">
              <a:solidFill>
                <a:srgbClr val="FFFF00"/>
              </a:solidFill>
              <a:latin typeface="+mn-lt"/>
            </a:endParaRPr>
          </a:p>
        </p:txBody>
      </p:sp>
      <p:sp>
        <p:nvSpPr>
          <p:cNvPr id="45" name="円/楕円 44"/>
          <p:cNvSpPr/>
          <p:nvPr/>
        </p:nvSpPr>
        <p:spPr bwMode="auto">
          <a:xfrm>
            <a:off x="5929313" y="1928813"/>
            <a:ext cx="1285875" cy="857250"/>
          </a:xfrm>
          <a:prstGeom prst="ellipse">
            <a:avLst/>
          </a:prstGeom>
          <a:solidFill>
            <a:srgbClr val="FFC000"/>
          </a:solidFill>
          <a:ln w="9525" cap="flat" cmpd="sng" algn="ctr">
            <a:noFill/>
            <a:prstDash val="solid"/>
            <a:round/>
            <a:headEnd type="none" w="med" len="med"/>
            <a:tailEnd type="none" w="med" len="med"/>
          </a:ln>
          <a:effectLst/>
        </p:spPr>
        <p:txBody>
          <a:bodyPr wrap="none" anchor="ctr"/>
          <a:lstStyle/>
          <a:p>
            <a:pPr eaLnBrk="0" hangingPunct="0">
              <a:defRPr/>
            </a:pPr>
            <a:r>
              <a:rPr kumimoji="0" lang="en-US" altLang="ja-JP" sz="2400" dirty="0">
                <a:solidFill>
                  <a:srgbClr val="FF0000"/>
                </a:solidFill>
                <a:latin typeface="+mn-lt"/>
              </a:rPr>
              <a:t>LKML</a:t>
            </a:r>
            <a:endParaRPr kumimoji="0" lang="ja-JP" altLang="en-US" sz="2400" dirty="0">
              <a:solidFill>
                <a:srgbClr val="FF0000"/>
              </a:solidFill>
              <a:latin typeface="+mn-lt"/>
            </a:endParaRPr>
          </a:p>
        </p:txBody>
      </p:sp>
      <p:sp>
        <p:nvSpPr>
          <p:cNvPr id="26634" name="角丸四角形 46"/>
          <p:cNvSpPr>
            <a:spLocks noChangeArrowheads="1"/>
          </p:cNvSpPr>
          <p:nvPr/>
        </p:nvSpPr>
        <p:spPr bwMode="auto">
          <a:xfrm>
            <a:off x="5857875" y="1000125"/>
            <a:ext cx="2857500" cy="3000375"/>
          </a:xfrm>
          <a:prstGeom prst="roundRect">
            <a:avLst>
              <a:gd name="adj" fmla="val 7213"/>
            </a:avLst>
          </a:prstGeom>
          <a:noFill/>
          <a:ln w="34925" algn="ctr">
            <a:solidFill>
              <a:srgbClr val="FFC000"/>
            </a:solidFill>
            <a:prstDash val="sysDash"/>
            <a:round/>
            <a:headEnd/>
            <a:tailEnd/>
          </a:ln>
        </p:spPr>
        <p:txBody>
          <a:bodyPr wrap="none" anchor="ctr"/>
          <a:lstStyle/>
          <a:p>
            <a:pPr eaLnBrk="0" hangingPunct="0"/>
            <a:endParaRPr kumimoji="0" lang="ja-JP" altLang="en-US" sz="2400">
              <a:latin typeface="Times New Roman" pitchFamily="18" charset="0"/>
            </a:endParaRPr>
          </a:p>
        </p:txBody>
      </p:sp>
      <p:sp>
        <p:nvSpPr>
          <p:cNvPr id="46" name="円/楕円 45"/>
          <p:cNvSpPr/>
          <p:nvPr/>
        </p:nvSpPr>
        <p:spPr bwMode="auto">
          <a:xfrm>
            <a:off x="7358063" y="3000375"/>
            <a:ext cx="1285875" cy="857250"/>
          </a:xfrm>
          <a:prstGeom prst="ellipse">
            <a:avLst/>
          </a:prstGeom>
          <a:solidFill>
            <a:srgbClr val="FFC000"/>
          </a:solidFill>
          <a:ln w="9525" cap="flat" cmpd="sng" algn="ctr">
            <a:noFill/>
            <a:prstDash val="solid"/>
            <a:round/>
            <a:headEnd type="none" w="med" len="med"/>
            <a:tailEnd type="none" w="med" len="med"/>
          </a:ln>
          <a:effectLst/>
        </p:spPr>
        <p:txBody>
          <a:bodyPr wrap="none" tIns="144000" anchor="ctr"/>
          <a:lstStyle/>
          <a:p>
            <a:pPr algn="ctr" eaLnBrk="0" hangingPunct="0">
              <a:lnSpc>
                <a:spcPts val="2200"/>
              </a:lnSpc>
              <a:defRPr/>
            </a:pPr>
            <a:r>
              <a:rPr kumimoji="0" lang="en-US" altLang="ja-JP" sz="2400" dirty="0">
                <a:solidFill>
                  <a:srgbClr val="FF0000"/>
                </a:solidFill>
                <a:latin typeface="+mn-lt"/>
              </a:rPr>
              <a:t>Project</a:t>
            </a:r>
            <a:br>
              <a:rPr kumimoji="0" lang="en-US" altLang="ja-JP" sz="2400" dirty="0">
                <a:solidFill>
                  <a:srgbClr val="FF0000"/>
                </a:solidFill>
                <a:latin typeface="+mn-lt"/>
              </a:rPr>
            </a:br>
            <a:r>
              <a:rPr kumimoji="0" lang="en-US" altLang="ja-JP" sz="2400" dirty="0">
                <a:solidFill>
                  <a:srgbClr val="FF0000"/>
                </a:solidFill>
                <a:latin typeface="+mn-lt"/>
              </a:rPr>
              <a:t>ML</a:t>
            </a:r>
            <a:endParaRPr kumimoji="0" lang="ja-JP" altLang="en-US" sz="2400" dirty="0">
              <a:solidFill>
                <a:srgbClr val="FF0000"/>
              </a:solidFill>
              <a:latin typeface="+mn-lt"/>
            </a:endParaRPr>
          </a:p>
        </p:txBody>
      </p:sp>
      <p:sp>
        <p:nvSpPr>
          <p:cNvPr id="24" name="角丸四角形 23"/>
          <p:cNvSpPr/>
          <p:nvPr/>
        </p:nvSpPr>
        <p:spPr bwMode="auto">
          <a:xfrm>
            <a:off x="428625" y="4786313"/>
            <a:ext cx="1419225" cy="428625"/>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wrap="none" anchor="ctr"/>
          <a:lstStyle/>
          <a:p>
            <a:pPr algn="ctr" eaLnBrk="0" hangingPunct="0">
              <a:lnSpc>
                <a:spcPts val="1800"/>
              </a:lnSpc>
              <a:defRPr/>
            </a:pPr>
            <a:r>
              <a:rPr kumimoji="0" lang="en-US" altLang="ja-JP" sz="2000" dirty="0">
                <a:solidFill>
                  <a:schemeClr val="tx2">
                    <a:lumMod val="75000"/>
                  </a:schemeClr>
                </a:solidFill>
              </a:rPr>
              <a:t>Developer</a:t>
            </a:r>
            <a:endParaRPr kumimoji="0" lang="ja-JP" altLang="en-US" sz="2000" dirty="0">
              <a:solidFill>
                <a:schemeClr val="tx2">
                  <a:lumMod val="75000"/>
                </a:schemeClr>
              </a:solidFill>
            </a:endParaRPr>
          </a:p>
        </p:txBody>
      </p:sp>
      <p:sp>
        <p:nvSpPr>
          <p:cNvPr id="23" name="角丸四角形 22"/>
          <p:cNvSpPr/>
          <p:nvPr/>
        </p:nvSpPr>
        <p:spPr bwMode="auto">
          <a:xfrm>
            <a:off x="2919413" y="4786313"/>
            <a:ext cx="1419225" cy="428625"/>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wrap="none" anchor="ctr"/>
          <a:lstStyle/>
          <a:p>
            <a:pPr algn="ctr" eaLnBrk="0" hangingPunct="0">
              <a:lnSpc>
                <a:spcPts val="1800"/>
              </a:lnSpc>
              <a:defRPr/>
            </a:pPr>
            <a:r>
              <a:rPr kumimoji="0" lang="en-US" altLang="ja-JP" sz="2000" dirty="0">
                <a:solidFill>
                  <a:schemeClr val="tx2">
                    <a:lumMod val="75000"/>
                  </a:schemeClr>
                </a:solidFill>
              </a:rPr>
              <a:t>Developer</a:t>
            </a:r>
            <a:endParaRPr kumimoji="0" lang="ja-JP" altLang="en-US" sz="2000" dirty="0">
              <a:solidFill>
                <a:schemeClr val="tx2">
                  <a:lumMod val="75000"/>
                </a:schemeClr>
              </a:solidFill>
            </a:endParaRPr>
          </a:p>
        </p:txBody>
      </p:sp>
      <p:sp>
        <p:nvSpPr>
          <p:cNvPr id="15" name="角丸四角形 14"/>
          <p:cNvSpPr/>
          <p:nvPr/>
        </p:nvSpPr>
        <p:spPr bwMode="auto">
          <a:xfrm>
            <a:off x="4581525" y="4786313"/>
            <a:ext cx="1419225" cy="428625"/>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wrap="none" anchor="ctr"/>
          <a:lstStyle/>
          <a:p>
            <a:pPr algn="ctr" eaLnBrk="0" hangingPunct="0">
              <a:lnSpc>
                <a:spcPts val="1800"/>
              </a:lnSpc>
              <a:defRPr/>
            </a:pPr>
            <a:r>
              <a:rPr kumimoji="0" lang="en-US" altLang="ja-JP" sz="2000" dirty="0">
                <a:solidFill>
                  <a:schemeClr val="tx2">
                    <a:lumMod val="75000"/>
                  </a:schemeClr>
                </a:solidFill>
              </a:rPr>
              <a:t>Developer</a:t>
            </a:r>
            <a:endParaRPr kumimoji="0" lang="ja-JP" altLang="en-US" sz="2000" dirty="0">
              <a:solidFill>
                <a:schemeClr val="tx2">
                  <a:lumMod val="75000"/>
                </a:schemeClr>
              </a:solidFill>
            </a:endParaRPr>
          </a:p>
        </p:txBody>
      </p:sp>
      <p:sp>
        <p:nvSpPr>
          <p:cNvPr id="16" name="角丸四角形 15"/>
          <p:cNvSpPr/>
          <p:nvPr/>
        </p:nvSpPr>
        <p:spPr bwMode="auto">
          <a:xfrm>
            <a:off x="6224588" y="4786313"/>
            <a:ext cx="1419225" cy="428625"/>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wrap="none" anchor="ctr"/>
          <a:lstStyle/>
          <a:p>
            <a:pPr algn="ctr" eaLnBrk="0" hangingPunct="0">
              <a:lnSpc>
                <a:spcPts val="1800"/>
              </a:lnSpc>
              <a:defRPr/>
            </a:pPr>
            <a:r>
              <a:rPr kumimoji="0" lang="en-US" altLang="ja-JP" sz="2000" dirty="0">
                <a:solidFill>
                  <a:schemeClr val="tx2">
                    <a:lumMod val="75000"/>
                  </a:schemeClr>
                </a:solidFill>
              </a:rPr>
              <a:t>Developer</a:t>
            </a:r>
            <a:endParaRPr kumimoji="0" lang="ja-JP" altLang="en-US" sz="2000" dirty="0">
              <a:solidFill>
                <a:schemeClr val="tx2">
                  <a:lumMod val="75000"/>
                </a:schemeClr>
              </a:solidFill>
            </a:endParaRPr>
          </a:p>
        </p:txBody>
      </p:sp>
      <p:sp>
        <p:nvSpPr>
          <p:cNvPr id="18" name="角丸四角形 17"/>
          <p:cNvSpPr/>
          <p:nvPr/>
        </p:nvSpPr>
        <p:spPr bwMode="auto">
          <a:xfrm>
            <a:off x="4500563" y="4714875"/>
            <a:ext cx="1419225" cy="428625"/>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wrap="none" anchor="ctr"/>
          <a:lstStyle/>
          <a:p>
            <a:pPr algn="ctr" eaLnBrk="0" hangingPunct="0">
              <a:lnSpc>
                <a:spcPts val="1800"/>
              </a:lnSpc>
              <a:defRPr/>
            </a:pPr>
            <a:r>
              <a:rPr kumimoji="0" lang="en-US" altLang="ja-JP" sz="2000" dirty="0">
                <a:solidFill>
                  <a:schemeClr val="tx2">
                    <a:lumMod val="75000"/>
                  </a:schemeClr>
                </a:solidFill>
              </a:rPr>
              <a:t>Developer</a:t>
            </a:r>
            <a:endParaRPr kumimoji="0" lang="ja-JP" altLang="en-US" sz="2000" dirty="0">
              <a:solidFill>
                <a:schemeClr val="tx2">
                  <a:lumMod val="75000"/>
                </a:schemeClr>
              </a:solidFill>
            </a:endParaRPr>
          </a:p>
        </p:txBody>
      </p:sp>
      <p:sp>
        <p:nvSpPr>
          <p:cNvPr id="12" name="角丸四角形 11"/>
          <p:cNvSpPr/>
          <p:nvPr/>
        </p:nvSpPr>
        <p:spPr bwMode="auto">
          <a:xfrm>
            <a:off x="5929313" y="3681413"/>
            <a:ext cx="1785937" cy="571500"/>
          </a:xfrm>
          <a:prstGeom prst="roundRect">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wrap="none" anchor="ctr"/>
          <a:lstStyle/>
          <a:p>
            <a:pPr algn="ctr" eaLnBrk="0" hangingPunct="0">
              <a:lnSpc>
                <a:spcPts val="1800"/>
              </a:lnSpc>
              <a:defRPr/>
            </a:pPr>
            <a:r>
              <a:rPr kumimoji="0" lang="en-US" altLang="ja-JP" sz="2000" dirty="0">
                <a:solidFill>
                  <a:schemeClr val="tx2">
                    <a:lumMod val="75000"/>
                  </a:schemeClr>
                </a:solidFill>
              </a:rPr>
              <a:t>Subsystem</a:t>
            </a:r>
            <a:br>
              <a:rPr kumimoji="0" lang="en-US" altLang="ja-JP" sz="2000" dirty="0">
                <a:solidFill>
                  <a:schemeClr val="tx2">
                    <a:lumMod val="75000"/>
                  </a:schemeClr>
                </a:solidFill>
              </a:rPr>
            </a:br>
            <a:r>
              <a:rPr kumimoji="0" lang="en-US" altLang="ja-JP" sz="2000" dirty="0">
                <a:solidFill>
                  <a:schemeClr val="tx2">
                    <a:lumMod val="75000"/>
                  </a:schemeClr>
                </a:solidFill>
              </a:rPr>
              <a:t>maintainer</a:t>
            </a:r>
            <a:endParaRPr kumimoji="0" lang="ja-JP" altLang="en-US" sz="2000" dirty="0">
              <a:solidFill>
                <a:schemeClr val="tx2">
                  <a:lumMod val="75000"/>
                </a:schemeClr>
              </a:solidFill>
            </a:endParaRPr>
          </a:p>
        </p:txBody>
      </p:sp>
      <p:sp>
        <p:nvSpPr>
          <p:cNvPr id="26642" name="タイトル 1"/>
          <p:cNvSpPr>
            <a:spLocks noGrp="1"/>
          </p:cNvSpPr>
          <p:nvPr>
            <p:ph type="title"/>
          </p:nvPr>
        </p:nvSpPr>
        <p:spPr>
          <a:xfrm>
            <a:off x="468313" y="260350"/>
            <a:ext cx="8307387" cy="454025"/>
          </a:xfrm>
        </p:spPr>
        <p:txBody>
          <a:bodyPr/>
          <a:lstStyle/>
          <a:p>
            <a:r>
              <a:rPr lang="en-US" altLang="ja-JP" smtClean="0"/>
              <a:t>Linux</a:t>
            </a:r>
            <a:r>
              <a:rPr lang="ja-JP" altLang="en-US" smtClean="0"/>
              <a:t> 開発コミュニティ</a:t>
            </a:r>
          </a:p>
        </p:txBody>
      </p:sp>
      <p:sp>
        <p:nvSpPr>
          <p:cNvPr id="26643"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1AF0FA6F-C19C-40DF-BBA6-54BF30FB4140}" type="slidenum">
              <a:rPr lang="ja-JP" altLang="en-US" sz="1400"/>
              <a:pPr/>
              <a:t>24</a:t>
            </a:fld>
            <a:endParaRPr lang="en-US" altLang="ja-JP" sz="1400"/>
          </a:p>
        </p:txBody>
      </p:sp>
      <p:sp>
        <p:nvSpPr>
          <p:cNvPr id="6" name="角丸四角形 5"/>
          <p:cNvSpPr/>
          <p:nvPr/>
        </p:nvSpPr>
        <p:spPr bwMode="auto">
          <a:xfrm>
            <a:off x="4000500" y="1785938"/>
            <a:ext cx="2000250" cy="704850"/>
          </a:xfrm>
          <a:prstGeom prst="round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algn="ctr" eaLnBrk="0" hangingPunct="0">
              <a:defRPr/>
            </a:pPr>
            <a:r>
              <a:rPr kumimoji="0" lang="en-US" altLang="ja-JP" sz="2000" b="1" dirty="0" err="1">
                <a:solidFill>
                  <a:srgbClr val="0070C0"/>
                </a:solidFill>
              </a:rPr>
              <a:t>Linus</a:t>
            </a:r>
            <a:r>
              <a:rPr kumimoji="0" lang="en-US" altLang="ja-JP" sz="2000" b="1" dirty="0">
                <a:solidFill>
                  <a:srgbClr val="0070C0"/>
                </a:solidFill>
              </a:rPr>
              <a:t> </a:t>
            </a:r>
            <a:r>
              <a:rPr kumimoji="0" lang="en-US" altLang="ja-JP" sz="2000" b="1" dirty="0" err="1">
                <a:solidFill>
                  <a:srgbClr val="0070C0"/>
                </a:solidFill>
              </a:rPr>
              <a:t>Torvalds</a:t>
            </a:r>
            <a:endParaRPr kumimoji="0" lang="ja-JP" altLang="en-US" sz="2000" b="1" dirty="0">
              <a:solidFill>
                <a:srgbClr val="0070C0"/>
              </a:solidFill>
            </a:endParaRPr>
          </a:p>
        </p:txBody>
      </p:sp>
      <p:sp>
        <p:nvSpPr>
          <p:cNvPr id="9" name="角丸四角形 8"/>
          <p:cNvSpPr/>
          <p:nvPr/>
        </p:nvSpPr>
        <p:spPr bwMode="auto">
          <a:xfrm>
            <a:off x="3857625" y="3500438"/>
            <a:ext cx="1785938" cy="571500"/>
          </a:xfrm>
          <a:prstGeom prst="roundRect">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wrap="none" anchor="ctr"/>
          <a:lstStyle/>
          <a:p>
            <a:pPr algn="ctr" eaLnBrk="0" hangingPunct="0">
              <a:lnSpc>
                <a:spcPts val="1800"/>
              </a:lnSpc>
              <a:defRPr/>
            </a:pPr>
            <a:r>
              <a:rPr kumimoji="0" lang="en-US" altLang="ja-JP" sz="2000" dirty="0">
                <a:solidFill>
                  <a:schemeClr val="tx2">
                    <a:lumMod val="75000"/>
                  </a:schemeClr>
                </a:solidFill>
              </a:rPr>
              <a:t>Subsystem</a:t>
            </a:r>
            <a:br>
              <a:rPr kumimoji="0" lang="en-US" altLang="ja-JP" sz="2000" dirty="0">
                <a:solidFill>
                  <a:schemeClr val="tx2">
                    <a:lumMod val="75000"/>
                  </a:schemeClr>
                </a:solidFill>
              </a:rPr>
            </a:br>
            <a:r>
              <a:rPr kumimoji="0" lang="en-US" altLang="ja-JP" sz="2000" dirty="0">
                <a:solidFill>
                  <a:schemeClr val="tx2">
                    <a:lumMod val="75000"/>
                  </a:schemeClr>
                </a:solidFill>
              </a:rPr>
              <a:t>maintainer</a:t>
            </a:r>
            <a:endParaRPr kumimoji="0" lang="ja-JP" altLang="en-US" sz="2000" dirty="0">
              <a:solidFill>
                <a:schemeClr val="tx2">
                  <a:lumMod val="75000"/>
                </a:schemeClr>
              </a:solidFill>
            </a:endParaRPr>
          </a:p>
        </p:txBody>
      </p:sp>
      <p:sp>
        <p:nvSpPr>
          <p:cNvPr id="11" name="角丸四角形 10"/>
          <p:cNvSpPr/>
          <p:nvPr/>
        </p:nvSpPr>
        <p:spPr bwMode="auto">
          <a:xfrm>
            <a:off x="5857875" y="3590925"/>
            <a:ext cx="1785938" cy="571500"/>
          </a:xfrm>
          <a:prstGeom prst="roundRect">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wrap="none" anchor="ctr"/>
          <a:lstStyle/>
          <a:p>
            <a:pPr algn="ctr" eaLnBrk="0" hangingPunct="0">
              <a:lnSpc>
                <a:spcPts val="1800"/>
              </a:lnSpc>
              <a:defRPr/>
            </a:pPr>
            <a:r>
              <a:rPr kumimoji="0" lang="en-US" altLang="ja-JP" sz="2000" dirty="0">
                <a:solidFill>
                  <a:schemeClr val="tx2">
                    <a:lumMod val="75000"/>
                  </a:schemeClr>
                </a:solidFill>
              </a:rPr>
              <a:t>Subsystem</a:t>
            </a:r>
            <a:br>
              <a:rPr kumimoji="0" lang="en-US" altLang="ja-JP" sz="2000" dirty="0">
                <a:solidFill>
                  <a:schemeClr val="tx2">
                    <a:lumMod val="75000"/>
                  </a:schemeClr>
                </a:solidFill>
              </a:rPr>
            </a:br>
            <a:r>
              <a:rPr kumimoji="0" lang="en-US" altLang="ja-JP" sz="2000" dirty="0">
                <a:solidFill>
                  <a:schemeClr val="tx2">
                    <a:lumMod val="75000"/>
                  </a:schemeClr>
                </a:solidFill>
              </a:rPr>
              <a:t>maintainer</a:t>
            </a:r>
            <a:endParaRPr kumimoji="0" lang="ja-JP" altLang="en-US" sz="2000" dirty="0">
              <a:solidFill>
                <a:schemeClr val="tx2">
                  <a:lumMod val="75000"/>
                </a:schemeClr>
              </a:solidFill>
            </a:endParaRPr>
          </a:p>
        </p:txBody>
      </p:sp>
      <p:sp>
        <p:nvSpPr>
          <p:cNvPr id="10" name="角丸四角形 9"/>
          <p:cNvSpPr/>
          <p:nvPr/>
        </p:nvSpPr>
        <p:spPr bwMode="auto">
          <a:xfrm>
            <a:off x="5786438" y="3500438"/>
            <a:ext cx="1785937" cy="571500"/>
          </a:xfrm>
          <a:prstGeom prst="roundRect">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wrap="none" anchor="ctr"/>
          <a:lstStyle/>
          <a:p>
            <a:pPr algn="ctr" eaLnBrk="0" hangingPunct="0">
              <a:lnSpc>
                <a:spcPts val="1800"/>
              </a:lnSpc>
              <a:defRPr/>
            </a:pPr>
            <a:r>
              <a:rPr kumimoji="0" lang="en-US" altLang="ja-JP" sz="2000" dirty="0">
                <a:solidFill>
                  <a:schemeClr val="tx2">
                    <a:lumMod val="75000"/>
                  </a:schemeClr>
                </a:solidFill>
              </a:rPr>
              <a:t>Subsystem</a:t>
            </a:r>
            <a:br>
              <a:rPr kumimoji="0" lang="en-US" altLang="ja-JP" sz="2000" dirty="0">
                <a:solidFill>
                  <a:schemeClr val="tx2">
                    <a:lumMod val="75000"/>
                  </a:schemeClr>
                </a:solidFill>
              </a:rPr>
            </a:br>
            <a:r>
              <a:rPr kumimoji="0" lang="en-US" altLang="ja-JP" sz="2000" dirty="0">
                <a:solidFill>
                  <a:schemeClr val="tx2">
                    <a:lumMod val="75000"/>
                  </a:schemeClr>
                </a:solidFill>
              </a:rPr>
              <a:t>maintainer</a:t>
            </a:r>
            <a:endParaRPr kumimoji="0" lang="ja-JP" altLang="en-US" sz="2000" dirty="0">
              <a:solidFill>
                <a:schemeClr val="tx2">
                  <a:lumMod val="75000"/>
                </a:schemeClr>
              </a:solidFill>
            </a:endParaRPr>
          </a:p>
        </p:txBody>
      </p:sp>
      <p:sp>
        <p:nvSpPr>
          <p:cNvPr id="14" name="角丸四角形 13"/>
          <p:cNvSpPr/>
          <p:nvPr/>
        </p:nvSpPr>
        <p:spPr bwMode="auto">
          <a:xfrm>
            <a:off x="357188" y="4714875"/>
            <a:ext cx="1419225" cy="428625"/>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wrap="none" anchor="ctr"/>
          <a:lstStyle/>
          <a:p>
            <a:pPr algn="ctr" eaLnBrk="0" hangingPunct="0">
              <a:lnSpc>
                <a:spcPts val="1800"/>
              </a:lnSpc>
              <a:defRPr/>
            </a:pPr>
            <a:r>
              <a:rPr kumimoji="0" lang="en-US" altLang="ja-JP" sz="2000" dirty="0">
                <a:solidFill>
                  <a:schemeClr val="tx2">
                    <a:lumMod val="75000"/>
                  </a:schemeClr>
                </a:solidFill>
              </a:rPr>
              <a:t>Developer</a:t>
            </a:r>
            <a:endParaRPr kumimoji="0" lang="ja-JP" altLang="en-US" sz="2000" dirty="0">
              <a:solidFill>
                <a:schemeClr val="tx2">
                  <a:lumMod val="75000"/>
                </a:schemeClr>
              </a:solidFill>
            </a:endParaRPr>
          </a:p>
        </p:txBody>
      </p:sp>
      <p:sp>
        <p:nvSpPr>
          <p:cNvPr id="17" name="角丸四角形 16"/>
          <p:cNvSpPr/>
          <p:nvPr/>
        </p:nvSpPr>
        <p:spPr bwMode="auto">
          <a:xfrm>
            <a:off x="2847975" y="4714875"/>
            <a:ext cx="1419225" cy="428625"/>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wrap="none" anchor="ctr"/>
          <a:lstStyle/>
          <a:p>
            <a:pPr algn="ctr" eaLnBrk="0" hangingPunct="0">
              <a:lnSpc>
                <a:spcPts val="1800"/>
              </a:lnSpc>
              <a:defRPr/>
            </a:pPr>
            <a:r>
              <a:rPr kumimoji="0" lang="en-US" altLang="ja-JP" sz="2000" dirty="0">
                <a:solidFill>
                  <a:schemeClr val="tx2">
                    <a:lumMod val="75000"/>
                  </a:schemeClr>
                </a:solidFill>
              </a:rPr>
              <a:t>Developer</a:t>
            </a:r>
            <a:endParaRPr kumimoji="0" lang="ja-JP" altLang="en-US" sz="2000" dirty="0">
              <a:solidFill>
                <a:schemeClr val="tx2">
                  <a:lumMod val="75000"/>
                </a:schemeClr>
              </a:solidFill>
            </a:endParaRPr>
          </a:p>
        </p:txBody>
      </p:sp>
      <p:sp>
        <p:nvSpPr>
          <p:cNvPr id="19" name="角丸四角形 18"/>
          <p:cNvSpPr/>
          <p:nvPr/>
        </p:nvSpPr>
        <p:spPr bwMode="auto">
          <a:xfrm>
            <a:off x="6153150" y="4714875"/>
            <a:ext cx="1419225" cy="428625"/>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wrap="none" anchor="ctr"/>
          <a:lstStyle/>
          <a:p>
            <a:pPr algn="ctr" eaLnBrk="0" hangingPunct="0">
              <a:lnSpc>
                <a:spcPts val="1800"/>
              </a:lnSpc>
              <a:defRPr/>
            </a:pPr>
            <a:r>
              <a:rPr kumimoji="0" lang="en-US" altLang="ja-JP" sz="2000" dirty="0">
                <a:solidFill>
                  <a:schemeClr val="tx2">
                    <a:lumMod val="75000"/>
                  </a:schemeClr>
                </a:solidFill>
              </a:rPr>
              <a:t>Developer</a:t>
            </a:r>
            <a:endParaRPr kumimoji="0" lang="ja-JP" altLang="en-US" sz="2000" dirty="0">
              <a:solidFill>
                <a:schemeClr val="tx2">
                  <a:lumMod val="75000"/>
                </a:schemeClr>
              </a:solidFill>
            </a:endParaRPr>
          </a:p>
        </p:txBody>
      </p:sp>
      <p:sp>
        <p:nvSpPr>
          <p:cNvPr id="20" name="角丸四角形 19"/>
          <p:cNvSpPr/>
          <p:nvPr/>
        </p:nvSpPr>
        <p:spPr bwMode="auto">
          <a:xfrm>
            <a:off x="6081713" y="4643438"/>
            <a:ext cx="1419225" cy="428625"/>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wrap="none" anchor="ctr"/>
          <a:lstStyle/>
          <a:p>
            <a:pPr algn="ctr" eaLnBrk="0" hangingPunct="0">
              <a:lnSpc>
                <a:spcPts val="1800"/>
              </a:lnSpc>
              <a:defRPr/>
            </a:pPr>
            <a:r>
              <a:rPr kumimoji="0" lang="en-US" altLang="ja-JP" sz="2000" dirty="0">
                <a:solidFill>
                  <a:schemeClr val="tx2">
                    <a:lumMod val="75000"/>
                  </a:schemeClr>
                </a:solidFill>
              </a:rPr>
              <a:t>Developer</a:t>
            </a:r>
            <a:endParaRPr kumimoji="0" lang="ja-JP" altLang="en-US" sz="2000" dirty="0">
              <a:solidFill>
                <a:schemeClr val="tx2">
                  <a:lumMod val="75000"/>
                </a:schemeClr>
              </a:solidFill>
            </a:endParaRPr>
          </a:p>
        </p:txBody>
      </p:sp>
      <p:sp>
        <p:nvSpPr>
          <p:cNvPr id="21" name="角丸四角形 20"/>
          <p:cNvSpPr/>
          <p:nvPr/>
        </p:nvSpPr>
        <p:spPr bwMode="auto">
          <a:xfrm>
            <a:off x="4429125" y="4643438"/>
            <a:ext cx="1419225" cy="428625"/>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wrap="none" anchor="ctr"/>
          <a:lstStyle/>
          <a:p>
            <a:pPr algn="ctr" eaLnBrk="0" hangingPunct="0">
              <a:lnSpc>
                <a:spcPts val="1800"/>
              </a:lnSpc>
              <a:defRPr/>
            </a:pPr>
            <a:r>
              <a:rPr kumimoji="0" lang="en-US" altLang="ja-JP" sz="2000" dirty="0">
                <a:solidFill>
                  <a:schemeClr val="tx2">
                    <a:lumMod val="75000"/>
                  </a:schemeClr>
                </a:solidFill>
              </a:rPr>
              <a:t>Developer</a:t>
            </a:r>
            <a:endParaRPr kumimoji="0" lang="ja-JP" altLang="en-US" sz="2000" dirty="0">
              <a:solidFill>
                <a:schemeClr val="tx2">
                  <a:lumMod val="75000"/>
                </a:schemeClr>
              </a:solidFill>
            </a:endParaRPr>
          </a:p>
        </p:txBody>
      </p:sp>
      <p:sp>
        <p:nvSpPr>
          <p:cNvPr id="22" name="角丸四角形 21"/>
          <p:cNvSpPr/>
          <p:nvPr/>
        </p:nvSpPr>
        <p:spPr bwMode="auto">
          <a:xfrm>
            <a:off x="2786063" y="4643438"/>
            <a:ext cx="1419225" cy="428625"/>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wrap="none" anchor="ctr"/>
          <a:lstStyle/>
          <a:p>
            <a:pPr algn="ctr" eaLnBrk="0" hangingPunct="0">
              <a:lnSpc>
                <a:spcPts val="1800"/>
              </a:lnSpc>
              <a:defRPr/>
            </a:pPr>
            <a:r>
              <a:rPr kumimoji="0" lang="en-US" altLang="ja-JP" sz="2000" dirty="0">
                <a:solidFill>
                  <a:schemeClr val="tx2">
                    <a:lumMod val="75000"/>
                  </a:schemeClr>
                </a:solidFill>
              </a:rPr>
              <a:t>Developer</a:t>
            </a:r>
            <a:endParaRPr kumimoji="0" lang="ja-JP" altLang="en-US" sz="2000" dirty="0">
              <a:solidFill>
                <a:schemeClr val="tx2">
                  <a:lumMod val="75000"/>
                </a:schemeClr>
              </a:solidFill>
            </a:endParaRPr>
          </a:p>
        </p:txBody>
      </p:sp>
      <p:sp>
        <p:nvSpPr>
          <p:cNvPr id="13" name="角丸四角形 12"/>
          <p:cNvSpPr/>
          <p:nvPr/>
        </p:nvSpPr>
        <p:spPr bwMode="auto">
          <a:xfrm>
            <a:off x="285750" y="4643438"/>
            <a:ext cx="1419225" cy="428625"/>
          </a:xfrm>
          <a:prstGeom prst="roundRect">
            <a:avLst/>
          </a:prstGeom>
          <a:solidFill>
            <a:schemeClr val="accent4">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wrap="none" anchor="ctr"/>
          <a:lstStyle/>
          <a:p>
            <a:pPr algn="ctr" eaLnBrk="0" hangingPunct="0">
              <a:lnSpc>
                <a:spcPts val="1800"/>
              </a:lnSpc>
              <a:defRPr/>
            </a:pPr>
            <a:r>
              <a:rPr kumimoji="0" lang="en-US" altLang="ja-JP" sz="2000" dirty="0">
                <a:solidFill>
                  <a:schemeClr val="tx2">
                    <a:lumMod val="75000"/>
                  </a:schemeClr>
                </a:solidFill>
              </a:rPr>
              <a:t>Developer</a:t>
            </a:r>
            <a:endParaRPr kumimoji="0" lang="ja-JP" altLang="en-US" sz="2000" dirty="0">
              <a:solidFill>
                <a:schemeClr val="tx2">
                  <a:lumMod val="75000"/>
                </a:schemeClr>
              </a:solidFill>
            </a:endParaRPr>
          </a:p>
        </p:txBody>
      </p:sp>
      <p:cxnSp>
        <p:nvCxnSpPr>
          <p:cNvPr id="26" name="直線矢印コネクタ 25"/>
          <p:cNvCxnSpPr/>
          <p:nvPr/>
        </p:nvCxnSpPr>
        <p:spPr bwMode="auto">
          <a:xfrm rot="5400000" flipH="1" flipV="1">
            <a:off x="250031" y="3250407"/>
            <a:ext cx="1571625" cy="928688"/>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30" name="直線矢印コネクタ 29"/>
          <p:cNvCxnSpPr/>
          <p:nvPr/>
        </p:nvCxnSpPr>
        <p:spPr bwMode="auto">
          <a:xfrm rot="16200000" flipV="1">
            <a:off x="2500313" y="3071813"/>
            <a:ext cx="500062" cy="214312"/>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32" name="直線矢印コネクタ 31"/>
          <p:cNvCxnSpPr/>
          <p:nvPr/>
        </p:nvCxnSpPr>
        <p:spPr bwMode="auto">
          <a:xfrm rot="10800000">
            <a:off x="3000375" y="2962275"/>
            <a:ext cx="1428750" cy="428625"/>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34" name="直線矢印コネクタ 33"/>
          <p:cNvCxnSpPr/>
          <p:nvPr/>
        </p:nvCxnSpPr>
        <p:spPr bwMode="auto">
          <a:xfrm flipV="1">
            <a:off x="3357563" y="2071688"/>
            <a:ext cx="571500" cy="285750"/>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36" name="直線矢印コネクタ 35"/>
          <p:cNvCxnSpPr/>
          <p:nvPr/>
        </p:nvCxnSpPr>
        <p:spPr bwMode="auto">
          <a:xfrm rot="10800000">
            <a:off x="3357563" y="2714625"/>
            <a:ext cx="3071812" cy="642938"/>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40" name="直線矢印コネクタ 39"/>
          <p:cNvCxnSpPr/>
          <p:nvPr/>
        </p:nvCxnSpPr>
        <p:spPr bwMode="auto">
          <a:xfrm rot="5400000" flipH="1" flipV="1">
            <a:off x="4526756" y="2650332"/>
            <a:ext cx="928687" cy="571500"/>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sp>
        <p:nvSpPr>
          <p:cNvPr id="48" name="テキスト ボックス 47"/>
          <p:cNvSpPr txBox="1"/>
          <p:nvPr/>
        </p:nvSpPr>
        <p:spPr>
          <a:xfrm>
            <a:off x="5929313" y="1130300"/>
            <a:ext cx="2714625" cy="646113"/>
          </a:xfrm>
          <a:prstGeom prst="rect">
            <a:avLst/>
          </a:prstGeom>
          <a:noFill/>
        </p:spPr>
        <p:txBody>
          <a:bodyPr>
            <a:spAutoFit/>
          </a:bodyPr>
          <a:lstStyle/>
          <a:p>
            <a:pPr>
              <a:defRPr/>
            </a:pPr>
            <a:r>
              <a:rPr lang="ja-JP" altLang="en-US" dirty="0">
                <a:solidFill>
                  <a:schemeClr val="accent6">
                    <a:lumMod val="75000"/>
                  </a:schemeClr>
                </a:solidFill>
                <a:latin typeface="+mn-lt"/>
              </a:rPr>
              <a:t>公開メーリングリスト上で</a:t>
            </a:r>
            <a:r>
              <a:rPr lang="en-US" altLang="ja-JP" dirty="0">
                <a:solidFill>
                  <a:schemeClr val="accent6">
                    <a:lumMod val="75000"/>
                  </a:schemeClr>
                </a:solidFill>
                <a:latin typeface="+mn-lt"/>
              </a:rPr>
              <a:t/>
            </a:r>
            <a:br>
              <a:rPr lang="en-US" altLang="ja-JP" dirty="0">
                <a:solidFill>
                  <a:schemeClr val="accent6">
                    <a:lumMod val="75000"/>
                  </a:schemeClr>
                </a:solidFill>
                <a:latin typeface="+mn-lt"/>
              </a:rPr>
            </a:br>
            <a:r>
              <a:rPr lang="ja-JP" altLang="en-US" dirty="0">
                <a:solidFill>
                  <a:schemeClr val="accent6">
                    <a:lumMod val="75000"/>
                  </a:schemeClr>
                </a:solidFill>
                <a:latin typeface="+mn-lt"/>
              </a:rPr>
              <a:t>仕様などについてレビュー</a:t>
            </a:r>
          </a:p>
        </p:txBody>
      </p:sp>
      <p:sp>
        <p:nvSpPr>
          <p:cNvPr id="53" name="右矢印 52"/>
          <p:cNvSpPr/>
          <p:nvPr/>
        </p:nvSpPr>
        <p:spPr bwMode="auto">
          <a:xfrm rot="20651328">
            <a:off x="2827338" y="1549400"/>
            <a:ext cx="357187" cy="285750"/>
          </a:xfrm>
          <a:prstGeom prst="rightArrow">
            <a:avLst/>
          </a:prstGeom>
          <a:solidFill>
            <a:schemeClr val="tx2">
              <a:lumMod val="40000"/>
              <a:lumOff val="60000"/>
            </a:schemeClr>
          </a:solidFill>
          <a:ln w="9525" cap="flat" cmpd="sng" algn="ctr">
            <a:noFill/>
            <a:prstDash val="solid"/>
            <a:round/>
            <a:headEnd type="none" w="med" len="med"/>
            <a:tailEnd type="none" w="med" len="med"/>
          </a:ln>
          <a:effectLst/>
        </p:spPr>
        <p:txBody>
          <a:bodyPr wrap="none" anchor="ctr"/>
          <a:lstStyle/>
          <a:p>
            <a:pPr eaLnBrk="0" hangingPunct="0">
              <a:defRPr/>
            </a:pPr>
            <a:endParaRPr kumimoji="0" lang="ja-JP" altLang="en-US" sz="2400">
              <a:latin typeface="Times New Roman" pitchFamily="18" charset="0"/>
            </a:endParaRPr>
          </a:p>
        </p:txBody>
      </p:sp>
      <p:sp>
        <p:nvSpPr>
          <p:cNvPr id="54" name="角丸四角形 53"/>
          <p:cNvSpPr/>
          <p:nvPr/>
        </p:nvSpPr>
        <p:spPr bwMode="auto">
          <a:xfrm>
            <a:off x="6467488" y="838182"/>
            <a:ext cx="1571636" cy="285752"/>
          </a:xfrm>
          <a:prstGeom prst="roundRect">
            <a:avLst/>
          </a:prstGeom>
          <a:solidFill>
            <a:schemeClr val="accent6">
              <a:lumMod val="20000"/>
              <a:lumOff val="80000"/>
            </a:schemeClr>
          </a:solidFill>
          <a:ln w="9525" cap="flat" cmpd="sng" algn="ctr">
            <a:noFill/>
            <a:prstDash val="solid"/>
            <a:round/>
            <a:headEnd type="none" w="med" len="med"/>
            <a:tailEnd type="none" w="med" len="med"/>
          </a:ln>
          <a:effectLst/>
          <a:scene3d>
            <a:camera prst="orthographicFront">
              <a:rot lat="0" lon="0" rev="0"/>
            </a:camera>
            <a:lightRig rig="contrasting" dir="t">
              <a:rot lat="0" lon="0" rev="1500000"/>
            </a:lightRig>
          </a:scene3d>
          <a:sp3d prstMaterial="metal">
            <a:bevelT w="88900" h="88900"/>
          </a:sp3d>
        </p:spPr>
        <p:txBody>
          <a:bodyPr wrap="none" anchor="ctr"/>
          <a:lstStyle/>
          <a:p>
            <a:pPr algn="ctr" eaLnBrk="0" hangingPunct="0">
              <a:defRPr/>
            </a:pPr>
            <a:r>
              <a:rPr kumimoji="0" lang="en-US" altLang="ja-JP" sz="2000" dirty="0">
                <a:solidFill>
                  <a:schemeClr val="accent6">
                    <a:lumMod val="75000"/>
                  </a:schemeClr>
                </a:solidFill>
                <a:latin typeface="+mn-lt"/>
              </a:rPr>
              <a:t>mailing</a:t>
            </a:r>
            <a:r>
              <a:rPr kumimoji="0" lang="ja-JP" altLang="en-US" sz="2000" dirty="0">
                <a:solidFill>
                  <a:schemeClr val="accent6">
                    <a:lumMod val="75000"/>
                  </a:schemeClr>
                </a:solidFill>
                <a:latin typeface="+mn-lt"/>
              </a:rPr>
              <a:t> </a:t>
            </a:r>
            <a:r>
              <a:rPr kumimoji="0" lang="en-US" altLang="ja-JP" sz="2000" dirty="0">
                <a:solidFill>
                  <a:schemeClr val="accent6">
                    <a:lumMod val="75000"/>
                  </a:schemeClr>
                </a:solidFill>
                <a:latin typeface="+mn-lt"/>
              </a:rPr>
              <a:t>list</a:t>
            </a:r>
            <a:endParaRPr kumimoji="0" lang="ja-JP" altLang="en-US" sz="2400" dirty="0">
              <a:solidFill>
                <a:schemeClr val="accent6">
                  <a:lumMod val="75000"/>
                </a:schemeClr>
              </a:solidFill>
              <a:latin typeface="+mn-lt"/>
            </a:endParaRPr>
          </a:p>
        </p:txBody>
      </p:sp>
      <p:sp>
        <p:nvSpPr>
          <p:cNvPr id="55" name="角丸四角形 54"/>
          <p:cNvSpPr/>
          <p:nvPr/>
        </p:nvSpPr>
        <p:spPr bwMode="auto">
          <a:xfrm>
            <a:off x="571472" y="919145"/>
            <a:ext cx="2214578" cy="285752"/>
          </a:xfrm>
          <a:prstGeom prst="roundRect">
            <a:avLst/>
          </a:prstGeom>
          <a:solidFill>
            <a:schemeClr val="tx2">
              <a:lumMod val="20000"/>
              <a:lumOff val="80000"/>
            </a:schemeClr>
          </a:solidFill>
          <a:ln w="9525" cap="flat" cmpd="sng" algn="ctr">
            <a:noFill/>
            <a:prstDash val="solid"/>
            <a:round/>
            <a:headEnd type="none" w="med" len="med"/>
            <a:tailEnd type="none" w="med" len="med"/>
          </a:ln>
          <a:effectLst/>
          <a:scene3d>
            <a:camera prst="orthographicFront">
              <a:rot lat="0" lon="0" rev="0"/>
            </a:camera>
            <a:lightRig rig="contrasting" dir="t">
              <a:rot lat="0" lon="0" rev="1500000"/>
            </a:lightRig>
          </a:scene3d>
          <a:sp3d prstMaterial="metal">
            <a:bevelT w="88900" h="88900"/>
          </a:sp3d>
        </p:spPr>
        <p:txBody>
          <a:bodyPr wrap="none" anchor="ctr"/>
          <a:lstStyle/>
          <a:p>
            <a:pPr algn="ctr" eaLnBrk="0" hangingPunct="0">
              <a:defRPr/>
            </a:pPr>
            <a:r>
              <a:rPr kumimoji="0" lang="en-US" altLang="ja-JP" sz="2000" dirty="0">
                <a:solidFill>
                  <a:schemeClr val="accent1">
                    <a:lumMod val="75000"/>
                  </a:schemeClr>
                </a:solidFill>
                <a:latin typeface="+mn-lt"/>
              </a:rPr>
              <a:t>source repository</a:t>
            </a:r>
            <a:endParaRPr kumimoji="0" lang="ja-JP" altLang="en-US" sz="2400" dirty="0">
              <a:solidFill>
                <a:schemeClr val="accent1">
                  <a:lumMod val="75000"/>
                </a:schemeClr>
              </a:solidFill>
              <a:latin typeface="+mn-lt"/>
            </a:endParaRPr>
          </a:p>
        </p:txBody>
      </p:sp>
      <p:pic>
        <p:nvPicPr>
          <p:cNvPr id="57" name="図 56" descr="Andrew.JPG"/>
          <p:cNvPicPr>
            <a:picLocks noChangeAspect="1"/>
          </p:cNvPicPr>
          <p:nvPr/>
        </p:nvPicPr>
        <p:blipFill>
          <a:blip r:embed="rId3"/>
          <a:stretch>
            <a:fillRect/>
          </a:stretch>
        </p:blipFill>
        <p:spPr>
          <a:xfrm>
            <a:off x="166665" y="1714488"/>
            <a:ext cx="1190625" cy="1323975"/>
          </a:xfrm>
          <a:prstGeom prst="ellipse">
            <a:avLst/>
          </a:prstGeom>
          <a:ln w="6350" cap="rnd">
            <a:noFill/>
          </a:ln>
          <a:effectLst/>
          <a:scene3d>
            <a:camera prst="orthographicFront"/>
            <a:lightRig rig="contrasting" dir="t">
              <a:rot lat="0" lon="0" rev="3000000"/>
            </a:lightRig>
          </a:scene3d>
          <a:sp3d contourW="7620">
            <a:bevelT w="95250" h="31750"/>
            <a:contourClr>
              <a:srgbClr val="333333"/>
            </a:contourClr>
          </a:sp3d>
        </p:spPr>
      </p:pic>
      <p:sp>
        <p:nvSpPr>
          <p:cNvPr id="5" name="角丸四角形 4"/>
          <p:cNvSpPr/>
          <p:nvPr/>
        </p:nvSpPr>
        <p:spPr bwMode="auto">
          <a:xfrm>
            <a:off x="1285875" y="2205038"/>
            <a:ext cx="2000250" cy="642937"/>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wrap="none" anchor="ctr"/>
          <a:lstStyle/>
          <a:p>
            <a:pPr algn="ctr" eaLnBrk="0" hangingPunct="0">
              <a:defRPr/>
            </a:pPr>
            <a:r>
              <a:rPr kumimoji="0" lang="en-US" altLang="ja-JP" sz="2000" dirty="0">
                <a:solidFill>
                  <a:schemeClr val="tx2">
                    <a:lumMod val="75000"/>
                  </a:schemeClr>
                </a:solidFill>
              </a:rPr>
              <a:t>Andrew</a:t>
            </a:r>
            <a:r>
              <a:rPr kumimoji="0" lang="ja-JP" altLang="en-US" sz="2000" dirty="0">
                <a:solidFill>
                  <a:schemeClr val="tx2">
                    <a:lumMod val="75000"/>
                  </a:schemeClr>
                </a:solidFill>
              </a:rPr>
              <a:t> </a:t>
            </a:r>
            <a:r>
              <a:rPr kumimoji="0" lang="en-US" altLang="ja-JP" sz="2000" dirty="0">
                <a:solidFill>
                  <a:schemeClr val="tx2">
                    <a:lumMod val="75000"/>
                  </a:schemeClr>
                </a:solidFill>
              </a:rPr>
              <a:t>Morton</a:t>
            </a:r>
            <a:endParaRPr kumimoji="0" lang="ja-JP" altLang="en-US" sz="2000" dirty="0">
              <a:solidFill>
                <a:schemeClr val="tx2">
                  <a:lumMod val="75000"/>
                </a:schemeClr>
              </a:solidFill>
            </a:endParaRPr>
          </a:p>
        </p:txBody>
      </p:sp>
      <p:sp>
        <p:nvSpPr>
          <p:cNvPr id="58" name="角丸四角形 57"/>
          <p:cNvSpPr/>
          <p:nvPr/>
        </p:nvSpPr>
        <p:spPr bwMode="auto">
          <a:xfrm>
            <a:off x="285750" y="5429250"/>
            <a:ext cx="8643938" cy="785813"/>
          </a:xfrm>
          <a:prstGeom prst="roundRect">
            <a:avLst>
              <a:gd name="adj" fmla="val 7037"/>
            </a:avLst>
          </a:prstGeom>
          <a:solidFill>
            <a:schemeClr val="tx2">
              <a:lumMod val="75000"/>
            </a:schemeClr>
          </a:solidFill>
          <a:ln w="9525" cap="flat" cmpd="sng" algn="ctr">
            <a:noFill/>
            <a:prstDash val="solid"/>
            <a:round/>
            <a:headEnd type="none" w="med" len="med"/>
            <a:tailEnd type="none" w="med" len="med"/>
          </a:ln>
          <a:effectLst/>
        </p:spPr>
        <p:txBody>
          <a:bodyPr wrap="none" anchor="ctr"/>
          <a:lstStyle/>
          <a:p>
            <a:pPr marL="85725" eaLnBrk="0" hangingPunct="0">
              <a:lnSpc>
                <a:spcPts val="2400"/>
              </a:lnSpc>
              <a:defRPr/>
            </a:pPr>
            <a:r>
              <a:rPr kumimoji="0" lang="en-US" altLang="ja-JP" sz="2000" dirty="0" smtClean="0">
                <a:solidFill>
                  <a:schemeClr val="bg1"/>
                </a:solidFill>
                <a:latin typeface="+mn-lt"/>
              </a:rPr>
              <a:t>Linux</a:t>
            </a:r>
            <a:r>
              <a:rPr kumimoji="0" lang="ja-JP" altLang="en-US" sz="2000" dirty="0" smtClean="0">
                <a:solidFill>
                  <a:schemeClr val="bg1"/>
                </a:solidFill>
                <a:latin typeface="+mn-lt"/>
              </a:rPr>
              <a:t> </a:t>
            </a:r>
            <a:r>
              <a:rPr kumimoji="0" lang="en-US" altLang="ja-JP" sz="2000" dirty="0" smtClean="0">
                <a:solidFill>
                  <a:schemeClr val="bg1"/>
                </a:solidFill>
                <a:latin typeface="+mn-lt"/>
              </a:rPr>
              <a:t>kernel</a:t>
            </a:r>
            <a:r>
              <a:rPr kumimoji="0" lang="ja-JP" altLang="en-US" sz="2000" dirty="0" smtClean="0">
                <a:solidFill>
                  <a:schemeClr val="bg1"/>
                </a:solidFill>
                <a:latin typeface="+mn-lt"/>
              </a:rPr>
              <a:t> 開発に参加し、我々の提案をマスターコードに反映させるために</a:t>
            </a:r>
            <a:r>
              <a:rPr kumimoji="0" lang="en-US" altLang="ja-JP" sz="2000" dirty="0" smtClean="0">
                <a:solidFill>
                  <a:schemeClr val="bg1"/>
                </a:solidFill>
                <a:latin typeface="+mn-lt"/>
              </a:rPr>
              <a:t/>
            </a:r>
            <a:br>
              <a:rPr kumimoji="0" lang="en-US" altLang="ja-JP" sz="2000" dirty="0" smtClean="0">
                <a:solidFill>
                  <a:schemeClr val="bg1"/>
                </a:solidFill>
                <a:latin typeface="+mn-lt"/>
              </a:rPr>
            </a:br>
            <a:r>
              <a:rPr kumimoji="0" lang="ja-JP" altLang="en-US" sz="2000" dirty="0" smtClean="0">
                <a:solidFill>
                  <a:schemeClr val="bg1"/>
                </a:solidFill>
                <a:latin typeface="+mn-lt"/>
              </a:rPr>
              <a:t>は、コミュニティの階層構造を理解して </a:t>
            </a:r>
            <a:r>
              <a:rPr kumimoji="0" lang="en-US" altLang="ja-JP" sz="2000" dirty="0" smtClean="0">
                <a:solidFill>
                  <a:schemeClr val="bg1"/>
                </a:solidFill>
                <a:latin typeface="+mn-lt"/>
              </a:rPr>
              <a:t>Project</a:t>
            </a:r>
            <a:r>
              <a:rPr kumimoji="0" lang="ja-JP" altLang="en-US" sz="2000" dirty="0" smtClean="0">
                <a:solidFill>
                  <a:schemeClr val="bg1"/>
                </a:solidFill>
                <a:latin typeface="+mn-lt"/>
              </a:rPr>
              <a:t> </a:t>
            </a:r>
            <a:r>
              <a:rPr kumimoji="0" lang="en-US" altLang="ja-JP" sz="2000" dirty="0" smtClean="0">
                <a:solidFill>
                  <a:schemeClr val="bg1"/>
                </a:solidFill>
                <a:latin typeface="+mn-lt"/>
              </a:rPr>
              <a:t>ML</a:t>
            </a:r>
            <a:r>
              <a:rPr kumimoji="0" lang="ja-JP" altLang="en-US" sz="2000" dirty="0" smtClean="0">
                <a:solidFill>
                  <a:schemeClr val="bg1"/>
                </a:solidFill>
                <a:latin typeface="+mn-lt"/>
              </a:rPr>
              <a:t> 上で活動することが必要</a:t>
            </a:r>
            <a:endParaRPr kumimoji="0" lang="ja-JP" altLang="en-US" sz="2000" dirty="0">
              <a:solidFill>
                <a:schemeClr val="bg1"/>
              </a:solidFill>
              <a:latin typeface="+mn-lt"/>
            </a:endParaRPr>
          </a:p>
        </p:txBody>
      </p:sp>
      <p:pic>
        <p:nvPicPr>
          <p:cNvPr id="26672" name="図 61" descr="paul.JPG"/>
          <p:cNvPicPr>
            <a:picLocks noChangeAspect="1"/>
          </p:cNvPicPr>
          <p:nvPr/>
        </p:nvPicPr>
        <p:blipFill>
          <a:blip r:embed="rId4"/>
          <a:srcRect/>
          <a:stretch>
            <a:fillRect/>
          </a:stretch>
        </p:blipFill>
        <p:spPr bwMode="auto">
          <a:xfrm>
            <a:off x="1104900" y="3209925"/>
            <a:ext cx="866775" cy="1231900"/>
          </a:xfrm>
          <a:prstGeom prst="rect">
            <a:avLst/>
          </a:prstGeom>
          <a:noFill/>
          <a:ln w="9525">
            <a:noFill/>
            <a:miter lim="800000"/>
            <a:headEnd/>
            <a:tailEnd/>
          </a:ln>
        </p:spPr>
      </p:pic>
      <p:sp>
        <p:nvSpPr>
          <p:cNvPr id="8" name="角丸四角形 7"/>
          <p:cNvSpPr/>
          <p:nvPr/>
        </p:nvSpPr>
        <p:spPr bwMode="auto">
          <a:xfrm>
            <a:off x="1928813" y="3357563"/>
            <a:ext cx="1785937" cy="857250"/>
          </a:xfrm>
          <a:prstGeom prst="roundRect">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wrap="none" anchor="ctr"/>
          <a:lstStyle/>
          <a:p>
            <a:pPr algn="ctr" eaLnBrk="0" hangingPunct="0">
              <a:lnSpc>
                <a:spcPts val="1800"/>
              </a:lnSpc>
              <a:defRPr/>
            </a:pPr>
            <a:r>
              <a:rPr kumimoji="0" lang="en-US" altLang="ja-JP" sz="2000" dirty="0">
                <a:solidFill>
                  <a:schemeClr val="tx2">
                    <a:lumMod val="75000"/>
                  </a:schemeClr>
                </a:solidFill>
              </a:rPr>
              <a:t>SuperH</a:t>
            </a:r>
            <a:r>
              <a:rPr kumimoji="0" lang="ja-JP" altLang="en-US" sz="2000" dirty="0">
                <a:solidFill>
                  <a:schemeClr val="tx2">
                    <a:lumMod val="75000"/>
                  </a:schemeClr>
                </a:solidFill>
              </a:rPr>
              <a:t> </a:t>
            </a:r>
            <a:r>
              <a:rPr kumimoji="0" lang="en-US" altLang="ja-JP" sz="2000" dirty="0">
                <a:solidFill>
                  <a:schemeClr val="tx2">
                    <a:lumMod val="75000"/>
                  </a:schemeClr>
                </a:solidFill>
              </a:rPr>
              <a:t>CPU</a:t>
            </a:r>
            <a:br>
              <a:rPr kumimoji="0" lang="en-US" altLang="ja-JP" sz="2000" dirty="0">
                <a:solidFill>
                  <a:schemeClr val="tx2">
                    <a:lumMod val="75000"/>
                  </a:schemeClr>
                </a:solidFill>
              </a:rPr>
            </a:br>
            <a:r>
              <a:rPr kumimoji="0" lang="en-US" altLang="ja-JP" sz="2000" dirty="0">
                <a:solidFill>
                  <a:schemeClr val="tx2">
                    <a:lumMod val="75000"/>
                  </a:schemeClr>
                </a:solidFill>
              </a:rPr>
              <a:t>Subsystem</a:t>
            </a:r>
            <a:br>
              <a:rPr kumimoji="0" lang="en-US" altLang="ja-JP" sz="2000" dirty="0">
                <a:solidFill>
                  <a:schemeClr val="tx2">
                    <a:lumMod val="75000"/>
                  </a:schemeClr>
                </a:solidFill>
              </a:rPr>
            </a:br>
            <a:r>
              <a:rPr kumimoji="0" lang="en-US" altLang="ja-JP" sz="2000" dirty="0">
                <a:solidFill>
                  <a:schemeClr val="tx2">
                    <a:lumMod val="75000"/>
                  </a:schemeClr>
                </a:solidFill>
              </a:rPr>
              <a:t>maintainer</a:t>
            </a:r>
            <a:endParaRPr kumimoji="0" lang="ja-JP" altLang="en-US" sz="2000" dirty="0">
              <a:solidFill>
                <a:schemeClr val="tx2">
                  <a:lumMod val="75000"/>
                </a:schemeClr>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6"/>
          <p:cNvSpPr>
            <a:spLocks noGrp="1" noChangeArrowheads="1"/>
          </p:cNvSpPr>
          <p:nvPr>
            <p:ph type="sldNum" sz="quarter" idx="10"/>
          </p:nvPr>
        </p:nvSpPr>
        <p:spPr>
          <a:ln/>
        </p:spPr>
        <p:txBody>
          <a:bodyPr/>
          <a:lstStyle/>
          <a:p>
            <a:pPr>
              <a:defRPr/>
            </a:pPr>
            <a:fld id="{6EE24D75-4C32-436B-8A2F-1E17CB2B115F}" type="slidenum">
              <a:rPr lang="ja-JP" altLang="en-US"/>
              <a:pPr>
                <a:defRPr/>
              </a:pPr>
              <a:t>25</a:t>
            </a:fld>
            <a:endParaRPr lang="ja-JP" altLang="en-US"/>
          </a:p>
        </p:txBody>
      </p:sp>
      <p:sp>
        <p:nvSpPr>
          <p:cNvPr id="27650" name="タイトル 1"/>
          <p:cNvSpPr>
            <a:spLocks noGrp="1"/>
          </p:cNvSpPr>
          <p:nvPr>
            <p:ph type="title"/>
          </p:nvPr>
        </p:nvSpPr>
        <p:spPr>
          <a:xfrm>
            <a:off x="468313" y="260350"/>
            <a:ext cx="8307387" cy="454025"/>
          </a:xfrm>
        </p:spPr>
        <p:txBody>
          <a:bodyPr/>
          <a:lstStyle/>
          <a:p>
            <a:r>
              <a:rPr lang="en-US" altLang="ja-JP" smtClean="0"/>
              <a:t>Linux kernel</a:t>
            </a:r>
            <a:r>
              <a:rPr lang="ja-JP" altLang="en-US" smtClean="0"/>
              <a:t> 開発サイクル</a:t>
            </a:r>
          </a:p>
        </p:txBody>
      </p:sp>
      <p:sp>
        <p:nvSpPr>
          <p:cNvPr id="27651" name="スライド番号プレースホルダ 59"/>
          <p:cNvSpPr txBox="1">
            <a:spLocks noGrp="1"/>
          </p:cNvSpPr>
          <p:nvPr/>
        </p:nvSpPr>
        <p:spPr bwMode="auto">
          <a:xfrm>
            <a:off x="66675" y="6524625"/>
            <a:ext cx="496888" cy="279400"/>
          </a:xfrm>
          <a:prstGeom prst="rect">
            <a:avLst/>
          </a:prstGeom>
          <a:noFill/>
          <a:ln w="9525">
            <a:noFill/>
            <a:miter lim="800000"/>
            <a:headEnd/>
            <a:tailEnd/>
          </a:ln>
        </p:spPr>
        <p:txBody>
          <a:bodyPr/>
          <a:lstStyle/>
          <a:p>
            <a:fld id="{456C5547-70E9-43AE-B44E-907F18A3AB81}" type="slidenum">
              <a:rPr lang="en-US" altLang="ja-JP" sz="1400"/>
              <a:pPr/>
              <a:t>25</a:t>
            </a:fld>
            <a:endParaRPr lang="en-US" altLang="ja-JP" sz="1400"/>
          </a:p>
        </p:txBody>
      </p:sp>
      <p:pic>
        <p:nvPicPr>
          <p:cNvPr id="27652" name="図 46" descr="dev_cycle.jpg"/>
          <p:cNvPicPr>
            <a:picLocks noChangeAspect="1"/>
          </p:cNvPicPr>
          <p:nvPr/>
        </p:nvPicPr>
        <p:blipFill>
          <a:blip r:embed="rId2"/>
          <a:srcRect/>
          <a:stretch>
            <a:fillRect/>
          </a:stretch>
        </p:blipFill>
        <p:spPr bwMode="auto">
          <a:xfrm>
            <a:off x="709613" y="714375"/>
            <a:ext cx="7791450" cy="3228975"/>
          </a:xfrm>
          <a:prstGeom prst="rect">
            <a:avLst/>
          </a:prstGeom>
          <a:noFill/>
          <a:ln w="9525">
            <a:noFill/>
            <a:miter lim="800000"/>
            <a:headEnd/>
            <a:tailEnd/>
          </a:ln>
        </p:spPr>
      </p:pic>
      <p:sp>
        <p:nvSpPr>
          <p:cNvPr id="27653" name="正方形/長方形 47"/>
          <p:cNvSpPr>
            <a:spLocks noChangeArrowheads="1"/>
          </p:cNvSpPr>
          <p:nvPr/>
        </p:nvSpPr>
        <p:spPr bwMode="auto">
          <a:xfrm>
            <a:off x="642938" y="928688"/>
            <a:ext cx="8001000" cy="3071812"/>
          </a:xfrm>
          <a:prstGeom prst="rect">
            <a:avLst/>
          </a:prstGeom>
          <a:noFill/>
          <a:ln w="9525" algn="ctr">
            <a:solidFill>
              <a:schemeClr val="tx1"/>
            </a:solidFill>
            <a:round/>
            <a:headEnd/>
            <a:tailEnd/>
          </a:ln>
        </p:spPr>
        <p:txBody>
          <a:bodyPr wrap="none" anchor="ctr"/>
          <a:lstStyle/>
          <a:p>
            <a:pPr eaLnBrk="0" hangingPunct="0"/>
            <a:endParaRPr kumimoji="0" lang="ja-JP" altLang="en-US" sz="2400">
              <a:latin typeface="Times New Roman" pitchFamily="18" charset="0"/>
            </a:endParaRPr>
          </a:p>
        </p:txBody>
      </p:sp>
      <p:sp>
        <p:nvSpPr>
          <p:cNvPr id="49" name="角丸四角形 48"/>
          <p:cNvSpPr/>
          <p:nvPr/>
        </p:nvSpPr>
        <p:spPr bwMode="auto">
          <a:xfrm>
            <a:off x="285750" y="4786313"/>
            <a:ext cx="8501063" cy="1285875"/>
          </a:xfrm>
          <a:prstGeom prst="roundRect">
            <a:avLst>
              <a:gd name="adj" fmla="val 7037"/>
            </a:avLst>
          </a:prstGeom>
          <a:solidFill>
            <a:schemeClr val="tx2">
              <a:lumMod val="75000"/>
            </a:schemeClr>
          </a:solidFill>
          <a:ln w="9525" cap="flat" cmpd="sng" algn="ctr">
            <a:noFill/>
            <a:prstDash val="solid"/>
            <a:round/>
            <a:headEnd type="none" w="med" len="med"/>
            <a:tailEnd type="none" w="med" len="med"/>
          </a:ln>
          <a:effectLst/>
        </p:spPr>
        <p:txBody>
          <a:bodyPr wrap="none" anchor="ctr"/>
          <a:lstStyle/>
          <a:p>
            <a:pPr indent="85725" eaLnBrk="0" hangingPunct="0">
              <a:lnSpc>
                <a:spcPct val="110000"/>
              </a:lnSpc>
            </a:pPr>
            <a:r>
              <a:rPr kumimoji="0" lang="en-US" altLang="ja-JP" sz="2000">
                <a:solidFill>
                  <a:schemeClr val="bg1"/>
                </a:solidFill>
                <a:latin typeface="Tahoma" pitchFamily="34" charset="0"/>
              </a:rPr>
              <a:t>kernel</a:t>
            </a:r>
            <a:r>
              <a:rPr kumimoji="0" lang="ja-JP" altLang="en-US" sz="2000">
                <a:solidFill>
                  <a:schemeClr val="bg1"/>
                </a:solidFill>
                <a:latin typeface="Tahoma" pitchFamily="34" charset="0"/>
              </a:rPr>
              <a:t> リリース前の開発段階への参加がコミュニティとの同期の前提</a:t>
            </a:r>
            <a:endParaRPr kumimoji="0" lang="en-US" altLang="ja-JP" sz="1400">
              <a:solidFill>
                <a:schemeClr val="bg1"/>
              </a:solidFill>
              <a:latin typeface="Tahoma" pitchFamily="34" charset="0"/>
            </a:endParaRPr>
          </a:p>
          <a:p>
            <a:pPr indent="85725" eaLnBrk="0" hangingPunct="0">
              <a:lnSpc>
                <a:spcPct val="110000"/>
              </a:lnSpc>
            </a:pPr>
            <a:r>
              <a:rPr kumimoji="0" lang="ja-JP" altLang="en-US" sz="2000">
                <a:solidFill>
                  <a:schemeClr val="bg1"/>
                </a:solidFill>
                <a:latin typeface="Tahoma" pitchFamily="34" charset="0"/>
              </a:rPr>
              <a:t>　① </a:t>
            </a:r>
            <a:r>
              <a:rPr kumimoji="0" lang="en-US" altLang="ja-JP" sz="2000">
                <a:solidFill>
                  <a:schemeClr val="bg1"/>
                </a:solidFill>
                <a:latin typeface="Tahoma" pitchFamily="34" charset="0"/>
              </a:rPr>
              <a:t>Merge</a:t>
            </a:r>
            <a:r>
              <a:rPr kumimoji="0" lang="ja-JP" altLang="en-US" sz="2000">
                <a:solidFill>
                  <a:schemeClr val="bg1"/>
                </a:solidFill>
                <a:latin typeface="Tahoma" pitchFamily="34" charset="0"/>
              </a:rPr>
              <a:t> </a:t>
            </a:r>
            <a:r>
              <a:rPr kumimoji="0" lang="en-US" altLang="ja-JP" sz="2000">
                <a:solidFill>
                  <a:schemeClr val="bg1"/>
                </a:solidFill>
                <a:latin typeface="Tahoma" pitchFamily="34" charset="0"/>
              </a:rPr>
              <a:t>Window</a:t>
            </a:r>
            <a:r>
              <a:rPr kumimoji="0" lang="ja-JP" altLang="en-US" sz="2000">
                <a:solidFill>
                  <a:schemeClr val="bg1"/>
                </a:solidFill>
                <a:latin typeface="Tahoma" pitchFamily="34" charset="0"/>
              </a:rPr>
              <a:t> 期間へ新機能、障害対策のコード（パッチ） を投稿する</a:t>
            </a:r>
            <a:endParaRPr kumimoji="0" lang="en-US" altLang="ja-JP" sz="2000">
              <a:solidFill>
                <a:schemeClr val="bg1"/>
              </a:solidFill>
              <a:latin typeface="Tahoma" pitchFamily="34" charset="0"/>
            </a:endParaRPr>
          </a:p>
          <a:p>
            <a:pPr indent="85725" eaLnBrk="0" hangingPunct="0">
              <a:lnSpc>
                <a:spcPts val="2200"/>
              </a:lnSpc>
            </a:pPr>
            <a:r>
              <a:rPr kumimoji="0" lang="ja-JP" altLang="en-US" sz="2000">
                <a:solidFill>
                  <a:schemeClr val="bg1"/>
                </a:solidFill>
                <a:latin typeface="Tahoma" pitchFamily="34" charset="0"/>
              </a:rPr>
              <a:t>　② </a:t>
            </a:r>
            <a:r>
              <a:rPr kumimoji="0" lang="en-US" altLang="ja-JP" sz="2000">
                <a:solidFill>
                  <a:schemeClr val="bg1"/>
                </a:solidFill>
                <a:latin typeface="Tahoma" pitchFamily="34" charset="0"/>
              </a:rPr>
              <a:t>Stabilization</a:t>
            </a:r>
            <a:r>
              <a:rPr kumimoji="0" lang="ja-JP" altLang="en-US" sz="2000">
                <a:solidFill>
                  <a:schemeClr val="bg1"/>
                </a:solidFill>
                <a:latin typeface="Tahoma" pitchFamily="34" charset="0"/>
              </a:rPr>
              <a:t> 期間中に できるだけ多くのテストを実施し結果を還元する </a:t>
            </a:r>
            <a:endParaRPr kumimoji="0" lang="ja-JP" altLang="en-US" sz="2400">
              <a:solidFill>
                <a:schemeClr val="bg1"/>
              </a:solidFill>
              <a:latin typeface="Tahoma" pitchFamily="34" charset="0"/>
            </a:endParaRPr>
          </a:p>
        </p:txBody>
      </p:sp>
      <p:sp>
        <p:nvSpPr>
          <p:cNvPr id="27655" name="ホームベース 6"/>
          <p:cNvSpPr>
            <a:spLocks noChangeArrowheads="1"/>
          </p:cNvSpPr>
          <p:nvPr/>
        </p:nvSpPr>
        <p:spPr bwMode="auto">
          <a:xfrm rot="-5400000">
            <a:off x="2269331" y="3431382"/>
            <a:ext cx="1214437" cy="857250"/>
          </a:xfrm>
          <a:prstGeom prst="homePlate">
            <a:avLst>
              <a:gd name="adj" fmla="val 25559"/>
            </a:avLst>
          </a:prstGeom>
          <a:solidFill>
            <a:srgbClr val="FF0000"/>
          </a:solidFill>
          <a:ln w="9525" algn="ctr">
            <a:noFill/>
            <a:round/>
            <a:headEnd/>
            <a:tailEnd/>
          </a:ln>
        </p:spPr>
        <p:txBody>
          <a:bodyPr wrap="none" anchor="ctr"/>
          <a:lstStyle/>
          <a:p>
            <a:pPr eaLnBrk="0" hangingPunct="0"/>
            <a:endParaRPr kumimoji="0" lang="ja-JP" altLang="en-US" sz="2400">
              <a:latin typeface="Times New Roman" pitchFamily="18" charset="0"/>
            </a:endParaRPr>
          </a:p>
        </p:txBody>
      </p:sp>
      <p:sp>
        <p:nvSpPr>
          <p:cNvPr id="27656" name="正方形/長方形 7"/>
          <p:cNvSpPr>
            <a:spLocks noChangeArrowheads="1"/>
          </p:cNvSpPr>
          <p:nvPr/>
        </p:nvSpPr>
        <p:spPr bwMode="auto">
          <a:xfrm>
            <a:off x="2447925" y="3905250"/>
            <a:ext cx="4481513" cy="571500"/>
          </a:xfrm>
          <a:prstGeom prst="rect">
            <a:avLst/>
          </a:prstGeom>
          <a:solidFill>
            <a:srgbClr val="FF0000"/>
          </a:solidFill>
          <a:ln w="9525" algn="ctr">
            <a:noFill/>
            <a:round/>
            <a:headEnd/>
            <a:tailEnd/>
          </a:ln>
        </p:spPr>
        <p:txBody>
          <a:bodyPr wrap="none" anchor="ctr"/>
          <a:lstStyle/>
          <a:p>
            <a:pPr eaLnBrk="0" hangingPunct="0"/>
            <a:endParaRPr kumimoji="0" lang="ja-JP" altLang="en-US" sz="2400">
              <a:latin typeface="Times New Roman" pitchFamily="18" charset="0"/>
            </a:endParaRPr>
          </a:p>
        </p:txBody>
      </p:sp>
      <p:sp>
        <p:nvSpPr>
          <p:cNvPr id="27657" name="テキスト ボックス 8"/>
          <p:cNvSpPr txBox="1">
            <a:spLocks noChangeArrowheads="1"/>
          </p:cNvSpPr>
          <p:nvPr/>
        </p:nvSpPr>
        <p:spPr bwMode="auto">
          <a:xfrm>
            <a:off x="2405063" y="4000500"/>
            <a:ext cx="4572000" cy="400050"/>
          </a:xfrm>
          <a:prstGeom prst="rect">
            <a:avLst/>
          </a:prstGeom>
          <a:noFill/>
          <a:ln w="9525">
            <a:noFill/>
            <a:miter lim="800000"/>
            <a:headEnd/>
            <a:tailEnd/>
          </a:ln>
        </p:spPr>
        <p:txBody>
          <a:bodyPr>
            <a:spAutoFit/>
          </a:bodyPr>
          <a:lstStyle/>
          <a:p>
            <a:pPr algn="ctr"/>
            <a:r>
              <a:rPr lang="ja-JP" altLang="en-US" sz="2000">
                <a:solidFill>
                  <a:schemeClr val="bg1"/>
                </a:solidFill>
              </a:rPr>
              <a:t>この</a:t>
            </a:r>
            <a:r>
              <a:rPr lang="en-US" altLang="ja-JP" sz="2000">
                <a:solidFill>
                  <a:schemeClr val="bg1"/>
                </a:solidFill>
              </a:rPr>
              <a:t>2</a:t>
            </a:r>
            <a:r>
              <a:rPr lang="ja-JP" altLang="en-US" sz="2000">
                <a:solidFill>
                  <a:schemeClr val="bg1"/>
                </a:solidFill>
              </a:rPr>
              <a:t>週間に全ての 改善・修正を </a:t>
            </a:r>
            <a:r>
              <a:rPr lang="en-US" altLang="ja-JP" sz="2000">
                <a:solidFill>
                  <a:schemeClr val="bg1"/>
                </a:solidFill>
              </a:rPr>
              <a:t>input</a:t>
            </a:r>
            <a:r>
              <a:rPr lang="ja-JP" altLang="en-US" sz="2000">
                <a:solidFill>
                  <a:schemeClr val="bg1"/>
                </a:solidFill>
              </a:rPr>
              <a:t>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a:spLocks noGrp="1" noChangeArrowheads="1"/>
          </p:cNvSpPr>
          <p:nvPr>
            <p:ph type="sldNum" sz="quarter" idx="10"/>
          </p:nvPr>
        </p:nvSpPr>
        <p:spPr>
          <a:ln/>
        </p:spPr>
        <p:txBody>
          <a:bodyPr/>
          <a:lstStyle/>
          <a:p>
            <a:pPr>
              <a:defRPr/>
            </a:pPr>
            <a:fld id="{39B86448-883B-47CE-83BB-2DFAD20B8D64}" type="slidenum">
              <a:rPr lang="ja-JP" altLang="en-US"/>
              <a:pPr>
                <a:defRPr/>
              </a:pPr>
              <a:t>26</a:t>
            </a:fld>
            <a:endParaRPr lang="ja-JP" altLang="en-US"/>
          </a:p>
        </p:txBody>
      </p:sp>
      <p:sp>
        <p:nvSpPr>
          <p:cNvPr id="28674" name="タイトル 1"/>
          <p:cNvSpPr>
            <a:spLocks noGrp="1"/>
          </p:cNvSpPr>
          <p:nvPr>
            <p:ph type="title"/>
          </p:nvPr>
        </p:nvSpPr>
        <p:spPr>
          <a:xfrm>
            <a:off x="468313" y="260350"/>
            <a:ext cx="8307387" cy="454025"/>
          </a:xfrm>
        </p:spPr>
        <p:txBody>
          <a:bodyPr/>
          <a:lstStyle/>
          <a:p>
            <a:r>
              <a:rPr lang="ja-JP" altLang="en-US" smtClean="0"/>
              <a:t>ルネサスの </a:t>
            </a:r>
            <a:r>
              <a:rPr lang="en-US" altLang="ja-JP" smtClean="0"/>
              <a:t>SH-CPU/Platform</a:t>
            </a:r>
            <a:r>
              <a:rPr lang="ja-JP" altLang="en-US" smtClean="0"/>
              <a:t> の </a:t>
            </a:r>
            <a:r>
              <a:rPr lang="en-US" altLang="ja-JP" smtClean="0"/>
              <a:t>Linux</a:t>
            </a:r>
            <a:r>
              <a:rPr lang="ja-JP" altLang="en-US" smtClean="0"/>
              <a:t> 対応手順</a:t>
            </a:r>
          </a:p>
        </p:txBody>
      </p:sp>
      <p:sp>
        <p:nvSpPr>
          <p:cNvPr id="28675"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EDF41387-7B27-4D11-99B4-ADC882AB737A}" type="slidenum">
              <a:rPr lang="ja-JP" altLang="en-US" sz="1400"/>
              <a:pPr/>
              <a:t>26</a:t>
            </a:fld>
            <a:endParaRPr lang="en-US" altLang="ja-JP" sz="1400"/>
          </a:p>
        </p:txBody>
      </p:sp>
      <p:graphicFrame>
        <p:nvGraphicFramePr>
          <p:cNvPr id="30" name="図表 29"/>
          <p:cNvGraphicFramePr/>
          <p:nvPr/>
        </p:nvGraphicFramePr>
        <p:xfrm>
          <a:off x="1023934" y="857232"/>
          <a:ext cx="7048528" cy="46434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8677" name="角丸四角形 30"/>
          <p:cNvSpPr>
            <a:spLocks noChangeArrowheads="1"/>
          </p:cNvSpPr>
          <p:nvPr/>
        </p:nvSpPr>
        <p:spPr bwMode="auto">
          <a:xfrm>
            <a:off x="285750" y="5643563"/>
            <a:ext cx="8501063" cy="500062"/>
          </a:xfrm>
          <a:prstGeom prst="roundRect">
            <a:avLst>
              <a:gd name="adj" fmla="val 16667"/>
            </a:avLst>
          </a:prstGeom>
          <a:solidFill>
            <a:srgbClr val="FF0000"/>
          </a:solidFill>
          <a:ln w="9525" algn="ctr">
            <a:noFill/>
            <a:round/>
            <a:headEnd/>
            <a:tailEnd/>
          </a:ln>
        </p:spPr>
        <p:txBody>
          <a:bodyPr wrap="none" anchor="ctr"/>
          <a:lstStyle/>
          <a:p>
            <a:pPr algn="ctr" eaLnBrk="0" hangingPunct="0"/>
            <a:r>
              <a:rPr kumimoji="0" lang="ja-JP" altLang="en-US" sz="2400">
                <a:solidFill>
                  <a:schemeClr val="bg1"/>
                </a:solidFill>
                <a:latin typeface="Times New Roman" pitchFamily="18" charset="0"/>
              </a:rPr>
              <a:t>本流の開発プロセスの中で共通技術を開発 → 共有資産化</a:t>
            </a:r>
          </a:p>
        </p:txBody>
      </p:sp>
      <p:cxnSp>
        <p:nvCxnSpPr>
          <p:cNvPr id="7" name="直線矢印コネクタ 6"/>
          <p:cNvCxnSpPr/>
          <p:nvPr/>
        </p:nvCxnSpPr>
        <p:spPr bwMode="auto">
          <a:xfrm rot="5400000">
            <a:off x="-1930400" y="3214688"/>
            <a:ext cx="4716463" cy="1587"/>
          </a:xfrm>
          <a:prstGeom prst="straightConnector1">
            <a:avLst/>
          </a:prstGeom>
          <a:solidFill>
            <a:schemeClr val="accent1"/>
          </a:solidFill>
          <a:ln w="28575" cap="flat" cmpd="sng" algn="ctr">
            <a:solidFill>
              <a:srgbClr val="0066FF"/>
            </a:solidFill>
            <a:prstDash val="solid"/>
            <a:round/>
            <a:headEnd type="none" w="med" len="med"/>
            <a:tailEnd type="arrow"/>
          </a:ln>
          <a:effectLst>
            <a:outerShdw dist="35921" dir="2700000" algn="ctr" rotWithShape="0">
              <a:schemeClr val="bg2"/>
            </a:outerShdw>
          </a:effectLst>
        </p:spPr>
      </p:cxnSp>
      <p:sp>
        <p:nvSpPr>
          <p:cNvPr id="8" name="テキスト ボックス 7"/>
          <p:cNvSpPr txBox="1"/>
          <p:nvPr/>
        </p:nvSpPr>
        <p:spPr>
          <a:xfrm>
            <a:off x="428625" y="4086225"/>
            <a:ext cx="1928813" cy="1200150"/>
          </a:xfrm>
          <a:prstGeom prst="rect">
            <a:avLst/>
          </a:prstGeom>
          <a:noFill/>
        </p:spPr>
        <p:txBody>
          <a:bodyPr>
            <a:spAutoFit/>
          </a:bodyPr>
          <a:lstStyle/>
          <a:p>
            <a:pPr>
              <a:defRPr/>
            </a:pPr>
            <a:r>
              <a:rPr lang="en-US" altLang="ja-JP" dirty="0">
                <a:solidFill>
                  <a:schemeClr val="tx2">
                    <a:lumMod val="75000"/>
                  </a:schemeClr>
                </a:solidFill>
                <a:latin typeface="+mn-lt"/>
              </a:rPr>
              <a:t>1</a:t>
            </a:r>
            <a:r>
              <a:rPr lang="ja-JP" altLang="en-US" dirty="0">
                <a:solidFill>
                  <a:schemeClr val="tx2">
                    <a:lumMod val="75000"/>
                  </a:schemeClr>
                </a:solidFill>
                <a:latin typeface="+mn-lt"/>
              </a:rPr>
              <a:t>～</a:t>
            </a:r>
            <a:r>
              <a:rPr lang="en-US" altLang="ja-JP" dirty="0">
                <a:solidFill>
                  <a:schemeClr val="tx2">
                    <a:lumMod val="75000"/>
                  </a:schemeClr>
                </a:solidFill>
                <a:latin typeface="+mn-lt"/>
              </a:rPr>
              <a:t>3</a:t>
            </a:r>
            <a:r>
              <a:rPr lang="ja-JP" altLang="en-US" dirty="0">
                <a:solidFill>
                  <a:schemeClr val="tx2">
                    <a:lumMod val="75000"/>
                  </a:schemeClr>
                </a:solidFill>
                <a:latin typeface="+mn-lt"/>
              </a:rPr>
              <a:t>ヵ月の</a:t>
            </a:r>
            <a:r>
              <a:rPr lang="en-US" altLang="ja-JP" dirty="0">
                <a:solidFill>
                  <a:schemeClr val="tx2">
                    <a:lumMod val="75000"/>
                  </a:schemeClr>
                </a:solidFill>
                <a:latin typeface="+mn-lt"/>
              </a:rPr>
              <a:t/>
            </a:r>
            <a:br>
              <a:rPr lang="en-US" altLang="ja-JP" dirty="0">
                <a:solidFill>
                  <a:schemeClr val="tx2">
                    <a:lumMod val="75000"/>
                  </a:schemeClr>
                </a:solidFill>
                <a:latin typeface="+mn-lt"/>
              </a:rPr>
            </a:br>
            <a:r>
              <a:rPr lang="ja-JP" altLang="en-US" dirty="0">
                <a:solidFill>
                  <a:schemeClr val="tx2">
                    <a:lumMod val="75000"/>
                  </a:schemeClr>
                </a:solidFill>
                <a:latin typeface="+mn-lt"/>
              </a:rPr>
              <a:t>時間が必要だが継承可能な恒久的なソフト資産化</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6"/>
          <p:cNvSpPr>
            <a:spLocks noGrp="1" noChangeArrowheads="1"/>
          </p:cNvSpPr>
          <p:nvPr>
            <p:ph type="sldNum" sz="quarter" idx="10"/>
          </p:nvPr>
        </p:nvSpPr>
        <p:spPr>
          <a:ln/>
        </p:spPr>
        <p:txBody>
          <a:bodyPr/>
          <a:lstStyle/>
          <a:p>
            <a:pPr>
              <a:defRPr/>
            </a:pPr>
            <a:fld id="{5405AD76-00C4-4DE4-A5DA-BC89AD74DDDB}" type="slidenum">
              <a:rPr lang="ja-JP" altLang="en-US"/>
              <a:pPr>
                <a:defRPr/>
              </a:pPr>
              <a:t>27</a:t>
            </a:fld>
            <a:endParaRPr lang="ja-JP" altLang="en-US"/>
          </a:p>
        </p:txBody>
      </p:sp>
      <p:pic>
        <p:nvPicPr>
          <p:cNvPr id="29698" name="図 22" descr="579.JPG"/>
          <p:cNvPicPr>
            <a:picLocks noChangeAspect="1"/>
          </p:cNvPicPr>
          <p:nvPr/>
        </p:nvPicPr>
        <p:blipFill>
          <a:blip r:embed="rId2"/>
          <a:srcRect/>
          <a:stretch>
            <a:fillRect/>
          </a:stretch>
        </p:blipFill>
        <p:spPr bwMode="auto">
          <a:xfrm>
            <a:off x="214313" y="1500188"/>
            <a:ext cx="5286375" cy="4286250"/>
          </a:xfrm>
          <a:prstGeom prst="rect">
            <a:avLst/>
          </a:prstGeom>
          <a:noFill/>
          <a:ln w="9525">
            <a:noFill/>
            <a:miter lim="800000"/>
            <a:headEnd/>
            <a:tailEnd/>
          </a:ln>
        </p:spPr>
      </p:pic>
      <p:sp>
        <p:nvSpPr>
          <p:cNvPr id="29699" name="タイトル 1"/>
          <p:cNvSpPr>
            <a:spLocks noGrp="1"/>
          </p:cNvSpPr>
          <p:nvPr>
            <p:ph type="title"/>
          </p:nvPr>
        </p:nvSpPr>
        <p:spPr>
          <a:xfrm>
            <a:off x="468313" y="260350"/>
            <a:ext cx="8307387" cy="454025"/>
          </a:xfrm>
        </p:spPr>
        <p:txBody>
          <a:bodyPr/>
          <a:lstStyle/>
          <a:p>
            <a:r>
              <a:rPr lang="ja-JP" altLang="en-US" smtClean="0"/>
              <a:t>（開発具体例） </a:t>
            </a:r>
            <a:r>
              <a:rPr lang="en-US" altLang="ja-JP" smtClean="0"/>
              <a:t>USB</a:t>
            </a:r>
            <a:r>
              <a:rPr lang="ja-JP" altLang="en-US" smtClean="0"/>
              <a:t> ドライバーのメインライニング活動</a:t>
            </a:r>
          </a:p>
        </p:txBody>
      </p:sp>
      <p:sp>
        <p:nvSpPr>
          <p:cNvPr id="29700"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C27F20AA-AFDE-41C1-A5A5-8EBC5F915363}" type="slidenum">
              <a:rPr lang="ja-JP" altLang="en-US" sz="1400"/>
              <a:pPr/>
              <a:t>27</a:t>
            </a:fld>
            <a:endParaRPr lang="en-US" altLang="ja-JP" sz="1400"/>
          </a:p>
        </p:txBody>
      </p:sp>
      <p:sp>
        <p:nvSpPr>
          <p:cNvPr id="29713" name="角丸四角形 24"/>
          <p:cNvSpPr>
            <a:spLocks noChangeArrowheads="1"/>
          </p:cNvSpPr>
          <p:nvPr/>
        </p:nvSpPr>
        <p:spPr bwMode="auto">
          <a:xfrm>
            <a:off x="4714875" y="1500188"/>
            <a:ext cx="4143375" cy="4214812"/>
          </a:xfrm>
          <a:prstGeom prst="roundRect">
            <a:avLst>
              <a:gd name="adj" fmla="val 3333"/>
            </a:avLst>
          </a:prstGeom>
          <a:solidFill>
            <a:srgbClr val="FFFF99"/>
          </a:solidFill>
          <a:ln w="9525" algn="ctr">
            <a:noFill/>
            <a:round/>
            <a:headEnd/>
            <a:tailEnd/>
          </a:ln>
        </p:spPr>
        <p:txBody>
          <a:bodyPr wrap="none" anchor="ctr"/>
          <a:lstStyle/>
          <a:p>
            <a:pPr eaLnBrk="0" hangingPunct="0"/>
            <a:endParaRPr kumimoji="0" lang="ja-JP" altLang="en-US" sz="2400">
              <a:latin typeface="Times New Roman" pitchFamily="18" charset="0"/>
            </a:endParaRPr>
          </a:p>
        </p:txBody>
      </p:sp>
      <p:sp>
        <p:nvSpPr>
          <p:cNvPr id="9" name="正方形/長方形 8"/>
          <p:cNvSpPr/>
          <p:nvPr/>
        </p:nvSpPr>
        <p:spPr bwMode="auto">
          <a:xfrm>
            <a:off x="4914900" y="3000375"/>
            <a:ext cx="3714750" cy="1214438"/>
          </a:xfrm>
          <a:prstGeom prst="rect">
            <a:avLst/>
          </a:prstGeom>
          <a:solidFill>
            <a:schemeClr val="accent6">
              <a:lumMod val="20000"/>
              <a:lumOff val="80000"/>
            </a:schemeClr>
          </a:solidFill>
          <a:ln w="9525" cap="flat" cmpd="sng" algn="ctr">
            <a:solidFill>
              <a:schemeClr val="accent2">
                <a:lumMod val="60000"/>
                <a:lumOff val="40000"/>
              </a:schemeClr>
            </a:solidFill>
            <a:prstDash val="solid"/>
            <a:round/>
            <a:headEnd type="none" w="med" len="med"/>
            <a:tailEnd type="none" w="med" len="med"/>
          </a:ln>
          <a:effectLst/>
        </p:spPr>
        <p:txBody>
          <a:bodyPr wrap="none" anchor="ctr"/>
          <a:lstStyle/>
          <a:p>
            <a:pPr eaLnBrk="0" hangingPunct="0">
              <a:defRPr/>
            </a:pPr>
            <a:endParaRPr kumimoji="0" lang="ja-JP" altLang="en-US" sz="2400">
              <a:latin typeface="Times New Roman" pitchFamily="18" charset="0"/>
            </a:endParaRPr>
          </a:p>
        </p:txBody>
      </p:sp>
      <p:sp>
        <p:nvSpPr>
          <p:cNvPr id="7" name="正方形/長方形 6"/>
          <p:cNvSpPr/>
          <p:nvPr/>
        </p:nvSpPr>
        <p:spPr bwMode="auto">
          <a:xfrm>
            <a:off x="4914900" y="1657350"/>
            <a:ext cx="3714750" cy="1214438"/>
          </a:xfrm>
          <a:prstGeom prst="rect">
            <a:avLst/>
          </a:prstGeom>
          <a:solidFill>
            <a:schemeClr val="accent6">
              <a:lumMod val="20000"/>
              <a:lumOff val="80000"/>
            </a:schemeClr>
          </a:solidFill>
          <a:ln w="9525" cap="flat" cmpd="sng" algn="ctr">
            <a:solidFill>
              <a:schemeClr val="accent2">
                <a:lumMod val="60000"/>
                <a:lumOff val="40000"/>
              </a:schemeClr>
            </a:solidFill>
            <a:prstDash val="solid"/>
            <a:round/>
            <a:headEnd type="none" w="med" len="med"/>
            <a:tailEnd type="none" w="med" len="med"/>
          </a:ln>
          <a:effectLst/>
        </p:spPr>
        <p:txBody>
          <a:bodyPr wrap="none" anchor="ctr"/>
          <a:lstStyle/>
          <a:p>
            <a:pPr eaLnBrk="0" hangingPunct="0">
              <a:defRPr/>
            </a:pPr>
            <a:endParaRPr kumimoji="0" lang="ja-JP" altLang="en-US" sz="2400">
              <a:latin typeface="Times New Roman" pitchFamily="18" charset="0"/>
            </a:endParaRPr>
          </a:p>
        </p:txBody>
      </p:sp>
      <p:sp>
        <p:nvSpPr>
          <p:cNvPr id="5" name="正方形/長方形 4"/>
          <p:cNvSpPr/>
          <p:nvPr/>
        </p:nvSpPr>
        <p:spPr bwMode="auto">
          <a:xfrm>
            <a:off x="5129213" y="2085975"/>
            <a:ext cx="2714625" cy="642938"/>
          </a:xfrm>
          <a:prstGeom prst="rect">
            <a:avLst/>
          </a:prstGeom>
          <a:solidFill>
            <a:schemeClr val="accent2">
              <a:lumMod val="40000"/>
              <a:lumOff val="60000"/>
            </a:schemeClr>
          </a:solidFill>
          <a:ln w="9525" cap="flat" cmpd="sng" algn="ctr">
            <a:solidFill>
              <a:schemeClr val="accent2">
                <a:lumMod val="60000"/>
                <a:lumOff val="40000"/>
              </a:schemeClr>
            </a:solidFill>
            <a:prstDash val="solid"/>
            <a:round/>
            <a:headEnd type="none" w="med" len="med"/>
            <a:tailEnd type="none" w="med" len="med"/>
          </a:ln>
          <a:effectLst/>
        </p:spPr>
        <p:txBody>
          <a:bodyPr wrap="none" anchor="ctr"/>
          <a:lstStyle/>
          <a:p>
            <a:pPr eaLnBrk="0" hangingPunct="0">
              <a:defRPr/>
            </a:pPr>
            <a:r>
              <a:rPr kumimoji="0" lang="ja-JP" altLang="en-US" sz="2400" dirty="0">
                <a:latin typeface="+mn-lt"/>
              </a:rPr>
              <a:t> </a:t>
            </a:r>
            <a:r>
              <a:rPr kumimoji="0" lang="en-US" altLang="ja-JP" sz="2400" dirty="0">
                <a:latin typeface="+mn-lt"/>
              </a:rPr>
              <a:t>M66597</a:t>
            </a:r>
            <a:br>
              <a:rPr kumimoji="0" lang="en-US" altLang="ja-JP" sz="2400" dirty="0">
                <a:latin typeface="+mn-lt"/>
              </a:rPr>
            </a:br>
            <a:r>
              <a:rPr kumimoji="0" lang="ja-JP" altLang="en-US" sz="2000" dirty="0">
                <a:latin typeface="+mn-lt"/>
              </a:rPr>
              <a:t>（</a:t>
            </a:r>
            <a:r>
              <a:rPr kumimoji="0" lang="en-US" altLang="ja-JP" sz="2000" dirty="0">
                <a:latin typeface="+mn-lt"/>
              </a:rPr>
              <a:t>HS</a:t>
            </a:r>
            <a:r>
              <a:rPr kumimoji="0" lang="ja-JP" altLang="en-US" sz="2000" dirty="0">
                <a:latin typeface="+mn-lt"/>
              </a:rPr>
              <a:t> </a:t>
            </a:r>
            <a:r>
              <a:rPr kumimoji="0" lang="en-US" altLang="ja-JP" sz="2000" dirty="0">
                <a:latin typeface="+mn-lt"/>
              </a:rPr>
              <a:t>host</a:t>
            </a:r>
            <a:r>
              <a:rPr kumimoji="0" lang="ja-JP" altLang="en-US" sz="2000" dirty="0">
                <a:latin typeface="+mn-lt"/>
              </a:rPr>
              <a:t>）</a:t>
            </a:r>
          </a:p>
        </p:txBody>
      </p:sp>
      <p:sp>
        <p:nvSpPr>
          <p:cNvPr id="6" name="正方形/長方形 5"/>
          <p:cNvSpPr/>
          <p:nvPr/>
        </p:nvSpPr>
        <p:spPr bwMode="auto">
          <a:xfrm>
            <a:off x="5129213" y="3429000"/>
            <a:ext cx="2714625" cy="642938"/>
          </a:xfrm>
          <a:prstGeom prst="rect">
            <a:avLst/>
          </a:prstGeom>
          <a:solidFill>
            <a:schemeClr val="accent2">
              <a:lumMod val="40000"/>
              <a:lumOff val="60000"/>
            </a:schemeClr>
          </a:solidFill>
          <a:ln w="9525" cap="flat" cmpd="sng" algn="ctr">
            <a:solidFill>
              <a:schemeClr val="accent2">
                <a:lumMod val="60000"/>
                <a:lumOff val="40000"/>
              </a:schemeClr>
            </a:solidFill>
            <a:prstDash val="solid"/>
            <a:round/>
            <a:headEnd type="none" w="med" len="med"/>
            <a:tailEnd type="none" w="med" len="med"/>
          </a:ln>
          <a:effectLst/>
        </p:spPr>
        <p:txBody>
          <a:bodyPr wrap="none" anchor="ctr"/>
          <a:lstStyle/>
          <a:p>
            <a:pPr eaLnBrk="0" hangingPunct="0">
              <a:defRPr/>
            </a:pPr>
            <a:r>
              <a:rPr kumimoji="0" lang="ja-JP" altLang="en-US" sz="2400" dirty="0">
                <a:latin typeface="+mn-lt"/>
              </a:rPr>
              <a:t> </a:t>
            </a:r>
            <a:r>
              <a:rPr kumimoji="0" lang="en-US" altLang="ja-JP" sz="2400" dirty="0">
                <a:latin typeface="+mn-lt"/>
              </a:rPr>
              <a:t>M66592</a:t>
            </a:r>
            <a:br>
              <a:rPr kumimoji="0" lang="en-US" altLang="ja-JP" sz="2400" dirty="0">
                <a:latin typeface="+mn-lt"/>
              </a:rPr>
            </a:br>
            <a:r>
              <a:rPr kumimoji="0" lang="ja-JP" altLang="en-US" sz="2000" dirty="0">
                <a:latin typeface="+mn-lt"/>
              </a:rPr>
              <a:t>（</a:t>
            </a:r>
            <a:r>
              <a:rPr kumimoji="0" lang="en-US" altLang="ja-JP" sz="2000" dirty="0">
                <a:latin typeface="+mn-lt"/>
              </a:rPr>
              <a:t>HS</a:t>
            </a:r>
            <a:r>
              <a:rPr kumimoji="0" lang="ja-JP" altLang="en-US" sz="2000" dirty="0">
                <a:latin typeface="+mn-lt"/>
              </a:rPr>
              <a:t> </a:t>
            </a:r>
            <a:r>
              <a:rPr kumimoji="0" lang="en-US" altLang="ja-JP" sz="2000" dirty="0">
                <a:latin typeface="+mn-lt"/>
              </a:rPr>
              <a:t>function</a:t>
            </a:r>
            <a:r>
              <a:rPr kumimoji="0" lang="ja-JP" altLang="en-US" sz="2000" dirty="0">
                <a:latin typeface="+mn-lt"/>
              </a:rPr>
              <a:t>）</a:t>
            </a:r>
          </a:p>
        </p:txBody>
      </p:sp>
      <p:sp>
        <p:nvSpPr>
          <p:cNvPr id="8" name="テキスト ボックス 7"/>
          <p:cNvSpPr txBox="1"/>
          <p:nvPr/>
        </p:nvSpPr>
        <p:spPr>
          <a:xfrm>
            <a:off x="5076825" y="1643063"/>
            <a:ext cx="3481388" cy="457200"/>
          </a:xfrm>
          <a:prstGeom prst="rect">
            <a:avLst/>
          </a:prstGeom>
          <a:noFill/>
        </p:spPr>
        <p:txBody>
          <a:bodyPr>
            <a:spAutoFit/>
          </a:bodyPr>
          <a:lstStyle/>
          <a:p>
            <a:pPr algn="r"/>
            <a:r>
              <a:rPr lang="en-US" altLang="ja-JP" sz="2400" dirty="0">
                <a:solidFill>
                  <a:srgbClr val="0066FF"/>
                </a:solidFill>
                <a:latin typeface="Tahoma" pitchFamily="34" charset="0"/>
              </a:rPr>
              <a:t>SH7723 (MobileR2)</a:t>
            </a:r>
          </a:p>
        </p:txBody>
      </p:sp>
      <p:sp>
        <p:nvSpPr>
          <p:cNvPr id="10" name="テキスト ボックス 9"/>
          <p:cNvSpPr txBox="1"/>
          <p:nvPr/>
        </p:nvSpPr>
        <p:spPr>
          <a:xfrm>
            <a:off x="4787900" y="3019425"/>
            <a:ext cx="3841750" cy="457200"/>
          </a:xfrm>
          <a:prstGeom prst="rect">
            <a:avLst/>
          </a:prstGeom>
          <a:noFill/>
        </p:spPr>
        <p:txBody>
          <a:bodyPr>
            <a:spAutoFit/>
          </a:bodyPr>
          <a:lstStyle/>
          <a:p>
            <a:pPr algn="r"/>
            <a:r>
              <a:rPr lang="en-US" altLang="ja-JP" sz="2400">
                <a:solidFill>
                  <a:srgbClr val="0066FF"/>
                </a:solidFill>
                <a:latin typeface="Tahoma" pitchFamily="34" charset="0"/>
              </a:rPr>
              <a:t>SH7722  </a:t>
            </a:r>
            <a:r>
              <a:rPr lang="ja-JP" altLang="en-US" sz="2400">
                <a:solidFill>
                  <a:srgbClr val="0066FF"/>
                </a:solidFill>
                <a:latin typeface="Tahoma" pitchFamily="34" charset="0"/>
              </a:rPr>
              <a:t>（</a:t>
            </a:r>
            <a:r>
              <a:rPr lang="en-US" altLang="ja-JP" sz="2400">
                <a:solidFill>
                  <a:srgbClr val="0066FF"/>
                </a:solidFill>
                <a:latin typeface="Tahoma" pitchFamily="34" charset="0"/>
              </a:rPr>
              <a:t>MobileR</a:t>
            </a:r>
            <a:r>
              <a:rPr lang="ja-JP" altLang="en-US" sz="2400">
                <a:solidFill>
                  <a:srgbClr val="0066FF"/>
                </a:solidFill>
                <a:latin typeface="Tahoma" pitchFamily="34" charset="0"/>
              </a:rPr>
              <a:t>）</a:t>
            </a:r>
          </a:p>
        </p:txBody>
      </p:sp>
      <p:sp>
        <p:nvSpPr>
          <p:cNvPr id="17" name="正方形/長方形 16"/>
          <p:cNvSpPr/>
          <p:nvPr/>
        </p:nvSpPr>
        <p:spPr bwMode="auto">
          <a:xfrm>
            <a:off x="4986338" y="5005388"/>
            <a:ext cx="3643312" cy="471487"/>
          </a:xfrm>
          <a:prstGeom prst="rect">
            <a:avLst/>
          </a:prstGeom>
          <a:solidFill>
            <a:schemeClr val="accent6">
              <a:lumMod val="20000"/>
              <a:lumOff val="80000"/>
            </a:schemeClr>
          </a:solidFill>
          <a:ln w="9525" cap="flat" cmpd="sng" algn="ctr">
            <a:solidFill>
              <a:schemeClr val="accent2">
                <a:lumMod val="60000"/>
                <a:lumOff val="40000"/>
              </a:schemeClr>
            </a:solidFill>
            <a:prstDash val="solid"/>
            <a:round/>
            <a:headEnd type="none" w="med" len="med"/>
            <a:tailEnd type="none" w="med" len="med"/>
          </a:ln>
          <a:effectLst/>
        </p:spPr>
        <p:txBody>
          <a:bodyPr wrap="none" anchor="ctr"/>
          <a:lstStyle/>
          <a:p>
            <a:pPr eaLnBrk="0" hangingPunct="0">
              <a:defRPr/>
            </a:pPr>
            <a:endParaRPr kumimoji="0" lang="ja-JP" altLang="en-US" sz="2400">
              <a:latin typeface="Times New Roman" pitchFamily="18" charset="0"/>
            </a:endParaRPr>
          </a:p>
        </p:txBody>
      </p:sp>
      <p:sp>
        <p:nvSpPr>
          <p:cNvPr id="19" name="テキスト ボックス 18"/>
          <p:cNvSpPr txBox="1"/>
          <p:nvPr/>
        </p:nvSpPr>
        <p:spPr>
          <a:xfrm>
            <a:off x="6191250" y="5005388"/>
            <a:ext cx="2428875" cy="457200"/>
          </a:xfrm>
          <a:prstGeom prst="rect">
            <a:avLst/>
          </a:prstGeom>
          <a:noFill/>
        </p:spPr>
        <p:txBody>
          <a:bodyPr>
            <a:spAutoFit/>
          </a:bodyPr>
          <a:lstStyle/>
          <a:p>
            <a:pPr algn="r">
              <a:defRPr/>
            </a:pPr>
            <a:r>
              <a:rPr lang="en-US" altLang="ja-JP" sz="2400" dirty="0">
                <a:latin typeface="+mn-lt"/>
              </a:rPr>
              <a:t>SH7721</a:t>
            </a:r>
            <a:endParaRPr lang="ja-JP" altLang="en-US" sz="2400" dirty="0">
              <a:latin typeface="+mn-lt"/>
            </a:endParaRPr>
          </a:p>
        </p:txBody>
      </p:sp>
      <p:sp>
        <p:nvSpPr>
          <p:cNvPr id="21" name="正方形/長方形 20"/>
          <p:cNvSpPr/>
          <p:nvPr/>
        </p:nvSpPr>
        <p:spPr bwMode="auto">
          <a:xfrm>
            <a:off x="4986338" y="4433888"/>
            <a:ext cx="3643312" cy="471487"/>
          </a:xfrm>
          <a:prstGeom prst="rect">
            <a:avLst/>
          </a:prstGeom>
          <a:solidFill>
            <a:schemeClr val="accent6">
              <a:lumMod val="20000"/>
              <a:lumOff val="80000"/>
            </a:schemeClr>
          </a:solidFill>
          <a:ln w="9525" cap="flat" cmpd="sng" algn="ctr">
            <a:solidFill>
              <a:schemeClr val="accent2">
                <a:lumMod val="60000"/>
                <a:lumOff val="40000"/>
              </a:schemeClr>
            </a:solidFill>
            <a:prstDash val="solid"/>
            <a:round/>
            <a:headEnd type="none" w="med" len="med"/>
            <a:tailEnd type="none" w="med" len="med"/>
          </a:ln>
          <a:effectLst/>
        </p:spPr>
        <p:txBody>
          <a:bodyPr wrap="none" anchor="ctr"/>
          <a:lstStyle/>
          <a:p>
            <a:pPr eaLnBrk="0" hangingPunct="0">
              <a:defRPr/>
            </a:pPr>
            <a:endParaRPr kumimoji="0" lang="ja-JP" altLang="en-US" sz="2400">
              <a:latin typeface="Times New Roman" pitchFamily="18" charset="0"/>
            </a:endParaRPr>
          </a:p>
        </p:txBody>
      </p:sp>
      <p:sp>
        <p:nvSpPr>
          <p:cNvPr id="22" name="テキスト ボックス 21"/>
          <p:cNvSpPr txBox="1"/>
          <p:nvPr/>
        </p:nvSpPr>
        <p:spPr>
          <a:xfrm>
            <a:off x="6191250" y="4433888"/>
            <a:ext cx="2428875" cy="457200"/>
          </a:xfrm>
          <a:prstGeom prst="rect">
            <a:avLst/>
          </a:prstGeom>
          <a:noFill/>
        </p:spPr>
        <p:txBody>
          <a:bodyPr>
            <a:spAutoFit/>
          </a:bodyPr>
          <a:lstStyle/>
          <a:p>
            <a:pPr algn="r">
              <a:defRPr/>
            </a:pPr>
            <a:r>
              <a:rPr lang="en-US" altLang="ja-JP" sz="2400" dirty="0">
                <a:latin typeface="+mn-lt"/>
              </a:rPr>
              <a:t>SH7763</a:t>
            </a:r>
            <a:endParaRPr lang="ja-JP" altLang="en-US" sz="2400" dirty="0">
              <a:latin typeface="+mn-lt"/>
            </a:endParaRPr>
          </a:p>
        </p:txBody>
      </p:sp>
      <p:sp>
        <p:nvSpPr>
          <p:cNvPr id="20" name="正方形/長方形 19"/>
          <p:cNvSpPr/>
          <p:nvPr/>
        </p:nvSpPr>
        <p:spPr bwMode="auto">
          <a:xfrm>
            <a:off x="4914900" y="4333875"/>
            <a:ext cx="1728788" cy="1238250"/>
          </a:xfrm>
          <a:prstGeom prst="rect">
            <a:avLst/>
          </a:prstGeom>
          <a:solidFill>
            <a:schemeClr val="bg2">
              <a:lumMod val="90000"/>
            </a:schemeClr>
          </a:solidFill>
          <a:ln w="9525" cap="flat" cmpd="sng" algn="ctr">
            <a:noFill/>
            <a:prstDash val="solid"/>
            <a:round/>
            <a:headEnd type="none" w="med" len="med"/>
            <a:tailEnd type="none" w="med" len="med"/>
          </a:ln>
          <a:effectLst/>
        </p:spPr>
        <p:txBody>
          <a:bodyPr wrap="none" anchor="ctr"/>
          <a:lstStyle/>
          <a:p>
            <a:pPr eaLnBrk="0" hangingPunct="0">
              <a:defRPr/>
            </a:pPr>
            <a:r>
              <a:rPr kumimoji="0" lang="en-US" altLang="ja-JP" sz="2000" dirty="0">
                <a:latin typeface="+mn-lt"/>
              </a:rPr>
              <a:t>OHCI</a:t>
            </a:r>
            <a:r>
              <a:rPr kumimoji="0" lang="ja-JP" altLang="en-US" sz="2000" dirty="0">
                <a:latin typeface="+mn-lt"/>
              </a:rPr>
              <a:t> </a:t>
            </a:r>
            <a:r>
              <a:rPr kumimoji="0" lang="en-US" altLang="ja-JP" sz="2000" dirty="0">
                <a:latin typeface="+mn-lt"/>
              </a:rPr>
              <a:t>generic</a:t>
            </a:r>
            <a:endParaRPr kumimoji="0" lang="ja-JP" altLang="en-US" sz="2400" dirty="0">
              <a:latin typeface="+mn-lt"/>
            </a:endParaRPr>
          </a:p>
        </p:txBody>
      </p:sp>
      <p:sp>
        <p:nvSpPr>
          <p:cNvPr id="27" name="正方形/長方形 26"/>
          <p:cNvSpPr/>
          <p:nvPr/>
        </p:nvSpPr>
        <p:spPr bwMode="auto">
          <a:xfrm>
            <a:off x="285750" y="714375"/>
            <a:ext cx="8572500" cy="642938"/>
          </a:xfrm>
          <a:prstGeom prst="rect">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wrap="none" anchor="ctr"/>
          <a:lstStyle/>
          <a:p>
            <a:pPr algn="ctr" eaLnBrk="0" hangingPunct="0">
              <a:defRPr/>
            </a:pPr>
            <a:r>
              <a:rPr kumimoji="0" lang="ja-JP" altLang="en-US" dirty="0">
                <a:solidFill>
                  <a:schemeClr val="accent1">
                    <a:lumMod val="75000"/>
                  </a:schemeClr>
                </a:solidFill>
              </a:rPr>
              <a:t>ルネサスの </a:t>
            </a:r>
            <a:r>
              <a:rPr kumimoji="0" lang="en-US" altLang="ja-JP" dirty="0">
                <a:solidFill>
                  <a:schemeClr val="accent1">
                    <a:lumMod val="75000"/>
                  </a:schemeClr>
                </a:solidFill>
              </a:rPr>
              <a:t>USB</a:t>
            </a:r>
            <a:r>
              <a:rPr kumimoji="0" lang="ja-JP" altLang="en-US" dirty="0">
                <a:solidFill>
                  <a:schemeClr val="accent1">
                    <a:lumMod val="75000"/>
                  </a:schemeClr>
                </a:solidFill>
              </a:rPr>
              <a:t> </a:t>
            </a:r>
            <a:r>
              <a:rPr kumimoji="0" lang="en-US" altLang="ja-JP" dirty="0">
                <a:solidFill>
                  <a:schemeClr val="accent1">
                    <a:lumMod val="75000"/>
                  </a:schemeClr>
                </a:solidFill>
              </a:rPr>
              <a:t>host/function</a:t>
            </a:r>
            <a:r>
              <a:rPr kumimoji="0" lang="ja-JP" altLang="en-US" dirty="0">
                <a:solidFill>
                  <a:schemeClr val="accent1">
                    <a:lumMod val="75000"/>
                  </a:schemeClr>
                </a:solidFill>
              </a:rPr>
              <a:t> コントローラ向け </a:t>
            </a:r>
            <a:r>
              <a:rPr kumimoji="0" lang="en-US" altLang="ja-JP" dirty="0">
                <a:solidFill>
                  <a:schemeClr val="accent1">
                    <a:lumMod val="75000"/>
                  </a:schemeClr>
                </a:solidFill>
              </a:rPr>
              <a:t>Linux</a:t>
            </a:r>
            <a:r>
              <a:rPr kumimoji="0" lang="ja-JP" altLang="en-US" dirty="0">
                <a:solidFill>
                  <a:schemeClr val="accent1">
                    <a:lumMod val="75000"/>
                  </a:schemeClr>
                </a:solidFill>
              </a:rPr>
              <a:t> デバイスドライバーを開発した</a:t>
            </a:r>
            <a:r>
              <a:rPr kumimoji="0" lang="en-US" altLang="ja-JP" dirty="0">
                <a:solidFill>
                  <a:schemeClr val="accent1">
                    <a:lumMod val="75000"/>
                  </a:schemeClr>
                </a:solidFill>
              </a:rPr>
              <a:t/>
            </a:r>
            <a:br>
              <a:rPr kumimoji="0" lang="en-US" altLang="ja-JP" dirty="0">
                <a:solidFill>
                  <a:schemeClr val="accent1">
                    <a:lumMod val="75000"/>
                  </a:schemeClr>
                </a:solidFill>
              </a:rPr>
            </a:br>
            <a:r>
              <a:rPr kumimoji="0" lang="ja-JP" altLang="en-US" dirty="0">
                <a:solidFill>
                  <a:schemeClr val="accent1">
                    <a:lumMod val="75000"/>
                  </a:schemeClr>
                </a:solidFill>
              </a:rPr>
              <a:t> オープンソースの開発サイクルの中で評価、公開検証を経て マスターコードに登録済</a:t>
            </a:r>
          </a:p>
        </p:txBody>
      </p:sp>
      <p:sp>
        <p:nvSpPr>
          <p:cNvPr id="29703" name="左矢印 27"/>
          <p:cNvSpPr>
            <a:spLocks noChangeArrowheads="1"/>
          </p:cNvSpPr>
          <p:nvPr/>
        </p:nvSpPr>
        <p:spPr bwMode="auto">
          <a:xfrm>
            <a:off x="2733675" y="4319588"/>
            <a:ext cx="1214438" cy="285750"/>
          </a:xfrm>
          <a:prstGeom prst="leftArrow">
            <a:avLst>
              <a:gd name="adj1" fmla="val 50000"/>
              <a:gd name="adj2" fmla="val 49997"/>
            </a:avLst>
          </a:prstGeom>
          <a:solidFill>
            <a:srgbClr val="FFC000"/>
          </a:solidFill>
          <a:ln w="9525" algn="ctr">
            <a:solidFill>
              <a:srgbClr val="CC0000"/>
            </a:solidFill>
            <a:round/>
            <a:headEnd/>
            <a:tailEnd/>
          </a:ln>
        </p:spPr>
        <p:txBody>
          <a:bodyPr wrap="none" anchor="ctr"/>
          <a:lstStyle/>
          <a:p>
            <a:pPr eaLnBrk="0" hangingPunct="0"/>
            <a:endParaRPr kumimoji="0" lang="ja-JP" altLang="en-US" sz="2400">
              <a:latin typeface="Times New Roman" pitchFamily="18" charset="0"/>
            </a:endParaRPr>
          </a:p>
        </p:txBody>
      </p:sp>
      <p:sp>
        <p:nvSpPr>
          <p:cNvPr id="29" name="角丸四角形 28"/>
          <p:cNvSpPr/>
          <p:nvPr/>
        </p:nvSpPr>
        <p:spPr bwMode="auto">
          <a:xfrm>
            <a:off x="214282" y="5786454"/>
            <a:ext cx="8715436" cy="571504"/>
          </a:xfrm>
          <a:prstGeom prst="roundRect">
            <a:avLst/>
          </a:prstGeom>
          <a:solidFill>
            <a:srgbClr val="FF0000"/>
          </a:solidFill>
          <a:ln>
            <a:headEnd type="none" w="med" len="med"/>
            <a:tailEnd type="none" w="med" len="med"/>
          </a:ln>
          <a:scene3d>
            <a:camera prst="orthographicFront">
              <a:rot lat="0" lon="0" rev="0"/>
            </a:camera>
            <a:lightRig rig="threePt" dir="t">
              <a:rot lat="0" lon="0" rev="1200000"/>
            </a:lightRig>
          </a:scene3d>
          <a:sp3d extrusionH="25400">
            <a:bevelT w="88900" h="25400"/>
            <a:bevelB w="31750"/>
          </a:sp3d>
        </p:spPr>
        <p:style>
          <a:lnRef idx="0">
            <a:schemeClr val="accent2"/>
          </a:lnRef>
          <a:fillRef idx="3">
            <a:schemeClr val="accent2"/>
          </a:fillRef>
          <a:effectRef idx="3">
            <a:schemeClr val="accent2"/>
          </a:effectRef>
          <a:fontRef idx="minor">
            <a:schemeClr val="lt1"/>
          </a:fontRef>
        </p:style>
        <p:txBody>
          <a:bodyPr wrap="none" tIns="72000" anchor="ctr"/>
          <a:lstStyle/>
          <a:p>
            <a:pPr algn="ctr" eaLnBrk="0" hangingPunct="0">
              <a:lnSpc>
                <a:spcPts val="2000"/>
              </a:lnSpc>
              <a:defRPr/>
            </a:pPr>
            <a:r>
              <a:rPr kumimoji="0" lang="ja-JP" altLang="en-US" dirty="0">
                <a:solidFill>
                  <a:schemeClr val="bg1"/>
                </a:solidFill>
                <a:latin typeface="Times New Roman" pitchFamily="18" charset="0"/>
              </a:rPr>
              <a:t>社内で検証すみのパッチを投稿したところ、 </a:t>
            </a:r>
            <a:r>
              <a:rPr kumimoji="0" lang="ja-JP" altLang="en-US" dirty="0">
                <a:solidFill>
                  <a:srgbClr val="FFFF00"/>
                </a:solidFill>
                <a:latin typeface="Times New Roman" pitchFamily="18" charset="0"/>
              </a:rPr>
              <a:t>規格に対する網羅性 ・ 他のデバイスとの共存</a:t>
            </a:r>
            <a:r>
              <a:rPr kumimoji="0" lang="en-US" altLang="ja-JP" dirty="0">
                <a:solidFill>
                  <a:srgbClr val="FFFF00"/>
                </a:solidFill>
                <a:latin typeface="Times New Roman" pitchFamily="18" charset="0"/>
              </a:rPr>
              <a:t/>
            </a:r>
            <a:br>
              <a:rPr kumimoji="0" lang="en-US" altLang="ja-JP" dirty="0">
                <a:solidFill>
                  <a:srgbClr val="FFFF00"/>
                </a:solidFill>
                <a:latin typeface="Times New Roman" pitchFamily="18" charset="0"/>
              </a:rPr>
            </a:br>
            <a:r>
              <a:rPr kumimoji="0" lang="ja-JP" altLang="en-US" dirty="0">
                <a:solidFill>
                  <a:srgbClr val="FFFF00"/>
                </a:solidFill>
                <a:latin typeface="Times New Roman" pitchFamily="18" charset="0"/>
              </a:rPr>
              <a:t>コーディング作法など世界中の専門家から指摘を受け、コードをブラシュアップ </a:t>
            </a:r>
            <a:r>
              <a:rPr kumimoji="0" lang="ja-JP" altLang="en-US" dirty="0">
                <a:solidFill>
                  <a:schemeClr val="bg1"/>
                </a:solidFill>
                <a:latin typeface="Times New Roman" pitchFamily="18" charset="0"/>
              </a:rPr>
              <a:t>して公開</a:t>
            </a:r>
            <a:endParaRPr kumimoji="0" lang="en-US" altLang="ja-JP" dirty="0">
              <a:solidFill>
                <a:schemeClr val="bg1"/>
              </a:solidFill>
              <a:latin typeface="Times New Roman" pitchFamily="18" charset="0"/>
            </a:endParaRPr>
          </a:p>
        </p:txBody>
      </p:sp>
      <p:sp>
        <p:nvSpPr>
          <p:cNvPr id="30" name="テキスト ボックス 29"/>
          <p:cNvSpPr txBox="1"/>
          <p:nvPr/>
        </p:nvSpPr>
        <p:spPr>
          <a:xfrm>
            <a:off x="7153275" y="2416175"/>
            <a:ext cx="776288" cy="307975"/>
          </a:xfrm>
          <a:prstGeom prst="rect">
            <a:avLst/>
          </a:prstGeom>
          <a:noFill/>
        </p:spPr>
        <p:txBody>
          <a:bodyPr>
            <a:spAutoFit/>
          </a:bodyPr>
          <a:lstStyle/>
          <a:p>
            <a:pPr>
              <a:defRPr/>
            </a:pPr>
            <a:r>
              <a:rPr lang="en-US" altLang="ja-JP" sz="1400" dirty="0">
                <a:solidFill>
                  <a:srgbClr val="FF0000"/>
                </a:solidFill>
                <a:latin typeface="+mn-lt"/>
              </a:rPr>
              <a:t>2.6.22</a:t>
            </a:r>
            <a:r>
              <a:rPr lang="en-US" altLang="ja-JP" sz="1400" dirty="0">
                <a:latin typeface="+mn-lt"/>
              </a:rPr>
              <a:t> </a:t>
            </a:r>
            <a:endParaRPr lang="ja-JP" altLang="en-US" sz="1400" dirty="0">
              <a:latin typeface="+mn-lt"/>
            </a:endParaRPr>
          </a:p>
        </p:txBody>
      </p:sp>
      <p:sp>
        <p:nvSpPr>
          <p:cNvPr id="31" name="テキスト ボックス 30"/>
          <p:cNvSpPr txBox="1"/>
          <p:nvPr/>
        </p:nvSpPr>
        <p:spPr>
          <a:xfrm>
            <a:off x="7143750" y="3763963"/>
            <a:ext cx="776288" cy="307975"/>
          </a:xfrm>
          <a:prstGeom prst="rect">
            <a:avLst/>
          </a:prstGeom>
          <a:noFill/>
        </p:spPr>
        <p:txBody>
          <a:bodyPr>
            <a:spAutoFit/>
          </a:bodyPr>
          <a:lstStyle/>
          <a:p>
            <a:pPr>
              <a:defRPr/>
            </a:pPr>
            <a:r>
              <a:rPr lang="en-US" altLang="ja-JP" sz="1400" dirty="0">
                <a:solidFill>
                  <a:srgbClr val="FF0000"/>
                </a:solidFill>
                <a:latin typeface="+mn-lt"/>
              </a:rPr>
              <a:t>2.6.22</a:t>
            </a:r>
            <a:r>
              <a:rPr lang="en-US" altLang="ja-JP" sz="1400" dirty="0">
                <a:latin typeface="+mn-lt"/>
              </a:rPr>
              <a:t> </a:t>
            </a:r>
            <a:endParaRPr lang="ja-JP" altLang="en-US" sz="1400" dirty="0">
              <a:latin typeface="+mn-lt"/>
            </a:endParaRPr>
          </a:p>
        </p:txBody>
      </p:sp>
      <p:sp>
        <p:nvSpPr>
          <p:cNvPr id="32" name="テキスト ボックス 31"/>
          <p:cNvSpPr txBox="1"/>
          <p:nvPr/>
        </p:nvSpPr>
        <p:spPr>
          <a:xfrm>
            <a:off x="6715125" y="4621213"/>
            <a:ext cx="776288" cy="307975"/>
          </a:xfrm>
          <a:prstGeom prst="rect">
            <a:avLst/>
          </a:prstGeom>
          <a:noFill/>
        </p:spPr>
        <p:txBody>
          <a:bodyPr>
            <a:spAutoFit/>
          </a:bodyPr>
          <a:lstStyle/>
          <a:p>
            <a:pPr>
              <a:defRPr/>
            </a:pPr>
            <a:r>
              <a:rPr lang="en-US" altLang="ja-JP" sz="1400" dirty="0">
                <a:solidFill>
                  <a:srgbClr val="FF0000"/>
                </a:solidFill>
                <a:latin typeface="+mn-lt"/>
              </a:rPr>
              <a:t>2.6.25</a:t>
            </a:r>
            <a:r>
              <a:rPr lang="en-US" altLang="ja-JP" sz="1400" dirty="0">
                <a:latin typeface="+mn-lt"/>
              </a:rPr>
              <a:t> </a:t>
            </a:r>
            <a:endParaRPr lang="ja-JP" altLang="en-US" sz="1400" dirty="0">
              <a:latin typeface="+mn-lt"/>
            </a:endParaRPr>
          </a:p>
        </p:txBody>
      </p:sp>
      <p:sp>
        <p:nvSpPr>
          <p:cNvPr id="33" name="テキスト ボックス 32"/>
          <p:cNvSpPr txBox="1"/>
          <p:nvPr/>
        </p:nvSpPr>
        <p:spPr>
          <a:xfrm>
            <a:off x="6724650" y="5192713"/>
            <a:ext cx="776288" cy="307975"/>
          </a:xfrm>
          <a:prstGeom prst="rect">
            <a:avLst/>
          </a:prstGeom>
          <a:noFill/>
        </p:spPr>
        <p:txBody>
          <a:bodyPr>
            <a:spAutoFit/>
          </a:bodyPr>
          <a:lstStyle/>
          <a:p>
            <a:pPr>
              <a:defRPr/>
            </a:pPr>
            <a:r>
              <a:rPr lang="en-US" altLang="ja-JP" sz="1400" dirty="0">
                <a:solidFill>
                  <a:srgbClr val="FF0000"/>
                </a:solidFill>
                <a:latin typeface="+mn-lt"/>
              </a:rPr>
              <a:t>2.6.25</a:t>
            </a:r>
            <a:r>
              <a:rPr lang="en-US" altLang="ja-JP" sz="1400" dirty="0">
                <a:latin typeface="+mn-lt"/>
              </a:rPr>
              <a:t> </a:t>
            </a:r>
            <a:endParaRPr lang="ja-JP" altLang="en-US" sz="1400" dirty="0">
              <a:latin typeface="+mn-lt"/>
            </a:endParaRPr>
          </a:p>
        </p:txBody>
      </p:sp>
      <p:sp>
        <p:nvSpPr>
          <p:cNvPr id="34" name="テキスト ボックス 33"/>
          <p:cNvSpPr txBox="1"/>
          <p:nvPr/>
        </p:nvSpPr>
        <p:spPr>
          <a:xfrm>
            <a:off x="7939088" y="3357563"/>
            <a:ext cx="776287" cy="307975"/>
          </a:xfrm>
          <a:prstGeom prst="rect">
            <a:avLst/>
          </a:prstGeom>
          <a:noFill/>
        </p:spPr>
        <p:txBody>
          <a:bodyPr>
            <a:spAutoFit/>
          </a:bodyPr>
          <a:lstStyle/>
          <a:p>
            <a:pPr>
              <a:defRPr/>
            </a:pPr>
            <a:r>
              <a:rPr lang="en-US" altLang="ja-JP" sz="1400" dirty="0">
                <a:solidFill>
                  <a:srgbClr val="FF0000"/>
                </a:solidFill>
                <a:latin typeface="+mn-lt"/>
              </a:rPr>
              <a:t>2.6.24</a:t>
            </a:r>
            <a:r>
              <a:rPr lang="en-US" altLang="ja-JP" sz="1400" dirty="0">
                <a:latin typeface="+mn-lt"/>
              </a:rPr>
              <a:t> </a:t>
            </a:r>
            <a:endParaRPr lang="ja-JP" altLang="en-US" sz="1400" dirty="0">
              <a:latin typeface="+mn-lt"/>
            </a:endParaRPr>
          </a:p>
        </p:txBody>
      </p:sp>
      <p:sp>
        <p:nvSpPr>
          <p:cNvPr id="29712" name="テキスト ボックス 34"/>
          <p:cNvSpPr txBox="1">
            <a:spLocks noChangeArrowheads="1"/>
          </p:cNvSpPr>
          <p:nvPr/>
        </p:nvSpPr>
        <p:spPr bwMode="auto">
          <a:xfrm>
            <a:off x="5429250" y="5264150"/>
            <a:ext cx="1133475" cy="307975"/>
          </a:xfrm>
          <a:prstGeom prst="rect">
            <a:avLst/>
          </a:prstGeom>
          <a:noFill/>
          <a:ln w="9525">
            <a:noFill/>
            <a:miter lim="800000"/>
            <a:headEnd/>
            <a:tailEnd/>
          </a:ln>
        </p:spPr>
        <p:txBody>
          <a:bodyPr>
            <a:spAutoFit/>
          </a:bodyPr>
          <a:lstStyle/>
          <a:p>
            <a:pPr algn="r"/>
            <a:r>
              <a:rPr lang="ja-JP" altLang="en-US" sz="1400">
                <a:latin typeface="HGPｺﾞｼｯｸM" pitchFamily="50" charset="-128"/>
                <a:ea typeface="HGPｺﾞｼｯｸM" pitchFamily="50" charset="-128"/>
              </a:rPr>
              <a:t>標準コード</a:t>
            </a:r>
            <a:r>
              <a:rPr lang="en-US" altLang="ja-JP" sz="1400">
                <a:latin typeface="HGPｺﾞｼｯｸM" pitchFamily="50" charset="-128"/>
                <a:ea typeface="HGPｺﾞｼｯｸM" pitchFamily="50" charset="-128"/>
              </a:rPr>
              <a:t> </a:t>
            </a:r>
            <a:endParaRPr lang="ja-JP" altLang="en-US" sz="1400">
              <a:latin typeface="HGPｺﾞｼｯｸM" pitchFamily="50" charset="-128"/>
              <a:ea typeface="HGPｺﾞｼｯｸM" pitchFamily="50" charset="-128"/>
            </a:endParaRPr>
          </a:p>
        </p:txBody>
      </p:sp>
      <p:sp>
        <p:nvSpPr>
          <p:cNvPr id="2" name="テキスト ボックス 33"/>
          <p:cNvSpPr txBox="1"/>
          <p:nvPr/>
        </p:nvSpPr>
        <p:spPr>
          <a:xfrm>
            <a:off x="7812088" y="1989138"/>
            <a:ext cx="935037" cy="304800"/>
          </a:xfrm>
          <a:prstGeom prst="rect">
            <a:avLst/>
          </a:prstGeom>
          <a:noFill/>
        </p:spPr>
        <p:txBody>
          <a:bodyPr>
            <a:spAutoFit/>
          </a:bodyPr>
          <a:lstStyle/>
          <a:p>
            <a:r>
              <a:rPr lang="en-US" altLang="ja-JP" sz="1400">
                <a:solidFill>
                  <a:srgbClr val="FF0000"/>
                </a:solidFill>
                <a:latin typeface="Tahoma" pitchFamily="34" charset="0"/>
              </a:rPr>
              <a:t>2.6.25 ?</a:t>
            </a:r>
            <a:r>
              <a:rPr lang="en-US" altLang="ja-JP" sz="1400">
                <a:latin typeface="Tahoma" pitchFamily="34" charset="0"/>
              </a:rPr>
              <a:t>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a:spLocks noGrp="1" noChangeArrowheads="1"/>
          </p:cNvSpPr>
          <p:nvPr>
            <p:ph type="sldNum" sz="quarter" idx="10"/>
          </p:nvPr>
        </p:nvSpPr>
        <p:spPr>
          <a:ln/>
        </p:spPr>
        <p:txBody>
          <a:bodyPr/>
          <a:lstStyle/>
          <a:p>
            <a:pPr>
              <a:defRPr/>
            </a:pPr>
            <a:fld id="{9C4F83C9-7617-4B47-8E96-CF7A3B5114C3}" type="slidenum">
              <a:rPr lang="ja-JP" altLang="en-US"/>
              <a:pPr>
                <a:defRPr/>
              </a:pPr>
              <a:t>28</a:t>
            </a:fld>
            <a:endParaRPr lang="ja-JP" altLang="en-US"/>
          </a:p>
        </p:txBody>
      </p:sp>
      <p:cxnSp>
        <p:nvCxnSpPr>
          <p:cNvPr id="65" name="曲線コネクタ 64"/>
          <p:cNvCxnSpPr/>
          <p:nvPr/>
        </p:nvCxnSpPr>
        <p:spPr bwMode="auto">
          <a:xfrm rot="10800000" flipV="1">
            <a:off x="7358063" y="1857375"/>
            <a:ext cx="1143000" cy="1071563"/>
          </a:xfrm>
          <a:prstGeom prst="curvedConnector3">
            <a:avLst>
              <a:gd name="adj1" fmla="val 35000"/>
            </a:avLst>
          </a:prstGeom>
          <a:solidFill>
            <a:schemeClr val="accent1"/>
          </a:solidFill>
          <a:ln w="19050" cap="flat" cmpd="sng" algn="ctr">
            <a:solidFill>
              <a:srgbClr val="FF0000"/>
            </a:solidFill>
            <a:prstDash val="solid"/>
            <a:round/>
            <a:headEnd type="none" w="med" len="med"/>
            <a:tailEnd type="arrow"/>
          </a:ln>
          <a:effectLst>
            <a:outerShdw dist="35921" dir="2700000" algn="ctr" rotWithShape="0">
              <a:schemeClr val="bg2"/>
            </a:outerShdw>
          </a:effectLst>
        </p:spPr>
      </p:cxnSp>
      <p:cxnSp>
        <p:nvCxnSpPr>
          <p:cNvPr id="31747" name="曲線コネクタ 7"/>
          <p:cNvCxnSpPr>
            <a:cxnSpLocks noChangeShapeType="1"/>
          </p:cNvCxnSpPr>
          <p:nvPr/>
        </p:nvCxnSpPr>
        <p:spPr bwMode="auto">
          <a:xfrm rot="10800000">
            <a:off x="6643688" y="1357313"/>
            <a:ext cx="1928812" cy="928687"/>
          </a:xfrm>
          <a:prstGeom prst="curvedConnector3">
            <a:avLst>
              <a:gd name="adj1" fmla="val 38148"/>
            </a:avLst>
          </a:prstGeom>
          <a:noFill/>
          <a:ln w="22225" algn="ctr">
            <a:solidFill>
              <a:srgbClr val="FF0000"/>
            </a:solidFill>
            <a:round/>
            <a:headEnd/>
            <a:tailEnd type="arrow" w="med" len="med"/>
          </a:ln>
        </p:spPr>
      </p:cxnSp>
      <p:sp>
        <p:nvSpPr>
          <p:cNvPr id="31748" name="タイトル 1"/>
          <p:cNvSpPr>
            <a:spLocks noGrp="1"/>
          </p:cNvSpPr>
          <p:nvPr>
            <p:ph type="title"/>
          </p:nvPr>
        </p:nvSpPr>
        <p:spPr>
          <a:xfrm>
            <a:off x="468313" y="260350"/>
            <a:ext cx="8307387" cy="454025"/>
          </a:xfrm>
        </p:spPr>
        <p:txBody>
          <a:bodyPr/>
          <a:lstStyle/>
          <a:p>
            <a:r>
              <a:rPr lang="ja-JP" altLang="en-US" u="sng" smtClean="0"/>
              <a:t>継続的にメンテナンス可能な </a:t>
            </a:r>
            <a:r>
              <a:rPr lang="en-US" altLang="ja-JP" u="sng" smtClean="0"/>
              <a:t>BSP</a:t>
            </a:r>
            <a:r>
              <a:rPr lang="ja-JP" altLang="en-US" u="sng" smtClean="0"/>
              <a:t> を提供する</a:t>
            </a:r>
            <a:r>
              <a:rPr lang="ja-JP" altLang="en-US" smtClean="0"/>
              <a:t>仕組みを構想中</a:t>
            </a:r>
          </a:p>
        </p:txBody>
      </p:sp>
      <p:sp>
        <p:nvSpPr>
          <p:cNvPr id="3" name="コンテンツ プレースホルダ 2"/>
          <p:cNvSpPr>
            <a:spLocks noGrp="1"/>
          </p:cNvSpPr>
          <p:nvPr>
            <p:ph idx="1"/>
          </p:nvPr>
        </p:nvSpPr>
        <p:spPr>
          <a:xfrm>
            <a:off x="285750" y="1143000"/>
            <a:ext cx="8643938" cy="5214938"/>
          </a:xfrm>
        </p:spPr>
        <p:txBody>
          <a:bodyPr/>
          <a:lstStyle/>
          <a:p>
            <a:pPr>
              <a:defRPr/>
            </a:pPr>
            <a:r>
              <a:rPr lang="en-US" altLang="ja-JP" dirty="0" smtClean="0">
                <a:solidFill>
                  <a:srgbClr val="FF0000"/>
                </a:solidFill>
              </a:rPr>
              <a:t>Linux</a:t>
            </a:r>
            <a:r>
              <a:rPr lang="ja-JP" altLang="en-US" dirty="0" smtClean="0">
                <a:solidFill>
                  <a:srgbClr val="FF0000"/>
                </a:solidFill>
              </a:rPr>
              <a:t> 技術の本質は “進化（＝変化）が止まらないこと” </a:t>
            </a:r>
            <a:r>
              <a:rPr lang="en-US" altLang="ja-JP" dirty="0" smtClean="0">
                <a:solidFill>
                  <a:srgbClr val="FF0000"/>
                </a:solidFill>
              </a:rPr>
              <a:t>		</a:t>
            </a:r>
            <a:endParaRPr lang="en-US" altLang="ja-JP" dirty="0" smtClean="0"/>
          </a:p>
          <a:p>
            <a:pPr lvl="1">
              <a:defRPr/>
            </a:pPr>
            <a:r>
              <a:rPr lang="en-US" altLang="ja-JP" dirty="0" smtClean="0"/>
              <a:t>kernel</a:t>
            </a:r>
            <a:r>
              <a:rPr lang="ja-JP" altLang="en-US" dirty="0" smtClean="0"/>
              <a:t> ・・・・・・ 約</a:t>
            </a:r>
            <a:r>
              <a:rPr lang="en-US" altLang="ja-JP" dirty="0" smtClean="0"/>
              <a:t>90</a:t>
            </a:r>
            <a:r>
              <a:rPr lang="ja-JP" altLang="en-US" dirty="0" smtClean="0"/>
              <a:t>日周期で後方互換性なく</a:t>
            </a:r>
            <a:r>
              <a:rPr lang="ja-JP" altLang="en-US" dirty="0" smtClean="0">
                <a:solidFill>
                  <a:srgbClr val="FF0000"/>
                </a:solidFill>
              </a:rPr>
              <a:t>進化</a:t>
            </a:r>
            <a:endParaRPr lang="en-US" altLang="ja-JP" dirty="0" smtClean="0">
              <a:solidFill>
                <a:srgbClr val="FF0000"/>
              </a:solidFill>
            </a:endParaRPr>
          </a:p>
          <a:p>
            <a:pPr lvl="1">
              <a:defRPr/>
            </a:pPr>
            <a:r>
              <a:rPr lang="en-US" altLang="ja-JP" dirty="0" smtClean="0"/>
              <a:t>GNU</a:t>
            </a:r>
            <a:r>
              <a:rPr lang="ja-JP" altLang="en-US" dirty="0" smtClean="0"/>
              <a:t> </a:t>
            </a:r>
            <a:r>
              <a:rPr lang="en-US" altLang="ja-JP" dirty="0" smtClean="0"/>
              <a:t>Tool</a:t>
            </a:r>
            <a:r>
              <a:rPr lang="ja-JP" altLang="en-US" dirty="0" smtClean="0"/>
              <a:t> ・・・ 約</a:t>
            </a:r>
            <a:r>
              <a:rPr lang="en-US" altLang="ja-JP" dirty="0" smtClean="0"/>
              <a:t>180</a:t>
            </a:r>
            <a:r>
              <a:rPr lang="ja-JP" altLang="en-US" dirty="0" smtClean="0"/>
              <a:t>日周期で</a:t>
            </a:r>
            <a:r>
              <a:rPr lang="ja-JP" altLang="en-US" dirty="0" smtClean="0">
                <a:solidFill>
                  <a:srgbClr val="FF0000"/>
                </a:solidFill>
              </a:rPr>
              <a:t>更新</a:t>
            </a:r>
            <a:r>
              <a:rPr lang="ja-JP" altLang="en-US" dirty="0" smtClean="0"/>
              <a:t>、</a:t>
            </a:r>
            <a:r>
              <a:rPr lang="en-US" altLang="ja-JP" dirty="0" smtClean="0"/>
              <a:t>kernel</a:t>
            </a:r>
            <a:r>
              <a:rPr lang="ja-JP" altLang="en-US" dirty="0" smtClean="0"/>
              <a:t> 進化と同期</a:t>
            </a:r>
            <a:endParaRPr lang="en-US" altLang="ja-JP" dirty="0" smtClean="0"/>
          </a:p>
          <a:p>
            <a:pPr lvl="1">
              <a:defRPr/>
            </a:pPr>
            <a:r>
              <a:rPr lang="en-US" altLang="ja-JP" dirty="0" smtClean="0"/>
              <a:t>Application</a:t>
            </a:r>
            <a:r>
              <a:rPr lang="ja-JP" altLang="en-US" dirty="0" smtClean="0"/>
              <a:t> ・・ </a:t>
            </a:r>
            <a:r>
              <a:rPr lang="en-US" altLang="ja-JP" dirty="0" smtClean="0"/>
              <a:t>2,000</a:t>
            </a:r>
            <a:r>
              <a:rPr lang="ja-JP" altLang="en-US" dirty="0" smtClean="0"/>
              <a:t> 以上のプログラムが独立に</a:t>
            </a:r>
            <a:r>
              <a:rPr lang="ja-JP" altLang="en-US" dirty="0" smtClean="0">
                <a:solidFill>
                  <a:srgbClr val="FF0000"/>
                </a:solidFill>
              </a:rPr>
              <a:t>進化</a:t>
            </a:r>
            <a:endParaRPr lang="en-US" altLang="ja-JP" dirty="0" smtClean="0">
              <a:solidFill>
                <a:srgbClr val="FF0000"/>
              </a:solidFill>
            </a:endParaRPr>
          </a:p>
          <a:p>
            <a:pPr>
              <a:defRPr/>
            </a:pPr>
            <a:endParaRPr lang="en-US" altLang="ja-JP" dirty="0" smtClean="0"/>
          </a:p>
          <a:p>
            <a:pPr>
              <a:defRPr/>
            </a:pPr>
            <a:r>
              <a:rPr lang="en-US" altLang="ja-JP" dirty="0" smtClean="0">
                <a:solidFill>
                  <a:srgbClr val="FF0000"/>
                </a:solidFill>
              </a:rPr>
              <a:t>Linux</a:t>
            </a:r>
            <a:r>
              <a:rPr lang="ja-JP" altLang="en-US" dirty="0" smtClean="0">
                <a:solidFill>
                  <a:srgbClr val="FF0000"/>
                </a:solidFill>
              </a:rPr>
              <a:t> ビジネス推進には “検証済（＝安定） </a:t>
            </a:r>
            <a:r>
              <a:rPr lang="en-US" altLang="ja-JP" dirty="0" smtClean="0">
                <a:solidFill>
                  <a:srgbClr val="FF0000"/>
                </a:solidFill>
              </a:rPr>
              <a:t>Turnkey</a:t>
            </a:r>
            <a:r>
              <a:rPr lang="ja-JP" altLang="en-US" dirty="0" smtClean="0">
                <a:solidFill>
                  <a:srgbClr val="FF0000"/>
                </a:solidFill>
              </a:rPr>
              <a:t> </a:t>
            </a:r>
            <a:r>
              <a:rPr lang="en-US" altLang="ja-JP" dirty="0" smtClean="0">
                <a:solidFill>
                  <a:srgbClr val="FF0000"/>
                </a:solidFill>
              </a:rPr>
              <a:t>BSP</a:t>
            </a:r>
            <a:r>
              <a:rPr lang="ja-JP" altLang="en-US" dirty="0" smtClean="0">
                <a:solidFill>
                  <a:srgbClr val="FF0000"/>
                </a:solidFill>
              </a:rPr>
              <a:t>” が必要</a:t>
            </a:r>
            <a:endParaRPr lang="en-US" altLang="ja-JP" dirty="0" smtClean="0">
              <a:solidFill>
                <a:srgbClr val="FF0000"/>
              </a:solidFill>
            </a:endParaRPr>
          </a:p>
          <a:p>
            <a:pPr lvl="1">
              <a:defRPr/>
            </a:pPr>
            <a:r>
              <a:rPr lang="en-US" altLang="ja-JP" dirty="0" smtClean="0">
                <a:solidFill>
                  <a:srgbClr val="FF0000"/>
                </a:solidFill>
              </a:rPr>
              <a:t>BSP</a:t>
            </a:r>
            <a:r>
              <a:rPr lang="ja-JP" altLang="en-US" dirty="0" smtClean="0">
                <a:solidFill>
                  <a:srgbClr val="FF0000"/>
                </a:solidFill>
              </a:rPr>
              <a:t> ＝ 特定 </a:t>
            </a:r>
            <a:r>
              <a:rPr lang="en-US" altLang="ja-JP" dirty="0" smtClean="0"/>
              <a:t>kernel </a:t>
            </a:r>
            <a:r>
              <a:rPr lang="en-US" altLang="ja-JP" dirty="0" smtClean="0">
                <a:solidFill>
                  <a:srgbClr val="FF0000"/>
                </a:solidFill>
              </a:rPr>
              <a:t>+</a:t>
            </a:r>
            <a:r>
              <a:rPr lang="ja-JP" altLang="en-US" dirty="0" smtClean="0">
                <a:solidFill>
                  <a:srgbClr val="FF0000"/>
                </a:solidFill>
              </a:rPr>
              <a:t> 特定 </a:t>
            </a:r>
            <a:r>
              <a:rPr lang="en-US" altLang="ja-JP" dirty="0" smtClean="0"/>
              <a:t>GNU</a:t>
            </a:r>
            <a:r>
              <a:rPr lang="ja-JP" altLang="en-US" dirty="0" smtClean="0"/>
              <a:t> </a:t>
            </a:r>
            <a:r>
              <a:rPr lang="en-US" altLang="ja-JP" dirty="0" smtClean="0"/>
              <a:t>tool</a:t>
            </a:r>
            <a:r>
              <a:rPr lang="ja-JP" altLang="en-US" dirty="0" smtClean="0"/>
              <a:t> </a:t>
            </a:r>
            <a:r>
              <a:rPr lang="en-US" altLang="ja-JP" dirty="0" smtClean="0">
                <a:solidFill>
                  <a:srgbClr val="FF0000"/>
                </a:solidFill>
              </a:rPr>
              <a:t>+</a:t>
            </a:r>
            <a:r>
              <a:rPr lang="ja-JP" altLang="en-US" dirty="0" smtClean="0">
                <a:solidFill>
                  <a:srgbClr val="FF0000"/>
                </a:solidFill>
              </a:rPr>
              <a:t> 限定 </a:t>
            </a:r>
            <a:r>
              <a:rPr lang="en-US" altLang="ja-JP" dirty="0" smtClean="0"/>
              <a:t>Application</a:t>
            </a:r>
            <a:br>
              <a:rPr lang="en-US" altLang="ja-JP" dirty="0" smtClean="0"/>
            </a:br>
            <a:r>
              <a:rPr lang="ja-JP" altLang="en-US" dirty="0" smtClean="0"/>
              <a:t>（ ある </a:t>
            </a:r>
            <a:r>
              <a:rPr lang="en-US" altLang="ja-JP" dirty="0" smtClean="0"/>
              <a:t>BSP</a:t>
            </a:r>
            <a:r>
              <a:rPr lang="ja-JP" altLang="en-US" dirty="0" smtClean="0"/>
              <a:t> に着目すれば、そこには </a:t>
            </a:r>
            <a:r>
              <a:rPr lang="en-US" altLang="ja-JP" dirty="0" smtClean="0"/>
              <a:t>Dynamism</a:t>
            </a:r>
            <a:r>
              <a:rPr lang="ja-JP" altLang="en-US" dirty="0" smtClean="0"/>
              <a:t> は必要ない ）</a:t>
            </a:r>
            <a:endParaRPr lang="en-US" altLang="ja-JP" dirty="0" smtClean="0"/>
          </a:p>
          <a:p>
            <a:pPr lvl="1">
              <a:defRPr/>
            </a:pPr>
            <a:r>
              <a:rPr lang="en-US" altLang="ja-JP" dirty="0" smtClean="0">
                <a:solidFill>
                  <a:srgbClr val="FF0000"/>
                </a:solidFill>
              </a:rPr>
              <a:t>Linux</a:t>
            </a:r>
            <a:r>
              <a:rPr lang="ja-JP" altLang="en-US" dirty="0" smtClean="0">
                <a:solidFill>
                  <a:srgbClr val="FF0000"/>
                </a:solidFill>
              </a:rPr>
              <a:t> 技術が進化してしまうので安定版 </a:t>
            </a:r>
            <a:r>
              <a:rPr lang="en-US" altLang="ja-JP" dirty="0" smtClean="0">
                <a:solidFill>
                  <a:srgbClr val="FF0000"/>
                </a:solidFill>
              </a:rPr>
              <a:t>BSP</a:t>
            </a:r>
            <a:r>
              <a:rPr lang="ja-JP" altLang="en-US" dirty="0" smtClean="0">
                <a:solidFill>
                  <a:srgbClr val="FF0000"/>
                </a:solidFill>
              </a:rPr>
              <a:t> は必ず陳腐化 </a:t>
            </a:r>
            <a:r>
              <a:rPr lang="ja-JP" altLang="en-US" dirty="0" smtClean="0"/>
              <a:t>してしまう</a:t>
            </a:r>
            <a:r>
              <a:rPr lang="en-US" altLang="ja-JP" dirty="0" smtClean="0"/>
              <a:t/>
            </a:r>
            <a:br>
              <a:rPr lang="en-US" altLang="ja-JP" dirty="0" smtClean="0"/>
            </a:br>
            <a:r>
              <a:rPr lang="ja-JP" altLang="en-US" dirty="0" smtClean="0"/>
              <a:t>製品開発に適用しようとした 場合には </a:t>
            </a:r>
            <a:r>
              <a:rPr lang="en-US" altLang="ja-JP" dirty="0" smtClean="0"/>
              <a:t>BSP</a:t>
            </a:r>
            <a:r>
              <a:rPr lang="ja-JP" altLang="en-US" dirty="0" smtClean="0"/>
              <a:t> の改訂が発生する</a:t>
            </a:r>
            <a:endParaRPr lang="ja-JP" altLang="en-US" dirty="0"/>
          </a:p>
        </p:txBody>
      </p:sp>
      <p:sp>
        <p:nvSpPr>
          <p:cNvPr id="31750"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C3082435-855D-42F6-86EA-4A9D0E9CF834}" type="slidenum">
              <a:rPr lang="ja-JP" altLang="en-US" sz="1400"/>
              <a:pPr/>
              <a:t>28</a:t>
            </a:fld>
            <a:endParaRPr lang="en-US" altLang="ja-JP" sz="1400"/>
          </a:p>
        </p:txBody>
      </p:sp>
      <p:sp>
        <p:nvSpPr>
          <p:cNvPr id="5" name="角丸四角形 4"/>
          <p:cNvSpPr/>
          <p:nvPr/>
        </p:nvSpPr>
        <p:spPr bwMode="auto">
          <a:xfrm>
            <a:off x="357188" y="5072063"/>
            <a:ext cx="8501062" cy="1000125"/>
          </a:xfrm>
          <a:prstGeom prst="roundRect">
            <a:avLst>
              <a:gd name="adj" fmla="val 10000"/>
            </a:avLst>
          </a:prstGeom>
          <a:solidFill>
            <a:schemeClr val="tx2">
              <a:lumMod val="75000"/>
            </a:schemeClr>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wrap="none" anchor="ctr"/>
          <a:lstStyle/>
          <a:p>
            <a:pPr eaLnBrk="0" hangingPunct="0">
              <a:defRPr/>
            </a:pPr>
            <a:r>
              <a:rPr kumimoji="0" lang="ja-JP" altLang="en-US" sz="2000" dirty="0">
                <a:solidFill>
                  <a:srgbClr val="FFFF00"/>
                </a:solidFill>
                <a:latin typeface="Tahoma" pitchFamily="34" charset="0"/>
                <a:cs typeface="Tahoma" pitchFamily="34" charset="0"/>
              </a:rPr>
              <a:t>常に進化</a:t>
            </a:r>
            <a:r>
              <a:rPr kumimoji="0" lang="en-US" altLang="ja-JP" sz="2000" dirty="0">
                <a:solidFill>
                  <a:srgbClr val="FFFF00"/>
                </a:solidFill>
                <a:latin typeface="Tahoma" pitchFamily="34" charset="0"/>
                <a:cs typeface="Tahoma" pitchFamily="34" charset="0"/>
              </a:rPr>
              <a:t>(</a:t>
            </a:r>
            <a:r>
              <a:rPr kumimoji="0" lang="ja-JP" altLang="en-US" sz="2000" dirty="0">
                <a:solidFill>
                  <a:srgbClr val="FFFF00"/>
                </a:solidFill>
                <a:latin typeface="Tahoma" pitchFamily="34" charset="0"/>
                <a:cs typeface="Tahoma" pitchFamily="34" charset="0"/>
              </a:rPr>
              <a:t>変化）している </a:t>
            </a:r>
            <a:r>
              <a:rPr kumimoji="0" lang="en-US" altLang="ja-JP" sz="2000" dirty="0">
                <a:solidFill>
                  <a:srgbClr val="FFFF00"/>
                </a:solidFill>
                <a:latin typeface="Tahoma" pitchFamily="34" charset="0"/>
                <a:cs typeface="Tahoma" pitchFamily="34" charset="0"/>
              </a:rPr>
              <a:t>Linux</a:t>
            </a:r>
            <a:r>
              <a:rPr kumimoji="0" lang="ja-JP" altLang="en-US" sz="2000" dirty="0">
                <a:solidFill>
                  <a:srgbClr val="FFFF00"/>
                </a:solidFill>
                <a:latin typeface="Tahoma" pitchFamily="34" charset="0"/>
                <a:cs typeface="Tahoma" pitchFamily="34" charset="0"/>
              </a:rPr>
              <a:t> のソフトウエア資産から逐次検証済の環境を</a:t>
            </a:r>
            <a:r>
              <a:rPr kumimoji="0" lang="en-US" altLang="ja-JP" sz="2000" dirty="0">
                <a:solidFill>
                  <a:srgbClr val="FFFF00"/>
                </a:solidFill>
                <a:latin typeface="Tahoma" pitchFamily="34" charset="0"/>
                <a:cs typeface="Tahoma" pitchFamily="34" charset="0"/>
              </a:rPr>
              <a:t/>
            </a:r>
            <a:br>
              <a:rPr kumimoji="0" lang="en-US" altLang="ja-JP" sz="2000" dirty="0">
                <a:solidFill>
                  <a:srgbClr val="FFFF00"/>
                </a:solidFill>
                <a:latin typeface="Tahoma" pitchFamily="34" charset="0"/>
                <a:cs typeface="Tahoma" pitchFamily="34" charset="0"/>
              </a:rPr>
            </a:br>
            <a:r>
              <a:rPr kumimoji="0" lang="ja-JP" altLang="en-US" sz="2000" dirty="0">
                <a:solidFill>
                  <a:srgbClr val="FFFF00"/>
                </a:solidFill>
                <a:latin typeface="Tahoma" pitchFamily="34" charset="0"/>
                <a:cs typeface="Tahoma" pitchFamily="34" charset="0"/>
              </a:rPr>
              <a:t>お客様に提供していく仕掛け</a:t>
            </a:r>
            <a:r>
              <a:rPr kumimoji="0" lang="ja-JP" altLang="en-US" sz="2000" dirty="0">
                <a:solidFill>
                  <a:schemeClr val="bg1"/>
                </a:solidFill>
                <a:latin typeface="Tahoma" pitchFamily="34" charset="0"/>
                <a:cs typeface="Tahoma" pitchFamily="34" charset="0"/>
              </a:rPr>
              <a:t>が重要。　この仕掛けを構築して変化と安定の</a:t>
            </a:r>
            <a:r>
              <a:rPr kumimoji="0" lang="en-US" altLang="ja-JP" sz="2000" dirty="0">
                <a:solidFill>
                  <a:schemeClr val="bg1"/>
                </a:solidFill>
                <a:latin typeface="Tahoma" pitchFamily="34" charset="0"/>
                <a:cs typeface="Tahoma" pitchFamily="34" charset="0"/>
              </a:rPr>
              <a:t/>
            </a:r>
            <a:br>
              <a:rPr kumimoji="0" lang="en-US" altLang="ja-JP" sz="2000" dirty="0">
                <a:solidFill>
                  <a:schemeClr val="bg1"/>
                </a:solidFill>
                <a:latin typeface="Tahoma" pitchFamily="34" charset="0"/>
                <a:cs typeface="Tahoma" pitchFamily="34" charset="0"/>
              </a:rPr>
            </a:br>
            <a:r>
              <a:rPr kumimoji="0" lang="ja-JP" altLang="en-US" sz="2000" dirty="0">
                <a:solidFill>
                  <a:schemeClr val="bg1"/>
                </a:solidFill>
                <a:latin typeface="Tahoma" pitchFamily="34" charset="0"/>
                <a:cs typeface="Tahoma" pitchFamily="34" charset="0"/>
              </a:rPr>
              <a:t>矛盾を解決しなければ 実際の製品開発を支援することにならないと考えます</a:t>
            </a:r>
          </a:p>
        </p:txBody>
      </p:sp>
      <p:sp>
        <p:nvSpPr>
          <p:cNvPr id="6" name="円/楕円 5"/>
          <p:cNvSpPr/>
          <p:nvPr/>
        </p:nvSpPr>
        <p:spPr bwMode="auto">
          <a:xfrm>
            <a:off x="7500938" y="1714500"/>
            <a:ext cx="1285875" cy="785813"/>
          </a:xfrm>
          <a:prstGeom prst="ellipse">
            <a:avLst/>
          </a:prstGeom>
          <a:solidFill>
            <a:schemeClr val="accent6">
              <a:lumMod val="20000"/>
              <a:lumOff val="8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eaLnBrk="0" hangingPunct="0">
              <a:defRPr/>
            </a:pPr>
            <a:r>
              <a:rPr kumimoji="0" lang="ja-JP" altLang="en-US" sz="2400" dirty="0">
                <a:solidFill>
                  <a:srgbClr val="FF0000"/>
                </a:solidFill>
                <a:latin typeface="Times New Roman" pitchFamily="18" charset="0"/>
              </a:rPr>
              <a:t>矛 盾</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6"/>
          <p:cNvSpPr>
            <a:spLocks noGrp="1" noChangeArrowheads="1"/>
          </p:cNvSpPr>
          <p:nvPr>
            <p:ph type="sldNum" sz="quarter" idx="10"/>
          </p:nvPr>
        </p:nvSpPr>
        <p:spPr>
          <a:ln/>
        </p:spPr>
        <p:txBody>
          <a:bodyPr/>
          <a:lstStyle/>
          <a:p>
            <a:pPr>
              <a:defRPr/>
            </a:pPr>
            <a:fld id="{12616093-A7DF-49B7-A782-1374327AD075}" type="slidenum">
              <a:rPr lang="ja-JP" altLang="en-US"/>
              <a:pPr>
                <a:defRPr/>
              </a:pPr>
              <a:t>29</a:t>
            </a:fld>
            <a:endParaRPr lang="ja-JP" altLang="en-US"/>
          </a:p>
        </p:txBody>
      </p:sp>
      <p:sp>
        <p:nvSpPr>
          <p:cNvPr id="30722" name="タイトル 1"/>
          <p:cNvSpPr>
            <a:spLocks noGrp="1"/>
          </p:cNvSpPr>
          <p:nvPr>
            <p:ph type="title"/>
          </p:nvPr>
        </p:nvSpPr>
        <p:spPr>
          <a:xfrm>
            <a:off x="407988" y="260350"/>
            <a:ext cx="8307387" cy="454025"/>
          </a:xfrm>
        </p:spPr>
        <p:txBody>
          <a:bodyPr/>
          <a:lstStyle/>
          <a:p>
            <a:r>
              <a:rPr lang="en-US" altLang="ja-JP" sz="2800" dirty="0" smtClean="0"/>
              <a:t>BSP =</a:t>
            </a:r>
            <a:r>
              <a:rPr lang="ja-JP" altLang="en-US" sz="2800" dirty="0" smtClean="0"/>
              <a:t> </a:t>
            </a:r>
            <a:r>
              <a:rPr lang="en-US" altLang="ja-JP" sz="2800" dirty="0" smtClean="0"/>
              <a:t>kernel + compiler + applications</a:t>
            </a:r>
            <a:endParaRPr lang="ja-JP" altLang="en-US" sz="2800" dirty="0" smtClean="0"/>
          </a:p>
        </p:txBody>
      </p:sp>
      <p:grpSp>
        <p:nvGrpSpPr>
          <p:cNvPr id="30723" name="グループ化 23"/>
          <p:cNvGrpSpPr>
            <a:grpSpLocks/>
          </p:cNvGrpSpPr>
          <p:nvPr/>
        </p:nvGrpSpPr>
        <p:grpSpPr bwMode="auto">
          <a:xfrm>
            <a:off x="142875" y="468313"/>
            <a:ext cx="8715375" cy="5246687"/>
            <a:chOff x="285720" y="714356"/>
            <a:chExt cx="8715436" cy="5246710"/>
          </a:xfrm>
        </p:grpSpPr>
        <p:sp>
          <p:nvSpPr>
            <p:cNvPr id="38" name="右矢印 37"/>
            <p:cNvSpPr/>
            <p:nvPr/>
          </p:nvSpPr>
          <p:spPr bwMode="auto">
            <a:xfrm>
              <a:off x="285720" y="2071674"/>
              <a:ext cx="8643999" cy="3143264"/>
            </a:xfrm>
            <a:prstGeom prst="rightArrow">
              <a:avLst>
                <a:gd name="adj1" fmla="val 57563"/>
                <a:gd name="adj2" fmla="val 24538"/>
              </a:avLst>
            </a:prstGeom>
            <a:solidFill>
              <a:schemeClr val="accent6">
                <a:lumMod val="20000"/>
                <a:lumOff val="80000"/>
              </a:schemeClr>
            </a:solidFill>
            <a:ln w="12700" cap="flat" cmpd="sng" algn="ctr">
              <a:noFill/>
              <a:prstDash val="solid"/>
              <a:round/>
              <a:headEnd type="none" w="med" len="med"/>
              <a:tailEnd type="none" w="med" len="med"/>
            </a:ln>
            <a:effectLst/>
          </p:spPr>
          <p:txBody>
            <a:bodyPr/>
            <a:lstStyle/>
            <a:p>
              <a:pPr eaLnBrk="0" hangingPunct="0">
                <a:defRPr/>
              </a:pPr>
              <a:endParaRPr kumimoji="0" lang="ja-JP" altLang="en-US" sz="2400"/>
            </a:p>
          </p:txBody>
        </p:sp>
        <p:graphicFrame>
          <p:nvGraphicFramePr>
            <p:cNvPr id="4" name="図表 3"/>
            <p:cNvGraphicFramePr/>
            <p:nvPr/>
          </p:nvGraphicFramePr>
          <p:xfrm>
            <a:off x="357158" y="714356"/>
            <a:ext cx="8643998" cy="12858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図表 5"/>
            <p:cNvGraphicFramePr/>
            <p:nvPr/>
          </p:nvGraphicFramePr>
          <p:xfrm>
            <a:off x="357158" y="1714488"/>
            <a:ext cx="8286808" cy="57150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7" name="図表 6"/>
            <p:cNvGraphicFramePr/>
            <p:nvPr/>
          </p:nvGraphicFramePr>
          <p:xfrm>
            <a:off x="428596" y="5214950"/>
            <a:ext cx="8358246" cy="746116"/>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graphicFrame>
          <p:nvGraphicFramePr>
            <p:cNvPr id="9" name="図表 8"/>
            <p:cNvGraphicFramePr/>
            <p:nvPr/>
          </p:nvGraphicFramePr>
          <p:xfrm>
            <a:off x="1142976" y="2828921"/>
            <a:ext cx="1785950" cy="1714512"/>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cxnSp>
          <p:nvCxnSpPr>
            <p:cNvPr id="30731" name="直線矢印コネクタ 11"/>
            <p:cNvCxnSpPr>
              <a:cxnSpLocks noChangeShapeType="1"/>
            </p:cNvCxnSpPr>
            <p:nvPr/>
          </p:nvCxnSpPr>
          <p:spPr bwMode="auto">
            <a:xfrm rot="5400000">
              <a:off x="2162959" y="2980521"/>
              <a:ext cx="1460496" cy="214314"/>
            </a:xfrm>
            <a:prstGeom prst="straightConnector1">
              <a:avLst/>
            </a:prstGeom>
            <a:noFill/>
            <a:ln w="12700" algn="ctr">
              <a:solidFill>
                <a:schemeClr val="tx1"/>
              </a:solidFill>
              <a:round/>
              <a:headEnd/>
              <a:tailEnd type="arrow" w="med" len="med"/>
            </a:ln>
          </p:spPr>
        </p:cxnSp>
        <p:cxnSp>
          <p:nvCxnSpPr>
            <p:cNvPr id="30732" name="直線矢印コネクタ 13"/>
            <p:cNvCxnSpPr>
              <a:cxnSpLocks noChangeShapeType="1"/>
            </p:cNvCxnSpPr>
            <p:nvPr/>
          </p:nvCxnSpPr>
          <p:spPr bwMode="auto">
            <a:xfrm rot="16200000" flipH="1">
              <a:off x="1250133" y="2178835"/>
              <a:ext cx="1143008" cy="214314"/>
            </a:xfrm>
            <a:prstGeom prst="straightConnector1">
              <a:avLst/>
            </a:prstGeom>
            <a:noFill/>
            <a:ln w="12700" algn="ctr">
              <a:solidFill>
                <a:schemeClr val="tx1"/>
              </a:solidFill>
              <a:round/>
              <a:headEnd/>
              <a:tailEnd type="arrow" w="med" len="med"/>
            </a:ln>
          </p:spPr>
        </p:cxnSp>
        <p:cxnSp>
          <p:nvCxnSpPr>
            <p:cNvPr id="30733" name="直線矢印コネクタ 16"/>
            <p:cNvCxnSpPr>
              <a:cxnSpLocks noChangeShapeType="1"/>
            </p:cNvCxnSpPr>
            <p:nvPr/>
          </p:nvCxnSpPr>
          <p:spPr bwMode="auto">
            <a:xfrm rot="10800000">
              <a:off x="1500166" y="4214818"/>
              <a:ext cx="1071570" cy="785818"/>
            </a:xfrm>
            <a:prstGeom prst="straightConnector1">
              <a:avLst/>
            </a:prstGeom>
            <a:noFill/>
            <a:ln w="12700" algn="ctr">
              <a:solidFill>
                <a:schemeClr val="tx1"/>
              </a:solidFill>
              <a:round/>
              <a:headEnd/>
              <a:tailEnd type="arrow" w="med" len="med"/>
            </a:ln>
          </p:spPr>
        </p:cxnSp>
        <p:cxnSp>
          <p:nvCxnSpPr>
            <p:cNvPr id="30734" name="直線矢印コネクタ 18"/>
            <p:cNvCxnSpPr>
              <a:cxnSpLocks noChangeShapeType="1"/>
            </p:cNvCxnSpPr>
            <p:nvPr/>
          </p:nvCxnSpPr>
          <p:spPr bwMode="auto">
            <a:xfrm rot="5400000" flipH="1" flipV="1">
              <a:off x="750067" y="4393413"/>
              <a:ext cx="785818" cy="428628"/>
            </a:xfrm>
            <a:prstGeom prst="straightConnector1">
              <a:avLst/>
            </a:prstGeom>
            <a:noFill/>
            <a:ln w="12700" algn="ctr">
              <a:solidFill>
                <a:schemeClr val="tx1"/>
              </a:solidFill>
              <a:round/>
              <a:headEnd/>
              <a:tailEnd type="arrow" w="med" len="med"/>
            </a:ln>
          </p:spPr>
        </p:cxnSp>
        <p:cxnSp>
          <p:nvCxnSpPr>
            <p:cNvPr id="30735" name="直線矢印コネクタ 20"/>
            <p:cNvCxnSpPr>
              <a:cxnSpLocks noChangeShapeType="1"/>
            </p:cNvCxnSpPr>
            <p:nvPr/>
          </p:nvCxnSpPr>
          <p:spPr bwMode="auto">
            <a:xfrm rot="10800000">
              <a:off x="1643042" y="4143380"/>
              <a:ext cx="2786082" cy="857256"/>
            </a:xfrm>
            <a:prstGeom prst="straightConnector1">
              <a:avLst/>
            </a:prstGeom>
            <a:noFill/>
            <a:ln w="12700" algn="ctr">
              <a:solidFill>
                <a:schemeClr val="tx1"/>
              </a:solidFill>
              <a:round/>
              <a:headEnd/>
              <a:tailEnd type="arrow" w="med" len="med"/>
            </a:ln>
          </p:spPr>
        </p:cxnSp>
        <p:cxnSp>
          <p:nvCxnSpPr>
            <p:cNvPr id="30736" name="直線矢印コネクタ 22"/>
            <p:cNvCxnSpPr>
              <a:cxnSpLocks noChangeShapeType="1"/>
            </p:cNvCxnSpPr>
            <p:nvPr/>
          </p:nvCxnSpPr>
          <p:spPr bwMode="auto">
            <a:xfrm rot="16200000" flipH="1">
              <a:off x="5179223" y="2210571"/>
              <a:ext cx="1143008" cy="71438"/>
            </a:xfrm>
            <a:prstGeom prst="straightConnector1">
              <a:avLst/>
            </a:prstGeom>
            <a:noFill/>
            <a:ln w="12700" algn="ctr">
              <a:solidFill>
                <a:schemeClr val="tx1"/>
              </a:solidFill>
              <a:round/>
              <a:headEnd/>
              <a:tailEnd type="arrow" w="med" len="med"/>
            </a:ln>
          </p:spPr>
        </p:cxnSp>
        <p:cxnSp>
          <p:nvCxnSpPr>
            <p:cNvPr id="30737" name="直線矢印コネクタ 24"/>
            <p:cNvCxnSpPr>
              <a:cxnSpLocks noChangeShapeType="1"/>
            </p:cNvCxnSpPr>
            <p:nvPr/>
          </p:nvCxnSpPr>
          <p:spPr bwMode="auto">
            <a:xfrm rot="16200000" flipH="1">
              <a:off x="4556132" y="2373298"/>
              <a:ext cx="1174744" cy="1000132"/>
            </a:xfrm>
            <a:prstGeom prst="straightConnector1">
              <a:avLst/>
            </a:prstGeom>
            <a:noFill/>
            <a:ln w="12700" algn="ctr">
              <a:solidFill>
                <a:schemeClr val="tx1"/>
              </a:solidFill>
              <a:round/>
              <a:headEnd/>
              <a:tailEnd type="arrow" w="med" len="med"/>
            </a:ln>
          </p:spPr>
        </p:cxnSp>
        <p:cxnSp>
          <p:nvCxnSpPr>
            <p:cNvPr id="30738" name="直線矢印コネクタ 26"/>
            <p:cNvCxnSpPr>
              <a:cxnSpLocks noChangeShapeType="1"/>
            </p:cNvCxnSpPr>
            <p:nvPr/>
          </p:nvCxnSpPr>
          <p:spPr bwMode="auto">
            <a:xfrm rot="10800000">
              <a:off x="5429256" y="4214818"/>
              <a:ext cx="1571636" cy="785818"/>
            </a:xfrm>
            <a:prstGeom prst="straightConnector1">
              <a:avLst/>
            </a:prstGeom>
            <a:noFill/>
            <a:ln w="12700" algn="ctr">
              <a:solidFill>
                <a:schemeClr val="tx1"/>
              </a:solidFill>
              <a:round/>
              <a:headEnd/>
              <a:tailEnd type="arrow" w="med" len="med"/>
            </a:ln>
          </p:spPr>
        </p:cxnSp>
        <p:cxnSp>
          <p:nvCxnSpPr>
            <p:cNvPr id="30739" name="直線矢印コネクタ 30"/>
            <p:cNvCxnSpPr>
              <a:cxnSpLocks noChangeShapeType="1"/>
            </p:cNvCxnSpPr>
            <p:nvPr/>
          </p:nvCxnSpPr>
          <p:spPr bwMode="auto">
            <a:xfrm rot="5400000" flipH="1" flipV="1">
              <a:off x="4464843" y="4393413"/>
              <a:ext cx="785818" cy="428628"/>
            </a:xfrm>
            <a:prstGeom prst="straightConnector1">
              <a:avLst/>
            </a:prstGeom>
            <a:noFill/>
            <a:ln w="12700" algn="ctr">
              <a:solidFill>
                <a:schemeClr val="tx1"/>
              </a:solidFill>
              <a:round/>
              <a:headEnd/>
              <a:tailEnd type="arrow" w="med" len="med"/>
            </a:ln>
          </p:spPr>
        </p:cxnSp>
        <p:cxnSp>
          <p:nvCxnSpPr>
            <p:cNvPr id="30740" name="直線矢印コネクタ 32"/>
            <p:cNvCxnSpPr>
              <a:cxnSpLocks noChangeShapeType="1"/>
            </p:cNvCxnSpPr>
            <p:nvPr/>
          </p:nvCxnSpPr>
          <p:spPr bwMode="auto">
            <a:xfrm rot="16200000" flipV="1">
              <a:off x="5036347" y="4536289"/>
              <a:ext cx="642942" cy="142876"/>
            </a:xfrm>
            <a:prstGeom prst="straightConnector1">
              <a:avLst/>
            </a:prstGeom>
            <a:noFill/>
            <a:ln w="12700" algn="ctr">
              <a:solidFill>
                <a:schemeClr val="tx1"/>
              </a:solidFill>
              <a:round/>
              <a:headEnd/>
              <a:tailEnd type="arrow" w="med" len="med"/>
            </a:ln>
          </p:spPr>
        </p:cxnSp>
        <p:cxnSp>
          <p:nvCxnSpPr>
            <p:cNvPr id="30741" name="直線矢印コネクタ 34"/>
            <p:cNvCxnSpPr>
              <a:cxnSpLocks noChangeShapeType="1"/>
            </p:cNvCxnSpPr>
            <p:nvPr/>
          </p:nvCxnSpPr>
          <p:spPr bwMode="auto">
            <a:xfrm rot="10800000">
              <a:off x="1643042" y="4000504"/>
              <a:ext cx="3571900" cy="1071570"/>
            </a:xfrm>
            <a:prstGeom prst="straightConnector1">
              <a:avLst/>
            </a:prstGeom>
            <a:noFill/>
            <a:ln w="12700" algn="ctr">
              <a:solidFill>
                <a:schemeClr val="tx1"/>
              </a:solidFill>
              <a:round/>
              <a:headEnd/>
              <a:tailEnd type="arrow" w="med" len="med"/>
            </a:ln>
          </p:spPr>
        </p:cxnSp>
        <p:cxnSp>
          <p:nvCxnSpPr>
            <p:cNvPr id="30742" name="直線矢印コネクタ 36"/>
            <p:cNvCxnSpPr>
              <a:cxnSpLocks noChangeShapeType="1"/>
            </p:cNvCxnSpPr>
            <p:nvPr/>
          </p:nvCxnSpPr>
          <p:spPr bwMode="auto">
            <a:xfrm flipV="1">
              <a:off x="3000364" y="4143380"/>
              <a:ext cx="2000264" cy="857256"/>
            </a:xfrm>
            <a:prstGeom prst="straightConnector1">
              <a:avLst/>
            </a:prstGeom>
            <a:noFill/>
            <a:ln w="12700" algn="ctr">
              <a:solidFill>
                <a:schemeClr val="tx1"/>
              </a:solidFill>
              <a:round/>
              <a:headEnd/>
              <a:tailEnd type="arrow" w="med" len="med"/>
            </a:ln>
          </p:spPr>
        </p:cxnSp>
        <p:sp>
          <p:nvSpPr>
            <p:cNvPr id="30743" name="テキスト ボックス 39"/>
            <p:cNvSpPr txBox="1">
              <a:spLocks noChangeArrowheads="1"/>
            </p:cNvSpPr>
            <p:nvPr/>
          </p:nvSpPr>
          <p:spPr bwMode="auto">
            <a:xfrm>
              <a:off x="2976552" y="3143248"/>
              <a:ext cx="2143140" cy="923330"/>
            </a:xfrm>
            <a:prstGeom prst="rect">
              <a:avLst/>
            </a:prstGeom>
            <a:noFill/>
            <a:ln w="9525">
              <a:noFill/>
              <a:miter lim="800000"/>
              <a:headEnd/>
              <a:tailEnd/>
            </a:ln>
          </p:spPr>
          <p:txBody>
            <a:bodyPr>
              <a:spAutoFit/>
            </a:bodyPr>
            <a:lstStyle/>
            <a:p>
              <a:r>
                <a:rPr lang="ja-JP" altLang="en-US">
                  <a:solidFill>
                    <a:srgbClr val="FF0000"/>
                  </a:solidFill>
                  <a:latin typeface="Tahoma" pitchFamily="34" charset="0"/>
                  <a:cs typeface="Tahoma" pitchFamily="34" charset="0"/>
                </a:rPr>
                <a:t>開発ターゲット毎に</a:t>
              </a:r>
              <a:r>
                <a:rPr lang="en-US" altLang="ja-JP">
                  <a:solidFill>
                    <a:srgbClr val="FF0000"/>
                  </a:solidFill>
                  <a:latin typeface="Tahoma" pitchFamily="34" charset="0"/>
                  <a:cs typeface="Tahoma" pitchFamily="34" charset="0"/>
                </a:rPr>
                <a:t/>
              </a:r>
              <a:br>
                <a:rPr lang="en-US" altLang="ja-JP">
                  <a:solidFill>
                    <a:srgbClr val="FF0000"/>
                  </a:solidFill>
                  <a:latin typeface="Tahoma" pitchFamily="34" charset="0"/>
                  <a:cs typeface="Tahoma" pitchFamily="34" charset="0"/>
                </a:rPr>
              </a:br>
              <a:r>
                <a:rPr lang="ja-JP" altLang="en-US">
                  <a:solidFill>
                    <a:srgbClr val="FF0000"/>
                  </a:solidFill>
                  <a:latin typeface="Tahoma" pitchFamily="34" charset="0"/>
                  <a:cs typeface="Tahoma" pitchFamily="34" charset="0"/>
                </a:rPr>
                <a:t>専用の </a:t>
              </a:r>
              <a:r>
                <a:rPr lang="en-US" altLang="ja-JP">
                  <a:solidFill>
                    <a:srgbClr val="FF0000"/>
                  </a:solidFill>
                  <a:latin typeface="Tahoma" pitchFamily="34" charset="0"/>
                  <a:cs typeface="Tahoma" pitchFamily="34" charset="0"/>
                </a:rPr>
                <a:t>BSP </a:t>
              </a:r>
              <a:r>
                <a:rPr lang="ja-JP" altLang="en-US">
                  <a:solidFill>
                    <a:srgbClr val="FF0000"/>
                  </a:solidFill>
                  <a:latin typeface="Tahoma" pitchFamily="34" charset="0"/>
                  <a:cs typeface="Tahoma" pitchFamily="34" charset="0"/>
                </a:rPr>
                <a:t>を提供</a:t>
              </a:r>
              <a:r>
                <a:rPr lang="en-US" altLang="ja-JP">
                  <a:solidFill>
                    <a:srgbClr val="FF0000"/>
                  </a:solidFill>
                  <a:latin typeface="Tahoma" pitchFamily="34" charset="0"/>
                  <a:cs typeface="Tahoma" pitchFamily="34" charset="0"/>
                </a:rPr>
                <a:t/>
              </a:r>
              <a:br>
                <a:rPr lang="en-US" altLang="ja-JP">
                  <a:solidFill>
                    <a:srgbClr val="FF0000"/>
                  </a:solidFill>
                  <a:latin typeface="Tahoma" pitchFamily="34" charset="0"/>
                  <a:cs typeface="Tahoma" pitchFamily="34" charset="0"/>
                </a:rPr>
              </a:br>
              <a:r>
                <a:rPr lang="ja-JP" altLang="en-US">
                  <a:solidFill>
                    <a:srgbClr val="FF0000"/>
                  </a:solidFill>
                  <a:latin typeface="Tahoma" pitchFamily="34" charset="0"/>
                  <a:cs typeface="Tahoma" pitchFamily="34" charset="0"/>
                </a:rPr>
                <a:t>する仕掛けが必要</a:t>
              </a:r>
            </a:p>
          </p:txBody>
        </p:sp>
        <p:graphicFrame>
          <p:nvGraphicFramePr>
            <p:cNvPr id="10" name="図表 9"/>
            <p:cNvGraphicFramePr/>
            <p:nvPr/>
          </p:nvGraphicFramePr>
          <p:xfrm>
            <a:off x="4938715" y="2814633"/>
            <a:ext cx="1857388" cy="1652218"/>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grpSp>
      <p:sp>
        <p:nvSpPr>
          <p:cNvPr id="30724" name="スライド番号プレースホルダ 40"/>
          <p:cNvSpPr txBox="1">
            <a:spLocks noGrp="1"/>
          </p:cNvSpPr>
          <p:nvPr/>
        </p:nvSpPr>
        <p:spPr bwMode="auto">
          <a:xfrm>
            <a:off x="66675" y="6524625"/>
            <a:ext cx="496888" cy="279400"/>
          </a:xfrm>
          <a:prstGeom prst="rect">
            <a:avLst/>
          </a:prstGeom>
          <a:noFill/>
          <a:ln w="9525">
            <a:noFill/>
            <a:miter lim="800000"/>
            <a:headEnd/>
            <a:tailEnd/>
          </a:ln>
        </p:spPr>
        <p:txBody>
          <a:bodyPr/>
          <a:lstStyle/>
          <a:p>
            <a:fld id="{6F64C62E-6BBA-4B5A-9462-CFA6806B5AE7}" type="slidenum">
              <a:rPr lang="en-US" altLang="ja-JP" sz="1400"/>
              <a:pPr/>
              <a:t>29</a:t>
            </a:fld>
            <a:endParaRPr lang="en-US" altLang="ja-JP" sz="1400"/>
          </a:p>
        </p:txBody>
      </p:sp>
      <p:sp>
        <p:nvSpPr>
          <p:cNvPr id="26" name="角丸四角形 25"/>
          <p:cNvSpPr/>
          <p:nvPr/>
        </p:nvSpPr>
        <p:spPr bwMode="auto">
          <a:xfrm>
            <a:off x="142875" y="5857875"/>
            <a:ext cx="8786813" cy="428625"/>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ja-JP" altLang="en-US" sz="2000" dirty="0">
                <a:solidFill>
                  <a:schemeClr val="bg1"/>
                </a:solidFill>
                <a:latin typeface="Times New Roman" pitchFamily="18" charset="0"/>
              </a:rPr>
              <a:t>お客様の製品開発を加速するための 最先端開発環境提供の仕組みを構想中</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6"/>
          <p:cNvSpPr>
            <a:spLocks noGrp="1" noChangeArrowheads="1"/>
          </p:cNvSpPr>
          <p:nvPr>
            <p:ph type="sldNum" sz="quarter" idx="10"/>
          </p:nvPr>
        </p:nvSpPr>
        <p:spPr>
          <a:ln/>
        </p:spPr>
        <p:txBody>
          <a:bodyPr/>
          <a:lstStyle/>
          <a:p>
            <a:pPr>
              <a:defRPr/>
            </a:pPr>
            <a:fld id="{F25EAFF6-A363-4005-8034-AA3EC1DD13C9}" type="slidenum">
              <a:rPr lang="ja-JP" altLang="en-US"/>
              <a:pPr>
                <a:defRPr/>
              </a:pPr>
              <a:t>30</a:t>
            </a:fld>
            <a:endParaRPr lang="ja-JP" altLang="en-US"/>
          </a:p>
        </p:txBody>
      </p:sp>
      <p:sp>
        <p:nvSpPr>
          <p:cNvPr id="32770" name="タイトル 1"/>
          <p:cNvSpPr>
            <a:spLocks noGrp="1"/>
          </p:cNvSpPr>
          <p:nvPr>
            <p:ph type="title"/>
          </p:nvPr>
        </p:nvSpPr>
        <p:spPr>
          <a:xfrm>
            <a:off x="468313" y="260350"/>
            <a:ext cx="8307387" cy="454025"/>
          </a:xfrm>
        </p:spPr>
        <p:txBody>
          <a:bodyPr/>
          <a:lstStyle/>
          <a:p>
            <a:r>
              <a:rPr lang="ja-JP" altLang="en-US" smtClean="0"/>
              <a:t>オープンディストリビューション </a:t>
            </a:r>
            <a:r>
              <a:rPr lang="en-US" altLang="ja-JP" smtClean="0"/>
              <a:t>Gentoo</a:t>
            </a:r>
            <a:r>
              <a:rPr lang="ja-JP" altLang="en-US" smtClean="0"/>
              <a:t> の活用　（推進中）</a:t>
            </a:r>
          </a:p>
        </p:txBody>
      </p:sp>
      <p:sp>
        <p:nvSpPr>
          <p:cNvPr id="32771"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012D7BBB-0EE9-45F0-8773-11C96CA8DE4E}" type="slidenum">
              <a:rPr lang="ja-JP" altLang="en-US" sz="1400"/>
              <a:pPr/>
              <a:t>30</a:t>
            </a:fld>
            <a:endParaRPr lang="en-US" altLang="ja-JP" sz="1400"/>
          </a:p>
        </p:txBody>
      </p:sp>
      <p:pic>
        <p:nvPicPr>
          <p:cNvPr id="32772" name="図 4" descr="gentoo.jpg"/>
          <p:cNvPicPr>
            <a:picLocks noChangeAspect="1"/>
          </p:cNvPicPr>
          <p:nvPr/>
        </p:nvPicPr>
        <p:blipFill>
          <a:blip r:embed="rId2"/>
          <a:srcRect/>
          <a:stretch>
            <a:fillRect/>
          </a:stretch>
        </p:blipFill>
        <p:spPr bwMode="auto">
          <a:xfrm>
            <a:off x="142875" y="857250"/>
            <a:ext cx="8786813" cy="4429125"/>
          </a:xfrm>
          <a:prstGeom prst="rect">
            <a:avLst/>
          </a:prstGeom>
          <a:noFill/>
          <a:ln w="9525">
            <a:noFill/>
            <a:miter lim="800000"/>
            <a:headEnd/>
            <a:tailEnd/>
          </a:ln>
        </p:spPr>
      </p:pic>
      <p:sp>
        <p:nvSpPr>
          <p:cNvPr id="6" name="角丸四角形 5"/>
          <p:cNvSpPr/>
          <p:nvPr/>
        </p:nvSpPr>
        <p:spPr bwMode="auto">
          <a:xfrm>
            <a:off x="357188" y="5357813"/>
            <a:ext cx="8501062" cy="928687"/>
          </a:xfrm>
          <a:prstGeom prst="roundRect">
            <a:avLst>
              <a:gd name="adj" fmla="val 10000"/>
            </a:avLst>
          </a:prstGeom>
          <a:solidFill>
            <a:schemeClr val="tx2">
              <a:lumMod val="75000"/>
            </a:schemeClr>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wrap="none" anchor="ctr"/>
          <a:lstStyle/>
          <a:p>
            <a:pPr eaLnBrk="0" hangingPunct="0">
              <a:defRPr/>
            </a:pPr>
            <a:r>
              <a:rPr kumimoji="0" lang="en-US" altLang="ja-JP" sz="2000" dirty="0">
                <a:solidFill>
                  <a:schemeClr val="bg1"/>
                </a:solidFill>
                <a:latin typeface="Tahoma" pitchFamily="34" charset="0"/>
                <a:cs typeface="Tahoma" pitchFamily="34" charset="0"/>
              </a:rPr>
              <a:t>Linux</a:t>
            </a:r>
            <a:r>
              <a:rPr kumimoji="0" lang="ja-JP" altLang="en-US" sz="2000" dirty="0">
                <a:solidFill>
                  <a:schemeClr val="bg1"/>
                </a:solidFill>
                <a:latin typeface="Tahoma" pitchFamily="34" charset="0"/>
                <a:cs typeface="Tahoma" pitchFamily="34" charset="0"/>
              </a:rPr>
              <a:t> </a:t>
            </a:r>
            <a:r>
              <a:rPr kumimoji="0" lang="en-US" altLang="ja-JP" sz="2000" dirty="0">
                <a:solidFill>
                  <a:schemeClr val="bg1"/>
                </a:solidFill>
                <a:latin typeface="Tahoma" pitchFamily="34" charset="0"/>
                <a:cs typeface="Tahoma" pitchFamily="34" charset="0"/>
              </a:rPr>
              <a:t>OS</a:t>
            </a:r>
            <a:r>
              <a:rPr kumimoji="0" lang="ja-JP" altLang="en-US" sz="2000" dirty="0">
                <a:solidFill>
                  <a:schemeClr val="bg1"/>
                </a:solidFill>
                <a:latin typeface="Tahoma" pitchFamily="34" charset="0"/>
                <a:cs typeface="Tahoma" pitchFamily="34" charset="0"/>
              </a:rPr>
              <a:t> 上で利用可能な 数千のプログラム（＝パッケージ） を </a:t>
            </a:r>
            <a:r>
              <a:rPr kumimoji="0" lang="en-US" altLang="ja-JP" sz="2000" dirty="0">
                <a:solidFill>
                  <a:schemeClr val="bg1"/>
                </a:solidFill>
                <a:latin typeface="Tahoma" pitchFamily="34" charset="0"/>
                <a:cs typeface="Tahoma" pitchFamily="34" charset="0"/>
              </a:rPr>
              <a:t>SH</a:t>
            </a:r>
            <a:r>
              <a:rPr kumimoji="0" lang="ja-JP" altLang="en-US" sz="2000" dirty="0">
                <a:solidFill>
                  <a:schemeClr val="bg1"/>
                </a:solidFill>
                <a:latin typeface="Tahoma" pitchFamily="34" charset="0"/>
                <a:cs typeface="Tahoma" pitchFamily="34" charset="0"/>
              </a:rPr>
              <a:t> 上でも</a:t>
            </a:r>
            <a:r>
              <a:rPr kumimoji="0" lang="en-US" altLang="ja-JP" sz="2000" dirty="0">
                <a:solidFill>
                  <a:schemeClr val="bg1"/>
                </a:solidFill>
                <a:latin typeface="Tahoma" pitchFamily="34" charset="0"/>
                <a:cs typeface="Tahoma" pitchFamily="34" charset="0"/>
              </a:rPr>
              <a:t/>
            </a:r>
            <a:br>
              <a:rPr kumimoji="0" lang="en-US" altLang="ja-JP" sz="2000" dirty="0">
                <a:solidFill>
                  <a:schemeClr val="bg1"/>
                </a:solidFill>
                <a:latin typeface="Tahoma" pitchFamily="34" charset="0"/>
                <a:cs typeface="Tahoma" pitchFamily="34" charset="0"/>
              </a:rPr>
            </a:br>
            <a:r>
              <a:rPr kumimoji="0" lang="ja-JP" altLang="en-US" sz="2000" dirty="0">
                <a:solidFill>
                  <a:schemeClr val="bg1"/>
                </a:solidFill>
                <a:latin typeface="Tahoma" pitchFamily="34" charset="0"/>
                <a:cs typeface="Tahoma" pitchFamily="34" charset="0"/>
              </a:rPr>
              <a:t>有効活用して頂けるように、オープン系の ディストリビューション </a:t>
            </a:r>
            <a:r>
              <a:rPr kumimoji="0" lang="en-US" altLang="ja-JP" sz="2000" dirty="0">
                <a:solidFill>
                  <a:schemeClr val="bg1"/>
                </a:solidFill>
                <a:latin typeface="Tahoma" pitchFamily="34" charset="0"/>
                <a:cs typeface="Tahoma" pitchFamily="34" charset="0"/>
              </a:rPr>
              <a:t>Gentoo</a:t>
            </a:r>
            <a:r>
              <a:rPr kumimoji="0" lang="ja-JP" altLang="en-US" sz="2000" dirty="0">
                <a:solidFill>
                  <a:schemeClr val="bg1"/>
                </a:solidFill>
                <a:latin typeface="Tahoma" pitchFamily="34" charset="0"/>
                <a:cs typeface="Tahoma" pitchFamily="34" charset="0"/>
              </a:rPr>
              <a:t> の</a:t>
            </a:r>
            <a:r>
              <a:rPr kumimoji="0" lang="en-US" altLang="ja-JP" sz="2000" dirty="0">
                <a:solidFill>
                  <a:schemeClr val="bg1"/>
                </a:solidFill>
                <a:latin typeface="Tahoma" pitchFamily="34" charset="0"/>
                <a:cs typeface="Tahoma" pitchFamily="34" charset="0"/>
              </a:rPr>
              <a:t/>
            </a:r>
            <a:br>
              <a:rPr kumimoji="0" lang="en-US" altLang="ja-JP" sz="2000" dirty="0">
                <a:solidFill>
                  <a:schemeClr val="bg1"/>
                </a:solidFill>
                <a:latin typeface="Tahoma" pitchFamily="34" charset="0"/>
                <a:cs typeface="Tahoma" pitchFamily="34" charset="0"/>
              </a:rPr>
            </a:br>
            <a:r>
              <a:rPr kumimoji="0" lang="ja-JP" altLang="en-US" sz="2000" dirty="0">
                <a:solidFill>
                  <a:schemeClr val="bg1"/>
                </a:solidFill>
                <a:latin typeface="Tahoma" pitchFamily="34" charset="0"/>
                <a:cs typeface="Tahoma" pitchFamily="34" charset="0"/>
              </a:rPr>
              <a:t>パッケージの整備を </a:t>
            </a:r>
            <a:r>
              <a:rPr kumimoji="0" lang="en-US" altLang="ja-JP" sz="2000" dirty="0">
                <a:solidFill>
                  <a:schemeClr val="bg1"/>
                </a:solidFill>
                <a:latin typeface="Tahoma" pitchFamily="34" charset="0"/>
                <a:cs typeface="Tahoma" pitchFamily="34" charset="0"/>
              </a:rPr>
              <a:t>Gentoo</a:t>
            </a:r>
            <a:r>
              <a:rPr kumimoji="0" lang="ja-JP" altLang="en-US" sz="2000" dirty="0">
                <a:solidFill>
                  <a:schemeClr val="bg1"/>
                </a:solidFill>
                <a:latin typeface="Tahoma" pitchFamily="34" charset="0"/>
                <a:cs typeface="Tahoma" pitchFamily="34" charset="0"/>
              </a:rPr>
              <a:t> </a:t>
            </a:r>
            <a:r>
              <a:rPr kumimoji="0" lang="en-US" altLang="ja-JP" sz="2000" dirty="0">
                <a:solidFill>
                  <a:schemeClr val="bg1"/>
                </a:solidFill>
                <a:latin typeface="Tahoma" pitchFamily="34" charset="0"/>
                <a:cs typeface="Tahoma" pitchFamily="34" charset="0"/>
              </a:rPr>
              <a:t>Project</a:t>
            </a:r>
            <a:r>
              <a:rPr kumimoji="0" lang="ja-JP" altLang="en-US" sz="2000" dirty="0">
                <a:solidFill>
                  <a:schemeClr val="bg1"/>
                </a:solidFill>
                <a:latin typeface="Tahoma" pitchFamily="34" charset="0"/>
                <a:cs typeface="Tahoma" pitchFamily="34" charset="0"/>
              </a:rPr>
              <a:t> と共同で推進することを 計画中</a:t>
            </a:r>
          </a:p>
        </p:txBody>
      </p:sp>
      <p:sp>
        <p:nvSpPr>
          <p:cNvPr id="32774" name="円/楕円 6"/>
          <p:cNvSpPr>
            <a:spLocks noChangeArrowheads="1"/>
          </p:cNvSpPr>
          <p:nvPr/>
        </p:nvSpPr>
        <p:spPr bwMode="auto">
          <a:xfrm>
            <a:off x="6072188" y="1635125"/>
            <a:ext cx="428625" cy="714375"/>
          </a:xfrm>
          <a:prstGeom prst="ellipse">
            <a:avLst/>
          </a:prstGeom>
          <a:noFill/>
          <a:ln w="28575" algn="ctr">
            <a:solidFill>
              <a:srgbClr val="FF9900"/>
            </a:solidFill>
            <a:prstDash val="sysDash"/>
            <a:round/>
            <a:headEnd/>
            <a:tailEnd/>
          </a:ln>
        </p:spPr>
        <p:txBody>
          <a:bodyPr wrap="none" anchor="ctr"/>
          <a:lstStyle/>
          <a:p>
            <a:pPr eaLnBrk="0" hangingPunct="0"/>
            <a:endParaRPr kumimoji="0" lang="ja-JP" altLang="en-US" sz="2400">
              <a:latin typeface="Times New Roman" pitchFamily="18" charset="0"/>
            </a:endParaRPr>
          </a:p>
        </p:txBody>
      </p:sp>
      <p:sp>
        <p:nvSpPr>
          <p:cNvPr id="32775" name="円/楕円 7"/>
          <p:cNvSpPr>
            <a:spLocks noChangeArrowheads="1"/>
          </p:cNvSpPr>
          <p:nvPr/>
        </p:nvSpPr>
        <p:spPr bwMode="auto">
          <a:xfrm>
            <a:off x="6072188" y="4298950"/>
            <a:ext cx="428625" cy="714375"/>
          </a:xfrm>
          <a:prstGeom prst="ellipse">
            <a:avLst/>
          </a:prstGeom>
          <a:noFill/>
          <a:ln w="28575" algn="ctr">
            <a:solidFill>
              <a:srgbClr val="00FF00"/>
            </a:solidFill>
            <a:prstDash val="sysDash"/>
            <a:round/>
            <a:headEnd/>
            <a:tailEnd/>
          </a:ln>
        </p:spPr>
        <p:txBody>
          <a:bodyPr wrap="none" anchor="ctr"/>
          <a:lstStyle/>
          <a:p>
            <a:pPr eaLnBrk="0" hangingPunct="0"/>
            <a:endParaRPr kumimoji="0" lang="ja-JP" altLang="en-US" sz="2400">
              <a:solidFill>
                <a:srgbClr val="00FF00"/>
              </a:solidFill>
              <a:latin typeface="Times New Roman" pitchFamily="18" charset="0"/>
            </a:endParaRPr>
          </a:p>
        </p:txBody>
      </p:sp>
      <p:cxnSp>
        <p:nvCxnSpPr>
          <p:cNvPr id="10" name="直線矢印コネクタ 9"/>
          <p:cNvCxnSpPr/>
          <p:nvPr/>
        </p:nvCxnSpPr>
        <p:spPr bwMode="auto">
          <a:xfrm rot="5400000">
            <a:off x="5464969" y="3326606"/>
            <a:ext cx="1644650" cy="1588"/>
          </a:xfrm>
          <a:prstGeom prst="straightConnector1">
            <a:avLst/>
          </a:prstGeom>
          <a:solidFill>
            <a:schemeClr val="accent1"/>
          </a:solidFill>
          <a:ln w="19050" cap="flat" cmpd="sng" algn="ctr">
            <a:solidFill>
              <a:srgbClr val="FF0000"/>
            </a:solidFill>
            <a:prstDash val="solid"/>
            <a:round/>
            <a:headEnd type="none" w="med" len="med"/>
            <a:tailEnd type="arrow"/>
          </a:ln>
          <a:effectLst>
            <a:outerShdw dist="35921" dir="2700000" algn="ctr" rotWithShape="0">
              <a:schemeClr val="bg2"/>
            </a:outerShdw>
          </a:effectLst>
        </p:spPr>
      </p:cxnSp>
      <p:sp>
        <p:nvSpPr>
          <p:cNvPr id="32778" name="Text Box 10"/>
          <p:cNvSpPr txBox="1">
            <a:spLocks noChangeArrowheads="1"/>
          </p:cNvSpPr>
          <p:nvPr/>
        </p:nvSpPr>
        <p:spPr bwMode="auto">
          <a:xfrm>
            <a:off x="6443663" y="1484313"/>
            <a:ext cx="1223962" cy="396875"/>
          </a:xfrm>
          <a:prstGeom prst="rect">
            <a:avLst/>
          </a:prstGeom>
          <a:noFill/>
          <a:ln w="9525">
            <a:noFill/>
            <a:miter lim="800000"/>
            <a:headEnd/>
            <a:tailEnd/>
          </a:ln>
          <a:effectLst/>
        </p:spPr>
        <p:txBody>
          <a:bodyPr>
            <a:spAutoFit/>
          </a:bodyPr>
          <a:lstStyle/>
          <a:p>
            <a:pPr>
              <a:spcBef>
                <a:spcPct val="50000"/>
              </a:spcBef>
            </a:pPr>
            <a:r>
              <a:rPr lang="en-US" altLang="ja-JP" sz="2000">
                <a:solidFill>
                  <a:srgbClr val="CC3300"/>
                </a:solidFill>
              </a:rPr>
              <a:t>unstable</a:t>
            </a:r>
          </a:p>
        </p:txBody>
      </p:sp>
      <p:sp>
        <p:nvSpPr>
          <p:cNvPr id="32779" name="Text Box 11"/>
          <p:cNvSpPr txBox="1">
            <a:spLocks noChangeArrowheads="1"/>
          </p:cNvSpPr>
          <p:nvPr/>
        </p:nvSpPr>
        <p:spPr bwMode="auto">
          <a:xfrm>
            <a:off x="6443663" y="4141788"/>
            <a:ext cx="865187" cy="396875"/>
          </a:xfrm>
          <a:prstGeom prst="rect">
            <a:avLst/>
          </a:prstGeom>
          <a:noFill/>
          <a:ln w="9525">
            <a:noFill/>
            <a:miter lim="800000"/>
            <a:headEnd/>
            <a:tailEnd/>
          </a:ln>
          <a:effectLst/>
        </p:spPr>
        <p:txBody>
          <a:bodyPr>
            <a:spAutoFit/>
          </a:bodyPr>
          <a:lstStyle/>
          <a:p>
            <a:pPr>
              <a:spcBef>
                <a:spcPct val="50000"/>
              </a:spcBef>
            </a:pPr>
            <a:r>
              <a:rPr lang="en-US" altLang="ja-JP" sz="2000">
                <a:solidFill>
                  <a:srgbClr val="008080"/>
                </a:solidFill>
              </a:rPr>
              <a:t>stable</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6"/>
          <p:cNvSpPr>
            <a:spLocks noGrp="1" noChangeArrowheads="1"/>
          </p:cNvSpPr>
          <p:nvPr>
            <p:ph type="sldNum" sz="quarter" idx="10"/>
          </p:nvPr>
        </p:nvSpPr>
        <p:spPr>
          <a:ln/>
        </p:spPr>
        <p:txBody>
          <a:bodyPr/>
          <a:lstStyle/>
          <a:p>
            <a:pPr>
              <a:defRPr/>
            </a:pPr>
            <a:fld id="{AB6F2D52-8B4F-4A2D-ADD5-96ED71E07F6E}" type="slidenum">
              <a:rPr lang="ja-JP" altLang="en-US"/>
              <a:pPr>
                <a:defRPr/>
              </a:pPr>
              <a:t>31</a:t>
            </a:fld>
            <a:endParaRPr lang="ja-JP" altLang="en-US"/>
          </a:p>
        </p:txBody>
      </p:sp>
      <p:sp>
        <p:nvSpPr>
          <p:cNvPr id="34818" name="タイトル 1"/>
          <p:cNvSpPr>
            <a:spLocks noGrp="1"/>
          </p:cNvSpPr>
          <p:nvPr>
            <p:ph type="title"/>
          </p:nvPr>
        </p:nvSpPr>
        <p:spPr>
          <a:xfrm>
            <a:off x="468313" y="260350"/>
            <a:ext cx="8307387" cy="454025"/>
          </a:xfrm>
        </p:spPr>
        <p:txBody>
          <a:bodyPr/>
          <a:lstStyle/>
          <a:p>
            <a:r>
              <a:rPr lang="en-US" altLang="ja-JP" smtClean="0"/>
              <a:t>SH-Mobile </a:t>
            </a:r>
            <a:r>
              <a:rPr lang="ja-JP" altLang="en-US" smtClean="0"/>
              <a:t>マルチメディアフレームワーク（</a:t>
            </a:r>
            <a:r>
              <a:rPr lang="en-US" altLang="ja-JP" smtClean="0"/>
              <a:t>MMF</a:t>
            </a:r>
            <a:r>
              <a:rPr lang="ja-JP" altLang="en-US" smtClean="0"/>
              <a:t>） サポート方針</a:t>
            </a:r>
          </a:p>
        </p:txBody>
      </p:sp>
      <p:cxnSp>
        <p:nvCxnSpPr>
          <p:cNvPr id="31" name="直線コネクタ 30"/>
          <p:cNvCxnSpPr>
            <a:cxnSpLocks noChangeShapeType="1"/>
          </p:cNvCxnSpPr>
          <p:nvPr/>
        </p:nvCxnSpPr>
        <p:spPr bwMode="auto">
          <a:xfrm>
            <a:off x="1971675" y="5094288"/>
            <a:ext cx="6000750" cy="1587"/>
          </a:xfrm>
          <a:prstGeom prst="line">
            <a:avLst/>
          </a:prstGeom>
          <a:noFill/>
          <a:ln w="9525" algn="ctr">
            <a:solidFill>
              <a:srgbClr val="4A7EBB"/>
            </a:solidFill>
            <a:prstDash val="dash"/>
            <a:round/>
            <a:headEnd/>
            <a:tailEnd/>
          </a:ln>
        </p:spPr>
      </p:cxnSp>
      <p:sp>
        <p:nvSpPr>
          <p:cNvPr id="7" name="正方形/長方形 6"/>
          <p:cNvSpPr>
            <a:spLocks noChangeArrowheads="1"/>
          </p:cNvSpPr>
          <p:nvPr/>
        </p:nvSpPr>
        <p:spPr bwMode="auto">
          <a:xfrm>
            <a:off x="2328863" y="795338"/>
            <a:ext cx="5500687" cy="682625"/>
          </a:xfrm>
          <a:prstGeom prst="rect">
            <a:avLst/>
          </a:prstGeom>
          <a:gradFill rotWithShape="1">
            <a:gsLst>
              <a:gs pos="0">
                <a:srgbClr val="FFA2A1"/>
              </a:gs>
              <a:gs pos="35001">
                <a:srgbClr val="FFBEBD"/>
              </a:gs>
              <a:gs pos="100000">
                <a:srgbClr val="FFE5E5"/>
              </a:gs>
            </a:gsLst>
            <a:lin ang="16200000" scaled="1"/>
          </a:gradFill>
          <a:ln w="9525" algn="ctr">
            <a:solidFill>
              <a:srgbClr val="BE4B48"/>
            </a:solidFill>
            <a:prstDash val="dash"/>
            <a:miter lim="800000"/>
            <a:headEnd/>
            <a:tailEnd/>
          </a:ln>
          <a:effectLst>
            <a:outerShdw dist="20000" dir="5400000" rotWithShape="0">
              <a:srgbClr val="000000">
                <a:alpha val="37999"/>
              </a:srgbClr>
            </a:outerShdw>
          </a:effectLst>
        </p:spPr>
        <p:txBody>
          <a:bodyPr anchor="ctr"/>
          <a:lstStyle/>
          <a:p>
            <a:pPr algn="ctr">
              <a:defRPr/>
            </a:pPr>
            <a:r>
              <a:rPr lang="en-US" altLang="ja-JP" sz="1200" dirty="0">
                <a:solidFill>
                  <a:schemeClr val="dk1"/>
                </a:solidFill>
                <a:latin typeface="+mn-lt"/>
                <a:ea typeface="+mn-ea"/>
              </a:rPr>
              <a:t>Application</a:t>
            </a:r>
            <a:endParaRPr lang="ja-JP" altLang="en-US" sz="1200" dirty="0">
              <a:solidFill>
                <a:schemeClr val="dk1"/>
              </a:solidFill>
              <a:latin typeface="+mn-lt"/>
              <a:ea typeface="+mn-ea"/>
            </a:endParaRPr>
          </a:p>
        </p:txBody>
      </p:sp>
      <p:sp>
        <p:nvSpPr>
          <p:cNvPr id="8" name="正方形/長方形 7"/>
          <p:cNvSpPr>
            <a:spLocks noChangeArrowheads="1"/>
          </p:cNvSpPr>
          <p:nvPr/>
        </p:nvSpPr>
        <p:spPr bwMode="auto">
          <a:xfrm>
            <a:off x="2328863" y="1887538"/>
            <a:ext cx="2786062" cy="887412"/>
          </a:xfrm>
          <a:prstGeom prst="rect">
            <a:avLst/>
          </a:prstGeom>
          <a:gradFill rotWithShape="1">
            <a:gsLst>
              <a:gs pos="0">
                <a:srgbClr val="A3C4FF"/>
              </a:gs>
              <a:gs pos="35001">
                <a:srgbClr val="BFD5FF"/>
              </a:gs>
              <a:gs pos="100000">
                <a:srgbClr val="E5EEFF"/>
              </a:gs>
            </a:gsLst>
            <a:lin ang="16200000" scaled="1"/>
          </a:gradFill>
          <a:ln w="9525" algn="ctr">
            <a:solidFill>
              <a:srgbClr val="4A7EBB"/>
            </a:solidFill>
            <a:prstDash val="dash"/>
            <a:miter lim="800000"/>
            <a:headEnd/>
            <a:tailEnd/>
          </a:ln>
          <a:effectLst>
            <a:outerShdw dist="20000" dir="5400000" rotWithShape="0">
              <a:srgbClr val="000000">
                <a:alpha val="37999"/>
              </a:srgbClr>
            </a:outerShdw>
          </a:effectLst>
        </p:spPr>
        <p:txBody>
          <a:bodyPr/>
          <a:lstStyle/>
          <a:p>
            <a:pPr algn="ctr">
              <a:defRPr/>
            </a:pPr>
            <a:r>
              <a:rPr lang="en-US" altLang="ja-JP" sz="1200" dirty="0" err="1">
                <a:solidFill>
                  <a:schemeClr val="dk1"/>
                </a:solidFill>
                <a:latin typeface="+mn-lt"/>
                <a:ea typeface="+mn-ea"/>
              </a:rPr>
              <a:t>GStreamer</a:t>
            </a:r>
            <a:endParaRPr lang="ja-JP" altLang="en-US" sz="1200" dirty="0">
              <a:solidFill>
                <a:schemeClr val="dk1"/>
              </a:solidFill>
              <a:latin typeface="+mn-lt"/>
              <a:ea typeface="+mn-ea"/>
            </a:endParaRPr>
          </a:p>
        </p:txBody>
      </p:sp>
      <p:sp>
        <p:nvSpPr>
          <p:cNvPr id="9" name="正方形/長方形 8"/>
          <p:cNvSpPr>
            <a:spLocks noChangeArrowheads="1"/>
          </p:cNvSpPr>
          <p:nvPr/>
        </p:nvSpPr>
        <p:spPr bwMode="auto">
          <a:xfrm>
            <a:off x="2328863" y="3048000"/>
            <a:ext cx="2786062" cy="1022350"/>
          </a:xfrm>
          <a:prstGeom prst="rect">
            <a:avLst/>
          </a:prstGeom>
          <a:gradFill rotWithShape="1">
            <a:gsLst>
              <a:gs pos="0">
                <a:srgbClr val="A3C4FF"/>
              </a:gs>
              <a:gs pos="35001">
                <a:srgbClr val="BFD5FF"/>
              </a:gs>
              <a:gs pos="100000">
                <a:srgbClr val="E5EEFF"/>
              </a:gs>
            </a:gsLst>
            <a:lin ang="16200000" scaled="1"/>
          </a:gradFill>
          <a:ln w="9525" algn="ctr">
            <a:solidFill>
              <a:srgbClr val="4A7EBB"/>
            </a:solidFill>
            <a:prstDash val="dash"/>
            <a:miter lim="800000"/>
            <a:headEnd/>
            <a:tailEnd/>
          </a:ln>
          <a:effectLst>
            <a:outerShdw dist="20000" dir="5400000" rotWithShape="0">
              <a:srgbClr val="000000">
                <a:alpha val="37999"/>
              </a:srgbClr>
            </a:outerShdw>
          </a:effectLst>
        </p:spPr>
        <p:txBody>
          <a:bodyPr/>
          <a:lstStyle/>
          <a:p>
            <a:pPr algn="ctr">
              <a:defRPr/>
            </a:pPr>
            <a:r>
              <a:rPr lang="en-US" altLang="ja-JP" sz="1200" dirty="0" err="1">
                <a:solidFill>
                  <a:schemeClr val="dk1"/>
                </a:solidFill>
                <a:latin typeface="+mn-lt"/>
                <a:ea typeface="+mn-ea"/>
              </a:rPr>
              <a:t>OpenMAX</a:t>
            </a:r>
            <a:r>
              <a:rPr lang="en-US" altLang="ja-JP" sz="1200" dirty="0">
                <a:solidFill>
                  <a:schemeClr val="dk1"/>
                </a:solidFill>
                <a:latin typeface="+mn-lt"/>
                <a:ea typeface="+mn-ea"/>
              </a:rPr>
              <a:t> IL Library</a:t>
            </a:r>
          </a:p>
        </p:txBody>
      </p:sp>
      <p:sp>
        <p:nvSpPr>
          <p:cNvPr id="10" name="正方形/長方形 9"/>
          <p:cNvSpPr>
            <a:spLocks noChangeArrowheads="1"/>
          </p:cNvSpPr>
          <p:nvPr/>
        </p:nvSpPr>
        <p:spPr bwMode="auto">
          <a:xfrm>
            <a:off x="2328863" y="4411663"/>
            <a:ext cx="5500687" cy="546100"/>
          </a:xfrm>
          <a:prstGeom prst="rect">
            <a:avLst/>
          </a:prstGeom>
          <a:gradFill rotWithShape="1">
            <a:gsLst>
              <a:gs pos="0">
                <a:srgbClr val="FFBE86"/>
              </a:gs>
              <a:gs pos="35001">
                <a:srgbClr val="FFD0AA"/>
              </a:gs>
              <a:gs pos="100000">
                <a:srgbClr val="FFEBDB"/>
              </a:gs>
            </a:gsLst>
            <a:lin ang="16200000" scaled="1"/>
          </a:gradFill>
          <a:ln w="9525" algn="ctr">
            <a:solidFill>
              <a:srgbClr val="F69240"/>
            </a:solidFill>
            <a:prstDash val="dash"/>
            <a:miter lim="800000"/>
            <a:headEnd/>
            <a:tailEnd/>
          </a:ln>
          <a:effectLst>
            <a:outerShdw dist="20000" dir="5400000" rotWithShape="0">
              <a:srgbClr val="000000">
                <a:alpha val="37999"/>
              </a:srgbClr>
            </a:outerShdw>
          </a:effectLst>
        </p:spPr>
        <p:txBody>
          <a:bodyPr/>
          <a:lstStyle/>
          <a:p>
            <a:pPr>
              <a:defRPr/>
            </a:pPr>
            <a:r>
              <a:rPr lang="en-US" altLang="ja-JP" sz="1200" dirty="0">
                <a:solidFill>
                  <a:schemeClr val="dk1"/>
                </a:solidFill>
                <a:latin typeface="+mn-lt"/>
                <a:ea typeface="+mn-ea"/>
              </a:rPr>
              <a:t>Linux Kernel</a:t>
            </a:r>
            <a:endParaRPr lang="ja-JP" altLang="en-US" sz="1200" dirty="0">
              <a:solidFill>
                <a:schemeClr val="dk1"/>
              </a:solidFill>
              <a:latin typeface="+mn-lt"/>
              <a:ea typeface="+mn-ea"/>
            </a:endParaRPr>
          </a:p>
        </p:txBody>
      </p:sp>
      <p:sp>
        <p:nvSpPr>
          <p:cNvPr id="11" name="正方形/長方形 10"/>
          <p:cNvSpPr>
            <a:spLocks noChangeArrowheads="1"/>
          </p:cNvSpPr>
          <p:nvPr/>
        </p:nvSpPr>
        <p:spPr bwMode="auto">
          <a:xfrm>
            <a:off x="2400300" y="2160588"/>
            <a:ext cx="2643188" cy="477837"/>
          </a:xfrm>
          <a:prstGeom prst="rect">
            <a:avLst/>
          </a:prstGeom>
          <a:gradFill rotWithShape="1">
            <a:gsLst>
              <a:gs pos="0">
                <a:srgbClr val="A3C4FF"/>
              </a:gs>
              <a:gs pos="35001">
                <a:srgbClr val="BFD5FF"/>
              </a:gs>
              <a:gs pos="100000">
                <a:srgbClr val="E5EEFF"/>
              </a:gs>
            </a:gsLst>
            <a:lin ang="16200000" scaled="1"/>
          </a:gradFill>
          <a:ln w="9525" algn="ctr">
            <a:solidFill>
              <a:srgbClr val="4A7EBB"/>
            </a:solidFill>
            <a:prstDash val="dash"/>
            <a:miter lim="800000"/>
            <a:headEnd/>
            <a:tailEnd/>
          </a:ln>
          <a:effectLst>
            <a:outerShdw dist="20000" dir="5400000" rotWithShape="0">
              <a:srgbClr val="000000">
                <a:alpha val="37999"/>
              </a:srgbClr>
            </a:outerShdw>
          </a:effectLst>
        </p:spPr>
        <p:txBody>
          <a:bodyPr anchor="ctr"/>
          <a:lstStyle/>
          <a:p>
            <a:pPr algn="ctr">
              <a:defRPr/>
            </a:pPr>
            <a:r>
              <a:rPr lang="en-US" altLang="ja-JP" sz="1200" dirty="0" err="1">
                <a:solidFill>
                  <a:schemeClr val="dk1"/>
                </a:solidFill>
                <a:latin typeface="+mn-lt"/>
                <a:ea typeface="+mn-ea"/>
              </a:rPr>
              <a:t>GStreamer</a:t>
            </a:r>
            <a:r>
              <a:rPr lang="en-US" altLang="ja-JP" sz="1200" dirty="0">
                <a:solidFill>
                  <a:schemeClr val="dk1"/>
                </a:solidFill>
                <a:latin typeface="+mn-lt"/>
                <a:ea typeface="+mn-ea"/>
              </a:rPr>
              <a:t> Element</a:t>
            </a:r>
          </a:p>
          <a:p>
            <a:pPr algn="ctr">
              <a:defRPr/>
            </a:pPr>
            <a:r>
              <a:rPr lang="en-US" altLang="ja-JP" sz="1200" dirty="0">
                <a:solidFill>
                  <a:schemeClr val="dk1"/>
                </a:solidFill>
                <a:latin typeface="+mn-lt"/>
                <a:ea typeface="+mn-ea"/>
              </a:rPr>
              <a:t>for </a:t>
            </a:r>
            <a:r>
              <a:rPr lang="en-US" altLang="ja-JP" sz="1200" dirty="0" err="1">
                <a:solidFill>
                  <a:schemeClr val="dk1"/>
                </a:solidFill>
                <a:latin typeface="+mn-lt"/>
                <a:ea typeface="+mn-ea"/>
              </a:rPr>
              <a:t>OpenMAX</a:t>
            </a:r>
            <a:r>
              <a:rPr lang="en-US" altLang="ja-JP" sz="1200" dirty="0">
                <a:solidFill>
                  <a:schemeClr val="dk1"/>
                </a:solidFill>
                <a:latin typeface="+mn-lt"/>
                <a:ea typeface="+mn-ea"/>
              </a:rPr>
              <a:t> IL</a:t>
            </a:r>
            <a:endParaRPr lang="ja-JP" altLang="en-US" sz="1200" dirty="0">
              <a:solidFill>
                <a:schemeClr val="dk1"/>
              </a:solidFill>
              <a:latin typeface="+mn-lt"/>
              <a:ea typeface="+mn-ea"/>
            </a:endParaRPr>
          </a:p>
        </p:txBody>
      </p:sp>
      <p:cxnSp>
        <p:nvCxnSpPr>
          <p:cNvPr id="14" name="直線コネクタ 13"/>
          <p:cNvCxnSpPr>
            <a:cxnSpLocks noChangeShapeType="1"/>
          </p:cNvCxnSpPr>
          <p:nvPr/>
        </p:nvCxnSpPr>
        <p:spPr bwMode="auto">
          <a:xfrm>
            <a:off x="2043113" y="4206875"/>
            <a:ext cx="6000750" cy="1588"/>
          </a:xfrm>
          <a:prstGeom prst="line">
            <a:avLst/>
          </a:prstGeom>
          <a:noFill/>
          <a:ln w="9525" algn="ctr">
            <a:solidFill>
              <a:srgbClr val="4A7EBB"/>
            </a:solidFill>
            <a:prstDash val="dash"/>
            <a:round/>
            <a:headEnd/>
            <a:tailEnd/>
          </a:ln>
        </p:spPr>
      </p:cxnSp>
      <p:cxnSp>
        <p:nvCxnSpPr>
          <p:cNvPr id="16" name="直線コネクタ 15"/>
          <p:cNvCxnSpPr>
            <a:cxnSpLocks noChangeShapeType="1"/>
          </p:cNvCxnSpPr>
          <p:nvPr/>
        </p:nvCxnSpPr>
        <p:spPr bwMode="auto">
          <a:xfrm>
            <a:off x="2043113" y="1681163"/>
            <a:ext cx="6000750" cy="1587"/>
          </a:xfrm>
          <a:prstGeom prst="line">
            <a:avLst/>
          </a:prstGeom>
          <a:noFill/>
          <a:ln w="9525" algn="ctr">
            <a:solidFill>
              <a:srgbClr val="4A7EBB"/>
            </a:solidFill>
            <a:prstDash val="dash"/>
            <a:round/>
            <a:headEnd/>
            <a:tailEnd/>
          </a:ln>
        </p:spPr>
      </p:cxnSp>
      <p:sp>
        <p:nvSpPr>
          <p:cNvPr id="17" name="正方形/長方形 16"/>
          <p:cNvSpPr>
            <a:spLocks noChangeArrowheads="1"/>
          </p:cNvSpPr>
          <p:nvPr/>
        </p:nvSpPr>
        <p:spPr bwMode="auto">
          <a:xfrm>
            <a:off x="3348038" y="4479925"/>
            <a:ext cx="4419600" cy="419100"/>
          </a:xfrm>
          <a:prstGeom prst="rect">
            <a:avLst/>
          </a:prstGeom>
          <a:gradFill rotWithShape="1">
            <a:gsLst>
              <a:gs pos="0">
                <a:srgbClr val="DAFDA7"/>
              </a:gs>
              <a:gs pos="35001">
                <a:srgbClr val="E4FDC2"/>
              </a:gs>
              <a:gs pos="100000">
                <a:srgbClr val="F5FFE6"/>
              </a:gs>
            </a:gsLst>
            <a:lin ang="16200000" scaled="1"/>
          </a:gradFill>
          <a:ln w="9525" algn="ctr">
            <a:solidFill>
              <a:srgbClr val="98B954"/>
            </a:solidFill>
            <a:prstDash val="dash"/>
            <a:miter lim="800000"/>
            <a:headEnd/>
            <a:tailEnd/>
          </a:ln>
          <a:effectLst>
            <a:outerShdw dist="20000" dir="5400000" rotWithShape="0">
              <a:srgbClr val="000000">
                <a:alpha val="37999"/>
              </a:srgbClr>
            </a:outerShdw>
          </a:effectLst>
        </p:spPr>
        <p:txBody>
          <a:bodyPr anchor="ctr"/>
          <a:lstStyle/>
          <a:p>
            <a:r>
              <a:rPr lang="ja-JP" altLang="en-US" sz="1200">
                <a:solidFill>
                  <a:srgbClr val="000000"/>
                </a:solidFill>
                <a:latin typeface="Tahoma" pitchFamily="34" charset="0"/>
              </a:rPr>
              <a:t>　</a:t>
            </a:r>
            <a:r>
              <a:rPr lang="en-US" altLang="ja-JP" sz="1200">
                <a:solidFill>
                  <a:srgbClr val="000000"/>
                </a:solidFill>
                <a:latin typeface="Tahoma" pitchFamily="34" charset="0"/>
              </a:rPr>
              <a:t>Kernel Driver</a:t>
            </a:r>
            <a:endParaRPr lang="ja-JP" altLang="en-US" sz="1200">
              <a:solidFill>
                <a:srgbClr val="000000"/>
              </a:solidFill>
              <a:latin typeface="Tahoma" pitchFamily="34" charset="0"/>
            </a:endParaRPr>
          </a:p>
        </p:txBody>
      </p:sp>
      <p:sp>
        <p:nvSpPr>
          <p:cNvPr id="22" name="下矢印 21"/>
          <p:cNvSpPr>
            <a:spLocks noChangeArrowheads="1"/>
          </p:cNvSpPr>
          <p:nvPr/>
        </p:nvSpPr>
        <p:spPr bwMode="auto">
          <a:xfrm>
            <a:off x="3559175" y="1409700"/>
            <a:ext cx="484188" cy="523875"/>
          </a:xfrm>
          <a:prstGeom prst="downArrow">
            <a:avLst>
              <a:gd name="adj1" fmla="val 50000"/>
              <a:gd name="adj2" fmla="val 47687"/>
            </a:avLst>
          </a:prstGeom>
          <a:gradFill rotWithShape="1">
            <a:gsLst>
              <a:gs pos="0">
                <a:srgbClr val="C9B5E8"/>
              </a:gs>
              <a:gs pos="35001">
                <a:srgbClr val="D9CBEE"/>
              </a:gs>
              <a:gs pos="100000">
                <a:srgbClr val="F0EAF9"/>
              </a:gs>
            </a:gsLst>
            <a:lin ang="16200000" scaled="1"/>
          </a:gradFill>
          <a:ln w="9525" algn="ctr">
            <a:solidFill>
              <a:srgbClr val="7D60A0"/>
            </a:solidFill>
            <a:prstDash val="dash"/>
            <a:miter lim="800000"/>
            <a:headEnd/>
            <a:tailEnd/>
          </a:ln>
          <a:effectLst>
            <a:outerShdw dist="20000" dir="5400000" rotWithShape="0">
              <a:srgbClr val="000000">
                <a:alpha val="37999"/>
              </a:srgbClr>
            </a:outerShdw>
          </a:effectLst>
        </p:spPr>
        <p:txBody>
          <a:bodyPr anchor="ctr"/>
          <a:lstStyle/>
          <a:p>
            <a:pPr algn="ctr">
              <a:defRPr/>
            </a:pPr>
            <a:endParaRPr lang="ja-JP" altLang="en-US" sz="1200">
              <a:solidFill>
                <a:schemeClr val="dk1"/>
              </a:solidFill>
              <a:latin typeface="+mn-lt"/>
              <a:ea typeface="+mn-ea"/>
            </a:endParaRPr>
          </a:p>
        </p:txBody>
      </p:sp>
      <p:sp>
        <p:nvSpPr>
          <p:cNvPr id="24" name="下矢印 23"/>
          <p:cNvSpPr>
            <a:spLocks noChangeArrowheads="1"/>
          </p:cNvSpPr>
          <p:nvPr/>
        </p:nvSpPr>
        <p:spPr bwMode="auto">
          <a:xfrm>
            <a:off x="3543300" y="2706688"/>
            <a:ext cx="484188" cy="409575"/>
          </a:xfrm>
          <a:prstGeom prst="downArrow">
            <a:avLst>
              <a:gd name="adj1" fmla="val 50000"/>
              <a:gd name="adj2" fmla="val 50000"/>
            </a:avLst>
          </a:prstGeom>
          <a:gradFill rotWithShape="1">
            <a:gsLst>
              <a:gs pos="0">
                <a:srgbClr val="C9B5E8"/>
              </a:gs>
              <a:gs pos="35001">
                <a:srgbClr val="D9CBEE"/>
              </a:gs>
              <a:gs pos="100000">
                <a:srgbClr val="F0EAF9"/>
              </a:gs>
            </a:gsLst>
            <a:lin ang="16200000" scaled="1"/>
          </a:gradFill>
          <a:ln w="9525" algn="ctr">
            <a:solidFill>
              <a:srgbClr val="7D60A0"/>
            </a:solidFill>
            <a:prstDash val="dash"/>
            <a:miter lim="800000"/>
            <a:headEnd/>
            <a:tailEnd/>
          </a:ln>
          <a:effectLst>
            <a:outerShdw dist="20000" dir="5400000" rotWithShape="0">
              <a:srgbClr val="000000">
                <a:alpha val="37999"/>
              </a:srgbClr>
            </a:outerShdw>
          </a:effectLst>
        </p:spPr>
        <p:txBody>
          <a:bodyPr anchor="ctr"/>
          <a:lstStyle/>
          <a:p>
            <a:pPr algn="ctr">
              <a:defRPr/>
            </a:pPr>
            <a:endParaRPr lang="ja-JP" altLang="en-US" sz="1200">
              <a:solidFill>
                <a:schemeClr val="dk1"/>
              </a:solidFill>
              <a:latin typeface="+mn-lt"/>
              <a:ea typeface="+mn-ea"/>
            </a:endParaRPr>
          </a:p>
        </p:txBody>
      </p:sp>
      <p:sp>
        <p:nvSpPr>
          <p:cNvPr id="29" name="正方形/長方形 28"/>
          <p:cNvSpPr>
            <a:spLocks noChangeArrowheads="1"/>
          </p:cNvSpPr>
          <p:nvPr/>
        </p:nvSpPr>
        <p:spPr bwMode="auto">
          <a:xfrm>
            <a:off x="2328863" y="5230813"/>
            <a:ext cx="5500687" cy="546100"/>
          </a:xfrm>
          <a:prstGeom prst="rect">
            <a:avLst/>
          </a:prstGeom>
          <a:gradFill rotWithShape="1">
            <a:gsLst>
              <a:gs pos="0">
                <a:srgbClr val="BCBCBC"/>
              </a:gs>
              <a:gs pos="35001">
                <a:srgbClr val="D0D0D0"/>
              </a:gs>
              <a:gs pos="100000">
                <a:srgbClr val="EDEDED"/>
              </a:gs>
            </a:gsLst>
            <a:lin ang="16200000" scaled="1"/>
          </a:gradFill>
          <a:ln w="9525" algn="ctr">
            <a:solidFill>
              <a:srgbClr val="000000"/>
            </a:solidFill>
            <a:prstDash val="dash"/>
            <a:miter lim="800000"/>
            <a:headEnd/>
            <a:tailEnd/>
          </a:ln>
          <a:effectLst>
            <a:outerShdw dist="20000" dir="5400000" rotWithShape="0">
              <a:srgbClr val="000000">
                <a:alpha val="37999"/>
              </a:srgbClr>
            </a:outerShdw>
          </a:effectLst>
        </p:spPr>
        <p:txBody>
          <a:bodyPr anchor="ctr"/>
          <a:lstStyle/>
          <a:p>
            <a:pPr algn="ctr">
              <a:defRPr/>
            </a:pPr>
            <a:r>
              <a:rPr lang="en-US" altLang="ja-JP" sz="1200" dirty="0" err="1">
                <a:solidFill>
                  <a:schemeClr val="dk1"/>
                </a:solidFill>
                <a:latin typeface="+mn-lt"/>
                <a:ea typeface="+mn-ea"/>
              </a:rPr>
              <a:t>SHMobile</a:t>
            </a:r>
            <a:r>
              <a:rPr lang="en-US" altLang="ja-JP" sz="1200" dirty="0">
                <a:solidFill>
                  <a:schemeClr val="dk1"/>
                </a:solidFill>
                <a:latin typeface="+mn-lt"/>
                <a:ea typeface="+mn-ea"/>
              </a:rPr>
              <a:t> H/W</a:t>
            </a:r>
            <a:endParaRPr lang="ja-JP" altLang="en-US" sz="1200" dirty="0">
              <a:solidFill>
                <a:schemeClr val="dk1"/>
              </a:solidFill>
              <a:latin typeface="+mn-lt"/>
              <a:ea typeface="+mn-ea"/>
            </a:endParaRPr>
          </a:p>
        </p:txBody>
      </p:sp>
      <p:sp>
        <p:nvSpPr>
          <p:cNvPr id="30" name="下矢印 29"/>
          <p:cNvSpPr>
            <a:spLocks noChangeArrowheads="1"/>
          </p:cNvSpPr>
          <p:nvPr/>
        </p:nvSpPr>
        <p:spPr bwMode="auto">
          <a:xfrm>
            <a:off x="6329363" y="4821238"/>
            <a:ext cx="484187" cy="546100"/>
          </a:xfrm>
          <a:prstGeom prst="downArrow">
            <a:avLst>
              <a:gd name="adj1" fmla="val 50000"/>
              <a:gd name="adj2" fmla="val 47820"/>
            </a:avLst>
          </a:prstGeom>
          <a:gradFill rotWithShape="1">
            <a:gsLst>
              <a:gs pos="0">
                <a:srgbClr val="C9B5E8"/>
              </a:gs>
              <a:gs pos="35001">
                <a:srgbClr val="D9CBEE"/>
              </a:gs>
              <a:gs pos="100000">
                <a:srgbClr val="F0EAF9"/>
              </a:gs>
            </a:gsLst>
            <a:lin ang="16200000" scaled="1"/>
          </a:gradFill>
          <a:ln w="9525" algn="ctr">
            <a:solidFill>
              <a:srgbClr val="7D60A0"/>
            </a:solidFill>
            <a:prstDash val="dash"/>
            <a:miter lim="800000"/>
            <a:headEnd/>
            <a:tailEnd/>
          </a:ln>
          <a:effectLst>
            <a:outerShdw dist="20000" dir="5400000" rotWithShape="0">
              <a:srgbClr val="000000">
                <a:alpha val="37999"/>
              </a:srgbClr>
            </a:outerShdw>
          </a:effectLst>
        </p:spPr>
        <p:txBody>
          <a:bodyPr anchor="ctr"/>
          <a:lstStyle/>
          <a:p>
            <a:pPr algn="ctr">
              <a:defRPr/>
            </a:pPr>
            <a:endParaRPr lang="ja-JP" altLang="en-US" sz="1200">
              <a:solidFill>
                <a:schemeClr val="dk1"/>
              </a:solidFill>
              <a:latin typeface="+mn-lt"/>
              <a:ea typeface="+mn-ea"/>
            </a:endParaRPr>
          </a:p>
        </p:txBody>
      </p:sp>
      <p:sp>
        <p:nvSpPr>
          <p:cNvPr id="38" name="線吹き出し 2 (枠付き) 37"/>
          <p:cNvSpPr>
            <a:spLocks/>
          </p:cNvSpPr>
          <p:nvPr/>
        </p:nvSpPr>
        <p:spPr bwMode="auto">
          <a:xfrm flipH="1">
            <a:off x="757238" y="1204913"/>
            <a:ext cx="1214437" cy="585787"/>
          </a:xfrm>
          <a:prstGeom prst="borderCallout2">
            <a:avLst>
              <a:gd name="adj1" fmla="val 18750"/>
              <a:gd name="adj2" fmla="val -8333"/>
              <a:gd name="adj3" fmla="val 18750"/>
              <a:gd name="adj4" fmla="val -16667"/>
              <a:gd name="adj5" fmla="val 136532"/>
              <a:gd name="adj6" fmla="val -37963"/>
            </a:avLst>
          </a:prstGeom>
          <a:solidFill>
            <a:srgbClr val="FFFFCC"/>
          </a:solidFill>
          <a:ln w="3175" algn="ctr">
            <a:solidFill>
              <a:schemeClr val="tx1"/>
            </a:solidFill>
            <a:prstDash val="dash"/>
            <a:miter lim="800000"/>
            <a:headEnd/>
            <a:tailEnd/>
          </a:ln>
          <a:effectLst>
            <a:outerShdw dist="38100" dir="2700000" algn="tl" rotWithShape="0">
              <a:srgbClr val="000000">
                <a:alpha val="39999"/>
              </a:srgbClr>
            </a:outerShdw>
          </a:effectLst>
        </p:spPr>
        <p:txBody>
          <a:bodyPr anchor="ctr"/>
          <a:lstStyle/>
          <a:p>
            <a:pPr algn="ctr">
              <a:defRPr/>
            </a:pPr>
            <a:r>
              <a:rPr lang="ja-JP" altLang="en-US" sz="1050" dirty="0">
                <a:latin typeface="+mn-lt"/>
                <a:ea typeface="+mn-ea"/>
              </a:rPr>
              <a:t>既存ソフト</a:t>
            </a:r>
            <a:endParaRPr lang="en-US" altLang="ja-JP" sz="1050" dirty="0">
              <a:latin typeface="+mn-lt"/>
              <a:ea typeface="+mn-ea"/>
            </a:endParaRPr>
          </a:p>
          <a:p>
            <a:pPr algn="ctr">
              <a:defRPr/>
            </a:pPr>
            <a:r>
              <a:rPr lang="en-US" altLang="ja-JP" sz="1050" dirty="0">
                <a:latin typeface="+mn-lt"/>
                <a:ea typeface="+mn-ea"/>
              </a:rPr>
              <a:t>LGPL</a:t>
            </a:r>
            <a:endParaRPr lang="ja-JP" altLang="en-US" sz="1050" dirty="0">
              <a:latin typeface="+mn-lt"/>
              <a:ea typeface="+mn-ea"/>
            </a:endParaRPr>
          </a:p>
        </p:txBody>
      </p:sp>
      <p:sp>
        <p:nvSpPr>
          <p:cNvPr id="40" name="正方形/長方形 39"/>
          <p:cNvSpPr>
            <a:spLocks noChangeArrowheads="1"/>
          </p:cNvSpPr>
          <p:nvPr/>
        </p:nvSpPr>
        <p:spPr bwMode="auto">
          <a:xfrm>
            <a:off x="5186363" y="1887538"/>
            <a:ext cx="2786062" cy="887412"/>
          </a:xfrm>
          <a:prstGeom prst="rect">
            <a:avLst/>
          </a:prstGeom>
          <a:gradFill rotWithShape="1">
            <a:gsLst>
              <a:gs pos="0">
                <a:srgbClr val="A3C4FF"/>
              </a:gs>
              <a:gs pos="35001">
                <a:srgbClr val="BFD5FF"/>
              </a:gs>
              <a:gs pos="100000">
                <a:srgbClr val="E5EEFF"/>
              </a:gs>
            </a:gsLst>
            <a:lin ang="16200000" scaled="1"/>
          </a:gradFill>
          <a:ln w="9525" algn="ctr">
            <a:solidFill>
              <a:srgbClr val="4A7EBB"/>
            </a:solidFill>
            <a:prstDash val="dash"/>
            <a:miter lim="800000"/>
            <a:headEnd/>
            <a:tailEnd/>
          </a:ln>
          <a:effectLst>
            <a:outerShdw dist="20000" dir="5400000" rotWithShape="0">
              <a:srgbClr val="000000">
                <a:alpha val="37999"/>
              </a:srgbClr>
            </a:outerShdw>
          </a:effectLst>
        </p:spPr>
        <p:txBody>
          <a:bodyPr/>
          <a:lstStyle/>
          <a:p>
            <a:pPr algn="ctr">
              <a:defRPr/>
            </a:pPr>
            <a:r>
              <a:rPr lang="en-US" altLang="ja-JP" sz="1200" dirty="0" err="1">
                <a:solidFill>
                  <a:schemeClr val="dk1"/>
                </a:solidFill>
                <a:latin typeface="+mn-lt"/>
                <a:ea typeface="+mn-ea"/>
              </a:rPr>
              <a:t>DirectFB</a:t>
            </a:r>
            <a:endParaRPr lang="ja-JP" altLang="en-US" sz="1200" dirty="0">
              <a:solidFill>
                <a:schemeClr val="dk1"/>
              </a:solidFill>
              <a:latin typeface="+mn-lt"/>
              <a:ea typeface="+mn-ea"/>
            </a:endParaRPr>
          </a:p>
        </p:txBody>
      </p:sp>
      <p:sp>
        <p:nvSpPr>
          <p:cNvPr id="41" name="正方形/長方形 40"/>
          <p:cNvSpPr>
            <a:spLocks noChangeArrowheads="1"/>
          </p:cNvSpPr>
          <p:nvPr/>
        </p:nvSpPr>
        <p:spPr bwMode="auto">
          <a:xfrm>
            <a:off x="5257800" y="2160588"/>
            <a:ext cx="2643188" cy="477837"/>
          </a:xfrm>
          <a:prstGeom prst="rect">
            <a:avLst/>
          </a:prstGeom>
          <a:gradFill rotWithShape="1">
            <a:gsLst>
              <a:gs pos="0">
                <a:srgbClr val="DAFDA7"/>
              </a:gs>
              <a:gs pos="35001">
                <a:srgbClr val="E4FDC2"/>
              </a:gs>
              <a:gs pos="100000">
                <a:srgbClr val="F5FFE6"/>
              </a:gs>
            </a:gsLst>
            <a:lin ang="16200000" scaled="1"/>
          </a:gradFill>
          <a:ln w="9525" algn="ctr">
            <a:solidFill>
              <a:srgbClr val="98B954"/>
            </a:solidFill>
            <a:prstDash val="dash"/>
            <a:miter lim="800000"/>
            <a:headEnd/>
            <a:tailEnd/>
          </a:ln>
          <a:effectLst>
            <a:outerShdw dist="20000" dir="5400000" rotWithShape="0">
              <a:srgbClr val="000000">
                <a:alpha val="37999"/>
              </a:srgbClr>
            </a:outerShdw>
          </a:effectLst>
        </p:spPr>
        <p:txBody>
          <a:bodyPr anchor="ctr"/>
          <a:lstStyle/>
          <a:p>
            <a:pPr algn="ctr">
              <a:defRPr/>
            </a:pPr>
            <a:r>
              <a:rPr lang="en-US" altLang="ja-JP" sz="1200" dirty="0" err="1">
                <a:solidFill>
                  <a:schemeClr val="dk1"/>
                </a:solidFill>
                <a:latin typeface="+mn-lt"/>
                <a:ea typeface="+mn-ea"/>
              </a:rPr>
              <a:t>gfxdriver</a:t>
            </a:r>
            <a:r>
              <a:rPr lang="en-US" altLang="ja-JP" sz="1200" dirty="0">
                <a:solidFill>
                  <a:schemeClr val="dk1"/>
                </a:solidFill>
                <a:latin typeface="+mn-lt"/>
                <a:ea typeface="+mn-ea"/>
              </a:rPr>
              <a:t> for SH-Mobile</a:t>
            </a:r>
            <a:endParaRPr lang="ja-JP" altLang="en-US" sz="1200" dirty="0">
              <a:solidFill>
                <a:schemeClr val="dk1"/>
              </a:solidFill>
              <a:latin typeface="+mn-lt"/>
              <a:ea typeface="+mn-ea"/>
            </a:endParaRPr>
          </a:p>
        </p:txBody>
      </p:sp>
      <p:sp>
        <p:nvSpPr>
          <p:cNvPr id="25" name="下矢印 24"/>
          <p:cNvSpPr>
            <a:spLocks noChangeArrowheads="1"/>
          </p:cNvSpPr>
          <p:nvPr/>
        </p:nvSpPr>
        <p:spPr bwMode="auto">
          <a:xfrm>
            <a:off x="3543300" y="4821238"/>
            <a:ext cx="484188" cy="525462"/>
          </a:xfrm>
          <a:prstGeom prst="downArrow">
            <a:avLst>
              <a:gd name="adj1" fmla="val 50000"/>
              <a:gd name="adj2" fmla="val 47831"/>
            </a:avLst>
          </a:prstGeom>
          <a:gradFill rotWithShape="1">
            <a:gsLst>
              <a:gs pos="0">
                <a:srgbClr val="C9B5E8"/>
              </a:gs>
              <a:gs pos="35001">
                <a:srgbClr val="D9CBEE"/>
              </a:gs>
              <a:gs pos="100000">
                <a:srgbClr val="F0EAF9"/>
              </a:gs>
            </a:gsLst>
            <a:lin ang="16200000" scaled="1"/>
          </a:gradFill>
          <a:ln w="9525" algn="ctr">
            <a:solidFill>
              <a:srgbClr val="7D60A0"/>
            </a:solidFill>
            <a:prstDash val="dash"/>
            <a:miter lim="800000"/>
            <a:headEnd/>
            <a:tailEnd/>
          </a:ln>
          <a:effectLst>
            <a:outerShdw dist="20000" dir="5400000" rotWithShape="0">
              <a:srgbClr val="000000">
                <a:alpha val="37999"/>
              </a:srgbClr>
            </a:outerShdw>
          </a:effectLst>
        </p:spPr>
        <p:txBody>
          <a:bodyPr anchor="ctr"/>
          <a:lstStyle/>
          <a:p>
            <a:pPr algn="ctr">
              <a:defRPr/>
            </a:pPr>
            <a:endParaRPr lang="ja-JP" altLang="en-US" sz="1200">
              <a:solidFill>
                <a:schemeClr val="dk1"/>
              </a:solidFill>
              <a:latin typeface="+mn-lt"/>
              <a:ea typeface="+mn-ea"/>
            </a:endParaRPr>
          </a:p>
        </p:txBody>
      </p:sp>
      <p:sp>
        <p:nvSpPr>
          <p:cNvPr id="26" name="線吹き出し 2 (枠付き) 25"/>
          <p:cNvSpPr>
            <a:spLocks/>
          </p:cNvSpPr>
          <p:nvPr/>
        </p:nvSpPr>
        <p:spPr bwMode="auto">
          <a:xfrm flipH="1">
            <a:off x="542925" y="2365375"/>
            <a:ext cx="1428750" cy="584200"/>
          </a:xfrm>
          <a:prstGeom prst="borderCallout2">
            <a:avLst>
              <a:gd name="adj1" fmla="val 18750"/>
              <a:gd name="adj2" fmla="val -8333"/>
              <a:gd name="adj3" fmla="val 18750"/>
              <a:gd name="adj4" fmla="val -16667"/>
              <a:gd name="adj5" fmla="val 136532"/>
              <a:gd name="adj6" fmla="val -37963"/>
            </a:avLst>
          </a:prstGeom>
          <a:solidFill>
            <a:srgbClr val="FFFFCC"/>
          </a:solidFill>
          <a:ln w="3175" algn="ctr">
            <a:solidFill>
              <a:schemeClr val="tx1"/>
            </a:solidFill>
            <a:prstDash val="dash"/>
            <a:miter lim="800000"/>
            <a:headEnd/>
            <a:tailEnd/>
          </a:ln>
          <a:effectLst>
            <a:outerShdw dist="38100" dir="2700000" algn="tl" rotWithShape="0">
              <a:srgbClr val="000000">
                <a:alpha val="39999"/>
              </a:srgbClr>
            </a:outerShdw>
          </a:effectLst>
        </p:spPr>
        <p:txBody>
          <a:bodyPr anchor="ctr"/>
          <a:lstStyle/>
          <a:p>
            <a:pPr algn="ctr"/>
            <a:r>
              <a:rPr lang="ja-JP" altLang="en-US" sz="1200">
                <a:latin typeface="Tahoma" pitchFamily="34" charset="0"/>
              </a:rPr>
              <a:t>新規開発 又は</a:t>
            </a:r>
            <a:endParaRPr lang="en-US" altLang="ja-JP" sz="1200">
              <a:latin typeface="Tahoma" pitchFamily="34" charset="0"/>
            </a:endParaRPr>
          </a:p>
          <a:p>
            <a:pPr algn="ctr"/>
            <a:r>
              <a:rPr lang="en-US" altLang="ja-JP" sz="1200">
                <a:latin typeface="Tahoma" pitchFamily="34" charset="0"/>
              </a:rPr>
              <a:t>Bellagio (</a:t>
            </a:r>
            <a:r>
              <a:rPr lang="ja-JP" altLang="en-US" sz="1200">
                <a:latin typeface="Tahoma" pitchFamily="34" charset="0"/>
              </a:rPr>
              <a:t>既存</a:t>
            </a:r>
            <a:r>
              <a:rPr lang="en-US" altLang="ja-JP" sz="1200">
                <a:latin typeface="Tahoma" pitchFamily="34" charset="0"/>
              </a:rPr>
              <a:t>)</a:t>
            </a:r>
            <a:endParaRPr lang="ja-JP" altLang="en-US" sz="1200">
              <a:latin typeface="Tahoma" pitchFamily="34" charset="0"/>
            </a:endParaRPr>
          </a:p>
        </p:txBody>
      </p:sp>
      <p:sp>
        <p:nvSpPr>
          <p:cNvPr id="27" name="下矢印 26"/>
          <p:cNvSpPr>
            <a:spLocks noChangeArrowheads="1"/>
          </p:cNvSpPr>
          <p:nvPr/>
        </p:nvSpPr>
        <p:spPr bwMode="auto">
          <a:xfrm>
            <a:off x="6329363" y="1409700"/>
            <a:ext cx="484187" cy="523875"/>
          </a:xfrm>
          <a:prstGeom prst="downArrow">
            <a:avLst>
              <a:gd name="adj1" fmla="val 50000"/>
              <a:gd name="adj2" fmla="val 47687"/>
            </a:avLst>
          </a:prstGeom>
          <a:gradFill rotWithShape="1">
            <a:gsLst>
              <a:gs pos="0">
                <a:srgbClr val="C9B5E8"/>
              </a:gs>
              <a:gs pos="35001">
                <a:srgbClr val="D9CBEE"/>
              </a:gs>
              <a:gs pos="100000">
                <a:srgbClr val="F0EAF9"/>
              </a:gs>
            </a:gsLst>
            <a:lin ang="16200000" scaled="1"/>
          </a:gradFill>
          <a:ln w="9525" algn="ctr">
            <a:solidFill>
              <a:srgbClr val="7D60A0"/>
            </a:solidFill>
            <a:prstDash val="dash"/>
            <a:miter lim="800000"/>
            <a:headEnd/>
            <a:tailEnd/>
          </a:ln>
          <a:effectLst>
            <a:outerShdw dist="20000" dir="5400000" rotWithShape="0">
              <a:srgbClr val="000000">
                <a:alpha val="37999"/>
              </a:srgbClr>
            </a:outerShdw>
          </a:effectLst>
        </p:spPr>
        <p:txBody>
          <a:bodyPr anchor="ctr"/>
          <a:lstStyle/>
          <a:p>
            <a:pPr algn="ctr">
              <a:defRPr/>
            </a:pPr>
            <a:endParaRPr lang="ja-JP" altLang="en-US" sz="1200">
              <a:solidFill>
                <a:schemeClr val="dk1"/>
              </a:solidFill>
              <a:latin typeface="+mn-lt"/>
              <a:ea typeface="+mn-ea"/>
            </a:endParaRPr>
          </a:p>
        </p:txBody>
      </p:sp>
      <p:sp>
        <p:nvSpPr>
          <p:cNvPr id="28" name="下矢印 27"/>
          <p:cNvSpPr>
            <a:spLocks noChangeArrowheads="1"/>
          </p:cNvSpPr>
          <p:nvPr/>
        </p:nvSpPr>
        <p:spPr bwMode="auto">
          <a:xfrm>
            <a:off x="3543300" y="4002088"/>
            <a:ext cx="484188" cy="477837"/>
          </a:xfrm>
          <a:prstGeom prst="downArrow">
            <a:avLst>
              <a:gd name="adj1" fmla="val 50000"/>
              <a:gd name="adj2" fmla="val 48458"/>
            </a:avLst>
          </a:prstGeom>
          <a:gradFill rotWithShape="1">
            <a:gsLst>
              <a:gs pos="0">
                <a:srgbClr val="C9B5E8"/>
              </a:gs>
              <a:gs pos="35001">
                <a:srgbClr val="D9CBEE"/>
              </a:gs>
              <a:gs pos="100000">
                <a:srgbClr val="F0EAF9"/>
              </a:gs>
            </a:gsLst>
            <a:lin ang="16200000" scaled="1"/>
          </a:gradFill>
          <a:ln w="9525" algn="ctr">
            <a:solidFill>
              <a:srgbClr val="7D60A0"/>
            </a:solidFill>
            <a:prstDash val="dash"/>
            <a:miter lim="800000"/>
            <a:headEnd/>
            <a:tailEnd/>
          </a:ln>
          <a:effectLst>
            <a:outerShdw dist="20000" dir="5400000" rotWithShape="0">
              <a:srgbClr val="000000">
                <a:alpha val="37999"/>
              </a:srgbClr>
            </a:outerShdw>
          </a:effectLst>
        </p:spPr>
        <p:txBody>
          <a:bodyPr anchor="ctr"/>
          <a:lstStyle/>
          <a:p>
            <a:pPr algn="ctr">
              <a:defRPr/>
            </a:pPr>
            <a:endParaRPr lang="ja-JP" altLang="en-US" sz="1200">
              <a:solidFill>
                <a:schemeClr val="dk1"/>
              </a:solidFill>
              <a:latin typeface="+mn-lt"/>
              <a:ea typeface="+mn-ea"/>
            </a:endParaRPr>
          </a:p>
        </p:txBody>
      </p:sp>
      <p:sp>
        <p:nvSpPr>
          <p:cNvPr id="32" name="下矢印 31"/>
          <p:cNvSpPr>
            <a:spLocks noChangeArrowheads="1"/>
          </p:cNvSpPr>
          <p:nvPr/>
        </p:nvSpPr>
        <p:spPr bwMode="auto">
          <a:xfrm>
            <a:off x="6329363" y="2706688"/>
            <a:ext cx="484187" cy="1773237"/>
          </a:xfrm>
          <a:prstGeom prst="downArrow">
            <a:avLst>
              <a:gd name="adj1" fmla="val 50000"/>
              <a:gd name="adj2" fmla="val 47779"/>
            </a:avLst>
          </a:prstGeom>
          <a:gradFill rotWithShape="1">
            <a:gsLst>
              <a:gs pos="0">
                <a:srgbClr val="C9B5E8"/>
              </a:gs>
              <a:gs pos="35001">
                <a:srgbClr val="D9CBEE"/>
              </a:gs>
              <a:gs pos="100000">
                <a:srgbClr val="F0EAF9"/>
              </a:gs>
            </a:gsLst>
            <a:lin ang="16200000" scaled="1"/>
          </a:gradFill>
          <a:ln w="9525" algn="ctr">
            <a:solidFill>
              <a:srgbClr val="7D60A0"/>
            </a:solidFill>
            <a:prstDash val="dash"/>
            <a:miter lim="800000"/>
            <a:headEnd/>
            <a:tailEnd/>
          </a:ln>
          <a:effectLst>
            <a:outerShdw dist="20000" dir="5400000" rotWithShape="0">
              <a:srgbClr val="000000">
                <a:alpha val="37999"/>
              </a:srgbClr>
            </a:outerShdw>
          </a:effectLst>
        </p:spPr>
        <p:txBody>
          <a:bodyPr anchor="ctr"/>
          <a:lstStyle/>
          <a:p>
            <a:pPr algn="ctr">
              <a:defRPr/>
            </a:pPr>
            <a:endParaRPr lang="ja-JP" altLang="en-US" sz="1200">
              <a:solidFill>
                <a:schemeClr val="dk1"/>
              </a:solidFill>
              <a:latin typeface="+mn-lt"/>
              <a:ea typeface="+mn-ea"/>
            </a:endParaRPr>
          </a:p>
        </p:txBody>
      </p:sp>
      <p:sp>
        <p:nvSpPr>
          <p:cNvPr id="34" name="正方形/長方形 33"/>
          <p:cNvSpPr>
            <a:spLocks noChangeArrowheads="1"/>
          </p:cNvSpPr>
          <p:nvPr/>
        </p:nvSpPr>
        <p:spPr bwMode="auto">
          <a:xfrm>
            <a:off x="2400300" y="3387725"/>
            <a:ext cx="2643188" cy="546100"/>
          </a:xfrm>
          <a:prstGeom prst="rect">
            <a:avLst/>
          </a:prstGeom>
          <a:gradFill rotWithShape="1">
            <a:gsLst>
              <a:gs pos="0">
                <a:srgbClr val="9EEAFF"/>
              </a:gs>
              <a:gs pos="35001">
                <a:srgbClr val="BBEFFF"/>
              </a:gs>
              <a:gs pos="100000">
                <a:srgbClr val="E4F9FF"/>
              </a:gs>
            </a:gsLst>
            <a:lin ang="16200000" scaled="1"/>
          </a:gradFill>
          <a:ln w="9525" algn="ctr">
            <a:solidFill>
              <a:srgbClr val="46AAC5"/>
            </a:solidFill>
            <a:prstDash val="dash"/>
            <a:miter lim="800000"/>
            <a:headEnd/>
            <a:tailEnd/>
          </a:ln>
          <a:effectLst>
            <a:outerShdw dist="20000" dir="5400000" rotWithShape="0">
              <a:srgbClr val="000000">
                <a:alpha val="37999"/>
              </a:srgbClr>
            </a:outerShdw>
          </a:effectLst>
        </p:spPr>
        <p:txBody>
          <a:bodyPr anchor="ctr"/>
          <a:lstStyle/>
          <a:p>
            <a:pPr algn="ctr">
              <a:defRPr/>
            </a:pPr>
            <a:r>
              <a:rPr lang="en-US" altLang="ja-JP" sz="1200" dirty="0">
                <a:solidFill>
                  <a:schemeClr val="dk1"/>
                </a:solidFill>
                <a:latin typeface="+mn-lt"/>
                <a:ea typeface="+mn-ea"/>
              </a:rPr>
              <a:t>VPU Support Core</a:t>
            </a:r>
            <a:endParaRPr lang="ja-JP" altLang="en-US" sz="1200" dirty="0">
              <a:solidFill>
                <a:schemeClr val="dk1"/>
              </a:solidFill>
              <a:latin typeface="+mn-lt"/>
              <a:ea typeface="+mn-ea"/>
            </a:endParaRPr>
          </a:p>
        </p:txBody>
      </p:sp>
      <p:sp>
        <p:nvSpPr>
          <p:cNvPr id="35" name="線吹き出し 2 (枠付き) 34"/>
          <p:cNvSpPr>
            <a:spLocks/>
          </p:cNvSpPr>
          <p:nvPr/>
        </p:nvSpPr>
        <p:spPr bwMode="auto">
          <a:xfrm flipH="1">
            <a:off x="542925" y="3455988"/>
            <a:ext cx="1428750" cy="585787"/>
          </a:xfrm>
          <a:prstGeom prst="borderCallout2">
            <a:avLst>
              <a:gd name="adj1" fmla="val 18750"/>
              <a:gd name="adj2" fmla="val -8333"/>
              <a:gd name="adj3" fmla="val 18750"/>
              <a:gd name="adj4" fmla="val -16667"/>
              <a:gd name="adj5" fmla="val 3722"/>
              <a:gd name="adj6" fmla="val -46097"/>
            </a:avLst>
          </a:prstGeom>
          <a:solidFill>
            <a:srgbClr val="FFFFCC"/>
          </a:solidFill>
          <a:ln w="3175" algn="ctr">
            <a:solidFill>
              <a:schemeClr val="tx1"/>
            </a:solidFill>
            <a:prstDash val="dash"/>
            <a:miter lim="800000"/>
            <a:headEnd/>
            <a:tailEnd/>
          </a:ln>
          <a:effectLst>
            <a:outerShdw dist="38100" dir="2700000" algn="tl" rotWithShape="0">
              <a:srgbClr val="000000">
                <a:alpha val="39999"/>
              </a:srgbClr>
            </a:outerShdw>
          </a:effectLst>
        </p:spPr>
        <p:txBody>
          <a:bodyPr anchor="ctr"/>
          <a:lstStyle/>
          <a:p>
            <a:pPr algn="ctr"/>
            <a:r>
              <a:rPr lang="ja-JP" altLang="en-US" sz="1200">
                <a:latin typeface="Tahoma" pitchFamily="34" charset="0"/>
              </a:rPr>
              <a:t>検証済ライブラリ</a:t>
            </a:r>
            <a:br>
              <a:rPr lang="ja-JP" altLang="en-US" sz="1200">
                <a:latin typeface="Tahoma" pitchFamily="34" charset="0"/>
              </a:rPr>
            </a:br>
            <a:r>
              <a:rPr lang="ja-JP" altLang="en-US" sz="1200">
                <a:latin typeface="Tahoma" pitchFamily="34" charset="0"/>
              </a:rPr>
              <a:t>（有償ミドルウエア）</a:t>
            </a:r>
          </a:p>
        </p:txBody>
      </p:sp>
      <p:sp>
        <p:nvSpPr>
          <p:cNvPr id="39" name="正方形/長方形 38"/>
          <p:cNvSpPr>
            <a:spLocks noChangeArrowheads="1"/>
          </p:cNvSpPr>
          <p:nvPr/>
        </p:nvSpPr>
        <p:spPr bwMode="auto">
          <a:xfrm>
            <a:off x="2114550" y="2911475"/>
            <a:ext cx="3143250" cy="2114550"/>
          </a:xfrm>
          <a:prstGeom prst="rect">
            <a:avLst/>
          </a:prstGeom>
          <a:noFill/>
          <a:ln w="57150" algn="ctr">
            <a:solidFill>
              <a:srgbClr val="FF0000"/>
            </a:solidFill>
            <a:prstDash val="dash"/>
            <a:miter lim="800000"/>
            <a:headEnd/>
            <a:tailEnd/>
          </a:ln>
          <a:effectLst>
            <a:outerShdw dist="38100" dir="2700000" algn="tl" rotWithShape="0">
              <a:srgbClr val="000000">
                <a:alpha val="39999"/>
              </a:srgbClr>
            </a:outerShdw>
          </a:effectLst>
        </p:spPr>
        <p:txBody>
          <a:bodyPr anchor="ctr"/>
          <a:lstStyle/>
          <a:p>
            <a:pPr algn="ctr">
              <a:defRPr/>
            </a:pPr>
            <a:endParaRPr lang="ja-JP" altLang="en-US">
              <a:solidFill>
                <a:schemeClr val="dk1"/>
              </a:solidFill>
              <a:latin typeface="+mn-lt"/>
              <a:ea typeface="+mn-ea"/>
            </a:endParaRPr>
          </a:p>
        </p:txBody>
      </p:sp>
      <p:pic>
        <p:nvPicPr>
          <p:cNvPr id="34846" name="線吹き出し 2 (枠付き) 41"/>
          <p:cNvPicPr>
            <a:picLocks noChangeArrowheads="1"/>
          </p:cNvPicPr>
          <p:nvPr/>
        </p:nvPicPr>
        <p:blipFill>
          <a:blip r:embed="rId3"/>
          <a:srcRect/>
          <a:stretch>
            <a:fillRect/>
          </a:stretch>
        </p:blipFill>
        <p:spPr bwMode="auto">
          <a:xfrm>
            <a:off x="107950" y="4875213"/>
            <a:ext cx="2611438" cy="1001712"/>
          </a:xfrm>
          <a:prstGeom prst="rect">
            <a:avLst/>
          </a:prstGeom>
          <a:noFill/>
          <a:ln w="9525">
            <a:noFill/>
            <a:prstDash val="dash"/>
            <a:miter lim="800000"/>
            <a:headEnd/>
            <a:tailEnd/>
          </a:ln>
        </p:spPr>
      </p:pic>
      <p:sp>
        <p:nvSpPr>
          <p:cNvPr id="37" name="線吹き出し 2 (枠付き) 36"/>
          <p:cNvSpPr>
            <a:spLocks/>
          </p:cNvSpPr>
          <p:nvPr/>
        </p:nvSpPr>
        <p:spPr bwMode="auto">
          <a:xfrm>
            <a:off x="6948488" y="3036888"/>
            <a:ext cx="1357312" cy="858837"/>
          </a:xfrm>
          <a:prstGeom prst="borderCallout2">
            <a:avLst>
              <a:gd name="adj1" fmla="val 12722"/>
              <a:gd name="adj2" fmla="val -5616"/>
              <a:gd name="adj3" fmla="val 12722"/>
              <a:gd name="adj4" fmla="val -24560"/>
              <a:gd name="adj5" fmla="val 187454"/>
              <a:gd name="adj6" fmla="val -78481"/>
            </a:avLst>
          </a:prstGeom>
          <a:solidFill>
            <a:srgbClr val="FFFFCC"/>
          </a:solidFill>
          <a:ln w="3175" algn="ctr">
            <a:solidFill>
              <a:schemeClr val="tx1"/>
            </a:solidFill>
            <a:prstDash val="dash"/>
            <a:miter lim="800000"/>
            <a:headEnd/>
            <a:tailEnd/>
          </a:ln>
          <a:effectLst>
            <a:outerShdw dist="38100" dir="2700000" algn="tl" rotWithShape="0">
              <a:srgbClr val="000000">
                <a:alpha val="39999"/>
              </a:srgbClr>
            </a:outerShdw>
          </a:effectLst>
        </p:spPr>
        <p:txBody>
          <a:bodyPr anchor="ctr"/>
          <a:lstStyle/>
          <a:p>
            <a:pPr algn="ctr">
              <a:defRPr/>
            </a:pPr>
            <a:r>
              <a:rPr lang="ja-JP" altLang="en-US" sz="1000" dirty="0">
                <a:latin typeface="+mn-lt"/>
                <a:ea typeface="+mn-ea"/>
              </a:rPr>
              <a:t>開発対象</a:t>
            </a:r>
            <a:endParaRPr lang="en-US" altLang="ja-JP" sz="1000" dirty="0">
              <a:latin typeface="+mn-lt"/>
              <a:ea typeface="+mn-ea"/>
            </a:endParaRPr>
          </a:p>
          <a:p>
            <a:pPr algn="ctr">
              <a:defRPr/>
            </a:pPr>
            <a:r>
              <a:rPr lang="en-US" altLang="ja-JP" sz="1000" dirty="0">
                <a:latin typeface="+mn-lt"/>
                <a:ea typeface="+mn-ea"/>
              </a:rPr>
              <a:t>GPL </a:t>
            </a:r>
          </a:p>
          <a:p>
            <a:pPr algn="ctr">
              <a:defRPr/>
            </a:pPr>
            <a:r>
              <a:rPr lang="en-US" altLang="ja-JP" sz="1000" dirty="0">
                <a:latin typeface="+mn-lt"/>
                <a:ea typeface="+mn-ea"/>
              </a:rPr>
              <a:t>(DMA/IRQ </a:t>
            </a:r>
            <a:r>
              <a:rPr lang="ja-JP" altLang="en-US" sz="1000" dirty="0">
                <a:latin typeface="+mn-lt"/>
                <a:ea typeface="+mn-ea"/>
              </a:rPr>
              <a:t>処理</a:t>
            </a:r>
            <a:r>
              <a:rPr lang="en-US" altLang="ja-JP" sz="1000" dirty="0">
                <a:latin typeface="+mn-lt"/>
                <a:ea typeface="+mn-ea"/>
              </a:rPr>
              <a:t>)</a:t>
            </a:r>
            <a:endParaRPr lang="ja-JP" altLang="en-US" sz="1000" dirty="0">
              <a:latin typeface="+mn-lt"/>
              <a:ea typeface="+mn-ea"/>
            </a:endParaRPr>
          </a:p>
        </p:txBody>
      </p:sp>
      <p:sp>
        <p:nvSpPr>
          <p:cNvPr id="34852"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7912DB79-9236-4B64-B4E5-5EAD5EB8F2C6}" type="slidenum">
              <a:rPr lang="ja-JP" altLang="en-US" sz="1400"/>
              <a:pPr/>
              <a:t>31</a:t>
            </a:fld>
            <a:endParaRPr lang="en-US" altLang="ja-JP" sz="1400"/>
          </a:p>
        </p:txBody>
      </p:sp>
      <p:sp>
        <p:nvSpPr>
          <p:cNvPr id="34853" name="AutoShape 37"/>
          <p:cNvSpPr>
            <a:spLocks noChangeArrowheads="1"/>
          </p:cNvSpPr>
          <p:nvPr/>
        </p:nvSpPr>
        <p:spPr bwMode="auto">
          <a:xfrm>
            <a:off x="179388" y="5876925"/>
            <a:ext cx="8713787" cy="431800"/>
          </a:xfrm>
          <a:prstGeom prst="roundRect">
            <a:avLst>
              <a:gd name="adj" fmla="val 16667"/>
            </a:avLst>
          </a:prstGeom>
          <a:solidFill>
            <a:srgbClr val="FF0000"/>
          </a:solidFill>
          <a:ln w="9525">
            <a:solidFill>
              <a:srgbClr val="FFCC66"/>
            </a:solidFill>
            <a:round/>
            <a:headEnd/>
            <a:tailEnd/>
          </a:ln>
          <a:effectLst/>
        </p:spPr>
        <p:txBody>
          <a:bodyPr wrap="none" anchor="ctr"/>
          <a:lstStyle/>
          <a:p>
            <a:pPr algn="ctr"/>
            <a:r>
              <a:rPr lang="ja-JP" altLang="en-US">
                <a:solidFill>
                  <a:schemeClr val="bg1"/>
                </a:solidFill>
              </a:rPr>
              <a:t>内蔵 </a:t>
            </a:r>
            <a:r>
              <a:rPr lang="en-US" altLang="ja-JP">
                <a:solidFill>
                  <a:schemeClr val="bg1"/>
                </a:solidFill>
              </a:rPr>
              <a:t>Media Engine </a:t>
            </a:r>
            <a:r>
              <a:rPr lang="ja-JP" altLang="en-US">
                <a:solidFill>
                  <a:schemeClr val="bg1"/>
                </a:solidFill>
              </a:rPr>
              <a:t>を標準的な “</a:t>
            </a:r>
            <a:r>
              <a:rPr lang="en-US" altLang="ja-JP">
                <a:solidFill>
                  <a:schemeClr val="bg1"/>
                </a:solidFill>
              </a:rPr>
              <a:t>MMF + </a:t>
            </a:r>
            <a:r>
              <a:rPr lang="ja-JP" altLang="en-US">
                <a:solidFill>
                  <a:srgbClr val="FFFF66"/>
                </a:solidFill>
              </a:rPr>
              <a:t>最適化済ライブラリー</a:t>
            </a:r>
            <a:r>
              <a:rPr lang="ja-JP" altLang="en-US">
                <a:solidFill>
                  <a:schemeClr val="bg1"/>
                </a:solidFill>
              </a:rPr>
              <a:t> ” でサポートする</a:t>
            </a:r>
          </a:p>
        </p:txBody>
      </p:sp>
      <p:sp>
        <p:nvSpPr>
          <p:cNvPr id="34854" name="Line 38"/>
          <p:cNvSpPr>
            <a:spLocks noChangeShapeType="1"/>
          </p:cNvSpPr>
          <p:nvPr/>
        </p:nvSpPr>
        <p:spPr bwMode="auto">
          <a:xfrm flipV="1">
            <a:off x="5580063" y="2565400"/>
            <a:ext cx="431800" cy="3240088"/>
          </a:xfrm>
          <a:prstGeom prst="line">
            <a:avLst/>
          </a:prstGeom>
          <a:noFill/>
          <a:ln w="57150">
            <a:solidFill>
              <a:srgbClr val="FF0000"/>
            </a:solidFill>
            <a:round/>
            <a:headEnd/>
            <a:tailEnd type="triangle" w="med" len="med"/>
          </a:ln>
          <a:effectLst/>
        </p:spPr>
        <p:txBody>
          <a:bodyPr/>
          <a:lstStyle/>
          <a:p>
            <a:endParaRPr lang="ja-JP" altLang="en-US"/>
          </a:p>
        </p:txBody>
      </p:sp>
      <p:sp>
        <p:nvSpPr>
          <p:cNvPr id="34855" name="Line 39"/>
          <p:cNvSpPr>
            <a:spLocks noChangeShapeType="1"/>
          </p:cNvSpPr>
          <p:nvPr/>
        </p:nvSpPr>
        <p:spPr bwMode="auto">
          <a:xfrm flipH="1" flipV="1">
            <a:off x="4500563" y="3716338"/>
            <a:ext cx="431800" cy="2089150"/>
          </a:xfrm>
          <a:prstGeom prst="line">
            <a:avLst/>
          </a:prstGeom>
          <a:noFill/>
          <a:ln w="57150">
            <a:solidFill>
              <a:srgbClr val="FF0000"/>
            </a:solidFill>
            <a:round/>
            <a:headEnd/>
            <a:tailEnd type="triangle" w="med" len="med"/>
          </a:ln>
          <a:effectLst/>
        </p:spPr>
        <p:txBody>
          <a:bodyPr/>
          <a:lstStyle/>
          <a:p>
            <a:endParaRPr lang="ja-JP" altLang="en-US"/>
          </a:p>
        </p:txBody>
      </p:sp>
      <p:sp>
        <p:nvSpPr>
          <p:cNvPr id="34847" name="Text Box 31"/>
          <p:cNvSpPr txBox="1">
            <a:spLocks noChangeArrowheads="1"/>
          </p:cNvSpPr>
          <p:nvPr/>
        </p:nvSpPr>
        <p:spPr bwMode="auto">
          <a:xfrm>
            <a:off x="260350" y="5099050"/>
            <a:ext cx="1514475" cy="585788"/>
          </a:xfrm>
          <a:prstGeom prst="rect">
            <a:avLst/>
          </a:prstGeom>
          <a:noFill/>
          <a:ln w="19050">
            <a:solidFill>
              <a:srgbClr val="FF0000"/>
            </a:solidFill>
            <a:prstDash val="dash"/>
            <a:miter lim="800000"/>
            <a:headEnd/>
            <a:tailEnd/>
          </a:ln>
        </p:spPr>
        <p:txBody>
          <a:bodyPr anchor="ctr"/>
          <a:lstStyle/>
          <a:p>
            <a:pPr algn="ctr"/>
            <a:r>
              <a:rPr lang="en-US" altLang="ja-JP" sz="1400">
                <a:latin typeface="Tahoma" pitchFamily="34" charset="0"/>
              </a:rPr>
              <a:t>Renesas </a:t>
            </a:r>
            <a:r>
              <a:rPr lang="ja-JP" altLang="en-US" sz="1400">
                <a:latin typeface="Tahoma" pitchFamily="34" charset="0"/>
              </a:rPr>
              <a:t>提供</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p:cNvSpPr>
            <a:spLocks noGrp="1" noChangeArrowheads="1"/>
          </p:cNvSpPr>
          <p:nvPr>
            <p:ph type="sldNum" sz="quarter" idx="10"/>
          </p:nvPr>
        </p:nvSpPr>
        <p:spPr>
          <a:ln/>
        </p:spPr>
        <p:txBody>
          <a:bodyPr/>
          <a:lstStyle/>
          <a:p>
            <a:pPr>
              <a:defRPr/>
            </a:pPr>
            <a:fld id="{835C8443-4B0B-44AC-B4A7-AB36022DFE9D}" type="slidenum">
              <a:rPr lang="ja-JP" altLang="en-US"/>
              <a:pPr>
                <a:defRPr/>
              </a:pPr>
              <a:t>32</a:t>
            </a:fld>
            <a:endParaRPr lang="ja-JP" altLang="en-US"/>
          </a:p>
        </p:txBody>
      </p:sp>
      <p:sp>
        <p:nvSpPr>
          <p:cNvPr id="33794" name="タイトル 1"/>
          <p:cNvSpPr>
            <a:spLocks noGrp="1"/>
          </p:cNvSpPr>
          <p:nvPr>
            <p:ph type="title"/>
          </p:nvPr>
        </p:nvSpPr>
        <p:spPr>
          <a:xfrm>
            <a:off x="468313" y="260350"/>
            <a:ext cx="8307387" cy="454025"/>
          </a:xfrm>
        </p:spPr>
        <p:txBody>
          <a:bodyPr/>
          <a:lstStyle/>
          <a:p>
            <a:r>
              <a:rPr lang="ja-JP" altLang="en-US" smtClean="0"/>
              <a:t>（最適化ライブラリ実装例）　</a:t>
            </a:r>
            <a:r>
              <a:rPr lang="en-US" altLang="ja-JP" smtClean="0"/>
              <a:t>DirectDB + BEU </a:t>
            </a:r>
            <a:r>
              <a:rPr lang="ja-JP" altLang="en-US" smtClean="0"/>
              <a:t>最適化ドライバー</a:t>
            </a:r>
          </a:p>
        </p:txBody>
      </p:sp>
      <p:sp>
        <p:nvSpPr>
          <p:cNvPr id="33795"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690913BD-3EAB-49EA-AF6D-6BC32FBC74D9}" type="slidenum">
              <a:rPr lang="ja-JP" altLang="en-US" sz="1400"/>
              <a:pPr/>
              <a:t>32</a:t>
            </a:fld>
            <a:endParaRPr lang="en-US" altLang="ja-JP" sz="1400"/>
          </a:p>
        </p:txBody>
      </p:sp>
      <p:pic>
        <p:nvPicPr>
          <p:cNvPr id="33796" name="Picture 2"/>
          <p:cNvPicPr>
            <a:picLocks noChangeAspect="1" noChangeArrowheads="1"/>
          </p:cNvPicPr>
          <p:nvPr/>
        </p:nvPicPr>
        <p:blipFill>
          <a:blip r:embed="rId2"/>
          <a:srcRect/>
          <a:stretch>
            <a:fillRect/>
          </a:stretch>
        </p:blipFill>
        <p:spPr bwMode="auto">
          <a:xfrm>
            <a:off x="195263" y="714375"/>
            <a:ext cx="8715375" cy="4946650"/>
          </a:xfrm>
          <a:prstGeom prst="rect">
            <a:avLst/>
          </a:prstGeom>
          <a:noFill/>
          <a:ln w="9525">
            <a:noFill/>
            <a:miter lim="800000"/>
            <a:headEnd/>
            <a:tailEnd/>
          </a:ln>
        </p:spPr>
      </p:pic>
      <p:sp>
        <p:nvSpPr>
          <p:cNvPr id="33797" name="テキスト ボックス 4"/>
          <p:cNvSpPr txBox="1">
            <a:spLocks noChangeArrowheads="1"/>
          </p:cNvSpPr>
          <p:nvPr/>
        </p:nvSpPr>
        <p:spPr bwMode="auto">
          <a:xfrm>
            <a:off x="47625" y="6205538"/>
            <a:ext cx="6500813" cy="307975"/>
          </a:xfrm>
          <a:prstGeom prst="rect">
            <a:avLst/>
          </a:prstGeom>
          <a:noFill/>
          <a:ln w="9525">
            <a:noFill/>
            <a:miter lim="800000"/>
            <a:headEnd/>
            <a:tailEnd/>
          </a:ln>
        </p:spPr>
        <p:txBody>
          <a:bodyPr>
            <a:spAutoFit/>
          </a:bodyPr>
          <a:lstStyle/>
          <a:p>
            <a:r>
              <a:rPr lang="en-US" altLang="ja-JP" sz="1400">
                <a:solidFill>
                  <a:srgbClr val="C00000"/>
                </a:solidFill>
              </a:rPr>
              <a:t>http://www.directfb.org/index.php?path=Main</a:t>
            </a:r>
            <a:endParaRPr lang="ja-JP" altLang="en-US" sz="1400">
              <a:solidFill>
                <a:srgbClr val="C00000"/>
              </a:solidFill>
            </a:endParaRPr>
          </a:p>
        </p:txBody>
      </p:sp>
      <p:sp>
        <p:nvSpPr>
          <p:cNvPr id="6" name="角丸四角形 5"/>
          <p:cNvSpPr>
            <a:spLocks noChangeArrowheads="1"/>
          </p:cNvSpPr>
          <p:nvPr/>
        </p:nvSpPr>
        <p:spPr bwMode="auto">
          <a:xfrm>
            <a:off x="142875" y="5724525"/>
            <a:ext cx="8786813" cy="428625"/>
          </a:xfrm>
          <a:prstGeom prst="roundRect">
            <a:avLst>
              <a:gd name="adj" fmla="val 16667"/>
            </a:avLst>
          </a:prstGeom>
          <a:solidFill>
            <a:srgbClr val="FF0000"/>
          </a:solidFill>
          <a:ln w="9525" algn="ctr">
            <a:noFill/>
            <a:round/>
            <a:headEnd/>
            <a:tailEnd/>
          </a:ln>
          <a:effectLst>
            <a:outerShdw dist="35921" dir="2700000" algn="ctr" rotWithShape="0">
              <a:schemeClr val="bg2"/>
            </a:outerShdw>
          </a:effectLst>
        </p:spPr>
        <p:txBody>
          <a:bodyPr wrap="none" anchor="ctr"/>
          <a:lstStyle/>
          <a:p>
            <a:pPr algn="ctr" eaLnBrk="0" hangingPunct="0"/>
            <a:r>
              <a:rPr kumimoji="0" lang="ja-JP" altLang="en-US" sz="2000">
                <a:solidFill>
                  <a:schemeClr val="bg1"/>
                </a:solidFill>
                <a:latin typeface="Tahoma" pitchFamily="34" charset="0"/>
              </a:rPr>
              <a:t>オープンソースプロジェクトと協調して </a:t>
            </a:r>
            <a:r>
              <a:rPr kumimoji="0" lang="en-US" altLang="ja-JP" sz="2000">
                <a:solidFill>
                  <a:schemeClr val="bg1"/>
                </a:solidFill>
                <a:latin typeface="Tahoma" pitchFamily="34" charset="0"/>
              </a:rPr>
              <a:t>SH7722</a:t>
            </a:r>
            <a:r>
              <a:rPr kumimoji="0" lang="ja-JP" altLang="en-US" sz="2000">
                <a:solidFill>
                  <a:schemeClr val="bg1"/>
                </a:solidFill>
                <a:latin typeface="Tahoma" pitchFamily="34" charset="0"/>
              </a:rPr>
              <a:t> 内蔵アクセラレータに対応すみ</a:t>
            </a:r>
          </a:p>
        </p:txBody>
      </p:sp>
      <p:sp>
        <p:nvSpPr>
          <p:cNvPr id="33799" name="円/楕円 6"/>
          <p:cNvSpPr>
            <a:spLocks noChangeArrowheads="1"/>
          </p:cNvSpPr>
          <p:nvPr/>
        </p:nvSpPr>
        <p:spPr bwMode="auto">
          <a:xfrm>
            <a:off x="1343025" y="1604963"/>
            <a:ext cx="1571625" cy="428625"/>
          </a:xfrm>
          <a:prstGeom prst="ellipse">
            <a:avLst/>
          </a:prstGeom>
          <a:noFill/>
          <a:ln w="34925" algn="ctr">
            <a:solidFill>
              <a:srgbClr val="FFFF00"/>
            </a:solidFill>
            <a:prstDash val="sysDash"/>
            <a:round/>
            <a:headEnd/>
            <a:tailEnd/>
          </a:ln>
        </p:spPr>
        <p:txBody>
          <a:bodyPr wrap="none" anchor="ctr"/>
          <a:lstStyle/>
          <a:p>
            <a:pPr eaLnBrk="0" hangingPunct="0"/>
            <a:endParaRPr kumimoji="0" lang="ja-JP" altLang="en-US" sz="2400">
              <a:latin typeface="Times New Roman"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sldNum" sz="quarter" idx="10"/>
          </p:nvPr>
        </p:nvSpPr>
        <p:spPr>
          <a:ln/>
        </p:spPr>
        <p:txBody>
          <a:bodyPr/>
          <a:lstStyle/>
          <a:p>
            <a:pPr>
              <a:defRPr/>
            </a:pPr>
            <a:fld id="{E652DD64-FA2A-4F3F-8066-4F4A9715CFF9}" type="slidenum">
              <a:rPr lang="ja-JP" altLang="en-US"/>
              <a:pPr>
                <a:defRPr/>
              </a:pPr>
              <a:t>33</a:t>
            </a:fld>
            <a:endParaRPr lang="ja-JP" altLang="en-US"/>
          </a:p>
        </p:txBody>
      </p:sp>
      <p:sp>
        <p:nvSpPr>
          <p:cNvPr id="5122" name="タイトル 1"/>
          <p:cNvSpPr>
            <a:spLocks noGrp="1"/>
          </p:cNvSpPr>
          <p:nvPr>
            <p:ph type="title"/>
          </p:nvPr>
        </p:nvSpPr>
        <p:spPr>
          <a:xfrm>
            <a:off x="357188" y="3000375"/>
            <a:ext cx="8307387" cy="454025"/>
          </a:xfrm>
        </p:spPr>
        <p:txBody>
          <a:bodyPr/>
          <a:lstStyle/>
          <a:p>
            <a:pPr eaLnBrk="1" hangingPunct="1"/>
            <a:r>
              <a:rPr lang="ja-JP" altLang="en-US" smtClean="0">
                <a:solidFill>
                  <a:srgbClr val="17375E"/>
                </a:solidFill>
              </a:rPr>
              <a:t>みなさまへの期待　（まとめ）</a:t>
            </a:r>
            <a:r>
              <a:rPr lang="en-US" altLang="ja-JP" smtClean="0"/>
              <a:t/>
            </a:r>
            <a:br>
              <a:rPr lang="en-US" altLang="ja-JP" smtClean="0"/>
            </a:br>
            <a:endParaRPr lang="ja-JP" altLang="en-US" smtClean="0"/>
          </a:p>
        </p:txBody>
      </p:sp>
      <p:sp>
        <p:nvSpPr>
          <p:cNvPr id="36867"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64F565AC-7C55-4BB3-B5A4-15E9436BC700}" type="slidenum">
              <a:rPr lang="ja-JP" altLang="en-US" sz="1400"/>
              <a:pPr/>
              <a:t>33</a:t>
            </a:fld>
            <a:endParaRPr lang="en-US" altLang="ja-JP" sz="1400"/>
          </a:p>
        </p:txBody>
      </p:sp>
      <p:sp>
        <p:nvSpPr>
          <p:cNvPr id="4" name="正方形/長方形 3"/>
          <p:cNvSpPr/>
          <p:nvPr/>
        </p:nvSpPr>
        <p:spPr>
          <a:xfrm>
            <a:off x="785813" y="4352925"/>
            <a:ext cx="6429375" cy="584775"/>
          </a:xfrm>
          <a:prstGeom prst="rect">
            <a:avLst/>
          </a:prstGeom>
          <a:ln>
            <a:solidFill>
              <a:schemeClr val="tx2">
                <a:lumMod val="75000"/>
              </a:schemeClr>
            </a:solidFill>
          </a:ln>
        </p:spPr>
        <p:txBody>
          <a:bodyPr>
            <a:spAutoFit/>
          </a:bodyPr>
          <a:lstStyle/>
          <a:p>
            <a:pPr>
              <a:buFont typeface="Arial" charset="0"/>
              <a:buChar char="•"/>
            </a:pPr>
            <a:r>
              <a:rPr lang="ja-JP" altLang="en-US" sz="1600" dirty="0" smtClean="0">
                <a:solidFill>
                  <a:srgbClr val="17375E"/>
                </a:solidFill>
                <a:latin typeface="Tahoma" pitchFamily="34" charset="0"/>
              </a:rPr>
              <a:t> </a:t>
            </a:r>
            <a:r>
              <a:rPr lang="en-US" altLang="ja-JP" sz="1600" dirty="0">
                <a:solidFill>
                  <a:srgbClr val="17375E"/>
                </a:solidFill>
                <a:latin typeface="Tahoma" pitchFamily="34" charset="0"/>
              </a:rPr>
              <a:t>SH-MobileR2 Trial BSP </a:t>
            </a:r>
            <a:r>
              <a:rPr lang="ja-JP" altLang="en-US" sz="1600" dirty="0" smtClean="0">
                <a:solidFill>
                  <a:srgbClr val="17375E"/>
                </a:solidFill>
                <a:latin typeface="Tahoma" pitchFamily="34" charset="0"/>
              </a:rPr>
              <a:t>および今後エンハンスメント方針</a:t>
            </a:r>
            <a:endParaRPr lang="en-US" altLang="ja-JP" sz="1600" dirty="0" smtClean="0">
              <a:solidFill>
                <a:srgbClr val="17375E"/>
              </a:solidFill>
              <a:latin typeface="Tahoma" pitchFamily="34" charset="0"/>
            </a:endParaRPr>
          </a:p>
          <a:p>
            <a:pPr>
              <a:buFont typeface="Arial" charset="0"/>
              <a:buChar char="•"/>
            </a:pPr>
            <a:r>
              <a:rPr lang="ja-JP" altLang="en-US" sz="1600" dirty="0" smtClean="0">
                <a:solidFill>
                  <a:srgbClr val="17375E"/>
                </a:solidFill>
                <a:latin typeface="Tahoma" pitchFamily="34" charset="0"/>
              </a:rPr>
              <a:t> オープンソース開発 </a:t>
            </a:r>
            <a:r>
              <a:rPr lang="en-US" altLang="ja-JP" sz="1600" dirty="0" smtClean="0">
                <a:solidFill>
                  <a:srgbClr val="17375E"/>
                </a:solidFill>
                <a:latin typeface="Tahoma" pitchFamily="34" charset="0"/>
              </a:rPr>
              <a:t>Eco System </a:t>
            </a:r>
            <a:r>
              <a:rPr lang="ja-JP" altLang="en-US" sz="1600" dirty="0" smtClean="0">
                <a:solidFill>
                  <a:srgbClr val="17375E"/>
                </a:solidFill>
                <a:latin typeface="Tahoma" pitchFamily="34" charset="0"/>
              </a:rPr>
              <a:t>の仲間に参加してください</a:t>
            </a:r>
            <a:endParaRPr lang="ja-JP" altLang="en-US" sz="1600" dirty="0">
              <a:solidFill>
                <a:srgbClr val="17375E"/>
              </a:solidFill>
              <a:latin typeface="Tahoma"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type="sldNum" sz="quarter" idx="10"/>
          </p:nvPr>
        </p:nvSpPr>
        <p:spPr>
          <a:ln/>
        </p:spPr>
        <p:txBody>
          <a:bodyPr/>
          <a:lstStyle/>
          <a:p>
            <a:pPr>
              <a:defRPr/>
            </a:pPr>
            <a:fld id="{2B4FD5D4-DE70-44A2-A9BE-ECA0E0685E59}" type="slidenum">
              <a:rPr lang="ja-JP" altLang="en-US"/>
              <a:pPr>
                <a:defRPr/>
              </a:pPr>
              <a:t>34</a:t>
            </a:fld>
            <a:endParaRPr lang="ja-JP" altLang="en-US"/>
          </a:p>
        </p:txBody>
      </p:sp>
      <p:sp>
        <p:nvSpPr>
          <p:cNvPr id="55298" name="Rectangle 2"/>
          <p:cNvSpPr>
            <a:spLocks noGrp="1" noChangeArrowheads="1"/>
          </p:cNvSpPr>
          <p:nvPr>
            <p:ph type="title"/>
          </p:nvPr>
        </p:nvSpPr>
        <p:spPr>
          <a:xfrm>
            <a:off x="468313" y="260350"/>
            <a:ext cx="8307387" cy="525463"/>
          </a:xfrm>
        </p:spPr>
        <p:txBody>
          <a:bodyPr/>
          <a:lstStyle/>
          <a:p>
            <a:r>
              <a:rPr lang="en-US" altLang="ja-JP" dirty="0" smtClean="0"/>
              <a:t>Linux </a:t>
            </a:r>
            <a:r>
              <a:rPr lang="ja-JP" altLang="en-US" dirty="0" smtClean="0"/>
              <a:t>参照実装プラットフォーム</a:t>
            </a:r>
          </a:p>
        </p:txBody>
      </p:sp>
      <p:sp>
        <p:nvSpPr>
          <p:cNvPr id="10" name="角丸四角形 9"/>
          <p:cNvSpPr/>
          <p:nvPr/>
        </p:nvSpPr>
        <p:spPr bwMode="auto">
          <a:xfrm>
            <a:off x="357158" y="857232"/>
            <a:ext cx="8358246" cy="5214974"/>
          </a:xfrm>
          <a:prstGeom prst="roundRect">
            <a:avLst>
              <a:gd name="adj" fmla="val 959"/>
            </a:avLst>
          </a:prstGeom>
          <a:solidFill>
            <a:schemeClr val="bg2">
              <a:lumMod val="75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1" name="角丸四角形 10"/>
          <p:cNvSpPr/>
          <p:nvPr/>
        </p:nvSpPr>
        <p:spPr bwMode="auto">
          <a:xfrm>
            <a:off x="419071" y="923907"/>
            <a:ext cx="8215370" cy="5086386"/>
          </a:xfrm>
          <a:prstGeom prst="roundRect">
            <a:avLst>
              <a:gd name="adj" fmla="val 959"/>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6" name="正方形/長方形 5"/>
          <p:cNvSpPr/>
          <p:nvPr/>
        </p:nvSpPr>
        <p:spPr bwMode="auto">
          <a:xfrm>
            <a:off x="1252514" y="1438261"/>
            <a:ext cx="6715172" cy="4000528"/>
          </a:xfrm>
          <a:prstGeom prst="rect">
            <a:avLst/>
          </a:prstGeom>
          <a:solidFill>
            <a:schemeClr val="tx1">
              <a:lumMod val="95000"/>
              <a:lumOff val="5000"/>
            </a:schemeClr>
          </a:solidFill>
          <a:ln w="9525" cap="flat" cmpd="sng" algn="ctr">
            <a:solidFill>
              <a:schemeClr val="tx1"/>
            </a:solidFill>
            <a:prstDash val="solid"/>
            <a:round/>
            <a:headEnd type="none" w="med" len="med"/>
            <a:tailEnd type="none" w="med" len="med"/>
          </a:ln>
          <a:effectLst/>
        </p:spPr>
        <p:txBody>
          <a:bodyPr vert="horz" wrap="none" lIns="216000" tIns="45720" rIns="91440" bIns="45720" numCol="1" rtlCol="0" anchor="ctr" anchorCtr="0" compatLnSpc="1">
            <a:prstTxWarp prst="textNoShape">
              <a:avLst/>
            </a:prstTxWarp>
          </a:bodyPr>
          <a:lstStyle/>
          <a:p>
            <a:pPr eaLnBrk="0" hangingPunct="0"/>
            <a:endParaRPr kumimoji="0" lang="en-US" altLang="ja-JP" sz="2000" b="0" i="0" u="none" strike="noStrike" cap="none" normalizeH="0" baseline="0" dirty="0" smtClean="0">
              <a:ln>
                <a:noFill/>
              </a:ln>
              <a:solidFill>
                <a:srgbClr val="FFFF00"/>
              </a:solidFill>
              <a:effectLst/>
              <a:latin typeface="Tahoma" pitchFamily="34" charset="0"/>
              <a:cs typeface="Tahoma" pitchFamily="34" charset="0"/>
            </a:endParaRPr>
          </a:p>
          <a:p>
            <a:pPr eaLnBrk="0" hangingPunct="0"/>
            <a:r>
              <a:rPr kumimoji="0" lang="ja-JP" altLang="en-US" sz="2000" dirty="0">
                <a:solidFill>
                  <a:srgbClr val="FFC000"/>
                </a:solidFill>
                <a:latin typeface="+mn-lt"/>
                <a:cs typeface="Tahoma" pitchFamily="34" charset="0"/>
              </a:rPr>
              <a:t>株式</a:t>
            </a:r>
            <a:r>
              <a:rPr kumimoji="0" lang="ja-JP" altLang="en-US" sz="2000" dirty="0" smtClean="0">
                <a:solidFill>
                  <a:srgbClr val="FFC000"/>
                </a:solidFill>
                <a:latin typeface="+mn-lt"/>
                <a:cs typeface="Tahoma" pitchFamily="34" charset="0"/>
              </a:rPr>
              <a:t>会社 アルゴシステム  </a:t>
            </a:r>
            <a:r>
              <a:rPr kumimoji="0" lang="en-US" altLang="ja-JP" sz="2000" dirty="0" smtClean="0">
                <a:solidFill>
                  <a:srgbClr val="FFC000"/>
                </a:solidFill>
                <a:latin typeface="+mn-lt"/>
                <a:cs typeface="Tahoma" pitchFamily="34" charset="0"/>
              </a:rPr>
              <a:t>AP320</a:t>
            </a:r>
            <a:r>
              <a:rPr kumimoji="0" lang="ja-JP" altLang="en-US" sz="2000" dirty="0" smtClean="0">
                <a:solidFill>
                  <a:srgbClr val="FFC000"/>
                </a:solidFill>
                <a:latin typeface="+mn-lt"/>
                <a:cs typeface="Tahoma" pitchFamily="34" charset="0"/>
              </a:rPr>
              <a:t> （近日発表の改定品） </a:t>
            </a:r>
            <a:r>
              <a:rPr kumimoji="0" lang="en-US" altLang="ja-JP" sz="2000" dirty="0" smtClean="0">
                <a:solidFill>
                  <a:srgbClr val="FFFF00"/>
                </a:solidFill>
                <a:latin typeface="+mn-lt"/>
                <a:cs typeface="Tahoma" pitchFamily="34" charset="0"/>
              </a:rPr>
              <a:t/>
            </a:r>
            <a:br>
              <a:rPr kumimoji="0" lang="en-US" altLang="ja-JP" sz="2000" dirty="0" smtClean="0">
                <a:solidFill>
                  <a:srgbClr val="FFFF00"/>
                </a:solidFill>
                <a:latin typeface="+mn-lt"/>
                <a:cs typeface="Tahoma" pitchFamily="34" charset="0"/>
              </a:rPr>
            </a:br>
            <a:endParaRPr kumimoji="0" lang="en-US" altLang="ja-JP" sz="2000" dirty="0">
              <a:solidFill>
                <a:srgbClr val="FFFF00"/>
              </a:solidFill>
              <a:latin typeface="+mn-lt"/>
              <a:cs typeface="Tahoma" pitchFamily="34" charset="0"/>
            </a:endParaRPr>
          </a:p>
          <a:p>
            <a:pPr eaLnBrk="0" hangingPunct="0"/>
            <a:r>
              <a:rPr kumimoji="0" lang="en-US" altLang="ja-JP" sz="2000" b="0" i="0" u="none" strike="noStrike" cap="none" normalizeH="0" baseline="0" dirty="0" smtClean="0">
                <a:ln>
                  <a:noFill/>
                </a:ln>
                <a:solidFill>
                  <a:srgbClr val="FF0000"/>
                </a:solidFill>
                <a:effectLst/>
                <a:latin typeface="+mn-lt"/>
                <a:cs typeface="Tahoma" pitchFamily="34" charset="0"/>
              </a:rPr>
              <a:t>SH7723</a:t>
            </a:r>
            <a:r>
              <a:rPr kumimoji="0" lang="ja-JP" altLang="en-US" sz="2000" b="0" i="0" u="none" strike="noStrike" cap="none" normalizeH="0" baseline="0" dirty="0" smtClean="0">
                <a:ln>
                  <a:noFill/>
                </a:ln>
                <a:solidFill>
                  <a:srgbClr val="FF0000"/>
                </a:solidFill>
                <a:effectLst/>
                <a:latin typeface="+mn-lt"/>
                <a:cs typeface="Tahoma" pitchFamily="34" charset="0"/>
              </a:rPr>
              <a:t> （</a:t>
            </a:r>
            <a:r>
              <a:rPr kumimoji="0" lang="en-US" altLang="ja-JP" sz="2000" dirty="0" smtClean="0">
                <a:solidFill>
                  <a:srgbClr val="FF0000"/>
                </a:solidFill>
                <a:latin typeface="+mn-lt"/>
                <a:cs typeface="Tahoma" pitchFamily="34" charset="0"/>
              </a:rPr>
              <a:t>SH-4A</a:t>
            </a:r>
            <a:r>
              <a:rPr kumimoji="0" lang="ja-JP" altLang="en-US" sz="2000" dirty="0" smtClean="0">
                <a:solidFill>
                  <a:srgbClr val="FF0000"/>
                </a:solidFill>
                <a:latin typeface="+mn-lt"/>
                <a:cs typeface="Tahoma" pitchFamily="34" charset="0"/>
              </a:rPr>
              <a:t> 　</a:t>
            </a:r>
            <a:r>
              <a:rPr kumimoji="0" lang="en-US" altLang="ja-JP" sz="2000" dirty="0" smtClean="0">
                <a:solidFill>
                  <a:srgbClr val="FF0000"/>
                </a:solidFill>
                <a:latin typeface="+mn-lt"/>
                <a:cs typeface="Tahoma" pitchFamily="34" charset="0"/>
              </a:rPr>
              <a:t>400MHz </a:t>
            </a:r>
            <a:r>
              <a:rPr kumimoji="0" lang="ja-JP" altLang="en-US" sz="2000" dirty="0" smtClean="0">
                <a:solidFill>
                  <a:srgbClr val="FF0000"/>
                </a:solidFill>
                <a:latin typeface="+mn-lt"/>
                <a:cs typeface="Tahoma" pitchFamily="34" charset="0"/>
              </a:rPr>
              <a:t>）</a:t>
            </a:r>
            <a:r>
              <a:rPr kumimoji="0" lang="en-US" altLang="ja-JP" sz="2000" dirty="0" smtClean="0">
                <a:solidFill>
                  <a:srgbClr val="FF0000"/>
                </a:solidFill>
                <a:latin typeface="+mn-lt"/>
                <a:cs typeface="Tahoma" pitchFamily="34" charset="0"/>
              </a:rPr>
              <a:t>+</a:t>
            </a:r>
            <a:r>
              <a:rPr kumimoji="0" lang="ja-JP" altLang="en-US" sz="2000" dirty="0" smtClean="0">
                <a:solidFill>
                  <a:srgbClr val="FF0000"/>
                </a:solidFill>
                <a:latin typeface="+mn-lt"/>
                <a:cs typeface="Tahoma" pitchFamily="34" charset="0"/>
              </a:rPr>
              <a:t> </a:t>
            </a:r>
            <a:r>
              <a:rPr kumimoji="0" lang="en-US" altLang="ja-JP" sz="2000" dirty="0" smtClean="0">
                <a:solidFill>
                  <a:srgbClr val="FF0000"/>
                </a:solidFill>
                <a:latin typeface="+mn-lt"/>
                <a:cs typeface="Tahoma" pitchFamily="34" charset="0"/>
              </a:rPr>
              <a:t>FPU </a:t>
            </a:r>
            <a:r>
              <a:rPr kumimoji="0" lang="ja-JP" altLang="en-US" sz="2000" dirty="0" smtClean="0">
                <a:solidFill>
                  <a:srgbClr val="FF0000"/>
                </a:solidFill>
                <a:latin typeface="+mn-lt"/>
                <a:cs typeface="Tahoma" pitchFamily="34" charset="0"/>
              </a:rPr>
              <a:t> </a:t>
            </a:r>
            <a:endParaRPr kumimoji="0" lang="en-US" altLang="ja-JP" sz="2000" dirty="0" smtClean="0">
              <a:solidFill>
                <a:srgbClr val="FF0000"/>
              </a:solidFill>
              <a:latin typeface="+mn-lt"/>
              <a:cs typeface="Tahoma" pitchFamily="34" charset="0"/>
            </a:endParaRPr>
          </a:p>
          <a:p>
            <a:pPr marL="0" marR="0" indent="0" algn="l" defTabSz="914400" rtl="0" eaLnBrk="0" fontAlgn="base" latinLnBrk="0" hangingPunct="0">
              <a:lnSpc>
                <a:spcPct val="100000"/>
              </a:lnSpc>
              <a:spcBef>
                <a:spcPct val="0"/>
              </a:spcBef>
              <a:spcAft>
                <a:spcPct val="0"/>
              </a:spcAft>
              <a:buClrTx/>
              <a:buSzTx/>
              <a:buFontTx/>
              <a:buNone/>
              <a:tabLst/>
            </a:pPr>
            <a:r>
              <a:rPr kumimoji="0" lang="ja-JP" altLang="en-US" sz="2000" dirty="0" smtClean="0">
                <a:solidFill>
                  <a:srgbClr val="FF0000"/>
                </a:solidFill>
                <a:latin typeface="+mn-lt"/>
                <a:cs typeface="Tahoma" pitchFamily="34" charset="0"/>
              </a:rPr>
              <a:t>キャッシュメモリー ：　</a:t>
            </a:r>
            <a:r>
              <a:rPr kumimoji="0" lang="en-US" altLang="ja-JP" sz="2000" dirty="0" smtClean="0">
                <a:solidFill>
                  <a:srgbClr val="FF0000"/>
                </a:solidFill>
                <a:latin typeface="+mn-lt"/>
                <a:cs typeface="Tahoma" pitchFamily="34" charset="0"/>
              </a:rPr>
              <a:t>L1</a:t>
            </a:r>
            <a:r>
              <a:rPr kumimoji="0" lang="ja-JP" altLang="en-US" sz="2000" dirty="0">
                <a:solidFill>
                  <a:srgbClr val="FF0000"/>
                </a:solidFill>
                <a:latin typeface="+mn-lt"/>
                <a:cs typeface="Tahoma" pitchFamily="34" charset="0"/>
              </a:rPr>
              <a:t>：</a:t>
            </a:r>
            <a:r>
              <a:rPr kumimoji="0" lang="en-US" altLang="ja-JP" sz="2000" dirty="0" smtClean="0">
                <a:solidFill>
                  <a:srgbClr val="FF0000"/>
                </a:solidFill>
                <a:latin typeface="+mn-lt"/>
                <a:cs typeface="Tahoma" pitchFamily="34" charset="0"/>
              </a:rPr>
              <a:t>32k/32k</a:t>
            </a:r>
            <a:r>
              <a:rPr kumimoji="0" lang="ja-JP" altLang="en-US" sz="2000" dirty="0" smtClean="0">
                <a:solidFill>
                  <a:srgbClr val="FF0000"/>
                </a:solidFill>
                <a:latin typeface="+mn-lt"/>
                <a:cs typeface="Tahoma" pitchFamily="34" charset="0"/>
              </a:rPr>
              <a:t> </a:t>
            </a:r>
            <a:r>
              <a:rPr kumimoji="0" lang="ja-JP" altLang="en-US" sz="2000" dirty="0">
                <a:solidFill>
                  <a:srgbClr val="FF0000"/>
                </a:solidFill>
                <a:latin typeface="+mn-lt"/>
                <a:cs typeface="Tahoma" pitchFamily="34" charset="0"/>
              </a:rPr>
              <a:t> </a:t>
            </a:r>
            <a:r>
              <a:rPr kumimoji="0" lang="en-US" altLang="ja-JP" sz="2000" dirty="0" smtClean="0">
                <a:solidFill>
                  <a:srgbClr val="FF0000"/>
                </a:solidFill>
                <a:latin typeface="+mn-lt"/>
                <a:cs typeface="Tahoma" pitchFamily="34" charset="0"/>
              </a:rPr>
              <a:t>+</a:t>
            </a:r>
            <a:r>
              <a:rPr kumimoji="0" lang="ja-JP" altLang="en-US" sz="2000" dirty="0" smtClean="0">
                <a:solidFill>
                  <a:srgbClr val="FF0000"/>
                </a:solidFill>
                <a:latin typeface="+mn-lt"/>
                <a:cs typeface="Tahoma" pitchFamily="34" charset="0"/>
              </a:rPr>
              <a:t> </a:t>
            </a:r>
            <a:r>
              <a:rPr kumimoji="0" lang="en-US" altLang="ja-JP" sz="2000" dirty="0" smtClean="0">
                <a:solidFill>
                  <a:srgbClr val="FF0000"/>
                </a:solidFill>
                <a:latin typeface="+mn-lt"/>
                <a:cs typeface="Tahoma" pitchFamily="34" charset="0"/>
              </a:rPr>
              <a:t>L2:256k</a:t>
            </a:r>
            <a:r>
              <a:rPr kumimoji="0" lang="ja-JP" altLang="en-US" sz="2000" dirty="0" smtClean="0">
                <a:solidFill>
                  <a:srgbClr val="FF0000"/>
                </a:solidFill>
                <a:latin typeface="+mn-lt"/>
                <a:cs typeface="Tahoma" pitchFamily="34" charset="0"/>
              </a:rPr>
              <a:t> </a:t>
            </a:r>
            <a:r>
              <a:rPr kumimoji="0" lang="en-US" altLang="ja-JP" sz="2000" b="0" i="0" u="none" strike="noStrike" cap="none" normalizeH="0" baseline="0" dirty="0" smtClean="0">
                <a:ln>
                  <a:noFill/>
                </a:ln>
                <a:solidFill>
                  <a:srgbClr val="FF0000"/>
                </a:solidFill>
                <a:effectLst/>
                <a:latin typeface="+mn-lt"/>
                <a:cs typeface="Tahoma" pitchFamily="34" charset="0"/>
              </a:rPr>
              <a:t/>
            </a:r>
            <a:br>
              <a:rPr kumimoji="0" lang="en-US" altLang="ja-JP" sz="2000" b="0" i="0" u="none" strike="noStrike" cap="none" normalizeH="0" baseline="0" dirty="0" smtClean="0">
                <a:ln>
                  <a:noFill/>
                </a:ln>
                <a:solidFill>
                  <a:srgbClr val="FF0000"/>
                </a:solidFill>
                <a:effectLst/>
                <a:latin typeface="+mn-lt"/>
                <a:cs typeface="Tahoma" pitchFamily="34" charset="0"/>
              </a:rPr>
            </a:br>
            <a:r>
              <a:rPr kumimoji="0" lang="en-US" altLang="ja-JP" sz="2000" dirty="0" smtClean="0">
                <a:solidFill>
                  <a:srgbClr val="FF0000"/>
                </a:solidFill>
                <a:latin typeface="+mn-lt"/>
                <a:cs typeface="Tahoma" pitchFamily="34" charset="0"/>
              </a:rPr>
              <a:t>D</a:t>
            </a:r>
            <a:r>
              <a:rPr kumimoji="0" lang="en-US" altLang="ja-JP" sz="2000" b="0" i="0" u="none" strike="noStrike" cap="none" normalizeH="0" baseline="0" dirty="0" smtClean="0">
                <a:ln>
                  <a:noFill/>
                </a:ln>
                <a:solidFill>
                  <a:srgbClr val="FF0000"/>
                </a:solidFill>
                <a:effectLst/>
                <a:latin typeface="+mn-lt"/>
                <a:cs typeface="Tahoma" pitchFamily="34" charset="0"/>
              </a:rPr>
              <a:t>DR1</a:t>
            </a:r>
            <a:r>
              <a:rPr kumimoji="0" lang="ja-JP" altLang="en-US" sz="2000" b="0" i="0" u="none" strike="noStrike" cap="none" normalizeH="0" baseline="0" dirty="0" smtClean="0">
                <a:ln>
                  <a:noFill/>
                </a:ln>
                <a:solidFill>
                  <a:srgbClr val="FF0000"/>
                </a:solidFill>
                <a:effectLst/>
                <a:latin typeface="+mn-lt"/>
                <a:cs typeface="Tahoma" pitchFamily="34" charset="0"/>
              </a:rPr>
              <a:t> </a:t>
            </a:r>
            <a:r>
              <a:rPr kumimoji="0" lang="en-US" altLang="ja-JP" sz="2000" b="0" i="0" u="none" strike="noStrike" cap="none" normalizeH="0" baseline="0" dirty="0" smtClean="0">
                <a:ln>
                  <a:noFill/>
                </a:ln>
                <a:solidFill>
                  <a:srgbClr val="FF0000"/>
                </a:solidFill>
                <a:effectLst/>
                <a:latin typeface="+mn-lt"/>
                <a:cs typeface="Tahoma" pitchFamily="34" charset="0"/>
              </a:rPr>
              <a:t>128MB</a:t>
            </a:r>
            <a:r>
              <a:rPr kumimoji="0" lang="ja-JP" altLang="en-US" sz="2000" b="0" i="0" u="none" strike="noStrike" cap="none" normalizeH="0" baseline="0" dirty="0" err="1" smtClean="0">
                <a:ln>
                  <a:noFill/>
                </a:ln>
                <a:solidFill>
                  <a:srgbClr val="FF0000"/>
                </a:solidFill>
                <a:effectLst/>
                <a:latin typeface="+mn-lt"/>
                <a:cs typeface="Tahoma" pitchFamily="34" charset="0"/>
              </a:rPr>
              <a:t>、</a:t>
            </a:r>
            <a:r>
              <a:rPr kumimoji="0" lang="ja-JP" altLang="en-US" sz="2000" b="0" i="0" u="none" strike="noStrike" cap="none" normalizeH="0" baseline="0" dirty="0" smtClean="0">
                <a:ln>
                  <a:noFill/>
                </a:ln>
                <a:solidFill>
                  <a:srgbClr val="FF0000"/>
                </a:solidFill>
                <a:effectLst/>
                <a:latin typeface="+mn-lt"/>
                <a:cs typeface="Tahoma" pitchFamily="34" charset="0"/>
              </a:rPr>
              <a:t>　</a:t>
            </a:r>
            <a:r>
              <a:rPr kumimoji="0" lang="en-US" altLang="ja-JP" sz="2000" b="0" i="0" u="none" strike="noStrike" cap="none" normalizeH="0" baseline="0" dirty="0" smtClean="0">
                <a:ln>
                  <a:noFill/>
                </a:ln>
                <a:solidFill>
                  <a:srgbClr val="FF0000"/>
                </a:solidFill>
                <a:effectLst/>
                <a:latin typeface="+mn-lt"/>
                <a:cs typeface="Tahoma" pitchFamily="34" charset="0"/>
              </a:rPr>
              <a:t>SRAM</a:t>
            </a:r>
            <a:r>
              <a:rPr kumimoji="0" lang="ja-JP" altLang="en-US" sz="2000" b="0" i="0" u="none" strike="noStrike" cap="none" normalizeH="0" baseline="0" dirty="0" smtClean="0">
                <a:ln>
                  <a:noFill/>
                </a:ln>
                <a:solidFill>
                  <a:srgbClr val="FF0000"/>
                </a:solidFill>
                <a:effectLst/>
                <a:latin typeface="+mn-lt"/>
                <a:cs typeface="Tahoma" pitchFamily="34" charset="0"/>
              </a:rPr>
              <a:t> </a:t>
            </a:r>
            <a:r>
              <a:rPr kumimoji="0" lang="en-US" altLang="ja-JP" sz="2000" b="0" i="0" u="none" strike="noStrike" cap="none" normalizeH="0" baseline="0" dirty="0" smtClean="0">
                <a:ln>
                  <a:noFill/>
                </a:ln>
                <a:solidFill>
                  <a:srgbClr val="FF0000"/>
                </a:solidFill>
                <a:effectLst/>
                <a:latin typeface="+mn-lt"/>
                <a:cs typeface="Tahoma" pitchFamily="34" charset="0"/>
              </a:rPr>
              <a:t>128kB</a:t>
            </a:r>
            <a:r>
              <a:rPr kumimoji="0" lang="ja-JP" altLang="en-US" sz="2000" b="0" i="0" u="none" strike="noStrike" cap="none" normalizeH="0" baseline="0" dirty="0" err="1" smtClean="0">
                <a:ln>
                  <a:noFill/>
                </a:ln>
                <a:solidFill>
                  <a:srgbClr val="FF0000"/>
                </a:solidFill>
                <a:effectLst/>
                <a:latin typeface="+mn-lt"/>
                <a:cs typeface="Tahoma" pitchFamily="34" charset="0"/>
              </a:rPr>
              <a:t>、</a:t>
            </a:r>
            <a:r>
              <a:rPr kumimoji="0" lang="en-US" altLang="ja-JP" sz="2000" b="0" i="0" u="none" strike="noStrike" cap="none" normalizeH="0" baseline="0" dirty="0" smtClean="0">
                <a:ln>
                  <a:noFill/>
                </a:ln>
                <a:solidFill>
                  <a:srgbClr val="FF0000"/>
                </a:solidFill>
                <a:effectLst/>
                <a:latin typeface="+mn-lt"/>
                <a:cs typeface="Tahoma" pitchFamily="34" charset="0"/>
              </a:rPr>
              <a:t>NOR</a:t>
            </a:r>
            <a:r>
              <a:rPr kumimoji="0" lang="ja-JP" altLang="en-US" sz="2000" b="0" i="0" u="none" strike="noStrike" cap="none" normalizeH="0" baseline="0" dirty="0" smtClean="0">
                <a:ln>
                  <a:noFill/>
                </a:ln>
                <a:solidFill>
                  <a:srgbClr val="FF0000"/>
                </a:solidFill>
                <a:effectLst/>
                <a:latin typeface="+mn-lt"/>
                <a:cs typeface="Tahoma" pitchFamily="34" charset="0"/>
              </a:rPr>
              <a:t> </a:t>
            </a:r>
            <a:r>
              <a:rPr kumimoji="0" lang="en-US" altLang="ja-JP" sz="2000" dirty="0" smtClean="0">
                <a:solidFill>
                  <a:srgbClr val="FF0000"/>
                </a:solidFill>
                <a:latin typeface="+mn-lt"/>
                <a:cs typeface="Tahoma" pitchFamily="34" charset="0"/>
              </a:rPr>
              <a:t>16</a:t>
            </a:r>
            <a:r>
              <a:rPr kumimoji="0" lang="en-US" altLang="ja-JP" sz="2000" b="0" i="0" u="none" strike="noStrike" cap="none" normalizeH="0" baseline="0" dirty="0" smtClean="0">
                <a:ln>
                  <a:noFill/>
                </a:ln>
                <a:solidFill>
                  <a:srgbClr val="FF0000"/>
                </a:solidFill>
                <a:effectLst/>
                <a:latin typeface="+mn-lt"/>
                <a:cs typeface="Tahoma" pitchFamily="34" charset="0"/>
              </a:rPr>
              <a:t>MB</a:t>
            </a:r>
            <a:r>
              <a:rPr kumimoji="0" lang="ja-JP" altLang="en-US" sz="2000" b="0" i="0" u="none" strike="noStrike" cap="none" normalizeH="0" baseline="0" dirty="0" err="1" smtClean="0">
                <a:ln>
                  <a:noFill/>
                </a:ln>
                <a:solidFill>
                  <a:srgbClr val="FF0000"/>
                </a:solidFill>
                <a:effectLst/>
                <a:latin typeface="+mn-lt"/>
                <a:cs typeface="Tahoma" pitchFamily="34" charset="0"/>
              </a:rPr>
              <a:t>、</a:t>
            </a:r>
            <a:r>
              <a:rPr kumimoji="0" lang="ja-JP" altLang="en-US" sz="2000" b="0" i="0" u="none" strike="noStrike" cap="none" normalizeH="0" baseline="0" dirty="0" smtClean="0">
                <a:ln>
                  <a:noFill/>
                </a:ln>
                <a:solidFill>
                  <a:srgbClr val="FF0000"/>
                </a:solidFill>
                <a:effectLst/>
                <a:latin typeface="+mn-lt"/>
                <a:cs typeface="Tahoma" pitchFamily="34" charset="0"/>
              </a:rPr>
              <a:t> </a:t>
            </a:r>
            <a:r>
              <a:rPr kumimoji="0" lang="en-US" altLang="ja-JP" sz="2000" b="0" i="0" u="none" strike="noStrike" cap="none" normalizeH="0" baseline="0" dirty="0" smtClean="0">
                <a:ln>
                  <a:noFill/>
                </a:ln>
                <a:solidFill>
                  <a:srgbClr val="FF0000"/>
                </a:solidFill>
                <a:effectLst/>
                <a:latin typeface="+mn-lt"/>
                <a:cs typeface="Tahoma" pitchFamily="34" charset="0"/>
              </a:rPr>
              <a:t>NAND</a:t>
            </a:r>
            <a:r>
              <a:rPr kumimoji="0" lang="ja-JP" altLang="en-US" sz="2000" b="0" i="0" u="none" strike="noStrike" cap="none" normalizeH="0" baseline="0" dirty="0" smtClean="0">
                <a:ln>
                  <a:noFill/>
                </a:ln>
                <a:solidFill>
                  <a:srgbClr val="FF0000"/>
                </a:solidFill>
                <a:effectLst/>
                <a:latin typeface="+mn-lt"/>
                <a:cs typeface="Tahoma" pitchFamily="34" charset="0"/>
              </a:rPr>
              <a:t> </a:t>
            </a:r>
            <a:r>
              <a:rPr kumimoji="0" lang="en-US" altLang="ja-JP" sz="2000" b="0" i="0" u="none" strike="noStrike" cap="none" normalizeH="0" baseline="0" dirty="0" smtClean="0">
                <a:ln>
                  <a:noFill/>
                </a:ln>
                <a:solidFill>
                  <a:srgbClr val="FF0000"/>
                </a:solidFill>
                <a:effectLst/>
                <a:latin typeface="+mn-lt"/>
                <a:cs typeface="Tahoma" pitchFamily="34" charset="0"/>
              </a:rPr>
              <a:t>1GB</a:t>
            </a:r>
          </a:p>
          <a:p>
            <a:pPr marL="0" marR="0" indent="0" algn="l" defTabSz="914400" rtl="0" eaLnBrk="0" fontAlgn="base" latinLnBrk="0" hangingPunct="0">
              <a:lnSpc>
                <a:spcPct val="100000"/>
              </a:lnSpc>
              <a:spcBef>
                <a:spcPct val="0"/>
              </a:spcBef>
              <a:spcAft>
                <a:spcPct val="0"/>
              </a:spcAft>
              <a:buClrTx/>
              <a:buSzTx/>
              <a:buFontTx/>
              <a:buNone/>
              <a:tabLst/>
            </a:pPr>
            <a:endParaRPr kumimoji="0" lang="en-US" altLang="ja-JP" sz="2000" dirty="0" smtClean="0">
              <a:solidFill>
                <a:srgbClr val="FFFF00"/>
              </a:solidFill>
              <a:latin typeface="+mn-lt"/>
              <a:cs typeface="Tahoma" pitchFamily="34" charset="0"/>
            </a:endParaRPr>
          </a:p>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smtClean="0">
                <a:ln>
                  <a:noFill/>
                </a:ln>
                <a:solidFill>
                  <a:srgbClr val="FFFF00"/>
                </a:solidFill>
                <a:effectLst/>
                <a:latin typeface="+mn-lt"/>
                <a:cs typeface="Tahoma" pitchFamily="34" charset="0"/>
              </a:rPr>
              <a:t>7inch</a:t>
            </a:r>
            <a:r>
              <a:rPr kumimoji="0" lang="ja-JP" altLang="en-US" sz="2000" b="0" i="0" u="none" strike="noStrike" cap="none" normalizeH="0" baseline="0" dirty="0" smtClean="0">
                <a:ln>
                  <a:noFill/>
                </a:ln>
                <a:solidFill>
                  <a:srgbClr val="FFFF00"/>
                </a:solidFill>
                <a:effectLst/>
                <a:latin typeface="+mn-lt"/>
                <a:cs typeface="Tahoma" pitchFamily="34" charset="0"/>
              </a:rPr>
              <a:t> </a:t>
            </a:r>
            <a:r>
              <a:rPr kumimoji="0" lang="en-US" altLang="ja-JP" sz="2000" b="0" i="0" u="none" strike="noStrike" cap="none" normalizeH="0" baseline="0" dirty="0" smtClean="0">
                <a:ln>
                  <a:noFill/>
                </a:ln>
                <a:solidFill>
                  <a:srgbClr val="FFFF00"/>
                </a:solidFill>
                <a:effectLst/>
                <a:latin typeface="+mn-lt"/>
                <a:cs typeface="Tahoma" pitchFamily="34" charset="0"/>
              </a:rPr>
              <a:t>wide</a:t>
            </a:r>
            <a:r>
              <a:rPr kumimoji="0" lang="ja-JP" altLang="en-US" sz="2000" b="0" i="0" u="none" strike="noStrike" cap="none" normalizeH="0" baseline="0" dirty="0" smtClean="0">
                <a:ln>
                  <a:noFill/>
                </a:ln>
                <a:solidFill>
                  <a:srgbClr val="FFFF00"/>
                </a:solidFill>
                <a:effectLst/>
                <a:latin typeface="+mn-lt"/>
                <a:cs typeface="Tahoma" pitchFamily="34" charset="0"/>
              </a:rPr>
              <a:t> </a:t>
            </a:r>
            <a:r>
              <a:rPr kumimoji="0" lang="en-US" altLang="ja-JP" sz="2000" b="0" i="0" u="none" strike="noStrike" cap="none" normalizeH="0" baseline="0" dirty="0" smtClean="0">
                <a:ln>
                  <a:noFill/>
                </a:ln>
                <a:solidFill>
                  <a:srgbClr val="FFFF00"/>
                </a:solidFill>
                <a:effectLst/>
                <a:latin typeface="+mn-lt"/>
                <a:cs typeface="Tahoma" pitchFamily="34" charset="0"/>
              </a:rPr>
              <a:t>WVGA</a:t>
            </a:r>
            <a:r>
              <a:rPr kumimoji="0" lang="ja-JP" altLang="en-US" sz="2000" b="0" i="0" u="none" strike="noStrike" cap="none" normalizeH="0" baseline="0" dirty="0" smtClean="0">
                <a:ln>
                  <a:noFill/>
                </a:ln>
                <a:solidFill>
                  <a:srgbClr val="FFFF00"/>
                </a:solidFill>
                <a:effectLst/>
                <a:latin typeface="+mn-lt"/>
                <a:cs typeface="Tahoma" pitchFamily="34" charset="0"/>
              </a:rPr>
              <a:t> </a:t>
            </a:r>
            <a:r>
              <a:rPr kumimoji="0" lang="en-US" altLang="ja-JP" sz="2000" b="0" i="0" u="none" strike="noStrike" cap="none" normalizeH="0" baseline="0" dirty="0" smtClean="0">
                <a:ln>
                  <a:noFill/>
                </a:ln>
                <a:solidFill>
                  <a:srgbClr val="FFFF00"/>
                </a:solidFill>
                <a:effectLst/>
                <a:latin typeface="+mn-lt"/>
                <a:cs typeface="Tahoma" pitchFamily="34" charset="0"/>
              </a:rPr>
              <a:t>+</a:t>
            </a:r>
            <a:r>
              <a:rPr kumimoji="0" lang="ja-JP" altLang="en-US" sz="2000" b="0" i="0" u="none" strike="noStrike" cap="none" normalizeH="0" baseline="0" dirty="0" smtClean="0">
                <a:ln>
                  <a:noFill/>
                </a:ln>
                <a:solidFill>
                  <a:srgbClr val="FFFF00"/>
                </a:solidFill>
                <a:effectLst/>
                <a:latin typeface="+mn-lt"/>
                <a:cs typeface="Tahoma" pitchFamily="34" charset="0"/>
              </a:rPr>
              <a:t> </a:t>
            </a:r>
            <a:r>
              <a:rPr kumimoji="0" lang="en-US" altLang="ja-JP" sz="2000" b="0" i="0" u="none" strike="noStrike" cap="none" normalizeH="0" baseline="0" dirty="0" smtClean="0">
                <a:ln>
                  <a:noFill/>
                </a:ln>
                <a:solidFill>
                  <a:srgbClr val="FFFF00"/>
                </a:solidFill>
                <a:effectLst/>
                <a:latin typeface="+mn-lt"/>
                <a:cs typeface="Tahoma" pitchFamily="34" charset="0"/>
              </a:rPr>
              <a:t>touch</a:t>
            </a:r>
            <a:r>
              <a:rPr kumimoji="0" lang="ja-JP" altLang="en-US" sz="2000" b="0" i="0" u="none" strike="noStrike" cap="none" normalizeH="0" dirty="0" smtClean="0">
                <a:ln>
                  <a:noFill/>
                </a:ln>
                <a:solidFill>
                  <a:srgbClr val="FFFF00"/>
                </a:solidFill>
                <a:effectLst/>
                <a:latin typeface="+mn-lt"/>
                <a:cs typeface="Tahoma" pitchFamily="34" charset="0"/>
              </a:rPr>
              <a:t> </a:t>
            </a:r>
            <a:r>
              <a:rPr kumimoji="0" lang="en-US" altLang="ja-JP" sz="2000" b="0" i="0" u="none" strike="noStrike" cap="none" normalizeH="0" dirty="0" smtClean="0">
                <a:ln>
                  <a:noFill/>
                </a:ln>
                <a:solidFill>
                  <a:srgbClr val="FFFF00"/>
                </a:solidFill>
                <a:effectLst/>
                <a:latin typeface="+mn-lt"/>
                <a:cs typeface="Tahoma" pitchFamily="34" charset="0"/>
              </a:rPr>
              <a:t>panel</a:t>
            </a:r>
            <a:r>
              <a:rPr kumimoji="0" lang="ja-JP" altLang="en-US" sz="2000" b="0" i="0" u="none" strike="noStrike" cap="none" normalizeH="0" dirty="0" smtClean="0">
                <a:ln>
                  <a:noFill/>
                </a:ln>
                <a:solidFill>
                  <a:srgbClr val="FFFF00"/>
                </a:solidFill>
                <a:effectLst/>
                <a:latin typeface="+mn-lt"/>
                <a:cs typeface="Tahoma" pitchFamily="34" charset="0"/>
              </a:rPr>
              <a:t> （専用コントローラ）</a:t>
            </a:r>
            <a:endParaRPr kumimoji="0" lang="en-US" altLang="ja-JP" sz="2000" b="0" i="0" u="none" strike="noStrike" cap="none" normalizeH="0" baseline="0" dirty="0" smtClean="0">
              <a:ln>
                <a:noFill/>
              </a:ln>
              <a:solidFill>
                <a:srgbClr val="FFFF00"/>
              </a:solidFill>
              <a:effectLst/>
              <a:latin typeface="+mn-lt"/>
              <a:cs typeface="Tahoma" pitchFamily="34" charset="0"/>
            </a:endParaRPr>
          </a:p>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smtClean="0">
                <a:ln>
                  <a:noFill/>
                </a:ln>
                <a:solidFill>
                  <a:srgbClr val="FFFF00"/>
                </a:solidFill>
                <a:effectLst/>
                <a:latin typeface="+mn-lt"/>
                <a:cs typeface="Tahoma" pitchFamily="34" charset="0"/>
              </a:rPr>
              <a:t>USB</a:t>
            </a:r>
            <a:r>
              <a:rPr kumimoji="0" lang="ja-JP" altLang="en-US" sz="2000" b="0" i="0" u="none" strike="noStrike" cap="none" normalizeH="0" baseline="0" dirty="0" smtClean="0">
                <a:ln>
                  <a:noFill/>
                </a:ln>
                <a:solidFill>
                  <a:srgbClr val="FFFF00"/>
                </a:solidFill>
                <a:effectLst/>
                <a:latin typeface="+mn-lt"/>
                <a:cs typeface="Tahoma" pitchFamily="34" charset="0"/>
              </a:rPr>
              <a:t> </a:t>
            </a:r>
            <a:r>
              <a:rPr kumimoji="0" lang="en-US" altLang="ja-JP" sz="2000" b="0" i="0" u="none" strike="noStrike" cap="none" normalizeH="0" baseline="0" dirty="0" smtClean="0">
                <a:ln>
                  <a:noFill/>
                </a:ln>
                <a:solidFill>
                  <a:srgbClr val="FFFF00"/>
                </a:solidFill>
                <a:effectLst/>
                <a:latin typeface="+mn-lt"/>
                <a:cs typeface="Tahoma" pitchFamily="34" charset="0"/>
              </a:rPr>
              <a:t>HS</a:t>
            </a:r>
            <a:r>
              <a:rPr kumimoji="0" lang="ja-JP" altLang="en-US" sz="2000" b="0" i="0" u="none" strike="noStrike" cap="none" normalizeH="0" baseline="0" dirty="0" smtClean="0">
                <a:ln>
                  <a:noFill/>
                </a:ln>
                <a:solidFill>
                  <a:srgbClr val="FFFF00"/>
                </a:solidFill>
                <a:effectLst/>
                <a:latin typeface="+mn-lt"/>
                <a:cs typeface="Tahoma" pitchFamily="34" charset="0"/>
              </a:rPr>
              <a:t> </a:t>
            </a:r>
            <a:r>
              <a:rPr kumimoji="0" lang="en-US" altLang="ja-JP" sz="2000" b="0" i="0" u="none" strike="noStrike" cap="none" normalizeH="0" baseline="0" dirty="0" smtClean="0">
                <a:ln>
                  <a:noFill/>
                </a:ln>
                <a:solidFill>
                  <a:srgbClr val="FFFF00"/>
                </a:solidFill>
                <a:effectLst/>
                <a:latin typeface="+mn-lt"/>
                <a:cs typeface="Tahoma" pitchFamily="34" charset="0"/>
              </a:rPr>
              <a:t>host</a:t>
            </a:r>
            <a:r>
              <a:rPr kumimoji="0" lang="ja-JP" altLang="en-US" sz="2000" b="0" i="0" u="none" strike="noStrike" cap="none" normalizeH="0" baseline="0" dirty="0" err="1" smtClean="0">
                <a:ln>
                  <a:noFill/>
                </a:ln>
                <a:solidFill>
                  <a:srgbClr val="FFFF00"/>
                </a:solidFill>
                <a:effectLst/>
                <a:latin typeface="+mn-lt"/>
                <a:cs typeface="Tahoma" pitchFamily="34" charset="0"/>
              </a:rPr>
              <a:t>、</a:t>
            </a:r>
            <a:r>
              <a:rPr kumimoji="0" lang="en-US" altLang="ja-JP" sz="2000" b="0" i="0" u="none" strike="noStrike" cap="none" normalizeH="0" baseline="0" dirty="0" smtClean="0">
                <a:ln>
                  <a:noFill/>
                </a:ln>
                <a:solidFill>
                  <a:srgbClr val="FFFF00"/>
                </a:solidFill>
                <a:effectLst/>
                <a:latin typeface="+mn-lt"/>
                <a:cs typeface="Tahoma" pitchFamily="34" charset="0"/>
              </a:rPr>
              <a:t>100</a:t>
            </a:r>
            <a:r>
              <a:rPr kumimoji="0" lang="ja-JP" altLang="en-US" sz="2000" b="0" i="0" u="none" strike="noStrike" cap="none" normalizeH="0" baseline="0" dirty="0" smtClean="0">
                <a:ln>
                  <a:noFill/>
                </a:ln>
                <a:solidFill>
                  <a:srgbClr val="FFFF00"/>
                </a:solidFill>
                <a:effectLst/>
                <a:latin typeface="+mn-lt"/>
                <a:cs typeface="Tahoma" pitchFamily="34" charset="0"/>
              </a:rPr>
              <a:t> </a:t>
            </a:r>
            <a:r>
              <a:rPr kumimoji="0" lang="en-US" altLang="ja-JP" sz="2000" b="0" i="0" u="none" strike="noStrike" cap="none" normalizeH="0" baseline="0" dirty="0" smtClean="0">
                <a:ln>
                  <a:noFill/>
                </a:ln>
                <a:solidFill>
                  <a:srgbClr val="FFFF00"/>
                </a:solidFill>
                <a:effectLst/>
                <a:latin typeface="+mn-lt"/>
                <a:cs typeface="Tahoma" pitchFamily="34" charset="0"/>
              </a:rPr>
              <a:t>BASE</a:t>
            </a:r>
            <a:r>
              <a:rPr kumimoji="0" lang="ja-JP" altLang="en-US" sz="2000" b="0" i="0" u="none" strike="noStrike" cap="none" normalizeH="0" baseline="0" dirty="0" smtClean="0">
                <a:ln>
                  <a:noFill/>
                </a:ln>
                <a:solidFill>
                  <a:srgbClr val="FFFF00"/>
                </a:solidFill>
                <a:effectLst/>
                <a:latin typeface="+mn-lt"/>
                <a:cs typeface="Tahoma" pitchFamily="34" charset="0"/>
              </a:rPr>
              <a:t> </a:t>
            </a:r>
            <a:r>
              <a:rPr kumimoji="0" lang="en-US" altLang="ja-JP" sz="2000" b="0" i="0" u="none" strike="noStrike" cap="none" normalizeH="0" baseline="0" dirty="0" smtClean="0">
                <a:ln>
                  <a:noFill/>
                </a:ln>
                <a:solidFill>
                  <a:srgbClr val="FFFF00"/>
                </a:solidFill>
                <a:effectLst/>
                <a:latin typeface="+mn-lt"/>
                <a:cs typeface="Tahoma" pitchFamily="34" charset="0"/>
              </a:rPr>
              <a:t>LAN</a:t>
            </a:r>
            <a:r>
              <a:rPr kumimoji="0" lang="ja-JP" altLang="en-US" sz="2000" dirty="0" err="1" smtClean="0">
                <a:solidFill>
                  <a:srgbClr val="FFFF00"/>
                </a:solidFill>
                <a:latin typeface="+mn-lt"/>
                <a:cs typeface="Tahoma" pitchFamily="34" charset="0"/>
              </a:rPr>
              <a:t>、</a:t>
            </a:r>
            <a:r>
              <a:rPr kumimoji="0" lang="ja-JP" altLang="en-US" sz="2000" dirty="0" smtClean="0">
                <a:solidFill>
                  <a:srgbClr val="FFFF00"/>
                </a:solidFill>
                <a:latin typeface="+mn-lt"/>
                <a:cs typeface="Tahoma" pitchFamily="34" charset="0"/>
              </a:rPr>
              <a:t>　</a:t>
            </a:r>
            <a:r>
              <a:rPr kumimoji="0" lang="en-US" altLang="ja-JP" sz="2000" dirty="0" smtClean="0">
                <a:solidFill>
                  <a:srgbClr val="FFFF00"/>
                </a:solidFill>
                <a:latin typeface="+mn-lt"/>
                <a:cs typeface="Tahoma" pitchFamily="34" charset="0"/>
              </a:rPr>
              <a:t>SCI</a:t>
            </a:r>
            <a:r>
              <a:rPr kumimoji="0" lang="ja-JP" altLang="en-US" sz="2000" dirty="0" smtClean="0">
                <a:solidFill>
                  <a:srgbClr val="FFFF00"/>
                </a:solidFill>
                <a:latin typeface="+mn-lt"/>
                <a:cs typeface="Tahoma" pitchFamily="34" charset="0"/>
              </a:rPr>
              <a:t> </a:t>
            </a:r>
            <a:r>
              <a:rPr kumimoji="0" lang="en-US" altLang="ja-JP" sz="2000" dirty="0" smtClean="0">
                <a:solidFill>
                  <a:srgbClr val="FFFF00"/>
                </a:solidFill>
                <a:latin typeface="+mn-lt"/>
                <a:cs typeface="Tahoma" pitchFamily="34" charset="0"/>
              </a:rPr>
              <a:t>2ch</a:t>
            </a:r>
            <a:r>
              <a:rPr kumimoji="0" lang="ja-JP" altLang="en-US" sz="2000" dirty="0" smtClean="0">
                <a:solidFill>
                  <a:srgbClr val="FFFF00"/>
                </a:solidFill>
                <a:latin typeface="+mn-lt"/>
                <a:cs typeface="Tahoma" pitchFamily="34" charset="0"/>
              </a:rPr>
              <a:t> （コンソール接続）</a:t>
            </a:r>
            <a:endParaRPr kumimoji="0" lang="en-US" altLang="ja-JP" sz="2000" b="0" i="0" u="none" strike="noStrike" cap="none" normalizeH="0" baseline="0" dirty="0" smtClean="0">
              <a:ln>
                <a:noFill/>
              </a:ln>
              <a:solidFill>
                <a:srgbClr val="FFFF00"/>
              </a:solidFill>
              <a:effectLst/>
              <a:latin typeface="+mn-lt"/>
              <a:cs typeface="Tahoma" pitchFamily="34" charset="0"/>
            </a:endParaRPr>
          </a:p>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smtClean="0">
                <a:ln>
                  <a:noFill/>
                </a:ln>
                <a:solidFill>
                  <a:srgbClr val="FFFF00"/>
                </a:solidFill>
                <a:effectLst/>
                <a:latin typeface="+mn-lt"/>
                <a:cs typeface="Tahoma" pitchFamily="34" charset="0"/>
              </a:rPr>
              <a:t>SD</a:t>
            </a:r>
            <a:r>
              <a:rPr kumimoji="0" lang="ja-JP" altLang="en-US" sz="2000" b="0" i="0" u="none" strike="noStrike" cap="none" normalizeH="0" baseline="0" dirty="0" smtClean="0">
                <a:ln>
                  <a:noFill/>
                </a:ln>
                <a:solidFill>
                  <a:srgbClr val="FFFF00"/>
                </a:solidFill>
                <a:effectLst/>
                <a:latin typeface="+mn-lt"/>
                <a:cs typeface="Tahoma" pitchFamily="34" charset="0"/>
              </a:rPr>
              <a:t> </a:t>
            </a:r>
            <a:r>
              <a:rPr kumimoji="0" lang="en-US" altLang="ja-JP" sz="2000" b="0" i="0" u="none" strike="noStrike" cap="none" normalizeH="0" baseline="0" dirty="0" smtClean="0">
                <a:ln>
                  <a:noFill/>
                </a:ln>
                <a:solidFill>
                  <a:srgbClr val="FFFF00"/>
                </a:solidFill>
                <a:effectLst/>
                <a:latin typeface="+mn-lt"/>
                <a:cs typeface="Tahoma" pitchFamily="34" charset="0"/>
              </a:rPr>
              <a:t>Card</a:t>
            </a:r>
            <a:r>
              <a:rPr kumimoji="0" lang="ja-JP" altLang="en-US" sz="2000" b="0" i="0" u="none" strike="noStrike" cap="none" normalizeH="0" baseline="0" dirty="0" smtClean="0">
                <a:ln>
                  <a:noFill/>
                </a:ln>
                <a:solidFill>
                  <a:srgbClr val="FFFF00"/>
                </a:solidFill>
                <a:effectLst/>
                <a:latin typeface="+mn-lt"/>
                <a:cs typeface="Tahoma" pitchFamily="34" charset="0"/>
              </a:rPr>
              <a:t> </a:t>
            </a:r>
            <a:r>
              <a:rPr kumimoji="0" lang="en-US" altLang="ja-JP" sz="2000" b="0" i="0" u="none" strike="noStrike" cap="none" normalizeH="0" baseline="0" dirty="0" smtClean="0">
                <a:ln>
                  <a:noFill/>
                </a:ln>
                <a:solidFill>
                  <a:srgbClr val="FFFF00"/>
                </a:solidFill>
                <a:effectLst/>
                <a:latin typeface="+mn-lt"/>
                <a:cs typeface="Tahoma" pitchFamily="34" charset="0"/>
              </a:rPr>
              <a:t>Slot</a:t>
            </a:r>
            <a:r>
              <a:rPr kumimoji="0" lang="ja-JP" altLang="en-US" sz="2000" b="0" i="0" u="none" strike="noStrike" cap="none" normalizeH="0" baseline="0" dirty="0" smtClean="0">
                <a:ln>
                  <a:noFill/>
                </a:ln>
                <a:solidFill>
                  <a:srgbClr val="FFFF00"/>
                </a:solidFill>
                <a:effectLst/>
                <a:latin typeface="+mn-lt"/>
                <a:cs typeface="Tahoma" pitchFamily="34" charset="0"/>
              </a:rPr>
              <a:t> （ </a:t>
            </a:r>
            <a:r>
              <a:rPr kumimoji="0" lang="en-US" altLang="ja-JP" sz="2000" b="0" i="0" u="none" strike="noStrike" cap="none" normalizeH="0" baseline="0" dirty="0" smtClean="0">
                <a:ln>
                  <a:noFill/>
                </a:ln>
                <a:solidFill>
                  <a:srgbClr val="FFFF00"/>
                </a:solidFill>
                <a:effectLst/>
                <a:latin typeface="+mn-lt"/>
                <a:cs typeface="Tahoma" pitchFamily="34" charset="0"/>
              </a:rPr>
              <a:t>SD</a:t>
            </a:r>
            <a:r>
              <a:rPr kumimoji="0" lang="ja-JP" altLang="en-US" sz="2000" dirty="0">
                <a:solidFill>
                  <a:srgbClr val="FFFF00"/>
                </a:solidFill>
                <a:latin typeface="+mn-lt"/>
                <a:cs typeface="Tahoma" pitchFamily="34" charset="0"/>
              </a:rPr>
              <a:t> </a:t>
            </a:r>
            <a:r>
              <a:rPr kumimoji="0" lang="en-US" altLang="ja-JP" sz="2000" dirty="0" smtClean="0">
                <a:solidFill>
                  <a:srgbClr val="FFFF00"/>
                </a:solidFill>
                <a:latin typeface="+mn-lt"/>
                <a:cs typeface="Tahoma" pitchFamily="34" charset="0"/>
              </a:rPr>
              <a:t>+</a:t>
            </a:r>
            <a:r>
              <a:rPr kumimoji="0" lang="ja-JP" altLang="en-US" sz="2000" dirty="0" smtClean="0">
                <a:solidFill>
                  <a:srgbClr val="FFFF00"/>
                </a:solidFill>
                <a:latin typeface="+mn-lt"/>
                <a:cs typeface="Tahoma" pitchFamily="34" charset="0"/>
              </a:rPr>
              <a:t> </a:t>
            </a:r>
            <a:r>
              <a:rPr kumimoji="0" lang="en-US" altLang="ja-JP" sz="2000" dirty="0" err="1" smtClean="0">
                <a:solidFill>
                  <a:srgbClr val="FFFF00"/>
                </a:solidFill>
                <a:latin typeface="+mn-lt"/>
                <a:cs typeface="Tahoma" pitchFamily="34" charset="0"/>
              </a:rPr>
              <a:t>micorSD</a:t>
            </a:r>
            <a:r>
              <a:rPr kumimoji="0" lang="ja-JP" altLang="en-US" sz="2000" dirty="0" smtClean="0">
                <a:solidFill>
                  <a:srgbClr val="FFFF00"/>
                </a:solidFill>
                <a:latin typeface="+mn-lt"/>
                <a:cs typeface="Tahoma" pitchFamily="34" charset="0"/>
              </a:rPr>
              <a:t> の </a:t>
            </a:r>
            <a:r>
              <a:rPr kumimoji="0" lang="en-US" altLang="ja-JP" sz="2000" dirty="0" smtClean="0">
                <a:solidFill>
                  <a:srgbClr val="FFFF00"/>
                </a:solidFill>
                <a:latin typeface="+mn-lt"/>
                <a:cs typeface="Tahoma" pitchFamily="34" charset="0"/>
              </a:rPr>
              <a:t>2</a:t>
            </a:r>
            <a:r>
              <a:rPr kumimoji="0" lang="ja-JP" altLang="en-US" sz="2000" dirty="0" smtClean="0">
                <a:solidFill>
                  <a:srgbClr val="FFFF00"/>
                </a:solidFill>
                <a:latin typeface="+mn-lt"/>
                <a:cs typeface="Tahoma" pitchFamily="34" charset="0"/>
              </a:rPr>
              <a:t>スロット実装 </a:t>
            </a:r>
            <a:r>
              <a:rPr kumimoji="0" lang="ja-JP" altLang="en-US" sz="2000" b="0" i="0" u="none" strike="noStrike" cap="none" normalizeH="0" baseline="0" dirty="0" smtClean="0">
                <a:ln>
                  <a:noFill/>
                </a:ln>
                <a:solidFill>
                  <a:srgbClr val="FFFF00"/>
                </a:solidFill>
                <a:effectLst/>
                <a:latin typeface="+mn-lt"/>
                <a:cs typeface="Tahoma" pitchFamily="34" charset="0"/>
              </a:rPr>
              <a:t>）</a:t>
            </a:r>
            <a:r>
              <a:rPr kumimoji="0" lang="en-US" altLang="ja-JP" sz="2000" b="0" i="0" u="none" strike="noStrike" cap="none" normalizeH="0" baseline="0" dirty="0" smtClean="0">
                <a:ln>
                  <a:noFill/>
                </a:ln>
                <a:solidFill>
                  <a:srgbClr val="FFFF00"/>
                </a:solidFill>
                <a:effectLst/>
                <a:latin typeface="+mn-lt"/>
                <a:cs typeface="Tahoma" pitchFamily="34" charset="0"/>
              </a:rPr>
              <a:t/>
            </a:r>
            <a:br>
              <a:rPr kumimoji="0" lang="en-US" altLang="ja-JP" sz="2000" b="0" i="0" u="none" strike="noStrike" cap="none" normalizeH="0" baseline="0" dirty="0" smtClean="0">
                <a:ln>
                  <a:noFill/>
                </a:ln>
                <a:solidFill>
                  <a:srgbClr val="FFFF00"/>
                </a:solidFill>
                <a:effectLst/>
                <a:latin typeface="+mn-lt"/>
                <a:cs typeface="Tahoma" pitchFamily="34" charset="0"/>
              </a:rPr>
            </a:br>
            <a:r>
              <a:rPr kumimoji="0" lang="en-US" altLang="ja-JP" sz="2000" b="0" i="0" u="none" strike="noStrike" cap="none" normalizeH="0" baseline="0" dirty="0" smtClean="0">
                <a:ln>
                  <a:noFill/>
                </a:ln>
                <a:solidFill>
                  <a:srgbClr val="FFFF00"/>
                </a:solidFill>
                <a:effectLst/>
                <a:latin typeface="+mn-lt"/>
                <a:cs typeface="Tahoma" pitchFamily="34" charset="0"/>
              </a:rPr>
              <a:t>Camera-input</a:t>
            </a:r>
            <a:r>
              <a:rPr kumimoji="0" lang="ja-JP" altLang="en-US" sz="2000" b="0" i="0" u="none" strike="noStrike" cap="none" normalizeH="0" baseline="0" dirty="0" err="1" smtClean="0">
                <a:ln>
                  <a:noFill/>
                </a:ln>
                <a:solidFill>
                  <a:srgbClr val="FFFF00"/>
                </a:solidFill>
                <a:effectLst/>
                <a:latin typeface="+mn-lt"/>
                <a:cs typeface="Tahoma" pitchFamily="34" charset="0"/>
              </a:rPr>
              <a:t>、</a:t>
            </a:r>
            <a:r>
              <a:rPr kumimoji="0" lang="ja-JP" altLang="en-US" sz="2000" b="0" i="0" u="none" strike="noStrike" cap="none" normalizeH="0" baseline="0" dirty="0" smtClean="0">
                <a:ln>
                  <a:noFill/>
                </a:ln>
                <a:solidFill>
                  <a:srgbClr val="FFFF00"/>
                </a:solidFill>
                <a:effectLst/>
                <a:latin typeface="+mn-lt"/>
                <a:cs typeface="Tahoma" pitchFamily="34" charset="0"/>
              </a:rPr>
              <a:t>　地デジ </a:t>
            </a:r>
            <a:r>
              <a:rPr kumimoji="0" lang="en-US" altLang="ja-JP" sz="2000" b="0" i="0" u="none" strike="noStrike" cap="none" normalizeH="0" baseline="0" dirty="0" smtClean="0">
                <a:ln>
                  <a:noFill/>
                </a:ln>
                <a:solidFill>
                  <a:srgbClr val="FFFF00"/>
                </a:solidFill>
                <a:effectLst/>
                <a:latin typeface="+mn-lt"/>
                <a:cs typeface="Tahoma" pitchFamily="34" charset="0"/>
              </a:rPr>
              <a:t>1seg</a:t>
            </a:r>
            <a:r>
              <a:rPr kumimoji="0" lang="ja-JP" altLang="en-US" sz="2000" b="0" i="0" u="none" strike="noStrike" cap="none" normalizeH="0" baseline="0" dirty="0" smtClean="0">
                <a:ln>
                  <a:noFill/>
                </a:ln>
                <a:solidFill>
                  <a:srgbClr val="FFFF00"/>
                </a:solidFill>
                <a:effectLst/>
                <a:latin typeface="+mn-lt"/>
                <a:cs typeface="Tahoma" pitchFamily="34" charset="0"/>
              </a:rPr>
              <a:t> </a:t>
            </a:r>
            <a:r>
              <a:rPr kumimoji="0" lang="en-US" altLang="ja-JP" sz="2000" b="0" i="0" u="none" strike="noStrike" cap="none" normalizeH="0" baseline="0" dirty="0" smtClean="0">
                <a:ln>
                  <a:noFill/>
                </a:ln>
                <a:solidFill>
                  <a:srgbClr val="FFFF00"/>
                </a:solidFill>
                <a:effectLst/>
                <a:latin typeface="+mn-lt"/>
                <a:cs typeface="Tahoma" pitchFamily="34" charset="0"/>
              </a:rPr>
              <a:t>TS-in</a:t>
            </a:r>
            <a:br>
              <a:rPr kumimoji="0" lang="en-US" altLang="ja-JP" sz="2000" b="0" i="0" u="none" strike="noStrike" cap="none" normalizeH="0" baseline="0" dirty="0" smtClean="0">
                <a:ln>
                  <a:noFill/>
                </a:ln>
                <a:solidFill>
                  <a:srgbClr val="FFFF00"/>
                </a:solidFill>
                <a:effectLst/>
                <a:latin typeface="+mn-lt"/>
                <a:cs typeface="Tahoma" pitchFamily="34" charset="0"/>
              </a:rPr>
            </a:br>
            <a:r>
              <a:rPr kumimoji="0" lang="en-US" altLang="ja-JP" sz="2000" b="0" i="0" u="none" strike="noStrike" cap="none" normalizeH="0" baseline="0" dirty="0" smtClean="0">
                <a:ln>
                  <a:noFill/>
                </a:ln>
                <a:solidFill>
                  <a:srgbClr val="FFFF00"/>
                </a:solidFill>
                <a:effectLst/>
                <a:latin typeface="+mn-lt"/>
                <a:cs typeface="Tahoma" pitchFamily="34" charset="0"/>
              </a:rPr>
              <a:t>Microphone-in</a:t>
            </a:r>
            <a:r>
              <a:rPr kumimoji="0" lang="ja-JP" altLang="en-US" sz="2000" b="0" i="0" u="none" strike="noStrike" cap="none" normalizeH="0" baseline="0" dirty="0" err="1" smtClean="0">
                <a:ln>
                  <a:noFill/>
                </a:ln>
                <a:solidFill>
                  <a:srgbClr val="FFFF00"/>
                </a:solidFill>
                <a:effectLst/>
                <a:latin typeface="+mn-lt"/>
                <a:cs typeface="Tahoma" pitchFamily="34" charset="0"/>
              </a:rPr>
              <a:t>、</a:t>
            </a:r>
            <a:r>
              <a:rPr kumimoji="0" lang="ja-JP" altLang="en-US" sz="2000" b="0" i="0" u="none" strike="noStrike" cap="none" normalizeH="0" baseline="0" dirty="0" smtClean="0">
                <a:ln>
                  <a:noFill/>
                </a:ln>
                <a:solidFill>
                  <a:srgbClr val="FFFF00"/>
                </a:solidFill>
                <a:effectLst/>
                <a:latin typeface="+mn-lt"/>
                <a:cs typeface="Tahoma" pitchFamily="34" charset="0"/>
              </a:rPr>
              <a:t> </a:t>
            </a:r>
            <a:r>
              <a:rPr kumimoji="0" lang="en-US" altLang="ja-JP" sz="2000" b="0" i="0" u="none" strike="noStrike" cap="none" normalizeH="0" baseline="0" dirty="0" smtClean="0">
                <a:ln>
                  <a:noFill/>
                </a:ln>
                <a:solidFill>
                  <a:srgbClr val="FFFF00"/>
                </a:solidFill>
                <a:effectLst/>
                <a:latin typeface="+mn-lt"/>
                <a:cs typeface="Tahoma" pitchFamily="34" charset="0"/>
              </a:rPr>
              <a:t>Line-in</a:t>
            </a:r>
            <a:r>
              <a:rPr kumimoji="0" lang="ja-JP" altLang="en-US" sz="2000" dirty="0" err="1" smtClean="0">
                <a:solidFill>
                  <a:srgbClr val="FFFF00"/>
                </a:solidFill>
                <a:latin typeface="+mn-lt"/>
                <a:cs typeface="Tahoma" pitchFamily="34" charset="0"/>
              </a:rPr>
              <a:t>、</a:t>
            </a:r>
            <a:r>
              <a:rPr kumimoji="0" lang="en-US" altLang="ja-JP" sz="2000" dirty="0" smtClean="0">
                <a:solidFill>
                  <a:srgbClr val="FFFF00"/>
                </a:solidFill>
                <a:latin typeface="+mn-lt"/>
                <a:cs typeface="Tahoma" pitchFamily="34" charset="0"/>
              </a:rPr>
              <a:t>Headphone-out</a:t>
            </a:r>
            <a:br>
              <a:rPr kumimoji="0" lang="en-US" altLang="ja-JP" sz="2000" dirty="0" smtClean="0">
                <a:solidFill>
                  <a:srgbClr val="FFFF00"/>
                </a:solidFill>
                <a:latin typeface="+mn-lt"/>
                <a:cs typeface="Tahoma" pitchFamily="34" charset="0"/>
              </a:rPr>
            </a:br>
            <a:r>
              <a:rPr kumimoji="0" lang="en-US" altLang="ja-JP" sz="2000" dirty="0" smtClean="0">
                <a:solidFill>
                  <a:srgbClr val="FFFF00"/>
                </a:solidFill>
                <a:latin typeface="+mn-lt"/>
                <a:cs typeface="Tahoma" pitchFamily="34" charset="0"/>
              </a:rPr>
              <a:t>CPU</a:t>
            </a:r>
            <a:r>
              <a:rPr kumimoji="0" lang="ja-JP" altLang="en-US" sz="2000" dirty="0" smtClean="0">
                <a:solidFill>
                  <a:srgbClr val="FFFF00"/>
                </a:solidFill>
                <a:latin typeface="+mn-lt"/>
                <a:cs typeface="Tahoma" pitchFamily="34" charset="0"/>
              </a:rPr>
              <a:t> バス拡張インターフェース</a:t>
            </a:r>
            <a:r>
              <a:rPr kumimoji="0" lang="en-US" altLang="ja-JP" sz="2400" b="0" i="0" u="none" strike="noStrike" cap="none" normalizeH="0" baseline="0" dirty="0" smtClean="0">
                <a:ln>
                  <a:noFill/>
                </a:ln>
                <a:solidFill>
                  <a:srgbClr val="FFFF00"/>
                </a:solidFill>
                <a:effectLst/>
                <a:latin typeface="+mn-lt"/>
                <a:cs typeface="Tahoma" pitchFamily="34" charset="0"/>
              </a:rPr>
              <a:t/>
            </a:r>
            <a:br>
              <a:rPr kumimoji="0" lang="en-US" altLang="ja-JP" sz="2400" b="0" i="0" u="none" strike="noStrike" cap="none" normalizeH="0" baseline="0" dirty="0" smtClean="0">
                <a:ln>
                  <a:noFill/>
                </a:ln>
                <a:solidFill>
                  <a:srgbClr val="FFFF00"/>
                </a:solidFill>
                <a:effectLst/>
                <a:latin typeface="+mn-lt"/>
                <a:cs typeface="Tahoma" pitchFamily="34" charset="0"/>
              </a:rPr>
            </a:br>
            <a:endParaRPr kumimoji="0" lang="ja-JP" altLang="en-US" sz="2400" b="0" i="0" u="none" strike="noStrike" cap="none" normalizeH="0" baseline="0" dirty="0" smtClean="0">
              <a:ln>
                <a:noFill/>
              </a:ln>
              <a:solidFill>
                <a:srgbClr val="FFFF00"/>
              </a:solidFill>
              <a:effectLst/>
              <a:latin typeface="+mn-lt"/>
              <a:cs typeface="Tahoma" pitchFamily="34" charset="0"/>
            </a:endParaRPr>
          </a:p>
        </p:txBody>
      </p:sp>
      <p:pic>
        <p:nvPicPr>
          <p:cNvPr id="55300" name="Picture 4"/>
          <p:cNvPicPr>
            <a:picLocks noChangeAspect="1" noChangeArrowheads="1"/>
          </p:cNvPicPr>
          <p:nvPr/>
        </p:nvPicPr>
        <p:blipFill>
          <a:blip r:embed="rId2"/>
          <a:srcRect/>
          <a:stretch>
            <a:fillRect/>
          </a:stretch>
        </p:blipFill>
        <p:spPr bwMode="auto">
          <a:xfrm>
            <a:off x="3729031" y="5538802"/>
            <a:ext cx="1939031" cy="357190"/>
          </a:xfrm>
          <a:prstGeom prst="rect">
            <a:avLst/>
          </a:prstGeom>
          <a:noFill/>
          <a:ln w="9525">
            <a:noFill/>
            <a:miter lim="800000"/>
            <a:headEnd/>
            <a:tailEnd/>
          </a:ln>
          <a:effectLst/>
        </p:spPr>
      </p:pic>
      <p:sp>
        <p:nvSpPr>
          <p:cNvPr id="15" name="正方形/長方形 14"/>
          <p:cNvSpPr/>
          <p:nvPr/>
        </p:nvSpPr>
        <p:spPr bwMode="auto">
          <a:xfrm>
            <a:off x="571472" y="1500174"/>
            <a:ext cx="142876" cy="71438"/>
          </a:xfrm>
          <a:prstGeom prst="rect">
            <a:avLst/>
          </a:prstGeom>
          <a:solidFill>
            <a:srgbClr val="66FFFF"/>
          </a:solidFill>
          <a:ln w="9525" cap="flat" cmpd="sng" algn="ctr">
            <a:solidFill>
              <a:srgbClr val="00B0F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6" name="テキスト ボックス 15"/>
          <p:cNvSpPr txBox="1"/>
          <p:nvPr/>
        </p:nvSpPr>
        <p:spPr>
          <a:xfrm>
            <a:off x="409546" y="1552562"/>
            <a:ext cx="714380" cy="261610"/>
          </a:xfrm>
          <a:prstGeom prst="rect">
            <a:avLst/>
          </a:prstGeom>
          <a:noFill/>
        </p:spPr>
        <p:txBody>
          <a:bodyPr wrap="square" rtlCol="0">
            <a:spAutoFit/>
          </a:bodyPr>
          <a:lstStyle/>
          <a:p>
            <a:r>
              <a:rPr kumimoji="1" lang="en-US" altLang="ja-JP" sz="1100" dirty="0" smtClean="0">
                <a:latin typeface="Tahoma" pitchFamily="34" charset="0"/>
                <a:cs typeface="Tahoma" pitchFamily="34" charset="0"/>
              </a:rPr>
              <a:t>POWER</a:t>
            </a:r>
            <a:endParaRPr kumimoji="1" lang="ja-JP" altLang="en-US" sz="1100" dirty="0">
              <a:latin typeface="Tahoma" pitchFamily="34" charset="0"/>
              <a:cs typeface="Tahoma" pitchFamily="34" charset="0"/>
            </a:endParaRPr>
          </a:p>
        </p:txBody>
      </p:sp>
      <p:sp>
        <p:nvSpPr>
          <p:cNvPr id="17" name="テキスト ボックス 16"/>
          <p:cNvSpPr txBox="1"/>
          <p:nvPr/>
        </p:nvSpPr>
        <p:spPr>
          <a:xfrm>
            <a:off x="142844" y="6143644"/>
            <a:ext cx="6357950" cy="369332"/>
          </a:xfrm>
          <a:prstGeom prst="rect">
            <a:avLst/>
          </a:prstGeom>
          <a:noFill/>
        </p:spPr>
        <p:txBody>
          <a:bodyPr wrap="square" rtlCol="0">
            <a:spAutoFit/>
          </a:bodyPr>
          <a:lstStyle/>
          <a:p>
            <a:r>
              <a:rPr lang="en-US" altLang="ja-JP" dirty="0"/>
              <a:t>http://www.algosystem.co.jp/index.html</a:t>
            </a:r>
            <a:endParaRPr kumimoji="1" lang="ja-JP" alt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6"/>
          <p:cNvSpPr>
            <a:spLocks noGrp="1" noChangeArrowheads="1"/>
          </p:cNvSpPr>
          <p:nvPr>
            <p:ph type="sldNum" sz="quarter" idx="10"/>
          </p:nvPr>
        </p:nvSpPr>
        <p:spPr>
          <a:ln/>
        </p:spPr>
        <p:txBody>
          <a:bodyPr/>
          <a:lstStyle/>
          <a:p>
            <a:pPr>
              <a:defRPr/>
            </a:pPr>
            <a:fld id="{A845A9CC-2F1A-4F15-9523-2A841A3CFC53}" type="slidenum">
              <a:rPr lang="ja-JP" altLang="en-US"/>
              <a:pPr>
                <a:defRPr/>
              </a:pPr>
              <a:t>35</a:t>
            </a:fld>
            <a:endParaRPr lang="ja-JP" altLang="en-US"/>
          </a:p>
        </p:txBody>
      </p:sp>
      <p:sp>
        <p:nvSpPr>
          <p:cNvPr id="54284" name="Rectangle 12"/>
          <p:cNvSpPr>
            <a:spLocks noChangeArrowheads="1"/>
          </p:cNvSpPr>
          <p:nvPr/>
        </p:nvSpPr>
        <p:spPr bwMode="auto">
          <a:xfrm>
            <a:off x="611188" y="1341438"/>
            <a:ext cx="7632700" cy="2808287"/>
          </a:xfrm>
          <a:prstGeom prst="rect">
            <a:avLst/>
          </a:prstGeom>
          <a:solidFill>
            <a:srgbClr val="CCFFFF"/>
          </a:solidFill>
          <a:ln w="9525">
            <a:solidFill>
              <a:srgbClr val="FFCCFF"/>
            </a:solidFill>
            <a:miter lim="800000"/>
            <a:headEnd/>
            <a:tailEnd/>
          </a:ln>
          <a:effectLst/>
        </p:spPr>
        <p:txBody>
          <a:bodyPr wrap="none" anchor="ctr"/>
          <a:lstStyle/>
          <a:p>
            <a:endParaRPr lang="ja-JP" altLang="en-US"/>
          </a:p>
        </p:txBody>
      </p:sp>
      <p:sp>
        <p:nvSpPr>
          <p:cNvPr id="54274" name="Rectangle 2"/>
          <p:cNvSpPr>
            <a:spLocks noGrp="1" noChangeArrowheads="1"/>
          </p:cNvSpPr>
          <p:nvPr>
            <p:ph type="title"/>
          </p:nvPr>
        </p:nvSpPr>
        <p:spPr>
          <a:xfrm>
            <a:off x="468313" y="260350"/>
            <a:ext cx="8307387" cy="525463"/>
          </a:xfrm>
        </p:spPr>
        <p:txBody>
          <a:bodyPr/>
          <a:lstStyle/>
          <a:p>
            <a:r>
              <a:rPr lang="en-US" altLang="ja-JP" dirty="0" smtClean="0">
                <a:solidFill>
                  <a:srgbClr val="FF0000"/>
                </a:solidFill>
              </a:rPr>
              <a:t>SH-MobileR2 </a:t>
            </a:r>
            <a:r>
              <a:rPr lang="ja-JP" altLang="en-US" dirty="0" smtClean="0">
                <a:solidFill>
                  <a:srgbClr val="FF0000"/>
                </a:solidFill>
              </a:rPr>
              <a:t>（</a:t>
            </a:r>
            <a:r>
              <a:rPr lang="en-US" altLang="ja-JP" dirty="0" smtClean="0">
                <a:solidFill>
                  <a:srgbClr val="FF0000"/>
                </a:solidFill>
              </a:rPr>
              <a:t>SH7723</a:t>
            </a:r>
            <a:r>
              <a:rPr lang="ja-JP" altLang="en-US" dirty="0" smtClean="0">
                <a:solidFill>
                  <a:srgbClr val="FF0000"/>
                </a:solidFill>
              </a:rPr>
              <a:t>） </a:t>
            </a:r>
            <a:r>
              <a:rPr lang="en-US" altLang="ja-JP" dirty="0" smtClean="0">
                <a:solidFill>
                  <a:srgbClr val="FF0000"/>
                </a:solidFill>
              </a:rPr>
              <a:t>Trial BSP </a:t>
            </a:r>
            <a:r>
              <a:rPr lang="ja-JP" altLang="en-US" dirty="0" smtClean="0">
                <a:solidFill>
                  <a:srgbClr val="FF0000"/>
                </a:solidFill>
              </a:rPr>
              <a:t> </a:t>
            </a:r>
            <a:r>
              <a:rPr lang="en-US" altLang="ja-JP" dirty="0" smtClean="0"/>
              <a:t>for ALGO AP320  </a:t>
            </a:r>
          </a:p>
        </p:txBody>
      </p:sp>
      <p:sp>
        <p:nvSpPr>
          <p:cNvPr id="54275" name="Rectangle 3"/>
          <p:cNvSpPr>
            <a:spLocks noGrp="1" noChangeArrowheads="1"/>
          </p:cNvSpPr>
          <p:nvPr>
            <p:ph type="body" idx="1"/>
          </p:nvPr>
        </p:nvSpPr>
        <p:spPr>
          <a:xfrm>
            <a:off x="250825" y="836613"/>
            <a:ext cx="8496300" cy="5162550"/>
          </a:xfrm>
        </p:spPr>
        <p:txBody>
          <a:bodyPr/>
          <a:lstStyle/>
          <a:p>
            <a:pPr marL="266700" indent="-266700">
              <a:buFontTx/>
              <a:buBlip>
                <a:blip r:embed="rId2"/>
              </a:buBlip>
            </a:pPr>
            <a:r>
              <a:rPr lang="ja-JP" altLang="en-US" dirty="0" smtClean="0"/>
              <a:t>ご紹介した最先端の </a:t>
            </a:r>
            <a:r>
              <a:rPr lang="en-US" altLang="ja-JP" dirty="0" smtClean="0"/>
              <a:t>Linux </a:t>
            </a:r>
            <a:r>
              <a:rPr lang="ja-JP" altLang="en-US" dirty="0" err="1" smtClean="0"/>
              <a:t>への</a:t>
            </a:r>
            <a:r>
              <a:rPr lang="ja-JP" altLang="en-US" dirty="0" smtClean="0"/>
              <a:t>取り組み成果を先取りした評価用 </a:t>
            </a:r>
            <a:r>
              <a:rPr lang="en-US" altLang="ja-JP" dirty="0" smtClean="0"/>
              <a:t>BSP</a:t>
            </a:r>
            <a:endParaRPr lang="ja-JP" altLang="en-US" dirty="0" smtClean="0"/>
          </a:p>
          <a:p>
            <a:pPr marL="266700" indent="-266700">
              <a:buFontTx/>
              <a:buNone/>
            </a:pPr>
            <a:endParaRPr lang="en-US" altLang="ja-JP" sz="700" dirty="0" smtClean="0"/>
          </a:p>
          <a:p>
            <a:pPr marL="714375" lvl="1" indent="-268288">
              <a:buFontTx/>
              <a:buChar char="–"/>
            </a:pPr>
            <a:r>
              <a:rPr lang="en-US" altLang="ja-JP" dirty="0" err="1" smtClean="0">
                <a:solidFill>
                  <a:srgbClr val="3333CC"/>
                </a:solidFill>
              </a:rPr>
              <a:t>uboot</a:t>
            </a:r>
            <a:r>
              <a:rPr lang="en-US" altLang="ja-JP" dirty="0" smtClean="0">
                <a:solidFill>
                  <a:srgbClr val="3333CC"/>
                </a:solidFill>
              </a:rPr>
              <a:t> ( NFS boot, Flash</a:t>
            </a:r>
            <a:r>
              <a:rPr lang="ja-JP" altLang="en-US" dirty="0" smtClean="0">
                <a:solidFill>
                  <a:srgbClr val="3333CC"/>
                </a:solidFill>
              </a:rPr>
              <a:t> </a:t>
            </a:r>
            <a:r>
              <a:rPr lang="en-US" altLang="ja-JP" dirty="0" smtClean="0">
                <a:solidFill>
                  <a:srgbClr val="3333CC"/>
                </a:solidFill>
              </a:rPr>
              <a:t>memory boot )</a:t>
            </a:r>
          </a:p>
          <a:p>
            <a:pPr marL="714375" lvl="1" indent="-268288">
              <a:buFontTx/>
              <a:buChar char="–"/>
            </a:pPr>
            <a:r>
              <a:rPr lang="en-US" altLang="ja-JP" dirty="0" smtClean="0">
                <a:solidFill>
                  <a:srgbClr val="3333CC"/>
                </a:solidFill>
              </a:rPr>
              <a:t>kernel 2.6.24-2 ( community master code </a:t>
            </a:r>
            <a:r>
              <a:rPr lang="ja-JP" altLang="en-US" dirty="0" smtClean="0">
                <a:solidFill>
                  <a:srgbClr val="3333CC"/>
                </a:solidFill>
              </a:rPr>
              <a:t>＝ </a:t>
            </a:r>
            <a:r>
              <a:rPr lang="en-US" altLang="ja-JP" dirty="0" smtClean="0">
                <a:solidFill>
                  <a:srgbClr val="3333CC"/>
                </a:solidFill>
              </a:rPr>
              <a:t>Vanilla )</a:t>
            </a:r>
          </a:p>
          <a:p>
            <a:pPr marL="1162050" lvl="2" indent="-268288">
              <a:buFontTx/>
              <a:buChar char="•"/>
            </a:pPr>
            <a:r>
              <a:rPr lang="ja-JP" altLang="en-US" sz="1800" dirty="0" smtClean="0">
                <a:solidFill>
                  <a:srgbClr val="3333CC"/>
                </a:solidFill>
              </a:rPr>
              <a:t>一般的な デバイスドライバー （ </a:t>
            </a:r>
            <a:r>
              <a:rPr lang="en-US" altLang="ja-JP" sz="1800" dirty="0" smtClean="0">
                <a:solidFill>
                  <a:srgbClr val="3333CC"/>
                </a:solidFill>
              </a:rPr>
              <a:t>Timer</a:t>
            </a:r>
            <a:r>
              <a:rPr lang="ja-JP" altLang="en-US" sz="1800" dirty="0" err="1" smtClean="0">
                <a:solidFill>
                  <a:srgbClr val="3333CC"/>
                </a:solidFill>
              </a:rPr>
              <a:t>、</a:t>
            </a:r>
            <a:r>
              <a:rPr lang="en-US" altLang="ja-JP" sz="1800" dirty="0" smtClean="0">
                <a:solidFill>
                  <a:srgbClr val="3333CC"/>
                </a:solidFill>
              </a:rPr>
              <a:t>INT</a:t>
            </a:r>
            <a:r>
              <a:rPr lang="ja-JP" altLang="en-US" sz="1800" dirty="0" err="1" smtClean="0">
                <a:solidFill>
                  <a:srgbClr val="3333CC"/>
                </a:solidFill>
              </a:rPr>
              <a:t>、</a:t>
            </a:r>
            <a:r>
              <a:rPr lang="en-US" altLang="ja-JP" sz="1800" dirty="0" smtClean="0">
                <a:solidFill>
                  <a:srgbClr val="3333CC"/>
                </a:solidFill>
              </a:rPr>
              <a:t>SCI</a:t>
            </a:r>
            <a:r>
              <a:rPr lang="ja-JP" altLang="en-US" sz="1800" dirty="0" err="1" smtClean="0">
                <a:solidFill>
                  <a:srgbClr val="3333CC"/>
                </a:solidFill>
              </a:rPr>
              <a:t>、</a:t>
            </a:r>
            <a:r>
              <a:rPr lang="en-US" altLang="ja-JP" sz="1800" dirty="0" err="1" smtClean="0">
                <a:solidFill>
                  <a:srgbClr val="3333CC"/>
                </a:solidFill>
              </a:rPr>
              <a:t>mtd</a:t>
            </a:r>
            <a:r>
              <a:rPr lang="en-US" altLang="ja-JP" sz="1800" dirty="0" smtClean="0">
                <a:solidFill>
                  <a:srgbClr val="3333CC"/>
                </a:solidFill>
              </a:rPr>
              <a:t>,… </a:t>
            </a:r>
            <a:r>
              <a:rPr lang="ja-JP" altLang="en-US" sz="1800" dirty="0" smtClean="0">
                <a:solidFill>
                  <a:srgbClr val="3333CC"/>
                </a:solidFill>
              </a:rPr>
              <a:t>）</a:t>
            </a:r>
          </a:p>
          <a:p>
            <a:pPr marL="1162050" lvl="2" indent="-268288">
              <a:buFontTx/>
              <a:buChar char="•"/>
            </a:pPr>
            <a:r>
              <a:rPr lang="en-US" altLang="ja-JP" sz="1800" dirty="0" smtClean="0">
                <a:solidFill>
                  <a:srgbClr val="3333CC"/>
                </a:solidFill>
              </a:rPr>
              <a:t>USB HS host </a:t>
            </a:r>
            <a:r>
              <a:rPr lang="ja-JP" altLang="en-US" sz="1800" dirty="0" smtClean="0">
                <a:solidFill>
                  <a:srgbClr val="3333CC"/>
                </a:solidFill>
              </a:rPr>
              <a:t>（</a:t>
            </a:r>
            <a:r>
              <a:rPr lang="en-US" altLang="ja-JP" sz="1800" dirty="0" smtClean="0">
                <a:solidFill>
                  <a:srgbClr val="3333CC"/>
                </a:solidFill>
              </a:rPr>
              <a:t>on chip</a:t>
            </a:r>
            <a:r>
              <a:rPr lang="ja-JP" altLang="en-US" sz="1800" dirty="0" smtClean="0">
                <a:solidFill>
                  <a:srgbClr val="3333CC"/>
                </a:solidFill>
              </a:rPr>
              <a:t>）　</a:t>
            </a:r>
            <a:r>
              <a:rPr lang="en-US" altLang="ja-JP" sz="1800" dirty="0" smtClean="0">
                <a:solidFill>
                  <a:srgbClr val="3333CC"/>
                </a:solidFill>
              </a:rPr>
              <a:t>/</a:t>
            </a:r>
            <a:r>
              <a:rPr lang="ja-JP" altLang="en-US" sz="1800" dirty="0" smtClean="0">
                <a:solidFill>
                  <a:srgbClr val="3333CC"/>
                </a:solidFill>
              </a:rPr>
              <a:t>　</a:t>
            </a:r>
            <a:r>
              <a:rPr lang="en-US" altLang="ja-JP" sz="1800" dirty="0" smtClean="0">
                <a:solidFill>
                  <a:srgbClr val="3333CC"/>
                </a:solidFill>
              </a:rPr>
              <a:t>Ethernet </a:t>
            </a:r>
            <a:r>
              <a:rPr lang="ja-JP" altLang="en-US" sz="1800" dirty="0" smtClean="0">
                <a:solidFill>
                  <a:srgbClr val="3333CC"/>
                </a:solidFill>
              </a:rPr>
              <a:t>（</a:t>
            </a:r>
            <a:r>
              <a:rPr lang="en-US" altLang="ja-JP" sz="1800" dirty="0" smtClean="0">
                <a:solidFill>
                  <a:srgbClr val="3333CC"/>
                </a:solidFill>
              </a:rPr>
              <a:t>on board</a:t>
            </a:r>
            <a:r>
              <a:rPr lang="ja-JP" altLang="en-US" sz="1800" dirty="0" smtClean="0">
                <a:solidFill>
                  <a:srgbClr val="3333CC"/>
                </a:solidFill>
              </a:rPr>
              <a:t>）</a:t>
            </a:r>
          </a:p>
          <a:p>
            <a:pPr marL="714375" lvl="1" indent="-268288">
              <a:buFontTx/>
              <a:buChar char="–"/>
            </a:pPr>
            <a:r>
              <a:rPr lang="en-US" altLang="ja-JP" dirty="0" smtClean="0">
                <a:solidFill>
                  <a:srgbClr val="3333CC"/>
                </a:solidFill>
              </a:rPr>
              <a:t>GNU toolchain </a:t>
            </a:r>
            <a:r>
              <a:rPr lang="ja-JP" altLang="en-US" dirty="0" smtClean="0">
                <a:solidFill>
                  <a:srgbClr val="3333CC"/>
                </a:solidFill>
              </a:rPr>
              <a:t>（</a:t>
            </a:r>
            <a:r>
              <a:rPr lang="en-US" altLang="ja-JP" dirty="0" smtClean="0">
                <a:solidFill>
                  <a:srgbClr val="3333CC"/>
                </a:solidFill>
              </a:rPr>
              <a:t>GCC 4.2.2 / </a:t>
            </a:r>
            <a:r>
              <a:rPr lang="en-US" altLang="ja-JP" dirty="0" err="1" smtClean="0">
                <a:solidFill>
                  <a:srgbClr val="3333CC"/>
                </a:solidFill>
              </a:rPr>
              <a:t>glibc</a:t>
            </a:r>
            <a:r>
              <a:rPr lang="en-US" altLang="ja-JP" dirty="0" smtClean="0">
                <a:solidFill>
                  <a:srgbClr val="3333CC"/>
                </a:solidFill>
              </a:rPr>
              <a:t> 2.7 / </a:t>
            </a:r>
            <a:r>
              <a:rPr lang="en-US" altLang="ja-JP" dirty="0" err="1" smtClean="0">
                <a:solidFill>
                  <a:srgbClr val="3333CC"/>
                </a:solidFill>
              </a:rPr>
              <a:t>binutil</a:t>
            </a:r>
            <a:r>
              <a:rPr lang="en-US" altLang="ja-JP" dirty="0" smtClean="0">
                <a:solidFill>
                  <a:srgbClr val="3333CC"/>
                </a:solidFill>
              </a:rPr>
              <a:t> 2.18r1</a:t>
            </a:r>
            <a:r>
              <a:rPr lang="ja-JP" altLang="en-US" dirty="0" smtClean="0">
                <a:solidFill>
                  <a:srgbClr val="3333CC"/>
                </a:solidFill>
              </a:rPr>
              <a:t>） </a:t>
            </a:r>
          </a:p>
          <a:p>
            <a:pPr marL="1162050" lvl="2" indent="-268288">
              <a:buFontTx/>
              <a:buChar char="•"/>
            </a:pPr>
            <a:r>
              <a:rPr lang="en-US" altLang="ja-JP" sz="1800" dirty="0" smtClean="0">
                <a:solidFill>
                  <a:srgbClr val="3333CC"/>
                </a:solidFill>
              </a:rPr>
              <a:t>cross compiler  ( for kernel built )	</a:t>
            </a:r>
          </a:p>
          <a:p>
            <a:pPr marL="1162050" lvl="2" indent="-268288">
              <a:buFontTx/>
              <a:buChar char="•"/>
            </a:pPr>
            <a:r>
              <a:rPr lang="en-US" altLang="ja-JP" sz="1800" dirty="0" smtClean="0">
                <a:solidFill>
                  <a:srgbClr val="3333CC"/>
                </a:solidFill>
              </a:rPr>
              <a:t>native compiler ( for package built ) </a:t>
            </a:r>
          </a:p>
          <a:p>
            <a:pPr marL="714375" lvl="1" indent="-268288">
              <a:buFontTx/>
              <a:buChar char="–"/>
            </a:pPr>
            <a:r>
              <a:rPr lang="en-US" altLang="ja-JP" dirty="0" err="1" smtClean="0">
                <a:solidFill>
                  <a:srgbClr val="3333CC"/>
                </a:solidFill>
              </a:rPr>
              <a:t>Gentoo</a:t>
            </a:r>
            <a:r>
              <a:rPr lang="en-US" altLang="ja-JP" dirty="0" smtClean="0">
                <a:solidFill>
                  <a:srgbClr val="3333CC"/>
                </a:solidFill>
              </a:rPr>
              <a:t> stage3 binary/source 112</a:t>
            </a:r>
            <a:r>
              <a:rPr lang="ja-JP" altLang="en-US" dirty="0" smtClean="0">
                <a:solidFill>
                  <a:srgbClr val="3333CC"/>
                </a:solidFill>
              </a:rPr>
              <a:t> </a:t>
            </a:r>
            <a:r>
              <a:rPr lang="en-US" altLang="ja-JP" dirty="0" smtClean="0">
                <a:solidFill>
                  <a:srgbClr val="3333CC"/>
                </a:solidFill>
              </a:rPr>
              <a:t>packages</a:t>
            </a:r>
            <a:r>
              <a:rPr lang="en-US" altLang="ja-JP" dirty="0" smtClean="0"/>
              <a:t>       as Level 1 BSP</a:t>
            </a:r>
          </a:p>
        </p:txBody>
      </p:sp>
      <p:sp>
        <p:nvSpPr>
          <p:cNvPr id="54276" name="AutoShape 4"/>
          <p:cNvSpPr>
            <a:spLocks noChangeArrowheads="1"/>
          </p:cNvSpPr>
          <p:nvPr/>
        </p:nvSpPr>
        <p:spPr bwMode="auto">
          <a:xfrm>
            <a:off x="2268538" y="4292600"/>
            <a:ext cx="6335712" cy="1512888"/>
          </a:xfrm>
          <a:prstGeom prst="roundRect">
            <a:avLst>
              <a:gd name="adj" fmla="val 10319"/>
            </a:avLst>
          </a:prstGeom>
          <a:solidFill>
            <a:srgbClr val="66FF33"/>
          </a:solidFill>
          <a:ln w="19050">
            <a:noFill/>
            <a:round/>
            <a:headEnd/>
            <a:tailEnd/>
          </a:ln>
          <a:effectLst/>
        </p:spPr>
        <p:txBody>
          <a:bodyPr wrap="none" anchor="ctr"/>
          <a:lstStyle/>
          <a:p>
            <a:endParaRPr lang="ja-JP" altLang="en-US"/>
          </a:p>
        </p:txBody>
      </p:sp>
      <p:sp>
        <p:nvSpPr>
          <p:cNvPr id="54277" name="AutoShape 5"/>
          <p:cNvSpPr>
            <a:spLocks noChangeArrowheads="1"/>
          </p:cNvSpPr>
          <p:nvPr/>
        </p:nvSpPr>
        <p:spPr bwMode="auto">
          <a:xfrm>
            <a:off x="2413000" y="4724400"/>
            <a:ext cx="3671888" cy="938213"/>
          </a:xfrm>
          <a:prstGeom prst="flowChartAlternateProcess">
            <a:avLst/>
          </a:prstGeom>
          <a:solidFill>
            <a:srgbClr val="66FFFF"/>
          </a:solidFill>
          <a:ln w="19050">
            <a:noFill/>
            <a:miter lim="800000"/>
            <a:headEnd/>
            <a:tailEnd/>
          </a:ln>
          <a:effectLst/>
        </p:spPr>
        <p:txBody>
          <a:bodyPr wrap="none" anchor="ctr"/>
          <a:lstStyle/>
          <a:p>
            <a:endParaRPr lang="ja-JP" altLang="en-US"/>
          </a:p>
        </p:txBody>
      </p:sp>
      <p:sp>
        <p:nvSpPr>
          <p:cNvPr id="54278" name="AutoShape 6"/>
          <p:cNvSpPr>
            <a:spLocks noChangeArrowheads="1"/>
          </p:cNvSpPr>
          <p:nvPr/>
        </p:nvSpPr>
        <p:spPr bwMode="auto">
          <a:xfrm>
            <a:off x="2555875" y="5086350"/>
            <a:ext cx="1008063" cy="431800"/>
          </a:xfrm>
          <a:prstGeom prst="flowChartAlternateProcess">
            <a:avLst/>
          </a:prstGeom>
          <a:solidFill>
            <a:srgbClr val="CCFFFF"/>
          </a:solidFill>
          <a:ln w="19050">
            <a:noFill/>
            <a:miter lim="800000"/>
            <a:headEnd/>
            <a:tailEnd/>
          </a:ln>
          <a:effectLst/>
        </p:spPr>
        <p:txBody>
          <a:bodyPr wrap="none" anchor="ctr"/>
          <a:lstStyle/>
          <a:p>
            <a:endParaRPr lang="ja-JP" altLang="en-US"/>
          </a:p>
        </p:txBody>
      </p:sp>
      <p:sp>
        <p:nvSpPr>
          <p:cNvPr id="54279" name="Text Box 7"/>
          <p:cNvSpPr txBox="1">
            <a:spLocks noChangeArrowheads="1"/>
          </p:cNvSpPr>
          <p:nvPr/>
        </p:nvSpPr>
        <p:spPr bwMode="auto">
          <a:xfrm>
            <a:off x="2614613" y="4348163"/>
            <a:ext cx="1290637" cy="304800"/>
          </a:xfrm>
          <a:prstGeom prst="rect">
            <a:avLst/>
          </a:prstGeom>
          <a:noFill/>
          <a:ln w="9525">
            <a:noFill/>
            <a:miter lim="800000"/>
            <a:headEnd/>
            <a:tailEnd/>
          </a:ln>
          <a:effectLst/>
        </p:spPr>
        <p:txBody>
          <a:bodyPr>
            <a:spAutoFit/>
          </a:bodyPr>
          <a:lstStyle/>
          <a:p>
            <a:pPr>
              <a:spcBef>
                <a:spcPct val="50000"/>
              </a:spcBef>
            </a:pPr>
            <a:r>
              <a:rPr lang="en-US" altLang="ja-JP" sz="1400"/>
              <a:t>Level 3</a:t>
            </a:r>
          </a:p>
        </p:txBody>
      </p:sp>
      <p:sp>
        <p:nvSpPr>
          <p:cNvPr id="54280" name="Text Box 8"/>
          <p:cNvSpPr txBox="1">
            <a:spLocks noChangeArrowheads="1"/>
          </p:cNvSpPr>
          <p:nvPr/>
        </p:nvSpPr>
        <p:spPr bwMode="auto">
          <a:xfrm>
            <a:off x="2605088" y="4760913"/>
            <a:ext cx="1577975" cy="304800"/>
          </a:xfrm>
          <a:prstGeom prst="rect">
            <a:avLst/>
          </a:prstGeom>
          <a:noFill/>
          <a:ln w="9525">
            <a:noFill/>
            <a:miter lim="800000"/>
            <a:headEnd/>
            <a:tailEnd/>
          </a:ln>
          <a:effectLst/>
        </p:spPr>
        <p:txBody>
          <a:bodyPr>
            <a:spAutoFit/>
          </a:bodyPr>
          <a:lstStyle/>
          <a:p>
            <a:pPr>
              <a:spcBef>
                <a:spcPct val="50000"/>
              </a:spcBef>
            </a:pPr>
            <a:r>
              <a:rPr lang="en-US" altLang="ja-JP" sz="1400"/>
              <a:t>Level 2</a:t>
            </a:r>
          </a:p>
        </p:txBody>
      </p:sp>
      <p:sp>
        <p:nvSpPr>
          <p:cNvPr id="54281" name="Text Box 9"/>
          <p:cNvSpPr txBox="1">
            <a:spLocks noChangeArrowheads="1"/>
          </p:cNvSpPr>
          <p:nvPr/>
        </p:nvSpPr>
        <p:spPr bwMode="auto">
          <a:xfrm>
            <a:off x="2628900" y="5141913"/>
            <a:ext cx="1577975" cy="304800"/>
          </a:xfrm>
          <a:prstGeom prst="rect">
            <a:avLst/>
          </a:prstGeom>
          <a:noFill/>
          <a:ln w="9525">
            <a:noFill/>
            <a:miter lim="800000"/>
            <a:headEnd/>
            <a:tailEnd/>
          </a:ln>
          <a:effectLst/>
        </p:spPr>
        <p:txBody>
          <a:bodyPr>
            <a:spAutoFit/>
          </a:bodyPr>
          <a:lstStyle/>
          <a:p>
            <a:pPr>
              <a:spcBef>
                <a:spcPct val="50000"/>
              </a:spcBef>
            </a:pPr>
            <a:r>
              <a:rPr lang="en-US" altLang="ja-JP" sz="1400"/>
              <a:t>Level I</a:t>
            </a:r>
          </a:p>
        </p:txBody>
      </p:sp>
      <p:sp>
        <p:nvSpPr>
          <p:cNvPr id="54287" name="Text Box 15"/>
          <p:cNvSpPr txBox="1">
            <a:spLocks noChangeArrowheads="1"/>
          </p:cNvSpPr>
          <p:nvPr/>
        </p:nvSpPr>
        <p:spPr bwMode="auto">
          <a:xfrm>
            <a:off x="3549650" y="4797425"/>
            <a:ext cx="2449513" cy="773113"/>
          </a:xfrm>
          <a:prstGeom prst="rect">
            <a:avLst/>
          </a:prstGeom>
          <a:noFill/>
          <a:ln w="9525">
            <a:noFill/>
            <a:miter lim="800000"/>
            <a:headEnd/>
            <a:tailEnd/>
          </a:ln>
          <a:effectLst/>
        </p:spPr>
        <p:txBody>
          <a:bodyPr>
            <a:spAutoFit/>
          </a:bodyPr>
          <a:lstStyle/>
          <a:p>
            <a:pPr>
              <a:spcBef>
                <a:spcPct val="20000"/>
              </a:spcBef>
              <a:buFont typeface="Wingdings" pitchFamily="2" charset="2"/>
              <a:buChar char="l"/>
            </a:pPr>
            <a:r>
              <a:rPr lang="en-US" altLang="ja-JP" sz="1400"/>
              <a:t> VPU/VIO/CEU/BEM driver</a:t>
            </a:r>
            <a:br>
              <a:rPr lang="en-US" altLang="ja-JP" sz="1400"/>
            </a:br>
            <a:r>
              <a:rPr lang="ja-JP" altLang="en-US" sz="1400"/>
              <a:t>　 （ </a:t>
            </a:r>
            <a:r>
              <a:rPr lang="en-US" altLang="ja-JP" sz="1400"/>
              <a:t>middleware interface )</a:t>
            </a:r>
          </a:p>
          <a:p>
            <a:pPr>
              <a:spcBef>
                <a:spcPct val="20000"/>
              </a:spcBef>
              <a:buFont typeface="Wingdings" pitchFamily="2" charset="2"/>
              <a:buChar char="l"/>
            </a:pPr>
            <a:r>
              <a:rPr lang="en-US" altLang="ja-JP" sz="1400"/>
              <a:t> DirectFB w/gfxdriver</a:t>
            </a:r>
          </a:p>
        </p:txBody>
      </p:sp>
      <p:sp>
        <p:nvSpPr>
          <p:cNvPr id="26" name="角丸四角形 25"/>
          <p:cNvSpPr/>
          <p:nvPr/>
        </p:nvSpPr>
        <p:spPr bwMode="auto">
          <a:xfrm>
            <a:off x="142875" y="5857875"/>
            <a:ext cx="8786813"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r>
              <a:rPr kumimoji="0" lang="ja-JP" altLang="en-US" sz="2000" dirty="0">
                <a:solidFill>
                  <a:schemeClr val="bg1"/>
                </a:solidFill>
                <a:latin typeface="Tahoma" pitchFamily="34" charset="0"/>
              </a:rPr>
              <a:t>最先端の </a:t>
            </a:r>
            <a:r>
              <a:rPr kumimoji="0" lang="en-US" altLang="ja-JP" sz="2000" dirty="0">
                <a:solidFill>
                  <a:schemeClr val="bg1"/>
                </a:solidFill>
                <a:latin typeface="Tahoma" pitchFamily="34" charset="0"/>
              </a:rPr>
              <a:t>Linux </a:t>
            </a:r>
            <a:r>
              <a:rPr kumimoji="0" lang="ja-JP" altLang="en-US" sz="2000" dirty="0">
                <a:solidFill>
                  <a:schemeClr val="bg1"/>
                </a:solidFill>
                <a:latin typeface="Tahoma" pitchFamily="34" charset="0"/>
              </a:rPr>
              <a:t>開発環境</a:t>
            </a:r>
            <a:r>
              <a:rPr kumimoji="0" lang="ja-JP" altLang="en-US" sz="2000" dirty="0" smtClean="0">
                <a:solidFill>
                  <a:schemeClr val="bg1"/>
                </a:solidFill>
                <a:latin typeface="Tahoma" pitchFamily="34" charset="0"/>
              </a:rPr>
              <a:t>を用意しました。 今後更に発展させていきます。</a:t>
            </a:r>
            <a:endParaRPr kumimoji="0" lang="ja-JP" altLang="en-US" sz="2000" dirty="0">
              <a:solidFill>
                <a:schemeClr val="bg1"/>
              </a:solidFill>
              <a:latin typeface="Tahoma" pitchFamily="34" charset="0"/>
            </a:endParaRPr>
          </a:p>
        </p:txBody>
      </p:sp>
      <p:sp>
        <p:nvSpPr>
          <p:cNvPr id="54289" name="AutoShape 17"/>
          <p:cNvSpPr>
            <a:spLocks noChangeArrowheads="1"/>
          </p:cNvSpPr>
          <p:nvPr/>
        </p:nvSpPr>
        <p:spPr bwMode="auto">
          <a:xfrm>
            <a:off x="250825" y="4365625"/>
            <a:ext cx="1944688" cy="1368425"/>
          </a:xfrm>
          <a:prstGeom prst="homePlate">
            <a:avLst>
              <a:gd name="adj" fmla="val 25468"/>
            </a:avLst>
          </a:prstGeom>
          <a:solidFill>
            <a:schemeClr val="folHlink"/>
          </a:solidFill>
          <a:ln w="9525">
            <a:solidFill>
              <a:schemeClr val="tx1"/>
            </a:solidFill>
            <a:miter lim="800000"/>
            <a:headEnd/>
            <a:tailEnd/>
          </a:ln>
          <a:effectLst/>
        </p:spPr>
        <p:txBody>
          <a:bodyPr wrap="none" anchor="ctr"/>
          <a:lstStyle/>
          <a:p>
            <a:pPr algn="ctr"/>
            <a:r>
              <a:rPr lang="ja-JP" altLang="en-US">
                <a:solidFill>
                  <a:schemeClr val="bg1"/>
                </a:solidFill>
              </a:rPr>
              <a:t>今後も継続的に</a:t>
            </a:r>
            <a:br>
              <a:rPr lang="ja-JP" altLang="en-US">
                <a:solidFill>
                  <a:schemeClr val="bg1"/>
                </a:solidFill>
              </a:rPr>
            </a:br>
            <a:r>
              <a:rPr lang="en-US" altLang="ja-JP">
                <a:solidFill>
                  <a:schemeClr val="bg1"/>
                </a:solidFill>
              </a:rPr>
              <a:t>SDK </a:t>
            </a:r>
            <a:r>
              <a:rPr lang="ja-JP" altLang="en-US">
                <a:solidFill>
                  <a:schemeClr val="bg1"/>
                </a:solidFill>
              </a:rPr>
              <a:t>拡張を推進</a:t>
            </a:r>
            <a:br>
              <a:rPr lang="ja-JP" altLang="en-US">
                <a:solidFill>
                  <a:schemeClr val="bg1"/>
                </a:solidFill>
              </a:rPr>
            </a:br>
            <a:r>
              <a:rPr lang="ja-JP" altLang="en-US">
                <a:solidFill>
                  <a:schemeClr val="bg1"/>
                </a:solidFill>
              </a:rPr>
              <a:t>してまいります</a:t>
            </a:r>
          </a:p>
        </p:txBody>
      </p:sp>
      <p:sp>
        <p:nvSpPr>
          <p:cNvPr id="54288" name="Text Box 16"/>
          <p:cNvSpPr txBox="1">
            <a:spLocks noChangeArrowheads="1"/>
          </p:cNvSpPr>
          <p:nvPr/>
        </p:nvSpPr>
        <p:spPr bwMode="auto">
          <a:xfrm>
            <a:off x="6084888" y="4530725"/>
            <a:ext cx="2449512" cy="1346200"/>
          </a:xfrm>
          <a:prstGeom prst="rect">
            <a:avLst/>
          </a:prstGeom>
          <a:noFill/>
          <a:ln w="9525">
            <a:noFill/>
            <a:miter lim="800000"/>
            <a:headEnd/>
            <a:tailEnd/>
          </a:ln>
          <a:effectLst/>
        </p:spPr>
        <p:txBody>
          <a:bodyPr>
            <a:spAutoFit/>
          </a:bodyPr>
          <a:lstStyle/>
          <a:p>
            <a:pPr>
              <a:spcBef>
                <a:spcPct val="20000"/>
              </a:spcBef>
              <a:buFont typeface="Wingdings" pitchFamily="2" charset="2"/>
              <a:buChar char="l"/>
            </a:pPr>
            <a:r>
              <a:rPr lang="en-US" altLang="ja-JP" sz="1400"/>
              <a:t> OpenMAX/IL integration</a:t>
            </a:r>
          </a:p>
          <a:p>
            <a:pPr>
              <a:spcBef>
                <a:spcPct val="20000"/>
              </a:spcBef>
              <a:buFont typeface="Wingdings" pitchFamily="2" charset="2"/>
              <a:buChar char="l"/>
            </a:pPr>
            <a:r>
              <a:rPr lang="en-US" altLang="ja-JP" sz="1400"/>
              <a:t> GStreamer integration</a:t>
            </a:r>
          </a:p>
          <a:p>
            <a:pPr>
              <a:spcBef>
                <a:spcPct val="20000"/>
              </a:spcBef>
              <a:buFont typeface="Wingdings" pitchFamily="2" charset="2"/>
              <a:buChar char="l"/>
            </a:pPr>
            <a:r>
              <a:rPr lang="en-US" altLang="ja-JP" sz="1400"/>
              <a:t> Sample media application</a:t>
            </a:r>
          </a:p>
          <a:p>
            <a:pPr>
              <a:spcBef>
                <a:spcPct val="20000"/>
              </a:spcBef>
              <a:buFont typeface="Wingdings" pitchFamily="2" charset="2"/>
              <a:buChar char="l"/>
            </a:pPr>
            <a:r>
              <a:rPr lang="en-US" altLang="ja-JP" sz="1400"/>
              <a:t> Other OSS integration</a:t>
            </a:r>
            <a:br>
              <a:rPr lang="en-US" altLang="ja-JP" sz="1400"/>
            </a:br>
            <a:r>
              <a:rPr lang="ja-JP" altLang="en-US"/>
              <a:t> </a:t>
            </a:r>
            <a:endParaRPr lang="en-US" altLang="ja-JP"/>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6"/>
          <p:cNvSpPr>
            <a:spLocks noGrp="1" noChangeArrowheads="1"/>
          </p:cNvSpPr>
          <p:nvPr>
            <p:ph type="sldNum" sz="quarter" idx="10"/>
          </p:nvPr>
        </p:nvSpPr>
        <p:spPr>
          <a:ln/>
        </p:spPr>
        <p:txBody>
          <a:bodyPr/>
          <a:lstStyle/>
          <a:p>
            <a:pPr>
              <a:defRPr/>
            </a:pPr>
            <a:fld id="{C83F43A0-D5E3-4C4F-8997-7A124978E1F1}" type="slidenum">
              <a:rPr lang="ja-JP" altLang="en-US"/>
              <a:pPr>
                <a:defRPr/>
              </a:pPr>
              <a:t>36</a:t>
            </a:fld>
            <a:endParaRPr lang="ja-JP" altLang="en-US"/>
          </a:p>
        </p:txBody>
      </p:sp>
      <p:sp>
        <p:nvSpPr>
          <p:cNvPr id="56322" name="Rectangle 2"/>
          <p:cNvSpPr>
            <a:spLocks noGrp="1" noChangeArrowheads="1"/>
          </p:cNvSpPr>
          <p:nvPr>
            <p:ph type="title"/>
          </p:nvPr>
        </p:nvSpPr>
        <p:spPr>
          <a:xfrm>
            <a:off x="468313" y="260350"/>
            <a:ext cx="8307387" cy="525463"/>
          </a:xfrm>
        </p:spPr>
        <p:txBody>
          <a:bodyPr/>
          <a:lstStyle/>
          <a:p>
            <a:r>
              <a:rPr lang="ja-JP" altLang="en-US" dirty="0" smtClean="0"/>
              <a:t>共有資産を構築するため皆様からのフィードバックを期待します</a:t>
            </a:r>
          </a:p>
        </p:txBody>
      </p:sp>
      <p:sp>
        <p:nvSpPr>
          <p:cNvPr id="5" name="円/楕円 4"/>
          <p:cNvSpPr/>
          <p:nvPr/>
        </p:nvSpPr>
        <p:spPr bwMode="auto">
          <a:xfrm>
            <a:off x="857224" y="3724277"/>
            <a:ext cx="1357322" cy="1357322"/>
          </a:xfrm>
          <a:prstGeom prst="ellipse">
            <a:avLst/>
          </a:prstGeom>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Level 1</a:t>
            </a:r>
            <a:br>
              <a:rPr kumimoji="0" lang="en-US" altLang="ja-JP" sz="24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br>
            <a:r>
              <a:rPr kumimoji="0" lang="en-US" altLang="ja-JP" sz="24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BSP</a:t>
            </a:r>
            <a:endParaRPr kumimoji="0" lang="ja-JP" altLang="en-US" sz="24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endParaRPr>
          </a:p>
        </p:txBody>
      </p:sp>
      <p:sp>
        <p:nvSpPr>
          <p:cNvPr id="6" name="円/楕円 5"/>
          <p:cNvSpPr/>
          <p:nvPr/>
        </p:nvSpPr>
        <p:spPr bwMode="auto">
          <a:xfrm>
            <a:off x="3286116" y="3143248"/>
            <a:ext cx="1857388" cy="1857388"/>
          </a:xfrm>
          <a:prstGeom prst="ellipse">
            <a:avLst/>
          </a:prstGeom>
          <a:ln>
            <a:headEnd type="none" w="med" len="med"/>
            <a:tailEnd type="none" w="med" len="med"/>
          </a:ln>
        </p:spPr>
        <p:style>
          <a:lnRef idx="0">
            <a:schemeClr val="accent5"/>
          </a:lnRef>
          <a:fillRef idx="3">
            <a:schemeClr val="accent5"/>
          </a:fillRef>
          <a:effectRef idx="3">
            <a:schemeClr val="accent5"/>
          </a:effectRef>
          <a:fontRef idx="minor">
            <a:schemeClr val="lt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Level 2</a:t>
            </a:r>
            <a:br>
              <a:rPr kumimoji="0" lang="en-US" altLang="ja-JP" sz="24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br>
            <a:r>
              <a:rPr kumimoji="0" lang="en-US" altLang="ja-JP" sz="24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BSP</a:t>
            </a:r>
            <a:endParaRPr kumimoji="0" lang="ja-JP" altLang="en-US" sz="24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endParaRPr>
          </a:p>
        </p:txBody>
      </p:sp>
      <p:sp>
        <p:nvSpPr>
          <p:cNvPr id="7" name="円/楕円 6"/>
          <p:cNvSpPr/>
          <p:nvPr/>
        </p:nvSpPr>
        <p:spPr bwMode="auto">
          <a:xfrm>
            <a:off x="6167449" y="2581269"/>
            <a:ext cx="2047889" cy="2276491"/>
          </a:xfrm>
          <a:prstGeom prst="ellipse">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Level 3</a:t>
            </a:r>
            <a:br>
              <a:rPr kumimoji="0" lang="en-US" altLang="ja-JP" sz="24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br>
            <a:r>
              <a:rPr kumimoji="0" lang="en-US" altLang="ja-JP" sz="24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BSP</a:t>
            </a:r>
            <a:endParaRPr kumimoji="0" lang="ja-JP" altLang="en-US" sz="24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endParaRPr>
          </a:p>
        </p:txBody>
      </p:sp>
      <p:sp>
        <p:nvSpPr>
          <p:cNvPr id="8" name="右矢印 7"/>
          <p:cNvSpPr/>
          <p:nvPr/>
        </p:nvSpPr>
        <p:spPr bwMode="auto">
          <a:xfrm rot="20922335">
            <a:off x="2507314" y="3906676"/>
            <a:ext cx="571504" cy="714380"/>
          </a:xfrm>
          <a:prstGeom prst="rightArrow">
            <a:avLst/>
          </a:prstGeom>
          <a:solidFill>
            <a:schemeClr val="bg1">
              <a:lumMod val="65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9" name="右矢印 8"/>
          <p:cNvSpPr/>
          <p:nvPr/>
        </p:nvSpPr>
        <p:spPr bwMode="auto">
          <a:xfrm rot="21085600">
            <a:off x="5429256" y="3571876"/>
            <a:ext cx="571504" cy="714380"/>
          </a:xfrm>
          <a:prstGeom prst="rightArrow">
            <a:avLst/>
          </a:prstGeom>
          <a:solidFill>
            <a:schemeClr val="bg1">
              <a:lumMod val="65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graphicFrame>
        <p:nvGraphicFramePr>
          <p:cNvPr id="11" name="図表 10"/>
          <p:cNvGraphicFramePr/>
          <p:nvPr/>
        </p:nvGraphicFramePr>
        <p:xfrm>
          <a:off x="-571536" y="928670"/>
          <a:ext cx="9929882" cy="33575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テキスト ボックス 9"/>
          <p:cNvSpPr txBox="1"/>
          <p:nvPr/>
        </p:nvSpPr>
        <p:spPr>
          <a:xfrm>
            <a:off x="5057778" y="1514461"/>
            <a:ext cx="2714644" cy="646331"/>
          </a:xfrm>
          <a:prstGeom prst="rect">
            <a:avLst/>
          </a:prstGeom>
          <a:noFill/>
        </p:spPr>
        <p:txBody>
          <a:bodyPr wrap="square" rtlCol="0">
            <a:spAutoFit/>
          </a:bodyPr>
          <a:lstStyle/>
          <a:p>
            <a:pPr algn="r"/>
            <a:r>
              <a:rPr kumimoji="1" lang="en-US" altLang="ja-JP" dirty="0" smtClean="0">
                <a:solidFill>
                  <a:srgbClr val="FF0000"/>
                </a:solidFill>
              </a:rPr>
              <a:t>Mainlining</a:t>
            </a:r>
            <a:br>
              <a:rPr kumimoji="1" lang="en-US" altLang="ja-JP" dirty="0" smtClean="0">
                <a:solidFill>
                  <a:srgbClr val="FF0000"/>
                </a:solidFill>
              </a:rPr>
            </a:br>
            <a:r>
              <a:rPr kumimoji="1" lang="ja-JP" altLang="en-US" dirty="0" smtClean="0">
                <a:solidFill>
                  <a:srgbClr val="FF0000"/>
                </a:solidFill>
              </a:rPr>
              <a:t>（ </a:t>
            </a:r>
            <a:r>
              <a:rPr kumimoji="1" lang="en-US" altLang="ja-JP" dirty="0" smtClean="0">
                <a:solidFill>
                  <a:srgbClr val="FF0000"/>
                </a:solidFill>
              </a:rPr>
              <a:t>Merge to master code)</a:t>
            </a:r>
            <a:endParaRPr kumimoji="1" lang="ja-JP" altLang="en-US" dirty="0">
              <a:solidFill>
                <a:srgbClr val="FF0000"/>
              </a:solidFill>
            </a:endParaRPr>
          </a:p>
        </p:txBody>
      </p:sp>
      <p:sp>
        <p:nvSpPr>
          <p:cNvPr id="16" name="フリーフォーム 15"/>
          <p:cNvSpPr/>
          <p:nvPr/>
        </p:nvSpPr>
        <p:spPr bwMode="auto">
          <a:xfrm>
            <a:off x="1905000" y="3149600"/>
            <a:ext cx="1562100" cy="508000"/>
          </a:xfrm>
          <a:custGeom>
            <a:avLst/>
            <a:gdLst>
              <a:gd name="connsiteX0" fmla="*/ 0 w 1562100"/>
              <a:gd name="connsiteY0" fmla="*/ 508000 h 508000"/>
              <a:gd name="connsiteX1" fmla="*/ 533400 w 1562100"/>
              <a:gd name="connsiteY1" fmla="*/ 79375 h 508000"/>
              <a:gd name="connsiteX2" fmla="*/ 1104900 w 1562100"/>
              <a:gd name="connsiteY2" fmla="*/ 31750 h 508000"/>
              <a:gd name="connsiteX3" fmla="*/ 1562100 w 1562100"/>
              <a:gd name="connsiteY3" fmla="*/ 231775 h 508000"/>
            </a:gdLst>
            <a:ahLst/>
            <a:cxnLst>
              <a:cxn ang="0">
                <a:pos x="connsiteX0" y="connsiteY0"/>
              </a:cxn>
              <a:cxn ang="0">
                <a:pos x="connsiteX1" y="connsiteY1"/>
              </a:cxn>
              <a:cxn ang="0">
                <a:pos x="connsiteX2" y="connsiteY2"/>
              </a:cxn>
              <a:cxn ang="0">
                <a:pos x="connsiteX3" y="connsiteY3"/>
              </a:cxn>
            </a:cxnLst>
            <a:rect l="l" t="t" r="r" b="b"/>
            <a:pathLst>
              <a:path w="1562100" h="508000">
                <a:moveTo>
                  <a:pt x="0" y="508000"/>
                </a:moveTo>
                <a:cubicBezTo>
                  <a:pt x="174625" y="333375"/>
                  <a:pt x="349250" y="158750"/>
                  <a:pt x="533400" y="79375"/>
                </a:cubicBezTo>
                <a:cubicBezTo>
                  <a:pt x="717550" y="0"/>
                  <a:pt x="933450" y="6350"/>
                  <a:pt x="1104900" y="31750"/>
                </a:cubicBezTo>
                <a:cubicBezTo>
                  <a:pt x="1276350" y="57150"/>
                  <a:pt x="1482725" y="203200"/>
                  <a:pt x="1562100" y="231775"/>
                </a:cubicBezTo>
              </a:path>
            </a:pathLst>
          </a:custGeom>
          <a:noFill/>
          <a:ln w="69850" cap="flat" cmpd="sng" algn="ctr">
            <a:solidFill>
              <a:schemeClr val="tx2">
                <a:lumMod val="75000"/>
              </a:schemeClr>
            </a:solidFill>
            <a:prstDash val="solid"/>
            <a:round/>
            <a:headEnd type="none" w="med" len="med"/>
            <a:tailEnd type="stealth"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4" name="円/楕円 13"/>
          <p:cNvSpPr/>
          <p:nvPr/>
        </p:nvSpPr>
        <p:spPr bwMode="auto">
          <a:xfrm>
            <a:off x="1771631" y="2886071"/>
            <a:ext cx="1285884" cy="571504"/>
          </a:xfrm>
          <a:prstGeom prst="ellipse">
            <a:avLst/>
          </a:prstGeom>
          <a:ln>
            <a:headEnd type="none" w="med" len="med"/>
            <a:tailEnd type="none" w="med" len="med"/>
          </a:ln>
        </p:spPr>
        <p:style>
          <a:lnRef idx="0">
            <a:schemeClr val="accent4"/>
          </a:lnRef>
          <a:fillRef idx="3">
            <a:schemeClr val="accent4"/>
          </a:fillRef>
          <a:effectRef idx="3">
            <a:schemeClr val="accent4"/>
          </a:effectRef>
          <a:fontRef idx="minor">
            <a:schemeClr val="lt1"/>
          </a:fontRef>
        </p:style>
        <p:txBody>
          <a:bodyPr vert="horz" wrap="none" lIns="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b="0" i="0" u="none" strike="noStrike" cap="none" normalizeH="0" baseline="0" dirty="0" smtClean="0">
                <a:ln>
                  <a:noFill/>
                </a:ln>
                <a:solidFill>
                  <a:schemeClr val="bg1">
                    <a:lumMod val="95000"/>
                  </a:schemeClr>
                </a:solidFill>
                <a:effectLst/>
                <a:latin typeface="Tahoma" pitchFamily="34" charset="0"/>
                <a:cs typeface="Tahoma" pitchFamily="34" charset="0"/>
              </a:rPr>
              <a:t>feedback</a:t>
            </a:r>
            <a:endParaRPr kumimoji="0" lang="ja-JP" altLang="en-US" b="0" i="0" u="none" strike="noStrike" cap="none" normalizeH="0" baseline="0" dirty="0" smtClean="0">
              <a:ln>
                <a:noFill/>
              </a:ln>
              <a:solidFill>
                <a:schemeClr val="bg1">
                  <a:lumMod val="95000"/>
                </a:schemeClr>
              </a:solidFill>
              <a:effectLst/>
              <a:latin typeface="Tahoma" pitchFamily="34" charset="0"/>
              <a:cs typeface="Tahoma" pitchFamily="34" charset="0"/>
            </a:endParaRPr>
          </a:p>
        </p:txBody>
      </p:sp>
      <p:sp>
        <p:nvSpPr>
          <p:cNvPr id="17" name="フリーフォーム 16"/>
          <p:cNvSpPr/>
          <p:nvPr/>
        </p:nvSpPr>
        <p:spPr bwMode="auto">
          <a:xfrm>
            <a:off x="4652974" y="2635248"/>
            <a:ext cx="1776414" cy="508000"/>
          </a:xfrm>
          <a:custGeom>
            <a:avLst/>
            <a:gdLst>
              <a:gd name="connsiteX0" fmla="*/ 0 w 1562100"/>
              <a:gd name="connsiteY0" fmla="*/ 508000 h 508000"/>
              <a:gd name="connsiteX1" fmla="*/ 533400 w 1562100"/>
              <a:gd name="connsiteY1" fmla="*/ 79375 h 508000"/>
              <a:gd name="connsiteX2" fmla="*/ 1104900 w 1562100"/>
              <a:gd name="connsiteY2" fmla="*/ 31750 h 508000"/>
              <a:gd name="connsiteX3" fmla="*/ 1562100 w 1562100"/>
              <a:gd name="connsiteY3" fmla="*/ 231775 h 508000"/>
            </a:gdLst>
            <a:ahLst/>
            <a:cxnLst>
              <a:cxn ang="0">
                <a:pos x="connsiteX0" y="connsiteY0"/>
              </a:cxn>
              <a:cxn ang="0">
                <a:pos x="connsiteX1" y="connsiteY1"/>
              </a:cxn>
              <a:cxn ang="0">
                <a:pos x="connsiteX2" y="connsiteY2"/>
              </a:cxn>
              <a:cxn ang="0">
                <a:pos x="connsiteX3" y="connsiteY3"/>
              </a:cxn>
            </a:cxnLst>
            <a:rect l="l" t="t" r="r" b="b"/>
            <a:pathLst>
              <a:path w="1562100" h="508000">
                <a:moveTo>
                  <a:pt x="0" y="508000"/>
                </a:moveTo>
                <a:cubicBezTo>
                  <a:pt x="174625" y="333375"/>
                  <a:pt x="349250" y="158750"/>
                  <a:pt x="533400" y="79375"/>
                </a:cubicBezTo>
                <a:cubicBezTo>
                  <a:pt x="717550" y="0"/>
                  <a:pt x="933450" y="6350"/>
                  <a:pt x="1104900" y="31750"/>
                </a:cubicBezTo>
                <a:cubicBezTo>
                  <a:pt x="1276350" y="57150"/>
                  <a:pt x="1482725" y="203200"/>
                  <a:pt x="1562100" y="231775"/>
                </a:cubicBezTo>
              </a:path>
            </a:pathLst>
          </a:custGeom>
          <a:noFill/>
          <a:ln w="69850" cap="flat" cmpd="sng" algn="ctr">
            <a:solidFill>
              <a:schemeClr val="tx2">
                <a:lumMod val="75000"/>
              </a:schemeClr>
            </a:solidFill>
            <a:prstDash val="solid"/>
            <a:round/>
            <a:headEnd type="none" w="med" len="med"/>
            <a:tailEnd type="stealth"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3" name="円/楕円 12"/>
          <p:cNvSpPr/>
          <p:nvPr/>
        </p:nvSpPr>
        <p:spPr bwMode="auto">
          <a:xfrm>
            <a:off x="4786314" y="2428868"/>
            <a:ext cx="1285884" cy="571504"/>
          </a:xfrm>
          <a:prstGeom prst="ellipse">
            <a:avLst/>
          </a:prstGeom>
          <a:ln>
            <a:headEnd type="none" w="med" len="med"/>
            <a:tailEnd type="none" w="med" len="med"/>
          </a:ln>
        </p:spPr>
        <p:style>
          <a:lnRef idx="0">
            <a:schemeClr val="accent4"/>
          </a:lnRef>
          <a:fillRef idx="3">
            <a:schemeClr val="accent4"/>
          </a:fillRef>
          <a:effectRef idx="3">
            <a:schemeClr val="accent4"/>
          </a:effectRef>
          <a:fontRef idx="minor">
            <a:schemeClr val="lt1"/>
          </a:fontRef>
        </p:style>
        <p:txBody>
          <a:bodyPr vert="horz" wrap="none" lIns="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b="0" i="0" u="none" strike="noStrike" cap="none" normalizeH="0" baseline="0" dirty="0" smtClean="0">
                <a:ln>
                  <a:noFill/>
                </a:ln>
                <a:solidFill>
                  <a:schemeClr val="bg1">
                    <a:lumMod val="95000"/>
                  </a:schemeClr>
                </a:solidFill>
                <a:effectLst/>
                <a:latin typeface="Tahoma" pitchFamily="34" charset="0"/>
                <a:cs typeface="Tahoma" pitchFamily="34" charset="0"/>
              </a:rPr>
              <a:t>feedback</a:t>
            </a:r>
            <a:endParaRPr kumimoji="0" lang="ja-JP" altLang="en-US" b="0" i="0" u="none" strike="noStrike" cap="none" normalizeH="0" baseline="0" dirty="0" smtClean="0">
              <a:ln>
                <a:noFill/>
              </a:ln>
              <a:solidFill>
                <a:schemeClr val="bg1">
                  <a:lumMod val="95000"/>
                </a:schemeClr>
              </a:solidFill>
              <a:effectLst/>
              <a:latin typeface="Tahoma" pitchFamily="34" charset="0"/>
              <a:cs typeface="Tahoma" pitchFamily="34" charset="0"/>
            </a:endParaRPr>
          </a:p>
        </p:txBody>
      </p:sp>
      <p:sp>
        <p:nvSpPr>
          <p:cNvPr id="18" name="フリーフォーム 17"/>
          <p:cNvSpPr/>
          <p:nvPr/>
        </p:nvSpPr>
        <p:spPr bwMode="auto">
          <a:xfrm rot="20710638" flipV="1">
            <a:off x="4714898" y="4700056"/>
            <a:ext cx="1801751" cy="420694"/>
          </a:xfrm>
          <a:custGeom>
            <a:avLst/>
            <a:gdLst>
              <a:gd name="connsiteX0" fmla="*/ 0 w 1562100"/>
              <a:gd name="connsiteY0" fmla="*/ 508000 h 508000"/>
              <a:gd name="connsiteX1" fmla="*/ 533400 w 1562100"/>
              <a:gd name="connsiteY1" fmla="*/ 79375 h 508000"/>
              <a:gd name="connsiteX2" fmla="*/ 1104900 w 1562100"/>
              <a:gd name="connsiteY2" fmla="*/ 31750 h 508000"/>
              <a:gd name="connsiteX3" fmla="*/ 1562100 w 1562100"/>
              <a:gd name="connsiteY3" fmla="*/ 231775 h 508000"/>
            </a:gdLst>
            <a:ahLst/>
            <a:cxnLst>
              <a:cxn ang="0">
                <a:pos x="connsiteX0" y="connsiteY0"/>
              </a:cxn>
              <a:cxn ang="0">
                <a:pos x="connsiteX1" y="connsiteY1"/>
              </a:cxn>
              <a:cxn ang="0">
                <a:pos x="connsiteX2" y="connsiteY2"/>
              </a:cxn>
              <a:cxn ang="0">
                <a:pos x="connsiteX3" y="connsiteY3"/>
              </a:cxn>
            </a:cxnLst>
            <a:rect l="l" t="t" r="r" b="b"/>
            <a:pathLst>
              <a:path w="1562100" h="508000">
                <a:moveTo>
                  <a:pt x="0" y="508000"/>
                </a:moveTo>
                <a:cubicBezTo>
                  <a:pt x="174625" y="333375"/>
                  <a:pt x="349250" y="158750"/>
                  <a:pt x="533400" y="79375"/>
                </a:cubicBezTo>
                <a:cubicBezTo>
                  <a:pt x="717550" y="0"/>
                  <a:pt x="933450" y="6350"/>
                  <a:pt x="1104900" y="31750"/>
                </a:cubicBezTo>
                <a:cubicBezTo>
                  <a:pt x="1276350" y="57150"/>
                  <a:pt x="1482725" y="203200"/>
                  <a:pt x="1562100" y="231775"/>
                </a:cubicBezTo>
              </a:path>
            </a:pathLst>
          </a:custGeom>
          <a:noFill/>
          <a:ln w="69850" cap="flat" cmpd="sng" algn="ctr">
            <a:solidFill>
              <a:schemeClr val="tx2">
                <a:lumMod val="75000"/>
              </a:schemeClr>
            </a:solidFill>
            <a:prstDash val="solid"/>
            <a:round/>
            <a:headEnd type="none" w="med" len="med"/>
            <a:tailEnd type="stealth"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2" name="円/楕円 11"/>
          <p:cNvSpPr/>
          <p:nvPr/>
        </p:nvSpPr>
        <p:spPr bwMode="auto">
          <a:xfrm>
            <a:off x="5072066" y="4857760"/>
            <a:ext cx="1285884" cy="571504"/>
          </a:xfrm>
          <a:prstGeom prst="ellipse">
            <a:avLst/>
          </a:prstGeom>
          <a:ln>
            <a:headEnd type="none" w="med" len="med"/>
            <a:tailEnd type="none" w="med" len="med"/>
          </a:ln>
        </p:spPr>
        <p:style>
          <a:lnRef idx="0">
            <a:schemeClr val="accent4"/>
          </a:lnRef>
          <a:fillRef idx="3">
            <a:schemeClr val="accent4"/>
          </a:fillRef>
          <a:effectRef idx="3">
            <a:schemeClr val="accent4"/>
          </a:effectRef>
          <a:fontRef idx="minor">
            <a:schemeClr val="lt1"/>
          </a:fontRef>
        </p:style>
        <p:txBody>
          <a:bodyPr vert="horz" wrap="none" lIns="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b="0" i="0" u="none" strike="noStrike" cap="none" normalizeH="0" baseline="0" dirty="0" smtClean="0">
                <a:ln>
                  <a:noFill/>
                </a:ln>
                <a:solidFill>
                  <a:schemeClr val="bg1">
                    <a:lumMod val="95000"/>
                  </a:schemeClr>
                </a:solidFill>
                <a:effectLst/>
                <a:latin typeface="Tahoma" pitchFamily="34" charset="0"/>
                <a:cs typeface="Tahoma" pitchFamily="34" charset="0"/>
              </a:rPr>
              <a:t>feedback</a:t>
            </a:r>
            <a:endParaRPr kumimoji="0" lang="ja-JP" altLang="en-US" b="0" i="0" u="none" strike="noStrike" cap="none" normalizeH="0" baseline="0" dirty="0" smtClean="0">
              <a:ln>
                <a:noFill/>
              </a:ln>
              <a:solidFill>
                <a:schemeClr val="bg1">
                  <a:lumMod val="95000"/>
                </a:schemeClr>
              </a:solidFill>
              <a:effectLst/>
              <a:latin typeface="Tahoma" pitchFamily="34" charset="0"/>
              <a:cs typeface="Tahoma" pitchFamily="34" charset="0"/>
            </a:endParaRPr>
          </a:p>
        </p:txBody>
      </p:sp>
      <p:sp>
        <p:nvSpPr>
          <p:cNvPr id="19" name="フリーフォーム 18"/>
          <p:cNvSpPr/>
          <p:nvPr/>
        </p:nvSpPr>
        <p:spPr bwMode="auto">
          <a:xfrm rot="20710638" flipV="1">
            <a:off x="1878904" y="4849135"/>
            <a:ext cx="1801751" cy="500869"/>
          </a:xfrm>
          <a:custGeom>
            <a:avLst/>
            <a:gdLst>
              <a:gd name="connsiteX0" fmla="*/ 0 w 1562100"/>
              <a:gd name="connsiteY0" fmla="*/ 508000 h 508000"/>
              <a:gd name="connsiteX1" fmla="*/ 533400 w 1562100"/>
              <a:gd name="connsiteY1" fmla="*/ 79375 h 508000"/>
              <a:gd name="connsiteX2" fmla="*/ 1104900 w 1562100"/>
              <a:gd name="connsiteY2" fmla="*/ 31750 h 508000"/>
              <a:gd name="connsiteX3" fmla="*/ 1562100 w 1562100"/>
              <a:gd name="connsiteY3" fmla="*/ 231775 h 508000"/>
            </a:gdLst>
            <a:ahLst/>
            <a:cxnLst>
              <a:cxn ang="0">
                <a:pos x="connsiteX0" y="connsiteY0"/>
              </a:cxn>
              <a:cxn ang="0">
                <a:pos x="connsiteX1" y="connsiteY1"/>
              </a:cxn>
              <a:cxn ang="0">
                <a:pos x="connsiteX2" y="connsiteY2"/>
              </a:cxn>
              <a:cxn ang="0">
                <a:pos x="connsiteX3" y="connsiteY3"/>
              </a:cxn>
            </a:cxnLst>
            <a:rect l="l" t="t" r="r" b="b"/>
            <a:pathLst>
              <a:path w="1562100" h="508000">
                <a:moveTo>
                  <a:pt x="0" y="508000"/>
                </a:moveTo>
                <a:cubicBezTo>
                  <a:pt x="174625" y="333375"/>
                  <a:pt x="349250" y="158750"/>
                  <a:pt x="533400" y="79375"/>
                </a:cubicBezTo>
                <a:cubicBezTo>
                  <a:pt x="717550" y="0"/>
                  <a:pt x="933450" y="6350"/>
                  <a:pt x="1104900" y="31750"/>
                </a:cubicBezTo>
                <a:cubicBezTo>
                  <a:pt x="1276350" y="57150"/>
                  <a:pt x="1482725" y="203200"/>
                  <a:pt x="1562100" y="231775"/>
                </a:cubicBezTo>
              </a:path>
            </a:pathLst>
          </a:custGeom>
          <a:noFill/>
          <a:ln w="69850" cap="flat" cmpd="sng" algn="ctr">
            <a:solidFill>
              <a:schemeClr val="tx2">
                <a:lumMod val="75000"/>
              </a:schemeClr>
            </a:solidFill>
            <a:prstDash val="solid"/>
            <a:round/>
            <a:headEnd type="none" w="med" len="med"/>
            <a:tailEnd type="stealth"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5" name="円/楕円 14"/>
          <p:cNvSpPr/>
          <p:nvPr/>
        </p:nvSpPr>
        <p:spPr bwMode="auto">
          <a:xfrm>
            <a:off x="2171684" y="5105412"/>
            <a:ext cx="1285884" cy="571504"/>
          </a:xfrm>
          <a:prstGeom prst="ellipse">
            <a:avLst/>
          </a:prstGeom>
          <a:ln>
            <a:headEnd type="none" w="med" len="med"/>
            <a:tailEnd type="none" w="med" len="med"/>
          </a:ln>
        </p:spPr>
        <p:style>
          <a:lnRef idx="0">
            <a:schemeClr val="accent4"/>
          </a:lnRef>
          <a:fillRef idx="3">
            <a:schemeClr val="accent4"/>
          </a:fillRef>
          <a:effectRef idx="3">
            <a:schemeClr val="accent4"/>
          </a:effectRef>
          <a:fontRef idx="minor">
            <a:schemeClr val="lt1"/>
          </a:fontRef>
        </p:style>
        <p:txBody>
          <a:bodyPr vert="horz" wrap="none" lIns="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b="0" i="0" u="none" strike="noStrike" cap="none" normalizeH="0" baseline="0" dirty="0" smtClean="0">
                <a:ln>
                  <a:noFill/>
                </a:ln>
                <a:solidFill>
                  <a:schemeClr val="bg1">
                    <a:lumMod val="95000"/>
                  </a:schemeClr>
                </a:solidFill>
                <a:effectLst/>
                <a:latin typeface="Tahoma" pitchFamily="34" charset="0"/>
                <a:cs typeface="Tahoma" pitchFamily="34" charset="0"/>
              </a:rPr>
              <a:t>feedback</a:t>
            </a:r>
            <a:endParaRPr kumimoji="0" lang="ja-JP" altLang="en-US" b="0" i="0" u="none" strike="noStrike" cap="none" normalizeH="0" baseline="0" dirty="0" smtClean="0">
              <a:ln>
                <a:noFill/>
              </a:ln>
              <a:solidFill>
                <a:schemeClr val="bg1">
                  <a:lumMod val="95000"/>
                </a:schemeClr>
              </a:solidFill>
              <a:effectLst/>
              <a:latin typeface="Tahoma" pitchFamily="34" charset="0"/>
              <a:cs typeface="Tahoma" pitchFamily="34" charset="0"/>
            </a:endParaRPr>
          </a:p>
        </p:txBody>
      </p:sp>
      <p:cxnSp>
        <p:nvCxnSpPr>
          <p:cNvPr id="22" name="直線矢印コネクタ 21"/>
          <p:cNvCxnSpPr/>
          <p:nvPr/>
        </p:nvCxnSpPr>
        <p:spPr bwMode="auto">
          <a:xfrm rot="5400000" flipH="1" flipV="1">
            <a:off x="500034" y="2428868"/>
            <a:ext cx="2286016" cy="285752"/>
          </a:xfrm>
          <a:prstGeom prst="straightConnector1">
            <a:avLst/>
          </a:prstGeom>
          <a:solidFill>
            <a:schemeClr val="accent1"/>
          </a:solidFill>
          <a:ln w="44450" cap="flat" cmpd="sng" algn="ctr">
            <a:solidFill>
              <a:schemeClr val="accent6">
                <a:lumMod val="75000"/>
              </a:schemeClr>
            </a:solidFill>
            <a:prstDash val="solid"/>
            <a:round/>
            <a:headEnd type="none" w="med" len="med"/>
            <a:tailEnd type="arrow"/>
          </a:ln>
          <a:effectLst/>
        </p:spPr>
      </p:cxnSp>
      <p:sp>
        <p:nvSpPr>
          <p:cNvPr id="20" name="円/楕円 19"/>
          <p:cNvSpPr/>
          <p:nvPr/>
        </p:nvSpPr>
        <p:spPr bwMode="auto">
          <a:xfrm>
            <a:off x="1000100" y="1857364"/>
            <a:ext cx="1285884" cy="571504"/>
          </a:xfrm>
          <a:prstGeom prst="ellipse">
            <a:avLst/>
          </a:prstGeom>
          <a:solidFill>
            <a:srgbClr val="FF0000"/>
          </a:solidFill>
          <a:ln>
            <a:headEnd type="none" w="med" len="med"/>
            <a:tailEnd type="none" w="med" len="med"/>
          </a:ln>
        </p:spPr>
        <p:style>
          <a:lnRef idx="0">
            <a:schemeClr val="accent4"/>
          </a:lnRef>
          <a:fillRef idx="3">
            <a:schemeClr val="accent4"/>
          </a:fillRef>
          <a:effectRef idx="3">
            <a:schemeClr val="accent4"/>
          </a:effectRef>
          <a:fontRef idx="minor">
            <a:schemeClr val="lt1"/>
          </a:fontRef>
        </p:style>
        <p:txBody>
          <a:bodyPr vert="horz" wrap="none" lIns="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b="0" i="0" u="none" strike="noStrike" cap="none" normalizeH="0" baseline="0" dirty="0" smtClean="0">
                <a:ln>
                  <a:noFill/>
                </a:ln>
                <a:solidFill>
                  <a:schemeClr val="bg1">
                    <a:lumMod val="95000"/>
                  </a:schemeClr>
                </a:solidFill>
                <a:effectLst/>
                <a:latin typeface="Tahoma" pitchFamily="34" charset="0"/>
                <a:cs typeface="Tahoma" pitchFamily="34" charset="0"/>
              </a:rPr>
              <a:t>feedback</a:t>
            </a:r>
            <a:endParaRPr kumimoji="0" lang="ja-JP" altLang="en-US" b="0" i="0" u="none" strike="noStrike" cap="none" normalizeH="0" baseline="0" dirty="0" smtClean="0">
              <a:ln>
                <a:noFill/>
              </a:ln>
              <a:solidFill>
                <a:schemeClr val="bg1">
                  <a:lumMod val="95000"/>
                </a:schemeClr>
              </a:solidFill>
              <a:effectLst/>
              <a:latin typeface="Tahoma" pitchFamily="34" charset="0"/>
              <a:cs typeface="Tahoma" pitchFamily="34" charset="0"/>
            </a:endParaRPr>
          </a:p>
        </p:txBody>
      </p:sp>
      <p:sp>
        <p:nvSpPr>
          <p:cNvPr id="23" name="テキスト ボックス 22"/>
          <p:cNvSpPr txBox="1"/>
          <p:nvPr/>
        </p:nvSpPr>
        <p:spPr>
          <a:xfrm>
            <a:off x="2357422" y="925281"/>
            <a:ext cx="4357718" cy="646331"/>
          </a:xfrm>
          <a:prstGeom prst="rect">
            <a:avLst/>
          </a:prstGeom>
          <a:noFill/>
        </p:spPr>
        <p:txBody>
          <a:bodyPr wrap="square" rtlCol="0">
            <a:spAutoFit/>
          </a:bodyPr>
          <a:lstStyle/>
          <a:p>
            <a:r>
              <a:rPr kumimoji="1" lang="ja-JP" altLang="en-US" dirty="0" smtClean="0">
                <a:solidFill>
                  <a:srgbClr val="FF0000"/>
                </a:solidFill>
              </a:rPr>
              <a:t>確実に次のリリース → </a:t>
            </a:r>
            <a:r>
              <a:rPr kumimoji="1" lang="en-US" altLang="ja-JP" dirty="0" smtClean="0">
                <a:solidFill>
                  <a:srgbClr val="FF0000"/>
                </a:solidFill>
              </a:rPr>
              <a:t>Master</a:t>
            </a:r>
            <a:r>
              <a:rPr kumimoji="1" lang="ja-JP" altLang="en-US" dirty="0" smtClean="0">
                <a:solidFill>
                  <a:srgbClr val="FF0000"/>
                </a:solidFill>
              </a:rPr>
              <a:t> </a:t>
            </a:r>
            <a:r>
              <a:rPr kumimoji="1" lang="en-US" altLang="ja-JP" dirty="0" smtClean="0">
                <a:solidFill>
                  <a:srgbClr val="FF0000"/>
                </a:solidFill>
              </a:rPr>
              <a:t>Code</a:t>
            </a:r>
            <a:r>
              <a:rPr kumimoji="1" lang="ja-JP" altLang="en-US" dirty="0" smtClean="0">
                <a:solidFill>
                  <a:srgbClr val="FF0000"/>
                </a:solidFill>
              </a:rPr>
              <a:t> に</a:t>
            </a:r>
            <a:r>
              <a:rPr kumimoji="1" lang="en-US" altLang="ja-JP" dirty="0" smtClean="0">
                <a:solidFill>
                  <a:srgbClr val="FF0000"/>
                </a:solidFill>
              </a:rPr>
              <a:t/>
            </a:r>
            <a:br>
              <a:rPr kumimoji="1" lang="en-US" altLang="ja-JP" dirty="0" smtClean="0">
                <a:solidFill>
                  <a:srgbClr val="FF0000"/>
                </a:solidFill>
              </a:rPr>
            </a:br>
            <a:r>
              <a:rPr kumimoji="1" lang="ja-JP" altLang="en-US" dirty="0" smtClean="0">
                <a:solidFill>
                  <a:srgbClr val="FF0000"/>
                </a:solidFill>
              </a:rPr>
              <a:t>品質・ 機能改善を還元していくことが大切 </a:t>
            </a:r>
            <a:endParaRPr kumimoji="1" lang="ja-JP" altLang="en-US" dirty="0">
              <a:solidFill>
                <a:srgbClr val="FF0000"/>
              </a:solidFill>
            </a:endParaRPr>
          </a:p>
        </p:txBody>
      </p:sp>
      <p:sp>
        <p:nvSpPr>
          <p:cNvPr id="25" name="乗算記号 24"/>
          <p:cNvSpPr/>
          <p:nvPr/>
        </p:nvSpPr>
        <p:spPr bwMode="auto">
          <a:xfrm>
            <a:off x="1266808" y="642918"/>
            <a:ext cx="1057276" cy="1057276"/>
          </a:xfrm>
          <a:prstGeom prst="mathMultiply">
            <a:avLst>
              <a:gd name="adj1" fmla="val 12667"/>
            </a:avLst>
          </a:prstGeom>
          <a:solidFill>
            <a:srgbClr val="FF000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6" name="角丸四角形 25"/>
          <p:cNvSpPr/>
          <p:nvPr/>
        </p:nvSpPr>
        <p:spPr bwMode="auto">
          <a:xfrm>
            <a:off x="142875" y="5857875"/>
            <a:ext cx="8786813"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r>
              <a:rPr kumimoji="0" lang="ja-JP" altLang="en-US" sz="2000" dirty="0" smtClean="0">
                <a:solidFill>
                  <a:schemeClr val="bg1"/>
                </a:solidFill>
                <a:latin typeface="Tahoma" pitchFamily="34" charset="0"/>
              </a:rPr>
              <a:t>皆様</a:t>
            </a:r>
            <a:r>
              <a:rPr kumimoji="0" lang="ja-JP" altLang="en-US" sz="2000" dirty="0" smtClean="0">
                <a:solidFill>
                  <a:schemeClr val="bg1"/>
                </a:solidFill>
                <a:latin typeface="Tahoma" pitchFamily="34" charset="0"/>
              </a:rPr>
              <a:t>から</a:t>
            </a:r>
            <a:r>
              <a:rPr kumimoji="0" lang="ja-JP" altLang="en-US" sz="2000" dirty="0" smtClean="0">
                <a:solidFill>
                  <a:schemeClr val="bg1"/>
                </a:solidFill>
                <a:latin typeface="Tahoma" pitchFamily="34" charset="0"/>
              </a:rPr>
              <a:t>のフィードバックを確実に次のリリースに反映して成長させたい</a:t>
            </a:r>
            <a:endParaRPr kumimoji="0" lang="ja-JP" altLang="en-US" sz="2000" dirty="0">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renes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New_Renesas">
      <a:majorFont>
        <a:latin typeface="Tahoma"/>
        <a:ea typeface="ＭＳ Ｐゴシック"/>
        <a:cs typeface=""/>
      </a:majorFont>
      <a:minorFont>
        <a:latin typeface="Tahom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cap="flat" cmpd="sng" algn="ctr">
          <a:solidFill>
            <a:schemeClr val="tx1"/>
          </a:solidFill>
          <a:prstDash val="solid"/>
          <a:round/>
          <a:headEnd type="none" w="med" len="med"/>
          <a:tailEnd type="none" w="med" len="med"/>
        </a:ln>
        <a:effectLst/>
      </a:spPr>
      <a:bodyPr vert="horz" wrap="none" lIns="91440" tIns="45720" rIns="91440" bIns="45720" numCol="1" rtlCol="0"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sz="2400" b="0" i="0" u="none" strike="noStrike" cap="none" normalizeH="0" baseline="0" smtClean="0">
            <a:ln>
              <a:noFill/>
            </a:ln>
            <a:solidFill>
              <a:schemeClr val="tx1"/>
            </a:solidFill>
            <a:effectLst/>
            <a:latin typeface="Times New Roman" pitchFamily="18" charset="0"/>
            <a:ea typeface="ＭＳ Ｐゴシック" pitchFamily="50"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defRPr>
        </a:defPPr>
      </a:lstStyle>
    </a:lnDef>
  </a:objectDefaults>
  <a:extraClrSchemeLst>
    <a:extraClrScheme>
      <a:clrScheme name="New_Renesa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New_Renesa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New_Renesas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New_Renesas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New_Renesa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New_Renesa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New_Renesa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New_Renesas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993300"/>
        </a:hlink>
        <a:folHlink>
          <a:srgbClr val="FF006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6075</TotalTime>
  <Words>2117</Words>
  <Application>Microsoft Office PowerPoint</Application>
  <PresentationFormat>画面に合わせる (4:3)</PresentationFormat>
  <Paragraphs>508</Paragraphs>
  <Slides>36</Slides>
  <Notes>1</Notes>
  <HiddenSlides>0</HiddenSlides>
  <MMClips>0</MMClips>
  <ScaleCrop>false</ScaleCrop>
  <HeadingPairs>
    <vt:vector size="4" baseType="variant">
      <vt:variant>
        <vt:lpstr>テーマ</vt:lpstr>
      </vt:variant>
      <vt:variant>
        <vt:i4>1</vt:i4>
      </vt:variant>
      <vt:variant>
        <vt:lpstr>スライド タイトル</vt:lpstr>
      </vt:variant>
      <vt:variant>
        <vt:i4>36</vt:i4>
      </vt:variant>
    </vt:vector>
  </HeadingPairs>
  <TitlesOfParts>
    <vt:vector size="37" baseType="lpstr">
      <vt:lpstr>renesas</vt:lpstr>
      <vt:lpstr>SH-Mobile に対する Linux サポート状況ご紹介　 　－最新の携帯電話オープンプラットフォーム Android 解説－</vt:lpstr>
      <vt:lpstr>今なぜ SH-Mobile 向けに Linux OS サポートを提供開始するのか </vt:lpstr>
      <vt:lpstr>問題意識 ① ： 組み込みソフトウエア規模の爆発的肥大化　</vt:lpstr>
      <vt:lpstr>問題意識 ② ： 製品差別化要因にならない共通技術への対応</vt:lpstr>
      <vt:lpstr>問題意識 ③ ： PC/IT 系技術の技術革新スピードとの不整合</vt:lpstr>
      <vt:lpstr>ソフトウエアプラットフォームが解決すべき課題 </vt:lpstr>
      <vt:lpstr>オープンソースソフトウエアの主な特徴</vt:lpstr>
      <vt:lpstr>オープンソース Pros vs. Cons </vt:lpstr>
      <vt:lpstr>Linux の本質　</vt:lpstr>
      <vt:lpstr>実はルネサスは Linux kernel 開発現場では既に有名です</vt:lpstr>
      <vt:lpstr>CE Linux Forum ⇒ デジタル家電向け Linux kernel 技術開発</vt:lpstr>
      <vt:lpstr>LiMo Foundation ⇒ 携帯電話向け Linux 標準プラットフォーム</vt:lpstr>
      <vt:lpstr>（ もうひとつの、そして今注目を集めている ） Linux ベース携帯電話プラットフォーム Android の考察 </vt:lpstr>
      <vt:lpstr>Android　とは ?</vt:lpstr>
      <vt:lpstr>Android components</vt:lpstr>
      <vt:lpstr>スライド 16</vt:lpstr>
      <vt:lpstr>入手できるSDKの構造　（target envieonment）</vt:lpstr>
      <vt:lpstr>Android で使われている Linux 環境</vt:lpstr>
      <vt:lpstr>Dalvik VM (virtual machine)  （ ≠ Java ）</vt:lpstr>
      <vt:lpstr>誰がうれしいのか （うれしくないのか）</vt:lpstr>
      <vt:lpstr>Renesas Android Demo @WMC 2008</vt:lpstr>
      <vt:lpstr>Android の実デバイスへの移植作業</vt:lpstr>
      <vt:lpstr>ルネサスの Linux OS サポートの取り組み</vt:lpstr>
      <vt:lpstr>Linux 開発コミュニティ</vt:lpstr>
      <vt:lpstr>Linux kernel 開発サイクル</vt:lpstr>
      <vt:lpstr>ルネサスの SH-CPU/Platform の Linux 対応手順</vt:lpstr>
      <vt:lpstr>（開発具体例） USB ドライバーのメインライニング活動</vt:lpstr>
      <vt:lpstr>継続的にメンテナンス可能な BSP を提供する仕組みを構想中</vt:lpstr>
      <vt:lpstr>BSP = kernel + compiler + applications</vt:lpstr>
      <vt:lpstr>オープンディストリビューション Gentoo の活用　（推進中）</vt:lpstr>
      <vt:lpstr>SH-Mobile マルチメディアフレームワーク（MMF） サポート方針</vt:lpstr>
      <vt:lpstr>（最適化ライブラリ実装例）　DirectDB + BEU 最適化ドライバー</vt:lpstr>
      <vt:lpstr>みなさまへの期待　（まとめ） </vt:lpstr>
      <vt:lpstr>Linux 参照実装プラットフォーム</vt:lpstr>
      <vt:lpstr>SH-MobileR2 （SH7723） Trial BSP  for ALGO AP320  </vt:lpstr>
      <vt:lpstr>共有資産を構築するため皆様からのフィードバックを期待します</vt:lpstr>
    </vt:vector>
  </TitlesOfParts>
  <Company>Renesas Solutions Corp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munakata　hisao</dc:creator>
  <cp:lastModifiedBy>munakata　hisao</cp:lastModifiedBy>
  <cp:revision>833</cp:revision>
  <dcterms:created xsi:type="dcterms:W3CDTF">2007-11-24T05:58:29Z</dcterms:created>
  <dcterms:modified xsi:type="dcterms:W3CDTF">2008-03-12T11:31:38Z</dcterms:modified>
</cp:coreProperties>
</file>