
<file path=[Content_Types].xml><?xml version="1.0" encoding="utf-8"?>
<Types xmlns="http://schemas.openxmlformats.org/package/2006/content-types">
  <Override PartName="/ppt/slides/slide29.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quickStyle13.xml" ContentType="application/vnd.openxmlformats-officedocument.drawingml.diagramStyle+xml"/>
  <Override PartName="/ppt/diagrams/layout15.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layout13.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layout11.xml" ContentType="application/vnd.openxmlformats-officedocument.drawingml.diagramLayout+xml"/>
  <Override PartName="/ppt/diagrams/colors1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diagrams/colors1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colors10.xml" ContentType="application/vnd.openxmlformats-officedocument.drawingml.diagramColors+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diagrams/layout8.xml" ContentType="application/vnd.openxmlformats-officedocument.drawingml.diagramLayout+xml"/>
  <Override PartName="/ppt/diagrams/data12.xml" ContentType="application/vnd.openxmlformats-officedocument.drawingml.diagramData+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layout14.xml" ContentType="application/vnd.openxmlformats-officedocument.drawingml.diagramLayout+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diagrams/data15.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6"/>
  </p:notesMasterIdLst>
  <p:sldIdLst>
    <p:sldId id="256" r:id="rId2"/>
    <p:sldId id="321" r:id="rId3"/>
    <p:sldId id="370" r:id="rId4"/>
    <p:sldId id="376" r:id="rId5"/>
    <p:sldId id="327" r:id="rId6"/>
    <p:sldId id="328" r:id="rId7"/>
    <p:sldId id="372" r:id="rId8"/>
    <p:sldId id="329" r:id="rId9"/>
    <p:sldId id="371" r:id="rId10"/>
    <p:sldId id="377" r:id="rId11"/>
    <p:sldId id="378" r:id="rId12"/>
    <p:sldId id="330" r:id="rId13"/>
    <p:sldId id="381" r:id="rId14"/>
    <p:sldId id="360" r:id="rId15"/>
    <p:sldId id="379" r:id="rId16"/>
    <p:sldId id="373" r:id="rId17"/>
    <p:sldId id="374" r:id="rId18"/>
    <p:sldId id="375" r:id="rId19"/>
    <p:sldId id="382" r:id="rId20"/>
    <p:sldId id="386" r:id="rId21"/>
    <p:sldId id="387" r:id="rId22"/>
    <p:sldId id="314" r:id="rId23"/>
    <p:sldId id="299" r:id="rId24"/>
    <p:sldId id="312" r:id="rId25"/>
    <p:sldId id="300" r:id="rId26"/>
    <p:sldId id="301" r:id="rId27"/>
    <p:sldId id="303" r:id="rId28"/>
    <p:sldId id="307" r:id="rId29"/>
    <p:sldId id="309" r:id="rId30"/>
    <p:sldId id="308" r:id="rId31"/>
    <p:sldId id="294" r:id="rId32"/>
    <p:sldId id="384" r:id="rId33"/>
    <p:sldId id="383" r:id="rId34"/>
    <p:sldId id="385" r:id="rId35"/>
  </p:sldIdLst>
  <p:sldSz cx="9144000" cy="6858000" type="screen4x3"/>
  <p:notesSz cx="6735763" cy="9866313"/>
  <p:defaultTextStyle>
    <a:defPPr>
      <a:defRPr lang="ja-JP"/>
    </a:defPPr>
    <a:lvl1pPr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5pPr>
    <a:lvl6pPr marL="2286000" algn="l" defTabSz="914400" rtl="0" eaLnBrk="1" latinLnBrk="0" hangingPunct="1">
      <a:defRPr kumimoji="1" kern="1200">
        <a:solidFill>
          <a:schemeClr val="tx1"/>
        </a:solidFill>
        <a:latin typeface="Arial" pitchFamily="34" charset="0"/>
        <a:ea typeface="ＭＳ Ｐゴシック" pitchFamily="50" charset="-128"/>
        <a:cs typeface="+mn-cs"/>
      </a:defRPr>
    </a:lvl6pPr>
    <a:lvl7pPr marL="2743200" algn="l" defTabSz="914400" rtl="0" eaLnBrk="1" latinLnBrk="0" hangingPunct="1">
      <a:defRPr kumimoji="1" kern="1200">
        <a:solidFill>
          <a:schemeClr val="tx1"/>
        </a:solidFill>
        <a:latin typeface="Arial" pitchFamily="34" charset="0"/>
        <a:ea typeface="ＭＳ Ｐゴシック" pitchFamily="50" charset="-128"/>
        <a:cs typeface="+mn-cs"/>
      </a:defRPr>
    </a:lvl7pPr>
    <a:lvl8pPr marL="3200400" algn="l" defTabSz="914400" rtl="0" eaLnBrk="1" latinLnBrk="0" hangingPunct="1">
      <a:defRPr kumimoji="1" kern="1200">
        <a:solidFill>
          <a:schemeClr val="tx1"/>
        </a:solidFill>
        <a:latin typeface="Arial" pitchFamily="34" charset="0"/>
        <a:ea typeface="ＭＳ Ｐゴシック" pitchFamily="50" charset="-128"/>
        <a:cs typeface="+mn-cs"/>
      </a:defRPr>
    </a:lvl8pPr>
    <a:lvl9pPr marL="3657600" algn="l" defTabSz="914400" rtl="0" eaLnBrk="1" latinLnBrk="0" hangingPunct="1">
      <a:defRPr kumimoji="1" kern="1200">
        <a:solidFill>
          <a:schemeClr val="tx1"/>
        </a:solidFill>
        <a:latin typeface="Arial" pitchFamily="34"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0066FF"/>
    <a:srgbClr val="FFFF99"/>
    <a:srgbClr val="CC0000"/>
    <a:srgbClr val="FFE1FF"/>
    <a:srgbClr val="FFCCFF"/>
    <a:srgbClr val="CC0066"/>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ABFCF23-3B69-468F-B69F-88F6DE6A72F2}" styleName="中間スタイル 1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中間スタイル 1 - アクセント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中間スタイル 1 - アクセント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524" autoAdjust="0"/>
    <p:restoredTop sz="96476" autoAdjust="0"/>
  </p:normalViewPr>
  <p:slideViewPr>
    <p:cSldViewPr>
      <p:cViewPr>
        <p:scale>
          <a:sx n="100" d="100"/>
          <a:sy n="100" d="100"/>
        </p:scale>
        <p:origin x="-102"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6C63F8-CA40-4BC5-9A5C-04916BBBA7B1}" type="doc">
      <dgm:prSet loTypeId="urn:microsoft.com/office/officeart/2005/8/layout/hChevron3" loCatId="process" qsTypeId="urn:microsoft.com/office/officeart/2005/8/quickstyle/simple1" qsCatId="simple" csTypeId="urn:microsoft.com/office/officeart/2005/8/colors/colorful3" csCatId="colorful" phldr="1"/>
      <dgm:spPr/>
    </dgm:pt>
    <dgm:pt modelId="{F1D30E89-5610-47DE-9EBE-478CF1AC98D7}">
      <dgm:prSet phldrT="[テキスト]" custT="1"/>
      <dgm:spPr/>
      <dgm:t>
        <a:bodyPr/>
        <a:lstStyle/>
        <a:p>
          <a:r>
            <a:rPr kumimoji="1" lang="ja-JP" altLang="en-US" sz="2000" b="0" dirty="0" smtClean="0">
              <a:latin typeface="+mn-lt"/>
            </a:rPr>
            <a:t>基幹部品</a:t>
          </a:r>
          <a:r>
            <a:rPr kumimoji="1" lang="en-US" altLang="ja-JP" sz="1800" b="1" dirty="0" smtClean="0"/>
            <a:t/>
          </a:r>
          <a:br>
            <a:rPr kumimoji="1" lang="en-US" altLang="ja-JP" sz="1800" b="1" dirty="0" smtClean="0"/>
          </a:br>
          <a:r>
            <a:rPr kumimoji="1" lang="ja-JP" altLang="en-US" sz="1800" b="0" dirty="0" smtClean="0"/>
            <a:t>（レンズ、半導体）</a:t>
          </a:r>
          <a:endParaRPr kumimoji="1" lang="ja-JP" altLang="en-US" sz="1800" b="0" dirty="0"/>
        </a:p>
      </dgm:t>
    </dgm:pt>
    <dgm:pt modelId="{E2727937-D4A0-48EC-94F2-64983784788F}" type="parTrans" cxnId="{99B994C7-DFFF-4904-9607-55402D8C3E11}">
      <dgm:prSet/>
      <dgm:spPr/>
      <dgm:t>
        <a:bodyPr/>
        <a:lstStyle/>
        <a:p>
          <a:endParaRPr kumimoji="1" lang="ja-JP" altLang="en-US"/>
        </a:p>
      </dgm:t>
    </dgm:pt>
    <dgm:pt modelId="{B684FB5D-0659-4C02-B0DC-D1842B5F6F48}" type="sibTrans" cxnId="{99B994C7-DFFF-4904-9607-55402D8C3E11}">
      <dgm:prSet/>
      <dgm:spPr/>
      <dgm:t>
        <a:bodyPr/>
        <a:lstStyle/>
        <a:p>
          <a:endParaRPr kumimoji="1" lang="ja-JP" altLang="en-US"/>
        </a:p>
      </dgm:t>
    </dgm:pt>
    <dgm:pt modelId="{EB7FDCEF-2F42-489A-B62C-BC90BDCD1714}">
      <dgm:prSet phldrT="[テキスト]" custT="1"/>
      <dgm:spPr/>
      <dgm:t>
        <a:bodyPr/>
        <a:lstStyle/>
        <a:p>
          <a:pPr>
            <a:lnSpc>
              <a:spcPts val="2700"/>
            </a:lnSpc>
          </a:pPr>
          <a:r>
            <a:rPr kumimoji="1" lang="ja-JP" altLang="en-US" sz="2400" b="0" dirty="0" smtClean="0">
              <a:latin typeface="+mn-lt"/>
            </a:rPr>
            <a:t>記　録</a:t>
          </a:r>
          <a:r>
            <a:rPr kumimoji="1" lang="en-US" altLang="ja-JP" sz="2400" b="0" dirty="0" smtClean="0">
              <a:latin typeface="+mn-lt"/>
            </a:rPr>
            <a:t/>
          </a:r>
          <a:br>
            <a:rPr kumimoji="1" lang="en-US" altLang="ja-JP" sz="2400" b="0" dirty="0" smtClean="0">
              <a:latin typeface="+mn-lt"/>
            </a:rPr>
          </a:br>
          <a:r>
            <a:rPr kumimoji="1" lang="ja-JP" altLang="en-US" sz="2400" b="0" dirty="0" smtClean="0">
              <a:latin typeface="+mn-lt"/>
            </a:rPr>
            <a:t>メディア</a:t>
          </a:r>
          <a:endParaRPr kumimoji="1" lang="ja-JP" altLang="en-US" sz="2400" b="0" dirty="0">
            <a:latin typeface="+mn-lt"/>
          </a:endParaRPr>
        </a:p>
      </dgm:t>
    </dgm:pt>
    <dgm:pt modelId="{334E3A5E-C782-4ED8-BCA8-B8561FC6D211}" type="parTrans" cxnId="{426AB375-CFDB-45B6-8278-B28301F3D27B}">
      <dgm:prSet/>
      <dgm:spPr/>
      <dgm:t>
        <a:bodyPr/>
        <a:lstStyle/>
        <a:p>
          <a:endParaRPr kumimoji="1" lang="ja-JP" altLang="en-US"/>
        </a:p>
      </dgm:t>
    </dgm:pt>
    <dgm:pt modelId="{C50C0069-39A3-4F18-AC5B-7DE5A4D30C24}" type="sibTrans" cxnId="{426AB375-CFDB-45B6-8278-B28301F3D27B}">
      <dgm:prSet/>
      <dgm:spPr/>
      <dgm:t>
        <a:bodyPr/>
        <a:lstStyle/>
        <a:p>
          <a:endParaRPr kumimoji="1" lang="ja-JP" altLang="en-US"/>
        </a:p>
      </dgm:t>
    </dgm:pt>
    <dgm:pt modelId="{4A2774C3-1226-478A-A9EF-53B3572AA6EA}">
      <dgm:prSet phldrT="[テキスト]" custT="1"/>
      <dgm:spPr/>
      <dgm:t>
        <a:bodyPr/>
        <a:lstStyle/>
        <a:p>
          <a:r>
            <a:rPr kumimoji="1" lang="ja-JP" altLang="en-US" sz="2800" b="0" dirty="0" smtClean="0">
              <a:latin typeface="+mn-lt"/>
            </a:rPr>
            <a:t>カメラ</a:t>
          </a:r>
          <a:endParaRPr kumimoji="1" lang="ja-JP" altLang="en-US" sz="2800" b="0" dirty="0">
            <a:latin typeface="+mn-lt"/>
          </a:endParaRPr>
        </a:p>
      </dgm:t>
    </dgm:pt>
    <dgm:pt modelId="{61FB9022-DA63-4070-9BB9-49A84D6E4CFC}" type="parTrans" cxnId="{2CFCA057-56C7-4DEE-B7CB-C6B9C4AB2FA3}">
      <dgm:prSet/>
      <dgm:spPr/>
      <dgm:t>
        <a:bodyPr/>
        <a:lstStyle/>
        <a:p>
          <a:endParaRPr kumimoji="1" lang="ja-JP" altLang="en-US"/>
        </a:p>
      </dgm:t>
    </dgm:pt>
    <dgm:pt modelId="{2799C847-88F1-449F-B052-C17BA262043E}" type="sibTrans" cxnId="{2CFCA057-56C7-4DEE-B7CB-C6B9C4AB2FA3}">
      <dgm:prSet/>
      <dgm:spPr/>
      <dgm:t>
        <a:bodyPr/>
        <a:lstStyle/>
        <a:p>
          <a:endParaRPr kumimoji="1" lang="ja-JP" altLang="en-US"/>
        </a:p>
      </dgm:t>
    </dgm:pt>
    <dgm:pt modelId="{C3505B3B-1E85-4FAC-A960-F894676D57A5}">
      <dgm:prSet phldrT="[テキスト]" custT="1"/>
      <dgm:spPr/>
      <dgm:t>
        <a:bodyPr/>
        <a:lstStyle/>
        <a:p>
          <a:r>
            <a:rPr kumimoji="1" lang="ja-JP" altLang="en-US" sz="2400" b="0" dirty="0" smtClean="0">
              <a:latin typeface="+mn-lt"/>
            </a:rPr>
            <a:t>プリンタ</a:t>
          </a:r>
          <a:endParaRPr kumimoji="1" lang="en-US" altLang="ja-JP" sz="2000" b="0" dirty="0" smtClean="0">
            <a:latin typeface="+mn-lt"/>
          </a:endParaRPr>
        </a:p>
      </dgm:t>
    </dgm:pt>
    <dgm:pt modelId="{8CB28565-D817-49B8-83A6-0638B3C69CFA}" type="parTrans" cxnId="{0458FDA5-BF3A-4F79-94DE-F7654A1B04C9}">
      <dgm:prSet/>
      <dgm:spPr/>
      <dgm:t>
        <a:bodyPr/>
        <a:lstStyle/>
        <a:p>
          <a:endParaRPr kumimoji="1" lang="ja-JP" altLang="en-US"/>
        </a:p>
      </dgm:t>
    </dgm:pt>
    <dgm:pt modelId="{B379DD24-BC77-4FB4-AA5A-AB76E3E04BCA}" type="sibTrans" cxnId="{0458FDA5-BF3A-4F79-94DE-F7654A1B04C9}">
      <dgm:prSet/>
      <dgm:spPr/>
      <dgm:t>
        <a:bodyPr/>
        <a:lstStyle/>
        <a:p>
          <a:endParaRPr kumimoji="1" lang="ja-JP" altLang="en-US"/>
        </a:p>
      </dgm:t>
    </dgm:pt>
    <dgm:pt modelId="{DDBE6C28-76BC-44A6-B850-692D592FBA37}">
      <dgm:prSet phldrT="[テキスト]" custT="1"/>
      <dgm:spPr/>
      <dgm:t>
        <a:bodyPr lIns="36000" tIns="36000" rIns="0" bIns="36000"/>
        <a:lstStyle/>
        <a:p>
          <a:pPr marL="0" indent="0"/>
          <a:r>
            <a:rPr kumimoji="1" lang="ja-JP" altLang="en-US" sz="2400" b="0" dirty="0" smtClean="0">
              <a:latin typeface="+mn-lt"/>
            </a:rPr>
            <a:t>アルバム</a:t>
          </a:r>
          <a:endParaRPr kumimoji="1" lang="ja-JP" altLang="en-US" sz="2400" b="0" dirty="0">
            <a:latin typeface="+mn-lt"/>
          </a:endParaRPr>
        </a:p>
      </dgm:t>
    </dgm:pt>
    <dgm:pt modelId="{F6CFF404-4889-4FF4-B201-B031B79F6FB8}" type="parTrans" cxnId="{6B142571-974C-4D28-A856-F1ED7F08F4B0}">
      <dgm:prSet/>
      <dgm:spPr/>
      <dgm:t>
        <a:bodyPr/>
        <a:lstStyle/>
        <a:p>
          <a:endParaRPr kumimoji="1" lang="ja-JP" altLang="en-US"/>
        </a:p>
      </dgm:t>
    </dgm:pt>
    <dgm:pt modelId="{EE6540AC-343E-4409-AA93-8418E0EC3F39}" type="sibTrans" cxnId="{6B142571-974C-4D28-A856-F1ED7F08F4B0}">
      <dgm:prSet/>
      <dgm:spPr/>
      <dgm:t>
        <a:bodyPr/>
        <a:lstStyle/>
        <a:p>
          <a:endParaRPr kumimoji="1" lang="ja-JP" altLang="en-US"/>
        </a:p>
      </dgm:t>
    </dgm:pt>
    <dgm:pt modelId="{FC94ADD5-4408-467D-A2E7-68E9E3157CE2}" type="pres">
      <dgm:prSet presAssocID="{C06C63F8-CA40-4BC5-9A5C-04916BBBA7B1}" presName="Name0" presStyleCnt="0">
        <dgm:presLayoutVars>
          <dgm:dir/>
          <dgm:resizeHandles val="exact"/>
        </dgm:presLayoutVars>
      </dgm:prSet>
      <dgm:spPr/>
    </dgm:pt>
    <dgm:pt modelId="{923A6D39-9120-430F-95F0-B1F5ACCB8CEE}" type="pres">
      <dgm:prSet presAssocID="{F1D30E89-5610-47DE-9EBE-478CF1AC98D7}" presName="parTxOnly" presStyleLbl="node1" presStyleIdx="0" presStyleCnt="5">
        <dgm:presLayoutVars>
          <dgm:bulletEnabled val="1"/>
        </dgm:presLayoutVars>
      </dgm:prSet>
      <dgm:spPr/>
      <dgm:t>
        <a:bodyPr/>
        <a:lstStyle/>
        <a:p>
          <a:endParaRPr kumimoji="1" lang="ja-JP" altLang="en-US"/>
        </a:p>
      </dgm:t>
    </dgm:pt>
    <dgm:pt modelId="{3DF92FA5-A2B8-450A-A78C-08B57632E80E}" type="pres">
      <dgm:prSet presAssocID="{B684FB5D-0659-4C02-B0DC-D1842B5F6F48}" presName="parSpace" presStyleCnt="0"/>
      <dgm:spPr/>
    </dgm:pt>
    <dgm:pt modelId="{DEF5E277-2D57-42A4-8A24-8299CDA4B88F}" type="pres">
      <dgm:prSet presAssocID="{EB7FDCEF-2F42-489A-B62C-BC90BDCD1714}" presName="parTxOnly" presStyleLbl="node1" presStyleIdx="1" presStyleCnt="5">
        <dgm:presLayoutVars>
          <dgm:bulletEnabled val="1"/>
        </dgm:presLayoutVars>
      </dgm:prSet>
      <dgm:spPr/>
      <dgm:t>
        <a:bodyPr/>
        <a:lstStyle/>
        <a:p>
          <a:endParaRPr kumimoji="1" lang="ja-JP" altLang="en-US"/>
        </a:p>
      </dgm:t>
    </dgm:pt>
    <dgm:pt modelId="{794E83BC-0754-44E5-BA97-33B46E1CEA40}" type="pres">
      <dgm:prSet presAssocID="{C50C0069-39A3-4F18-AC5B-7DE5A4D30C24}" presName="parSpace" presStyleCnt="0"/>
      <dgm:spPr/>
    </dgm:pt>
    <dgm:pt modelId="{01D794D0-5EDE-401E-95ED-D694A5A6ACCC}" type="pres">
      <dgm:prSet presAssocID="{4A2774C3-1226-478A-A9EF-53B3572AA6EA}" presName="parTxOnly" presStyleLbl="node1" presStyleIdx="2" presStyleCnt="5">
        <dgm:presLayoutVars>
          <dgm:bulletEnabled val="1"/>
        </dgm:presLayoutVars>
      </dgm:prSet>
      <dgm:spPr/>
      <dgm:t>
        <a:bodyPr/>
        <a:lstStyle/>
        <a:p>
          <a:endParaRPr kumimoji="1" lang="ja-JP" altLang="en-US"/>
        </a:p>
      </dgm:t>
    </dgm:pt>
    <dgm:pt modelId="{BB0B2FB8-CC02-4DE6-B60F-F04E97964624}" type="pres">
      <dgm:prSet presAssocID="{2799C847-88F1-449F-B052-C17BA262043E}" presName="parSpace" presStyleCnt="0"/>
      <dgm:spPr/>
    </dgm:pt>
    <dgm:pt modelId="{C94F5479-B8A3-4332-889D-E8D3949C00E2}" type="pres">
      <dgm:prSet presAssocID="{C3505B3B-1E85-4FAC-A960-F894676D57A5}" presName="parTxOnly" presStyleLbl="node1" presStyleIdx="3" presStyleCnt="5">
        <dgm:presLayoutVars>
          <dgm:bulletEnabled val="1"/>
        </dgm:presLayoutVars>
      </dgm:prSet>
      <dgm:spPr/>
      <dgm:t>
        <a:bodyPr/>
        <a:lstStyle/>
        <a:p>
          <a:endParaRPr kumimoji="1" lang="ja-JP" altLang="en-US"/>
        </a:p>
      </dgm:t>
    </dgm:pt>
    <dgm:pt modelId="{66F1869B-9841-4660-AE02-14BA1C5D8865}" type="pres">
      <dgm:prSet presAssocID="{B379DD24-BC77-4FB4-AA5A-AB76E3E04BCA}" presName="parSpace" presStyleCnt="0"/>
      <dgm:spPr/>
    </dgm:pt>
    <dgm:pt modelId="{809F64D4-298A-4014-B365-228307A8E9A2}" type="pres">
      <dgm:prSet presAssocID="{DDBE6C28-76BC-44A6-B850-692D592FBA37}" presName="parTxOnly" presStyleLbl="node1" presStyleIdx="4" presStyleCnt="5">
        <dgm:presLayoutVars>
          <dgm:bulletEnabled val="1"/>
        </dgm:presLayoutVars>
      </dgm:prSet>
      <dgm:spPr/>
      <dgm:t>
        <a:bodyPr/>
        <a:lstStyle/>
        <a:p>
          <a:endParaRPr kumimoji="1" lang="ja-JP" altLang="en-US"/>
        </a:p>
      </dgm:t>
    </dgm:pt>
  </dgm:ptLst>
  <dgm:cxnLst>
    <dgm:cxn modelId="{86273D3C-0FF2-435E-9DA9-3C5DF51154DD}" type="presOf" srcId="{F1D30E89-5610-47DE-9EBE-478CF1AC98D7}" destId="{923A6D39-9120-430F-95F0-B1F5ACCB8CEE}" srcOrd="0" destOrd="0" presId="urn:microsoft.com/office/officeart/2005/8/layout/hChevron3"/>
    <dgm:cxn modelId="{6B142571-974C-4D28-A856-F1ED7F08F4B0}" srcId="{C06C63F8-CA40-4BC5-9A5C-04916BBBA7B1}" destId="{DDBE6C28-76BC-44A6-B850-692D592FBA37}" srcOrd="4" destOrd="0" parTransId="{F6CFF404-4889-4FF4-B201-B031B79F6FB8}" sibTransId="{EE6540AC-343E-4409-AA93-8418E0EC3F39}"/>
    <dgm:cxn modelId="{DFC10A6B-BFEE-4D8A-B692-FE89ADEF7A2C}" type="presOf" srcId="{DDBE6C28-76BC-44A6-B850-692D592FBA37}" destId="{809F64D4-298A-4014-B365-228307A8E9A2}" srcOrd="0" destOrd="0" presId="urn:microsoft.com/office/officeart/2005/8/layout/hChevron3"/>
    <dgm:cxn modelId="{0458FDA5-BF3A-4F79-94DE-F7654A1B04C9}" srcId="{C06C63F8-CA40-4BC5-9A5C-04916BBBA7B1}" destId="{C3505B3B-1E85-4FAC-A960-F894676D57A5}" srcOrd="3" destOrd="0" parTransId="{8CB28565-D817-49B8-83A6-0638B3C69CFA}" sibTransId="{B379DD24-BC77-4FB4-AA5A-AB76E3E04BCA}"/>
    <dgm:cxn modelId="{2228AC4D-F834-41EB-95C3-B4200C581C0D}" type="presOf" srcId="{C3505B3B-1E85-4FAC-A960-F894676D57A5}" destId="{C94F5479-B8A3-4332-889D-E8D3949C00E2}" srcOrd="0" destOrd="0" presId="urn:microsoft.com/office/officeart/2005/8/layout/hChevron3"/>
    <dgm:cxn modelId="{35B4F91D-C237-423E-AC43-FC43E314B0D4}" type="presOf" srcId="{EB7FDCEF-2F42-489A-B62C-BC90BDCD1714}" destId="{DEF5E277-2D57-42A4-8A24-8299CDA4B88F}" srcOrd="0" destOrd="0" presId="urn:microsoft.com/office/officeart/2005/8/layout/hChevron3"/>
    <dgm:cxn modelId="{426AB375-CFDB-45B6-8278-B28301F3D27B}" srcId="{C06C63F8-CA40-4BC5-9A5C-04916BBBA7B1}" destId="{EB7FDCEF-2F42-489A-B62C-BC90BDCD1714}" srcOrd="1" destOrd="0" parTransId="{334E3A5E-C782-4ED8-BCA8-B8561FC6D211}" sibTransId="{C50C0069-39A3-4F18-AC5B-7DE5A4D30C24}"/>
    <dgm:cxn modelId="{B8634516-2FC0-4C10-9923-1B2418B44CFF}" type="presOf" srcId="{C06C63F8-CA40-4BC5-9A5C-04916BBBA7B1}" destId="{FC94ADD5-4408-467D-A2E7-68E9E3157CE2}" srcOrd="0" destOrd="0" presId="urn:microsoft.com/office/officeart/2005/8/layout/hChevron3"/>
    <dgm:cxn modelId="{12CAF0C1-F422-4BFF-8CAC-8F019723CA4B}" type="presOf" srcId="{4A2774C3-1226-478A-A9EF-53B3572AA6EA}" destId="{01D794D0-5EDE-401E-95ED-D694A5A6ACCC}" srcOrd="0" destOrd="0" presId="urn:microsoft.com/office/officeart/2005/8/layout/hChevron3"/>
    <dgm:cxn modelId="{2CFCA057-56C7-4DEE-B7CB-C6B9C4AB2FA3}" srcId="{C06C63F8-CA40-4BC5-9A5C-04916BBBA7B1}" destId="{4A2774C3-1226-478A-A9EF-53B3572AA6EA}" srcOrd="2" destOrd="0" parTransId="{61FB9022-DA63-4070-9BB9-49A84D6E4CFC}" sibTransId="{2799C847-88F1-449F-B052-C17BA262043E}"/>
    <dgm:cxn modelId="{99B994C7-DFFF-4904-9607-55402D8C3E11}" srcId="{C06C63F8-CA40-4BC5-9A5C-04916BBBA7B1}" destId="{F1D30E89-5610-47DE-9EBE-478CF1AC98D7}" srcOrd="0" destOrd="0" parTransId="{E2727937-D4A0-48EC-94F2-64983784788F}" sibTransId="{B684FB5D-0659-4C02-B0DC-D1842B5F6F48}"/>
    <dgm:cxn modelId="{C8B1C7F5-AEFB-470C-A59B-BEB3C6F45A11}" type="presParOf" srcId="{FC94ADD5-4408-467D-A2E7-68E9E3157CE2}" destId="{923A6D39-9120-430F-95F0-B1F5ACCB8CEE}" srcOrd="0" destOrd="0" presId="urn:microsoft.com/office/officeart/2005/8/layout/hChevron3"/>
    <dgm:cxn modelId="{69B6F507-7B36-4A33-8D7A-19A28DAF9184}" type="presParOf" srcId="{FC94ADD5-4408-467D-A2E7-68E9E3157CE2}" destId="{3DF92FA5-A2B8-450A-A78C-08B57632E80E}" srcOrd="1" destOrd="0" presId="urn:microsoft.com/office/officeart/2005/8/layout/hChevron3"/>
    <dgm:cxn modelId="{8E5BB15D-8AF7-4033-9903-37962A3E2374}" type="presParOf" srcId="{FC94ADD5-4408-467D-A2E7-68E9E3157CE2}" destId="{DEF5E277-2D57-42A4-8A24-8299CDA4B88F}" srcOrd="2" destOrd="0" presId="urn:microsoft.com/office/officeart/2005/8/layout/hChevron3"/>
    <dgm:cxn modelId="{BA7C47C0-72B0-493A-96AA-963A389FCF91}" type="presParOf" srcId="{FC94ADD5-4408-467D-A2E7-68E9E3157CE2}" destId="{794E83BC-0754-44E5-BA97-33B46E1CEA40}" srcOrd="3" destOrd="0" presId="urn:microsoft.com/office/officeart/2005/8/layout/hChevron3"/>
    <dgm:cxn modelId="{0C06A901-B8E3-4F64-BA2B-2268768DDF0B}" type="presParOf" srcId="{FC94ADD5-4408-467D-A2E7-68E9E3157CE2}" destId="{01D794D0-5EDE-401E-95ED-D694A5A6ACCC}" srcOrd="4" destOrd="0" presId="urn:microsoft.com/office/officeart/2005/8/layout/hChevron3"/>
    <dgm:cxn modelId="{5360DF76-3832-4A1A-AD62-38ADD78DEF36}" type="presParOf" srcId="{FC94ADD5-4408-467D-A2E7-68E9E3157CE2}" destId="{BB0B2FB8-CC02-4DE6-B60F-F04E97964624}" srcOrd="5" destOrd="0" presId="urn:microsoft.com/office/officeart/2005/8/layout/hChevron3"/>
    <dgm:cxn modelId="{7BFA4E00-6D29-495D-9A92-E21B34CAB329}" type="presParOf" srcId="{FC94ADD5-4408-467D-A2E7-68E9E3157CE2}" destId="{C94F5479-B8A3-4332-889D-E8D3949C00E2}" srcOrd="6" destOrd="0" presId="urn:microsoft.com/office/officeart/2005/8/layout/hChevron3"/>
    <dgm:cxn modelId="{2B7138D0-5AD8-4A51-8A97-1672385CDDF6}" type="presParOf" srcId="{FC94ADD5-4408-467D-A2E7-68E9E3157CE2}" destId="{66F1869B-9841-4660-AE02-14BA1C5D8865}" srcOrd="7" destOrd="0" presId="urn:microsoft.com/office/officeart/2005/8/layout/hChevron3"/>
    <dgm:cxn modelId="{B42C9009-399D-4EE2-A626-F9E35D414976}" type="presParOf" srcId="{FC94ADD5-4408-467D-A2E7-68E9E3157CE2}" destId="{809F64D4-298A-4014-B365-228307A8E9A2}" srcOrd="8" destOrd="0" presId="urn:microsoft.com/office/officeart/2005/8/layout/hChevron3"/>
  </dgm:cxnLst>
  <dgm:bg/>
  <dgm:whole/>
</dgm:dataModel>
</file>

<file path=ppt/diagrams/data2.xml><?xml version="1.0" encoding="utf-8"?>
<dgm:dataModel xmlns:dgm="http://schemas.openxmlformats.org/drawingml/2006/diagram" xmlns:a="http://schemas.openxmlformats.org/drawingml/2006/main">
  <dgm:ptLst>
    <dgm:pt modelId="{BDFE37A3-A5DF-4E32-A84F-54581B8A6792}" type="doc">
      <dgm:prSet loTypeId="urn:microsoft.com/office/officeart/2005/8/layout/radial4" loCatId="relationship" qsTypeId="urn:microsoft.com/office/officeart/2005/8/quickstyle/simple1" qsCatId="simple" csTypeId="urn:microsoft.com/office/officeart/2005/8/colors/colorful2" csCatId="colorful" phldr="1"/>
      <dgm:spPr/>
      <dgm:t>
        <a:bodyPr/>
        <a:lstStyle/>
        <a:p>
          <a:endParaRPr kumimoji="1" lang="ja-JP" altLang="en-US"/>
        </a:p>
      </dgm:t>
    </dgm:pt>
    <dgm:pt modelId="{51E5C19F-90D5-4BD4-9FD6-0E2F450D4644}">
      <dgm:prSet phldrT="[テキスト]" custT="1"/>
      <dgm:spPr/>
      <dgm:t>
        <a:bodyPr/>
        <a:lstStyle/>
        <a:p>
          <a:r>
            <a:rPr kumimoji="1" lang="ja-JP" altLang="en-US" sz="2400" dirty="0" smtClean="0"/>
            <a:t>コンテンツ</a:t>
          </a:r>
          <a:r>
            <a:rPr kumimoji="1" lang="en-US" altLang="ja-JP" sz="2400" dirty="0" smtClean="0"/>
            <a:t/>
          </a:r>
          <a:br>
            <a:rPr kumimoji="1" lang="en-US" altLang="ja-JP" sz="2400" dirty="0" smtClean="0"/>
          </a:br>
          <a:r>
            <a:rPr kumimoji="1" lang="ja-JP" altLang="en-US" sz="2400" dirty="0" smtClean="0"/>
            <a:t>流通性</a:t>
          </a:r>
          <a:r>
            <a:rPr kumimoji="1" lang="en-US" altLang="ja-JP" sz="2400" dirty="0" smtClean="0"/>
            <a:t/>
          </a:r>
          <a:br>
            <a:rPr kumimoji="1" lang="en-US" altLang="ja-JP" sz="2400" dirty="0" smtClean="0"/>
          </a:br>
          <a:r>
            <a:rPr kumimoji="1" lang="ja-JP" altLang="en-US" sz="2400" dirty="0" smtClean="0"/>
            <a:t>ボトルﾈｯｸ</a:t>
          </a:r>
          <a:endParaRPr kumimoji="1" lang="ja-JP" altLang="en-US" sz="2400" dirty="0"/>
        </a:p>
      </dgm:t>
    </dgm:pt>
    <dgm:pt modelId="{3E4CCAED-C6D5-4C75-8B2B-BF9B2F5D2D4B}" type="parTrans" cxnId="{7D0DE38E-F5E5-4392-AD9A-A3BD32669D94}">
      <dgm:prSet/>
      <dgm:spPr/>
      <dgm:t>
        <a:bodyPr/>
        <a:lstStyle/>
        <a:p>
          <a:endParaRPr kumimoji="1" lang="ja-JP" altLang="en-US"/>
        </a:p>
      </dgm:t>
    </dgm:pt>
    <dgm:pt modelId="{38F4279B-E0AF-4F0E-9D93-3EE911FDB31B}" type="sibTrans" cxnId="{7D0DE38E-F5E5-4392-AD9A-A3BD32669D94}">
      <dgm:prSet/>
      <dgm:spPr/>
      <dgm:t>
        <a:bodyPr/>
        <a:lstStyle/>
        <a:p>
          <a:endParaRPr kumimoji="1" lang="ja-JP" altLang="en-US"/>
        </a:p>
      </dgm:t>
    </dgm:pt>
    <dgm:pt modelId="{8FB384D0-B1AA-4DCB-877B-9A6DDEDC1C62}">
      <dgm:prSet phldrT="[テキスト]"/>
      <dgm:spPr/>
      <dgm:t>
        <a:bodyPr/>
        <a:lstStyle/>
        <a:p>
          <a:r>
            <a:rPr kumimoji="1" lang="ja-JP" altLang="en-US" dirty="0" smtClean="0"/>
            <a:t>ﾃﾞｼﾞｶﾒ</a:t>
          </a:r>
          <a:r>
            <a:rPr kumimoji="1" lang="en-US" altLang="ja-JP" dirty="0" smtClean="0"/>
            <a:t/>
          </a:r>
          <a:br>
            <a:rPr kumimoji="1" lang="en-US" altLang="ja-JP" dirty="0" smtClean="0"/>
          </a:br>
          <a:r>
            <a:rPr kumimoji="1" lang="ja-JP" altLang="en-US" dirty="0" smtClean="0"/>
            <a:t>（</a:t>
          </a:r>
          <a:r>
            <a:rPr kumimoji="1" lang="en-US" altLang="ja-JP" dirty="0" smtClean="0"/>
            <a:t>JPEG</a:t>
          </a:r>
          <a:r>
            <a:rPr kumimoji="1" lang="ja-JP" altLang="en-US" dirty="0" smtClean="0"/>
            <a:t>）</a:t>
          </a:r>
          <a:endParaRPr kumimoji="1" lang="ja-JP" altLang="en-US" dirty="0"/>
        </a:p>
      </dgm:t>
    </dgm:pt>
    <dgm:pt modelId="{1F2AE176-18F7-4C41-8667-2D495A5FE52A}" type="parTrans" cxnId="{D2A5B2D3-4A50-4B8A-88E1-0BD678085A6F}">
      <dgm:prSet/>
      <dgm:spPr/>
      <dgm:t>
        <a:bodyPr/>
        <a:lstStyle/>
        <a:p>
          <a:endParaRPr kumimoji="1" lang="ja-JP" altLang="en-US"/>
        </a:p>
      </dgm:t>
    </dgm:pt>
    <dgm:pt modelId="{99BF8155-667B-4E03-8FEE-604DFE2D6F83}" type="sibTrans" cxnId="{D2A5B2D3-4A50-4B8A-88E1-0BD678085A6F}">
      <dgm:prSet/>
      <dgm:spPr/>
      <dgm:t>
        <a:bodyPr/>
        <a:lstStyle/>
        <a:p>
          <a:endParaRPr kumimoji="1" lang="ja-JP" altLang="en-US"/>
        </a:p>
      </dgm:t>
    </dgm:pt>
    <dgm:pt modelId="{AFC946AF-3B8F-4FC7-A854-24B2B525B558}">
      <dgm:prSet phldrT="[テキスト]" custT="1"/>
      <dgm:spPr/>
      <dgm:t>
        <a:bodyPr/>
        <a:lstStyle/>
        <a:p>
          <a:r>
            <a:rPr kumimoji="1" lang="ja-JP" altLang="en-US" sz="2400" dirty="0" smtClean="0"/>
            <a:t>ビデオ</a:t>
          </a:r>
          <a:r>
            <a:rPr kumimoji="1" lang="en-US" altLang="ja-JP" sz="2400" dirty="0" smtClean="0"/>
            <a:t/>
          </a:r>
          <a:br>
            <a:rPr kumimoji="1" lang="en-US" altLang="ja-JP" sz="2400" dirty="0" smtClean="0"/>
          </a:br>
          <a:r>
            <a:rPr kumimoji="1" lang="ja-JP" altLang="en-US" sz="2400" dirty="0" smtClean="0"/>
            <a:t>（</a:t>
          </a:r>
          <a:r>
            <a:rPr kumimoji="1" lang="en-US" altLang="ja-JP" sz="2400" dirty="0" smtClean="0"/>
            <a:t>MPEG</a:t>
          </a:r>
          <a:r>
            <a:rPr kumimoji="1" lang="ja-JP" altLang="en-US" sz="2400" dirty="0" smtClean="0"/>
            <a:t>）</a:t>
          </a:r>
          <a:endParaRPr kumimoji="1" lang="ja-JP" altLang="en-US" sz="1600" dirty="0"/>
        </a:p>
      </dgm:t>
    </dgm:pt>
    <dgm:pt modelId="{CF15F2C3-1AEF-4831-8CAF-0294D7DED9ED}" type="parTrans" cxnId="{267F9D5F-6B62-40D2-9B91-F9BB8936269C}">
      <dgm:prSet/>
      <dgm:spPr/>
      <dgm:t>
        <a:bodyPr/>
        <a:lstStyle/>
        <a:p>
          <a:endParaRPr kumimoji="1" lang="ja-JP" altLang="en-US"/>
        </a:p>
      </dgm:t>
    </dgm:pt>
    <dgm:pt modelId="{634D8D6D-9EA6-4DA8-92B8-C2C2B1F26222}" type="sibTrans" cxnId="{267F9D5F-6B62-40D2-9B91-F9BB8936269C}">
      <dgm:prSet/>
      <dgm:spPr/>
      <dgm:t>
        <a:bodyPr/>
        <a:lstStyle/>
        <a:p>
          <a:endParaRPr kumimoji="1" lang="ja-JP" altLang="en-US"/>
        </a:p>
      </dgm:t>
    </dgm:pt>
    <dgm:pt modelId="{7293CD9D-0E2D-4F75-AE35-5950DFA6A16F}">
      <dgm:prSet phldrT="[テキスト]" custT="1"/>
      <dgm:spPr/>
      <dgm:t>
        <a:bodyPr/>
        <a:lstStyle/>
        <a:p>
          <a:r>
            <a:rPr kumimoji="1" lang="ja-JP" altLang="en-US" sz="2400" dirty="0" smtClean="0"/>
            <a:t>サーバー</a:t>
          </a:r>
          <a:r>
            <a:rPr kumimoji="1" lang="en-US" altLang="ja-JP" sz="2400" dirty="0" smtClean="0"/>
            <a:t/>
          </a:r>
          <a:br>
            <a:rPr kumimoji="1" lang="en-US" altLang="ja-JP" sz="2400" dirty="0" smtClean="0"/>
          </a:br>
          <a:r>
            <a:rPr kumimoji="1" lang="ja-JP" altLang="en-US" sz="2400" dirty="0" smtClean="0"/>
            <a:t>（</a:t>
          </a:r>
          <a:r>
            <a:rPr kumimoji="1" lang="en-US" altLang="ja-JP" sz="2000" dirty="0" smtClean="0"/>
            <a:t>Stream</a:t>
          </a:r>
          <a:r>
            <a:rPr kumimoji="1" lang="ja-JP" altLang="en-US" sz="2400" dirty="0" smtClean="0"/>
            <a:t>）</a:t>
          </a:r>
          <a:endParaRPr kumimoji="1" lang="ja-JP" altLang="en-US" sz="2400" dirty="0"/>
        </a:p>
      </dgm:t>
    </dgm:pt>
    <dgm:pt modelId="{70EF9E87-9FD3-48E4-8795-00E22CA8A411}" type="parTrans" cxnId="{EAFA2790-E023-486D-8E75-8EB132003A2F}">
      <dgm:prSet/>
      <dgm:spPr/>
      <dgm:t>
        <a:bodyPr/>
        <a:lstStyle/>
        <a:p>
          <a:endParaRPr kumimoji="1" lang="ja-JP" altLang="en-US"/>
        </a:p>
      </dgm:t>
    </dgm:pt>
    <dgm:pt modelId="{D18473EF-7A8D-4F2E-8CF6-37B99F206DA5}" type="sibTrans" cxnId="{EAFA2790-E023-486D-8E75-8EB132003A2F}">
      <dgm:prSet/>
      <dgm:spPr/>
      <dgm:t>
        <a:bodyPr/>
        <a:lstStyle/>
        <a:p>
          <a:endParaRPr kumimoji="1" lang="ja-JP" altLang="en-US"/>
        </a:p>
      </dgm:t>
    </dgm:pt>
    <dgm:pt modelId="{0F62F9AB-F605-4F69-863E-8E5405545465}">
      <dgm:prSet phldrT="[テキスト]"/>
      <dgm:spPr>
        <a:solidFill>
          <a:schemeClr val="accent1">
            <a:lumMod val="75000"/>
          </a:schemeClr>
        </a:solidFill>
      </dgm:spPr>
      <dgm:t>
        <a:bodyPr/>
        <a:lstStyle/>
        <a:p>
          <a:r>
            <a:rPr kumimoji="1" lang="en-US" altLang="ja-JP" dirty="0" smtClean="0"/>
            <a:t>HDTV</a:t>
          </a:r>
          <a:endParaRPr kumimoji="1" lang="ja-JP" altLang="en-US" dirty="0"/>
        </a:p>
      </dgm:t>
    </dgm:pt>
    <dgm:pt modelId="{33875CAD-367F-47B8-BF72-8F782DE13220}" type="parTrans" cxnId="{DAC72ED0-BD1D-47F5-8AFD-C9D241D96A5C}">
      <dgm:prSet/>
      <dgm:spPr>
        <a:solidFill>
          <a:schemeClr val="accent1">
            <a:lumMod val="75000"/>
          </a:schemeClr>
        </a:solidFill>
      </dgm:spPr>
      <dgm:t>
        <a:bodyPr/>
        <a:lstStyle/>
        <a:p>
          <a:endParaRPr kumimoji="1" lang="ja-JP" altLang="en-US"/>
        </a:p>
      </dgm:t>
    </dgm:pt>
    <dgm:pt modelId="{B1CDBBDF-18E4-4B19-8C09-C4CEBB3B5894}" type="sibTrans" cxnId="{DAC72ED0-BD1D-47F5-8AFD-C9D241D96A5C}">
      <dgm:prSet/>
      <dgm:spPr/>
      <dgm:t>
        <a:bodyPr/>
        <a:lstStyle/>
        <a:p>
          <a:endParaRPr kumimoji="1" lang="ja-JP" altLang="en-US"/>
        </a:p>
      </dgm:t>
    </dgm:pt>
    <dgm:pt modelId="{0AE31AD0-C3D4-4FD1-BBDC-FAEB45DEE9C5}">
      <dgm:prSet phldrT="[テキスト]"/>
      <dgm:spPr>
        <a:solidFill>
          <a:schemeClr val="accent4">
            <a:lumMod val="60000"/>
            <a:lumOff val="40000"/>
          </a:schemeClr>
        </a:solidFill>
      </dgm:spPr>
      <dgm:t>
        <a:bodyPr/>
        <a:lstStyle/>
        <a:p>
          <a:r>
            <a:rPr kumimoji="1" lang="en-US" altLang="ja-JP" dirty="0" smtClean="0"/>
            <a:t>Printer</a:t>
          </a:r>
          <a:endParaRPr kumimoji="1" lang="ja-JP" altLang="en-US" dirty="0"/>
        </a:p>
      </dgm:t>
    </dgm:pt>
    <dgm:pt modelId="{4D886B9D-5951-41EA-9F08-181CC9BCF816}" type="parTrans" cxnId="{FDE0DB3F-DCB6-4BEA-A6CE-FDB8CAA2F0D6}">
      <dgm:prSet/>
      <dgm:spPr>
        <a:solidFill>
          <a:schemeClr val="accent4">
            <a:lumMod val="60000"/>
            <a:lumOff val="40000"/>
          </a:schemeClr>
        </a:solidFill>
      </dgm:spPr>
      <dgm:t>
        <a:bodyPr/>
        <a:lstStyle/>
        <a:p>
          <a:endParaRPr kumimoji="1" lang="ja-JP" altLang="en-US"/>
        </a:p>
      </dgm:t>
    </dgm:pt>
    <dgm:pt modelId="{2489C073-4602-4FBE-87B8-24E23CE31E23}" type="sibTrans" cxnId="{FDE0DB3F-DCB6-4BEA-A6CE-FDB8CAA2F0D6}">
      <dgm:prSet/>
      <dgm:spPr/>
      <dgm:t>
        <a:bodyPr/>
        <a:lstStyle/>
        <a:p>
          <a:endParaRPr kumimoji="1" lang="ja-JP" altLang="en-US"/>
        </a:p>
      </dgm:t>
    </dgm:pt>
    <dgm:pt modelId="{0E92155E-D836-42E9-A6B4-95201FE26856}">
      <dgm:prSet phldrT="[テキスト]"/>
      <dgm:spPr>
        <a:solidFill>
          <a:schemeClr val="accent2">
            <a:lumMod val="60000"/>
            <a:lumOff val="40000"/>
          </a:schemeClr>
        </a:solidFill>
      </dgm:spPr>
      <dgm:t>
        <a:bodyPr/>
        <a:lstStyle/>
        <a:p>
          <a:r>
            <a:rPr kumimoji="1" lang="ja-JP" altLang="en-US" dirty="0" smtClean="0"/>
            <a:t>携帯</a:t>
          </a:r>
          <a:r>
            <a:rPr kumimoji="1" lang="en-US" altLang="ja-JP" dirty="0" smtClean="0"/>
            <a:t/>
          </a:r>
          <a:br>
            <a:rPr kumimoji="1" lang="en-US" altLang="ja-JP" dirty="0" smtClean="0"/>
          </a:br>
          <a:r>
            <a:rPr kumimoji="1" lang="ja-JP" altLang="en-US" dirty="0" smtClean="0"/>
            <a:t>電話</a:t>
          </a:r>
          <a:endParaRPr kumimoji="1" lang="ja-JP" altLang="en-US" dirty="0"/>
        </a:p>
      </dgm:t>
    </dgm:pt>
    <dgm:pt modelId="{6F1EA03D-D7F8-4853-A92B-3FE6F9031A92}" type="parTrans" cxnId="{33CFBE0E-8A80-44D3-9D78-EF982A4E95C5}">
      <dgm:prSet/>
      <dgm:spPr>
        <a:solidFill>
          <a:schemeClr val="accent2">
            <a:lumMod val="60000"/>
            <a:lumOff val="40000"/>
          </a:schemeClr>
        </a:solidFill>
      </dgm:spPr>
      <dgm:t>
        <a:bodyPr/>
        <a:lstStyle/>
        <a:p>
          <a:endParaRPr kumimoji="1" lang="ja-JP" altLang="en-US"/>
        </a:p>
      </dgm:t>
    </dgm:pt>
    <dgm:pt modelId="{ECA1EB79-7B6D-4834-BA82-3B733D4F83D7}" type="sibTrans" cxnId="{33CFBE0E-8A80-44D3-9D78-EF982A4E95C5}">
      <dgm:prSet/>
      <dgm:spPr/>
      <dgm:t>
        <a:bodyPr/>
        <a:lstStyle/>
        <a:p>
          <a:endParaRPr kumimoji="1" lang="ja-JP" altLang="en-US"/>
        </a:p>
      </dgm:t>
    </dgm:pt>
    <dgm:pt modelId="{B2D30CCF-4C2E-4E00-8D3F-85C2BB36C72E}">
      <dgm:prSet phldrT="[テキスト]"/>
      <dgm:spPr>
        <a:solidFill>
          <a:schemeClr val="accent3">
            <a:lumMod val="75000"/>
          </a:schemeClr>
        </a:solidFill>
      </dgm:spPr>
      <dgm:t>
        <a:bodyPr/>
        <a:lstStyle/>
        <a:p>
          <a:r>
            <a:rPr kumimoji="1" lang="en-US" altLang="ja-JP" dirty="0" smtClean="0"/>
            <a:t>PC</a:t>
          </a:r>
          <a:endParaRPr kumimoji="1" lang="ja-JP" altLang="en-US" dirty="0"/>
        </a:p>
      </dgm:t>
    </dgm:pt>
    <dgm:pt modelId="{44A43D07-1740-4C32-8A04-93A86224A152}" type="parTrans" cxnId="{4B701262-CFB1-4C5B-8084-CBAC81C1E89F}">
      <dgm:prSet/>
      <dgm:spPr>
        <a:solidFill>
          <a:schemeClr val="accent3">
            <a:lumMod val="75000"/>
          </a:schemeClr>
        </a:solidFill>
      </dgm:spPr>
      <dgm:t>
        <a:bodyPr/>
        <a:lstStyle/>
        <a:p>
          <a:endParaRPr kumimoji="1" lang="ja-JP" altLang="en-US"/>
        </a:p>
      </dgm:t>
    </dgm:pt>
    <dgm:pt modelId="{8A96F4C2-1952-4C28-9E14-1D28929F5E36}" type="sibTrans" cxnId="{4B701262-CFB1-4C5B-8084-CBAC81C1E89F}">
      <dgm:prSet/>
      <dgm:spPr/>
      <dgm:t>
        <a:bodyPr/>
        <a:lstStyle/>
        <a:p>
          <a:endParaRPr kumimoji="1" lang="ja-JP" altLang="en-US"/>
        </a:p>
      </dgm:t>
    </dgm:pt>
    <dgm:pt modelId="{8B821847-9626-4568-BC5D-1BDF18092A60}" type="pres">
      <dgm:prSet presAssocID="{BDFE37A3-A5DF-4E32-A84F-54581B8A6792}" presName="cycle" presStyleCnt="0">
        <dgm:presLayoutVars>
          <dgm:chMax val="1"/>
          <dgm:dir/>
          <dgm:animLvl val="ctr"/>
          <dgm:resizeHandles val="exact"/>
        </dgm:presLayoutVars>
      </dgm:prSet>
      <dgm:spPr/>
      <dgm:t>
        <a:bodyPr/>
        <a:lstStyle/>
        <a:p>
          <a:endParaRPr kumimoji="1" lang="ja-JP" altLang="en-US"/>
        </a:p>
      </dgm:t>
    </dgm:pt>
    <dgm:pt modelId="{C216B164-135B-4070-A77C-2CB6CEA652DF}" type="pres">
      <dgm:prSet presAssocID="{51E5C19F-90D5-4BD4-9FD6-0E2F450D4644}" presName="centerShape" presStyleLbl="node0" presStyleIdx="0" presStyleCnt="1"/>
      <dgm:spPr/>
      <dgm:t>
        <a:bodyPr/>
        <a:lstStyle/>
        <a:p>
          <a:endParaRPr kumimoji="1" lang="ja-JP" altLang="en-US"/>
        </a:p>
      </dgm:t>
    </dgm:pt>
    <dgm:pt modelId="{B2F980C7-5C9E-4A71-8E47-4C2F54B07582}" type="pres">
      <dgm:prSet presAssocID="{1F2AE176-18F7-4C41-8667-2D495A5FE52A}" presName="parTrans" presStyleLbl="bgSibTrans2D1" presStyleIdx="0" presStyleCnt="7"/>
      <dgm:spPr/>
      <dgm:t>
        <a:bodyPr/>
        <a:lstStyle/>
        <a:p>
          <a:endParaRPr kumimoji="1" lang="ja-JP" altLang="en-US"/>
        </a:p>
      </dgm:t>
    </dgm:pt>
    <dgm:pt modelId="{E3826D3E-96D1-4B15-ACF9-50972FD4B6EB}" type="pres">
      <dgm:prSet presAssocID="{8FB384D0-B1AA-4DCB-877B-9A6DDEDC1C62}" presName="node" presStyleLbl="node1" presStyleIdx="0" presStyleCnt="7">
        <dgm:presLayoutVars>
          <dgm:bulletEnabled val="1"/>
        </dgm:presLayoutVars>
      </dgm:prSet>
      <dgm:spPr/>
      <dgm:t>
        <a:bodyPr/>
        <a:lstStyle/>
        <a:p>
          <a:endParaRPr kumimoji="1" lang="ja-JP" altLang="en-US"/>
        </a:p>
      </dgm:t>
    </dgm:pt>
    <dgm:pt modelId="{8B940EF1-A7A5-415D-91F5-043798D45B95}" type="pres">
      <dgm:prSet presAssocID="{CF15F2C3-1AEF-4831-8CAF-0294D7DED9ED}" presName="parTrans" presStyleLbl="bgSibTrans2D1" presStyleIdx="1" presStyleCnt="7"/>
      <dgm:spPr/>
      <dgm:t>
        <a:bodyPr/>
        <a:lstStyle/>
        <a:p>
          <a:endParaRPr kumimoji="1" lang="ja-JP" altLang="en-US"/>
        </a:p>
      </dgm:t>
    </dgm:pt>
    <dgm:pt modelId="{E77188F7-79C6-43C0-AC60-62C6BF3C1960}" type="pres">
      <dgm:prSet presAssocID="{AFC946AF-3B8F-4FC7-A854-24B2B525B558}" presName="node" presStyleLbl="node1" presStyleIdx="1" presStyleCnt="7">
        <dgm:presLayoutVars>
          <dgm:bulletEnabled val="1"/>
        </dgm:presLayoutVars>
      </dgm:prSet>
      <dgm:spPr/>
      <dgm:t>
        <a:bodyPr/>
        <a:lstStyle/>
        <a:p>
          <a:endParaRPr kumimoji="1" lang="ja-JP" altLang="en-US"/>
        </a:p>
      </dgm:t>
    </dgm:pt>
    <dgm:pt modelId="{7D830372-81C0-4EF2-9BDC-324AF9BFF759}" type="pres">
      <dgm:prSet presAssocID="{70EF9E87-9FD3-48E4-8795-00E22CA8A411}" presName="parTrans" presStyleLbl="bgSibTrans2D1" presStyleIdx="2" presStyleCnt="7"/>
      <dgm:spPr/>
      <dgm:t>
        <a:bodyPr/>
        <a:lstStyle/>
        <a:p>
          <a:endParaRPr kumimoji="1" lang="ja-JP" altLang="en-US"/>
        </a:p>
      </dgm:t>
    </dgm:pt>
    <dgm:pt modelId="{582AC9E0-4456-49C6-A92E-DCFF41BBF143}" type="pres">
      <dgm:prSet presAssocID="{7293CD9D-0E2D-4F75-AE35-5950DFA6A16F}" presName="node" presStyleLbl="node1" presStyleIdx="2" presStyleCnt="7">
        <dgm:presLayoutVars>
          <dgm:bulletEnabled val="1"/>
        </dgm:presLayoutVars>
      </dgm:prSet>
      <dgm:spPr/>
      <dgm:t>
        <a:bodyPr/>
        <a:lstStyle/>
        <a:p>
          <a:endParaRPr kumimoji="1" lang="ja-JP" altLang="en-US"/>
        </a:p>
      </dgm:t>
    </dgm:pt>
    <dgm:pt modelId="{5DC7A340-CF4D-4089-B883-8C77F0AEEBF0}" type="pres">
      <dgm:prSet presAssocID="{4D886B9D-5951-41EA-9F08-181CC9BCF816}" presName="parTrans" presStyleLbl="bgSibTrans2D1" presStyleIdx="3" presStyleCnt="7" custAng="10830463" custScaleX="71303" custLinFactNeighborY="50105"/>
      <dgm:spPr>
        <a:prstGeom prst="leftArrow">
          <a:avLst/>
        </a:prstGeom>
      </dgm:spPr>
      <dgm:t>
        <a:bodyPr/>
        <a:lstStyle/>
        <a:p>
          <a:endParaRPr kumimoji="1" lang="ja-JP" altLang="en-US"/>
        </a:p>
      </dgm:t>
    </dgm:pt>
    <dgm:pt modelId="{E1D09212-770A-4105-B0D1-1FECD6A3A4C6}" type="pres">
      <dgm:prSet presAssocID="{0AE31AD0-C3D4-4FD1-BBDC-FAEB45DEE9C5}" presName="node" presStyleLbl="node1" presStyleIdx="3" presStyleCnt="7">
        <dgm:presLayoutVars>
          <dgm:bulletEnabled val="1"/>
        </dgm:presLayoutVars>
      </dgm:prSet>
      <dgm:spPr/>
      <dgm:t>
        <a:bodyPr/>
        <a:lstStyle/>
        <a:p>
          <a:endParaRPr kumimoji="1" lang="ja-JP" altLang="en-US"/>
        </a:p>
      </dgm:t>
    </dgm:pt>
    <dgm:pt modelId="{85DA503B-F4E4-4286-9D80-30DF05126DF7}" type="pres">
      <dgm:prSet presAssocID="{6F1EA03D-D7F8-4853-A92B-3FE6F9031A92}" presName="parTrans" presStyleLbl="bgSibTrans2D1" presStyleIdx="4" presStyleCnt="7" custScaleX="70592" custLinFactNeighborX="-5418" custLinFactNeighborY="55510" custRadScaleRad="237745" custRadScaleInc="-2147483648"/>
      <dgm:spPr>
        <a:prstGeom prst="rightArrow">
          <a:avLst/>
        </a:prstGeom>
      </dgm:spPr>
      <dgm:t>
        <a:bodyPr/>
        <a:lstStyle/>
        <a:p>
          <a:endParaRPr kumimoji="1" lang="ja-JP" altLang="en-US"/>
        </a:p>
      </dgm:t>
    </dgm:pt>
    <dgm:pt modelId="{01AD7229-131D-4118-905C-7FCBEAF39208}" type="pres">
      <dgm:prSet presAssocID="{0E92155E-D836-42E9-A6B4-95201FE26856}" presName="node" presStyleLbl="node1" presStyleIdx="4" presStyleCnt="7">
        <dgm:presLayoutVars>
          <dgm:bulletEnabled val="1"/>
        </dgm:presLayoutVars>
      </dgm:prSet>
      <dgm:spPr/>
      <dgm:t>
        <a:bodyPr/>
        <a:lstStyle/>
        <a:p>
          <a:endParaRPr kumimoji="1" lang="ja-JP" altLang="en-US"/>
        </a:p>
      </dgm:t>
    </dgm:pt>
    <dgm:pt modelId="{F96ED9F3-9579-43DF-B531-A61BCBE2C2C8}" type="pres">
      <dgm:prSet presAssocID="{44A43D07-1740-4C32-8A04-93A86224A152}" presName="parTrans" presStyleLbl="bgSibTrans2D1" presStyleIdx="5" presStyleCnt="7" custScaleX="63199" custLinFactNeighborX="-16043" custLinFactNeighborY="44990" custRadScaleRad="352541"/>
      <dgm:spPr>
        <a:prstGeom prst="rightArrow">
          <a:avLst/>
        </a:prstGeom>
      </dgm:spPr>
      <dgm:t>
        <a:bodyPr/>
        <a:lstStyle/>
        <a:p>
          <a:endParaRPr kumimoji="1" lang="ja-JP" altLang="en-US"/>
        </a:p>
      </dgm:t>
    </dgm:pt>
    <dgm:pt modelId="{012D2017-33C2-4414-AA3A-D90F603EFC12}" type="pres">
      <dgm:prSet presAssocID="{B2D30CCF-4C2E-4E00-8D3F-85C2BB36C72E}" presName="node" presStyleLbl="node1" presStyleIdx="5" presStyleCnt="7">
        <dgm:presLayoutVars>
          <dgm:bulletEnabled val="1"/>
        </dgm:presLayoutVars>
      </dgm:prSet>
      <dgm:spPr/>
      <dgm:t>
        <a:bodyPr/>
        <a:lstStyle/>
        <a:p>
          <a:endParaRPr kumimoji="1" lang="ja-JP" altLang="en-US"/>
        </a:p>
      </dgm:t>
    </dgm:pt>
    <dgm:pt modelId="{EE0093F4-43FA-4BED-A4A9-039981EF8514}" type="pres">
      <dgm:prSet presAssocID="{33875CAD-367F-47B8-BF72-8F782DE13220}" presName="parTrans" presStyleLbl="bgSibTrans2D1" presStyleIdx="6" presStyleCnt="7" custScaleX="65203" custLinFactNeighborX="-17115" custRadScaleRad="198433" custRadScaleInc="-2147483648"/>
      <dgm:spPr>
        <a:prstGeom prst="rightArrow">
          <a:avLst/>
        </a:prstGeom>
      </dgm:spPr>
      <dgm:t>
        <a:bodyPr/>
        <a:lstStyle/>
        <a:p>
          <a:endParaRPr kumimoji="1" lang="ja-JP" altLang="en-US"/>
        </a:p>
      </dgm:t>
    </dgm:pt>
    <dgm:pt modelId="{B11F0C22-DE51-4869-9A0A-25A4268A0F09}" type="pres">
      <dgm:prSet presAssocID="{0F62F9AB-F605-4F69-863E-8E5405545465}" presName="node" presStyleLbl="node1" presStyleIdx="6" presStyleCnt="7">
        <dgm:presLayoutVars>
          <dgm:bulletEnabled val="1"/>
        </dgm:presLayoutVars>
      </dgm:prSet>
      <dgm:spPr/>
      <dgm:t>
        <a:bodyPr/>
        <a:lstStyle/>
        <a:p>
          <a:endParaRPr kumimoji="1" lang="ja-JP" altLang="en-US"/>
        </a:p>
      </dgm:t>
    </dgm:pt>
  </dgm:ptLst>
  <dgm:cxnLst>
    <dgm:cxn modelId="{4C1F4DA3-0745-45BE-87EF-F4DEB59F4A79}" type="presOf" srcId="{7293CD9D-0E2D-4F75-AE35-5950DFA6A16F}" destId="{582AC9E0-4456-49C6-A92E-DCFF41BBF143}" srcOrd="0" destOrd="0" presId="urn:microsoft.com/office/officeart/2005/8/layout/radial4"/>
    <dgm:cxn modelId="{FDE0DB3F-DCB6-4BEA-A6CE-FDB8CAA2F0D6}" srcId="{51E5C19F-90D5-4BD4-9FD6-0E2F450D4644}" destId="{0AE31AD0-C3D4-4FD1-BBDC-FAEB45DEE9C5}" srcOrd="3" destOrd="0" parTransId="{4D886B9D-5951-41EA-9F08-181CC9BCF816}" sibTransId="{2489C073-4602-4FBE-87B8-24E23CE31E23}"/>
    <dgm:cxn modelId="{797690F1-00F5-4791-A544-D93F7685E434}" type="presOf" srcId="{1F2AE176-18F7-4C41-8667-2D495A5FE52A}" destId="{B2F980C7-5C9E-4A71-8E47-4C2F54B07582}" srcOrd="0" destOrd="0" presId="urn:microsoft.com/office/officeart/2005/8/layout/radial4"/>
    <dgm:cxn modelId="{605DCBAF-162A-4611-800F-90E2FB95A911}" type="presOf" srcId="{51E5C19F-90D5-4BD4-9FD6-0E2F450D4644}" destId="{C216B164-135B-4070-A77C-2CB6CEA652DF}" srcOrd="0" destOrd="0" presId="urn:microsoft.com/office/officeart/2005/8/layout/radial4"/>
    <dgm:cxn modelId="{EAFA2790-E023-486D-8E75-8EB132003A2F}" srcId="{51E5C19F-90D5-4BD4-9FD6-0E2F450D4644}" destId="{7293CD9D-0E2D-4F75-AE35-5950DFA6A16F}" srcOrd="2" destOrd="0" parTransId="{70EF9E87-9FD3-48E4-8795-00E22CA8A411}" sibTransId="{D18473EF-7A8D-4F2E-8CF6-37B99F206DA5}"/>
    <dgm:cxn modelId="{3C1C3AB1-9583-4B98-9F13-A56F6C471CEC}" type="presOf" srcId="{44A43D07-1740-4C32-8A04-93A86224A152}" destId="{F96ED9F3-9579-43DF-B531-A61BCBE2C2C8}" srcOrd="0" destOrd="0" presId="urn:microsoft.com/office/officeart/2005/8/layout/radial4"/>
    <dgm:cxn modelId="{267F9D5F-6B62-40D2-9B91-F9BB8936269C}" srcId="{51E5C19F-90D5-4BD4-9FD6-0E2F450D4644}" destId="{AFC946AF-3B8F-4FC7-A854-24B2B525B558}" srcOrd="1" destOrd="0" parTransId="{CF15F2C3-1AEF-4831-8CAF-0294D7DED9ED}" sibTransId="{634D8D6D-9EA6-4DA8-92B8-C2C2B1F26222}"/>
    <dgm:cxn modelId="{BAA53B9C-5390-4BF5-BC2C-DEB85D4F58E4}" type="presOf" srcId="{0F62F9AB-F605-4F69-863E-8E5405545465}" destId="{B11F0C22-DE51-4869-9A0A-25A4268A0F09}" srcOrd="0" destOrd="0" presId="urn:microsoft.com/office/officeart/2005/8/layout/radial4"/>
    <dgm:cxn modelId="{4B701262-CFB1-4C5B-8084-CBAC81C1E89F}" srcId="{51E5C19F-90D5-4BD4-9FD6-0E2F450D4644}" destId="{B2D30CCF-4C2E-4E00-8D3F-85C2BB36C72E}" srcOrd="5" destOrd="0" parTransId="{44A43D07-1740-4C32-8A04-93A86224A152}" sibTransId="{8A96F4C2-1952-4C28-9E14-1D28929F5E36}"/>
    <dgm:cxn modelId="{7D0DE38E-F5E5-4392-AD9A-A3BD32669D94}" srcId="{BDFE37A3-A5DF-4E32-A84F-54581B8A6792}" destId="{51E5C19F-90D5-4BD4-9FD6-0E2F450D4644}" srcOrd="0" destOrd="0" parTransId="{3E4CCAED-C6D5-4C75-8B2B-BF9B2F5D2D4B}" sibTransId="{38F4279B-E0AF-4F0E-9D93-3EE911FDB31B}"/>
    <dgm:cxn modelId="{71051D7A-FFEA-48A2-A191-F6D1BB70C6F6}" type="presOf" srcId="{8FB384D0-B1AA-4DCB-877B-9A6DDEDC1C62}" destId="{E3826D3E-96D1-4B15-ACF9-50972FD4B6EB}" srcOrd="0" destOrd="0" presId="urn:microsoft.com/office/officeart/2005/8/layout/radial4"/>
    <dgm:cxn modelId="{84CF3F43-EFF1-4E06-8F4C-61BFB8671D74}" type="presOf" srcId="{BDFE37A3-A5DF-4E32-A84F-54581B8A6792}" destId="{8B821847-9626-4568-BC5D-1BDF18092A60}" srcOrd="0" destOrd="0" presId="urn:microsoft.com/office/officeart/2005/8/layout/radial4"/>
    <dgm:cxn modelId="{33CFBE0E-8A80-44D3-9D78-EF982A4E95C5}" srcId="{51E5C19F-90D5-4BD4-9FD6-0E2F450D4644}" destId="{0E92155E-D836-42E9-A6B4-95201FE26856}" srcOrd="4" destOrd="0" parTransId="{6F1EA03D-D7F8-4853-A92B-3FE6F9031A92}" sibTransId="{ECA1EB79-7B6D-4834-BA82-3B733D4F83D7}"/>
    <dgm:cxn modelId="{B298477C-4B2E-448A-A76F-F9AE4C650F12}" type="presOf" srcId="{70EF9E87-9FD3-48E4-8795-00E22CA8A411}" destId="{7D830372-81C0-4EF2-9BDC-324AF9BFF759}" srcOrd="0" destOrd="0" presId="urn:microsoft.com/office/officeart/2005/8/layout/radial4"/>
    <dgm:cxn modelId="{18855D7F-7A2A-425D-8DD2-40EEA3DC5E0B}" type="presOf" srcId="{0E92155E-D836-42E9-A6B4-95201FE26856}" destId="{01AD7229-131D-4118-905C-7FCBEAF39208}" srcOrd="0" destOrd="0" presId="urn:microsoft.com/office/officeart/2005/8/layout/radial4"/>
    <dgm:cxn modelId="{8633FA4D-7D20-4649-946C-3ADEB4272FE8}" type="presOf" srcId="{33875CAD-367F-47B8-BF72-8F782DE13220}" destId="{EE0093F4-43FA-4BED-A4A9-039981EF8514}" srcOrd="0" destOrd="0" presId="urn:microsoft.com/office/officeart/2005/8/layout/radial4"/>
    <dgm:cxn modelId="{9BAA9C3E-04DB-42EA-A48F-3D15223E481C}" type="presOf" srcId="{AFC946AF-3B8F-4FC7-A854-24B2B525B558}" destId="{E77188F7-79C6-43C0-AC60-62C6BF3C1960}" srcOrd="0" destOrd="0" presId="urn:microsoft.com/office/officeart/2005/8/layout/radial4"/>
    <dgm:cxn modelId="{DAC72ED0-BD1D-47F5-8AFD-C9D241D96A5C}" srcId="{51E5C19F-90D5-4BD4-9FD6-0E2F450D4644}" destId="{0F62F9AB-F605-4F69-863E-8E5405545465}" srcOrd="6" destOrd="0" parTransId="{33875CAD-367F-47B8-BF72-8F782DE13220}" sibTransId="{B1CDBBDF-18E4-4B19-8C09-C4CEBB3B5894}"/>
    <dgm:cxn modelId="{8BD4E822-2854-46D8-92EC-B155876054C7}" type="presOf" srcId="{0AE31AD0-C3D4-4FD1-BBDC-FAEB45DEE9C5}" destId="{E1D09212-770A-4105-B0D1-1FECD6A3A4C6}" srcOrd="0" destOrd="0" presId="urn:microsoft.com/office/officeart/2005/8/layout/radial4"/>
    <dgm:cxn modelId="{CBF544B5-C9D9-4197-BACA-29FC9F357DB0}" type="presOf" srcId="{B2D30CCF-4C2E-4E00-8D3F-85C2BB36C72E}" destId="{012D2017-33C2-4414-AA3A-D90F603EFC12}" srcOrd="0" destOrd="0" presId="urn:microsoft.com/office/officeart/2005/8/layout/radial4"/>
    <dgm:cxn modelId="{24CE44EB-0650-4678-9C4C-C01E6B64BDB9}" type="presOf" srcId="{6F1EA03D-D7F8-4853-A92B-3FE6F9031A92}" destId="{85DA503B-F4E4-4286-9D80-30DF05126DF7}" srcOrd="0" destOrd="0" presId="urn:microsoft.com/office/officeart/2005/8/layout/radial4"/>
    <dgm:cxn modelId="{BB85C3F4-9829-47C0-8BEC-104ABABC2F9C}" type="presOf" srcId="{4D886B9D-5951-41EA-9F08-181CC9BCF816}" destId="{5DC7A340-CF4D-4089-B883-8C77F0AEEBF0}" srcOrd="0" destOrd="0" presId="urn:microsoft.com/office/officeart/2005/8/layout/radial4"/>
    <dgm:cxn modelId="{BF72A862-460A-4112-8356-E9E5ACB1EF01}" type="presOf" srcId="{CF15F2C3-1AEF-4831-8CAF-0294D7DED9ED}" destId="{8B940EF1-A7A5-415D-91F5-043798D45B95}" srcOrd="0" destOrd="0" presId="urn:microsoft.com/office/officeart/2005/8/layout/radial4"/>
    <dgm:cxn modelId="{D2A5B2D3-4A50-4B8A-88E1-0BD678085A6F}" srcId="{51E5C19F-90D5-4BD4-9FD6-0E2F450D4644}" destId="{8FB384D0-B1AA-4DCB-877B-9A6DDEDC1C62}" srcOrd="0" destOrd="0" parTransId="{1F2AE176-18F7-4C41-8667-2D495A5FE52A}" sibTransId="{99BF8155-667B-4E03-8FEE-604DFE2D6F83}"/>
    <dgm:cxn modelId="{2475C93D-72BE-42D3-8F4E-89FA57A57DA9}" type="presParOf" srcId="{8B821847-9626-4568-BC5D-1BDF18092A60}" destId="{C216B164-135B-4070-A77C-2CB6CEA652DF}" srcOrd="0" destOrd="0" presId="urn:microsoft.com/office/officeart/2005/8/layout/radial4"/>
    <dgm:cxn modelId="{2982F59C-CA27-4BB3-9664-853F3E2DD841}" type="presParOf" srcId="{8B821847-9626-4568-BC5D-1BDF18092A60}" destId="{B2F980C7-5C9E-4A71-8E47-4C2F54B07582}" srcOrd="1" destOrd="0" presId="urn:microsoft.com/office/officeart/2005/8/layout/radial4"/>
    <dgm:cxn modelId="{6B95BDAA-8F44-4553-BE52-2D90D4AAAFA5}" type="presParOf" srcId="{8B821847-9626-4568-BC5D-1BDF18092A60}" destId="{E3826D3E-96D1-4B15-ACF9-50972FD4B6EB}" srcOrd="2" destOrd="0" presId="urn:microsoft.com/office/officeart/2005/8/layout/radial4"/>
    <dgm:cxn modelId="{CB3A7A64-2BA0-40FE-9EDD-84E02BD7AA82}" type="presParOf" srcId="{8B821847-9626-4568-BC5D-1BDF18092A60}" destId="{8B940EF1-A7A5-415D-91F5-043798D45B95}" srcOrd="3" destOrd="0" presId="urn:microsoft.com/office/officeart/2005/8/layout/radial4"/>
    <dgm:cxn modelId="{1D8A9999-27C5-4B0C-AEB3-5F8652E30977}" type="presParOf" srcId="{8B821847-9626-4568-BC5D-1BDF18092A60}" destId="{E77188F7-79C6-43C0-AC60-62C6BF3C1960}" srcOrd="4" destOrd="0" presId="urn:microsoft.com/office/officeart/2005/8/layout/radial4"/>
    <dgm:cxn modelId="{6080B3E9-F354-4FD5-B8F0-3E61BAAAC65B}" type="presParOf" srcId="{8B821847-9626-4568-BC5D-1BDF18092A60}" destId="{7D830372-81C0-4EF2-9BDC-324AF9BFF759}" srcOrd="5" destOrd="0" presId="urn:microsoft.com/office/officeart/2005/8/layout/radial4"/>
    <dgm:cxn modelId="{7D129BB9-FA10-400E-ADB3-4978F53F932E}" type="presParOf" srcId="{8B821847-9626-4568-BC5D-1BDF18092A60}" destId="{582AC9E0-4456-49C6-A92E-DCFF41BBF143}" srcOrd="6" destOrd="0" presId="urn:microsoft.com/office/officeart/2005/8/layout/radial4"/>
    <dgm:cxn modelId="{92BF3817-8116-4BB4-AF19-367B40C18DD7}" type="presParOf" srcId="{8B821847-9626-4568-BC5D-1BDF18092A60}" destId="{5DC7A340-CF4D-4089-B883-8C77F0AEEBF0}" srcOrd="7" destOrd="0" presId="urn:microsoft.com/office/officeart/2005/8/layout/radial4"/>
    <dgm:cxn modelId="{2D85DBEB-E717-4F2A-8399-2C18997C7556}" type="presParOf" srcId="{8B821847-9626-4568-BC5D-1BDF18092A60}" destId="{E1D09212-770A-4105-B0D1-1FECD6A3A4C6}" srcOrd="8" destOrd="0" presId="urn:microsoft.com/office/officeart/2005/8/layout/radial4"/>
    <dgm:cxn modelId="{87B7B0DB-9C94-47F4-ABAF-A909BBFA4B28}" type="presParOf" srcId="{8B821847-9626-4568-BC5D-1BDF18092A60}" destId="{85DA503B-F4E4-4286-9D80-30DF05126DF7}" srcOrd="9" destOrd="0" presId="urn:microsoft.com/office/officeart/2005/8/layout/radial4"/>
    <dgm:cxn modelId="{3DFE35B0-4B8E-478D-96C4-E07C434543B5}" type="presParOf" srcId="{8B821847-9626-4568-BC5D-1BDF18092A60}" destId="{01AD7229-131D-4118-905C-7FCBEAF39208}" srcOrd="10" destOrd="0" presId="urn:microsoft.com/office/officeart/2005/8/layout/radial4"/>
    <dgm:cxn modelId="{572C4307-BDCB-4776-A041-D64F6895B6E2}" type="presParOf" srcId="{8B821847-9626-4568-BC5D-1BDF18092A60}" destId="{F96ED9F3-9579-43DF-B531-A61BCBE2C2C8}" srcOrd="11" destOrd="0" presId="urn:microsoft.com/office/officeart/2005/8/layout/radial4"/>
    <dgm:cxn modelId="{4649469E-0D0E-4DE0-9A89-02F373DDF011}" type="presParOf" srcId="{8B821847-9626-4568-BC5D-1BDF18092A60}" destId="{012D2017-33C2-4414-AA3A-D90F603EFC12}" srcOrd="12" destOrd="0" presId="urn:microsoft.com/office/officeart/2005/8/layout/radial4"/>
    <dgm:cxn modelId="{AC0C0528-93A1-4D2D-A641-492624701EEB}" type="presParOf" srcId="{8B821847-9626-4568-BC5D-1BDF18092A60}" destId="{EE0093F4-43FA-4BED-A4A9-039981EF8514}" srcOrd="13" destOrd="0" presId="urn:microsoft.com/office/officeart/2005/8/layout/radial4"/>
    <dgm:cxn modelId="{24F1F329-3A98-4BBC-88DF-A5FAFF43982D}" type="presParOf" srcId="{8B821847-9626-4568-BC5D-1BDF18092A60}" destId="{B11F0C22-DE51-4869-9A0A-25A4268A0F09}" srcOrd="14" destOrd="0" presId="urn:microsoft.com/office/officeart/2005/8/layout/radial4"/>
  </dgm:cxnLst>
  <dgm:bg/>
  <dgm:whole/>
</dgm:dataModel>
</file>

<file path=ppt/diagrams/data3.xml><?xml version="1.0" encoding="utf-8"?>
<dgm:dataModel xmlns:dgm="http://schemas.openxmlformats.org/drawingml/2006/diagram" xmlns:a="http://schemas.openxmlformats.org/drawingml/2006/main">
  <dgm:ptLst>
    <dgm:pt modelId="{03D1D0D5-020C-4C55-81BA-97514ECD8694}" type="doc">
      <dgm:prSet loTypeId="urn:microsoft.com/office/officeart/2005/8/layout/vList6" loCatId="process" qsTypeId="urn:microsoft.com/office/officeart/2005/8/quickstyle/simple1" qsCatId="simple" csTypeId="urn:microsoft.com/office/officeart/2005/8/colors/colorful4" csCatId="colorful" phldr="1"/>
      <dgm:spPr/>
      <dgm:t>
        <a:bodyPr/>
        <a:lstStyle/>
        <a:p>
          <a:endParaRPr kumimoji="1" lang="ja-JP" altLang="en-US"/>
        </a:p>
      </dgm:t>
    </dgm:pt>
    <dgm:pt modelId="{D87C4A3D-D76B-4758-8E3B-992B58872AA4}">
      <dgm:prSet phldrT="[テキスト]"/>
      <dgm:spPr/>
      <dgm:t>
        <a:bodyPr/>
        <a:lstStyle/>
        <a:p>
          <a:r>
            <a:rPr lang="en-US" altLang="ja-JP" dirty="0" smtClean="0"/>
            <a:t>Connectivity</a:t>
          </a:r>
          <a:endParaRPr kumimoji="1" lang="ja-JP" altLang="en-US" dirty="0"/>
        </a:p>
      </dgm:t>
    </dgm:pt>
    <dgm:pt modelId="{4937D0A1-4D85-45CE-BE78-BD19502401C1}" type="parTrans" cxnId="{724D873A-2AA6-4014-A3E7-6558AF3320ED}">
      <dgm:prSet/>
      <dgm:spPr/>
      <dgm:t>
        <a:bodyPr/>
        <a:lstStyle/>
        <a:p>
          <a:endParaRPr kumimoji="1" lang="ja-JP" altLang="en-US"/>
        </a:p>
      </dgm:t>
    </dgm:pt>
    <dgm:pt modelId="{0231BA7C-192C-4175-9445-B67D8634A723}" type="sibTrans" cxnId="{724D873A-2AA6-4014-A3E7-6558AF3320ED}">
      <dgm:prSet/>
      <dgm:spPr/>
      <dgm:t>
        <a:bodyPr/>
        <a:lstStyle/>
        <a:p>
          <a:endParaRPr kumimoji="1" lang="ja-JP" altLang="en-US"/>
        </a:p>
      </dgm:t>
    </dgm:pt>
    <dgm:pt modelId="{BC517E08-A456-467A-8FD9-A7D7B2970B30}">
      <dgm:prSet phldrT="[テキスト]" custT="1"/>
      <dgm:spPr/>
      <dgm:t>
        <a:bodyPr anchor="ctr" anchorCtr="0"/>
        <a:lstStyle/>
        <a:p>
          <a:pPr marL="180975" indent="-95250">
            <a:lnSpc>
              <a:spcPts val="1400"/>
            </a:lnSpc>
          </a:pPr>
          <a:r>
            <a:rPr lang="ja-JP" altLang="en-US" sz="1600" dirty="0" smtClean="0">
              <a:latin typeface="+mn-lt"/>
            </a:rPr>
            <a:t> </a:t>
          </a:r>
          <a:r>
            <a:rPr lang="ja-JP" altLang="en-US" sz="1600" b="0" dirty="0" smtClean="0">
              <a:latin typeface="+mn-lt"/>
              <a:ea typeface="平成角ｺﾞｼｯｸ体W5" pitchFamily="49" charset="-128"/>
            </a:rPr>
            <a:t>プロトコル</a:t>
          </a:r>
          <a:endParaRPr kumimoji="1" lang="ja-JP" altLang="en-US" sz="1600" b="0" dirty="0">
            <a:latin typeface="+mn-lt"/>
            <a:ea typeface="平成角ｺﾞｼｯｸ体W5" pitchFamily="49" charset="-128"/>
          </a:endParaRPr>
        </a:p>
      </dgm:t>
    </dgm:pt>
    <dgm:pt modelId="{F65BF265-2C24-4295-A669-BBE92A1A6CD4}" type="parTrans" cxnId="{060A2C56-82A9-43CD-B05A-ABCF3CE34101}">
      <dgm:prSet/>
      <dgm:spPr/>
      <dgm:t>
        <a:bodyPr/>
        <a:lstStyle/>
        <a:p>
          <a:endParaRPr kumimoji="1" lang="ja-JP" altLang="en-US"/>
        </a:p>
      </dgm:t>
    </dgm:pt>
    <dgm:pt modelId="{BC198730-6309-4A4D-BBBE-946844AB24D9}" type="sibTrans" cxnId="{060A2C56-82A9-43CD-B05A-ABCF3CE34101}">
      <dgm:prSet/>
      <dgm:spPr/>
      <dgm:t>
        <a:bodyPr/>
        <a:lstStyle/>
        <a:p>
          <a:endParaRPr kumimoji="1" lang="ja-JP" altLang="en-US"/>
        </a:p>
      </dgm:t>
    </dgm:pt>
    <dgm:pt modelId="{4A26DA4F-80A4-47FD-928F-21982BB2B2F2}">
      <dgm:prSet phldrT="[テキスト]"/>
      <dgm:spPr/>
      <dgm:t>
        <a:bodyPr/>
        <a:lstStyle/>
        <a:p>
          <a:r>
            <a:rPr lang="ja-JP" altLang="en-US" dirty="0" smtClean="0"/>
            <a:t>ストレージ</a:t>
          </a:r>
          <a:endParaRPr kumimoji="1" lang="ja-JP" altLang="en-US" dirty="0"/>
        </a:p>
      </dgm:t>
    </dgm:pt>
    <dgm:pt modelId="{3B2EC09B-F96A-45B4-B41B-081B9782BFDE}" type="parTrans" cxnId="{E5DF10A8-CB3B-4C37-B69A-4D11FE79FB15}">
      <dgm:prSet/>
      <dgm:spPr/>
      <dgm:t>
        <a:bodyPr/>
        <a:lstStyle/>
        <a:p>
          <a:endParaRPr kumimoji="1" lang="ja-JP" altLang="en-US"/>
        </a:p>
      </dgm:t>
    </dgm:pt>
    <dgm:pt modelId="{BE1A76BE-06BF-45A4-AEB1-333E6EE3C916}" type="sibTrans" cxnId="{E5DF10A8-CB3B-4C37-B69A-4D11FE79FB15}">
      <dgm:prSet/>
      <dgm:spPr/>
      <dgm:t>
        <a:bodyPr/>
        <a:lstStyle/>
        <a:p>
          <a:endParaRPr kumimoji="1" lang="ja-JP" altLang="en-US"/>
        </a:p>
      </dgm:t>
    </dgm:pt>
    <dgm:pt modelId="{5C9E37B1-66A0-40AF-B0C6-937A38C600C1}">
      <dgm:prSet phldrT="[テキスト]" custT="1"/>
      <dgm:spPr/>
      <dgm:t>
        <a:bodyPr anchor="ctr" anchorCtr="0"/>
        <a:lstStyle/>
        <a:p>
          <a:pPr marL="180975" indent="-95250">
            <a:lnSpc>
              <a:spcPts val="1400"/>
            </a:lnSpc>
          </a:pPr>
          <a:r>
            <a:rPr kumimoji="1" lang="ja-JP" altLang="en-US" sz="1400" dirty="0" smtClean="0">
              <a:latin typeface="+mn-lt"/>
            </a:rPr>
            <a:t> </a:t>
          </a:r>
          <a:r>
            <a:rPr kumimoji="1" lang="ja-JP" altLang="en-US" sz="1600" b="0" dirty="0" smtClean="0">
              <a:latin typeface="+mn-lt"/>
            </a:rPr>
            <a:t>容　量</a:t>
          </a:r>
          <a:endParaRPr kumimoji="1" lang="ja-JP" altLang="en-US" sz="1600" b="0" dirty="0">
            <a:latin typeface="+mn-lt"/>
          </a:endParaRPr>
        </a:p>
      </dgm:t>
    </dgm:pt>
    <dgm:pt modelId="{4E2F2DA0-1B0B-4AA0-ADC3-3EBC03C805B0}" type="parTrans" cxnId="{CBCDCC5A-780B-44BF-B560-7BA765FB33E5}">
      <dgm:prSet/>
      <dgm:spPr/>
      <dgm:t>
        <a:bodyPr/>
        <a:lstStyle/>
        <a:p>
          <a:endParaRPr kumimoji="1" lang="ja-JP" altLang="en-US"/>
        </a:p>
      </dgm:t>
    </dgm:pt>
    <dgm:pt modelId="{5CE9B5E7-D691-444C-8171-08C7E2946CE8}" type="sibTrans" cxnId="{CBCDCC5A-780B-44BF-B560-7BA765FB33E5}">
      <dgm:prSet/>
      <dgm:spPr/>
      <dgm:t>
        <a:bodyPr/>
        <a:lstStyle/>
        <a:p>
          <a:endParaRPr kumimoji="1" lang="ja-JP" altLang="en-US"/>
        </a:p>
      </dgm:t>
    </dgm:pt>
    <dgm:pt modelId="{83757F02-639E-464A-B700-BA05202CA332}">
      <dgm:prSet phldrT="[テキスト]" custT="1"/>
      <dgm:spPr/>
      <dgm:t>
        <a:bodyPr anchor="ctr" anchorCtr="0"/>
        <a:lstStyle/>
        <a:p>
          <a:pPr marL="180975" indent="-95250">
            <a:lnSpc>
              <a:spcPts val="1400"/>
            </a:lnSpc>
          </a:pPr>
          <a:r>
            <a:rPr kumimoji="1" lang="ja-JP" altLang="en-US" sz="1600" b="0" dirty="0" smtClean="0">
              <a:latin typeface="+mn-lt"/>
            </a:rPr>
            <a:t> メディア形式</a:t>
          </a:r>
          <a:endParaRPr kumimoji="1" lang="ja-JP" altLang="en-US" sz="1600" b="0" dirty="0">
            <a:latin typeface="+mn-lt"/>
          </a:endParaRPr>
        </a:p>
      </dgm:t>
    </dgm:pt>
    <dgm:pt modelId="{D82B5471-79B4-4C08-B1CB-BD8E61CDB025}" type="parTrans" cxnId="{D9734878-6A43-4DD5-BEE1-0B6D3EA5255F}">
      <dgm:prSet/>
      <dgm:spPr/>
      <dgm:t>
        <a:bodyPr/>
        <a:lstStyle/>
        <a:p>
          <a:endParaRPr kumimoji="1" lang="ja-JP" altLang="en-US"/>
        </a:p>
      </dgm:t>
    </dgm:pt>
    <dgm:pt modelId="{056D4FEB-58E2-437D-9E20-0D48DA62455E}" type="sibTrans" cxnId="{D9734878-6A43-4DD5-BEE1-0B6D3EA5255F}">
      <dgm:prSet/>
      <dgm:spPr/>
      <dgm:t>
        <a:bodyPr/>
        <a:lstStyle/>
        <a:p>
          <a:endParaRPr kumimoji="1" lang="ja-JP" altLang="en-US"/>
        </a:p>
      </dgm:t>
    </dgm:pt>
    <dgm:pt modelId="{FA054349-D83E-4970-B3DF-E9A89A691155}">
      <dgm:prSet phldrT="[テキスト]"/>
      <dgm:spPr/>
      <dgm:t>
        <a:bodyPr/>
        <a:lstStyle/>
        <a:p>
          <a:r>
            <a:rPr kumimoji="1" lang="ja-JP" altLang="en-US" dirty="0" smtClean="0"/>
            <a:t>表示パネル</a:t>
          </a:r>
          <a:endParaRPr kumimoji="1" lang="ja-JP" altLang="en-US" dirty="0"/>
        </a:p>
      </dgm:t>
    </dgm:pt>
    <dgm:pt modelId="{DD07A244-2E04-4648-AE8F-BA009CDCA40F}" type="parTrans" cxnId="{986A5EF9-0BCA-45ED-8877-622758A3E2D8}">
      <dgm:prSet/>
      <dgm:spPr/>
      <dgm:t>
        <a:bodyPr/>
        <a:lstStyle/>
        <a:p>
          <a:endParaRPr kumimoji="1" lang="ja-JP" altLang="en-US"/>
        </a:p>
      </dgm:t>
    </dgm:pt>
    <dgm:pt modelId="{1A280DB8-29AA-4CD0-A3DC-6504B914C354}" type="sibTrans" cxnId="{986A5EF9-0BCA-45ED-8877-622758A3E2D8}">
      <dgm:prSet/>
      <dgm:spPr/>
      <dgm:t>
        <a:bodyPr/>
        <a:lstStyle/>
        <a:p>
          <a:endParaRPr kumimoji="1" lang="ja-JP" altLang="en-US"/>
        </a:p>
      </dgm:t>
    </dgm:pt>
    <dgm:pt modelId="{44EFCB15-9487-407D-84D3-D513C0864663}">
      <dgm:prSet phldrT="[テキスト]"/>
      <dgm:spPr/>
      <dgm:t>
        <a:bodyPr/>
        <a:lstStyle/>
        <a:p>
          <a:r>
            <a:rPr kumimoji="1" lang="ja-JP" altLang="en-US" dirty="0" smtClean="0"/>
            <a:t>アプリケーション</a:t>
          </a:r>
          <a:r>
            <a:rPr kumimoji="1" lang="en-US" altLang="ja-JP" dirty="0" smtClean="0"/>
            <a:t/>
          </a:r>
          <a:br>
            <a:rPr kumimoji="1" lang="en-US" altLang="ja-JP" dirty="0" smtClean="0"/>
          </a:br>
          <a:r>
            <a:rPr kumimoji="1" lang="ja-JP" altLang="en-US" dirty="0" smtClean="0"/>
            <a:t>実行環境 </a:t>
          </a:r>
          <a:endParaRPr kumimoji="1" lang="ja-JP" altLang="en-US" dirty="0"/>
        </a:p>
      </dgm:t>
    </dgm:pt>
    <dgm:pt modelId="{853C4068-8DB8-4951-BA20-F8F4520E23B8}" type="parTrans" cxnId="{820BE3A4-7175-4EE3-A2EB-DADDAAAEC1EE}">
      <dgm:prSet/>
      <dgm:spPr/>
      <dgm:t>
        <a:bodyPr/>
        <a:lstStyle/>
        <a:p>
          <a:endParaRPr kumimoji="1" lang="ja-JP" altLang="en-US"/>
        </a:p>
      </dgm:t>
    </dgm:pt>
    <dgm:pt modelId="{E2FA6569-7844-443D-80AE-960C657D52B3}" type="sibTrans" cxnId="{820BE3A4-7175-4EE3-A2EB-DADDAAAEC1EE}">
      <dgm:prSet/>
      <dgm:spPr/>
      <dgm:t>
        <a:bodyPr/>
        <a:lstStyle/>
        <a:p>
          <a:endParaRPr kumimoji="1" lang="ja-JP" altLang="en-US"/>
        </a:p>
      </dgm:t>
    </dgm:pt>
    <dgm:pt modelId="{456D4858-B9CE-449D-AC87-4AA5DC3FD6BD}">
      <dgm:prSet phldrT="[テキスト]" custT="1"/>
      <dgm:spPr/>
      <dgm:t>
        <a:bodyPr anchor="ctr" anchorCtr="0"/>
        <a:lstStyle/>
        <a:p>
          <a:pPr marL="180975" indent="-95250">
            <a:lnSpc>
              <a:spcPts val="1400"/>
            </a:lnSpc>
          </a:pPr>
          <a:r>
            <a:rPr lang="ja-JP" altLang="en-US" sz="1600" b="0" dirty="0" smtClean="0">
              <a:latin typeface="+mn-lt"/>
              <a:ea typeface="平成角ｺﾞｼｯｸ体W5" pitchFamily="49" charset="-128"/>
            </a:rPr>
            <a:t> 速度</a:t>
          </a:r>
          <a:endParaRPr kumimoji="1" lang="ja-JP" altLang="en-US" sz="1600" b="0" dirty="0">
            <a:latin typeface="+mn-lt"/>
            <a:ea typeface="平成角ｺﾞｼｯｸ体W5" pitchFamily="49" charset="-128"/>
          </a:endParaRPr>
        </a:p>
      </dgm:t>
    </dgm:pt>
    <dgm:pt modelId="{56591AF9-A584-4729-A5AA-E4BB0C661159}" type="parTrans" cxnId="{5C7E03D5-2100-4CE1-B9C5-20041B95875C}">
      <dgm:prSet/>
      <dgm:spPr/>
      <dgm:t>
        <a:bodyPr/>
        <a:lstStyle/>
        <a:p>
          <a:endParaRPr kumimoji="1" lang="ja-JP" altLang="en-US"/>
        </a:p>
      </dgm:t>
    </dgm:pt>
    <dgm:pt modelId="{492AB739-5BF3-4E85-8905-57ED8A8F9515}" type="sibTrans" cxnId="{5C7E03D5-2100-4CE1-B9C5-20041B95875C}">
      <dgm:prSet/>
      <dgm:spPr/>
      <dgm:t>
        <a:bodyPr/>
        <a:lstStyle/>
        <a:p>
          <a:endParaRPr kumimoji="1" lang="ja-JP" altLang="en-US"/>
        </a:p>
      </dgm:t>
    </dgm:pt>
    <dgm:pt modelId="{F578FE0B-5911-4185-9BA3-FBBA421D65F4}">
      <dgm:prSet phldrT="[テキスト]" custT="1"/>
      <dgm:spPr/>
      <dgm:t>
        <a:bodyPr anchor="ctr" anchorCtr="0"/>
        <a:lstStyle/>
        <a:p>
          <a:pPr marL="180975" indent="-95250">
            <a:lnSpc>
              <a:spcPts val="1400"/>
            </a:lnSpc>
          </a:pPr>
          <a:r>
            <a:rPr lang="ja-JP" altLang="en-US" sz="1600" b="0" dirty="0" smtClean="0">
              <a:latin typeface="+mn-lt"/>
              <a:ea typeface="平成角ｺﾞｼｯｸ体W5" pitchFamily="49" charset="-128"/>
            </a:rPr>
            <a:t> セキュリティ技術 </a:t>
          </a:r>
          <a:endParaRPr kumimoji="1" lang="ja-JP" altLang="en-US" sz="1600" b="0" dirty="0">
            <a:latin typeface="+mn-lt"/>
            <a:ea typeface="平成角ｺﾞｼｯｸ体W5" pitchFamily="49" charset="-128"/>
          </a:endParaRPr>
        </a:p>
      </dgm:t>
    </dgm:pt>
    <dgm:pt modelId="{B96C8CAC-749D-4E8A-835F-17F2754BB3DF}" type="parTrans" cxnId="{0F3AE7D3-C791-4019-A997-F86A5D52436B}">
      <dgm:prSet/>
      <dgm:spPr/>
      <dgm:t>
        <a:bodyPr/>
        <a:lstStyle/>
        <a:p>
          <a:endParaRPr kumimoji="1" lang="ja-JP" altLang="en-US"/>
        </a:p>
      </dgm:t>
    </dgm:pt>
    <dgm:pt modelId="{0B770EF2-BEDD-42CD-A799-C3112FF057FE}" type="sibTrans" cxnId="{0F3AE7D3-C791-4019-A997-F86A5D52436B}">
      <dgm:prSet/>
      <dgm:spPr/>
      <dgm:t>
        <a:bodyPr/>
        <a:lstStyle/>
        <a:p>
          <a:endParaRPr kumimoji="1" lang="ja-JP" altLang="en-US"/>
        </a:p>
      </dgm:t>
    </dgm:pt>
    <dgm:pt modelId="{3C0D77DA-822B-4AA8-8451-F12E05C0CB6D}">
      <dgm:prSet phldrT="[テキスト]" custT="1"/>
      <dgm:spPr/>
      <dgm:t>
        <a:bodyPr anchor="ctr" anchorCtr="0"/>
        <a:lstStyle/>
        <a:p>
          <a:pPr marL="180975" indent="-95250">
            <a:lnSpc>
              <a:spcPts val="1400"/>
            </a:lnSpc>
          </a:pPr>
          <a:r>
            <a:rPr kumimoji="1" lang="ja-JP" altLang="en-US" sz="1600" b="0" dirty="0" smtClean="0">
              <a:latin typeface="+mn-lt"/>
            </a:rPr>
            <a:t> 記録フォーマット</a:t>
          </a:r>
          <a:endParaRPr kumimoji="1" lang="ja-JP" altLang="en-US" sz="1600" b="0" dirty="0">
            <a:latin typeface="+mn-lt"/>
          </a:endParaRPr>
        </a:p>
      </dgm:t>
    </dgm:pt>
    <dgm:pt modelId="{AA947F2F-428A-46D2-967B-B010F7E0F5F8}" type="parTrans" cxnId="{9BA4C403-8477-4A01-9A87-5AF779ABB2BD}">
      <dgm:prSet/>
      <dgm:spPr/>
      <dgm:t>
        <a:bodyPr/>
        <a:lstStyle/>
        <a:p>
          <a:endParaRPr kumimoji="1" lang="ja-JP" altLang="en-US"/>
        </a:p>
      </dgm:t>
    </dgm:pt>
    <dgm:pt modelId="{0E45BF11-78AC-4E50-B235-298B398573FC}" type="sibTrans" cxnId="{9BA4C403-8477-4A01-9A87-5AF779ABB2BD}">
      <dgm:prSet/>
      <dgm:spPr/>
      <dgm:t>
        <a:bodyPr/>
        <a:lstStyle/>
        <a:p>
          <a:endParaRPr kumimoji="1" lang="ja-JP" altLang="en-US"/>
        </a:p>
      </dgm:t>
    </dgm:pt>
    <dgm:pt modelId="{BE50A7A1-72FE-4F48-A674-55E08CE0B45A}">
      <dgm:prSet phldrT="[テキスト]" custT="1"/>
      <dgm:spPr/>
      <dgm:t>
        <a:bodyPr anchor="ctr" anchorCtr="0"/>
        <a:lstStyle/>
        <a:p>
          <a:pPr marL="180975" indent="-95250"/>
          <a:r>
            <a:rPr kumimoji="1" lang="ja-JP" altLang="en-US" sz="1600" dirty="0" smtClean="0">
              <a:latin typeface="+mn-lt"/>
            </a:rPr>
            <a:t> </a:t>
          </a:r>
          <a:r>
            <a:rPr kumimoji="1" lang="ja-JP" altLang="en-US" sz="1600" b="0" dirty="0" smtClean="0">
              <a:latin typeface="+mn-lt"/>
            </a:rPr>
            <a:t>解像度</a:t>
          </a:r>
          <a:endParaRPr kumimoji="1" lang="ja-JP" altLang="en-US" sz="1600" b="0" dirty="0">
            <a:latin typeface="+mn-lt"/>
          </a:endParaRPr>
        </a:p>
      </dgm:t>
    </dgm:pt>
    <dgm:pt modelId="{19DE0ED0-5FCC-4507-ADE9-939EF3243086}" type="parTrans" cxnId="{D2A2DE4F-3461-4098-AEDE-C19D496EF70B}">
      <dgm:prSet/>
      <dgm:spPr/>
      <dgm:t>
        <a:bodyPr/>
        <a:lstStyle/>
        <a:p>
          <a:endParaRPr kumimoji="1" lang="ja-JP" altLang="en-US"/>
        </a:p>
      </dgm:t>
    </dgm:pt>
    <dgm:pt modelId="{7E75A942-8C98-4DB4-880F-D4B1867CC427}" type="sibTrans" cxnId="{D2A2DE4F-3461-4098-AEDE-C19D496EF70B}">
      <dgm:prSet/>
      <dgm:spPr/>
      <dgm:t>
        <a:bodyPr/>
        <a:lstStyle/>
        <a:p>
          <a:endParaRPr kumimoji="1" lang="ja-JP" altLang="en-US"/>
        </a:p>
      </dgm:t>
    </dgm:pt>
    <dgm:pt modelId="{31CA27D3-DFD7-4AB8-99FE-82F92A16E5E1}">
      <dgm:prSet phldrT="[テキスト]" custT="1"/>
      <dgm:spPr/>
      <dgm:t>
        <a:bodyPr anchor="ctr" anchorCtr="0"/>
        <a:lstStyle/>
        <a:p>
          <a:pPr marL="180975" indent="-95250"/>
          <a:r>
            <a:rPr kumimoji="1" lang="ja-JP" altLang="en-US" sz="1600" b="0" dirty="0" smtClean="0">
              <a:latin typeface="+mn-lt"/>
            </a:rPr>
            <a:t> データ形式</a:t>
          </a:r>
          <a:endParaRPr kumimoji="1" lang="ja-JP" altLang="en-US" sz="1600" b="0" dirty="0">
            <a:latin typeface="+mn-lt"/>
          </a:endParaRPr>
        </a:p>
      </dgm:t>
    </dgm:pt>
    <dgm:pt modelId="{24EB5C43-BF5C-45E4-AFD3-C9BC649231FE}" type="parTrans" cxnId="{FA5C6341-2B9B-4021-A569-E5AB13FC7B69}">
      <dgm:prSet/>
      <dgm:spPr/>
      <dgm:t>
        <a:bodyPr/>
        <a:lstStyle/>
        <a:p>
          <a:endParaRPr kumimoji="1" lang="ja-JP" altLang="en-US"/>
        </a:p>
      </dgm:t>
    </dgm:pt>
    <dgm:pt modelId="{D1BD36F2-429E-45A8-A0C5-49CF079A2367}" type="sibTrans" cxnId="{FA5C6341-2B9B-4021-A569-E5AB13FC7B69}">
      <dgm:prSet/>
      <dgm:spPr/>
      <dgm:t>
        <a:bodyPr/>
        <a:lstStyle/>
        <a:p>
          <a:endParaRPr kumimoji="1" lang="ja-JP" altLang="en-US"/>
        </a:p>
      </dgm:t>
    </dgm:pt>
    <dgm:pt modelId="{664CA681-46C2-40E5-94B0-2E220F3A8E21}">
      <dgm:prSet phldrT="[テキスト]" custT="1"/>
      <dgm:spPr/>
      <dgm:t>
        <a:bodyPr anchor="ctr" anchorCtr="0"/>
        <a:lstStyle/>
        <a:p>
          <a:pPr marL="180975" indent="-95250"/>
          <a:r>
            <a:rPr kumimoji="1" lang="en-US" altLang="ja-JP" sz="1600" dirty="0" smtClean="0">
              <a:latin typeface="+mn-lt"/>
            </a:rPr>
            <a:t> CPU </a:t>
          </a:r>
          <a:r>
            <a:rPr kumimoji="1" lang="ja-JP" altLang="en-US" sz="1600" dirty="0" smtClean="0">
              <a:latin typeface="+mn-lt"/>
            </a:rPr>
            <a:t>性能</a:t>
          </a:r>
          <a:endParaRPr kumimoji="1" lang="ja-JP" altLang="en-US" sz="1600" dirty="0">
            <a:latin typeface="+mn-lt"/>
          </a:endParaRPr>
        </a:p>
      </dgm:t>
    </dgm:pt>
    <dgm:pt modelId="{A2BCE43B-2C6F-4EDC-B659-3327EAC096B1}" type="parTrans" cxnId="{7FC46D9D-40DE-4713-B15B-74979E118F5D}">
      <dgm:prSet/>
      <dgm:spPr/>
      <dgm:t>
        <a:bodyPr/>
        <a:lstStyle/>
        <a:p>
          <a:endParaRPr kumimoji="1" lang="ja-JP" altLang="en-US"/>
        </a:p>
      </dgm:t>
    </dgm:pt>
    <dgm:pt modelId="{9B2F8945-9C0C-4879-BBDC-3EE45E5F6747}" type="sibTrans" cxnId="{7FC46D9D-40DE-4713-B15B-74979E118F5D}">
      <dgm:prSet/>
      <dgm:spPr/>
      <dgm:t>
        <a:bodyPr/>
        <a:lstStyle/>
        <a:p>
          <a:endParaRPr kumimoji="1" lang="ja-JP" altLang="en-US"/>
        </a:p>
      </dgm:t>
    </dgm:pt>
    <dgm:pt modelId="{CFF0B136-F764-4D45-8189-57F0BA2941B9}">
      <dgm:prSet phldrT="[テキスト]" custT="1"/>
      <dgm:spPr/>
      <dgm:t>
        <a:bodyPr anchor="ctr" anchorCtr="0"/>
        <a:lstStyle/>
        <a:p>
          <a:pPr marL="180975" indent="-95250"/>
          <a:r>
            <a:rPr kumimoji="1" lang="en-US" altLang="ja-JP" sz="1600" dirty="0" smtClean="0">
              <a:latin typeface="+mn-lt"/>
            </a:rPr>
            <a:t> memory </a:t>
          </a:r>
          <a:r>
            <a:rPr kumimoji="1" lang="ja-JP" altLang="en-US" sz="1600" dirty="0" smtClean="0">
              <a:latin typeface="+mn-lt"/>
            </a:rPr>
            <a:t>サイズ</a:t>
          </a:r>
          <a:endParaRPr kumimoji="1" lang="ja-JP" altLang="en-US" sz="1600" dirty="0">
            <a:latin typeface="+mn-lt"/>
          </a:endParaRPr>
        </a:p>
      </dgm:t>
    </dgm:pt>
    <dgm:pt modelId="{5C01002F-22EF-41E0-BC21-26B14C36B7FF}" type="parTrans" cxnId="{3D92BC95-CE23-4CFA-AF3F-42FD9C765D8C}">
      <dgm:prSet/>
      <dgm:spPr/>
      <dgm:t>
        <a:bodyPr/>
        <a:lstStyle/>
        <a:p>
          <a:endParaRPr kumimoji="1" lang="ja-JP" altLang="en-US"/>
        </a:p>
      </dgm:t>
    </dgm:pt>
    <dgm:pt modelId="{C3D51E07-1FFF-4D9A-A861-6A226C8B1FA2}" type="sibTrans" cxnId="{3D92BC95-CE23-4CFA-AF3F-42FD9C765D8C}">
      <dgm:prSet/>
      <dgm:spPr/>
      <dgm:t>
        <a:bodyPr/>
        <a:lstStyle/>
        <a:p>
          <a:endParaRPr kumimoji="1" lang="ja-JP" altLang="en-US"/>
        </a:p>
      </dgm:t>
    </dgm:pt>
    <dgm:pt modelId="{5AB490EE-357C-4A0F-8EAD-2E09A4EDE13D}" type="pres">
      <dgm:prSet presAssocID="{03D1D0D5-020C-4C55-81BA-97514ECD8694}" presName="Name0" presStyleCnt="0">
        <dgm:presLayoutVars>
          <dgm:dir/>
          <dgm:animLvl val="lvl"/>
          <dgm:resizeHandles/>
        </dgm:presLayoutVars>
      </dgm:prSet>
      <dgm:spPr/>
      <dgm:t>
        <a:bodyPr/>
        <a:lstStyle/>
        <a:p>
          <a:endParaRPr kumimoji="1" lang="ja-JP" altLang="en-US"/>
        </a:p>
      </dgm:t>
    </dgm:pt>
    <dgm:pt modelId="{BD161C9B-785F-4741-974A-17FD2C33BD1B}" type="pres">
      <dgm:prSet presAssocID="{D87C4A3D-D76B-4758-8E3B-992B58872AA4}" presName="linNode" presStyleCnt="0"/>
      <dgm:spPr/>
    </dgm:pt>
    <dgm:pt modelId="{64A6DAAE-F516-4F1A-B939-BC79F947F69F}" type="pres">
      <dgm:prSet presAssocID="{D87C4A3D-D76B-4758-8E3B-992B58872AA4}" presName="parentShp" presStyleLbl="node1" presStyleIdx="0" presStyleCnt="4">
        <dgm:presLayoutVars>
          <dgm:bulletEnabled val="1"/>
        </dgm:presLayoutVars>
      </dgm:prSet>
      <dgm:spPr/>
      <dgm:t>
        <a:bodyPr/>
        <a:lstStyle/>
        <a:p>
          <a:endParaRPr kumimoji="1" lang="ja-JP" altLang="en-US"/>
        </a:p>
      </dgm:t>
    </dgm:pt>
    <dgm:pt modelId="{AF8F551E-3CC2-448E-8FD2-901A76682026}" type="pres">
      <dgm:prSet presAssocID="{D87C4A3D-D76B-4758-8E3B-992B58872AA4}" presName="childShp" presStyleLbl="bgAccFollowNode1" presStyleIdx="0" presStyleCnt="4">
        <dgm:presLayoutVars>
          <dgm:bulletEnabled val="1"/>
        </dgm:presLayoutVars>
      </dgm:prSet>
      <dgm:spPr/>
      <dgm:t>
        <a:bodyPr/>
        <a:lstStyle/>
        <a:p>
          <a:endParaRPr kumimoji="1" lang="ja-JP" altLang="en-US"/>
        </a:p>
      </dgm:t>
    </dgm:pt>
    <dgm:pt modelId="{8C50E405-B18D-4E2F-ADE9-B3A5549AB0FF}" type="pres">
      <dgm:prSet presAssocID="{0231BA7C-192C-4175-9445-B67D8634A723}" presName="spacing" presStyleCnt="0"/>
      <dgm:spPr/>
    </dgm:pt>
    <dgm:pt modelId="{52FEFB5E-9562-421A-B9FF-27EFFD42A3D8}" type="pres">
      <dgm:prSet presAssocID="{4A26DA4F-80A4-47FD-928F-21982BB2B2F2}" presName="linNode" presStyleCnt="0"/>
      <dgm:spPr/>
    </dgm:pt>
    <dgm:pt modelId="{333FB0CF-EDD8-4C2A-B060-C1C68BDB8290}" type="pres">
      <dgm:prSet presAssocID="{4A26DA4F-80A4-47FD-928F-21982BB2B2F2}" presName="parentShp" presStyleLbl="node1" presStyleIdx="1" presStyleCnt="4">
        <dgm:presLayoutVars>
          <dgm:bulletEnabled val="1"/>
        </dgm:presLayoutVars>
      </dgm:prSet>
      <dgm:spPr/>
      <dgm:t>
        <a:bodyPr/>
        <a:lstStyle/>
        <a:p>
          <a:endParaRPr kumimoji="1" lang="ja-JP" altLang="en-US"/>
        </a:p>
      </dgm:t>
    </dgm:pt>
    <dgm:pt modelId="{D183A36E-6E08-4E11-954A-C34740CC5679}" type="pres">
      <dgm:prSet presAssocID="{4A26DA4F-80A4-47FD-928F-21982BB2B2F2}" presName="childShp" presStyleLbl="bgAccFollowNode1" presStyleIdx="1" presStyleCnt="4">
        <dgm:presLayoutVars>
          <dgm:bulletEnabled val="1"/>
        </dgm:presLayoutVars>
      </dgm:prSet>
      <dgm:spPr/>
      <dgm:t>
        <a:bodyPr/>
        <a:lstStyle/>
        <a:p>
          <a:endParaRPr kumimoji="1" lang="ja-JP" altLang="en-US"/>
        </a:p>
      </dgm:t>
    </dgm:pt>
    <dgm:pt modelId="{7CAB1223-0EAB-4B26-A3BD-335BB59BB06A}" type="pres">
      <dgm:prSet presAssocID="{BE1A76BE-06BF-45A4-AEB1-333E6EE3C916}" presName="spacing" presStyleCnt="0"/>
      <dgm:spPr/>
    </dgm:pt>
    <dgm:pt modelId="{7E3137F9-3DFF-4666-B62A-51A4B612CBDB}" type="pres">
      <dgm:prSet presAssocID="{FA054349-D83E-4970-B3DF-E9A89A691155}" presName="linNode" presStyleCnt="0"/>
      <dgm:spPr/>
    </dgm:pt>
    <dgm:pt modelId="{3BC3543C-53DC-48D0-9800-F87FB0A0B2D5}" type="pres">
      <dgm:prSet presAssocID="{FA054349-D83E-4970-B3DF-E9A89A691155}" presName="parentShp" presStyleLbl="node1" presStyleIdx="2" presStyleCnt="4">
        <dgm:presLayoutVars>
          <dgm:bulletEnabled val="1"/>
        </dgm:presLayoutVars>
      </dgm:prSet>
      <dgm:spPr/>
      <dgm:t>
        <a:bodyPr/>
        <a:lstStyle/>
        <a:p>
          <a:endParaRPr kumimoji="1" lang="ja-JP" altLang="en-US"/>
        </a:p>
      </dgm:t>
    </dgm:pt>
    <dgm:pt modelId="{1DB4584C-0F82-456F-8739-7AABECD6B226}" type="pres">
      <dgm:prSet presAssocID="{FA054349-D83E-4970-B3DF-E9A89A691155}" presName="childShp" presStyleLbl="bgAccFollowNode1" presStyleIdx="2" presStyleCnt="4">
        <dgm:presLayoutVars>
          <dgm:bulletEnabled val="1"/>
        </dgm:presLayoutVars>
      </dgm:prSet>
      <dgm:spPr/>
      <dgm:t>
        <a:bodyPr/>
        <a:lstStyle/>
        <a:p>
          <a:endParaRPr kumimoji="1" lang="ja-JP" altLang="en-US"/>
        </a:p>
      </dgm:t>
    </dgm:pt>
    <dgm:pt modelId="{C7ED90C7-479E-435B-99FC-1795F8875700}" type="pres">
      <dgm:prSet presAssocID="{1A280DB8-29AA-4CD0-A3DC-6504B914C354}" presName="spacing" presStyleCnt="0"/>
      <dgm:spPr/>
    </dgm:pt>
    <dgm:pt modelId="{F82753BF-6E4F-4422-92E4-6EB5CC8CFB00}" type="pres">
      <dgm:prSet presAssocID="{44EFCB15-9487-407D-84D3-D513C0864663}" presName="linNode" presStyleCnt="0"/>
      <dgm:spPr/>
    </dgm:pt>
    <dgm:pt modelId="{03E50D55-D3E6-4781-B61C-6012AA075C09}" type="pres">
      <dgm:prSet presAssocID="{44EFCB15-9487-407D-84D3-D513C0864663}" presName="parentShp" presStyleLbl="node1" presStyleIdx="3" presStyleCnt="4">
        <dgm:presLayoutVars>
          <dgm:bulletEnabled val="1"/>
        </dgm:presLayoutVars>
      </dgm:prSet>
      <dgm:spPr/>
      <dgm:t>
        <a:bodyPr/>
        <a:lstStyle/>
        <a:p>
          <a:endParaRPr kumimoji="1" lang="ja-JP" altLang="en-US"/>
        </a:p>
      </dgm:t>
    </dgm:pt>
    <dgm:pt modelId="{102DD982-DBCA-4796-99DB-DA91CADE44D2}" type="pres">
      <dgm:prSet presAssocID="{44EFCB15-9487-407D-84D3-D513C0864663}" presName="childShp" presStyleLbl="bgAccFollowNode1" presStyleIdx="3" presStyleCnt="4">
        <dgm:presLayoutVars>
          <dgm:bulletEnabled val="1"/>
        </dgm:presLayoutVars>
      </dgm:prSet>
      <dgm:spPr/>
      <dgm:t>
        <a:bodyPr/>
        <a:lstStyle/>
        <a:p>
          <a:endParaRPr kumimoji="1" lang="ja-JP" altLang="en-US"/>
        </a:p>
      </dgm:t>
    </dgm:pt>
  </dgm:ptLst>
  <dgm:cxnLst>
    <dgm:cxn modelId="{0F3AE7D3-C791-4019-A997-F86A5D52436B}" srcId="{D87C4A3D-D76B-4758-8E3B-992B58872AA4}" destId="{F578FE0B-5911-4185-9BA3-FBBA421D65F4}" srcOrd="2" destOrd="0" parTransId="{B96C8CAC-749D-4E8A-835F-17F2754BB3DF}" sibTransId="{0B770EF2-BEDD-42CD-A799-C3112FF057FE}"/>
    <dgm:cxn modelId="{17C91F44-716D-4C2F-B8D8-5A662A20D6B7}" type="presOf" srcId="{CFF0B136-F764-4D45-8189-57F0BA2941B9}" destId="{102DD982-DBCA-4796-99DB-DA91CADE44D2}" srcOrd="0" destOrd="1" presId="urn:microsoft.com/office/officeart/2005/8/layout/vList6"/>
    <dgm:cxn modelId="{3FE75E9F-072D-4B7B-B8FC-06695B0E375A}" type="presOf" srcId="{F578FE0B-5911-4185-9BA3-FBBA421D65F4}" destId="{AF8F551E-3CC2-448E-8FD2-901A76682026}" srcOrd="0" destOrd="2" presId="urn:microsoft.com/office/officeart/2005/8/layout/vList6"/>
    <dgm:cxn modelId="{0AC7C54A-104A-4B3B-8350-C088DD90E89D}" type="presOf" srcId="{BE50A7A1-72FE-4F48-A674-55E08CE0B45A}" destId="{1DB4584C-0F82-456F-8739-7AABECD6B226}" srcOrd="0" destOrd="0" presId="urn:microsoft.com/office/officeart/2005/8/layout/vList6"/>
    <dgm:cxn modelId="{9730614C-67E7-4AEC-B729-19E21063C1E8}" type="presOf" srcId="{3C0D77DA-822B-4AA8-8451-F12E05C0CB6D}" destId="{D183A36E-6E08-4E11-954A-C34740CC5679}" srcOrd="0" destOrd="2" presId="urn:microsoft.com/office/officeart/2005/8/layout/vList6"/>
    <dgm:cxn modelId="{A07D1F4D-21A9-4184-A5DE-A05621EE87E9}" type="presOf" srcId="{D87C4A3D-D76B-4758-8E3B-992B58872AA4}" destId="{64A6DAAE-F516-4F1A-B939-BC79F947F69F}" srcOrd="0" destOrd="0" presId="urn:microsoft.com/office/officeart/2005/8/layout/vList6"/>
    <dgm:cxn modelId="{30CB5F86-D89C-4BBD-A506-2F335DE86933}" type="presOf" srcId="{FA054349-D83E-4970-B3DF-E9A89A691155}" destId="{3BC3543C-53DC-48D0-9800-F87FB0A0B2D5}" srcOrd="0" destOrd="0" presId="urn:microsoft.com/office/officeart/2005/8/layout/vList6"/>
    <dgm:cxn modelId="{3D92BC95-CE23-4CFA-AF3F-42FD9C765D8C}" srcId="{44EFCB15-9487-407D-84D3-D513C0864663}" destId="{CFF0B136-F764-4D45-8189-57F0BA2941B9}" srcOrd="1" destOrd="0" parTransId="{5C01002F-22EF-41E0-BC21-26B14C36B7FF}" sibTransId="{C3D51E07-1FFF-4D9A-A861-6A226C8B1FA2}"/>
    <dgm:cxn modelId="{9BA4C403-8477-4A01-9A87-5AF779ABB2BD}" srcId="{4A26DA4F-80A4-47FD-928F-21982BB2B2F2}" destId="{3C0D77DA-822B-4AA8-8451-F12E05C0CB6D}" srcOrd="2" destOrd="0" parTransId="{AA947F2F-428A-46D2-967B-B010F7E0F5F8}" sibTransId="{0E45BF11-78AC-4E50-B235-298B398573FC}"/>
    <dgm:cxn modelId="{57C78E57-2B69-46D9-BF8A-19241D8EDC8E}" type="presOf" srcId="{31CA27D3-DFD7-4AB8-99FE-82F92A16E5E1}" destId="{1DB4584C-0F82-456F-8739-7AABECD6B226}" srcOrd="0" destOrd="1" presId="urn:microsoft.com/office/officeart/2005/8/layout/vList6"/>
    <dgm:cxn modelId="{724D873A-2AA6-4014-A3E7-6558AF3320ED}" srcId="{03D1D0D5-020C-4C55-81BA-97514ECD8694}" destId="{D87C4A3D-D76B-4758-8E3B-992B58872AA4}" srcOrd="0" destOrd="0" parTransId="{4937D0A1-4D85-45CE-BE78-BD19502401C1}" sibTransId="{0231BA7C-192C-4175-9445-B67D8634A723}"/>
    <dgm:cxn modelId="{820BE3A4-7175-4EE3-A2EB-DADDAAAEC1EE}" srcId="{03D1D0D5-020C-4C55-81BA-97514ECD8694}" destId="{44EFCB15-9487-407D-84D3-D513C0864663}" srcOrd="3" destOrd="0" parTransId="{853C4068-8DB8-4951-BA20-F8F4520E23B8}" sibTransId="{E2FA6569-7844-443D-80AE-960C657D52B3}"/>
    <dgm:cxn modelId="{5C7E03D5-2100-4CE1-B9C5-20041B95875C}" srcId="{D87C4A3D-D76B-4758-8E3B-992B58872AA4}" destId="{456D4858-B9CE-449D-AC87-4AA5DC3FD6BD}" srcOrd="1" destOrd="0" parTransId="{56591AF9-A584-4729-A5AA-E4BB0C661159}" sibTransId="{492AB739-5BF3-4E85-8905-57ED8A8F9515}"/>
    <dgm:cxn modelId="{D2A2DE4F-3461-4098-AEDE-C19D496EF70B}" srcId="{FA054349-D83E-4970-B3DF-E9A89A691155}" destId="{BE50A7A1-72FE-4F48-A674-55E08CE0B45A}" srcOrd="0" destOrd="0" parTransId="{19DE0ED0-5FCC-4507-ADE9-939EF3243086}" sibTransId="{7E75A942-8C98-4DB4-880F-D4B1867CC427}"/>
    <dgm:cxn modelId="{9DC62DA2-A92C-432D-A2E2-36D66910ED2A}" type="presOf" srcId="{03D1D0D5-020C-4C55-81BA-97514ECD8694}" destId="{5AB490EE-357C-4A0F-8EAD-2E09A4EDE13D}" srcOrd="0" destOrd="0" presId="urn:microsoft.com/office/officeart/2005/8/layout/vList6"/>
    <dgm:cxn modelId="{C6E2FA82-D14E-4745-85C3-F1E9D2CC647F}" type="presOf" srcId="{44EFCB15-9487-407D-84D3-D513C0864663}" destId="{03E50D55-D3E6-4781-B61C-6012AA075C09}" srcOrd="0" destOrd="0" presId="urn:microsoft.com/office/officeart/2005/8/layout/vList6"/>
    <dgm:cxn modelId="{DB866CD5-F185-4569-8BF7-FA01975E9500}" type="presOf" srcId="{4A26DA4F-80A4-47FD-928F-21982BB2B2F2}" destId="{333FB0CF-EDD8-4C2A-B060-C1C68BDB8290}" srcOrd="0" destOrd="0" presId="urn:microsoft.com/office/officeart/2005/8/layout/vList6"/>
    <dgm:cxn modelId="{72E42DEC-1768-4417-A724-DFC6386B37FA}" type="presOf" srcId="{456D4858-B9CE-449D-AC87-4AA5DC3FD6BD}" destId="{AF8F551E-3CC2-448E-8FD2-901A76682026}" srcOrd="0" destOrd="1" presId="urn:microsoft.com/office/officeart/2005/8/layout/vList6"/>
    <dgm:cxn modelId="{47A7C9FA-D2D1-428E-8062-0C412C2CFD55}" type="presOf" srcId="{5C9E37B1-66A0-40AF-B0C6-937A38C600C1}" destId="{D183A36E-6E08-4E11-954A-C34740CC5679}" srcOrd="0" destOrd="0" presId="urn:microsoft.com/office/officeart/2005/8/layout/vList6"/>
    <dgm:cxn modelId="{FA5C6341-2B9B-4021-A569-E5AB13FC7B69}" srcId="{FA054349-D83E-4970-B3DF-E9A89A691155}" destId="{31CA27D3-DFD7-4AB8-99FE-82F92A16E5E1}" srcOrd="1" destOrd="0" parTransId="{24EB5C43-BF5C-45E4-AFD3-C9BC649231FE}" sibTransId="{D1BD36F2-429E-45A8-A0C5-49CF079A2367}"/>
    <dgm:cxn modelId="{EF001C55-242C-4040-9490-D20D0B6F3133}" type="presOf" srcId="{BC517E08-A456-467A-8FD9-A7D7B2970B30}" destId="{AF8F551E-3CC2-448E-8FD2-901A76682026}" srcOrd="0" destOrd="0" presId="urn:microsoft.com/office/officeart/2005/8/layout/vList6"/>
    <dgm:cxn modelId="{060A2C56-82A9-43CD-B05A-ABCF3CE34101}" srcId="{D87C4A3D-D76B-4758-8E3B-992B58872AA4}" destId="{BC517E08-A456-467A-8FD9-A7D7B2970B30}" srcOrd="0" destOrd="0" parTransId="{F65BF265-2C24-4295-A669-BBE92A1A6CD4}" sibTransId="{BC198730-6309-4A4D-BBBE-946844AB24D9}"/>
    <dgm:cxn modelId="{7FC46D9D-40DE-4713-B15B-74979E118F5D}" srcId="{44EFCB15-9487-407D-84D3-D513C0864663}" destId="{664CA681-46C2-40E5-94B0-2E220F3A8E21}" srcOrd="0" destOrd="0" parTransId="{A2BCE43B-2C6F-4EDC-B659-3327EAC096B1}" sibTransId="{9B2F8945-9C0C-4879-BBDC-3EE45E5F6747}"/>
    <dgm:cxn modelId="{30525B5C-06C8-436E-9E1D-B6E788A4D2DE}" type="presOf" srcId="{83757F02-639E-464A-B700-BA05202CA332}" destId="{D183A36E-6E08-4E11-954A-C34740CC5679}" srcOrd="0" destOrd="1" presId="urn:microsoft.com/office/officeart/2005/8/layout/vList6"/>
    <dgm:cxn modelId="{D9734878-6A43-4DD5-BEE1-0B6D3EA5255F}" srcId="{4A26DA4F-80A4-47FD-928F-21982BB2B2F2}" destId="{83757F02-639E-464A-B700-BA05202CA332}" srcOrd="1" destOrd="0" parTransId="{D82B5471-79B4-4C08-B1CB-BD8E61CDB025}" sibTransId="{056D4FEB-58E2-437D-9E20-0D48DA62455E}"/>
    <dgm:cxn modelId="{2D3ADB66-3F93-44EC-B473-F36D12055950}" type="presOf" srcId="{664CA681-46C2-40E5-94B0-2E220F3A8E21}" destId="{102DD982-DBCA-4796-99DB-DA91CADE44D2}" srcOrd="0" destOrd="0" presId="urn:microsoft.com/office/officeart/2005/8/layout/vList6"/>
    <dgm:cxn modelId="{986A5EF9-0BCA-45ED-8877-622758A3E2D8}" srcId="{03D1D0D5-020C-4C55-81BA-97514ECD8694}" destId="{FA054349-D83E-4970-B3DF-E9A89A691155}" srcOrd="2" destOrd="0" parTransId="{DD07A244-2E04-4648-AE8F-BA009CDCA40F}" sibTransId="{1A280DB8-29AA-4CD0-A3DC-6504B914C354}"/>
    <dgm:cxn modelId="{CBCDCC5A-780B-44BF-B560-7BA765FB33E5}" srcId="{4A26DA4F-80A4-47FD-928F-21982BB2B2F2}" destId="{5C9E37B1-66A0-40AF-B0C6-937A38C600C1}" srcOrd="0" destOrd="0" parTransId="{4E2F2DA0-1B0B-4AA0-ADC3-3EBC03C805B0}" sibTransId="{5CE9B5E7-D691-444C-8171-08C7E2946CE8}"/>
    <dgm:cxn modelId="{E5DF10A8-CB3B-4C37-B69A-4D11FE79FB15}" srcId="{03D1D0D5-020C-4C55-81BA-97514ECD8694}" destId="{4A26DA4F-80A4-47FD-928F-21982BB2B2F2}" srcOrd="1" destOrd="0" parTransId="{3B2EC09B-F96A-45B4-B41B-081B9782BFDE}" sibTransId="{BE1A76BE-06BF-45A4-AEB1-333E6EE3C916}"/>
    <dgm:cxn modelId="{44758840-FE79-4A96-A533-C360CA76E826}" type="presParOf" srcId="{5AB490EE-357C-4A0F-8EAD-2E09A4EDE13D}" destId="{BD161C9B-785F-4741-974A-17FD2C33BD1B}" srcOrd="0" destOrd="0" presId="urn:microsoft.com/office/officeart/2005/8/layout/vList6"/>
    <dgm:cxn modelId="{3284E4F8-62AB-47D2-8622-3EBCC914625D}" type="presParOf" srcId="{BD161C9B-785F-4741-974A-17FD2C33BD1B}" destId="{64A6DAAE-F516-4F1A-B939-BC79F947F69F}" srcOrd="0" destOrd="0" presId="urn:microsoft.com/office/officeart/2005/8/layout/vList6"/>
    <dgm:cxn modelId="{28E9FE69-586B-4E14-9512-E17B2D4DB7CC}" type="presParOf" srcId="{BD161C9B-785F-4741-974A-17FD2C33BD1B}" destId="{AF8F551E-3CC2-448E-8FD2-901A76682026}" srcOrd="1" destOrd="0" presId="urn:microsoft.com/office/officeart/2005/8/layout/vList6"/>
    <dgm:cxn modelId="{E16C335D-D695-4448-96A0-E3BD2A8D0412}" type="presParOf" srcId="{5AB490EE-357C-4A0F-8EAD-2E09A4EDE13D}" destId="{8C50E405-B18D-4E2F-ADE9-B3A5549AB0FF}" srcOrd="1" destOrd="0" presId="urn:microsoft.com/office/officeart/2005/8/layout/vList6"/>
    <dgm:cxn modelId="{FC174646-B22A-49F2-8F22-5F15AF06A3D8}" type="presParOf" srcId="{5AB490EE-357C-4A0F-8EAD-2E09A4EDE13D}" destId="{52FEFB5E-9562-421A-B9FF-27EFFD42A3D8}" srcOrd="2" destOrd="0" presId="urn:microsoft.com/office/officeart/2005/8/layout/vList6"/>
    <dgm:cxn modelId="{129099AF-AF5C-4CC1-A03C-E7E1B2C58408}" type="presParOf" srcId="{52FEFB5E-9562-421A-B9FF-27EFFD42A3D8}" destId="{333FB0CF-EDD8-4C2A-B060-C1C68BDB8290}" srcOrd="0" destOrd="0" presId="urn:microsoft.com/office/officeart/2005/8/layout/vList6"/>
    <dgm:cxn modelId="{0036E1EC-9A1B-403B-8338-7AEEA532A4EE}" type="presParOf" srcId="{52FEFB5E-9562-421A-B9FF-27EFFD42A3D8}" destId="{D183A36E-6E08-4E11-954A-C34740CC5679}" srcOrd="1" destOrd="0" presId="urn:microsoft.com/office/officeart/2005/8/layout/vList6"/>
    <dgm:cxn modelId="{E610BB5D-1DE5-45A8-B6B0-EAFAECB8A6B3}" type="presParOf" srcId="{5AB490EE-357C-4A0F-8EAD-2E09A4EDE13D}" destId="{7CAB1223-0EAB-4B26-A3BD-335BB59BB06A}" srcOrd="3" destOrd="0" presId="urn:microsoft.com/office/officeart/2005/8/layout/vList6"/>
    <dgm:cxn modelId="{E5B10037-44F5-4958-84D8-E9C6443F6FF1}" type="presParOf" srcId="{5AB490EE-357C-4A0F-8EAD-2E09A4EDE13D}" destId="{7E3137F9-3DFF-4666-B62A-51A4B612CBDB}" srcOrd="4" destOrd="0" presId="urn:microsoft.com/office/officeart/2005/8/layout/vList6"/>
    <dgm:cxn modelId="{C1A3381C-4C4D-432F-BC4D-1D668324D349}" type="presParOf" srcId="{7E3137F9-3DFF-4666-B62A-51A4B612CBDB}" destId="{3BC3543C-53DC-48D0-9800-F87FB0A0B2D5}" srcOrd="0" destOrd="0" presId="urn:microsoft.com/office/officeart/2005/8/layout/vList6"/>
    <dgm:cxn modelId="{73C5940F-3292-46BD-8416-B6A10853A791}" type="presParOf" srcId="{7E3137F9-3DFF-4666-B62A-51A4B612CBDB}" destId="{1DB4584C-0F82-456F-8739-7AABECD6B226}" srcOrd="1" destOrd="0" presId="urn:microsoft.com/office/officeart/2005/8/layout/vList6"/>
    <dgm:cxn modelId="{BED9C5AC-4865-473D-9B41-C0E769CB6438}" type="presParOf" srcId="{5AB490EE-357C-4A0F-8EAD-2E09A4EDE13D}" destId="{C7ED90C7-479E-435B-99FC-1795F8875700}" srcOrd="5" destOrd="0" presId="urn:microsoft.com/office/officeart/2005/8/layout/vList6"/>
    <dgm:cxn modelId="{144EC5D5-6488-4D7E-ADB9-2B90D40D2FE4}" type="presParOf" srcId="{5AB490EE-357C-4A0F-8EAD-2E09A4EDE13D}" destId="{F82753BF-6E4F-4422-92E4-6EB5CC8CFB00}" srcOrd="6" destOrd="0" presId="urn:microsoft.com/office/officeart/2005/8/layout/vList6"/>
    <dgm:cxn modelId="{E038C7E3-92B1-43CF-966E-513F08FA4541}" type="presParOf" srcId="{F82753BF-6E4F-4422-92E4-6EB5CC8CFB00}" destId="{03E50D55-D3E6-4781-B61C-6012AA075C09}" srcOrd="0" destOrd="0" presId="urn:microsoft.com/office/officeart/2005/8/layout/vList6"/>
    <dgm:cxn modelId="{38005727-F232-424A-A12E-49FFB247690E}" type="presParOf" srcId="{F82753BF-6E4F-4422-92E4-6EB5CC8CFB00}" destId="{102DD982-DBCA-4796-99DB-DA91CADE44D2}" srcOrd="1" destOrd="0" presId="urn:microsoft.com/office/officeart/2005/8/layout/vList6"/>
  </dgm:cxnLst>
  <dgm:bg/>
  <dgm:whole/>
</dgm:dataModel>
</file>

<file path=ppt/diagrams/data4.xml><?xml version="1.0" encoding="utf-8"?>
<dgm:dataModel xmlns:dgm="http://schemas.openxmlformats.org/drawingml/2006/diagram" xmlns:a="http://schemas.openxmlformats.org/drawingml/2006/main">
  <dgm:ptLst>
    <dgm:pt modelId="{5401DC97-9FFC-4061-9263-D2D7C8345E11}" type="doc">
      <dgm:prSet loTypeId="urn:microsoft.com/office/officeart/2005/8/layout/matrix1" loCatId="matrix" qsTypeId="urn:microsoft.com/office/officeart/2005/8/quickstyle/3d4" qsCatId="3D" csTypeId="urn:microsoft.com/office/officeart/2005/8/colors/colorful3" csCatId="colorful" phldr="1"/>
      <dgm:spPr/>
      <dgm:t>
        <a:bodyPr/>
        <a:lstStyle/>
        <a:p>
          <a:endParaRPr kumimoji="1" lang="ja-JP" altLang="en-US"/>
        </a:p>
      </dgm:t>
    </dgm:pt>
    <dgm:pt modelId="{6F82C51A-6076-462D-98EA-4E30BC71AD81}">
      <dgm:prSet phldrT="[テキスト]"/>
      <dgm:spPr/>
      <dgm:t>
        <a:bodyPr/>
        <a:lstStyle/>
        <a:p>
          <a:r>
            <a:rPr kumimoji="1" lang="en-US" altLang="ja-JP" dirty="0" smtClean="0"/>
            <a:t>Reusability</a:t>
          </a:r>
        </a:p>
        <a:p>
          <a:r>
            <a:rPr kumimoji="1" lang="ja-JP" altLang="en-US" dirty="0" smtClean="0"/>
            <a:t>（ソフト生産性）</a:t>
          </a:r>
          <a:endParaRPr kumimoji="1" lang="ja-JP" altLang="en-US" dirty="0"/>
        </a:p>
      </dgm:t>
    </dgm:pt>
    <dgm:pt modelId="{D338EDEE-9D80-4A3C-AE56-39E819C9341B}" type="parTrans" cxnId="{EB549B37-1560-4196-9166-07AA043800DF}">
      <dgm:prSet/>
      <dgm:spPr/>
      <dgm:t>
        <a:bodyPr/>
        <a:lstStyle/>
        <a:p>
          <a:endParaRPr kumimoji="1" lang="ja-JP" altLang="en-US"/>
        </a:p>
      </dgm:t>
    </dgm:pt>
    <dgm:pt modelId="{106FEA8E-7CCF-4AF8-B9E3-C73333069E60}" type="sibTrans" cxnId="{EB549B37-1560-4196-9166-07AA043800DF}">
      <dgm:prSet/>
      <dgm:spPr/>
      <dgm:t>
        <a:bodyPr/>
        <a:lstStyle/>
        <a:p>
          <a:endParaRPr kumimoji="1" lang="ja-JP" altLang="en-US"/>
        </a:p>
      </dgm:t>
    </dgm:pt>
    <dgm:pt modelId="{C196F02C-A8CF-453D-960E-DF12C17A2999}">
      <dgm:prSet phldrT="[テキスト]"/>
      <dgm:spPr/>
      <dgm:t>
        <a:bodyPr/>
        <a:lstStyle/>
        <a:p>
          <a:r>
            <a:rPr kumimoji="1" lang="en-US" altLang="ja-JP" dirty="0" smtClean="0"/>
            <a:t>Connectivity</a:t>
          </a:r>
        </a:p>
        <a:p>
          <a:r>
            <a:rPr kumimoji="1" lang="ja-JP" altLang="en-US" dirty="0" smtClean="0"/>
            <a:t>（機器間検証）</a:t>
          </a:r>
          <a:endParaRPr kumimoji="1" lang="en-US" altLang="ja-JP" dirty="0" smtClean="0"/>
        </a:p>
      </dgm:t>
    </dgm:pt>
    <dgm:pt modelId="{46377F21-05CC-4CE1-9E66-0F09A1A77BD7}" type="parTrans" cxnId="{F8FBAF01-C498-46BF-A438-C56C15B8625F}">
      <dgm:prSet/>
      <dgm:spPr/>
      <dgm:t>
        <a:bodyPr/>
        <a:lstStyle/>
        <a:p>
          <a:endParaRPr kumimoji="1" lang="ja-JP" altLang="en-US"/>
        </a:p>
      </dgm:t>
    </dgm:pt>
    <dgm:pt modelId="{43803E24-F20E-464E-9158-0EFD82CB0335}" type="sibTrans" cxnId="{F8FBAF01-C498-46BF-A438-C56C15B8625F}">
      <dgm:prSet/>
      <dgm:spPr/>
      <dgm:t>
        <a:bodyPr/>
        <a:lstStyle/>
        <a:p>
          <a:endParaRPr kumimoji="1" lang="ja-JP" altLang="en-US"/>
        </a:p>
      </dgm:t>
    </dgm:pt>
    <dgm:pt modelId="{DAB52DF0-5BAE-4B1C-B65F-03D4F5040C7A}">
      <dgm:prSet phldrT="[テキスト]"/>
      <dgm:spPr/>
      <dgm:t>
        <a:bodyPr/>
        <a:lstStyle/>
        <a:p>
          <a:r>
            <a:rPr kumimoji="1" lang="ja-JP" altLang="en-US" dirty="0" smtClean="0"/>
            <a:t>（デバイス非依存）</a:t>
          </a:r>
          <a:endParaRPr kumimoji="1" lang="en-US" altLang="ja-JP" dirty="0" smtClean="0"/>
        </a:p>
        <a:p>
          <a:r>
            <a:rPr kumimoji="1" lang="en-US" altLang="ja-JP" dirty="0" smtClean="0"/>
            <a:t>Abstraction</a:t>
          </a:r>
          <a:endParaRPr kumimoji="1" lang="ja-JP" altLang="en-US" dirty="0"/>
        </a:p>
      </dgm:t>
    </dgm:pt>
    <dgm:pt modelId="{2A46B352-66CC-423E-92F4-5867F835372C}" type="parTrans" cxnId="{97711D16-3C81-4E3A-A6A3-D5E0B850DD78}">
      <dgm:prSet/>
      <dgm:spPr/>
      <dgm:t>
        <a:bodyPr/>
        <a:lstStyle/>
        <a:p>
          <a:endParaRPr kumimoji="1" lang="ja-JP" altLang="en-US"/>
        </a:p>
      </dgm:t>
    </dgm:pt>
    <dgm:pt modelId="{1DF2F74D-0010-4A79-B082-EC2CF620C6D7}" type="sibTrans" cxnId="{97711D16-3C81-4E3A-A6A3-D5E0B850DD78}">
      <dgm:prSet/>
      <dgm:spPr/>
      <dgm:t>
        <a:bodyPr/>
        <a:lstStyle/>
        <a:p>
          <a:endParaRPr kumimoji="1" lang="ja-JP" altLang="en-US"/>
        </a:p>
      </dgm:t>
    </dgm:pt>
    <dgm:pt modelId="{0D099CE6-5CF1-402D-AA19-E82C11D42CA7}">
      <dgm:prSet phldrT="[テキスト]"/>
      <dgm:spPr/>
      <dgm:t>
        <a:bodyPr/>
        <a:lstStyle/>
        <a:p>
          <a:r>
            <a:rPr kumimoji="1" lang="ja-JP" altLang="en-US" dirty="0" smtClean="0"/>
            <a:t>（長期商品性）</a:t>
          </a:r>
          <a:endParaRPr kumimoji="1" lang="en-US" altLang="ja-JP" dirty="0" smtClean="0"/>
        </a:p>
        <a:p>
          <a:r>
            <a:rPr kumimoji="1" lang="en-US" altLang="ja-JP" dirty="0" smtClean="0"/>
            <a:t>Upgradability</a:t>
          </a:r>
          <a:endParaRPr kumimoji="1" lang="ja-JP" altLang="en-US" dirty="0"/>
        </a:p>
      </dgm:t>
    </dgm:pt>
    <dgm:pt modelId="{F99973FB-174A-4AF9-8D13-ABAF2F0F4E40}" type="parTrans" cxnId="{0883179A-3B47-4E4A-B9F4-1273447529D0}">
      <dgm:prSet/>
      <dgm:spPr/>
      <dgm:t>
        <a:bodyPr/>
        <a:lstStyle/>
        <a:p>
          <a:endParaRPr kumimoji="1" lang="ja-JP" altLang="en-US"/>
        </a:p>
      </dgm:t>
    </dgm:pt>
    <dgm:pt modelId="{F8435710-D332-4832-B911-6BC6034DAF07}" type="sibTrans" cxnId="{0883179A-3B47-4E4A-B9F4-1273447529D0}">
      <dgm:prSet/>
      <dgm:spPr/>
      <dgm:t>
        <a:bodyPr/>
        <a:lstStyle/>
        <a:p>
          <a:endParaRPr kumimoji="1" lang="ja-JP" altLang="en-US"/>
        </a:p>
      </dgm:t>
    </dgm:pt>
    <dgm:pt modelId="{4E7CD43C-07E7-4BF3-8330-3917AD2F47ED}">
      <dgm:prSet phldrT="[テキスト]"/>
      <dgm:spPr>
        <a:solidFill>
          <a:schemeClr val="accent3">
            <a:tint val="40000"/>
            <a:hueOff val="0"/>
            <a:satOff val="0"/>
            <a:lumOff val="0"/>
          </a:schemeClr>
        </a:solidFill>
      </dgm:spPr>
      <dgm:t>
        <a:bodyPr/>
        <a:lstStyle/>
        <a:p>
          <a:r>
            <a:rPr kumimoji="1" lang="ja-JP" altLang="en-US" dirty="0" smtClean="0">
              <a:solidFill>
                <a:srgbClr val="FF0000"/>
              </a:solidFill>
            </a:rPr>
            <a:t>課　題</a:t>
          </a:r>
          <a:endParaRPr kumimoji="1" lang="ja-JP" altLang="en-US" dirty="0">
            <a:solidFill>
              <a:srgbClr val="FF0000"/>
            </a:solidFill>
          </a:endParaRPr>
        </a:p>
      </dgm:t>
    </dgm:pt>
    <dgm:pt modelId="{F72B75EB-FABA-46EC-9D48-FC6B3D798C20}" type="sibTrans" cxnId="{848DD504-4DFE-4382-9B6E-492136581691}">
      <dgm:prSet/>
      <dgm:spPr/>
      <dgm:t>
        <a:bodyPr/>
        <a:lstStyle/>
        <a:p>
          <a:endParaRPr kumimoji="1" lang="ja-JP" altLang="en-US"/>
        </a:p>
      </dgm:t>
    </dgm:pt>
    <dgm:pt modelId="{2086F542-0E06-40B5-8174-754A550754C9}" type="parTrans" cxnId="{848DD504-4DFE-4382-9B6E-492136581691}">
      <dgm:prSet/>
      <dgm:spPr/>
      <dgm:t>
        <a:bodyPr/>
        <a:lstStyle/>
        <a:p>
          <a:endParaRPr kumimoji="1" lang="ja-JP" altLang="en-US"/>
        </a:p>
      </dgm:t>
    </dgm:pt>
    <dgm:pt modelId="{D5A87474-EBBB-4F9D-B4DE-E531182AF7D8}" type="pres">
      <dgm:prSet presAssocID="{5401DC97-9FFC-4061-9263-D2D7C8345E11}" presName="diagram" presStyleCnt="0">
        <dgm:presLayoutVars>
          <dgm:chMax val="1"/>
          <dgm:dir/>
          <dgm:animLvl val="ctr"/>
          <dgm:resizeHandles val="exact"/>
        </dgm:presLayoutVars>
      </dgm:prSet>
      <dgm:spPr/>
      <dgm:t>
        <a:bodyPr/>
        <a:lstStyle/>
        <a:p>
          <a:endParaRPr kumimoji="1" lang="ja-JP" altLang="en-US"/>
        </a:p>
      </dgm:t>
    </dgm:pt>
    <dgm:pt modelId="{255A913D-D9D6-48FF-ACBE-743F0AD8347D}" type="pres">
      <dgm:prSet presAssocID="{5401DC97-9FFC-4061-9263-D2D7C8345E11}" presName="matrix" presStyleCnt="0"/>
      <dgm:spPr/>
      <dgm:t>
        <a:bodyPr/>
        <a:lstStyle/>
        <a:p>
          <a:endParaRPr kumimoji="1" lang="ja-JP" altLang="en-US"/>
        </a:p>
      </dgm:t>
    </dgm:pt>
    <dgm:pt modelId="{7F15DABB-8E28-4F4F-BCC5-3DD4D5D65167}" type="pres">
      <dgm:prSet presAssocID="{5401DC97-9FFC-4061-9263-D2D7C8345E11}" presName="tile1" presStyleLbl="node1" presStyleIdx="0" presStyleCnt="4"/>
      <dgm:spPr/>
      <dgm:t>
        <a:bodyPr/>
        <a:lstStyle/>
        <a:p>
          <a:endParaRPr kumimoji="1" lang="ja-JP" altLang="en-US"/>
        </a:p>
      </dgm:t>
    </dgm:pt>
    <dgm:pt modelId="{1D8D3469-EDEB-49FB-B16D-CF2F196F2109}" type="pres">
      <dgm:prSet presAssocID="{5401DC97-9FFC-4061-9263-D2D7C8345E11}" presName="tile1text" presStyleLbl="node1" presStyleIdx="0" presStyleCnt="4">
        <dgm:presLayoutVars>
          <dgm:chMax val="0"/>
          <dgm:chPref val="0"/>
          <dgm:bulletEnabled val="1"/>
        </dgm:presLayoutVars>
      </dgm:prSet>
      <dgm:spPr/>
      <dgm:t>
        <a:bodyPr/>
        <a:lstStyle/>
        <a:p>
          <a:endParaRPr kumimoji="1" lang="ja-JP" altLang="en-US"/>
        </a:p>
      </dgm:t>
    </dgm:pt>
    <dgm:pt modelId="{CF210213-9061-4AAE-BD35-9CDC3C7808F8}" type="pres">
      <dgm:prSet presAssocID="{5401DC97-9FFC-4061-9263-D2D7C8345E11}" presName="tile2" presStyleLbl="node1" presStyleIdx="1" presStyleCnt="4"/>
      <dgm:spPr/>
      <dgm:t>
        <a:bodyPr/>
        <a:lstStyle/>
        <a:p>
          <a:endParaRPr kumimoji="1" lang="ja-JP" altLang="en-US"/>
        </a:p>
      </dgm:t>
    </dgm:pt>
    <dgm:pt modelId="{06C0806B-72C0-4E26-83B3-E4DBF0382832}" type="pres">
      <dgm:prSet presAssocID="{5401DC97-9FFC-4061-9263-D2D7C8345E11}" presName="tile2text" presStyleLbl="node1" presStyleIdx="1" presStyleCnt="4">
        <dgm:presLayoutVars>
          <dgm:chMax val="0"/>
          <dgm:chPref val="0"/>
          <dgm:bulletEnabled val="1"/>
        </dgm:presLayoutVars>
      </dgm:prSet>
      <dgm:spPr/>
      <dgm:t>
        <a:bodyPr/>
        <a:lstStyle/>
        <a:p>
          <a:endParaRPr kumimoji="1" lang="ja-JP" altLang="en-US"/>
        </a:p>
      </dgm:t>
    </dgm:pt>
    <dgm:pt modelId="{3E614BD2-5C31-4434-A32A-39A1038125FB}" type="pres">
      <dgm:prSet presAssocID="{5401DC97-9FFC-4061-9263-D2D7C8345E11}" presName="tile3" presStyleLbl="node1" presStyleIdx="2" presStyleCnt="4"/>
      <dgm:spPr/>
      <dgm:t>
        <a:bodyPr/>
        <a:lstStyle/>
        <a:p>
          <a:endParaRPr kumimoji="1" lang="ja-JP" altLang="en-US"/>
        </a:p>
      </dgm:t>
    </dgm:pt>
    <dgm:pt modelId="{93F09DAA-F51F-4E1A-96AE-8C6C18A93C63}" type="pres">
      <dgm:prSet presAssocID="{5401DC97-9FFC-4061-9263-D2D7C8345E11}" presName="tile3text" presStyleLbl="node1" presStyleIdx="2" presStyleCnt="4">
        <dgm:presLayoutVars>
          <dgm:chMax val="0"/>
          <dgm:chPref val="0"/>
          <dgm:bulletEnabled val="1"/>
        </dgm:presLayoutVars>
      </dgm:prSet>
      <dgm:spPr/>
      <dgm:t>
        <a:bodyPr/>
        <a:lstStyle/>
        <a:p>
          <a:endParaRPr kumimoji="1" lang="ja-JP" altLang="en-US"/>
        </a:p>
      </dgm:t>
    </dgm:pt>
    <dgm:pt modelId="{E66C5653-7954-4B6F-83F6-81F500618F91}" type="pres">
      <dgm:prSet presAssocID="{5401DC97-9FFC-4061-9263-D2D7C8345E11}" presName="tile4" presStyleLbl="node1" presStyleIdx="3" presStyleCnt="4"/>
      <dgm:spPr/>
      <dgm:t>
        <a:bodyPr/>
        <a:lstStyle/>
        <a:p>
          <a:endParaRPr kumimoji="1" lang="ja-JP" altLang="en-US"/>
        </a:p>
      </dgm:t>
    </dgm:pt>
    <dgm:pt modelId="{28DA9771-3548-4B9D-AFA7-FBFB53BDA46A}" type="pres">
      <dgm:prSet presAssocID="{5401DC97-9FFC-4061-9263-D2D7C8345E11}" presName="tile4text" presStyleLbl="node1" presStyleIdx="3" presStyleCnt="4">
        <dgm:presLayoutVars>
          <dgm:chMax val="0"/>
          <dgm:chPref val="0"/>
          <dgm:bulletEnabled val="1"/>
        </dgm:presLayoutVars>
      </dgm:prSet>
      <dgm:spPr/>
      <dgm:t>
        <a:bodyPr/>
        <a:lstStyle/>
        <a:p>
          <a:endParaRPr kumimoji="1" lang="ja-JP" altLang="en-US"/>
        </a:p>
      </dgm:t>
    </dgm:pt>
    <dgm:pt modelId="{B9415D14-6576-4F0A-A1B4-3003D07BB5F0}" type="pres">
      <dgm:prSet presAssocID="{5401DC97-9FFC-4061-9263-D2D7C8345E11}" presName="centerTile" presStyleLbl="fgShp" presStyleIdx="0" presStyleCnt="1" custLinFactNeighborX="450" custLinFactNeighborY="-1429">
        <dgm:presLayoutVars>
          <dgm:chMax val="0"/>
          <dgm:chPref val="0"/>
        </dgm:presLayoutVars>
      </dgm:prSet>
      <dgm:spPr>
        <a:prstGeom prst="roundRect">
          <a:avLst/>
        </a:prstGeom>
      </dgm:spPr>
      <dgm:t>
        <a:bodyPr/>
        <a:lstStyle/>
        <a:p>
          <a:endParaRPr kumimoji="1" lang="ja-JP" altLang="en-US"/>
        </a:p>
      </dgm:t>
    </dgm:pt>
  </dgm:ptLst>
  <dgm:cxnLst>
    <dgm:cxn modelId="{0883179A-3B47-4E4A-B9F4-1273447529D0}" srcId="{4E7CD43C-07E7-4BF3-8330-3917AD2F47ED}" destId="{0D099CE6-5CF1-402D-AA19-E82C11D42CA7}" srcOrd="3" destOrd="0" parTransId="{F99973FB-174A-4AF9-8D13-ABAF2F0F4E40}" sibTransId="{F8435710-D332-4832-B911-6BC6034DAF07}"/>
    <dgm:cxn modelId="{A3E8B3CC-F74D-4FC5-9478-2CDB4081E757}" type="presOf" srcId="{C196F02C-A8CF-453D-960E-DF12C17A2999}" destId="{06C0806B-72C0-4E26-83B3-E4DBF0382832}" srcOrd="1" destOrd="0" presId="urn:microsoft.com/office/officeart/2005/8/layout/matrix1"/>
    <dgm:cxn modelId="{97711D16-3C81-4E3A-A6A3-D5E0B850DD78}" srcId="{4E7CD43C-07E7-4BF3-8330-3917AD2F47ED}" destId="{DAB52DF0-5BAE-4B1C-B65F-03D4F5040C7A}" srcOrd="2" destOrd="0" parTransId="{2A46B352-66CC-423E-92F4-5867F835372C}" sibTransId="{1DF2F74D-0010-4A79-B082-EC2CF620C6D7}"/>
    <dgm:cxn modelId="{632B5F3D-0D21-4F19-A8E3-4A97532A0316}" type="presOf" srcId="{DAB52DF0-5BAE-4B1C-B65F-03D4F5040C7A}" destId="{93F09DAA-F51F-4E1A-96AE-8C6C18A93C63}" srcOrd="1" destOrd="0" presId="urn:microsoft.com/office/officeart/2005/8/layout/matrix1"/>
    <dgm:cxn modelId="{848DD504-4DFE-4382-9B6E-492136581691}" srcId="{5401DC97-9FFC-4061-9263-D2D7C8345E11}" destId="{4E7CD43C-07E7-4BF3-8330-3917AD2F47ED}" srcOrd="0" destOrd="0" parTransId="{2086F542-0E06-40B5-8174-754A550754C9}" sibTransId="{F72B75EB-FABA-46EC-9D48-FC6B3D798C20}"/>
    <dgm:cxn modelId="{FDC80172-FB4E-478F-9CCC-BB7C15BC4797}" type="presOf" srcId="{0D099CE6-5CF1-402D-AA19-E82C11D42CA7}" destId="{28DA9771-3548-4B9D-AFA7-FBFB53BDA46A}" srcOrd="1" destOrd="0" presId="urn:microsoft.com/office/officeart/2005/8/layout/matrix1"/>
    <dgm:cxn modelId="{67F62205-1A2F-4A61-8530-57CAD3A975CF}" type="presOf" srcId="{5401DC97-9FFC-4061-9263-D2D7C8345E11}" destId="{D5A87474-EBBB-4F9D-B4DE-E531182AF7D8}" srcOrd="0" destOrd="0" presId="urn:microsoft.com/office/officeart/2005/8/layout/matrix1"/>
    <dgm:cxn modelId="{BC926D6A-E63A-4F09-A46C-5BD195F0990C}" type="presOf" srcId="{DAB52DF0-5BAE-4B1C-B65F-03D4F5040C7A}" destId="{3E614BD2-5C31-4434-A32A-39A1038125FB}" srcOrd="0" destOrd="0" presId="urn:microsoft.com/office/officeart/2005/8/layout/matrix1"/>
    <dgm:cxn modelId="{DDE888B4-4BB3-4D18-95E3-F47C21D22DD3}" type="presOf" srcId="{C196F02C-A8CF-453D-960E-DF12C17A2999}" destId="{CF210213-9061-4AAE-BD35-9CDC3C7808F8}" srcOrd="0" destOrd="0" presId="urn:microsoft.com/office/officeart/2005/8/layout/matrix1"/>
    <dgm:cxn modelId="{F8FBAF01-C498-46BF-A438-C56C15B8625F}" srcId="{4E7CD43C-07E7-4BF3-8330-3917AD2F47ED}" destId="{C196F02C-A8CF-453D-960E-DF12C17A2999}" srcOrd="1" destOrd="0" parTransId="{46377F21-05CC-4CE1-9E66-0F09A1A77BD7}" sibTransId="{43803E24-F20E-464E-9158-0EFD82CB0335}"/>
    <dgm:cxn modelId="{EB549B37-1560-4196-9166-07AA043800DF}" srcId="{4E7CD43C-07E7-4BF3-8330-3917AD2F47ED}" destId="{6F82C51A-6076-462D-98EA-4E30BC71AD81}" srcOrd="0" destOrd="0" parTransId="{D338EDEE-9D80-4A3C-AE56-39E819C9341B}" sibTransId="{106FEA8E-7CCF-4AF8-B9E3-C73333069E60}"/>
    <dgm:cxn modelId="{65E19B4B-AC3B-4386-B870-D7E021518B02}" type="presOf" srcId="{6F82C51A-6076-462D-98EA-4E30BC71AD81}" destId="{1D8D3469-EDEB-49FB-B16D-CF2F196F2109}" srcOrd="1" destOrd="0" presId="urn:microsoft.com/office/officeart/2005/8/layout/matrix1"/>
    <dgm:cxn modelId="{7AB77939-3985-4BC2-BC6E-A1876E63A3BE}" type="presOf" srcId="{6F82C51A-6076-462D-98EA-4E30BC71AD81}" destId="{7F15DABB-8E28-4F4F-BCC5-3DD4D5D65167}" srcOrd="0" destOrd="0" presId="urn:microsoft.com/office/officeart/2005/8/layout/matrix1"/>
    <dgm:cxn modelId="{6E259A80-59DF-46E3-BE8B-DFBCA331EF8E}" type="presOf" srcId="{4E7CD43C-07E7-4BF3-8330-3917AD2F47ED}" destId="{B9415D14-6576-4F0A-A1B4-3003D07BB5F0}" srcOrd="0" destOrd="0" presId="urn:microsoft.com/office/officeart/2005/8/layout/matrix1"/>
    <dgm:cxn modelId="{478CFB69-9088-4B4F-8978-0D54648FCBBC}" type="presOf" srcId="{0D099CE6-5CF1-402D-AA19-E82C11D42CA7}" destId="{E66C5653-7954-4B6F-83F6-81F500618F91}" srcOrd="0" destOrd="0" presId="urn:microsoft.com/office/officeart/2005/8/layout/matrix1"/>
    <dgm:cxn modelId="{77599FAB-25EC-4BAC-ABB5-2836ED1022C1}" type="presParOf" srcId="{D5A87474-EBBB-4F9D-B4DE-E531182AF7D8}" destId="{255A913D-D9D6-48FF-ACBE-743F0AD8347D}" srcOrd="0" destOrd="0" presId="urn:microsoft.com/office/officeart/2005/8/layout/matrix1"/>
    <dgm:cxn modelId="{098E0480-1D36-423E-8155-4CA1633A9029}" type="presParOf" srcId="{255A913D-D9D6-48FF-ACBE-743F0AD8347D}" destId="{7F15DABB-8E28-4F4F-BCC5-3DD4D5D65167}" srcOrd="0" destOrd="0" presId="urn:microsoft.com/office/officeart/2005/8/layout/matrix1"/>
    <dgm:cxn modelId="{75952410-61D9-480A-9B8B-45E0A3A4E6D8}" type="presParOf" srcId="{255A913D-D9D6-48FF-ACBE-743F0AD8347D}" destId="{1D8D3469-EDEB-49FB-B16D-CF2F196F2109}" srcOrd="1" destOrd="0" presId="urn:microsoft.com/office/officeart/2005/8/layout/matrix1"/>
    <dgm:cxn modelId="{67AF76C8-7697-4EBA-BC7B-68C0E51E9DED}" type="presParOf" srcId="{255A913D-D9D6-48FF-ACBE-743F0AD8347D}" destId="{CF210213-9061-4AAE-BD35-9CDC3C7808F8}" srcOrd="2" destOrd="0" presId="urn:microsoft.com/office/officeart/2005/8/layout/matrix1"/>
    <dgm:cxn modelId="{1AC89292-1C63-4628-A96F-5BCE0ACD0D0B}" type="presParOf" srcId="{255A913D-D9D6-48FF-ACBE-743F0AD8347D}" destId="{06C0806B-72C0-4E26-83B3-E4DBF0382832}" srcOrd="3" destOrd="0" presId="urn:microsoft.com/office/officeart/2005/8/layout/matrix1"/>
    <dgm:cxn modelId="{D67CD8F2-209A-4B64-A39B-9DDD7DA96503}" type="presParOf" srcId="{255A913D-D9D6-48FF-ACBE-743F0AD8347D}" destId="{3E614BD2-5C31-4434-A32A-39A1038125FB}" srcOrd="4" destOrd="0" presId="urn:microsoft.com/office/officeart/2005/8/layout/matrix1"/>
    <dgm:cxn modelId="{781B31B1-22F4-433E-A2D0-C94873194EDD}" type="presParOf" srcId="{255A913D-D9D6-48FF-ACBE-743F0AD8347D}" destId="{93F09DAA-F51F-4E1A-96AE-8C6C18A93C63}" srcOrd="5" destOrd="0" presId="urn:microsoft.com/office/officeart/2005/8/layout/matrix1"/>
    <dgm:cxn modelId="{D670EABF-7246-4BEF-A411-4A3F05080A68}" type="presParOf" srcId="{255A913D-D9D6-48FF-ACBE-743F0AD8347D}" destId="{E66C5653-7954-4B6F-83F6-81F500618F91}" srcOrd="6" destOrd="0" presId="urn:microsoft.com/office/officeart/2005/8/layout/matrix1"/>
    <dgm:cxn modelId="{57EDDB1C-17CD-49D3-8D2D-046B13643855}" type="presParOf" srcId="{255A913D-D9D6-48FF-ACBE-743F0AD8347D}" destId="{28DA9771-3548-4B9D-AFA7-FBFB53BDA46A}" srcOrd="7" destOrd="0" presId="urn:microsoft.com/office/officeart/2005/8/layout/matrix1"/>
    <dgm:cxn modelId="{B9E15173-971E-48C2-A90A-3F75C2AEF1E1}" type="presParOf" srcId="{D5A87474-EBBB-4F9D-B4DE-E531182AF7D8}" destId="{B9415D14-6576-4F0A-A1B4-3003D07BB5F0}" srcOrd="1" destOrd="0" presId="urn:microsoft.com/office/officeart/2005/8/layout/matrix1"/>
  </dgm:cxnLst>
  <dgm:bg/>
  <dgm:whole/>
</dgm:dataModel>
</file>

<file path=ppt/diagrams/data5.xml><?xml version="1.0" encoding="utf-8"?>
<dgm:dataModel xmlns:dgm="http://schemas.openxmlformats.org/drawingml/2006/diagram" xmlns:a="http://schemas.openxmlformats.org/drawingml/2006/main">
  <dgm:ptLst>
    <dgm:pt modelId="{F708A9A4-2458-4FDA-B36A-AD785FAB0FDC}" type="doc">
      <dgm:prSet loTypeId="urn:microsoft.com/office/officeart/2005/8/layout/vList2" loCatId="list" qsTypeId="urn:microsoft.com/office/officeart/2005/8/quickstyle/simple3" qsCatId="simple" csTypeId="urn:microsoft.com/office/officeart/2005/8/colors/colorful2" csCatId="colorful" phldr="1"/>
      <dgm:spPr/>
      <dgm:t>
        <a:bodyPr/>
        <a:lstStyle/>
        <a:p>
          <a:endParaRPr kumimoji="1" lang="ja-JP" altLang="en-US"/>
        </a:p>
      </dgm:t>
    </dgm:pt>
    <dgm:pt modelId="{9799A41B-AFE8-41E4-8CD7-06FECC45AE55}">
      <dgm:prSet custT="1"/>
      <dgm:spPr/>
      <dgm:t>
        <a:bodyPr/>
        <a:lstStyle/>
        <a:p>
          <a:pPr algn="ctr" rtl="0"/>
          <a:r>
            <a:rPr kumimoji="1" lang="en-US" sz="2000" b="0" dirty="0" smtClean="0">
              <a:latin typeface="+mn-lt"/>
            </a:rPr>
            <a:t>GPL</a:t>
          </a:r>
          <a:r>
            <a:rPr kumimoji="1" lang="ja-JP" sz="2000" b="0" dirty="0" smtClean="0">
              <a:latin typeface="+mn-lt"/>
            </a:rPr>
            <a:t> など</a:t>
          </a:r>
          <a:r>
            <a:rPr kumimoji="1" lang="ja-JP" altLang="en-US" sz="2000" b="0" dirty="0" smtClean="0">
              <a:latin typeface="+mn-lt"/>
            </a:rPr>
            <a:t>の</a:t>
          </a:r>
          <a:r>
            <a:rPr kumimoji="1" lang="ja-JP" sz="2000" b="0" dirty="0" smtClean="0">
              <a:latin typeface="+mn-lt"/>
            </a:rPr>
            <a:t>フリーソフトウエアライセンス が適用され</a:t>
          </a:r>
          <a:r>
            <a:rPr kumimoji="1" lang="ja-JP" altLang="en-US" sz="2000" b="0" dirty="0" smtClean="0">
              <a:latin typeface="+mn-lt"/>
            </a:rPr>
            <a:t>ソースコードは</a:t>
          </a:r>
          <a:r>
            <a:rPr kumimoji="1" lang="ja-JP" sz="2000" b="0" dirty="0" smtClean="0">
              <a:latin typeface="+mn-lt"/>
            </a:rPr>
            <a:t>公開</a:t>
          </a:r>
          <a:endParaRPr kumimoji="1" lang="en-US" sz="2000" b="0" dirty="0">
            <a:latin typeface="+mn-lt"/>
          </a:endParaRPr>
        </a:p>
      </dgm:t>
    </dgm:pt>
    <dgm:pt modelId="{9CEDE1C1-4636-4581-AEEF-20A77612CD69}" type="parTrans" cxnId="{73985794-4A80-4B96-8D8B-71F599660A05}">
      <dgm:prSet/>
      <dgm:spPr/>
      <dgm:t>
        <a:bodyPr/>
        <a:lstStyle/>
        <a:p>
          <a:pPr algn="ctr"/>
          <a:endParaRPr kumimoji="1" lang="ja-JP" altLang="en-US" sz="2800">
            <a:latin typeface="+mn-lt"/>
          </a:endParaRPr>
        </a:p>
      </dgm:t>
    </dgm:pt>
    <dgm:pt modelId="{F2623D01-11E9-40F5-82E5-8A5D6EB7B6AD}" type="sibTrans" cxnId="{73985794-4A80-4B96-8D8B-71F599660A05}">
      <dgm:prSet/>
      <dgm:spPr/>
      <dgm:t>
        <a:bodyPr/>
        <a:lstStyle/>
        <a:p>
          <a:pPr algn="ctr"/>
          <a:endParaRPr kumimoji="1" lang="ja-JP" altLang="en-US" sz="2800">
            <a:latin typeface="+mn-lt"/>
          </a:endParaRPr>
        </a:p>
      </dgm:t>
    </dgm:pt>
    <dgm:pt modelId="{4EBF4576-2FD6-49E5-B401-FE42D6779067}">
      <dgm:prSet custT="1"/>
      <dgm:spPr/>
      <dgm:t>
        <a:bodyPr/>
        <a:lstStyle/>
        <a:p>
          <a:pPr algn="ctr" rtl="0"/>
          <a:r>
            <a:rPr kumimoji="1" lang="ja-JP" altLang="en-US" sz="2000" b="0" dirty="0" smtClean="0">
              <a:latin typeface="+mn-lt"/>
            </a:rPr>
            <a:t>ライセンスにより公開された</a:t>
          </a:r>
          <a:r>
            <a:rPr kumimoji="1" lang="ja-JP" sz="2000" b="0" dirty="0" smtClean="0">
              <a:latin typeface="+mn-lt"/>
            </a:rPr>
            <a:t>コード</a:t>
          </a:r>
          <a:r>
            <a:rPr kumimoji="1" lang="ja-JP" altLang="en-US" sz="2000" b="0" dirty="0" smtClean="0">
              <a:latin typeface="+mn-lt"/>
            </a:rPr>
            <a:t>を</a:t>
          </a:r>
          <a:r>
            <a:rPr kumimoji="1" lang="ja-JP" sz="2000" b="0" dirty="0" smtClean="0">
              <a:latin typeface="+mn-lt"/>
            </a:rPr>
            <a:t>自由に改編</a:t>
          </a:r>
          <a:r>
            <a:rPr kumimoji="1" lang="ja-JP" altLang="en-US" sz="2000" b="0" dirty="0" smtClean="0">
              <a:latin typeface="+mn-lt"/>
            </a:rPr>
            <a:t>、</a:t>
          </a:r>
          <a:r>
            <a:rPr kumimoji="1" lang="ja-JP" sz="2000" b="0" dirty="0" smtClean="0">
              <a:latin typeface="+mn-lt"/>
            </a:rPr>
            <a:t>再配布</a:t>
          </a:r>
          <a:r>
            <a:rPr kumimoji="1" lang="ja-JP" altLang="en-US" sz="2000" b="0" dirty="0" smtClean="0">
              <a:latin typeface="+mn-lt"/>
            </a:rPr>
            <a:t>（製品に適用）できる</a:t>
          </a:r>
          <a:endParaRPr kumimoji="1" lang="en-US" sz="2000" b="0" dirty="0">
            <a:latin typeface="+mn-lt"/>
          </a:endParaRPr>
        </a:p>
      </dgm:t>
    </dgm:pt>
    <dgm:pt modelId="{47A56438-FED1-49B6-B0BE-F1E3249651E7}" type="parTrans" cxnId="{1077CF5E-3685-4A5A-A490-4DA213C830E7}">
      <dgm:prSet/>
      <dgm:spPr/>
      <dgm:t>
        <a:bodyPr/>
        <a:lstStyle/>
        <a:p>
          <a:pPr algn="ctr"/>
          <a:endParaRPr kumimoji="1" lang="ja-JP" altLang="en-US" sz="2800">
            <a:latin typeface="+mn-lt"/>
          </a:endParaRPr>
        </a:p>
      </dgm:t>
    </dgm:pt>
    <dgm:pt modelId="{2A3489AE-6283-4F35-AF0F-F8A8751E287B}" type="sibTrans" cxnId="{1077CF5E-3685-4A5A-A490-4DA213C830E7}">
      <dgm:prSet/>
      <dgm:spPr/>
      <dgm:t>
        <a:bodyPr/>
        <a:lstStyle/>
        <a:p>
          <a:pPr algn="ctr"/>
          <a:endParaRPr kumimoji="1" lang="ja-JP" altLang="en-US" sz="2800">
            <a:latin typeface="+mn-lt"/>
          </a:endParaRPr>
        </a:p>
      </dgm:t>
    </dgm:pt>
    <dgm:pt modelId="{3085CB23-DB77-4F9C-A669-E0AFC72BAC34}">
      <dgm:prSet custT="1"/>
      <dgm:spPr/>
      <dgm:t>
        <a:bodyPr/>
        <a:lstStyle/>
        <a:p>
          <a:pPr algn="ctr" rtl="0"/>
          <a:r>
            <a:rPr kumimoji="1" lang="en-US" sz="2000" b="0" dirty="0" smtClean="0">
              <a:latin typeface="+mn-lt"/>
            </a:rPr>
            <a:t>GPL/LGPL </a:t>
          </a:r>
          <a:r>
            <a:rPr kumimoji="1" lang="ja-JP" sz="2000" b="0" dirty="0" smtClean="0">
              <a:latin typeface="+mn-lt"/>
            </a:rPr>
            <a:t>適用コードは要求によりソースコード</a:t>
          </a:r>
          <a:r>
            <a:rPr kumimoji="1" lang="ja-JP" altLang="en-US" sz="2000" b="0" dirty="0" smtClean="0">
              <a:latin typeface="+mn-lt"/>
            </a:rPr>
            <a:t>の</a:t>
          </a:r>
          <a:r>
            <a:rPr kumimoji="1" lang="ja-JP" sz="2000" b="0" dirty="0" smtClean="0">
              <a:latin typeface="+mn-lt"/>
            </a:rPr>
            <a:t>開示義務がある</a:t>
          </a:r>
          <a:endParaRPr kumimoji="1" lang="en-US" sz="2000" b="0" dirty="0">
            <a:latin typeface="+mn-lt"/>
          </a:endParaRPr>
        </a:p>
      </dgm:t>
    </dgm:pt>
    <dgm:pt modelId="{9CE5C2FE-3947-4426-84EF-4353A5E017AD}" type="parTrans" cxnId="{B8A5A87D-777B-4EB5-A38A-E41901C0E039}">
      <dgm:prSet/>
      <dgm:spPr/>
      <dgm:t>
        <a:bodyPr/>
        <a:lstStyle/>
        <a:p>
          <a:pPr algn="ctr"/>
          <a:endParaRPr kumimoji="1" lang="ja-JP" altLang="en-US" sz="2800">
            <a:latin typeface="+mn-lt"/>
          </a:endParaRPr>
        </a:p>
      </dgm:t>
    </dgm:pt>
    <dgm:pt modelId="{BD14FDDC-B696-4E06-9A32-6ACB159F3884}" type="sibTrans" cxnId="{B8A5A87D-777B-4EB5-A38A-E41901C0E039}">
      <dgm:prSet/>
      <dgm:spPr/>
      <dgm:t>
        <a:bodyPr/>
        <a:lstStyle/>
        <a:p>
          <a:pPr algn="ctr"/>
          <a:endParaRPr kumimoji="1" lang="ja-JP" altLang="en-US" sz="2800">
            <a:latin typeface="+mn-lt"/>
          </a:endParaRPr>
        </a:p>
      </dgm:t>
    </dgm:pt>
    <dgm:pt modelId="{D3B551F7-7D2A-4E58-A984-377E4BABA531}">
      <dgm:prSet custT="1"/>
      <dgm:spPr/>
      <dgm:t>
        <a:bodyPr/>
        <a:lstStyle/>
        <a:p>
          <a:pPr algn="ctr" rtl="0"/>
          <a:r>
            <a:rPr kumimoji="1" lang="ja-JP" sz="2000" b="0" dirty="0" smtClean="0">
              <a:latin typeface="+mn-lt"/>
            </a:rPr>
            <a:t>多くの開発者が</a:t>
          </a:r>
          <a:r>
            <a:rPr kumimoji="1" lang="ja-JP" altLang="en-US" sz="2000" b="0" dirty="0" smtClean="0">
              <a:latin typeface="+mn-lt"/>
            </a:rPr>
            <a:t>開発に参加、コードレビューに合格したものが統合される</a:t>
          </a:r>
          <a:endParaRPr kumimoji="1" lang="en-US" sz="2000" b="0" dirty="0">
            <a:latin typeface="+mn-lt"/>
          </a:endParaRPr>
        </a:p>
      </dgm:t>
    </dgm:pt>
    <dgm:pt modelId="{E11925E3-1D60-4712-B976-B6F4EDED668B}" type="parTrans" cxnId="{AE2B1247-A0C9-42D5-9C03-C3A783971595}">
      <dgm:prSet/>
      <dgm:spPr/>
      <dgm:t>
        <a:bodyPr/>
        <a:lstStyle/>
        <a:p>
          <a:pPr algn="ctr"/>
          <a:endParaRPr kumimoji="1" lang="ja-JP" altLang="en-US" sz="2800">
            <a:latin typeface="+mn-lt"/>
          </a:endParaRPr>
        </a:p>
      </dgm:t>
    </dgm:pt>
    <dgm:pt modelId="{3E904BF0-46E8-4B92-A4F3-5B4E5DF987FB}" type="sibTrans" cxnId="{AE2B1247-A0C9-42D5-9C03-C3A783971595}">
      <dgm:prSet/>
      <dgm:spPr/>
      <dgm:t>
        <a:bodyPr/>
        <a:lstStyle/>
        <a:p>
          <a:pPr algn="ctr"/>
          <a:endParaRPr kumimoji="1" lang="ja-JP" altLang="en-US" sz="2800">
            <a:latin typeface="+mn-lt"/>
          </a:endParaRPr>
        </a:p>
      </dgm:t>
    </dgm:pt>
    <dgm:pt modelId="{B12D61EA-3B23-471F-9B6E-432528FBB150}">
      <dgm:prSet custT="1"/>
      <dgm:spPr/>
      <dgm:t>
        <a:bodyPr/>
        <a:lstStyle/>
        <a:p>
          <a:pPr algn="ctr" rtl="0"/>
          <a:r>
            <a:rPr kumimoji="1" lang="en-US" sz="2000" b="0" dirty="0" smtClean="0">
              <a:latin typeface="+mn-lt"/>
            </a:rPr>
            <a:t>TCP/IP</a:t>
          </a:r>
          <a:r>
            <a:rPr kumimoji="1" lang="ja-JP" sz="2000" b="0" dirty="0" smtClean="0">
              <a:latin typeface="+mn-lt"/>
            </a:rPr>
            <a:t> ネットワーク対応など 多くの</a:t>
          </a:r>
          <a:r>
            <a:rPr kumimoji="1" lang="ja-JP" altLang="en-US" sz="2000" b="0" dirty="0" smtClean="0">
              <a:latin typeface="+mn-lt"/>
            </a:rPr>
            <a:t>標準</a:t>
          </a:r>
          <a:r>
            <a:rPr kumimoji="1" lang="ja-JP" sz="2000" b="0" dirty="0" smtClean="0">
              <a:latin typeface="+mn-lt"/>
            </a:rPr>
            <a:t>技術の参照実装がある</a:t>
          </a:r>
          <a:endParaRPr kumimoji="1" lang="en-US" sz="2000" b="0" dirty="0">
            <a:latin typeface="+mn-lt"/>
          </a:endParaRPr>
        </a:p>
      </dgm:t>
    </dgm:pt>
    <dgm:pt modelId="{30085CB4-076C-4CDC-817B-702F7F13C6FD}" type="parTrans" cxnId="{96662162-BA90-4395-A4D3-DBB934956DA4}">
      <dgm:prSet/>
      <dgm:spPr/>
      <dgm:t>
        <a:bodyPr/>
        <a:lstStyle/>
        <a:p>
          <a:pPr algn="ctr"/>
          <a:endParaRPr kumimoji="1" lang="ja-JP" altLang="en-US" sz="2800">
            <a:latin typeface="+mn-lt"/>
          </a:endParaRPr>
        </a:p>
      </dgm:t>
    </dgm:pt>
    <dgm:pt modelId="{55B684D7-C32A-4BA0-9A61-C40AA48C74D6}" type="sibTrans" cxnId="{96662162-BA90-4395-A4D3-DBB934956DA4}">
      <dgm:prSet/>
      <dgm:spPr/>
      <dgm:t>
        <a:bodyPr/>
        <a:lstStyle/>
        <a:p>
          <a:pPr algn="ctr"/>
          <a:endParaRPr kumimoji="1" lang="ja-JP" altLang="en-US" sz="2800">
            <a:latin typeface="+mn-lt"/>
          </a:endParaRPr>
        </a:p>
      </dgm:t>
    </dgm:pt>
    <dgm:pt modelId="{E786D29A-AA9B-41FD-8206-1BD64DABBEB0}">
      <dgm:prSet custT="1"/>
      <dgm:spPr/>
      <dgm:t>
        <a:bodyPr/>
        <a:lstStyle/>
        <a:p>
          <a:pPr algn="ctr" rtl="0"/>
          <a:r>
            <a:rPr kumimoji="1" lang="ja-JP" sz="2000" b="0" dirty="0" smtClean="0">
              <a:latin typeface="+mn-lt"/>
            </a:rPr>
            <a:t>多くの </a:t>
          </a:r>
          <a:r>
            <a:rPr kumimoji="1" lang="en-US" sz="2000" b="0" dirty="0" smtClean="0">
              <a:latin typeface="+mn-lt"/>
            </a:rPr>
            <a:t>32bit</a:t>
          </a:r>
          <a:r>
            <a:rPr kumimoji="1" lang="ja-JP" sz="2000" b="0" dirty="0" smtClean="0">
              <a:latin typeface="+mn-lt"/>
            </a:rPr>
            <a:t> 系 </a:t>
          </a:r>
          <a:r>
            <a:rPr kumimoji="1" lang="en-US" sz="2000" b="0" dirty="0" smtClean="0">
              <a:latin typeface="+mn-lt"/>
            </a:rPr>
            <a:t>CPU</a:t>
          </a:r>
          <a:r>
            <a:rPr kumimoji="1" lang="ja-JP" altLang="en-US" sz="2000" b="0" dirty="0" err="1" smtClean="0">
              <a:latin typeface="+mn-lt"/>
            </a:rPr>
            <a:t>、</a:t>
          </a:r>
          <a:r>
            <a:rPr kumimoji="1" lang="ja-JP" sz="2000" b="0" dirty="0" smtClean="0">
              <a:latin typeface="+mn-lt"/>
            </a:rPr>
            <a:t>デバイス （ </a:t>
          </a:r>
          <a:r>
            <a:rPr kumimoji="1" lang="en-US" sz="2000" b="0" dirty="0" smtClean="0">
              <a:latin typeface="+mn-lt"/>
            </a:rPr>
            <a:t>WLAN</a:t>
          </a:r>
          <a:r>
            <a:rPr kumimoji="1" lang="ja-JP" sz="2000" b="0" dirty="0" err="1" smtClean="0">
              <a:latin typeface="+mn-lt"/>
            </a:rPr>
            <a:t>、</a:t>
          </a:r>
          <a:r>
            <a:rPr kumimoji="1" lang="en-US" sz="2000" b="0" dirty="0" smtClean="0">
              <a:latin typeface="+mn-lt"/>
            </a:rPr>
            <a:t>USB</a:t>
          </a:r>
          <a:r>
            <a:rPr kumimoji="1" lang="ja-JP" sz="2000" b="0" dirty="0" err="1" smtClean="0">
              <a:latin typeface="+mn-lt"/>
            </a:rPr>
            <a:t>、</a:t>
          </a:r>
          <a:r>
            <a:rPr kumimoji="1" lang="en-US" sz="2000" b="0" dirty="0" smtClean="0">
              <a:latin typeface="+mn-lt"/>
            </a:rPr>
            <a:t>HDD</a:t>
          </a:r>
          <a:r>
            <a:rPr kumimoji="1" lang="ja-JP" sz="2000" b="0" dirty="0" err="1" smtClean="0">
              <a:latin typeface="+mn-lt"/>
            </a:rPr>
            <a:t>、</a:t>
          </a:r>
          <a:r>
            <a:rPr kumimoji="1" lang="en-US" sz="2000" b="0" dirty="0" smtClean="0">
              <a:latin typeface="+mn-lt"/>
            </a:rPr>
            <a:t>SD</a:t>
          </a:r>
          <a:r>
            <a:rPr kumimoji="1" lang="ja-JP" sz="2000" b="0" dirty="0" smtClean="0">
              <a:latin typeface="+mn-lt"/>
            </a:rPr>
            <a:t> </a:t>
          </a:r>
          <a:r>
            <a:rPr kumimoji="1" lang="en-US" sz="2000" b="0" dirty="0" smtClean="0">
              <a:latin typeface="+mn-lt"/>
            </a:rPr>
            <a:t>Card </a:t>
          </a:r>
          <a:r>
            <a:rPr kumimoji="1" lang="ja-JP" sz="2000" b="0" dirty="0" smtClean="0">
              <a:latin typeface="+mn-lt"/>
            </a:rPr>
            <a:t>など） に対応</a:t>
          </a:r>
          <a:endParaRPr kumimoji="1" lang="en-US" sz="2000" b="0" dirty="0">
            <a:latin typeface="+mn-lt"/>
          </a:endParaRPr>
        </a:p>
      </dgm:t>
    </dgm:pt>
    <dgm:pt modelId="{680BBC8A-8D79-4D65-AB34-18032145DC85}" type="parTrans" cxnId="{771A6F4A-9C98-4664-A57F-C64DEA8B342D}">
      <dgm:prSet/>
      <dgm:spPr/>
      <dgm:t>
        <a:bodyPr/>
        <a:lstStyle/>
        <a:p>
          <a:pPr algn="ctr"/>
          <a:endParaRPr kumimoji="1" lang="ja-JP" altLang="en-US" sz="2800">
            <a:latin typeface="+mn-lt"/>
          </a:endParaRPr>
        </a:p>
      </dgm:t>
    </dgm:pt>
    <dgm:pt modelId="{91131C0E-E45B-4F8D-BDE9-0E7C6FCB1D72}" type="sibTrans" cxnId="{771A6F4A-9C98-4664-A57F-C64DEA8B342D}">
      <dgm:prSet/>
      <dgm:spPr/>
      <dgm:t>
        <a:bodyPr/>
        <a:lstStyle/>
        <a:p>
          <a:pPr algn="ctr"/>
          <a:endParaRPr kumimoji="1" lang="ja-JP" altLang="en-US" sz="2800">
            <a:latin typeface="+mn-lt"/>
          </a:endParaRPr>
        </a:p>
      </dgm:t>
    </dgm:pt>
    <dgm:pt modelId="{E393C602-ABCD-4A60-9886-13533238A177}">
      <dgm:prSet custT="1"/>
      <dgm:spPr/>
      <dgm:t>
        <a:bodyPr/>
        <a:lstStyle/>
        <a:p>
          <a:pPr algn="ctr" rtl="0"/>
          <a:r>
            <a:rPr kumimoji="1" lang="en-US" altLang="ja-JP" sz="2000" b="0" dirty="0" smtClean="0">
              <a:latin typeface="+mn-lt"/>
            </a:rPr>
            <a:t>GPL/LGPL </a:t>
          </a:r>
          <a:r>
            <a:rPr kumimoji="1" lang="ja-JP" altLang="en-US" sz="2000" b="0" dirty="0" smtClean="0">
              <a:latin typeface="+mn-lt"/>
            </a:rPr>
            <a:t>版の ライブラリー</a:t>
          </a:r>
          <a:r>
            <a:rPr kumimoji="1" lang="en-US" altLang="ja-JP" sz="2000" b="0" dirty="0" smtClean="0">
              <a:latin typeface="+mn-lt"/>
            </a:rPr>
            <a:t>/</a:t>
          </a:r>
          <a:r>
            <a:rPr kumimoji="1" lang="ja-JP" altLang="en-US" sz="2000" b="0" dirty="0" smtClean="0">
              <a:latin typeface="+mn-lt"/>
            </a:rPr>
            <a:t>アプリケーションが公開され無償で利用可能</a:t>
          </a:r>
          <a:endParaRPr kumimoji="1" lang="en-US" sz="2000" b="0" dirty="0">
            <a:latin typeface="+mn-lt"/>
          </a:endParaRPr>
        </a:p>
      </dgm:t>
    </dgm:pt>
    <dgm:pt modelId="{A1C059B9-988E-48DD-AC60-1740ECF293B0}" type="parTrans" cxnId="{1623A330-2C2E-45E1-AE5F-F8E7B0DB78FD}">
      <dgm:prSet/>
      <dgm:spPr/>
      <dgm:t>
        <a:bodyPr/>
        <a:lstStyle/>
        <a:p>
          <a:pPr algn="ctr"/>
          <a:endParaRPr kumimoji="1" lang="ja-JP" altLang="en-US" sz="2800">
            <a:latin typeface="+mn-lt"/>
          </a:endParaRPr>
        </a:p>
      </dgm:t>
    </dgm:pt>
    <dgm:pt modelId="{B492C056-E59D-454E-8B1D-609F6EF70087}" type="sibTrans" cxnId="{1623A330-2C2E-45E1-AE5F-F8E7B0DB78FD}">
      <dgm:prSet/>
      <dgm:spPr/>
      <dgm:t>
        <a:bodyPr/>
        <a:lstStyle/>
        <a:p>
          <a:pPr algn="ctr"/>
          <a:endParaRPr kumimoji="1" lang="ja-JP" altLang="en-US" sz="2800">
            <a:latin typeface="+mn-lt"/>
          </a:endParaRPr>
        </a:p>
      </dgm:t>
    </dgm:pt>
    <dgm:pt modelId="{325D9DE6-09CB-4EAE-912A-850CA415E526}">
      <dgm:prSet custT="1"/>
      <dgm:spPr/>
      <dgm:t>
        <a:bodyPr/>
        <a:lstStyle/>
        <a:p>
          <a:pPr algn="ctr" rtl="0"/>
          <a:r>
            <a:rPr kumimoji="1" lang="ja-JP" altLang="en-US" sz="2000" b="0" dirty="0" smtClean="0">
              <a:latin typeface="+mn-lt"/>
            </a:rPr>
            <a:t>開発規模 （</a:t>
          </a:r>
          <a:r>
            <a:rPr kumimoji="1" lang="en-US" altLang="ja-JP" sz="2000" b="0" dirty="0" smtClean="0">
              <a:latin typeface="+mn-lt"/>
            </a:rPr>
            <a:t>kernel = 800</a:t>
          </a:r>
          <a:r>
            <a:rPr kumimoji="1" lang="ja-JP" altLang="en-US" sz="2000" b="0" dirty="0" smtClean="0">
              <a:latin typeface="+mn-lt"/>
            </a:rPr>
            <a:t>万行以上）、 開発速度（</a:t>
          </a:r>
          <a:r>
            <a:rPr kumimoji="1" lang="en-US" altLang="ja-JP" sz="2000" b="0" dirty="0" smtClean="0">
              <a:latin typeface="+mn-lt"/>
            </a:rPr>
            <a:t>90</a:t>
          </a:r>
          <a:r>
            <a:rPr kumimoji="1" lang="ja-JP" altLang="en-US" sz="2000" b="0" dirty="0" smtClean="0">
              <a:latin typeface="+mn-lt"/>
            </a:rPr>
            <a:t>日でバージョンアップ）</a:t>
          </a:r>
          <a:endParaRPr kumimoji="1" lang="en-US" sz="2000" b="0" dirty="0">
            <a:latin typeface="+mn-lt"/>
          </a:endParaRPr>
        </a:p>
      </dgm:t>
    </dgm:pt>
    <dgm:pt modelId="{FCE20B00-005C-48D1-8446-59C01B559E3E}" type="parTrans" cxnId="{1D6F27E5-833E-4A78-ABB4-16D3E291D227}">
      <dgm:prSet/>
      <dgm:spPr/>
      <dgm:t>
        <a:bodyPr/>
        <a:lstStyle/>
        <a:p>
          <a:pPr algn="ctr"/>
          <a:endParaRPr kumimoji="1" lang="ja-JP" altLang="en-US" sz="2800">
            <a:latin typeface="+mn-lt"/>
          </a:endParaRPr>
        </a:p>
      </dgm:t>
    </dgm:pt>
    <dgm:pt modelId="{10599FC1-28CC-479D-AF48-D480F95D6B8E}" type="sibTrans" cxnId="{1D6F27E5-833E-4A78-ABB4-16D3E291D227}">
      <dgm:prSet/>
      <dgm:spPr/>
      <dgm:t>
        <a:bodyPr/>
        <a:lstStyle/>
        <a:p>
          <a:pPr algn="ctr"/>
          <a:endParaRPr kumimoji="1" lang="ja-JP" altLang="en-US" sz="2800">
            <a:latin typeface="+mn-lt"/>
          </a:endParaRPr>
        </a:p>
      </dgm:t>
    </dgm:pt>
    <dgm:pt modelId="{EE925662-41C0-42AD-818E-72E8B9038DCA}" type="pres">
      <dgm:prSet presAssocID="{F708A9A4-2458-4FDA-B36A-AD785FAB0FDC}" presName="linear" presStyleCnt="0">
        <dgm:presLayoutVars>
          <dgm:animLvl val="lvl"/>
          <dgm:resizeHandles val="exact"/>
        </dgm:presLayoutVars>
      </dgm:prSet>
      <dgm:spPr/>
      <dgm:t>
        <a:bodyPr/>
        <a:lstStyle/>
        <a:p>
          <a:endParaRPr kumimoji="1" lang="ja-JP" altLang="en-US"/>
        </a:p>
      </dgm:t>
    </dgm:pt>
    <dgm:pt modelId="{C5CC0160-837C-4D9E-A71C-98235A28CE1E}" type="pres">
      <dgm:prSet presAssocID="{9799A41B-AFE8-41E4-8CD7-06FECC45AE55}" presName="parentText" presStyleLbl="node1" presStyleIdx="0" presStyleCnt="8">
        <dgm:presLayoutVars>
          <dgm:chMax val="0"/>
          <dgm:bulletEnabled val="1"/>
        </dgm:presLayoutVars>
      </dgm:prSet>
      <dgm:spPr/>
      <dgm:t>
        <a:bodyPr/>
        <a:lstStyle/>
        <a:p>
          <a:endParaRPr kumimoji="1" lang="ja-JP" altLang="en-US"/>
        </a:p>
      </dgm:t>
    </dgm:pt>
    <dgm:pt modelId="{B778D150-7EAE-4FE7-9C05-81DAAEABD42A}" type="pres">
      <dgm:prSet presAssocID="{F2623D01-11E9-40F5-82E5-8A5D6EB7B6AD}" presName="spacer" presStyleCnt="0"/>
      <dgm:spPr/>
    </dgm:pt>
    <dgm:pt modelId="{1C85C2DC-D7D0-433B-8331-DEEC003B1D63}" type="pres">
      <dgm:prSet presAssocID="{4EBF4576-2FD6-49E5-B401-FE42D6779067}" presName="parentText" presStyleLbl="node1" presStyleIdx="1" presStyleCnt="8">
        <dgm:presLayoutVars>
          <dgm:chMax val="0"/>
          <dgm:bulletEnabled val="1"/>
        </dgm:presLayoutVars>
      </dgm:prSet>
      <dgm:spPr/>
      <dgm:t>
        <a:bodyPr/>
        <a:lstStyle/>
        <a:p>
          <a:endParaRPr kumimoji="1" lang="ja-JP" altLang="en-US"/>
        </a:p>
      </dgm:t>
    </dgm:pt>
    <dgm:pt modelId="{39625D33-8E82-4E89-95CE-EFB070E01043}" type="pres">
      <dgm:prSet presAssocID="{2A3489AE-6283-4F35-AF0F-F8A8751E287B}" presName="spacer" presStyleCnt="0"/>
      <dgm:spPr/>
    </dgm:pt>
    <dgm:pt modelId="{5CD0475F-5284-4EFE-A853-F9238D521AC9}" type="pres">
      <dgm:prSet presAssocID="{3085CB23-DB77-4F9C-A669-E0AFC72BAC34}" presName="parentText" presStyleLbl="node1" presStyleIdx="2" presStyleCnt="8">
        <dgm:presLayoutVars>
          <dgm:chMax val="0"/>
          <dgm:bulletEnabled val="1"/>
        </dgm:presLayoutVars>
      </dgm:prSet>
      <dgm:spPr/>
      <dgm:t>
        <a:bodyPr/>
        <a:lstStyle/>
        <a:p>
          <a:endParaRPr kumimoji="1" lang="ja-JP" altLang="en-US"/>
        </a:p>
      </dgm:t>
    </dgm:pt>
    <dgm:pt modelId="{770AE504-9CDB-4134-9425-828D5FB33659}" type="pres">
      <dgm:prSet presAssocID="{BD14FDDC-B696-4E06-9A32-6ACB159F3884}" presName="spacer" presStyleCnt="0"/>
      <dgm:spPr/>
    </dgm:pt>
    <dgm:pt modelId="{89CBAF3E-F8AA-4FB3-809F-091BD4706129}" type="pres">
      <dgm:prSet presAssocID="{D3B551F7-7D2A-4E58-A984-377E4BABA531}" presName="parentText" presStyleLbl="node1" presStyleIdx="3" presStyleCnt="8">
        <dgm:presLayoutVars>
          <dgm:chMax val="0"/>
          <dgm:bulletEnabled val="1"/>
        </dgm:presLayoutVars>
      </dgm:prSet>
      <dgm:spPr/>
      <dgm:t>
        <a:bodyPr/>
        <a:lstStyle/>
        <a:p>
          <a:endParaRPr kumimoji="1" lang="ja-JP" altLang="en-US"/>
        </a:p>
      </dgm:t>
    </dgm:pt>
    <dgm:pt modelId="{01256449-B159-4C02-90D7-63F64CEFC41F}" type="pres">
      <dgm:prSet presAssocID="{3E904BF0-46E8-4B92-A4F3-5B4E5DF987FB}" presName="spacer" presStyleCnt="0"/>
      <dgm:spPr/>
    </dgm:pt>
    <dgm:pt modelId="{9C26994C-3E1F-472C-8CD8-E4605CA8AAC1}" type="pres">
      <dgm:prSet presAssocID="{B12D61EA-3B23-471F-9B6E-432528FBB150}" presName="parentText" presStyleLbl="node1" presStyleIdx="4" presStyleCnt="8">
        <dgm:presLayoutVars>
          <dgm:chMax val="0"/>
          <dgm:bulletEnabled val="1"/>
        </dgm:presLayoutVars>
      </dgm:prSet>
      <dgm:spPr/>
      <dgm:t>
        <a:bodyPr/>
        <a:lstStyle/>
        <a:p>
          <a:endParaRPr kumimoji="1" lang="ja-JP" altLang="en-US"/>
        </a:p>
      </dgm:t>
    </dgm:pt>
    <dgm:pt modelId="{1D5B8EB5-C9B1-4842-8328-4A1153DA8E04}" type="pres">
      <dgm:prSet presAssocID="{55B684D7-C32A-4BA0-9A61-C40AA48C74D6}" presName="spacer" presStyleCnt="0"/>
      <dgm:spPr/>
    </dgm:pt>
    <dgm:pt modelId="{03101F6C-FB77-4188-872D-4C74F4D9FBAA}" type="pres">
      <dgm:prSet presAssocID="{E786D29A-AA9B-41FD-8206-1BD64DABBEB0}" presName="parentText" presStyleLbl="node1" presStyleIdx="5" presStyleCnt="8">
        <dgm:presLayoutVars>
          <dgm:chMax val="0"/>
          <dgm:bulletEnabled val="1"/>
        </dgm:presLayoutVars>
      </dgm:prSet>
      <dgm:spPr/>
      <dgm:t>
        <a:bodyPr/>
        <a:lstStyle/>
        <a:p>
          <a:endParaRPr kumimoji="1" lang="ja-JP" altLang="en-US"/>
        </a:p>
      </dgm:t>
    </dgm:pt>
    <dgm:pt modelId="{2E1E44F4-F603-455B-9B47-3F49B4E7EF0D}" type="pres">
      <dgm:prSet presAssocID="{91131C0E-E45B-4F8D-BDE9-0E7C6FCB1D72}" presName="spacer" presStyleCnt="0"/>
      <dgm:spPr/>
    </dgm:pt>
    <dgm:pt modelId="{A8B5CF1E-0560-451A-AF22-EF2AAA9A09EE}" type="pres">
      <dgm:prSet presAssocID="{E393C602-ABCD-4A60-9886-13533238A177}" presName="parentText" presStyleLbl="node1" presStyleIdx="6" presStyleCnt="8">
        <dgm:presLayoutVars>
          <dgm:chMax val="0"/>
          <dgm:bulletEnabled val="1"/>
        </dgm:presLayoutVars>
      </dgm:prSet>
      <dgm:spPr/>
      <dgm:t>
        <a:bodyPr/>
        <a:lstStyle/>
        <a:p>
          <a:endParaRPr kumimoji="1" lang="ja-JP" altLang="en-US"/>
        </a:p>
      </dgm:t>
    </dgm:pt>
    <dgm:pt modelId="{10D284E3-811E-4EBC-A1D2-4A1C508730E5}" type="pres">
      <dgm:prSet presAssocID="{B492C056-E59D-454E-8B1D-609F6EF70087}" presName="spacer" presStyleCnt="0"/>
      <dgm:spPr/>
    </dgm:pt>
    <dgm:pt modelId="{8925FAAD-2B94-4E16-81CB-90800AD4F383}" type="pres">
      <dgm:prSet presAssocID="{325D9DE6-09CB-4EAE-912A-850CA415E526}" presName="parentText" presStyleLbl="node1" presStyleIdx="7" presStyleCnt="8">
        <dgm:presLayoutVars>
          <dgm:chMax val="0"/>
          <dgm:bulletEnabled val="1"/>
        </dgm:presLayoutVars>
      </dgm:prSet>
      <dgm:spPr/>
      <dgm:t>
        <a:bodyPr/>
        <a:lstStyle/>
        <a:p>
          <a:endParaRPr kumimoji="1" lang="ja-JP" altLang="en-US"/>
        </a:p>
      </dgm:t>
    </dgm:pt>
  </dgm:ptLst>
  <dgm:cxnLst>
    <dgm:cxn modelId="{420A230D-9DBA-4609-9F36-294EF49EBEF4}" type="presOf" srcId="{B12D61EA-3B23-471F-9B6E-432528FBB150}" destId="{9C26994C-3E1F-472C-8CD8-E4605CA8AAC1}" srcOrd="0" destOrd="0" presId="urn:microsoft.com/office/officeart/2005/8/layout/vList2"/>
    <dgm:cxn modelId="{C999929B-70B2-49B5-B4AE-C48DFDA4CC78}" type="presOf" srcId="{9799A41B-AFE8-41E4-8CD7-06FECC45AE55}" destId="{C5CC0160-837C-4D9E-A71C-98235A28CE1E}" srcOrd="0" destOrd="0" presId="urn:microsoft.com/office/officeart/2005/8/layout/vList2"/>
    <dgm:cxn modelId="{1D6F27E5-833E-4A78-ABB4-16D3E291D227}" srcId="{F708A9A4-2458-4FDA-B36A-AD785FAB0FDC}" destId="{325D9DE6-09CB-4EAE-912A-850CA415E526}" srcOrd="7" destOrd="0" parTransId="{FCE20B00-005C-48D1-8446-59C01B559E3E}" sibTransId="{10599FC1-28CC-479D-AF48-D480F95D6B8E}"/>
    <dgm:cxn modelId="{2A8E3B7D-D91E-43A3-8DC0-E0DBF323D83C}" type="presOf" srcId="{325D9DE6-09CB-4EAE-912A-850CA415E526}" destId="{8925FAAD-2B94-4E16-81CB-90800AD4F383}" srcOrd="0" destOrd="0" presId="urn:microsoft.com/office/officeart/2005/8/layout/vList2"/>
    <dgm:cxn modelId="{1077CF5E-3685-4A5A-A490-4DA213C830E7}" srcId="{F708A9A4-2458-4FDA-B36A-AD785FAB0FDC}" destId="{4EBF4576-2FD6-49E5-B401-FE42D6779067}" srcOrd="1" destOrd="0" parTransId="{47A56438-FED1-49B6-B0BE-F1E3249651E7}" sibTransId="{2A3489AE-6283-4F35-AF0F-F8A8751E287B}"/>
    <dgm:cxn modelId="{B8A5A87D-777B-4EB5-A38A-E41901C0E039}" srcId="{F708A9A4-2458-4FDA-B36A-AD785FAB0FDC}" destId="{3085CB23-DB77-4F9C-A669-E0AFC72BAC34}" srcOrd="2" destOrd="0" parTransId="{9CE5C2FE-3947-4426-84EF-4353A5E017AD}" sibTransId="{BD14FDDC-B696-4E06-9A32-6ACB159F3884}"/>
    <dgm:cxn modelId="{5D01CBA8-CB61-4779-BE2E-4005A8979307}" type="presOf" srcId="{D3B551F7-7D2A-4E58-A984-377E4BABA531}" destId="{89CBAF3E-F8AA-4FB3-809F-091BD4706129}" srcOrd="0" destOrd="0" presId="urn:microsoft.com/office/officeart/2005/8/layout/vList2"/>
    <dgm:cxn modelId="{73985794-4A80-4B96-8D8B-71F599660A05}" srcId="{F708A9A4-2458-4FDA-B36A-AD785FAB0FDC}" destId="{9799A41B-AFE8-41E4-8CD7-06FECC45AE55}" srcOrd="0" destOrd="0" parTransId="{9CEDE1C1-4636-4581-AEEF-20A77612CD69}" sibTransId="{F2623D01-11E9-40F5-82E5-8A5D6EB7B6AD}"/>
    <dgm:cxn modelId="{C75B3714-4C4A-4D95-8570-9A42EA51747C}" type="presOf" srcId="{4EBF4576-2FD6-49E5-B401-FE42D6779067}" destId="{1C85C2DC-D7D0-433B-8331-DEEC003B1D63}" srcOrd="0" destOrd="0" presId="urn:microsoft.com/office/officeart/2005/8/layout/vList2"/>
    <dgm:cxn modelId="{C0D2FC79-1AB6-43D7-839D-B36870718E07}" type="presOf" srcId="{F708A9A4-2458-4FDA-B36A-AD785FAB0FDC}" destId="{EE925662-41C0-42AD-818E-72E8B9038DCA}" srcOrd="0" destOrd="0" presId="urn:microsoft.com/office/officeart/2005/8/layout/vList2"/>
    <dgm:cxn modelId="{FA7C69F5-3168-443F-8B92-B4B558C7C09E}" type="presOf" srcId="{E786D29A-AA9B-41FD-8206-1BD64DABBEB0}" destId="{03101F6C-FB77-4188-872D-4C74F4D9FBAA}" srcOrd="0" destOrd="0" presId="urn:microsoft.com/office/officeart/2005/8/layout/vList2"/>
    <dgm:cxn modelId="{8D0C4113-DBED-4AE0-AC18-416A22524B9F}" type="presOf" srcId="{3085CB23-DB77-4F9C-A669-E0AFC72BAC34}" destId="{5CD0475F-5284-4EFE-A853-F9238D521AC9}" srcOrd="0" destOrd="0" presId="urn:microsoft.com/office/officeart/2005/8/layout/vList2"/>
    <dgm:cxn modelId="{771A6F4A-9C98-4664-A57F-C64DEA8B342D}" srcId="{F708A9A4-2458-4FDA-B36A-AD785FAB0FDC}" destId="{E786D29A-AA9B-41FD-8206-1BD64DABBEB0}" srcOrd="5" destOrd="0" parTransId="{680BBC8A-8D79-4D65-AB34-18032145DC85}" sibTransId="{91131C0E-E45B-4F8D-BDE9-0E7C6FCB1D72}"/>
    <dgm:cxn modelId="{96662162-BA90-4395-A4D3-DBB934956DA4}" srcId="{F708A9A4-2458-4FDA-B36A-AD785FAB0FDC}" destId="{B12D61EA-3B23-471F-9B6E-432528FBB150}" srcOrd="4" destOrd="0" parTransId="{30085CB4-076C-4CDC-817B-702F7F13C6FD}" sibTransId="{55B684D7-C32A-4BA0-9A61-C40AA48C74D6}"/>
    <dgm:cxn modelId="{0F35B2D9-C6C7-4586-A80F-D94BA8592F87}" type="presOf" srcId="{E393C602-ABCD-4A60-9886-13533238A177}" destId="{A8B5CF1E-0560-451A-AF22-EF2AAA9A09EE}" srcOrd="0" destOrd="0" presId="urn:microsoft.com/office/officeart/2005/8/layout/vList2"/>
    <dgm:cxn modelId="{1623A330-2C2E-45E1-AE5F-F8E7B0DB78FD}" srcId="{F708A9A4-2458-4FDA-B36A-AD785FAB0FDC}" destId="{E393C602-ABCD-4A60-9886-13533238A177}" srcOrd="6" destOrd="0" parTransId="{A1C059B9-988E-48DD-AC60-1740ECF293B0}" sibTransId="{B492C056-E59D-454E-8B1D-609F6EF70087}"/>
    <dgm:cxn modelId="{AE2B1247-A0C9-42D5-9C03-C3A783971595}" srcId="{F708A9A4-2458-4FDA-B36A-AD785FAB0FDC}" destId="{D3B551F7-7D2A-4E58-A984-377E4BABA531}" srcOrd="3" destOrd="0" parTransId="{E11925E3-1D60-4712-B976-B6F4EDED668B}" sibTransId="{3E904BF0-46E8-4B92-A4F3-5B4E5DF987FB}"/>
    <dgm:cxn modelId="{2C4DB78B-7779-4EEE-8120-3AF1A5BC2C59}" type="presParOf" srcId="{EE925662-41C0-42AD-818E-72E8B9038DCA}" destId="{C5CC0160-837C-4D9E-A71C-98235A28CE1E}" srcOrd="0" destOrd="0" presId="urn:microsoft.com/office/officeart/2005/8/layout/vList2"/>
    <dgm:cxn modelId="{CB04C7FB-91D0-499F-9F4D-0524EB720948}" type="presParOf" srcId="{EE925662-41C0-42AD-818E-72E8B9038DCA}" destId="{B778D150-7EAE-4FE7-9C05-81DAAEABD42A}" srcOrd="1" destOrd="0" presId="urn:microsoft.com/office/officeart/2005/8/layout/vList2"/>
    <dgm:cxn modelId="{BBC6A23F-0D38-40F7-8BAB-9EEC4E6A906C}" type="presParOf" srcId="{EE925662-41C0-42AD-818E-72E8B9038DCA}" destId="{1C85C2DC-D7D0-433B-8331-DEEC003B1D63}" srcOrd="2" destOrd="0" presId="urn:microsoft.com/office/officeart/2005/8/layout/vList2"/>
    <dgm:cxn modelId="{D981153C-4048-440C-B376-72D7773539E2}" type="presParOf" srcId="{EE925662-41C0-42AD-818E-72E8B9038DCA}" destId="{39625D33-8E82-4E89-95CE-EFB070E01043}" srcOrd="3" destOrd="0" presId="urn:microsoft.com/office/officeart/2005/8/layout/vList2"/>
    <dgm:cxn modelId="{2DDFF5FA-0C2A-4E2F-A8E4-A7B8EFF6DCFC}" type="presParOf" srcId="{EE925662-41C0-42AD-818E-72E8B9038DCA}" destId="{5CD0475F-5284-4EFE-A853-F9238D521AC9}" srcOrd="4" destOrd="0" presId="urn:microsoft.com/office/officeart/2005/8/layout/vList2"/>
    <dgm:cxn modelId="{2855BA3B-16D4-46B3-BE66-65335E61C68D}" type="presParOf" srcId="{EE925662-41C0-42AD-818E-72E8B9038DCA}" destId="{770AE504-9CDB-4134-9425-828D5FB33659}" srcOrd="5" destOrd="0" presId="urn:microsoft.com/office/officeart/2005/8/layout/vList2"/>
    <dgm:cxn modelId="{C77CE07D-E2C0-4D91-80C1-02E65A6CDB15}" type="presParOf" srcId="{EE925662-41C0-42AD-818E-72E8B9038DCA}" destId="{89CBAF3E-F8AA-4FB3-809F-091BD4706129}" srcOrd="6" destOrd="0" presId="urn:microsoft.com/office/officeart/2005/8/layout/vList2"/>
    <dgm:cxn modelId="{3F63B1B0-66BD-4C9D-8FD4-19CB16C51590}" type="presParOf" srcId="{EE925662-41C0-42AD-818E-72E8B9038DCA}" destId="{01256449-B159-4C02-90D7-63F64CEFC41F}" srcOrd="7" destOrd="0" presId="urn:microsoft.com/office/officeart/2005/8/layout/vList2"/>
    <dgm:cxn modelId="{AA22BAF5-E7F3-4253-AA39-2D854F229107}" type="presParOf" srcId="{EE925662-41C0-42AD-818E-72E8B9038DCA}" destId="{9C26994C-3E1F-472C-8CD8-E4605CA8AAC1}" srcOrd="8" destOrd="0" presId="urn:microsoft.com/office/officeart/2005/8/layout/vList2"/>
    <dgm:cxn modelId="{03552415-B8DC-4EEA-B962-273E1C8ED7D5}" type="presParOf" srcId="{EE925662-41C0-42AD-818E-72E8B9038DCA}" destId="{1D5B8EB5-C9B1-4842-8328-4A1153DA8E04}" srcOrd="9" destOrd="0" presId="urn:microsoft.com/office/officeart/2005/8/layout/vList2"/>
    <dgm:cxn modelId="{6E715B2D-B060-4126-927F-F88937764905}" type="presParOf" srcId="{EE925662-41C0-42AD-818E-72E8B9038DCA}" destId="{03101F6C-FB77-4188-872D-4C74F4D9FBAA}" srcOrd="10" destOrd="0" presId="urn:microsoft.com/office/officeart/2005/8/layout/vList2"/>
    <dgm:cxn modelId="{D540FB6B-6440-481D-ACC8-EF9BC25CDB03}" type="presParOf" srcId="{EE925662-41C0-42AD-818E-72E8B9038DCA}" destId="{2E1E44F4-F603-455B-9B47-3F49B4E7EF0D}" srcOrd="11" destOrd="0" presId="urn:microsoft.com/office/officeart/2005/8/layout/vList2"/>
    <dgm:cxn modelId="{8C6F46B0-5E67-4B49-BC7E-8B8A4C1562C4}" type="presParOf" srcId="{EE925662-41C0-42AD-818E-72E8B9038DCA}" destId="{A8B5CF1E-0560-451A-AF22-EF2AAA9A09EE}" srcOrd="12" destOrd="0" presId="urn:microsoft.com/office/officeart/2005/8/layout/vList2"/>
    <dgm:cxn modelId="{7D85F4FE-14F7-42BE-A7EC-6960BDC986F8}" type="presParOf" srcId="{EE925662-41C0-42AD-818E-72E8B9038DCA}" destId="{10D284E3-811E-4EBC-A1D2-4A1C508730E5}" srcOrd="13" destOrd="0" presId="urn:microsoft.com/office/officeart/2005/8/layout/vList2"/>
    <dgm:cxn modelId="{28D53DBB-E2FF-482F-9810-91136B807E9F}" type="presParOf" srcId="{EE925662-41C0-42AD-818E-72E8B9038DCA}" destId="{8925FAAD-2B94-4E16-81CB-90800AD4F383}" srcOrd="14" destOrd="0" presId="urn:microsoft.com/office/officeart/2005/8/layout/vList2"/>
  </dgm:cxnLst>
  <dgm:bg/>
  <dgm:whole/>
</dgm:dataModel>
</file>

<file path=ppt/diagrams/data6.xml><?xml version="1.0" encoding="utf-8"?>
<dgm:dataModel xmlns:dgm="http://schemas.openxmlformats.org/drawingml/2006/diagram" xmlns:a="http://schemas.openxmlformats.org/drawingml/2006/main">
  <dgm:ptLst>
    <dgm:pt modelId="{B6B51E37-6A69-42B0-85E3-B40A2A7C45EE}" type="doc">
      <dgm:prSet loTypeId="urn:microsoft.com/office/officeart/2005/8/layout/arrow3" loCatId="relationship" qsTypeId="urn:microsoft.com/office/officeart/2005/8/quickstyle/simple1" qsCatId="simple" csTypeId="urn:microsoft.com/office/officeart/2005/8/colors/colorful5" csCatId="colorful" phldr="1"/>
      <dgm:spPr/>
      <dgm:t>
        <a:bodyPr/>
        <a:lstStyle/>
        <a:p>
          <a:endParaRPr kumimoji="1" lang="ja-JP" altLang="en-US"/>
        </a:p>
      </dgm:t>
    </dgm:pt>
    <dgm:pt modelId="{EC81F1B8-6173-4AC0-935D-61EAC60B7FBC}">
      <dgm:prSet phldrT="[テキスト]"/>
      <dgm:spPr/>
      <dgm:t>
        <a:bodyPr tIns="108000" anchor="t" anchorCtr="0"/>
        <a:lstStyle/>
        <a:p>
          <a:r>
            <a:rPr kumimoji="1" lang="en-US" altLang="ja-JP" dirty="0" smtClean="0">
              <a:solidFill>
                <a:srgbClr val="FF6600"/>
              </a:solidFill>
            </a:rPr>
            <a:t>negative</a:t>
          </a:r>
        </a:p>
      </dgm:t>
    </dgm:pt>
    <dgm:pt modelId="{34C4B248-531F-4215-A8B1-4FA561AC1428}" type="parTrans" cxnId="{925D7929-62F0-4799-9AC1-D450F510A4C9}">
      <dgm:prSet/>
      <dgm:spPr/>
      <dgm:t>
        <a:bodyPr/>
        <a:lstStyle/>
        <a:p>
          <a:endParaRPr kumimoji="1" lang="ja-JP" altLang="en-US"/>
        </a:p>
      </dgm:t>
    </dgm:pt>
    <dgm:pt modelId="{6E47B3E6-5227-49A7-A620-417ADDE5F70E}" type="sibTrans" cxnId="{925D7929-62F0-4799-9AC1-D450F510A4C9}">
      <dgm:prSet/>
      <dgm:spPr/>
      <dgm:t>
        <a:bodyPr/>
        <a:lstStyle/>
        <a:p>
          <a:endParaRPr kumimoji="1" lang="ja-JP" altLang="en-US"/>
        </a:p>
      </dgm:t>
    </dgm:pt>
    <dgm:pt modelId="{6FFA111A-A29B-4496-AB23-B9F2E0924AE7}">
      <dgm:prSet phldrT="[テキスト]"/>
      <dgm:spPr/>
      <dgm:t>
        <a:bodyPr bIns="36000" anchor="b" anchorCtr="0"/>
        <a:lstStyle/>
        <a:p>
          <a:r>
            <a:rPr kumimoji="1" lang="en-US" altLang="ja-JP" dirty="0" smtClean="0">
              <a:solidFill>
                <a:srgbClr val="0066FF"/>
              </a:solidFill>
            </a:rPr>
            <a:t>positive</a:t>
          </a:r>
          <a:endParaRPr kumimoji="1" lang="ja-JP" altLang="en-US" dirty="0">
            <a:solidFill>
              <a:srgbClr val="0066FF"/>
            </a:solidFill>
          </a:endParaRPr>
        </a:p>
      </dgm:t>
    </dgm:pt>
    <dgm:pt modelId="{3CEB4C96-0D6B-4842-A7DA-09CB5B660C41}" type="parTrans" cxnId="{63463BE7-3F5B-459A-A059-BACD20C0414A}">
      <dgm:prSet/>
      <dgm:spPr/>
      <dgm:t>
        <a:bodyPr/>
        <a:lstStyle/>
        <a:p>
          <a:endParaRPr kumimoji="1" lang="ja-JP" altLang="en-US"/>
        </a:p>
      </dgm:t>
    </dgm:pt>
    <dgm:pt modelId="{F70241A0-E211-47B6-8799-12BD623F1FDD}" type="sibTrans" cxnId="{63463BE7-3F5B-459A-A059-BACD20C0414A}">
      <dgm:prSet/>
      <dgm:spPr/>
      <dgm:t>
        <a:bodyPr/>
        <a:lstStyle/>
        <a:p>
          <a:endParaRPr kumimoji="1" lang="ja-JP" altLang="en-US"/>
        </a:p>
      </dgm:t>
    </dgm:pt>
    <dgm:pt modelId="{3DC87BAF-9712-447E-8282-912B358744B6}" type="pres">
      <dgm:prSet presAssocID="{B6B51E37-6A69-42B0-85E3-B40A2A7C45EE}" presName="compositeShape" presStyleCnt="0">
        <dgm:presLayoutVars>
          <dgm:chMax val="2"/>
          <dgm:dir/>
          <dgm:resizeHandles val="exact"/>
        </dgm:presLayoutVars>
      </dgm:prSet>
      <dgm:spPr/>
      <dgm:t>
        <a:bodyPr/>
        <a:lstStyle/>
        <a:p>
          <a:endParaRPr kumimoji="1" lang="ja-JP" altLang="en-US"/>
        </a:p>
      </dgm:t>
    </dgm:pt>
    <dgm:pt modelId="{37FECC4C-260F-4BAE-B529-F090CAAB5894}" type="pres">
      <dgm:prSet presAssocID="{B6B51E37-6A69-42B0-85E3-B40A2A7C45EE}" presName="divider" presStyleLbl="fgShp" presStyleIdx="0" presStyleCnt="1"/>
      <dgm:spPr/>
    </dgm:pt>
    <dgm:pt modelId="{3037814C-F9A6-4741-882C-56AD693E88F5}" type="pres">
      <dgm:prSet presAssocID="{EC81F1B8-6173-4AC0-935D-61EAC60B7FBC}" presName="downArrow" presStyleLbl="node1" presStyleIdx="0" presStyleCnt="2"/>
      <dgm:spPr>
        <a:solidFill>
          <a:srgbClr val="FF6600"/>
        </a:solidFill>
      </dgm:spPr>
    </dgm:pt>
    <dgm:pt modelId="{11973468-31B1-4715-8C7E-F7770FF5AF1E}" type="pres">
      <dgm:prSet presAssocID="{EC81F1B8-6173-4AC0-935D-61EAC60B7FBC}" presName="downArrowText" presStyleLbl="revTx" presStyleIdx="0" presStyleCnt="2" custLinFactNeighborX="-25265">
        <dgm:presLayoutVars>
          <dgm:bulletEnabled val="1"/>
        </dgm:presLayoutVars>
      </dgm:prSet>
      <dgm:spPr/>
      <dgm:t>
        <a:bodyPr/>
        <a:lstStyle/>
        <a:p>
          <a:endParaRPr kumimoji="1" lang="ja-JP" altLang="en-US"/>
        </a:p>
      </dgm:t>
    </dgm:pt>
    <dgm:pt modelId="{2F917DDD-3A40-4D55-A033-66072A4BEE09}" type="pres">
      <dgm:prSet presAssocID="{6FFA111A-A29B-4496-AB23-B9F2E0924AE7}" presName="upArrow" presStyleLbl="node1" presStyleIdx="1" presStyleCnt="2"/>
      <dgm:spPr>
        <a:solidFill>
          <a:srgbClr val="0066FF"/>
        </a:solidFill>
      </dgm:spPr>
    </dgm:pt>
    <dgm:pt modelId="{7ADD4FAB-8EA3-4B05-B814-D6AC1193463D}" type="pres">
      <dgm:prSet presAssocID="{6FFA111A-A29B-4496-AB23-B9F2E0924AE7}" presName="upArrowText" presStyleLbl="revTx" presStyleIdx="1" presStyleCnt="2">
        <dgm:presLayoutVars>
          <dgm:bulletEnabled val="1"/>
        </dgm:presLayoutVars>
      </dgm:prSet>
      <dgm:spPr/>
      <dgm:t>
        <a:bodyPr/>
        <a:lstStyle/>
        <a:p>
          <a:endParaRPr kumimoji="1" lang="ja-JP" altLang="en-US"/>
        </a:p>
      </dgm:t>
    </dgm:pt>
  </dgm:ptLst>
  <dgm:cxnLst>
    <dgm:cxn modelId="{3AEF619F-AA95-4F9E-A60C-DD29AE7E1764}" type="presOf" srcId="{B6B51E37-6A69-42B0-85E3-B40A2A7C45EE}" destId="{3DC87BAF-9712-447E-8282-912B358744B6}" srcOrd="0" destOrd="0" presId="urn:microsoft.com/office/officeart/2005/8/layout/arrow3"/>
    <dgm:cxn modelId="{925D7929-62F0-4799-9AC1-D450F510A4C9}" srcId="{B6B51E37-6A69-42B0-85E3-B40A2A7C45EE}" destId="{EC81F1B8-6173-4AC0-935D-61EAC60B7FBC}" srcOrd="0" destOrd="0" parTransId="{34C4B248-531F-4215-A8B1-4FA561AC1428}" sibTransId="{6E47B3E6-5227-49A7-A620-417ADDE5F70E}"/>
    <dgm:cxn modelId="{63463BE7-3F5B-459A-A059-BACD20C0414A}" srcId="{B6B51E37-6A69-42B0-85E3-B40A2A7C45EE}" destId="{6FFA111A-A29B-4496-AB23-B9F2E0924AE7}" srcOrd="1" destOrd="0" parTransId="{3CEB4C96-0D6B-4842-A7DA-09CB5B660C41}" sibTransId="{F70241A0-E211-47B6-8799-12BD623F1FDD}"/>
    <dgm:cxn modelId="{1D14F0C2-2178-4DF9-968C-9C6938B31700}" type="presOf" srcId="{EC81F1B8-6173-4AC0-935D-61EAC60B7FBC}" destId="{11973468-31B1-4715-8C7E-F7770FF5AF1E}" srcOrd="0" destOrd="0" presId="urn:microsoft.com/office/officeart/2005/8/layout/arrow3"/>
    <dgm:cxn modelId="{DF4790D7-7201-403E-A509-704201B52660}" type="presOf" srcId="{6FFA111A-A29B-4496-AB23-B9F2E0924AE7}" destId="{7ADD4FAB-8EA3-4B05-B814-D6AC1193463D}" srcOrd="0" destOrd="0" presId="urn:microsoft.com/office/officeart/2005/8/layout/arrow3"/>
    <dgm:cxn modelId="{A16A20B5-45B5-470E-826A-404E7A10A778}" type="presParOf" srcId="{3DC87BAF-9712-447E-8282-912B358744B6}" destId="{37FECC4C-260F-4BAE-B529-F090CAAB5894}" srcOrd="0" destOrd="0" presId="urn:microsoft.com/office/officeart/2005/8/layout/arrow3"/>
    <dgm:cxn modelId="{EE4E83D9-BD6B-49C6-B34A-77A5243FE037}" type="presParOf" srcId="{3DC87BAF-9712-447E-8282-912B358744B6}" destId="{3037814C-F9A6-4741-882C-56AD693E88F5}" srcOrd="1" destOrd="0" presId="urn:microsoft.com/office/officeart/2005/8/layout/arrow3"/>
    <dgm:cxn modelId="{1C0A42D4-2D39-43AE-B71C-9596E6155D48}" type="presParOf" srcId="{3DC87BAF-9712-447E-8282-912B358744B6}" destId="{11973468-31B1-4715-8C7E-F7770FF5AF1E}" srcOrd="2" destOrd="0" presId="urn:microsoft.com/office/officeart/2005/8/layout/arrow3"/>
    <dgm:cxn modelId="{D0D1E522-113E-4FD7-AF9A-D1112638665D}" type="presParOf" srcId="{3DC87BAF-9712-447E-8282-912B358744B6}" destId="{2F917DDD-3A40-4D55-A033-66072A4BEE09}" srcOrd="3" destOrd="0" presId="urn:microsoft.com/office/officeart/2005/8/layout/arrow3"/>
    <dgm:cxn modelId="{4A03B883-26D6-4FB0-9DFB-984B7C34712D}" type="presParOf" srcId="{3DC87BAF-9712-447E-8282-912B358744B6}" destId="{7ADD4FAB-8EA3-4B05-B814-D6AC1193463D}" srcOrd="4" destOrd="0" presId="urn:microsoft.com/office/officeart/2005/8/layout/arrow3"/>
  </dgm:cxnLst>
  <dgm:bg/>
  <dgm:whole/>
</dgm:dataModel>
</file>

<file path=ppt/diagrams/data7.xml><?xml version="1.0" encoding="utf-8"?>
<dgm:dataModel xmlns:dgm="http://schemas.openxmlformats.org/drawingml/2006/diagram" xmlns:a="http://schemas.openxmlformats.org/drawingml/2006/main">
  <dgm:ptLst>
    <dgm:pt modelId="{42A0BEB3-06FD-4E67-BA08-31E54B163AF5}" type="doc">
      <dgm:prSet loTypeId="urn:microsoft.com/office/officeart/2005/8/layout/cycle6" loCatId="cycle" qsTypeId="urn:microsoft.com/office/officeart/2005/8/quickstyle/3d1" qsCatId="3D" csTypeId="urn:microsoft.com/office/officeart/2005/8/colors/accent0_3" csCatId="mainScheme" phldr="1"/>
      <dgm:spPr/>
      <dgm:t>
        <a:bodyPr/>
        <a:lstStyle/>
        <a:p>
          <a:endParaRPr kumimoji="1" lang="ja-JP" altLang="en-US"/>
        </a:p>
      </dgm:t>
    </dgm:pt>
    <dgm:pt modelId="{9AFF341B-E915-4343-AB2D-0B5E2284AEF9}">
      <dgm:prSet/>
      <dgm:spPr/>
      <dgm:t>
        <a:bodyPr/>
        <a:lstStyle/>
        <a:p>
          <a:pPr rtl="0"/>
          <a:r>
            <a:rPr kumimoji="1" lang="en-US" dirty="0" smtClean="0">
              <a:solidFill>
                <a:srgbClr val="FF0000"/>
              </a:solidFill>
            </a:rPr>
            <a:t>PC </a:t>
          </a:r>
          <a:r>
            <a:rPr kumimoji="1" lang="ja-JP" dirty="0" smtClean="0">
              <a:solidFill>
                <a:srgbClr val="FF0000"/>
              </a:solidFill>
            </a:rPr>
            <a:t>との接続性検証</a:t>
          </a:r>
          <a:r>
            <a:rPr kumimoji="1" lang="en-US" altLang="ja-JP" dirty="0" smtClean="0"/>
            <a:t/>
          </a:r>
          <a:br>
            <a:rPr kumimoji="1" lang="en-US" altLang="ja-JP" dirty="0" smtClean="0"/>
          </a:br>
          <a:r>
            <a:rPr kumimoji="1" lang="ja-JP" dirty="0" smtClean="0"/>
            <a:t>が収束し</a:t>
          </a:r>
          <a:r>
            <a:rPr kumimoji="1" lang="ja-JP" altLang="en-US" dirty="0" smtClean="0"/>
            <a:t>ない</a:t>
          </a:r>
          <a:r>
            <a:rPr kumimoji="1" lang="en-US" altLang="ja-JP" dirty="0" smtClean="0"/>
            <a:t/>
          </a:r>
          <a:br>
            <a:rPr kumimoji="1" lang="en-US" altLang="ja-JP" dirty="0" smtClean="0"/>
          </a:br>
          <a:r>
            <a:rPr kumimoji="1" lang="ja-JP" altLang="en-US" dirty="0" smtClean="0"/>
            <a:t>（</a:t>
          </a:r>
          <a:r>
            <a:rPr kumimoji="1" lang="en-US" altLang="ja-JP" dirty="0" smtClean="0"/>
            <a:t>USB</a:t>
          </a:r>
          <a:r>
            <a:rPr kumimoji="1" lang="ja-JP" altLang="en-US" dirty="0" err="1" smtClean="0"/>
            <a:t>、</a:t>
          </a:r>
          <a:r>
            <a:rPr kumimoji="1" lang="en-US" altLang="ja-JP" dirty="0" smtClean="0"/>
            <a:t>File </a:t>
          </a:r>
          <a:r>
            <a:rPr kumimoji="1" lang="ja-JP" altLang="en-US" dirty="0" smtClean="0"/>
            <a:t>共有）</a:t>
          </a:r>
          <a:endParaRPr kumimoji="1" lang="en-US" dirty="0"/>
        </a:p>
      </dgm:t>
    </dgm:pt>
    <dgm:pt modelId="{77223730-052C-4DB4-B0D1-AF9EC2AE9BB2}" type="parTrans" cxnId="{39E5DE0F-BFF8-4EE9-B04C-78AB80AE8139}">
      <dgm:prSet/>
      <dgm:spPr/>
      <dgm:t>
        <a:bodyPr/>
        <a:lstStyle/>
        <a:p>
          <a:endParaRPr kumimoji="1" lang="ja-JP" altLang="en-US"/>
        </a:p>
      </dgm:t>
    </dgm:pt>
    <dgm:pt modelId="{9E429FF0-FD3C-468F-90AF-50180E78F138}" type="sibTrans" cxnId="{39E5DE0F-BFF8-4EE9-B04C-78AB80AE8139}">
      <dgm:prSet/>
      <dgm:spPr/>
      <dgm:t>
        <a:bodyPr/>
        <a:lstStyle/>
        <a:p>
          <a:endParaRPr kumimoji="1" lang="ja-JP" altLang="en-US"/>
        </a:p>
      </dgm:t>
    </dgm:pt>
    <dgm:pt modelId="{A695BAC4-6096-4FAA-90F0-2619D8AFAB70}">
      <dgm:prSet/>
      <dgm:spPr/>
      <dgm:t>
        <a:bodyPr/>
        <a:lstStyle/>
        <a:p>
          <a:pPr rtl="0"/>
          <a:r>
            <a:rPr kumimoji="1" lang="ja-JP" dirty="0" smtClean="0">
              <a:solidFill>
                <a:srgbClr val="FF0000"/>
              </a:solidFill>
            </a:rPr>
            <a:t>セキュリティ機能 （</a:t>
          </a:r>
          <a:r>
            <a:rPr kumimoji="1" lang="en-US" dirty="0" smtClean="0">
              <a:solidFill>
                <a:srgbClr val="FF0000"/>
              </a:solidFill>
            </a:rPr>
            <a:t>SSL</a:t>
          </a:r>
          <a:r>
            <a:rPr kumimoji="1" lang="ja-JP" dirty="0" smtClean="0">
              <a:solidFill>
                <a:srgbClr val="FF0000"/>
              </a:solidFill>
            </a:rPr>
            <a:t>） </a:t>
          </a:r>
          <a:r>
            <a:rPr kumimoji="1" lang="ja-JP" altLang="en-US" dirty="0" smtClean="0"/>
            <a:t>に対応したネットワーク</a:t>
          </a:r>
          <a:r>
            <a:rPr kumimoji="1" lang="en-US" altLang="ja-JP" dirty="0" smtClean="0"/>
            <a:t/>
          </a:r>
          <a:br>
            <a:rPr kumimoji="1" lang="en-US" altLang="ja-JP" dirty="0" smtClean="0"/>
          </a:br>
          <a:r>
            <a:rPr kumimoji="1" lang="ja-JP" altLang="en-US" dirty="0" smtClean="0"/>
            <a:t>スタック</a:t>
          </a:r>
          <a:r>
            <a:rPr kumimoji="1" lang="ja-JP" dirty="0" smtClean="0"/>
            <a:t>の実装が必要</a:t>
          </a:r>
          <a:endParaRPr kumimoji="1" lang="en-US" dirty="0"/>
        </a:p>
      </dgm:t>
    </dgm:pt>
    <dgm:pt modelId="{A652A519-33F3-4475-AD8D-4E75B22B28F6}" type="parTrans" cxnId="{9FA19250-D8A3-471A-B92A-635D0D07056F}">
      <dgm:prSet/>
      <dgm:spPr/>
      <dgm:t>
        <a:bodyPr/>
        <a:lstStyle/>
        <a:p>
          <a:endParaRPr kumimoji="1" lang="ja-JP" altLang="en-US"/>
        </a:p>
      </dgm:t>
    </dgm:pt>
    <dgm:pt modelId="{524EA6F4-A21D-43D4-B571-93DCC9873A5C}" type="sibTrans" cxnId="{9FA19250-D8A3-471A-B92A-635D0D07056F}">
      <dgm:prSet/>
      <dgm:spPr/>
      <dgm:t>
        <a:bodyPr/>
        <a:lstStyle/>
        <a:p>
          <a:endParaRPr kumimoji="1" lang="ja-JP" altLang="en-US"/>
        </a:p>
      </dgm:t>
    </dgm:pt>
    <dgm:pt modelId="{594592FD-3C09-41BA-B1A6-199C4FAE0924}">
      <dgm:prSet/>
      <dgm:spPr/>
      <dgm:t>
        <a:bodyPr/>
        <a:lstStyle/>
        <a:p>
          <a:pPr rtl="0"/>
          <a:r>
            <a:rPr kumimoji="1" lang="ja-JP" dirty="0" smtClean="0"/>
            <a:t>プログラムの複雑性があがり</a:t>
          </a:r>
          <a:r>
            <a:rPr kumimoji="1" lang="en-US" altLang="ja-JP" dirty="0" smtClean="0"/>
            <a:t/>
          </a:r>
          <a:br>
            <a:rPr kumimoji="1" lang="en-US" altLang="ja-JP" dirty="0" smtClean="0"/>
          </a:br>
          <a:r>
            <a:rPr kumimoji="1" lang="ja-JP" dirty="0" smtClean="0"/>
            <a:t>人間がマニュアルで</a:t>
          </a:r>
          <a:r>
            <a:rPr kumimoji="1" lang="ja-JP" dirty="0" smtClean="0">
              <a:solidFill>
                <a:srgbClr val="FF0000"/>
              </a:solidFill>
            </a:rPr>
            <a:t>プロセスの実行順序のタイミング調整</a:t>
          </a:r>
          <a:r>
            <a:rPr kumimoji="1" lang="ja-JP" altLang="en-US" dirty="0" smtClean="0"/>
            <a:t>可能な範囲を超えてしまった</a:t>
          </a:r>
          <a:endParaRPr kumimoji="1" lang="en-US" dirty="0"/>
        </a:p>
      </dgm:t>
    </dgm:pt>
    <dgm:pt modelId="{C92D935E-CEB0-4525-9741-DDCADB80AD44}" type="parTrans" cxnId="{377387BF-4D77-48AE-AF53-1D6474118E01}">
      <dgm:prSet/>
      <dgm:spPr/>
      <dgm:t>
        <a:bodyPr/>
        <a:lstStyle/>
        <a:p>
          <a:endParaRPr kumimoji="1" lang="ja-JP" altLang="en-US"/>
        </a:p>
      </dgm:t>
    </dgm:pt>
    <dgm:pt modelId="{846AFB45-FB79-4DF2-890C-32682630399A}" type="sibTrans" cxnId="{377387BF-4D77-48AE-AF53-1D6474118E01}">
      <dgm:prSet/>
      <dgm:spPr/>
      <dgm:t>
        <a:bodyPr/>
        <a:lstStyle/>
        <a:p>
          <a:endParaRPr kumimoji="1" lang="ja-JP" altLang="en-US"/>
        </a:p>
      </dgm:t>
    </dgm:pt>
    <dgm:pt modelId="{DE959479-2013-4581-9114-7DCF4894E029}">
      <dgm:prSet/>
      <dgm:spPr/>
      <dgm:t>
        <a:bodyPr/>
        <a:lstStyle/>
        <a:p>
          <a:pPr rtl="0"/>
          <a:r>
            <a:rPr kumimoji="1" lang="ja-JP" altLang="en-US" dirty="0" smtClean="0"/>
            <a:t>製品出荷後</a:t>
          </a:r>
          <a:r>
            <a:rPr kumimoji="1" lang="ja-JP" dirty="0" smtClean="0"/>
            <a:t>に</a:t>
          </a:r>
          <a:r>
            <a:rPr kumimoji="1" lang="ja-JP" altLang="en-US" dirty="0" smtClean="0">
              <a:solidFill>
                <a:srgbClr val="FF0000"/>
              </a:solidFill>
            </a:rPr>
            <a:t>ユーザーによる</a:t>
          </a:r>
          <a:r>
            <a:rPr kumimoji="1" lang="ja-JP" dirty="0" smtClean="0">
              <a:solidFill>
                <a:srgbClr val="FF0000"/>
              </a:solidFill>
            </a:rPr>
            <a:t>アプリケーション</a:t>
          </a:r>
          <a:r>
            <a:rPr kumimoji="1" lang="ja-JP" altLang="en-US" dirty="0" smtClean="0">
              <a:solidFill>
                <a:srgbClr val="FF0000"/>
              </a:solidFill>
            </a:rPr>
            <a:t>の</a:t>
          </a:r>
          <a:r>
            <a:rPr kumimoji="1" lang="ja-JP" dirty="0" smtClean="0">
              <a:solidFill>
                <a:srgbClr val="FF0000"/>
              </a:solidFill>
            </a:rPr>
            <a:t>追加</a:t>
          </a:r>
          <a:r>
            <a:rPr kumimoji="1" lang="ja-JP" dirty="0" smtClean="0"/>
            <a:t>が</a:t>
          </a:r>
          <a:r>
            <a:rPr kumimoji="1" lang="ja-JP" altLang="en-US" dirty="0" smtClean="0"/>
            <a:t>想定</a:t>
          </a:r>
          <a:r>
            <a:rPr kumimoji="1" lang="en-US" altLang="ja-JP" dirty="0" smtClean="0"/>
            <a:t/>
          </a:r>
          <a:br>
            <a:rPr kumimoji="1" lang="en-US" altLang="ja-JP" dirty="0" smtClean="0"/>
          </a:br>
          <a:r>
            <a:rPr kumimoji="1" lang="ja-JP" altLang="en-US" dirty="0" smtClean="0"/>
            <a:t>されているので、プログラムの</a:t>
          </a:r>
          <a:r>
            <a:rPr kumimoji="1" lang="en-US" altLang="ja-JP" dirty="0" smtClean="0"/>
            <a:t/>
          </a:r>
          <a:br>
            <a:rPr kumimoji="1" lang="en-US" altLang="ja-JP" dirty="0" smtClean="0"/>
          </a:br>
          <a:r>
            <a:rPr kumimoji="1" lang="ja-JP" altLang="en-US" dirty="0" smtClean="0"/>
            <a:t>安全な拡張性が不可欠に</a:t>
          </a:r>
          <a:endParaRPr kumimoji="1" lang="en-US" dirty="0"/>
        </a:p>
      </dgm:t>
    </dgm:pt>
    <dgm:pt modelId="{F1A06708-0B23-488D-AE17-7085E2410253}" type="parTrans" cxnId="{C193EC94-8D73-41CA-A74D-03A1F58DAFFC}">
      <dgm:prSet/>
      <dgm:spPr/>
      <dgm:t>
        <a:bodyPr/>
        <a:lstStyle/>
        <a:p>
          <a:endParaRPr kumimoji="1" lang="ja-JP" altLang="en-US"/>
        </a:p>
      </dgm:t>
    </dgm:pt>
    <dgm:pt modelId="{DD325F73-1D79-4E25-A12B-A331CD033875}" type="sibTrans" cxnId="{C193EC94-8D73-41CA-A74D-03A1F58DAFFC}">
      <dgm:prSet/>
      <dgm:spPr/>
      <dgm:t>
        <a:bodyPr/>
        <a:lstStyle/>
        <a:p>
          <a:endParaRPr kumimoji="1" lang="ja-JP" altLang="en-US"/>
        </a:p>
      </dgm:t>
    </dgm:pt>
    <dgm:pt modelId="{FC460D45-6E60-4EB6-AB75-E9C723ACDDFA}">
      <dgm:prSet/>
      <dgm:spPr/>
      <dgm:t>
        <a:bodyPr/>
        <a:lstStyle/>
        <a:p>
          <a:pPr rtl="0"/>
          <a:r>
            <a:rPr kumimoji="1" lang="ja-JP" dirty="0" smtClean="0"/>
            <a:t>プログラムの複雑性があがり</a:t>
          </a:r>
          <a:r>
            <a:rPr kumimoji="1" lang="ja-JP" dirty="0" smtClean="0">
              <a:solidFill>
                <a:srgbClr val="FF0000"/>
              </a:solidFill>
            </a:rPr>
            <a:t>本格的</a:t>
          </a:r>
          <a:r>
            <a:rPr kumimoji="1" lang="ja-JP" altLang="en-US" dirty="0" smtClean="0">
              <a:solidFill>
                <a:srgbClr val="FF0000"/>
              </a:solidFill>
            </a:rPr>
            <a:t>な</a:t>
          </a:r>
          <a:r>
            <a:rPr kumimoji="1" lang="ja-JP" dirty="0" smtClean="0">
              <a:solidFill>
                <a:srgbClr val="FF0000"/>
              </a:solidFill>
            </a:rPr>
            <a:t>メモリー保護</a:t>
          </a:r>
          <a:r>
            <a:rPr kumimoji="1" lang="ja-JP" altLang="en-US" dirty="0" smtClean="0">
              <a:solidFill>
                <a:srgbClr val="FF0000"/>
              </a:solidFill>
            </a:rPr>
            <a:t>機構</a:t>
          </a:r>
          <a:r>
            <a:rPr kumimoji="1" lang="ja-JP" dirty="0" smtClean="0"/>
            <a:t>に対応した</a:t>
          </a:r>
          <a:r>
            <a:rPr kumimoji="1" lang="en-US" dirty="0" smtClean="0"/>
            <a:t> OS </a:t>
          </a:r>
          <a:r>
            <a:rPr kumimoji="1" lang="ja-JP" altLang="en-US" dirty="0" smtClean="0"/>
            <a:t>を導入しないと</a:t>
          </a:r>
          <a:r>
            <a:rPr kumimoji="1" lang="en-US" altLang="ja-JP" dirty="0" smtClean="0"/>
            <a:t/>
          </a:r>
          <a:br>
            <a:rPr kumimoji="1" lang="en-US" altLang="ja-JP" dirty="0" smtClean="0"/>
          </a:br>
          <a:r>
            <a:rPr kumimoji="1" lang="ja-JP" altLang="en-US" dirty="0" smtClean="0"/>
            <a:t>アプリバグが致命傷になる</a:t>
          </a:r>
          <a:endParaRPr kumimoji="1" lang="en-US" dirty="0"/>
        </a:p>
      </dgm:t>
    </dgm:pt>
    <dgm:pt modelId="{BD1CBD09-FDFF-4358-A2D9-1797E8949DAB}" type="parTrans" cxnId="{98D38BF4-511F-4E20-B4EF-244D3F828C52}">
      <dgm:prSet/>
      <dgm:spPr/>
      <dgm:t>
        <a:bodyPr/>
        <a:lstStyle/>
        <a:p>
          <a:endParaRPr kumimoji="1" lang="ja-JP" altLang="en-US"/>
        </a:p>
      </dgm:t>
    </dgm:pt>
    <dgm:pt modelId="{F661C835-CD32-4FBA-AF63-1F39E7C59DB1}" type="sibTrans" cxnId="{98D38BF4-511F-4E20-B4EF-244D3F828C52}">
      <dgm:prSet/>
      <dgm:spPr/>
      <dgm:t>
        <a:bodyPr/>
        <a:lstStyle/>
        <a:p>
          <a:endParaRPr kumimoji="1" lang="ja-JP" altLang="en-US"/>
        </a:p>
      </dgm:t>
    </dgm:pt>
    <dgm:pt modelId="{0D6D75F9-0989-4401-9FD6-971ED3ECF1E2}" type="pres">
      <dgm:prSet presAssocID="{42A0BEB3-06FD-4E67-BA08-31E54B163AF5}" presName="cycle" presStyleCnt="0">
        <dgm:presLayoutVars>
          <dgm:dir/>
          <dgm:resizeHandles val="exact"/>
        </dgm:presLayoutVars>
      </dgm:prSet>
      <dgm:spPr/>
      <dgm:t>
        <a:bodyPr/>
        <a:lstStyle/>
        <a:p>
          <a:endParaRPr kumimoji="1" lang="ja-JP" altLang="en-US"/>
        </a:p>
      </dgm:t>
    </dgm:pt>
    <dgm:pt modelId="{613F51F7-BAA1-4CD7-A510-8B19AE542926}" type="pres">
      <dgm:prSet presAssocID="{DE959479-2013-4581-9114-7DCF4894E029}" presName="node" presStyleLbl="node1" presStyleIdx="0" presStyleCnt="5" custScaleX="152084">
        <dgm:presLayoutVars>
          <dgm:bulletEnabled val="1"/>
        </dgm:presLayoutVars>
      </dgm:prSet>
      <dgm:spPr/>
      <dgm:t>
        <a:bodyPr/>
        <a:lstStyle/>
        <a:p>
          <a:endParaRPr kumimoji="1" lang="ja-JP" altLang="en-US"/>
        </a:p>
      </dgm:t>
    </dgm:pt>
    <dgm:pt modelId="{FB52C461-8F10-4A28-AD97-FBCCE9ACE4CE}" type="pres">
      <dgm:prSet presAssocID="{DE959479-2013-4581-9114-7DCF4894E029}" presName="spNode" presStyleCnt="0"/>
      <dgm:spPr/>
    </dgm:pt>
    <dgm:pt modelId="{55993A64-9A3A-434B-9AA1-C4590F1688A8}" type="pres">
      <dgm:prSet presAssocID="{DD325F73-1D79-4E25-A12B-A331CD033875}" presName="sibTrans" presStyleLbl="sibTrans1D1" presStyleIdx="0" presStyleCnt="5"/>
      <dgm:spPr/>
      <dgm:t>
        <a:bodyPr/>
        <a:lstStyle/>
        <a:p>
          <a:endParaRPr kumimoji="1" lang="ja-JP" altLang="en-US"/>
        </a:p>
      </dgm:t>
    </dgm:pt>
    <dgm:pt modelId="{B8F427DB-B3CB-4079-8C8E-36D5384DCB16}" type="pres">
      <dgm:prSet presAssocID="{594592FD-3C09-41BA-B1A6-199C4FAE0924}" presName="node" presStyleLbl="node1" presStyleIdx="1" presStyleCnt="5" custScaleX="152416" custRadScaleRad="106475" custRadScaleInc="31637">
        <dgm:presLayoutVars>
          <dgm:bulletEnabled val="1"/>
        </dgm:presLayoutVars>
      </dgm:prSet>
      <dgm:spPr/>
      <dgm:t>
        <a:bodyPr/>
        <a:lstStyle/>
        <a:p>
          <a:endParaRPr kumimoji="1" lang="ja-JP" altLang="en-US"/>
        </a:p>
      </dgm:t>
    </dgm:pt>
    <dgm:pt modelId="{F16E67DA-4783-4E6C-8B80-A65D31C0A893}" type="pres">
      <dgm:prSet presAssocID="{594592FD-3C09-41BA-B1A6-199C4FAE0924}" presName="spNode" presStyleCnt="0"/>
      <dgm:spPr/>
    </dgm:pt>
    <dgm:pt modelId="{C3D8583D-81E4-45AE-AD89-2E557704323B}" type="pres">
      <dgm:prSet presAssocID="{846AFB45-FB79-4DF2-890C-32682630399A}" presName="sibTrans" presStyleLbl="sibTrans1D1" presStyleIdx="1" presStyleCnt="5"/>
      <dgm:spPr/>
      <dgm:t>
        <a:bodyPr/>
        <a:lstStyle/>
        <a:p>
          <a:endParaRPr kumimoji="1" lang="ja-JP" altLang="en-US"/>
        </a:p>
      </dgm:t>
    </dgm:pt>
    <dgm:pt modelId="{0B61A15E-8927-4A2A-A1E8-FB29FED8FFD6}" type="pres">
      <dgm:prSet presAssocID="{A695BAC4-6096-4FAA-90F0-2619D8AFAB70}" presName="node" presStyleLbl="node1" presStyleIdx="2" presStyleCnt="5" custScaleX="121449" custRadScaleRad="96997" custRadScaleInc="-22767">
        <dgm:presLayoutVars>
          <dgm:bulletEnabled val="1"/>
        </dgm:presLayoutVars>
      </dgm:prSet>
      <dgm:spPr/>
      <dgm:t>
        <a:bodyPr/>
        <a:lstStyle/>
        <a:p>
          <a:endParaRPr kumimoji="1" lang="ja-JP" altLang="en-US"/>
        </a:p>
      </dgm:t>
    </dgm:pt>
    <dgm:pt modelId="{3D5CC062-8BDF-4B3D-8A22-22A4EC4DAD5D}" type="pres">
      <dgm:prSet presAssocID="{A695BAC4-6096-4FAA-90F0-2619D8AFAB70}" presName="spNode" presStyleCnt="0"/>
      <dgm:spPr/>
    </dgm:pt>
    <dgm:pt modelId="{17C8DF95-00E6-4B7F-9781-1ACA269434CE}" type="pres">
      <dgm:prSet presAssocID="{524EA6F4-A21D-43D4-B571-93DCC9873A5C}" presName="sibTrans" presStyleLbl="sibTrans1D1" presStyleIdx="2" presStyleCnt="5"/>
      <dgm:spPr/>
      <dgm:t>
        <a:bodyPr/>
        <a:lstStyle/>
        <a:p>
          <a:endParaRPr kumimoji="1" lang="ja-JP" altLang="en-US"/>
        </a:p>
      </dgm:t>
    </dgm:pt>
    <dgm:pt modelId="{14537C4B-5197-4820-AF40-67B75D3908F4}" type="pres">
      <dgm:prSet presAssocID="{9AFF341B-E915-4343-AB2D-0B5E2284AEF9}" presName="node" presStyleLbl="node1" presStyleIdx="3" presStyleCnt="5" custScaleX="111053" custRadScaleRad="99893" custRadScaleInc="30460">
        <dgm:presLayoutVars>
          <dgm:bulletEnabled val="1"/>
        </dgm:presLayoutVars>
      </dgm:prSet>
      <dgm:spPr/>
      <dgm:t>
        <a:bodyPr/>
        <a:lstStyle/>
        <a:p>
          <a:endParaRPr kumimoji="1" lang="ja-JP" altLang="en-US"/>
        </a:p>
      </dgm:t>
    </dgm:pt>
    <dgm:pt modelId="{D11E7010-72BC-4AAF-8990-0618179614CA}" type="pres">
      <dgm:prSet presAssocID="{9AFF341B-E915-4343-AB2D-0B5E2284AEF9}" presName="spNode" presStyleCnt="0"/>
      <dgm:spPr/>
    </dgm:pt>
    <dgm:pt modelId="{C8102306-934B-48E2-AE73-03FED2E58F8F}" type="pres">
      <dgm:prSet presAssocID="{9E429FF0-FD3C-468F-90AF-50180E78F138}" presName="sibTrans" presStyleLbl="sibTrans1D1" presStyleIdx="3" presStyleCnt="5"/>
      <dgm:spPr/>
      <dgm:t>
        <a:bodyPr/>
        <a:lstStyle/>
        <a:p>
          <a:endParaRPr kumimoji="1" lang="ja-JP" altLang="en-US"/>
        </a:p>
      </dgm:t>
    </dgm:pt>
    <dgm:pt modelId="{177111C3-94DD-4320-AA5B-CBE62D4C285F}" type="pres">
      <dgm:prSet presAssocID="{FC460D45-6E60-4EB6-AB75-E9C723ACDDFA}" presName="node" presStyleLbl="node1" presStyleIdx="4" presStyleCnt="5" custScaleX="149926" custRadScaleRad="112473" custRadScaleInc="-33973">
        <dgm:presLayoutVars>
          <dgm:bulletEnabled val="1"/>
        </dgm:presLayoutVars>
      </dgm:prSet>
      <dgm:spPr/>
      <dgm:t>
        <a:bodyPr/>
        <a:lstStyle/>
        <a:p>
          <a:endParaRPr kumimoji="1" lang="ja-JP" altLang="en-US"/>
        </a:p>
      </dgm:t>
    </dgm:pt>
    <dgm:pt modelId="{DC34AD6F-CD2E-441D-904C-D70F36AA9187}" type="pres">
      <dgm:prSet presAssocID="{FC460D45-6E60-4EB6-AB75-E9C723ACDDFA}" presName="spNode" presStyleCnt="0"/>
      <dgm:spPr/>
    </dgm:pt>
    <dgm:pt modelId="{E5DE1C91-09FD-446C-BCFA-639B8B87421E}" type="pres">
      <dgm:prSet presAssocID="{F661C835-CD32-4FBA-AF63-1F39E7C59DB1}" presName="sibTrans" presStyleLbl="sibTrans1D1" presStyleIdx="4" presStyleCnt="5"/>
      <dgm:spPr/>
      <dgm:t>
        <a:bodyPr/>
        <a:lstStyle/>
        <a:p>
          <a:endParaRPr kumimoji="1" lang="ja-JP" altLang="en-US"/>
        </a:p>
      </dgm:t>
    </dgm:pt>
  </dgm:ptLst>
  <dgm:cxnLst>
    <dgm:cxn modelId="{CC801889-D611-4816-95D1-7AB0B46CA6A5}" type="presOf" srcId="{594592FD-3C09-41BA-B1A6-199C4FAE0924}" destId="{B8F427DB-B3CB-4079-8C8E-36D5384DCB16}" srcOrd="0" destOrd="0" presId="urn:microsoft.com/office/officeart/2005/8/layout/cycle6"/>
    <dgm:cxn modelId="{C193EC94-8D73-41CA-A74D-03A1F58DAFFC}" srcId="{42A0BEB3-06FD-4E67-BA08-31E54B163AF5}" destId="{DE959479-2013-4581-9114-7DCF4894E029}" srcOrd="0" destOrd="0" parTransId="{F1A06708-0B23-488D-AE17-7085E2410253}" sibTransId="{DD325F73-1D79-4E25-A12B-A331CD033875}"/>
    <dgm:cxn modelId="{B2CB4879-FC08-4695-92A1-55F9D38500FE}" type="presOf" srcId="{524EA6F4-A21D-43D4-B571-93DCC9873A5C}" destId="{17C8DF95-00E6-4B7F-9781-1ACA269434CE}" srcOrd="0" destOrd="0" presId="urn:microsoft.com/office/officeart/2005/8/layout/cycle6"/>
    <dgm:cxn modelId="{39E5DE0F-BFF8-4EE9-B04C-78AB80AE8139}" srcId="{42A0BEB3-06FD-4E67-BA08-31E54B163AF5}" destId="{9AFF341B-E915-4343-AB2D-0B5E2284AEF9}" srcOrd="3" destOrd="0" parTransId="{77223730-052C-4DB4-B0D1-AF9EC2AE9BB2}" sibTransId="{9E429FF0-FD3C-468F-90AF-50180E78F138}"/>
    <dgm:cxn modelId="{9FA19250-D8A3-471A-B92A-635D0D07056F}" srcId="{42A0BEB3-06FD-4E67-BA08-31E54B163AF5}" destId="{A695BAC4-6096-4FAA-90F0-2619D8AFAB70}" srcOrd="2" destOrd="0" parTransId="{A652A519-33F3-4475-AD8D-4E75B22B28F6}" sibTransId="{524EA6F4-A21D-43D4-B571-93DCC9873A5C}"/>
    <dgm:cxn modelId="{7D6BCEB7-4AE4-42B4-8283-5128A06B9691}" type="presOf" srcId="{846AFB45-FB79-4DF2-890C-32682630399A}" destId="{C3D8583D-81E4-45AE-AD89-2E557704323B}" srcOrd="0" destOrd="0" presId="urn:microsoft.com/office/officeart/2005/8/layout/cycle6"/>
    <dgm:cxn modelId="{D06233C6-41E7-4329-9C96-C1AFCCA4DCF6}" type="presOf" srcId="{DE959479-2013-4581-9114-7DCF4894E029}" destId="{613F51F7-BAA1-4CD7-A510-8B19AE542926}" srcOrd="0" destOrd="0" presId="urn:microsoft.com/office/officeart/2005/8/layout/cycle6"/>
    <dgm:cxn modelId="{C078CFB4-C808-4F3B-A844-94E03FAC128E}" type="presOf" srcId="{9E429FF0-FD3C-468F-90AF-50180E78F138}" destId="{C8102306-934B-48E2-AE73-03FED2E58F8F}" srcOrd="0" destOrd="0" presId="urn:microsoft.com/office/officeart/2005/8/layout/cycle6"/>
    <dgm:cxn modelId="{62CE7B4B-E5A5-4004-AA1B-68B20C4FF09E}" type="presOf" srcId="{DD325F73-1D79-4E25-A12B-A331CD033875}" destId="{55993A64-9A3A-434B-9AA1-C4590F1688A8}" srcOrd="0" destOrd="0" presId="urn:microsoft.com/office/officeart/2005/8/layout/cycle6"/>
    <dgm:cxn modelId="{377387BF-4D77-48AE-AF53-1D6474118E01}" srcId="{42A0BEB3-06FD-4E67-BA08-31E54B163AF5}" destId="{594592FD-3C09-41BA-B1A6-199C4FAE0924}" srcOrd="1" destOrd="0" parTransId="{C92D935E-CEB0-4525-9741-DDCADB80AD44}" sibTransId="{846AFB45-FB79-4DF2-890C-32682630399A}"/>
    <dgm:cxn modelId="{37C231F8-AB9F-4725-BEEE-F1478337CBBE}" type="presOf" srcId="{A695BAC4-6096-4FAA-90F0-2619D8AFAB70}" destId="{0B61A15E-8927-4A2A-A1E8-FB29FED8FFD6}" srcOrd="0" destOrd="0" presId="urn:microsoft.com/office/officeart/2005/8/layout/cycle6"/>
    <dgm:cxn modelId="{58C5ED2C-64F3-45DE-894F-0E255B009843}" type="presOf" srcId="{FC460D45-6E60-4EB6-AB75-E9C723ACDDFA}" destId="{177111C3-94DD-4320-AA5B-CBE62D4C285F}" srcOrd="0" destOrd="0" presId="urn:microsoft.com/office/officeart/2005/8/layout/cycle6"/>
    <dgm:cxn modelId="{A8518AA1-A460-417E-A9BE-B79B2F8AE8B9}" type="presOf" srcId="{F661C835-CD32-4FBA-AF63-1F39E7C59DB1}" destId="{E5DE1C91-09FD-446C-BCFA-639B8B87421E}" srcOrd="0" destOrd="0" presId="urn:microsoft.com/office/officeart/2005/8/layout/cycle6"/>
    <dgm:cxn modelId="{217A79C5-5D59-418F-881C-73828263123A}" type="presOf" srcId="{42A0BEB3-06FD-4E67-BA08-31E54B163AF5}" destId="{0D6D75F9-0989-4401-9FD6-971ED3ECF1E2}" srcOrd="0" destOrd="0" presId="urn:microsoft.com/office/officeart/2005/8/layout/cycle6"/>
    <dgm:cxn modelId="{F658A459-88D5-42AB-A0EE-78D77A0DA0F0}" type="presOf" srcId="{9AFF341B-E915-4343-AB2D-0B5E2284AEF9}" destId="{14537C4B-5197-4820-AF40-67B75D3908F4}" srcOrd="0" destOrd="0" presId="urn:microsoft.com/office/officeart/2005/8/layout/cycle6"/>
    <dgm:cxn modelId="{98D38BF4-511F-4E20-B4EF-244D3F828C52}" srcId="{42A0BEB3-06FD-4E67-BA08-31E54B163AF5}" destId="{FC460D45-6E60-4EB6-AB75-E9C723ACDDFA}" srcOrd="4" destOrd="0" parTransId="{BD1CBD09-FDFF-4358-A2D9-1797E8949DAB}" sibTransId="{F661C835-CD32-4FBA-AF63-1F39E7C59DB1}"/>
    <dgm:cxn modelId="{B4B19A90-4A0C-4BF5-A3FD-AA39526BC751}" type="presParOf" srcId="{0D6D75F9-0989-4401-9FD6-971ED3ECF1E2}" destId="{613F51F7-BAA1-4CD7-A510-8B19AE542926}" srcOrd="0" destOrd="0" presId="urn:microsoft.com/office/officeart/2005/8/layout/cycle6"/>
    <dgm:cxn modelId="{7F4F9F6B-8D6C-47EA-A5A6-65B6653FBE8D}" type="presParOf" srcId="{0D6D75F9-0989-4401-9FD6-971ED3ECF1E2}" destId="{FB52C461-8F10-4A28-AD97-FBCCE9ACE4CE}" srcOrd="1" destOrd="0" presId="urn:microsoft.com/office/officeart/2005/8/layout/cycle6"/>
    <dgm:cxn modelId="{04FD5E45-1639-4FE2-8312-5D2B4545CC05}" type="presParOf" srcId="{0D6D75F9-0989-4401-9FD6-971ED3ECF1E2}" destId="{55993A64-9A3A-434B-9AA1-C4590F1688A8}" srcOrd="2" destOrd="0" presId="urn:microsoft.com/office/officeart/2005/8/layout/cycle6"/>
    <dgm:cxn modelId="{E29E68BE-4814-4990-97F9-27886311EB7C}" type="presParOf" srcId="{0D6D75F9-0989-4401-9FD6-971ED3ECF1E2}" destId="{B8F427DB-B3CB-4079-8C8E-36D5384DCB16}" srcOrd="3" destOrd="0" presId="urn:microsoft.com/office/officeart/2005/8/layout/cycle6"/>
    <dgm:cxn modelId="{51665A40-6B33-4040-A80D-8D2032F64824}" type="presParOf" srcId="{0D6D75F9-0989-4401-9FD6-971ED3ECF1E2}" destId="{F16E67DA-4783-4E6C-8B80-A65D31C0A893}" srcOrd="4" destOrd="0" presId="urn:microsoft.com/office/officeart/2005/8/layout/cycle6"/>
    <dgm:cxn modelId="{08C074F2-B009-4ACF-B827-354EA24B7595}" type="presParOf" srcId="{0D6D75F9-0989-4401-9FD6-971ED3ECF1E2}" destId="{C3D8583D-81E4-45AE-AD89-2E557704323B}" srcOrd="5" destOrd="0" presId="urn:microsoft.com/office/officeart/2005/8/layout/cycle6"/>
    <dgm:cxn modelId="{A754E1AC-5F6A-4DCF-908B-FF7244FA3736}" type="presParOf" srcId="{0D6D75F9-0989-4401-9FD6-971ED3ECF1E2}" destId="{0B61A15E-8927-4A2A-A1E8-FB29FED8FFD6}" srcOrd="6" destOrd="0" presId="urn:microsoft.com/office/officeart/2005/8/layout/cycle6"/>
    <dgm:cxn modelId="{E74998C0-6120-44A9-B282-4C8E0E217044}" type="presParOf" srcId="{0D6D75F9-0989-4401-9FD6-971ED3ECF1E2}" destId="{3D5CC062-8BDF-4B3D-8A22-22A4EC4DAD5D}" srcOrd="7" destOrd="0" presId="urn:microsoft.com/office/officeart/2005/8/layout/cycle6"/>
    <dgm:cxn modelId="{54FD066B-1F0B-44FB-A613-B2AE54AF83D9}" type="presParOf" srcId="{0D6D75F9-0989-4401-9FD6-971ED3ECF1E2}" destId="{17C8DF95-00E6-4B7F-9781-1ACA269434CE}" srcOrd="8" destOrd="0" presId="urn:microsoft.com/office/officeart/2005/8/layout/cycle6"/>
    <dgm:cxn modelId="{734FEBE5-27C7-4B4E-9E1C-F44780664E38}" type="presParOf" srcId="{0D6D75F9-0989-4401-9FD6-971ED3ECF1E2}" destId="{14537C4B-5197-4820-AF40-67B75D3908F4}" srcOrd="9" destOrd="0" presId="urn:microsoft.com/office/officeart/2005/8/layout/cycle6"/>
    <dgm:cxn modelId="{F12778FB-C1CE-424C-89F7-57ACF4B1619A}" type="presParOf" srcId="{0D6D75F9-0989-4401-9FD6-971ED3ECF1E2}" destId="{D11E7010-72BC-4AAF-8990-0618179614CA}" srcOrd="10" destOrd="0" presId="urn:microsoft.com/office/officeart/2005/8/layout/cycle6"/>
    <dgm:cxn modelId="{1F92C46A-FB71-499C-BC33-423FBFFFC576}" type="presParOf" srcId="{0D6D75F9-0989-4401-9FD6-971ED3ECF1E2}" destId="{C8102306-934B-48E2-AE73-03FED2E58F8F}" srcOrd="11" destOrd="0" presId="urn:microsoft.com/office/officeart/2005/8/layout/cycle6"/>
    <dgm:cxn modelId="{FD121ABC-3C32-4614-9443-E9B416857A31}" type="presParOf" srcId="{0D6D75F9-0989-4401-9FD6-971ED3ECF1E2}" destId="{177111C3-94DD-4320-AA5B-CBE62D4C285F}" srcOrd="12" destOrd="0" presId="urn:microsoft.com/office/officeart/2005/8/layout/cycle6"/>
    <dgm:cxn modelId="{7AAAE2CC-E6CD-44E1-A48F-607E1C8BA9C9}" type="presParOf" srcId="{0D6D75F9-0989-4401-9FD6-971ED3ECF1E2}" destId="{DC34AD6F-CD2E-441D-904C-D70F36AA9187}" srcOrd="13" destOrd="0" presId="urn:microsoft.com/office/officeart/2005/8/layout/cycle6"/>
    <dgm:cxn modelId="{9A4AD6A8-0F8D-480C-B36F-34828F795566}" type="presParOf" srcId="{0D6D75F9-0989-4401-9FD6-971ED3ECF1E2}" destId="{E5DE1C91-09FD-446C-BCFA-639B8B87421E}" srcOrd="14" destOrd="0" presId="urn:microsoft.com/office/officeart/2005/8/layout/cycle6"/>
  </dgm:cxnLst>
  <dgm:bg/>
  <dgm:whole/>
</dgm:dataModel>
</file>

<file path=ppt/diagrams/data8.xml><?xml version="1.0" encoding="utf-8"?>
<dgm:dataModel xmlns:dgm="http://schemas.openxmlformats.org/drawingml/2006/diagram" xmlns:a="http://schemas.openxmlformats.org/drawingml/2006/main">
  <dgm:ptLst>
    <dgm:pt modelId="{6A5BCB1A-2293-4750-91C5-075A88F52722}" type="doc">
      <dgm:prSet loTypeId="urn:microsoft.com/office/officeart/2005/8/layout/matrix1" loCatId="matrix" qsTypeId="urn:microsoft.com/office/officeart/2005/8/quickstyle/simple4" qsCatId="simple" csTypeId="urn:microsoft.com/office/officeart/2005/8/colors/accent1_5" csCatId="accent1" phldr="1"/>
      <dgm:spPr/>
      <dgm:t>
        <a:bodyPr/>
        <a:lstStyle/>
        <a:p>
          <a:endParaRPr kumimoji="1" lang="ja-JP" altLang="en-US"/>
        </a:p>
      </dgm:t>
    </dgm:pt>
    <dgm:pt modelId="{F56BE17F-350C-426C-92D5-04B77E74F385}">
      <dgm:prSet phldrT="[テキスト]" custT="1"/>
      <dgm:spPr/>
      <dgm:t>
        <a:bodyPr/>
        <a:lstStyle/>
        <a:p>
          <a:r>
            <a:rPr kumimoji="1" lang="ja-JP" altLang="en-US" sz="3200" dirty="0" smtClean="0"/>
            <a:t>管理体制</a:t>
          </a:r>
          <a:endParaRPr kumimoji="1" lang="ja-JP" altLang="en-US" sz="3200" dirty="0"/>
        </a:p>
      </dgm:t>
    </dgm:pt>
    <dgm:pt modelId="{2FE2F8A6-FAE8-4969-94B6-37FF29AC793A}" type="parTrans" cxnId="{7049CDA3-46C1-4701-9DF5-191E2CB9A159}">
      <dgm:prSet/>
      <dgm:spPr/>
      <dgm:t>
        <a:bodyPr/>
        <a:lstStyle/>
        <a:p>
          <a:endParaRPr kumimoji="1" lang="ja-JP" altLang="en-US"/>
        </a:p>
      </dgm:t>
    </dgm:pt>
    <dgm:pt modelId="{79328B2F-91FA-404F-A413-D32ACC915DC3}" type="sibTrans" cxnId="{7049CDA3-46C1-4701-9DF5-191E2CB9A159}">
      <dgm:prSet/>
      <dgm:spPr/>
      <dgm:t>
        <a:bodyPr/>
        <a:lstStyle/>
        <a:p>
          <a:endParaRPr kumimoji="1" lang="ja-JP" altLang="en-US"/>
        </a:p>
      </dgm:t>
    </dgm:pt>
    <dgm:pt modelId="{8AE3E03D-4473-4B1A-A0B3-69BF0D102840}">
      <dgm:prSet phldrT="[テキスト]" custT="1"/>
      <dgm:spPr/>
      <dgm:t>
        <a:bodyPr/>
        <a:lstStyle/>
        <a:p>
          <a:pPr algn="ctr"/>
          <a:r>
            <a:rPr kumimoji="1" lang="ja-JP" altLang="en-US" sz="3200" dirty="0" smtClean="0"/>
            <a:t>［ 実装の完全性 ］</a:t>
          </a:r>
          <a:endParaRPr kumimoji="1" lang="en-US" altLang="ja-JP" sz="3200" dirty="0" smtClean="0"/>
        </a:p>
        <a:p>
          <a:pPr algn="l"/>
          <a:r>
            <a:rPr kumimoji="1" lang="en-US" altLang="ja-JP" sz="1900" dirty="0" smtClean="0"/>
            <a:t>- </a:t>
          </a:r>
          <a:r>
            <a:rPr kumimoji="1" lang="ja-JP" altLang="en-US" sz="1900" dirty="0" smtClean="0"/>
            <a:t>仕様に対する実装の網羅性</a:t>
          </a:r>
          <a:endParaRPr kumimoji="1" lang="en-US" altLang="ja-JP" sz="1900" dirty="0" smtClean="0"/>
        </a:p>
        <a:p>
          <a:pPr algn="l"/>
          <a:r>
            <a:rPr kumimoji="1" lang="en-US" altLang="ja-JP" sz="1900" dirty="0" smtClean="0"/>
            <a:t>- </a:t>
          </a:r>
          <a:r>
            <a:rPr kumimoji="1" lang="ja-JP" altLang="en-US" sz="1900" dirty="0" smtClean="0"/>
            <a:t>検証の網羅性</a:t>
          </a:r>
          <a:endParaRPr kumimoji="1" lang="en-US" altLang="ja-JP" sz="1900" dirty="0" smtClean="0"/>
        </a:p>
        <a:p>
          <a:pPr algn="l"/>
          <a:r>
            <a:rPr kumimoji="1" lang="en-US" altLang="ja-JP" sz="1900" dirty="0" smtClean="0"/>
            <a:t>- </a:t>
          </a:r>
          <a:r>
            <a:rPr kumimoji="1" lang="ja-JP" altLang="en-US" sz="1900" dirty="0" smtClean="0"/>
            <a:t>複数の</a:t>
          </a:r>
          <a:r>
            <a:rPr kumimoji="1" lang="en-US" altLang="ja-JP" sz="1900" dirty="0" smtClean="0"/>
            <a:t>CPU</a:t>
          </a:r>
          <a:r>
            <a:rPr kumimoji="1" lang="ja-JP" altLang="en-US" sz="1900" dirty="0" smtClean="0"/>
            <a:t>環境での動作検証</a:t>
          </a:r>
          <a:endParaRPr kumimoji="1" lang="en-US" altLang="ja-JP" sz="1900" dirty="0" smtClean="0"/>
        </a:p>
      </dgm:t>
    </dgm:pt>
    <dgm:pt modelId="{E17CC6E3-5B57-4963-94D4-B5B2172942E6}" type="parTrans" cxnId="{5F66D738-FBF9-4F5F-A1F6-04D14A7C234A}">
      <dgm:prSet/>
      <dgm:spPr/>
      <dgm:t>
        <a:bodyPr/>
        <a:lstStyle/>
        <a:p>
          <a:endParaRPr kumimoji="1" lang="ja-JP" altLang="en-US"/>
        </a:p>
      </dgm:t>
    </dgm:pt>
    <dgm:pt modelId="{7904B81D-4050-4ADE-883B-540EA0C98BD6}" type="sibTrans" cxnId="{5F66D738-FBF9-4F5F-A1F6-04D14A7C234A}">
      <dgm:prSet/>
      <dgm:spPr/>
      <dgm:t>
        <a:bodyPr/>
        <a:lstStyle/>
        <a:p>
          <a:endParaRPr kumimoji="1" lang="ja-JP" altLang="en-US"/>
        </a:p>
      </dgm:t>
    </dgm:pt>
    <dgm:pt modelId="{60DB0BDF-CC6B-4AD3-97E3-F615298D2ABE}">
      <dgm:prSet phldrT="[テキスト]" custT="1"/>
      <dgm:spPr/>
      <dgm:t>
        <a:bodyPr/>
        <a:lstStyle/>
        <a:p>
          <a:pPr algn="ctr"/>
          <a:r>
            <a:rPr kumimoji="1" lang="ja-JP" altLang="en-US" sz="3200" dirty="0" smtClean="0"/>
            <a:t>［ コードの全体調和 ］</a:t>
          </a:r>
          <a:endParaRPr kumimoji="1" lang="en-US" altLang="ja-JP" sz="3200" dirty="0" smtClean="0"/>
        </a:p>
        <a:p>
          <a:pPr algn="l"/>
          <a:r>
            <a:rPr kumimoji="1" lang="en-US" altLang="ja-JP" sz="1900" dirty="0" smtClean="0"/>
            <a:t>- </a:t>
          </a:r>
          <a:r>
            <a:rPr kumimoji="1" lang="ja-JP" altLang="en-US" sz="1900" dirty="0" smtClean="0"/>
            <a:t>局所的な問題解決の厳密な禁止</a:t>
          </a:r>
          <a:endParaRPr kumimoji="1" lang="en-US" altLang="ja-JP" sz="1900" dirty="0" smtClean="0"/>
        </a:p>
        <a:p>
          <a:pPr algn="l"/>
          <a:r>
            <a:rPr kumimoji="1" lang="en-US" altLang="ja-JP" sz="1900" dirty="0" smtClean="0"/>
            <a:t>- </a:t>
          </a:r>
          <a:r>
            <a:rPr kumimoji="1" lang="ja-JP" altLang="en-US" sz="1900" dirty="0" smtClean="0"/>
            <a:t>厳密な </a:t>
          </a:r>
          <a:r>
            <a:rPr kumimoji="1" lang="en-US" altLang="ja-JP" sz="1900" dirty="0" smtClean="0"/>
            <a:t>Coding </a:t>
          </a:r>
          <a:r>
            <a:rPr kumimoji="1" lang="ja-JP" altLang="en-US" sz="1900" dirty="0" smtClean="0"/>
            <a:t>規約</a:t>
          </a:r>
          <a:endParaRPr kumimoji="1" lang="en-US" altLang="ja-JP" sz="1900" dirty="0" smtClean="0"/>
        </a:p>
        <a:p>
          <a:pPr algn="l"/>
          <a:r>
            <a:rPr kumimoji="1" lang="en-US" altLang="ja-JP" sz="1900" dirty="0" smtClean="0"/>
            <a:t>- </a:t>
          </a:r>
          <a:r>
            <a:rPr kumimoji="1" lang="ja-JP" altLang="en-US" sz="1900" dirty="0" smtClean="0"/>
            <a:t>責任所在（サインオフ）の明確化 </a:t>
          </a:r>
          <a:endParaRPr kumimoji="1" lang="ja-JP" altLang="en-US" sz="1900" dirty="0"/>
        </a:p>
      </dgm:t>
    </dgm:pt>
    <dgm:pt modelId="{A54BC648-D9DC-4668-A87F-904134CAE122}" type="parTrans" cxnId="{B8F45F54-D181-400F-AAE2-ABD11E8704A7}">
      <dgm:prSet/>
      <dgm:spPr/>
      <dgm:t>
        <a:bodyPr/>
        <a:lstStyle/>
        <a:p>
          <a:endParaRPr kumimoji="1" lang="ja-JP" altLang="en-US"/>
        </a:p>
      </dgm:t>
    </dgm:pt>
    <dgm:pt modelId="{B6F05D32-9E82-462C-83DA-E0AE0A5A38C9}" type="sibTrans" cxnId="{B8F45F54-D181-400F-AAE2-ABD11E8704A7}">
      <dgm:prSet/>
      <dgm:spPr/>
      <dgm:t>
        <a:bodyPr/>
        <a:lstStyle/>
        <a:p>
          <a:endParaRPr kumimoji="1" lang="ja-JP" altLang="en-US"/>
        </a:p>
      </dgm:t>
    </dgm:pt>
    <dgm:pt modelId="{95CE1CA1-5A50-4E8A-B439-3228D65A9CBC}">
      <dgm:prSet phldrT="[テキスト]" custT="1"/>
      <dgm:spPr/>
      <dgm:t>
        <a:bodyPr/>
        <a:lstStyle/>
        <a:p>
          <a:pPr algn="l"/>
          <a:r>
            <a:rPr kumimoji="1" lang="en-US" altLang="ja-JP" sz="1900" dirty="0" smtClean="0"/>
            <a:t>-</a:t>
          </a:r>
          <a:r>
            <a:rPr kumimoji="1" lang="ja-JP" altLang="en-US" sz="1900" dirty="0" smtClean="0"/>
            <a:t> 中長期的なコードメンテナンス保障</a:t>
          </a:r>
          <a:endParaRPr kumimoji="1" lang="en-US" altLang="ja-JP" sz="1900" dirty="0" smtClean="0"/>
        </a:p>
        <a:p>
          <a:pPr algn="l"/>
          <a:r>
            <a:rPr kumimoji="1" lang="en-US" altLang="ja-JP" sz="1900" dirty="0" smtClean="0"/>
            <a:t>- </a:t>
          </a:r>
          <a:r>
            <a:rPr kumimoji="1" lang="ja-JP" altLang="en-US" sz="1900" dirty="0" smtClean="0"/>
            <a:t>低品質なコードの排除メカニズム</a:t>
          </a:r>
          <a:endParaRPr kumimoji="1" lang="en-US" altLang="ja-JP" sz="1900" dirty="0" smtClean="0"/>
        </a:p>
        <a:p>
          <a:pPr algn="l"/>
          <a:endParaRPr kumimoji="1" lang="en-US" altLang="ja-JP" sz="1900" dirty="0" smtClean="0"/>
        </a:p>
        <a:p>
          <a:pPr algn="ctr"/>
          <a:r>
            <a:rPr kumimoji="1" lang="ja-JP" altLang="en-US" sz="3200" dirty="0" smtClean="0"/>
            <a:t>［ メンテナンス性 ］</a:t>
          </a:r>
          <a:endParaRPr kumimoji="1" lang="ja-JP" altLang="en-US" sz="3200" dirty="0"/>
        </a:p>
      </dgm:t>
    </dgm:pt>
    <dgm:pt modelId="{1BEA8B83-1202-424E-98F2-A41CAE134461}" type="parTrans" cxnId="{9174FF7D-84AB-4870-9242-678427C6238A}">
      <dgm:prSet/>
      <dgm:spPr/>
      <dgm:t>
        <a:bodyPr/>
        <a:lstStyle/>
        <a:p>
          <a:endParaRPr kumimoji="1" lang="ja-JP" altLang="en-US"/>
        </a:p>
      </dgm:t>
    </dgm:pt>
    <dgm:pt modelId="{511B72F8-DFBA-44D9-A2FF-35897794BFFA}" type="sibTrans" cxnId="{9174FF7D-84AB-4870-9242-678427C6238A}">
      <dgm:prSet/>
      <dgm:spPr/>
      <dgm:t>
        <a:bodyPr/>
        <a:lstStyle/>
        <a:p>
          <a:endParaRPr kumimoji="1" lang="ja-JP" altLang="en-US"/>
        </a:p>
      </dgm:t>
    </dgm:pt>
    <dgm:pt modelId="{38CC5E49-4DF1-49CE-BFB6-B962A1F76F82}">
      <dgm:prSet phldrT="[テキスト]" custT="1"/>
      <dgm:spPr/>
      <dgm:t>
        <a:bodyPr/>
        <a:lstStyle/>
        <a:p>
          <a:pPr algn="l"/>
          <a:r>
            <a:rPr kumimoji="1" lang="en-US" altLang="ja-JP" sz="1900" dirty="0" smtClean="0"/>
            <a:t>- </a:t>
          </a:r>
          <a:r>
            <a:rPr kumimoji="1" lang="ja-JP" altLang="en-US" sz="1900" dirty="0" smtClean="0"/>
            <a:t>専門家によるコードレビュー</a:t>
          </a:r>
          <a:endParaRPr kumimoji="1" lang="en-US" altLang="ja-JP" sz="1900" dirty="0" smtClean="0"/>
        </a:p>
        <a:p>
          <a:pPr algn="l"/>
          <a:r>
            <a:rPr kumimoji="1" lang="en-US" altLang="ja-JP" sz="1900" dirty="0" smtClean="0"/>
            <a:t>- </a:t>
          </a:r>
          <a:r>
            <a:rPr kumimoji="1" lang="ja-JP" altLang="en-US" sz="1900" dirty="0" smtClean="0"/>
            <a:t>レビュープロセスは</a:t>
          </a:r>
          <a:r>
            <a:rPr kumimoji="1" lang="en-US" altLang="ja-JP" sz="1900" dirty="0" smtClean="0"/>
            <a:t>ML</a:t>
          </a:r>
          <a:r>
            <a:rPr kumimoji="1" lang="ja-JP" altLang="en-US" sz="1900" dirty="0" smtClean="0"/>
            <a:t>で完全公開</a:t>
          </a:r>
          <a:endParaRPr kumimoji="1" lang="en-US" altLang="ja-JP" sz="1900" dirty="0" smtClean="0"/>
        </a:p>
        <a:p>
          <a:pPr algn="l"/>
          <a:endParaRPr kumimoji="1" lang="en-US" altLang="ja-JP" sz="1900" dirty="0" smtClean="0"/>
        </a:p>
        <a:p>
          <a:pPr algn="ctr"/>
          <a:r>
            <a:rPr kumimoji="1" lang="ja-JP" altLang="en-US" sz="2800" dirty="0" smtClean="0"/>
            <a:t>［ レビュープロセス ］</a:t>
          </a:r>
          <a:endParaRPr kumimoji="1" lang="ja-JP" altLang="en-US" sz="2800" dirty="0"/>
        </a:p>
      </dgm:t>
    </dgm:pt>
    <dgm:pt modelId="{0D418D61-B229-4521-B398-337E73C44D03}" type="parTrans" cxnId="{C3C0F120-725E-4FE2-AE55-D740173A93ED}">
      <dgm:prSet/>
      <dgm:spPr/>
      <dgm:t>
        <a:bodyPr/>
        <a:lstStyle/>
        <a:p>
          <a:endParaRPr kumimoji="1" lang="ja-JP" altLang="en-US"/>
        </a:p>
      </dgm:t>
    </dgm:pt>
    <dgm:pt modelId="{16C82D19-3720-4770-8BC5-8E4CE896EF63}" type="sibTrans" cxnId="{C3C0F120-725E-4FE2-AE55-D740173A93ED}">
      <dgm:prSet/>
      <dgm:spPr/>
      <dgm:t>
        <a:bodyPr/>
        <a:lstStyle/>
        <a:p>
          <a:endParaRPr kumimoji="1" lang="ja-JP" altLang="en-US"/>
        </a:p>
      </dgm:t>
    </dgm:pt>
    <dgm:pt modelId="{44E04A99-AA43-428D-B06C-4619750D40F0}" type="pres">
      <dgm:prSet presAssocID="{6A5BCB1A-2293-4750-91C5-075A88F52722}" presName="diagram" presStyleCnt="0">
        <dgm:presLayoutVars>
          <dgm:chMax val="1"/>
          <dgm:dir/>
          <dgm:animLvl val="ctr"/>
          <dgm:resizeHandles val="exact"/>
        </dgm:presLayoutVars>
      </dgm:prSet>
      <dgm:spPr/>
      <dgm:t>
        <a:bodyPr/>
        <a:lstStyle/>
        <a:p>
          <a:endParaRPr kumimoji="1" lang="ja-JP" altLang="en-US"/>
        </a:p>
      </dgm:t>
    </dgm:pt>
    <dgm:pt modelId="{2210EBAD-93BB-4EB1-951B-BAAD046E387D}" type="pres">
      <dgm:prSet presAssocID="{6A5BCB1A-2293-4750-91C5-075A88F52722}" presName="matrix" presStyleCnt="0"/>
      <dgm:spPr/>
      <dgm:t>
        <a:bodyPr/>
        <a:lstStyle/>
        <a:p>
          <a:endParaRPr kumimoji="1" lang="ja-JP" altLang="en-US"/>
        </a:p>
      </dgm:t>
    </dgm:pt>
    <dgm:pt modelId="{EF702C98-BDF5-4428-9798-02CBC0610736}" type="pres">
      <dgm:prSet presAssocID="{6A5BCB1A-2293-4750-91C5-075A88F52722}" presName="tile1" presStyleLbl="node1" presStyleIdx="0" presStyleCnt="4"/>
      <dgm:spPr/>
      <dgm:t>
        <a:bodyPr/>
        <a:lstStyle/>
        <a:p>
          <a:endParaRPr kumimoji="1" lang="ja-JP" altLang="en-US"/>
        </a:p>
      </dgm:t>
    </dgm:pt>
    <dgm:pt modelId="{E4D91BF0-CE85-4C1C-AFF4-E776DE363B19}" type="pres">
      <dgm:prSet presAssocID="{6A5BCB1A-2293-4750-91C5-075A88F52722}" presName="tile1text" presStyleLbl="node1" presStyleIdx="0" presStyleCnt="4">
        <dgm:presLayoutVars>
          <dgm:chMax val="0"/>
          <dgm:chPref val="0"/>
          <dgm:bulletEnabled val="1"/>
        </dgm:presLayoutVars>
      </dgm:prSet>
      <dgm:spPr/>
      <dgm:t>
        <a:bodyPr/>
        <a:lstStyle/>
        <a:p>
          <a:endParaRPr kumimoji="1" lang="ja-JP" altLang="en-US"/>
        </a:p>
      </dgm:t>
    </dgm:pt>
    <dgm:pt modelId="{8E89EB81-6BD7-4CFE-8E3B-F1275C1C2308}" type="pres">
      <dgm:prSet presAssocID="{6A5BCB1A-2293-4750-91C5-075A88F52722}" presName="tile2" presStyleLbl="node1" presStyleIdx="1" presStyleCnt="4"/>
      <dgm:spPr/>
      <dgm:t>
        <a:bodyPr/>
        <a:lstStyle/>
        <a:p>
          <a:endParaRPr kumimoji="1" lang="ja-JP" altLang="en-US"/>
        </a:p>
      </dgm:t>
    </dgm:pt>
    <dgm:pt modelId="{2A2FA5D1-0CF5-4794-A42C-F3BAD049C62F}" type="pres">
      <dgm:prSet presAssocID="{6A5BCB1A-2293-4750-91C5-075A88F52722}" presName="tile2text" presStyleLbl="node1" presStyleIdx="1" presStyleCnt="4">
        <dgm:presLayoutVars>
          <dgm:chMax val="0"/>
          <dgm:chPref val="0"/>
          <dgm:bulletEnabled val="1"/>
        </dgm:presLayoutVars>
      </dgm:prSet>
      <dgm:spPr/>
      <dgm:t>
        <a:bodyPr/>
        <a:lstStyle/>
        <a:p>
          <a:endParaRPr kumimoji="1" lang="ja-JP" altLang="en-US"/>
        </a:p>
      </dgm:t>
    </dgm:pt>
    <dgm:pt modelId="{972143B5-97D2-4961-8169-B6A744719870}" type="pres">
      <dgm:prSet presAssocID="{6A5BCB1A-2293-4750-91C5-075A88F52722}" presName="tile3" presStyleLbl="node1" presStyleIdx="2" presStyleCnt="4"/>
      <dgm:spPr/>
      <dgm:t>
        <a:bodyPr/>
        <a:lstStyle/>
        <a:p>
          <a:endParaRPr kumimoji="1" lang="ja-JP" altLang="en-US"/>
        </a:p>
      </dgm:t>
    </dgm:pt>
    <dgm:pt modelId="{193D1BC6-AD57-4F6D-A1DC-E10A79AEDD81}" type="pres">
      <dgm:prSet presAssocID="{6A5BCB1A-2293-4750-91C5-075A88F52722}" presName="tile3text" presStyleLbl="node1" presStyleIdx="2" presStyleCnt="4">
        <dgm:presLayoutVars>
          <dgm:chMax val="0"/>
          <dgm:chPref val="0"/>
          <dgm:bulletEnabled val="1"/>
        </dgm:presLayoutVars>
      </dgm:prSet>
      <dgm:spPr/>
      <dgm:t>
        <a:bodyPr/>
        <a:lstStyle/>
        <a:p>
          <a:endParaRPr kumimoji="1" lang="ja-JP" altLang="en-US"/>
        </a:p>
      </dgm:t>
    </dgm:pt>
    <dgm:pt modelId="{4B8DE081-1D50-4B3C-88A7-B92C966B13A2}" type="pres">
      <dgm:prSet presAssocID="{6A5BCB1A-2293-4750-91C5-075A88F52722}" presName="tile4" presStyleLbl="node1" presStyleIdx="3" presStyleCnt="4"/>
      <dgm:spPr/>
      <dgm:t>
        <a:bodyPr/>
        <a:lstStyle/>
        <a:p>
          <a:endParaRPr kumimoji="1" lang="ja-JP" altLang="en-US"/>
        </a:p>
      </dgm:t>
    </dgm:pt>
    <dgm:pt modelId="{7EACA116-F83F-4EDF-9F67-F4EBB6EFA029}" type="pres">
      <dgm:prSet presAssocID="{6A5BCB1A-2293-4750-91C5-075A88F52722}" presName="tile4text" presStyleLbl="node1" presStyleIdx="3" presStyleCnt="4">
        <dgm:presLayoutVars>
          <dgm:chMax val="0"/>
          <dgm:chPref val="0"/>
          <dgm:bulletEnabled val="1"/>
        </dgm:presLayoutVars>
      </dgm:prSet>
      <dgm:spPr/>
      <dgm:t>
        <a:bodyPr/>
        <a:lstStyle/>
        <a:p>
          <a:endParaRPr kumimoji="1" lang="ja-JP" altLang="en-US"/>
        </a:p>
      </dgm:t>
    </dgm:pt>
    <dgm:pt modelId="{C859092D-E1FA-41E2-8AEE-7EB1D186415A}" type="pres">
      <dgm:prSet presAssocID="{6A5BCB1A-2293-4750-91C5-075A88F52722}" presName="centerTile" presStyleLbl="fgShp" presStyleIdx="0" presStyleCnt="1">
        <dgm:presLayoutVars>
          <dgm:chMax val="0"/>
          <dgm:chPref val="0"/>
        </dgm:presLayoutVars>
      </dgm:prSet>
      <dgm:spPr/>
      <dgm:t>
        <a:bodyPr/>
        <a:lstStyle/>
        <a:p>
          <a:endParaRPr kumimoji="1" lang="ja-JP" altLang="en-US"/>
        </a:p>
      </dgm:t>
    </dgm:pt>
  </dgm:ptLst>
  <dgm:cxnLst>
    <dgm:cxn modelId="{4191A120-3259-4D3C-BE75-621FCD73266E}" type="presOf" srcId="{F56BE17F-350C-426C-92D5-04B77E74F385}" destId="{C859092D-E1FA-41E2-8AEE-7EB1D186415A}" srcOrd="0" destOrd="0" presId="urn:microsoft.com/office/officeart/2005/8/layout/matrix1"/>
    <dgm:cxn modelId="{B8F45F54-D181-400F-AAE2-ABD11E8704A7}" srcId="{F56BE17F-350C-426C-92D5-04B77E74F385}" destId="{60DB0BDF-CC6B-4AD3-97E3-F615298D2ABE}" srcOrd="1" destOrd="0" parTransId="{A54BC648-D9DC-4668-A87F-904134CAE122}" sibTransId="{B6F05D32-9E82-462C-83DA-E0AE0A5A38C9}"/>
    <dgm:cxn modelId="{48CFB908-2668-457C-A5BA-A38760AA9446}" type="presOf" srcId="{38CC5E49-4DF1-49CE-BFB6-B962A1F76F82}" destId="{7EACA116-F83F-4EDF-9F67-F4EBB6EFA029}" srcOrd="1" destOrd="0" presId="urn:microsoft.com/office/officeart/2005/8/layout/matrix1"/>
    <dgm:cxn modelId="{4B4C9204-3487-401B-B672-D2597A63C1A3}" type="presOf" srcId="{6A5BCB1A-2293-4750-91C5-075A88F52722}" destId="{44E04A99-AA43-428D-B06C-4619750D40F0}" srcOrd="0" destOrd="0" presId="urn:microsoft.com/office/officeart/2005/8/layout/matrix1"/>
    <dgm:cxn modelId="{38EAABA6-301F-47E1-A0ED-4CD250159098}" type="presOf" srcId="{60DB0BDF-CC6B-4AD3-97E3-F615298D2ABE}" destId="{2A2FA5D1-0CF5-4794-A42C-F3BAD049C62F}" srcOrd="1" destOrd="0" presId="urn:microsoft.com/office/officeart/2005/8/layout/matrix1"/>
    <dgm:cxn modelId="{EA1FE7FE-F2E1-442B-8592-F01A3383F86D}" type="presOf" srcId="{8AE3E03D-4473-4B1A-A0B3-69BF0D102840}" destId="{EF702C98-BDF5-4428-9798-02CBC0610736}" srcOrd="0" destOrd="0" presId="urn:microsoft.com/office/officeart/2005/8/layout/matrix1"/>
    <dgm:cxn modelId="{860D91FD-83EF-44E3-93A6-16DDB112811F}" type="presOf" srcId="{60DB0BDF-CC6B-4AD3-97E3-F615298D2ABE}" destId="{8E89EB81-6BD7-4CFE-8E3B-F1275C1C2308}" srcOrd="0" destOrd="0" presId="urn:microsoft.com/office/officeart/2005/8/layout/matrix1"/>
    <dgm:cxn modelId="{F2916978-6ED5-4C18-838C-9FE0DFAD2766}" type="presOf" srcId="{95CE1CA1-5A50-4E8A-B439-3228D65A9CBC}" destId="{972143B5-97D2-4961-8169-B6A744719870}" srcOrd="0" destOrd="0" presId="urn:microsoft.com/office/officeart/2005/8/layout/matrix1"/>
    <dgm:cxn modelId="{5F66D738-FBF9-4F5F-A1F6-04D14A7C234A}" srcId="{F56BE17F-350C-426C-92D5-04B77E74F385}" destId="{8AE3E03D-4473-4B1A-A0B3-69BF0D102840}" srcOrd="0" destOrd="0" parTransId="{E17CC6E3-5B57-4963-94D4-B5B2172942E6}" sibTransId="{7904B81D-4050-4ADE-883B-540EA0C98BD6}"/>
    <dgm:cxn modelId="{5AD72D83-96E2-48D2-8AB8-C8A62ED0DB2F}" type="presOf" srcId="{8AE3E03D-4473-4B1A-A0B3-69BF0D102840}" destId="{E4D91BF0-CE85-4C1C-AFF4-E776DE363B19}" srcOrd="1" destOrd="0" presId="urn:microsoft.com/office/officeart/2005/8/layout/matrix1"/>
    <dgm:cxn modelId="{7049CDA3-46C1-4701-9DF5-191E2CB9A159}" srcId="{6A5BCB1A-2293-4750-91C5-075A88F52722}" destId="{F56BE17F-350C-426C-92D5-04B77E74F385}" srcOrd="0" destOrd="0" parTransId="{2FE2F8A6-FAE8-4969-94B6-37FF29AC793A}" sibTransId="{79328B2F-91FA-404F-A413-D32ACC915DC3}"/>
    <dgm:cxn modelId="{9174FF7D-84AB-4870-9242-678427C6238A}" srcId="{F56BE17F-350C-426C-92D5-04B77E74F385}" destId="{95CE1CA1-5A50-4E8A-B439-3228D65A9CBC}" srcOrd="2" destOrd="0" parTransId="{1BEA8B83-1202-424E-98F2-A41CAE134461}" sibTransId="{511B72F8-DFBA-44D9-A2FF-35897794BFFA}"/>
    <dgm:cxn modelId="{3D9DD4DD-C09A-47CA-AF58-3C17A8732A56}" type="presOf" srcId="{38CC5E49-4DF1-49CE-BFB6-B962A1F76F82}" destId="{4B8DE081-1D50-4B3C-88A7-B92C966B13A2}" srcOrd="0" destOrd="0" presId="urn:microsoft.com/office/officeart/2005/8/layout/matrix1"/>
    <dgm:cxn modelId="{33E63F46-6680-437C-AFE7-8B62D48C619A}" type="presOf" srcId="{95CE1CA1-5A50-4E8A-B439-3228D65A9CBC}" destId="{193D1BC6-AD57-4F6D-A1DC-E10A79AEDD81}" srcOrd="1" destOrd="0" presId="urn:microsoft.com/office/officeart/2005/8/layout/matrix1"/>
    <dgm:cxn modelId="{C3C0F120-725E-4FE2-AE55-D740173A93ED}" srcId="{F56BE17F-350C-426C-92D5-04B77E74F385}" destId="{38CC5E49-4DF1-49CE-BFB6-B962A1F76F82}" srcOrd="3" destOrd="0" parTransId="{0D418D61-B229-4521-B398-337E73C44D03}" sibTransId="{16C82D19-3720-4770-8BC5-8E4CE896EF63}"/>
    <dgm:cxn modelId="{68EFFA37-9ED0-4089-9DFE-595B5ECCD572}" type="presParOf" srcId="{44E04A99-AA43-428D-B06C-4619750D40F0}" destId="{2210EBAD-93BB-4EB1-951B-BAAD046E387D}" srcOrd="0" destOrd="0" presId="urn:microsoft.com/office/officeart/2005/8/layout/matrix1"/>
    <dgm:cxn modelId="{02023704-FBFC-44A8-9820-DB2FB9EABCFD}" type="presParOf" srcId="{2210EBAD-93BB-4EB1-951B-BAAD046E387D}" destId="{EF702C98-BDF5-4428-9798-02CBC0610736}" srcOrd="0" destOrd="0" presId="urn:microsoft.com/office/officeart/2005/8/layout/matrix1"/>
    <dgm:cxn modelId="{ED9B8E30-4731-4DF3-86D9-51C8942F83CC}" type="presParOf" srcId="{2210EBAD-93BB-4EB1-951B-BAAD046E387D}" destId="{E4D91BF0-CE85-4C1C-AFF4-E776DE363B19}" srcOrd="1" destOrd="0" presId="urn:microsoft.com/office/officeart/2005/8/layout/matrix1"/>
    <dgm:cxn modelId="{8611AB8A-A911-4381-822D-B2449D87D459}" type="presParOf" srcId="{2210EBAD-93BB-4EB1-951B-BAAD046E387D}" destId="{8E89EB81-6BD7-4CFE-8E3B-F1275C1C2308}" srcOrd="2" destOrd="0" presId="urn:microsoft.com/office/officeart/2005/8/layout/matrix1"/>
    <dgm:cxn modelId="{A51D5D03-1782-44B0-B29B-3CDE25B5917C}" type="presParOf" srcId="{2210EBAD-93BB-4EB1-951B-BAAD046E387D}" destId="{2A2FA5D1-0CF5-4794-A42C-F3BAD049C62F}" srcOrd="3" destOrd="0" presId="urn:microsoft.com/office/officeart/2005/8/layout/matrix1"/>
    <dgm:cxn modelId="{046C2564-AAE7-4F13-939C-4C65C6AB0F7E}" type="presParOf" srcId="{2210EBAD-93BB-4EB1-951B-BAAD046E387D}" destId="{972143B5-97D2-4961-8169-B6A744719870}" srcOrd="4" destOrd="0" presId="urn:microsoft.com/office/officeart/2005/8/layout/matrix1"/>
    <dgm:cxn modelId="{2BF5F1C6-3B33-491E-BB43-EC4629D0A583}" type="presParOf" srcId="{2210EBAD-93BB-4EB1-951B-BAAD046E387D}" destId="{193D1BC6-AD57-4F6D-A1DC-E10A79AEDD81}" srcOrd="5" destOrd="0" presId="urn:microsoft.com/office/officeart/2005/8/layout/matrix1"/>
    <dgm:cxn modelId="{10E3CE87-908D-4A95-84FE-A1110BF192C5}" type="presParOf" srcId="{2210EBAD-93BB-4EB1-951B-BAAD046E387D}" destId="{4B8DE081-1D50-4B3C-88A7-B92C966B13A2}" srcOrd="6" destOrd="0" presId="urn:microsoft.com/office/officeart/2005/8/layout/matrix1"/>
    <dgm:cxn modelId="{D5CEA1F7-FE9E-453D-AD6B-5CCE75B86E0C}" type="presParOf" srcId="{2210EBAD-93BB-4EB1-951B-BAAD046E387D}" destId="{7EACA116-F83F-4EDF-9F67-F4EBB6EFA029}" srcOrd="7" destOrd="0" presId="urn:microsoft.com/office/officeart/2005/8/layout/matrix1"/>
    <dgm:cxn modelId="{CECC2C98-D606-45F4-AD11-AE1A264C095E}" type="presParOf" srcId="{44E04A99-AA43-428D-B06C-4619750D40F0}" destId="{C859092D-E1FA-41E2-8AEE-7EB1D186415A}" srcOrd="1" destOrd="0" presId="urn:microsoft.com/office/officeart/2005/8/layout/matrix1"/>
  </dgm:cxnLst>
  <dgm:bg/>
  <dgm:whole/>
</dgm:dataModel>
</file>

<file path=ppt/diagrams/data9.xml><?xml version="1.0" encoding="utf-8"?>
<dgm:dataModel xmlns:dgm="http://schemas.openxmlformats.org/drawingml/2006/diagram" xmlns:a="http://schemas.openxmlformats.org/drawingml/2006/main">
  <dgm:ptLst>
    <dgm:pt modelId="{574D1FAD-1BC3-4C5E-BBC3-5938955FE712}" type="doc">
      <dgm:prSet loTypeId="urn:microsoft.com/office/officeart/2005/8/layout/radial5" loCatId="relationship" qsTypeId="urn:microsoft.com/office/officeart/2005/8/quickstyle/simple1" qsCatId="simple" csTypeId="urn:microsoft.com/office/officeart/2005/8/colors/colorful3" csCatId="colorful" phldr="1"/>
      <dgm:spPr/>
      <dgm:t>
        <a:bodyPr/>
        <a:lstStyle/>
        <a:p>
          <a:endParaRPr kumimoji="1" lang="ja-JP" altLang="en-US"/>
        </a:p>
      </dgm:t>
    </dgm:pt>
    <dgm:pt modelId="{BA2D8F17-35D2-4140-9719-55232A0E5869}">
      <dgm:prSet phldrT="[テキスト]"/>
      <dgm:spPr/>
      <dgm:t>
        <a:bodyPr/>
        <a:lstStyle/>
        <a:p>
          <a:r>
            <a:rPr kumimoji="1" lang="en-US" altLang="ja-JP" dirty="0" smtClean="0"/>
            <a:t>kernel</a:t>
          </a:r>
          <a:br>
            <a:rPr kumimoji="1" lang="en-US" altLang="ja-JP" dirty="0" smtClean="0"/>
          </a:br>
          <a:r>
            <a:rPr kumimoji="1" lang="en-US" altLang="ja-JP" dirty="0" smtClean="0"/>
            <a:t>2.6.19</a:t>
          </a:r>
          <a:endParaRPr kumimoji="1" lang="ja-JP" altLang="en-US" dirty="0"/>
        </a:p>
      </dgm:t>
    </dgm:pt>
    <dgm:pt modelId="{D8BFF964-B510-4285-84FF-2EC16C2D9299}" type="parTrans" cxnId="{B0C62E85-D42D-478B-89A1-93C3BDDC6C07}">
      <dgm:prSet/>
      <dgm:spPr/>
      <dgm:t>
        <a:bodyPr/>
        <a:lstStyle/>
        <a:p>
          <a:endParaRPr kumimoji="1" lang="ja-JP" altLang="en-US"/>
        </a:p>
      </dgm:t>
    </dgm:pt>
    <dgm:pt modelId="{7CB13E9B-509C-47A8-A23F-6C7FE8357592}" type="sibTrans" cxnId="{B0C62E85-D42D-478B-89A1-93C3BDDC6C07}">
      <dgm:prSet/>
      <dgm:spPr/>
      <dgm:t>
        <a:bodyPr/>
        <a:lstStyle/>
        <a:p>
          <a:endParaRPr kumimoji="1" lang="ja-JP" altLang="en-US"/>
        </a:p>
      </dgm:t>
    </dgm:pt>
    <dgm:pt modelId="{99081B26-6C62-4BFD-ABF3-D298CE658BE6}">
      <dgm:prSet phldrT="[テキスト]"/>
      <dgm:spPr>
        <a:solidFill>
          <a:srgbClr val="00B0F0"/>
        </a:solidFill>
      </dgm:spPr>
      <dgm:t>
        <a:bodyPr/>
        <a:lstStyle/>
        <a:p>
          <a:r>
            <a:rPr kumimoji="1" lang="en-US" altLang="ja-JP" dirty="0" smtClean="0"/>
            <a:t>USB</a:t>
          </a:r>
          <a:br>
            <a:rPr kumimoji="1" lang="en-US" altLang="ja-JP" dirty="0" smtClean="0"/>
          </a:br>
          <a:r>
            <a:rPr kumimoji="1" lang="en-US" altLang="ja-JP" dirty="0" smtClean="0"/>
            <a:t>API</a:t>
          </a:r>
        </a:p>
      </dgm:t>
    </dgm:pt>
    <dgm:pt modelId="{0A93A5CC-4C5F-46D2-B2C9-6EA38333B204}" type="parTrans" cxnId="{78CEE24F-36DA-43DF-8EBE-D97198407DAF}">
      <dgm:prSet/>
      <dgm:spPr>
        <a:solidFill>
          <a:srgbClr val="00B0F0"/>
        </a:solidFill>
      </dgm:spPr>
      <dgm:t>
        <a:bodyPr/>
        <a:lstStyle/>
        <a:p>
          <a:endParaRPr kumimoji="1" lang="ja-JP" altLang="en-US"/>
        </a:p>
      </dgm:t>
    </dgm:pt>
    <dgm:pt modelId="{CC5940C4-DB14-4883-952C-4723553EC2FF}" type="sibTrans" cxnId="{78CEE24F-36DA-43DF-8EBE-D97198407DAF}">
      <dgm:prSet/>
      <dgm:spPr/>
      <dgm:t>
        <a:bodyPr/>
        <a:lstStyle/>
        <a:p>
          <a:endParaRPr kumimoji="1" lang="ja-JP" altLang="en-US"/>
        </a:p>
      </dgm:t>
    </dgm:pt>
    <dgm:pt modelId="{FC3E40F9-AB1B-452C-9204-2252ABF2EE98}">
      <dgm:prSet phldrT="[テキスト]"/>
      <dgm:spPr>
        <a:solidFill>
          <a:schemeClr val="accent6">
            <a:lumMod val="75000"/>
          </a:schemeClr>
        </a:solidFill>
      </dgm:spPr>
      <dgm:t>
        <a:bodyPr/>
        <a:lstStyle/>
        <a:p>
          <a:r>
            <a:rPr kumimoji="1" lang="en-US" altLang="ja-JP" dirty="0" smtClean="0"/>
            <a:t>ATA</a:t>
          </a:r>
          <a:endParaRPr kumimoji="1" lang="ja-JP" altLang="en-US" dirty="0"/>
        </a:p>
      </dgm:t>
    </dgm:pt>
    <dgm:pt modelId="{5965B0F0-2C0B-4293-A051-70FAE1DA1215}" type="parTrans" cxnId="{2D16F80C-090F-4885-8B27-B18913971D90}">
      <dgm:prSet/>
      <dgm:spPr>
        <a:solidFill>
          <a:schemeClr val="accent6">
            <a:lumMod val="75000"/>
          </a:schemeClr>
        </a:solidFill>
      </dgm:spPr>
      <dgm:t>
        <a:bodyPr/>
        <a:lstStyle/>
        <a:p>
          <a:endParaRPr kumimoji="1" lang="ja-JP" altLang="en-US"/>
        </a:p>
      </dgm:t>
    </dgm:pt>
    <dgm:pt modelId="{5361A75A-3CC3-454E-A7C5-8B3606D7D01C}" type="sibTrans" cxnId="{2D16F80C-090F-4885-8B27-B18913971D90}">
      <dgm:prSet/>
      <dgm:spPr/>
      <dgm:t>
        <a:bodyPr/>
        <a:lstStyle/>
        <a:p>
          <a:endParaRPr kumimoji="1" lang="ja-JP" altLang="en-US"/>
        </a:p>
      </dgm:t>
    </dgm:pt>
    <dgm:pt modelId="{B5AB51D9-10B8-406C-BEC1-EA34B5EABC48}">
      <dgm:prSet phldrT="[テキスト]"/>
      <dgm:spPr>
        <a:solidFill>
          <a:schemeClr val="tx2">
            <a:lumMod val="60000"/>
            <a:lumOff val="40000"/>
          </a:schemeClr>
        </a:solidFill>
      </dgm:spPr>
      <dgm:t>
        <a:bodyPr/>
        <a:lstStyle/>
        <a:p>
          <a:r>
            <a:rPr kumimoji="1" lang="en-US" altLang="ja-JP" dirty="0" smtClean="0"/>
            <a:t>Ether</a:t>
          </a:r>
          <a:endParaRPr kumimoji="1" lang="ja-JP" altLang="en-US" dirty="0"/>
        </a:p>
      </dgm:t>
    </dgm:pt>
    <dgm:pt modelId="{132FE4D2-FECD-419B-B085-23135AFC3BB0}" type="parTrans" cxnId="{E689BB95-81E2-4E9E-B14F-EBEC46D0B116}">
      <dgm:prSet/>
      <dgm:spPr>
        <a:solidFill>
          <a:schemeClr val="tx2">
            <a:lumMod val="60000"/>
            <a:lumOff val="40000"/>
          </a:schemeClr>
        </a:solidFill>
      </dgm:spPr>
      <dgm:t>
        <a:bodyPr/>
        <a:lstStyle/>
        <a:p>
          <a:endParaRPr kumimoji="1" lang="ja-JP" altLang="en-US"/>
        </a:p>
      </dgm:t>
    </dgm:pt>
    <dgm:pt modelId="{1BF993C6-381D-4287-BA8F-37BD26705F64}" type="sibTrans" cxnId="{E689BB95-81E2-4E9E-B14F-EBEC46D0B116}">
      <dgm:prSet/>
      <dgm:spPr/>
      <dgm:t>
        <a:bodyPr/>
        <a:lstStyle/>
        <a:p>
          <a:endParaRPr kumimoji="1" lang="ja-JP" altLang="en-US"/>
        </a:p>
      </dgm:t>
    </dgm:pt>
    <dgm:pt modelId="{D788E708-EB79-476F-89FC-7BBC54DB3958}" type="pres">
      <dgm:prSet presAssocID="{574D1FAD-1BC3-4C5E-BBC3-5938955FE712}" presName="Name0" presStyleCnt="0">
        <dgm:presLayoutVars>
          <dgm:chMax val="1"/>
          <dgm:dir/>
          <dgm:animLvl val="ctr"/>
          <dgm:resizeHandles val="exact"/>
        </dgm:presLayoutVars>
      </dgm:prSet>
      <dgm:spPr/>
      <dgm:t>
        <a:bodyPr/>
        <a:lstStyle/>
        <a:p>
          <a:endParaRPr kumimoji="1" lang="ja-JP" altLang="en-US"/>
        </a:p>
      </dgm:t>
    </dgm:pt>
    <dgm:pt modelId="{66CA2661-1EE6-4E82-90C7-6122A64CA150}" type="pres">
      <dgm:prSet presAssocID="{BA2D8F17-35D2-4140-9719-55232A0E5869}" presName="centerShape" presStyleLbl="node0" presStyleIdx="0" presStyleCnt="1"/>
      <dgm:spPr/>
      <dgm:t>
        <a:bodyPr/>
        <a:lstStyle/>
        <a:p>
          <a:endParaRPr kumimoji="1" lang="ja-JP" altLang="en-US"/>
        </a:p>
      </dgm:t>
    </dgm:pt>
    <dgm:pt modelId="{1293C392-F4A6-4812-BF10-76D531CA5A88}" type="pres">
      <dgm:prSet presAssocID="{0A93A5CC-4C5F-46D2-B2C9-6EA38333B204}" presName="parTrans" presStyleLbl="sibTrans2D1" presStyleIdx="0" presStyleCnt="3"/>
      <dgm:spPr/>
      <dgm:t>
        <a:bodyPr/>
        <a:lstStyle/>
        <a:p>
          <a:endParaRPr kumimoji="1" lang="ja-JP" altLang="en-US"/>
        </a:p>
      </dgm:t>
    </dgm:pt>
    <dgm:pt modelId="{F92C1B8E-9972-4F40-8236-60BFD4443AA3}" type="pres">
      <dgm:prSet presAssocID="{0A93A5CC-4C5F-46D2-B2C9-6EA38333B204}" presName="connectorText" presStyleLbl="sibTrans2D1" presStyleIdx="0" presStyleCnt="3"/>
      <dgm:spPr/>
      <dgm:t>
        <a:bodyPr/>
        <a:lstStyle/>
        <a:p>
          <a:endParaRPr kumimoji="1" lang="ja-JP" altLang="en-US"/>
        </a:p>
      </dgm:t>
    </dgm:pt>
    <dgm:pt modelId="{1671672D-6F8A-482A-9E1C-3540D6A8CC23}" type="pres">
      <dgm:prSet presAssocID="{99081B26-6C62-4BFD-ABF3-D298CE658BE6}" presName="node" presStyleLbl="node1" presStyleIdx="0" presStyleCnt="3">
        <dgm:presLayoutVars>
          <dgm:bulletEnabled val="1"/>
        </dgm:presLayoutVars>
      </dgm:prSet>
      <dgm:spPr/>
      <dgm:t>
        <a:bodyPr/>
        <a:lstStyle/>
        <a:p>
          <a:endParaRPr kumimoji="1" lang="ja-JP" altLang="en-US"/>
        </a:p>
      </dgm:t>
    </dgm:pt>
    <dgm:pt modelId="{3BBCC8A7-E8F0-4436-9404-63CE03E606CD}" type="pres">
      <dgm:prSet presAssocID="{5965B0F0-2C0B-4293-A051-70FAE1DA1215}" presName="parTrans" presStyleLbl="sibTrans2D1" presStyleIdx="1" presStyleCnt="3"/>
      <dgm:spPr/>
      <dgm:t>
        <a:bodyPr/>
        <a:lstStyle/>
        <a:p>
          <a:endParaRPr kumimoji="1" lang="ja-JP" altLang="en-US"/>
        </a:p>
      </dgm:t>
    </dgm:pt>
    <dgm:pt modelId="{882F4CC1-7528-48F3-803E-B8329EA8B25F}" type="pres">
      <dgm:prSet presAssocID="{5965B0F0-2C0B-4293-A051-70FAE1DA1215}" presName="connectorText" presStyleLbl="sibTrans2D1" presStyleIdx="1" presStyleCnt="3"/>
      <dgm:spPr/>
      <dgm:t>
        <a:bodyPr/>
        <a:lstStyle/>
        <a:p>
          <a:endParaRPr kumimoji="1" lang="ja-JP" altLang="en-US"/>
        </a:p>
      </dgm:t>
    </dgm:pt>
    <dgm:pt modelId="{1A447714-98E5-4FF3-B6E6-F1085EB4EDD5}" type="pres">
      <dgm:prSet presAssocID="{FC3E40F9-AB1B-452C-9204-2252ABF2EE98}" presName="node" presStyleLbl="node1" presStyleIdx="1" presStyleCnt="3">
        <dgm:presLayoutVars>
          <dgm:bulletEnabled val="1"/>
        </dgm:presLayoutVars>
      </dgm:prSet>
      <dgm:spPr/>
      <dgm:t>
        <a:bodyPr/>
        <a:lstStyle/>
        <a:p>
          <a:endParaRPr kumimoji="1" lang="ja-JP" altLang="en-US"/>
        </a:p>
      </dgm:t>
    </dgm:pt>
    <dgm:pt modelId="{67812AB1-AC43-4E45-8249-4705E8ED69A6}" type="pres">
      <dgm:prSet presAssocID="{132FE4D2-FECD-419B-B085-23135AFC3BB0}" presName="parTrans" presStyleLbl="sibTrans2D1" presStyleIdx="2" presStyleCnt="3"/>
      <dgm:spPr/>
      <dgm:t>
        <a:bodyPr/>
        <a:lstStyle/>
        <a:p>
          <a:endParaRPr kumimoji="1" lang="ja-JP" altLang="en-US"/>
        </a:p>
      </dgm:t>
    </dgm:pt>
    <dgm:pt modelId="{478932A6-C3AC-4099-8BC4-C176F8AFC7D9}" type="pres">
      <dgm:prSet presAssocID="{132FE4D2-FECD-419B-B085-23135AFC3BB0}" presName="connectorText" presStyleLbl="sibTrans2D1" presStyleIdx="2" presStyleCnt="3"/>
      <dgm:spPr/>
      <dgm:t>
        <a:bodyPr/>
        <a:lstStyle/>
        <a:p>
          <a:endParaRPr kumimoji="1" lang="ja-JP" altLang="en-US"/>
        </a:p>
      </dgm:t>
    </dgm:pt>
    <dgm:pt modelId="{06DB5455-9882-497A-A6B6-DE19FC1124B0}" type="pres">
      <dgm:prSet presAssocID="{B5AB51D9-10B8-406C-BEC1-EA34B5EABC48}" presName="node" presStyleLbl="node1" presStyleIdx="2" presStyleCnt="3">
        <dgm:presLayoutVars>
          <dgm:bulletEnabled val="1"/>
        </dgm:presLayoutVars>
      </dgm:prSet>
      <dgm:spPr/>
      <dgm:t>
        <a:bodyPr/>
        <a:lstStyle/>
        <a:p>
          <a:endParaRPr kumimoji="1" lang="ja-JP" altLang="en-US"/>
        </a:p>
      </dgm:t>
    </dgm:pt>
  </dgm:ptLst>
  <dgm:cxnLst>
    <dgm:cxn modelId="{BD23747A-582D-426F-9078-9B414A5CF44D}" type="presOf" srcId="{574D1FAD-1BC3-4C5E-BBC3-5938955FE712}" destId="{D788E708-EB79-476F-89FC-7BBC54DB3958}" srcOrd="0" destOrd="0" presId="urn:microsoft.com/office/officeart/2005/8/layout/radial5"/>
    <dgm:cxn modelId="{3B36F8BF-7845-41CC-A6F2-446287F19B1D}" type="presOf" srcId="{99081B26-6C62-4BFD-ABF3-D298CE658BE6}" destId="{1671672D-6F8A-482A-9E1C-3540D6A8CC23}" srcOrd="0" destOrd="0" presId="urn:microsoft.com/office/officeart/2005/8/layout/radial5"/>
    <dgm:cxn modelId="{3D4F9A39-74AC-439E-ACE7-AFC4AD26F583}" type="presOf" srcId="{132FE4D2-FECD-419B-B085-23135AFC3BB0}" destId="{67812AB1-AC43-4E45-8249-4705E8ED69A6}" srcOrd="0" destOrd="0" presId="urn:microsoft.com/office/officeart/2005/8/layout/radial5"/>
    <dgm:cxn modelId="{9423E0C3-1511-48C1-90B2-F28CD99498E6}" type="presOf" srcId="{BA2D8F17-35D2-4140-9719-55232A0E5869}" destId="{66CA2661-1EE6-4E82-90C7-6122A64CA150}" srcOrd="0" destOrd="0" presId="urn:microsoft.com/office/officeart/2005/8/layout/radial5"/>
    <dgm:cxn modelId="{17A9C40A-C909-4B10-B57A-C412FC6A80E6}" type="presOf" srcId="{0A93A5CC-4C5F-46D2-B2C9-6EA38333B204}" destId="{F92C1B8E-9972-4F40-8236-60BFD4443AA3}" srcOrd="1" destOrd="0" presId="urn:microsoft.com/office/officeart/2005/8/layout/radial5"/>
    <dgm:cxn modelId="{B4A589F0-5719-480D-86D1-F3EC04EF15F5}" type="presOf" srcId="{0A93A5CC-4C5F-46D2-B2C9-6EA38333B204}" destId="{1293C392-F4A6-4812-BF10-76D531CA5A88}" srcOrd="0" destOrd="0" presId="urn:microsoft.com/office/officeart/2005/8/layout/radial5"/>
    <dgm:cxn modelId="{2D16F80C-090F-4885-8B27-B18913971D90}" srcId="{BA2D8F17-35D2-4140-9719-55232A0E5869}" destId="{FC3E40F9-AB1B-452C-9204-2252ABF2EE98}" srcOrd="1" destOrd="0" parTransId="{5965B0F0-2C0B-4293-A051-70FAE1DA1215}" sibTransId="{5361A75A-3CC3-454E-A7C5-8B3606D7D01C}"/>
    <dgm:cxn modelId="{78CEE24F-36DA-43DF-8EBE-D97198407DAF}" srcId="{BA2D8F17-35D2-4140-9719-55232A0E5869}" destId="{99081B26-6C62-4BFD-ABF3-D298CE658BE6}" srcOrd="0" destOrd="0" parTransId="{0A93A5CC-4C5F-46D2-B2C9-6EA38333B204}" sibTransId="{CC5940C4-DB14-4883-952C-4723553EC2FF}"/>
    <dgm:cxn modelId="{E689BB95-81E2-4E9E-B14F-EBEC46D0B116}" srcId="{BA2D8F17-35D2-4140-9719-55232A0E5869}" destId="{B5AB51D9-10B8-406C-BEC1-EA34B5EABC48}" srcOrd="2" destOrd="0" parTransId="{132FE4D2-FECD-419B-B085-23135AFC3BB0}" sibTransId="{1BF993C6-381D-4287-BA8F-37BD26705F64}"/>
    <dgm:cxn modelId="{165E126A-1C34-492F-9DDB-61C7C324739D}" type="presOf" srcId="{5965B0F0-2C0B-4293-A051-70FAE1DA1215}" destId="{882F4CC1-7528-48F3-803E-B8329EA8B25F}" srcOrd="1" destOrd="0" presId="urn:microsoft.com/office/officeart/2005/8/layout/radial5"/>
    <dgm:cxn modelId="{AA5F850F-8F2A-46AE-8D5C-B1B27F8D5670}" type="presOf" srcId="{132FE4D2-FECD-419B-B085-23135AFC3BB0}" destId="{478932A6-C3AC-4099-8BC4-C176F8AFC7D9}" srcOrd="1" destOrd="0" presId="urn:microsoft.com/office/officeart/2005/8/layout/radial5"/>
    <dgm:cxn modelId="{AF1CE12F-8FDA-47DE-B402-9FBEC97CBA19}" type="presOf" srcId="{B5AB51D9-10B8-406C-BEC1-EA34B5EABC48}" destId="{06DB5455-9882-497A-A6B6-DE19FC1124B0}" srcOrd="0" destOrd="0" presId="urn:microsoft.com/office/officeart/2005/8/layout/radial5"/>
    <dgm:cxn modelId="{05A2FDC4-B584-4082-9FF0-97CB86D80249}" type="presOf" srcId="{FC3E40F9-AB1B-452C-9204-2252ABF2EE98}" destId="{1A447714-98E5-4FF3-B6E6-F1085EB4EDD5}" srcOrd="0" destOrd="0" presId="urn:microsoft.com/office/officeart/2005/8/layout/radial5"/>
    <dgm:cxn modelId="{B0C62E85-D42D-478B-89A1-93C3BDDC6C07}" srcId="{574D1FAD-1BC3-4C5E-BBC3-5938955FE712}" destId="{BA2D8F17-35D2-4140-9719-55232A0E5869}" srcOrd="0" destOrd="0" parTransId="{D8BFF964-B510-4285-84FF-2EC16C2D9299}" sibTransId="{7CB13E9B-509C-47A8-A23F-6C7FE8357592}"/>
    <dgm:cxn modelId="{94F3223D-1221-48A5-B11F-D93925192525}" type="presOf" srcId="{5965B0F0-2C0B-4293-A051-70FAE1DA1215}" destId="{3BBCC8A7-E8F0-4436-9404-63CE03E606CD}" srcOrd="0" destOrd="0" presId="urn:microsoft.com/office/officeart/2005/8/layout/radial5"/>
    <dgm:cxn modelId="{6DCA482E-BE5E-4005-8178-D8D5C9868D06}" type="presParOf" srcId="{D788E708-EB79-476F-89FC-7BBC54DB3958}" destId="{66CA2661-1EE6-4E82-90C7-6122A64CA150}" srcOrd="0" destOrd="0" presId="urn:microsoft.com/office/officeart/2005/8/layout/radial5"/>
    <dgm:cxn modelId="{D397DEB9-FF43-4B8C-9374-CE690D1A215B}" type="presParOf" srcId="{D788E708-EB79-476F-89FC-7BBC54DB3958}" destId="{1293C392-F4A6-4812-BF10-76D531CA5A88}" srcOrd="1" destOrd="0" presId="urn:microsoft.com/office/officeart/2005/8/layout/radial5"/>
    <dgm:cxn modelId="{0B9469D5-6213-4C8C-9793-3EA40F9D8AC9}" type="presParOf" srcId="{1293C392-F4A6-4812-BF10-76D531CA5A88}" destId="{F92C1B8E-9972-4F40-8236-60BFD4443AA3}" srcOrd="0" destOrd="0" presId="urn:microsoft.com/office/officeart/2005/8/layout/radial5"/>
    <dgm:cxn modelId="{B6DDA508-782F-42E2-88E9-8743270AD782}" type="presParOf" srcId="{D788E708-EB79-476F-89FC-7BBC54DB3958}" destId="{1671672D-6F8A-482A-9E1C-3540D6A8CC23}" srcOrd="2" destOrd="0" presId="urn:microsoft.com/office/officeart/2005/8/layout/radial5"/>
    <dgm:cxn modelId="{9E0075B8-95FA-42B5-8D76-2A1886718AEA}" type="presParOf" srcId="{D788E708-EB79-476F-89FC-7BBC54DB3958}" destId="{3BBCC8A7-E8F0-4436-9404-63CE03E606CD}" srcOrd="3" destOrd="0" presId="urn:microsoft.com/office/officeart/2005/8/layout/radial5"/>
    <dgm:cxn modelId="{199693A8-F400-4C44-9249-FA64526BACF1}" type="presParOf" srcId="{3BBCC8A7-E8F0-4436-9404-63CE03E606CD}" destId="{882F4CC1-7528-48F3-803E-B8329EA8B25F}" srcOrd="0" destOrd="0" presId="urn:microsoft.com/office/officeart/2005/8/layout/radial5"/>
    <dgm:cxn modelId="{5AB2499E-5A50-4EBA-9CF9-C2B66D27A0D1}" type="presParOf" srcId="{D788E708-EB79-476F-89FC-7BBC54DB3958}" destId="{1A447714-98E5-4FF3-B6E6-F1085EB4EDD5}" srcOrd="4" destOrd="0" presId="urn:microsoft.com/office/officeart/2005/8/layout/radial5"/>
    <dgm:cxn modelId="{6AB517F5-7E8B-483D-8677-7237BF84F8B5}" type="presParOf" srcId="{D788E708-EB79-476F-89FC-7BBC54DB3958}" destId="{67812AB1-AC43-4E45-8249-4705E8ED69A6}" srcOrd="5" destOrd="0" presId="urn:microsoft.com/office/officeart/2005/8/layout/radial5"/>
    <dgm:cxn modelId="{E7497422-7570-40A1-8ED7-9088C8D3967E}" type="presParOf" srcId="{67812AB1-AC43-4E45-8249-4705E8ED69A6}" destId="{478932A6-C3AC-4099-8BC4-C176F8AFC7D9}" srcOrd="0" destOrd="0" presId="urn:microsoft.com/office/officeart/2005/8/layout/radial5"/>
    <dgm:cxn modelId="{CA5FD673-9067-4912-9ED0-D4DA0798F06B}" type="presParOf" srcId="{D788E708-EB79-476F-89FC-7BBC54DB3958}" destId="{06DB5455-9882-497A-A6B6-DE19FC1124B0}" srcOrd="6" destOrd="0" presId="urn:microsoft.com/office/officeart/2005/8/layout/radial5"/>
  </dgm:cxnLst>
  <dgm:bg/>
  <dgm:whole/>
</dgm:dataModel>
</file>

<file path=ppt/diagrams/data10.xml><?xml version="1.0" encoding="utf-8"?>
<dgm:dataModel xmlns:dgm="http://schemas.openxmlformats.org/drawingml/2006/diagram" xmlns:a="http://schemas.openxmlformats.org/drawingml/2006/main">
  <dgm:ptLst>
    <dgm:pt modelId="{574D1FAD-1BC3-4C5E-BBC3-5938955FE712}" type="doc">
      <dgm:prSet loTypeId="urn:microsoft.com/office/officeart/2005/8/layout/radial5" loCatId="relationship" qsTypeId="urn:microsoft.com/office/officeart/2005/8/quickstyle/simple1" qsCatId="simple" csTypeId="urn:microsoft.com/office/officeart/2005/8/colors/colorful4" csCatId="colorful" phldr="1"/>
      <dgm:spPr/>
      <dgm:t>
        <a:bodyPr/>
        <a:lstStyle/>
        <a:p>
          <a:endParaRPr kumimoji="1" lang="ja-JP" altLang="en-US"/>
        </a:p>
      </dgm:t>
    </dgm:pt>
    <dgm:pt modelId="{BA2D8F17-35D2-4140-9719-55232A0E5869}">
      <dgm:prSet phldrT="[テキスト]"/>
      <dgm:spPr>
        <a:solidFill>
          <a:schemeClr val="tx2">
            <a:lumMod val="75000"/>
          </a:schemeClr>
        </a:solidFill>
      </dgm:spPr>
      <dgm:t>
        <a:bodyPr/>
        <a:lstStyle/>
        <a:p>
          <a:r>
            <a:rPr kumimoji="1" lang="en-US" altLang="ja-JP" dirty="0" smtClean="0"/>
            <a:t>kernel</a:t>
          </a:r>
          <a:br>
            <a:rPr kumimoji="1" lang="en-US" altLang="ja-JP" dirty="0" smtClean="0"/>
          </a:br>
          <a:r>
            <a:rPr kumimoji="1" lang="en-US" altLang="ja-JP" dirty="0" smtClean="0"/>
            <a:t>2.6.20</a:t>
          </a:r>
          <a:endParaRPr kumimoji="1" lang="ja-JP" altLang="en-US" dirty="0"/>
        </a:p>
      </dgm:t>
    </dgm:pt>
    <dgm:pt modelId="{D8BFF964-B510-4285-84FF-2EC16C2D9299}" type="parTrans" cxnId="{B0C62E85-D42D-478B-89A1-93C3BDDC6C07}">
      <dgm:prSet/>
      <dgm:spPr/>
      <dgm:t>
        <a:bodyPr/>
        <a:lstStyle/>
        <a:p>
          <a:endParaRPr kumimoji="1" lang="ja-JP" altLang="en-US"/>
        </a:p>
      </dgm:t>
    </dgm:pt>
    <dgm:pt modelId="{7CB13E9B-509C-47A8-A23F-6C7FE8357592}" type="sibTrans" cxnId="{B0C62E85-D42D-478B-89A1-93C3BDDC6C07}">
      <dgm:prSet/>
      <dgm:spPr/>
      <dgm:t>
        <a:bodyPr/>
        <a:lstStyle/>
        <a:p>
          <a:endParaRPr kumimoji="1" lang="ja-JP" altLang="en-US"/>
        </a:p>
      </dgm:t>
    </dgm:pt>
    <dgm:pt modelId="{99081B26-6C62-4BFD-ABF3-D298CE658BE6}">
      <dgm:prSet phldrT="[テキスト]"/>
      <dgm:spPr>
        <a:solidFill>
          <a:srgbClr val="FF0000"/>
        </a:solidFill>
      </dgm:spPr>
      <dgm:t>
        <a:bodyPr/>
        <a:lstStyle/>
        <a:p>
          <a:r>
            <a:rPr kumimoji="1" lang="en-US" altLang="ja-JP" dirty="0" smtClean="0"/>
            <a:t>USB</a:t>
          </a:r>
          <a:br>
            <a:rPr kumimoji="1" lang="en-US" altLang="ja-JP" dirty="0" smtClean="0"/>
          </a:br>
          <a:r>
            <a:rPr kumimoji="1" lang="en-US" altLang="ja-JP" dirty="0" smtClean="0"/>
            <a:t>API</a:t>
          </a:r>
          <a:endParaRPr kumimoji="1" lang="ja-JP" altLang="en-US" dirty="0"/>
        </a:p>
      </dgm:t>
    </dgm:pt>
    <dgm:pt modelId="{0A93A5CC-4C5F-46D2-B2C9-6EA38333B204}" type="parTrans" cxnId="{78CEE24F-36DA-43DF-8EBE-D97198407DAF}">
      <dgm:prSet/>
      <dgm:spPr>
        <a:solidFill>
          <a:srgbClr val="FF0000"/>
        </a:solidFill>
      </dgm:spPr>
      <dgm:t>
        <a:bodyPr/>
        <a:lstStyle/>
        <a:p>
          <a:endParaRPr kumimoji="1" lang="ja-JP" altLang="en-US"/>
        </a:p>
      </dgm:t>
    </dgm:pt>
    <dgm:pt modelId="{CC5940C4-DB14-4883-952C-4723553EC2FF}" type="sibTrans" cxnId="{78CEE24F-36DA-43DF-8EBE-D97198407DAF}">
      <dgm:prSet/>
      <dgm:spPr/>
      <dgm:t>
        <a:bodyPr/>
        <a:lstStyle/>
        <a:p>
          <a:endParaRPr kumimoji="1" lang="ja-JP" altLang="en-US"/>
        </a:p>
      </dgm:t>
    </dgm:pt>
    <dgm:pt modelId="{FC3E40F9-AB1B-452C-9204-2252ABF2EE98}">
      <dgm:prSet phldrT="[テキスト]"/>
      <dgm:spPr>
        <a:solidFill>
          <a:schemeClr val="accent6">
            <a:lumMod val="75000"/>
          </a:schemeClr>
        </a:solidFill>
      </dgm:spPr>
      <dgm:t>
        <a:bodyPr/>
        <a:lstStyle/>
        <a:p>
          <a:r>
            <a:rPr kumimoji="1" lang="en-US" altLang="ja-JP" dirty="0" smtClean="0"/>
            <a:t>ATA</a:t>
          </a:r>
          <a:endParaRPr kumimoji="1" lang="ja-JP" altLang="en-US" dirty="0"/>
        </a:p>
      </dgm:t>
    </dgm:pt>
    <dgm:pt modelId="{5965B0F0-2C0B-4293-A051-70FAE1DA1215}" type="parTrans" cxnId="{2D16F80C-090F-4885-8B27-B18913971D90}">
      <dgm:prSet/>
      <dgm:spPr>
        <a:solidFill>
          <a:schemeClr val="accent6">
            <a:lumMod val="75000"/>
          </a:schemeClr>
        </a:solidFill>
      </dgm:spPr>
      <dgm:t>
        <a:bodyPr/>
        <a:lstStyle/>
        <a:p>
          <a:endParaRPr kumimoji="1" lang="ja-JP" altLang="en-US"/>
        </a:p>
      </dgm:t>
    </dgm:pt>
    <dgm:pt modelId="{5361A75A-3CC3-454E-A7C5-8B3606D7D01C}" type="sibTrans" cxnId="{2D16F80C-090F-4885-8B27-B18913971D90}">
      <dgm:prSet/>
      <dgm:spPr/>
      <dgm:t>
        <a:bodyPr/>
        <a:lstStyle/>
        <a:p>
          <a:endParaRPr kumimoji="1" lang="ja-JP" altLang="en-US"/>
        </a:p>
      </dgm:t>
    </dgm:pt>
    <dgm:pt modelId="{B5AB51D9-10B8-406C-BEC1-EA34B5EABC48}">
      <dgm:prSet phldrT="[テキスト]"/>
      <dgm:spPr/>
      <dgm:t>
        <a:bodyPr/>
        <a:lstStyle/>
        <a:p>
          <a:r>
            <a:rPr kumimoji="1" lang="en-US" altLang="ja-JP" dirty="0" smtClean="0"/>
            <a:t>Ether</a:t>
          </a:r>
          <a:endParaRPr kumimoji="1" lang="ja-JP" altLang="en-US" dirty="0"/>
        </a:p>
      </dgm:t>
    </dgm:pt>
    <dgm:pt modelId="{132FE4D2-FECD-419B-B085-23135AFC3BB0}" type="parTrans" cxnId="{E689BB95-81E2-4E9E-B14F-EBEC46D0B116}">
      <dgm:prSet/>
      <dgm:spPr/>
      <dgm:t>
        <a:bodyPr/>
        <a:lstStyle/>
        <a:p>
          <a:endParaRPr kumimoji="1" lang="ja-JP" altLang="en-US"/>
        </a:p>
      </dgm:t>
    </dgm:pt>
    <dgm:pt modelId="{1BF993C6-381D-4287-BA8F-37BD26705F64}" type="sibTrans" cxnId="{E689BB95-81E2-4E9E-B14F-EBEC46D0B116}">
      <dgm:prSet/>
      <dgm:spPr/>
      <dgm:t>
        <a:bodyPr/>
        <a:lstStyle/>
        <a:p>
          <a:endParaRPr kumimoji="1" lang="ja-JP" altLang="en-US"/>
        </a:p>
      </dgm:t>
    </dgm:pt>
    <dgm:pt modelId="{D788E708-EB79-476F-89FC-7BBC54DB3958}" type="pres">
      <dgm:prSet presAssocID="{574D1FAD-1BC3-4C5E-BBC3-5938955FE712}" presName="Name0" presStyleCnt="0">
        <dgm:presLayoutVars>
          <dgm:chMax val="1"/>
          <dgm:dir/>
          <dgm:animLvl val="ctr"/>
          <dgm:resizeHandles val="exact"/>
        </dgm:presLayoutVars>
      </dgm:prSet>
      <dgm:spPr/>
      <dgm:t>
        <a:bodyPr/>
        <a:lstStyle/>
        <a:p>
          <a:endParaRPr kumimoji="1" lang="ja-JP" altLang="en-US"/>
        </a:p>
      </dgm:t>
    </dgm:pt>
    <dgm:pt modelId="{66CA2661-1EE6-4E82-90C7-6122A64CA150}" type="pres">
      <dgm:prSet presAssocID="{BA2D8F17-35D2-4140-9719-55232A0E5869}" presName="centerShape" presStyleLbl="node0" presStyleIdx="0" presStyleCnt="1"/>
      <dgm:spPr/>
      <dgm:t>
        <a:bodyPr/>
        <a:lstStyle/>
        <a:p>
          <a:endParaRPr kumimoji="1" lang="ja-JP" altLang="en-US"/>
        </a:p>
      </dgm:t>
    </dgm:pt>
    <dgm:pt modelId="{1293C392-F4A6-4812-BF10-76D531CA5A88}" type="pres">
      <dgm:prSet presAssocID="{0A93A5CC-4C5F-46D2-B2C9-6EA38333B204}" presName="parTrans" presStyleLbl="sibTrans2D1" presStyleIdx="0" presStyleCnt="3"/>
      <dgm:spPr/>
      <dgm:t>
        <a:bodyPr/>
        <a:lstStyle/>
        <a:p>
          <a:endParaRPr kumimoji="1" lang="ja-JP" altLang="en-US"/>
        </a:p>
      </dgm:t>
    </dgm:pt>
    <dgm:pt modelId="{F92C1B8E-9972-4F40-8236-60BFD4443AA3}" type="pres">
      <dgm:prSet presAssocID="{0A93A5CC-4C5F-46D2-B2C9-6EA38333B204}" presName="connectorText" presStyleLbl="sibTrans2D1" presStyleIdx="0" presStyleCnt="3"/>
      <dgm:spPr/>
      <dgm:t>
        <a:bodyPr/>
        <a:lstStyle/>
        <a:p>
          <a:endParaRPr kumimoji="1" lang="ja-JP" altLang="en-US"/>
        </a:p>
      </dgm:t>
    </dgm:pt>
    <dgm:pt modelId="{1671672D-6F8A-482A-9E1C-3540D6A8CC23}" type="pres">
      <dgm:prSet presAssocID="{99081B26-6C62-4BFD-ABF3-D298CE658BE6}" presName="node" presStyleLbl="node1" presStyleIdx="0" presStyleCnt="3">
        <dgm:presLayoutVars>
          <dgm:bulletEnabled val="1"/>
        </dgm:presLayoutVars>
      </dgm:prSet>
      <dgm:spPr/>
      <dgm:t>
        <a:bodyPr/>
        <a:lstStyle/>
        <a:p>
          <a:endParaRPr kumimoji="1" lang="ja-JP" altLang="en-US"/>
        </a:p>
      </dgm:t>
    </dgm:pt>
    <dgm:pt modelId="{3BBCC8A7-E8F0-4436-9404-63CE03E606CD}" type="pres">
      <dgm:prSet presAssocID="{5965B0F0-2C0B-4293-A051-70FAE1DA1215}" presName="parTrans" presStyleLbl="sibTrans2D1" presStyleIdx="1" presStyleCnt="3"/>
      <dgm:spPr/>
      <dgm:t>
        <a:bodyPr/>
        <a:lstStyle/>
        <a:p>
          <a:endParaRPr kumimoji="1" lang="ja-JP" altLang="en-US"/>
        </a:p>
      </dgm:t>
    </dgm:pt>
    <dgm:pt modelId="{882F4CC1-7528-48F3-803E-B8329EA8B25F}" type="pres">
      <dgm:prSet presAssocID="{5965B0F0-2C0B-4293-A051-70FAE1DA1215}" presName="connectorText" presStyleLbl="sibTrans2D1" presStyleIdx="1" presStyleCnt="3"/>
      <dgm:spPr/>
      <dgm:t>
        <a:bodyPr/>
        <a:lstStyle/>
        <a:p>
          <a:endParaRPr kumimoji="1" lang="ja-JP" altLang="en-US"/>
        </a:p>
      </dgm:t>
    </dgm:pt>
    <dgm:pt modelId="{1A447714-98E5-4FF3-B6E6-F1085EB4EDD5}" type="pres">
      <dgm:prSet presAssocID="{FC3E40F9-AB1B-452C-9204-2252ABF2EE98}" presName="node" presStyleLbl="node1" presStyleIdx="1" presStyleCnt="3">
        <dgm:presLayoutVars>
          <dgm:bulletEnabled val="1"/>
        </dgm:presLayoutVars>
      </dgm:prSet>
      <dgm:spPr/>
      <dgm:t>
        <a:bodyPr/>
        <a:lstStyle/>
        <a:p>
          <a:endParaRPr kumimoji="1" lang="ja-JP" altLang="en-US"/>
        </a:p>
      </dgm:t>
    </dgm:pt>
    <dgm:pt modelId="{67812AB1-AC43-4E45-8249-4705E8ED69A6}" type="pres">
      <dgm:prSet presAssocID="{132FE4D2-FECD-419B-B085-23135AFC3BB0}" presName="parTrans" presStyleLbl="sibTrans2D1" presStyleIdx="2" presStyleCnt="3"/>
      <dgm:spPr/>
      <dgm:t>
        <a:bodyPr/>
        <a:lstStyle/>
        <a:p>
          <a:endParaRPr kumimoji="1" lang="ja-JP" altLang="en-US"/>
        </a:p>
      </dgm:t>
    </dgm:pt>
    <dgm:pt modelId="{478932A6-C3AC-4099-8BC4-C176F8AFC7D9}" type="pres">
      <dgm:prSet presAssocID="{132FE4D2-FECD-419B-B085-23135AFC3BB0}" presName="connectorText" presStyleLbl="sibTrans2D1" presStyleIdx="2" presStyleCnt="3"/>
      <dgm:spPr/>
      <dgm:t>
        <a:bodyPr/>
        <a:lstStyle/>
        <a:p>
          <a:endParaRPr kumimoji="1" lang="ja-JP" altLang="en-US"/>
        </a:p>
      </dgm:t>
    </dgm:pt>
    <dgm:pt modelId="{06DB5455-9882-497A-A6B6-DE19FC1124B0}" type="pres">
      <dgm:prSet presAssocID="{B5AB51D9-10B8-406C-BEC1-EA34B5EABC48}" presName="node" presStyleLbl="node1" presStyleIdx="2" presStyleCnt="3">
        <dgm:presLayoutVars>
          <dgm:bulletEnabled val="1"/>
        </dgm:presLayoutVars>
      </dgm:prSet>
      <dgm:spPr/>
      <dgm:t>
        <a:bodyPr/>
        <a:lstStyle/>
        <a:p>
          <a:endParaRPr kumimoji="1" lang="ja-JP" altLang="en-US"/>
        </a:p>
      </dgm:t>
    </dgm:pt>
  </dgm:ptLst>
  <dgm:cxnLst>
    <dgm:cxn modelId="{2D16F80C-090F-4885-8B27-B18913971D90}" srcId="{BA2D8F17-35D2-4140-9719-55232A0E5869}" destId="{FC3E40F9-AB1B-452C-9204-2252ABF2EE98}" srcOrd="1" destOrd="0" parTransId="{5965B0F0-2C0B-4293-A051-70FAE1DA1215}" sibTransId="{5361A75A-3CC3-454E-A7C5-8B3606D7D01C}"/>
    <dgm:cxn modelId="{B0C62E85-D42D-478B-89A1-93C3BDDC6C07}" srcId="{574D1FAD-1BC3-4C5E-BBC3-5938955FE712}" destId="{BA2D8F17-35D2-4140-9719-55232A0E5869}" srcOrd="0" destOrd="0" parTransId="{D8BFF964-B510-4285-84FF-2EC16C2D9299}" sibTransId="{7CB13E9B-509C-47A8-A23F-6C7FE8357592}"/>
    <dgm:cxn modelId="{E689BB95-81E2-4E9E-B14F-EBEC46D0B116}" srcId="{BA2D8F17-35D2-4140-9719-55232A0E5869}" destId="{B5AB51D9-10B8-406C-BEC1-EA34B5EABC48}" srcOrd="2" destOrd="0" parTransId="{132FE4D2-FECD-419B-B085-23135AFC3BB0}" sibTransId="{1BF993C6-381D-4287-BA8F-37BD26705F64}"/>
    <dgm:cxn modelId="{78CEE24F-36DA-43DF-8EBE-D97198407DAF}" srcId="{BA2D8F17-35D2-4140-9719-55232A0E5869}" destId="{99081B26-6C62-4BFD-ABF3-D298CE658BE6}" srcOrd="0" destOrd="0" parTransId="{0A93A5CC-4C5F-46D2-B2C9-6EA38333B204}" sibTransId="{CC5940C4-DB14-4883-952C-4723553EC2FF}"/>
    <dgm:cxn modelId="{1A0E8B59-DEF4-4D44-8A20-EF1E17B92660}" type="presOf" srcId="{5965B0F0-2C0B-4293-A051-70FAE1DA1215}" destId="{882F4CC1-7528-48F3-803E-B8329EA8B25F}" srcOrd="1" destOrd="0" presId="urn:microsoft.com/office/officeart/2005/8/layout/radial5"/>
    <dgm:cxn modelId="{34694D0A-F8D1-4B0C-9035-42CDCAF11543}" type="presOf" srcId="{0A93A5CC-4C5F-46D2-B2C9-6EA38333B204}" destId="{1293C392-F4A6-4812-BF10-76D531CA5A88}" srcOrd="0" destOrd="0" presId="urn:microsoft.com/office/officeart/2005/8/layout/radial5"/>
    <dgm:cxn modelId="{C581C4AC-026F-4821-8A15-610F8E3BFD04}" type="presOf" srcId="{132FE4D2-FECD-419B-B085-23135AFC3BB0}" destId="{67812AB1-AC43-4E45-8249-4705E8ED69A6}" srcOrd="0" destOrd="0" presId="urn:microsoft.com/office/officeart/2005/8/layout/radial5"/>
    <dgm:cxn modelId="{C9A6FCC3-5135-482B-AA3B-42F48F964EB3}" type="presOf" srcId="{0A93A5CC-4C5F-46D2-B2C9-6EA38333B204}" destId="{F92C1B8E-9972-4F40-8236-60BFD4443AA3}" srcOrd="1" destOrd="0" presId="urn:microsoft.com/office/officeart/2005/8/layout/radial5"/>
    <dgm:cxn modelId="{46B89CB5-742D-4355-95E1-D4FB5704A350}" type="presOf" srcId="{99081B26-6C62-4BFD-ABF3-D298CE658BE6}" destId="{1671672D-6F8A-482A-9E1C-3540D6A8CC23}" srcOrd="0" destOrd="0" presId="urn:microsoft.com/office/officeart/2005/8/layout/radial5"/>
    <dgm:cxn modelId="{A0E0E312-06CE-4B4A-807A-94A58F87C7DE}" type="presOf" srcId="{5965B0F0-2C0B-4293-A051-70FAE1DA1215}" destId="{3BBCC8A7-E8F0-4436-9404-63CE03E606CD}" srcOrd="0" destOrd="0" presId="urn:microsoft.com/office/officeart/2005/8/layout/radial5"/>
    <dgm:cxn modelId="{41A670A7-D7D9-4556-BA6E-02DDFFF20A29}" type="presOf" srcId="{574D1FAD-1BC3-4C5E-BBC3-5938955FE712}" destId="{D788E708-EB79-476F-89FC-7BBC54DB3958}" srcOrd="0" destOrd="0" presId="urn:microsoft.com/office/officeart/2005/8/layout/radial5"/>
    <dgm:cxn modelId="{EE52E310-044A-4A04-8A4D-F88FC582F683}" type="presOf" srcId="{BA2D8F17-35D2-4140-9719-55232A0E5869}" destId="{66CA2661-1EE6-4E82-90C7-6122A64CA150}" srcOrd="0" destOrd="0" presId="urn:microsoft.com/office/officeart/2005/8/layout/radial5"/>
    <dgm:cxn modelId="{C62121F1-DF5E-4DB8-8978-B6F25B7FDD5E}" type="presOf" srcId="{B5AB51D9-10B8-406C-BEC1-EA34B5EABC48}" destId="{06DB5455-9882-497A-A6B6-DE19FC1124B0}" srcOrd="0" destOrd="0" presId="urn:microsoft.com/office/officeart/2005/8/layout/radial5"/>
    <dgm:cxn modelId="{9949D128-6B16-4B58-B744-0C1634275D1A}" type="presOf" srcId="{132FE4D2-FECD-419B-B085-23135AFC3BB0}" destId="{478932A6-C3AC-4099-8BC4-C176F8AFC7D9}" srcOrd="1" destOrd="0" presId="urn:microsoft.com/office/officeart/2005/8/layout/radial5"/>
    <dgm:cxn modelId="{0A78F01E-6A1C-4CCA-85B0-0C4435AE0783}" type="presOf" srcId="{FC3E40F9-AB1B-452C-9204-2252ABF2EE98}" destId="{1A447714-98E5-4FF3-B6E6-F1085EB4EDD5}" srcOrd="0" destOrd="0" presId="urn:microsoft.com/office/officeart/2005/8/layout/radial5"/>
    <dgm:cxn modelId="{1F6C74FD-B808-4C78-A465-18153AC899B7}" type="presParOf" srcId="{D788E708-EB79-476F-89FC-7BBC54DB3958}" destId="{66CA2661-1EE6-4E82-90C7-6122A64CA150}" srcOrd="0" destOrd="0" presId="urn:microsoft.com/office/officeart/2005/8/layout/radial5"/>
    <dgm:cxn modelId="{E2A9BDF0-52DE-4AF0-9859-18F2044B0B4F}" type="presParOf" srcId="{D788E708-EB79-476F-89FC-7BBC54DB3958}" destId="{1293C392-F4A6-4812-BF10-76D531CA5A88}" srcOrd="1" destOrd="0" presId="urn:microsoft.com/office/officeart/2005/8/layout/radial5"/>
    <dgm:cxn modelId="{4DC2F220-6447-46D4-8D1F-120FB667698B}" type="presParOf" srcId="{1293C392-F4A6-4812-BF10-76D531CA5A88}" destId="{F92C1B8E-9972-4F40-8236-60BFD4443AA3}" srcOrd="0" destOrd="0" presId="urn:microsoft.com/office/officeart/2005/8/layout/radial5"/>
    <dgm:cxn modelId="{E48B3F3F-1903-402F-8929-2E359F3D00F6}" type="presParOf" srcId="{D788E708-EB79-476F-89FC-7BBC54DB3958}" destId="{1671672D-6F8A-482A-9E1C-3540D6A8CC23}" srcOrd="2" destOrd="0" presId="urn:microsoft.com/office/officeart/2005/8/layout/radial5"/>
    <dgm:cxn modelId="{F3F464F1-EE1A-410A-BFAE-C32407F36C75}" type="presParOf" srcId="{D788E708-EB79-476F-89FC-7BBC54DB3958}" destId="{3BBCC8A7-E8F0-4436-9404-63CE03E606CD}" srcOrd="3" destOrd="0" presId="urn:microsoft.com/office/officeart/2005/8/layout/radial5"/>
    <dgm:cxn modelId="{B0E2A26E-1A55-4AF4-804D-74807BBDB9F3}" type="presParOf" srcId="{3BBCC8A7-E8F0-4436-9404-63CE03E606CD}" destId="{882F4CC1-7528-48F3-803E-B8329EA8B25F}" srcOrd="0" destOrd="0" presId="urn:microsoft.com/office/officeart/2005/8/layout/radial5"/>
    <dgm:cxn modelId="{98A810EF-09EE-4832-BBE5-39F8EF746653}" type="presParOf" srcId="{D788E708-EB79-476F-89FC-7BBC54DB3958}" destId="{1A447714-98E5-4FF3-B6E6-F1085EB4EDD5}" srcOrd="4" destOrd="0" presId="urn:microsoft.com/office/officeart/2005/8/layout/radial5"/>
    <dgm:cxn modelId="{D3688FEC-2C18-470D-B5FD-BABFE7B4F9BC}" type="presParOf" srcId="{D788E708-EB79-476F-89FC-7BBC54DB3958}" destId="{67812AB1-AC43-4E45-8249-4705E8ED69A6}" srcOrd="5" destOrd="0" presId="urn:microsoft.com/office/officeart/2005/8/layout/radial5"/>
    <dgm:cxn modelId="{2FF9CCE9-99C6-4DC8-B8EA-20863498673E}" type="presParOf" srcId="{67812AB1-AC43-4E45-8249-4705E8ED69A6}" destId="{478932A6-C3AC-4099-8BC4-C176F8AFC7D9}" srcOrd="0" destOrd="0" presId="urn:microsoft.com/office/officeart/2005/8/layout/radial5"/>
    <dgm:cxn modelId="{3FD7C263-D1DE-4B9A-95E4-C36B0E93E4A8}" type="presParOf" srcId="{D788E708-EB79-476F-89FC-7BBC54DB3958}" destId="{06DB5455-9882-497A-A6B6-DE19FC1124B0}" srcOrd="6" destOrd="0" presId="urn:microsoft.com/office/officeart/2005/8/layout/radial5"/>
  </dgm:cxnLst>
  <dgm:bg/>
  <dgm:whole/>
</dgm:dataModel>
</file>

<file path=ppt/diagrams/data11.xml><?xml version="1.0" encoding="utf-8"?>
<dgm:dataModel xmlns:dgm="http://schemas.openxmlformats.org/drawingml/2006/diagram" xmlns:a="http://schemas.openxmlformats.org/drawingml/2006/main">
  <dgm:ptLst>
    <dgm:pt modelId="{5063EEAD-26E1-4925-9B2F-383016EB17AD}" type="doc">
      <dgm:prSet loTypeId="urn:microsoft.com/office/officeart/2005/8/layout/equation1" loCatId="relationship" qsTypeId="urn:microsoft.com/office/officeart/2005/8/quickstyle/simple1" qsCatId="simple" csTypeId="urn:microsoft.com/office/officeart/2005/8/colors/accent0_3" csCatId="mainScheme" phldr="1"/>
      <dgm:spPr/>
    </dgm:pt>
    <dgm:pt modelId="{B74996FD-30B1-46F1-9831-637B1BA9E4B6}">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2.6.16</a:t>
          </a:r>
        </a:p>
      </dgm:t>
    </dgm:pt>
    <dgm:pt modelId="{79F6D1B4-17E1-48E9-B4F5-7761D6D14E06}" type="parTrans" cxnId="{A0370C44-1AFC-4941-A48C-210D1C5FE796}">
      <dgm:prSet/>
      <dgm:spPr/>
      <dgm:t>
        <a:bodyPr/>
        <a:lstStyle/>
        <a:p>
          <a:endParaRPr kumimoji="1" lang="ja-JP" altLang="en-US" sz="2000"/>
        </a:p>
      </dgm:t>
    </dgm:pt>
    <dgm:pt modelId="{C3639EB0-2919-47FA-8B86-A6D496992AD6}" type="sibTrans" cxnId="{A0370C44-1AFC-4941-A48C-210D1C5FE796}">
      <dgm:prSet custT="1"/>
      <dgm:spPr/>
      <dgm:t>
        <a:bodyPr/>
        <a:lstStyle/>
        <a:p>
          <a:endParaRPr kumimoji="1" lang="ja-JP" altLang="en-US" sz="600"/>
        </a:p>
      </dgm:t>
    </dgm:pt>
    <dgm:pt modelId="{07B9EA71-AC1D-4CC0-85F3-F4E4537F6195}">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2.6.18</a:t>
          </a:r>
          <a:endParaRPr kumimoji="1" lang="ja-JP" altLang="en-US" sz="1050" dirty="0"/>
        </a:p>
      </dgm:t>
    </dgm:pt>
    <dgm:pt modelId="{D2E9AF49-FE6B-4355-9C51-7797C0156FFC}" type="parTrans" cxnId="{C89BB962-E297-4F5A-8348-318E8850ECFD}">
      <dgm:prSet/>
      <dgm:spPr/>
      <dgm:t>
        <a:bodyPr/>
        <a:lstStyle/>
        <a:p>
          <a:endParaRPr kumimoji="1" lang="ja-JP" altLang="en-US" sz="2000"/>
        </a:p>
      </dgm:t>
    </dgm:pt>
    <dgm:pt modelId="{F5BBCB3D-F837-4C51-88CD-B4E9A8879FC1}" type="sibTrans" cxnId="{C89BB962-E297-4F5A-8348-318E8850ECFD}">
      <dgm:prSet custT="1"/>
      <dgm:spPr/>
      <dgm:t>
        <a:bodyPr/>
        <a:lstStyle/>
        <a:p>
          <a:endParaRPr kumimoji="1" lang="ja-JP" altLang="en-US" sz="600"/>
        </a:p>
      </dgm:t>
    </dgm:pt>
    <dgm:pt modelId="{97F8856F-DDF0-4FED-B194-5BD9504DFEE6}">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2.6.19</a:t>
          </a:r>
          <a:endParaRPr kumimoji="1" lang="ja-JP" altLang="en-US" sz="1050" dirty="0"/>
        </a:p>
      </dgm:t>
    </dgm:pt>
    <dgm:pt modelId="{7A17EF89-3BF6-4E98-BF07-D05D556902CA}" type="parTrans" cxnId="{D99C3CDD-4767-44AE-871F-2C9170C5C009}">
      <dgm:prSet/>
      <dgm:spPr/>
      <dgm:t>
        <a:bodyPr/>
        <a:lstStyle/>
        <a:p>
          <a:endParaRPr kumimoji="1" lang="ja-JP" altLang="en-US" sz="2000"/>
        </a:p>
      </dgm:t>
    </dgm:pt>
    <dgm:pt modelId="{2D14391A-2C04-43CF-80D8-AAB5D6A712F5}" type="sibTrans" cxnId="{D99C3CDD-4767-44AE-871F-2C9170C5C009}">
      <dgm:prSet custT="1"/>
      <dgm:spPr/>
      <dgm:t>
        <a:bodyPr/>
        <a:lstStyle/>
        <a:p>
          <a:endParaRPr kumimoji="1" lang="ja-JP" altLang="en-US" sz="600"/>
        </a:p>
      </dgm:t>
    </dgm:pt>
    <dgm:pt modelId="{B748D60C-0795-4744-BC1F-B9F80DCCAE11}">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2.6.20</a:t>
          </a:r>
          <a:endParaRPr kumimoji="1" lang="ja-JP" altLang="en-US" sz="1050" dirty="0"/>
        </a:p>
      </dgm:t>
    </dgm:pt>
    <dgm:pt modelId="{A18DF50B-BE88-4834-8EE7-E250F3949C11}" type="parTrans" cxnId="{BB74B679-16BE-4394-85BA-ADEA07859F49}">
      <dgm:prSet/>
      <dgm:spPr/>
      <dgm:t>
        <a:bodyPr/>
        <a:lstStyle/>
        <a:p>
          <a:endParaRPr kumimoji="1" lang="ja-JP" altLang="en-US" sz="2000"/>
        </a:p>
      </dgm:t>
    </dgm:pt>
    <dgm:pt modelId="{E140329F-5ACB-4072-9241-AC66F84BD3A5}" type="sibTrans" cxnId="{BB74B679-16BE-4394-85BA-ADEA07859F49}">
      <dgm:prSet custT="1"/>
      <dgm:spPr/>
      <dgm:t>
        <a:bodyPr/>
        <a:lstStyle/>
        <a:p>
          <a:endParaRPr kumimoji="1" lang="ja-JP" altLang="en-US" sz="600"/>
        </a:p>
      </dgm:t>
    </dgm:pt>
    <dgm:pt modelId="{96E313F5-DF44-4810-8015-EBDF3265815B}">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2.6.22</a:t>
          </a:r>
          <a:endParaRPr kumimoji="1" lang="ja-JP" altLang="en-US" sz="1050" dirty="0"/>
        </a:p>
      </dgm:t>
    </dgm:pt>
    <dgm:pt modelId="{D74FC7EE-2C71-4022-8634-8ED0608443CE}" type="parTrans" cxnId="{92BE1B33-2A0B-4081-AE31-F59154097B47}">
      <dgm:prSet/>
      <dgm:spPr/>
      <dgm:t>
        <a:bodyPr/>
        <a:lstStyle/>
        <a:p>
          <a:endParaRPr kumimoji="1" lang="ja-JP" altLang="en-US" sz="2000"/>
        </a:p>
      </dgm:t>
    </dgm:pt>
    <dgm:pt modelId="{899168C5-2E91-4EA0-A571-9233AE0245EC}" type="sibTrans" cxnId="{92BE1B33-2A0B-4081-AE31-F59154097B47}">
      <dgm:prSet custT="1"/>
      <dgm:spPr/>
      <dgm:t>
        <a:bodyPr/>
        <a:lstStyle/>
        <a:p>
          <a:endParaRPr kumimoji="1" lang="ja-JP" altLang="en-US" sz="600"/>
        </a:p>
      </dgm:t>
    </dgm:pt>
    <dgm:pt modelId="{51DAD3FD-FD61-49BD-9E3D-DEE2B2845CAF}">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2.6.17</a:t>
          </a:r>
        </a:p>
      </dgm:t>
    </dgm:pt>
    <dgm:pt modelId="{CB6BFA41-C52C-4276-AD0F-3B25A6A4B1A7}" type="parTrans" cxnId="{AF0B08AE-D358-453A-B703-0932F5DBA4DC}">
      <dgm:prSet/>
      <dgm:spPr/>
      <dgm:t>
        <a:bodyPr/>
        <a:lstStyle/>
        <a:p>
          <a:endParaRPr kumimoji="1" lang="ja-JP" altLang="en-US" sz="2000"/>
        </a:p>
      </dgm:t>
    </dgm:pt>
    <dgm:pt modelId="{43107E4C-56B2-4F2C-B201-1BFC7A7C5BAB}" type="sibTrans" cxnId="{AF0B08AE-D358-453A-B703-0932F5DBA4DC}">
      <dgm:prSet custT="1"/>
      <dgm:spPr/>
      <dgm:t>
        <a:bodyPr/>
        <a:lstStyle/>
        <a:p>
          <a:endParaRPr kumimoji="1" lang="ja-JP" altLang="en-US" sz="600"/>
        </a:p>
      </dgm:t>
    </dgm:pt>
    <dgm:pt modelId="{CD8F60E4-DA91-4CDB-BFFE-B2E3BC319FA4}">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2.6.21</a:t>
          </a:r>
          <a:endParaRPr kumimoji="1" lang="ja-JP" altLang="en-US" sz="1050" dirty="0"/>
        </a:p>
      </dgm:t>
    </dgm:pt>
    <dgm:pt modelId="{3B2F9391-8C42-4F7B-982B-DB8A31802D9A}" type="parTrans" cxnId="{4D427E48-EDD2-4E7E-A173-5E24AEB45BEF}">
      <dgm:prSet/>
      <dgm:spPr/>
      <dgm:t>
        <a:bodyPr/>
        <a:lstStyle/>
        <a:p>
          <a:endParaRPr kumimoji="1" lang="ja-JP" altLang="en-US" sz="2000"/>
        </a:p>
      </dgm:t>
    </dgm:pt>
    <dgm:pt modelId="{09515CFF-C3E7-4E90-9C09-02B715A38973}" type="sibTrans" cxnId="{4D427E48-EDD2-4E7E-A173-5E24AEB45BEF}">
      <dgm:prSet custT="1"/>
      <dgm:spPr/>
      <dgm:t>
        <a:bodyPr/>
        <a:lstStyle/>
        <a:p>
          <a:endParaRPr kumimoji="1" lang="ja-JP" altLang="en-US" sz="600"/>
        </a:p>
      </dgm:t>
    </dgm:pt>
    <dgm:pt modelId="{E83B0903-93EA-4BB2-91E4-68BD553635F4}">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2.6.23</a:t>
          </a:r>
          <a:endParaRPr kumimoji="1" lang="ja-JP" altLang="en-US" sz="1050" dirty="0"/>
        </a:p>
      </dgm:t>
    </dgm:pt>
    <dgm:pt modelId="{1E40FC34-F58A-42FD-A654-F56A26424AB8}" type="parTrans" cxnId="{4D0DD3C1-1B93-4BB4-ABB2-8ECA5B86750F}">
      <dgm:prSet/>
      <dgm:spPr/>
      <dgm:t>
        <a:bodyPr/>
        <a:lstStyle/>
        <a:p>
          <a:endParaRPr kumimoji="1" lang="ja-JP" altLang="en-US" sz="2000"/>
        </a:p>
      </dgm:t>
    </dgm:pt>
    <dgm:pt modelId="{DB2DC8F3-1C57-457C-AB9C-250513ABBEE4}" type="sibTrans" cxnId="{4D0DD3C1-1B93-4BB4-ABB2-8ECA5B86750F}">
      <dgm:prSet custT="1"/>
      <dgm:spPr/>
      <dgm:t>
        <a:bodyPr/>
        <a:lstStyle/>
        <a:p>
          <a:endParaRPr kumimoji="1" lang="ja-JP" altLang="en-US" sz="600"/>
        </a:p>
      </dgm:t>
    </dgm:pt>
    <dgm:pt modelId="{E6D8CF4B-6C3C-44AA-939F-A3F28E209649}">
      <dgm:prSet phldrT="[テキスト]" custT="1"/>
      <dgm:spPr/>
      <dgm:t>
        <a:bodyPr/>
        <a:lstStyle/>
        <a:p>
          <a:r>
            <a:rPr kumimoji="1" lang="en-US" altLang="ja-JP" sz="1050" dirty="0" smtClean="0"/>
            <a:t>kernel</a:t>
          </a:r>
          <a:br>
            <a:rPr kumimoji="1" lang="en-US" altLang="ja-JP" sz="1050" dirty="0" smtClean="0"/>
          </a:br>
          <a:r>
            <a:rPr kumimoji="1" lang="en-US" altLang="ja-JP" sz="1050" dirty="0" smtClean="0"/>
            <a:t>2.6.24</a:t>
          </a:r>
          <a:endParaRPr kumimoji="1" lang="ja-JP" altLang="en-US" sz="1050" dirty="0"/>
        </a:p>
      </dgm:t>
    </dgm:pt>
    <dgm:pt modelId="{5067875C-D9D5-40F0-80F4-E870839CDD37}" type="parTrans" cxnId="{7A9022FD-351D-4FBD-8412-B4F4540D0CA6}">
      <dgm:prSet/>
      <dgm:spPr/>
      <dgm:t>
        <a:bodyPr/>
        <a:lstStyle/>
        <a:p>
          <a:endParaRPr kumimoji="1" lang="ja-JP" altLang="en-US" sz="2000"/>
        </a:p>
      </dgm:t>
    </dgm:pt>
    <dgm:pt modelId="{D7361D35-A5AA-46F4-B3D5-723F88E3E9E0}" type="sibTrans" cxnId="{7A9022FD-351D-4FBD-8412-B4F4540D0CA6}">
      <dgm:prSet/>
      <dgm:spPr/>
      <dgm:t>
        <a:bodyPr/>
        <a:lstStyle/>
        <a:p>
          <a:endParaRPr kumimoji="1" lang="ja-JP" altLang="en-US" sz="2000"/>
        </a:p>
      </dgm:t>
    </dgm:pt>
    <dgm:pt modelId="{3D0B3146-4234-48B4-8E8C-C36FC62E0C6E}" type="pres">
      <dgm:prSet presAssocID="{5063EEAD-26E1-4925-9B2F-383016EB17AD}" presName="linearFlow" presStyleCnt="0">
        <dgm:presLayoutVars>
          <dgm:dir/>
          <dgm:resizeHandles val="exact"/>
        </dgm:presLayoutVars>
      </dgm:prSet>
      <dgm:spPr/>
    </dgm:pt>
    <dgm:pt modelId="{04A09C8A-865F-40CA-84E7-A49FD8C53123}" type="pres">
      <dgm:prSet presAssocID="{B74996FD-30B1-46F1-9831-637B1BA9E4B6}" presName="node" presStyleLbl="node1" presStyleIdx="0" presStyleCnt="9" custScaleX="133928">
        <dgm:presLayoutVars>
          <dgm:bulletEnabled val="1"/>
        </dgm:presLayoutVars>
      </dgm:prSet>
      <dgm:spPr/>
      <dgm:t>
        <a:bodyPr/>
        <a:lstStyle/>
        <a:p>
          <a:endParaRPr kumimoji="1" lang="ja-JP" altLang="en-US"/>
        </a:p>
      </dgm:t>
    </dgm:pt>
    <dgm:pt modelId="{CFAFBD79-E73A-4402-B55E-B8FA8A9D8375}" type="pres">
      <dgm:prSet presAssocID="{C3639EB0-2919-47FA-8B86-A6D496992AD6}" presName="spacerL" presStyleCnt="0"/>
      <dgm:spPr/>
    </dgm:pt>
    <dgm:pt modelId="{46FAA6EF-2996-4A70-B4D2-632755C1FE18}" type="pres">
      <dgm:prSet presAssocID="{C3639EB0-2919-47FA-8B86-A6D496992AD6}" presName="sibTrans" presStyleLbl="sibTrans2D1" presStyleIdx="0" presStyleCnt="8"/>
      <dgm:spPr>
        <a:prstGeom prst="mathMinus">
          <a:avLst/>
        </a:prstGeom>
      </dgm:spPr>
      <dgm:t>
        <a:bodyPr/>
        <a:lstStyle/>
        <a:p>
          <a:endParaRPr kumimoji="1" lang="ja-JP" altLang="en-US"/>
        </a:p>
      </dgm:t>
    </dgm:pt>
    <dgm:pt modelId="{9EF0181E-13C9-414A-A83B-3A75F4A866D8}" type="pres">
      <dgm:prSet presAssocID="{C3639EB0-2919-47FA-8B86-A6D496992AD6}" presName="spacerR" presStyleCnt="0"/>
      <dgm:spPr/>
    </dgm:pt>
    <dgm:pt modelId="{3FCC418D-1EBA-46F1-8CA8-8D14B8417746}" type="pres">
      <dgm:prSet presAssocID="{51DAD3FD-FD61-49BD-9E3D-DEE2B2845CAF}" presName="node" presStyleLbl="node1" presStyleIdx="1" presStyleCnt="9" custScaleX="116887">
        <dgm:presLayoutVars>
          <dgm:bulletEnabled val="1"/>
        </dgm:presLayoutVars>
      </dgm:prSet>
      <dgm:spPr/>
      <dgm:t>
        <a:bodyPr/>
        <a:lstStyle/>
        <a:p>
          <a:endParaRPr kumimoji="1" lang="ja-JP" altLang="en-US"/>
        </a:p>
      </dgm:t>
    </dgm:pt>
    <dgm:pt modelId="{F304198A-771F-4DBA-B5B5-05685009FB8B}" type="pres">
      <dgm:prSet presAssocID="{43107E4C-56B2-4F2C-B201-1BFC7A7C5BAB}" presName="spacerL" presStyleCnt="0"/>
      <dgm:spPr/>
    </dgm:pt>
    <dgm:pt modelId="{6D7ABC26-C0BB-48F5-B65B-5B488287186D}" type="pres">
      <dgm:prSet presAssocID="{43107E4C-56B2-4F2C-B201-1BFC7A7C5BAB}" presName="sibTrans" presStyleLbl="sibTrans2D1" presStyleIdx="1" presStyleCnt="8"/>
      <dgm:spPr>
        <a:prstGeom prst="mathMinus">
          <a:avLst/>
        </a:prstGeom>
      </dgm:spPr>
      <dgm:t>
        <a:bodyPr/>
        <a:lstStyle/>
        <a:p>
          <a:endParaRPr kumimoji="1" lang="ja-JP" altLang="en-US"/>
        </a:p>
      </dgm:t>
    </dgm:pt>
    <dgm:pt modelId="{09020C87-105F-4CED-B2D2-7E79CF6DC218}" type="pres">
      <dgm:prSet presAssocID="{43107E4C-56B2-4F2C-B201-1BFC7A7C5BAB}" presName="spacerR" presStyleCnt="0"/>
      <dgm:spPr/>
    </dgm:pt>
    <dgm:pt modelId="{33581D33-59F1-48EB-9DD6-4AB7C8992342}" type="pres">
      <dgm:prSet presAssocID="{07B9EA71-AC1D-4CC0-85F3-F4E4537F6195}" presName="node" presStyleLbl="node1" presStyleIdx="2" presStyleCnt="9" custScaleX="114237">
        <dgm:presLayoutVars>
          <dgm:bulletEnabled val="1"/>
        </dgm:presLayoutVars>
      </dgm:prSet>
      <dgm:spPr/>
      <dgm:t>
        <a:bodyPr/>
        <a:lstStyle/>
        <a:p>
          <a:endParaRPr kumimoji="1" lang="ja-JP" altLang="en-US"/>
        </a:p>
      </dgm:t>
    </dgm:pt>
    <dgm:pt modelId="{B2B2F023-7E74-41B0-8F2A-84223EB3459C}" type="pres">
      <dgm:prSet presAssocID="{F5BBCB3D-F837-4C51-88CD-B4E9A8879FC1}" presName="spacerL" presStyleCnt="0"/>
      <dgm:spPr/>
    </dgm:pt>
    <dgm:pt modelId="{BCB963F7-1790-4173-A419-FCFFAF6BBF02}" type="pres">
      <dgm:prSet presAssocID="{F5BBCB3D-F837-4C51-88CD-B4E9A8879FC1}" presName="sibTrans" presStyleLbl="sibTrans2D1" presStyleIdx="2" presStyleCnt="8"/>
      <dgm:spPr>
        <a:prstGeom prst="mathMinus">
          <a:avLst/>
        </a:prstGeom>
      </dgm:spPr>
      <dgm:t>
        <a:bodyPr/>
        <a:lstStyle/>
        <a:p>
          <a:endParaRPr kumimoji="1" lang="ja-JP" altLang="en-US"/>
        </a:p>
      </dgm:t>
    </dgm:pt>
    <dgm:pt modelId="{A0C0C9BD-CCE6-4964-9052-A926CB2E15C2}" type="pres">
      <dgm:prSet presAssocID="{F5BBCB3D-F837-4C51-88CD-B4E9A8879FC1}" presName="spacerR" presStyleCnt="0"/>
      <dgm:spPr/>
    </dgm:pt>
    <dgm:pt modelId="{04A833E9-0C27-4061-89E2-3CB2F3134B03}" type="pres">
      <dgm:prSet presAssocID="{97F8856F-DDF0-4FED-B194-5BD9504DFEE6}" presName="node" presStyleLbl="node1" presStyleIdx="3" presStyleCnt="9" custScaleX="123898">
        <dgm:presLayoutVars>
          <dgm:bulletEnabled val="1"/>
        </dgm:presLayoutVars>
      </dgm:prSet>
      <dgm:spPr/>
      <dgm:t>
        <a:bodyPr/>
        <a:lstStyle/>
        <a:p>
          <a:endParaRPr kumimoji="1" lang="ja-JP" altLang="en-US"/>
        </a:p>
      </dgm:t>
    </dgm:pt>
    <dgm:pt modelId="{20A43C11-ABE6-4D3E-8B6E-C7CFD3124862}" type="pres">
      <dgm:prSet presAssocID="{2D14391A-2C04-43CF-80D8-AAB5D6A712F5}" presName="spacerL" presStyleCnt="0"/>
      <dgm:spPr/>
    </dgm:pt>
    <dgm:pt modelId="{A6ED85B2-DF07-4A11-9592-A8AFA7BEE7D3}" type="pres">
      <dgm:prSet presAssocID="{2D14391A-2C04-43CF-80D8-AAB5D6A712F5}" presName="sibTrans" presStyleLbl="sibTrans2D1" presStyleIdx="3" presStyleCnt="8"/>
      <dgm:spPr>
        <a:prstGeom prst="mathMinus">
          <a:avLst/>
        </a:prstGeom>
      </dgm:spPr>
      <dgm:t>
        <a:bodyPr/>
        <a:lstStyle/>
        <a:p>
          <a:endParaRPr kumimoji="1" lang="ja-JP" altLang="en-US"/>
        </a:p>
      </dgm:t>
    </dgm:pt>
    <dgm:pt modelId="{772AD818-2FE7-47AD-9AE8-7FCEE5EFD3C9}" type="pres">
      <dgm:prSet presAssocID="{2D14391A-2C04-43CF-80D8-AAB5D6A712F5}" presName="spacerR" presStyleCnt="0"/>
      <dgm:spPr/>
    </dgm:pt>
    <dgm:pt modelId="{AFC7824D-6141-4576-BFAD-9211B9A8052F}" type="pres">
      <dgm:prSet presAssocID="{B748D60C-0795-4744-BC1F-B9F80DCCAE11}" presName="node" presStyleLbl="node1" presStyleIdx="4" presStyleCnt="9" custScaleX="132162">
        <dgm:presLayoutVars>
          <dgm:bulletEnabled val="1"/>
        </dgm:presLayoutVars>
      </dgm:prSet>
      <dgm:spPr/>
      <dgm:t>
        <a:bodyPr/>
        <a:lstStyle/>
        <a:p>
          <a:endParaRPr kumimoji="1" lang="ja-JP" altLang="en-US"/>
        </a:p>
      </dgm:t>
    </dgm:pt>
    <dgm:pt modelId="{1A769871-2356-4B49-9E26-D20639FBD28E}" type="pres">
      <dgm:prSet presAssocID="{E140329F-5ACB-4072-9241-AC66F84BD3A5}" presName="spacerL" presStyleCnt="0"/>
      <dgm:spPr/>
    </dgm:pt>
    <dgm:pt modelId="{5F7DA6B7-3A20-430C-9CBD-4A1F44B3FAEA}" type="pres">
      <dgm:prSet presAssocID="{E140329F-5ACB-4072-9241-AC66F84BD3A5}" presName="sibTrans" presStyleLbl="sibTrans2D1" presStyleIdx="4" presStyleCnt="8"/>
      <dgm:spPr>
        <a:prstGeom prst="mathMinus">
          <a:avLst/>
        </a:prstGeom>
      </dgm:spPr>
      <dgm:t>
        <a:bodyPr/>
        <a:lstStyle/>
        <a:p>
          <a:endParaRPr kumimoji="1" lang="ja-JP" altLang="en-US"/>
        </a:p>
      </dgm:t>
    </dgm:pt>
    <dgm:pt modelId="{91FAEFA0-117B-474A-81AF-45DDA5769489}" type="pres">
      <dgm:prSet presAssocID="{E140329F-5ACB-4072-9241-AC66F84BD3A5}" presName="spacerR" presStyleCnt="0"/>
      <dgm:spPr/>
    </dgm:pt>
    <dgm:pt modelId="{832185D3-2A81-4197-86C6-CF756FB4A6BB}" type="pres">
      <dgm:prSet presAssocID="{CD8F60E4-DA91-4CDB-BFFE-B2E3BC319FA4}" presName="node" presStyleLbl="node1" presStyleIdx="5" presStyleCnt="9" custScaleX="116582">
        <dgm:presLayoutVars>
          <dgm:bulletEnabled val="1"/>
        </dgm:presLayoutVars>
      </dgm:prSet>
      <dgm:spPr/>
      <dgm:t>
        <a:bodyPr/>
        <a:lstStyle/>
        <a:p>
          <a:endParaRPr kumimoji="1" lang="ja-JP" altLang="en-US"/>
        </a:p>
      </dgm:t>
    </dgm:pt>
    <dgm:pt modelId="{77CFD280-7A58-4CD3-A732-3A3291E6EC47}" type="pres">
      <dgm:prSet presAssocID="{09515CFF-C3E7-4E90-9C09-02B715A38973}" presName="spacerL" presStyleCnt="0"/>
      <dgm:spPr/>
    </dgm:pt>
    <dgm:pt modelId="{B126F8A4-25A9-453F-AB2B-830996022C48}" type="pres">
      <dgm:prSet presAssocID="{09515CFF-C3E7-4E90-9C09-02B715A38973}" presName="sibTrans" presStyleLbl="sibTrans2D1" presStyleIdx="5" presStyleCnt="8"/>
      <dgm:spPr>
        <a:prstGeom prst="mathMinus">
          <a:avLst/>
        </a:prstGeom>
      </dgm:spPr>
      <dgm:t>
        <a:bodyPr/>
        <a:lstStyle/>
        <a:p>
          <a:endParaRPr kumimoji="1" lang="ja-JP" altLang="en-US"/>
        </a:p>
      </dgm:t>
    </dgm:pt>
    <dgm:pt modelId="{9CA39A6A-FCD1-4387-8917-5C85946F8AA6}" type="pres">
      <dgm:prSet presAssocID="{09515CFF-C3E7-4E90-9C09-02B715A38973}" presName="spacerR" presStyleCnt="0"/>
      <dgm:spPr/>
    </dgm:pt>
    <dgm:pt modelId="{887020CE-86AA-4EE4-8DF7-943CC551C845}" type="pres">
      <dgm:prSet presAssocID="{96E313F5-DF44-4810-8015-EBDF3265815B}" presName="node" presStyleLbl="node1" presStyleIdx="6" presStyleCnt="9" custScaleX="123811">
        <dgm:presLayoutVars>
          <dgm:bulletEnabled val="1"/>
        </dgm:presLayoutVars>
      </dgm:prSet>
      <dgm:spPr/>
      <dgm:t>
        <a:bodyPr/>
        <a:lstStyle/>
        <a:p>
          <a:endParaRPr kumimoji="1" lang="ja-JP" altLang="en-US"/>
        </a:p>
      </dgm:t>
    </dgm:pt>
    <dgm:pt modelId="{3EB55ED5-D194-448F-8DDB-BF90EA3DA009}" type="pres">
      <dgm:prSet presAssocID="{899168C5-2E91-4EA0-A571-9233AE0245EC}" presName="spacerL" presStyleCnt="0"/>
      <dgm:spPr/>
    </dgm:pt>
    <dgm:pt modelId="{9B4AB898-617A-47B4-933D-70B94B796497}" type="pres">
      <dgm:prSet presAssocID="{899168C5-2E91-4EA0-A571-9233AE0245EC}" presName="sibTrans" presStyleLbl="sibTrans2D1" presStyleIdx="6" presStyleCnt="8"/>
      <dgm:spPr>
        <a:prstGeom prst="mathMinus">
          <a:avLst/>
        </a:prstGeom>
      </dgm:spPr>
      <dgm:t>
        <a:bodyPr/>
        <a:lstStyle/>
        <a:p>
          <a:endParaRPr kumimoji="1" lang="ja-JP" altLang="en-US"/>
        </a:p>
      </dgm:t>
    </dgm:pt>
    <dgm:pt modelId="{8B0A4D1A-8B0B-463A-A296-ED7BAC8CAD64}" type="pres">
      <dgm:prSet presAssocID="{899168C5-2E91-4EA0-A571-9233AE0245EC}" presName="spacerR" presStyleCnt="0"/>
      <dgm:spPr/>
    </dgm:pt>
    <dgm:pt modelId="{20026945-D995-40E0-B540-D51D16399C06}" type="pres">
      <dgm:prSet presAssocID="{E83B0903-93EA-4BB2-91E4-68BD553635F4}" presName="node" presStyleLbl="node1" presStyleIdx="7" presStyleCnt="9" custScaleX="138574">
        <dgm:presLayoutVars>
          <dgm:bulletEnabled val="1"/>
        </dgm:presLayoutVars>
      </dgm:prSet>
      <dgm:spPr/>
      <dgm:t>
        <a:bodyPr/>
        <a:lstStyle/>
        <a:p>
          <a:endParaRPr kumimoji="1" lang="ja-JP" altLang="en-US"/>
        </a:p>
      </dgm:t>
    </dgm:pt>
    <dgm:pt modelId="{9361E8E2-E023-4D61-9823-FB872EA2189A}" type="pres">
      <dgm:prSet presAssocID="{DB2DC8F3-1C57-457C-AB9C-250513ABBEE4}" presName="spacerL" presStyleCnt="0"/>
      <dgm:spPr/>
    </dgm:pt>
    <dgm:pt modelId="{D2AD3965-449C-4980-9514-EE16E1EE38E2}" type="pres">
      <dgm:prSet presAssocID="{DB2DC8F3-1C57-457C-AB9C-250513ABBEE4}" presName="sibTrans" presStyleLbl="sibTrans2D1" presStyleIdx="7" presStyleCnt="8"/>
      <dgm:spPr>
        <a:prstGeom prst="mathMinus">
          <a:avLst/>
        </a:prstGeom>
      </dgm:spPr>
      <dgm:t>
        <a:bodyPr/>
        <a:lstStyle/>
        <a:p>
          <a:endParaRPr kumimoji="1" lang="ja-JP" altLang="en-US"/>
        </a:p>
      </dgm:t>
    </dgm:pt>
    <dgm:pt modelId="{2E449F69-113F-4E6F-811A-406FB4390C92}" type="pres">
      <dgm:prSet presAssocID="{DB2DC8F3-1C57-457C-AB9C-250513ABBEE4}" presName="spacerR" presStyleCnt="0"/>
      <dgm:spPr/>
    </dgm:pt>
    <dgm:pt modelId="{B5104E05-5628-4C17-89EB-D7ACD0344BB3}" type="pres">
      <dgm:prSet presAssocID="{E6D8CF4B-6C3C-44AA-939F-A3F28E209649}" presName="node" presStyleLbl="node1" presStyleIdx="8" presStyleCnt="9" custScaleX="125677">
        <dgm:presLayoutVars>
          <dgm:bulletEnabled val="1"/>
        </dgm:presLayoutVars>
      </dgm:prSet>
      <dgm:spPr/>
      <dgm:t>
        <a:bodyPr/>
        <a:lstStyle/>
        <a:p>
          <a:endParaRPr kumimoji="1" lang="ja-JP" altLang="en-US"/>
        </a:p>
      </dgm:t>
    </dgm:pt>
  </dgm:ptLst>
  <dgm:cxnLst>
    <dgm:cxn modelId="{A0370C44-1AFC-4941-A48C-210D1C5FE796}" srcId="{5063EEAD-26E1-4925-9B2F-383016EB17AD}" destId="{B74996FD-30B1-46F1-9831-637B1BA9E4B6}" srcOrd="0" destOrd="0" parTransId="{79F6D1B4-17E1-48E9-B4F5-7761D6D14E06}" sibTransId="{C3639EB0-2919-47FA-8B86-A6D496992AD6}"/>
    <dgm:cxn modelId="{AF0B08AE-D358-453A-B703-0932F5DBA4DC}" srcId="{5063EEAD-26E1-4925-9B2F-383016EB17AD}" destId="{51DAD3FD-FD61-49BD-9E3D-DEE2B2845CAF}" srcOrd="1" destOrd="0" parTransId="{CB6BFA41-C52C-4276-AD0F-3B25A6A4B1A7}" sibTransId="{43107E4C-56B2-4F2C-B201-1BFC7A7C5BAB}"/>
    <dgm:cxn modelId="{30D85FB0-62AE-4597-B827-6F6707249147}" type="presOf" srcId="{B74996FD-30B1-46F1-9831-637B1BA9E4B6}" destId="{04A09C8A-865F-40CA-84E7-A49FD8C53123}" srcOrd="0" destOrd="0" presId="urn:microsoft.com/office/officeart/2005/8/layout/equation1"/>
    <dgm:cxn modelId="{18C08FD8-FE03-4706-AFB4-62C64A686F1D}" type="presOf" srcId="{E6D8CF4B-6C3C-44AA-939F-A3F28E209649}" destId="{B5104E05-5628-4C17-89EB-D7ACD0344BB3}" srcOrd="0" destOrd="0" presId="urn:microsoft.com/office/officeart/2005/8/layout/equation1"/>
    <dgm:cxn modelId="{4D427E48-EDD2-4E7E-A173-5E24AEB45BEF}" srcId="{5063EEAD-26E1-4925-9B2F-383016EB17AD}" destId="{CD8F60E4-DA91-4CDB-BFFE-B2E3BC319FA4}" srcOrd="5" destOrd="0" parTransId="{3B2F9391-8C42-4F7B-982B-DB8A31802D9A}" sibTransId="{09515CFF-C3E7-4E90-9C09-02B715A38973}"/>
    <dgm:cxn modelId="{AC6D2893-7F21-4EF2-8284-65FB782882E9}" type="presOf" srcId="{CD8F60E4-DA91-4CDB-BFFE-B2E3BC319FA4}" destId="{832185D3-2A81-4197-86C6-CF756FB4A6BB}" srcOrd="0" destOrd="0" presId="urn:microsoft.com/office/officeart/2005/8/layout/equation1"/>
    <dgm:cxn modelId="{BB74B679-16BE-4394-85BA-ADEA07859F49}" srcId="{5063EEAD-26E1-4925-9B2F-383016EB17AD}" destId="{B748D60C-0795-4744-BC1F-B9F80DCCAE11}" srcOrd="4" destOrd="0" parTransId="{A18DF50B-BE88-4834-8EE7-E250F3949C11}" sibTransId="{E140329F-5ACB-4072-9241-AC66F84BD3A5}"/>
    <dgm:cxn modelId="{1530A79B-7481-4B58-947F-D0944B732968}" type="presOf" srcId="{5063EEAD-26E1-4925-9B2F-383016EB17AD}" destId="{3D0B3146-4234-48B4-8E8C-C36FC62E0C6E}" srcOrd="0" destOrd="0" presId="urn:microsoft.com/office/officeart/2005/8/layout/equation1"/>
    <dgm:cxn modelId="{010816E3-49B6-4F82-9C51-DE9AF8A027B1}" type="presOf" srcId="{97F8856F-DDF0-4FED-B194-5BD9504DFEE6}" destId="{04A833E9-0C27-4061-89E2-3CB2F3134B03}" srcOrd="0" destOrd="0" presId="urn:microsoft.com/office/officeart/2005/8/layout/equation1"/>
    <dgm:cxn modelId="{92B83280-4D41-4ED7-99B8-5DF4FCB860C5}" type="presOf" srcId="{E83B0903-93EA-4BB2-91E4-68BD553635F4}" destId="{20026945-D995-40E0-B540-D51D16399C06}" srcOrd="0" destOrd="0" presId="urn:microsoft.com/office/officeart/2005/8/layout/equation1"/>
    <dgm:cxn modelId="{4DC47753-B142-483B-BB38-96FEDE14483C}" type="presOf" srcId="{07B9EA71-AC1D-4CC0-85F3-F4E4537F6195}" destId="{33581D33-59F1-48EB-9DD6-4AB7C8992342}" srcOrd="0" destOrd="0" presId="urn:microsoft.com/office/officeart/2005/8/layout/equation1"/>
    <dgm:cxn modelId="{D99C3CDD-4767-44AE-871F-2C9170C5C009}" srcId="{5063EEAD-26E1-4925-9B2F-383016EB17AD}" destId="{97F8856F-DDF0-4FED-B194-5BD9504DFEE6}" srcOrd="3" destOrd="0" parTransId="{7A17EF89-3BF6-4E98-BF07-D05D556902CA}" sibTransId="{2D14391A-2C04-43CF-80D8-AAB5D6A712F5}"/>
    <dgm:cxn modelId="{7A9022FD-351D-4FBD-8412-B4F4540D0CA6}" srcId="{5063EEAD-26E1-4925-9B2F-383016EB17AD}" destId="{E6D8CF4B-6C3C-44AA-939F-A3F28E209649}" srcOrd="8" destOrd="0" parTransId="{5067875C-D9D5-40F0-80F4-E870839CDD37}" sibTransId="{D7361D35-A5AA-46F4-B3D5-723F88E3E9E0}"/>
    <dgm:cxn modelId="{22792BC8-FB3F-4E8C-BEEF-2DBA8CD24DCD}" type="presOf" srcId="{DB2DC8F3-1C57-457C-AB9C-250513ABBEE4}" destId="{D2AD3965-449C-4980-9514-EE16E1EE38E2}" srcOrd="0" destOrd="0" presId="urn:microsoft.com/office/officeart/2005/8/layout/equation1"/>
    <dgm:cxn modelId="{4D0DD3C1-1B93-4BB4-ABB2-8ECA5B86750F}" srcId="{5063EEAD-26E1-4925-9B2F-383016EB17AD}" destId="{E83B0903-93EA-4BB2-91E4-68BD553635F4}" srcOrd="7" destOrd="0" parTransId="{1E40FC34-F58A-42FD-A654-F56A26424AB8}" sibTransId="{DB2DC8F3-1C57-457C-AB9C-250513ABBEE4}"/>
    <dgm:cxn modelId="{436A208D-F75A-4655-8712-2C4C324368C8}" type="presOf" srcId="{96E313F5-DF44-4810-8015-EBDF3265815B}" destId="{887020CE-86AA-4EE4-8DF7-943CC551C845}" srcOrd="0" destOrd="0" presId="urn:microsoft.com/office/officeart/2005/8/layout/equation1"/>
    <dgm:cxn modelId="{B2F8DF7E-C37E-45D8-80A5-89AB8C5FA1F4}" type="presOf" srcId="{09515CFF-C3E7-4E90-9C09-02B715A38973}" destId="{B126F8A4-25A9-453F-AB2B-830996022C48}" srcOrd="0" destOrd="0" presId="urn:microsoft.com/office/officeart/2005/8/layout/equation1"/>
    <dgm:cxn modelId="{C0A1DE78-801A-4664-B400-D256691B7CE3}" type="presOf" srcId="{B748D60C-0795-4744-BC1F-B9F80DCCAE11}" destId="{AFC7824D-6141-4576-BFAD-9211B9A8052F}" srcOrd="0" destOrd="0" presId="urn:microsoft.com/office/officeart/2005/8/layout/equation1"/>
    <dgm:cxn modelId="{00D67BBD-C609-4E9F-81A7-54D347AFAA17}" type="presOf" srcId="{E140329F-5ACB-4072-9241-AC66F84BD3A5}" destId="{5F7DA6B7-3A20-430C-9CBD-4A1F44B3FAEA}" srcOrd="0" destOrd="0" presId="urn:microsoft.com/office/officeart/2005/8/layout/equation1"/>
    <dgm:cxn modelId="{92BE1B33-2A0B-4081-AE31-F59154097B47}" srcId="{5063EEAD-26E1-4925-9B2F-383016EB17AD}" destId="{96E313F5-DF44-4810-8015-EBDF3265815B}" srcOrd="6" destOrd="0" parTransId="{D74FC7EE-2C71-4022-8634-8ED0608443CE}" sibTransId="{899168C5-2E91-4EA0-A571-9233AE0245EC}"/>
    <dgm:cxn modelId="{C2ED0547-EB1C-41D6-B1F7-B8ED51A23EEF}" type="presOf" srcId="{C3639EB0-2919-47FA-8B86-A6D496992AD6}" destId="{46FAA6EF-2996-4A70-B4D2-632755C1FE18}" srcOrd="0" destOrd="0" presId="urn:microsoft.com/office/officeart/2005/8/layout/equation1"/>
    <dgm:cxn modelId="{57BAB1BD-6F1B-44F0-AC0F-E7CEE25EC4EE}" type="presOf" srcId="{51DAD3FD-FD61-49BD-9E3D-DEE2B2845CAF}" destId="{3FCC418D-1EBA-46F1-8CA8-8D14B8417746}" srcOrd="0" destOrd="0" presId="urn:microsoft.com/office/officeart/2005/8/layout/equation1"/>
    <dgm:cxn modelId="{AF134F54-57A8-457E-B782-71C42389046B}" type="presOf" srcId="{F5BBCB3D-F837-4C51-88CD-B4E9A8879FC1}" destId="{BCB963F7-1790-4173-A419-FCFFAF6BBF02}" srcOrd="0" destOrd="0" presId="urn:microsoft.com/office/officeart/2005/8/layout/equation1"/>
    <dgm:cxn modelId="{E2D5DF7D-F1C4-4C6F-A776-39CB22C43881}" type="presOf" srcId="{43107E4C-56B2-4F2C-B201-1BFC7A7C5BAB}" destId="{6D7ABC26-C0BB-48F5-B65B-5B488287186D}" srcOrd="0" destOrd="0" presId="urn:microsoft.com/office/officeart/2005/8/layout/equation1"/>
    <dgm:cxn modelId="{7F96F3BC-2608-45F1-9A60-F18E31978C40}" type="presOf" srcId="{899168C5-2E91-4EA0-A571-9233AE0245EC}" destId="{9B4AB898-617A-47B4-933D-70B94B796497}" srcOrd="0" destOrd="0" presId="urn:microsoft.com/office/officeart/2005/8/layout/equation1"/>
    <dgm:cxn modelId="{C89BB962-E297-4F5A-8348-318E8850ECFD}" srcId="{5063EEAD-26E1-4925-9B2F-383016EB17AD}" destId="{07B9EA71-AC1D-4CC0-85F3-F4E4537F6195}" srcOrd="2" destOrd="0" parTransId="{D2E9AF49-FE6B-4355-9C51-7797C0156FFC}" sibTransId="{F5BBCB3D-F837-4C51-88CD-B4E9A8879FC1}"/>
    <dgm:cxn modelId="{3FB9D930-1977-4783-865D-1825808132E4}" type="presOf" srcId="{2D14391A-2C04-43CF-80D8-AAB5D6A712F5}" destId="{A6ED85B2-DF07-4A11-9592-A8AFA7BEE7D3}" srcOrd="0" destOrd="0" presId="urn:microsoft.com/office/officeart/2005/8/layout/equation1"/>
    <dgm:cxn modelId="{F287906D-6F97-492C-A533-059F28D2DECF}" type="presParOf" srcId="{3D0B3146-4234-48B4-8E8C-C36FC62E0C6E}" destId="{04A09C8A-865F-40CA-84E7-A49FD8C53123}" srcOrd="0" destOrd="0" presId="urn:microsoft.com/office/officeart/2005/8/layout/equation1"/>
    <dgm:cxn modelId="{F39F9AEE-84FD-4BD1-8279-14651A12D7F7}" type="presParOf" srcId="{3D0B3146-4234-48B4-8E8C-C36FC62E0C6E}" destId="{CFAFBD79-E73A-4402-B55E-B8FA8A9D8375}" srcOrd="1" destOrd="0" presId="urn:microsoft.com/office/officeart/2005/8/layout/equation1"/>
    <dgm:cxn modelId="{C478B1CB-C818-468C-8E20-0F1DD8773482}" type="presParOf" srcId="{3D0B3146-4234-48B4-8E8C-C36FC62E0C6E}" destId="{46FAA6EF-2996-4A70-B4D2-632755C1FE18}" srcOrd="2" destOrd="0" presId="urn:microsoft.com/office/officeart/2005/8/layout/equation1"/>
    <dgm:cxn modelId="{CFA45A74-B00A-455E-BB40-4FA754431B3C}" type="presParOf" srcId="{3D0B3146-4234-48B4-8E8C-C36FC62E0C6E}" destId="{9EF0181E-13C9-414A-A83B-3A75F4A866D8}" srcOrd="3" destOrd="0" presId="urn:microsoft.com/office/officeart/2005/8/layout/equation1"/>
    <dgm:cxn modelId="{1FF65CCD-DC48-46F5-8520-29E2781AB762}" type="presParOf" srcId="{3D0B3146-4234-48B4-8E8C-C36FC62E0C6E}" destId="{3FCC418D-1EBA-46F1-8CA8-8D14B8417746}" srcOrd="4" destOrd="0" presId="urn:microsoft.com/office/officeart/2005/8/layout/equation1"/>
    <dgm:cxn modelId="{CF87F470-0971-43D0-B7FE-FA1B4A1267C9}" type="presParOf" srcId="{3D0B3146-4234-48B4-8E8C-C36FC62E0C6E}" destId="{F304198A-771F-4DBA-B5B5-05685009FB8B}" srcOrd="5" destOrd="0" presId="urn:microsoft.com/office/officeart/2005/8/layout/equation1"/>
    <dgm:cxn modelId="{840D3FF3-C9C0-4B2C-A8BC-6E84F6AD99B4}" type="presParOf" srcId="{3D0B3146-4234-48B4-8E8C-C36FC62E0C6E}" destId="{6D7ABC26-C0BB-48F5-B65B-5B488287186D}" srcOrd="6" destOrd="0" presId="urn:microsoft.com/office/officeart/2005/8/layout/equation1"/>
    <dgm:cxn modelId="{336182F8-59C3-4A20-8610-29665961A38B}" type="presParOf" srcId="{3D0B3146-4234-48B4-8E8C-C36FC62E0C6E}" destId="{09020C87-105F-4CED-B2D2-7E79CF6DC218}" srcOrd="7" destOrd="0" presId="urn:microsoft.com/office/officeart/2005/8/layout/equation1"/>
    <dgm:cxn modelId="{786B7796-BA3E-493B-8970-FE5CFE2D0AB8}" type="presParOf" srcId="{3D0B3146-4234-48B4-8E8C-C36FC62E0C6E}" destId="{33581D33-59F1-48EB-9DD6-4AB7C8992342}" srcOrd="8" destOrd="0" presId="urn:microsoft.com/office/officeart/2005/8/layout/equation1"/>
    <dgm:cxn modelId="{884412BA-692D-4671-BB7D-5DED158B9367}" type="presParOf" srcId="{3D0B3146-4234-48B4-8E8C-C36FC62E0C6E}" destId="{B2B2F023-7E74-41B0-8F2A-84223EB3459C}" srcOrd="9" destOrd="0" presId="urn:microsoft.com/office/officeart/2005/8/layout/equation1"/>
    <dgm:cxn modelId="{9131AEAE-91F3-43D9-B421-B600D2AC454D}" type="presParOf" srcId="{3D0B3146-4234-48B4-8E8C-C36FC62E0C6E}" destId="{BCB963F7-1790-4173-A419-FCFFAF6BBF02}" srcOrd="10" destOrd="0" presId="urn:microsoft.com/office/officeart/2005/8/layout/equation1"/>
    <dgm:cxn modelId="{8F8FCFAA-6573-43A1-85AB-E48D2E68FDC7}" type="presParOf" srcId="{3D0B3146-4234-48B4-8E8C-C36FC62E0C6E}" destId="{A0C0C9BD-CCE6-4964-9052-A926CB2E15C2}" srcOrd="11" destOrd="0" presId="urn:microsoft.com/office/officeart/2005/8/layout/equation1"/>
    <dgm:cxn modelId="{EB50FB4F-0CCA-492A-A338-DDB71E7BB6C9}" type="presParOf" srcId="{3D0B3146-4234-48B4-8E8C-C36FC62E0C6E}" destId="{04A833E9-0C27-4061-89E2-3CB2F3134B03}" srcOrd="12" destOrd="0" presId="urn:microsoft.com/office/officeart/2005/8/layout/equation1"/>
    <dgm:cxn modelId="{C919EBFE-5C5D-4AF9-93C1-2C37C31EE11F}" type="presParOf" srcId="{3D0B3146-4234-48B4-8E8C-C36FC62E0C6E}" destId="{20A43C11-ABE6-4D3E-8B6E-C7CFD3124862}" srcOrd="13" destOrd="0" presId="urn:microsoft.com/office/officeart/2005/8/layout/equation1"/>
    <dgm:cxn modelId="{66F4759E-24B8-4BBF-9DF4-96D53962C851}" type="presParOf" srcId="{3D0B3146-4234-48B4-8E8C-C36FC62E0C6E}" destId="{A6ED85B2-DF07-4A11-9592-A8AFA7BEE7D3}" srcOrd="14" destOrd="0" presId="urn:microsoft.com/office/officeart/2005/8/layout/equation1"/>
    <dgm:cxn modelId="{C074F911-980F-4ABF-9151-DBCD30D2607F}" type="presParOf" srcId="{3D0B3146-4234-48B4-8E8C-C36FC62E0C6E}" destId="{772AD818-2FE7-47AD-9AE8-7FCEE5EFD3C9}" srcOrd="15" destOrd="0" presId="urn:microsoft.com/office/officeart/2005/8/layout/equation1"/>
    <dgm:cxn modelId="{7EEA4D95-77D0-42CF-A2DD-E9BECC47374D}" type="presParOf" srcId="{3D0B3146-4234-48B4-8E8C-C36FC62E0C6E}" destId="{AFC7824D-6141-4576-BFAD-9211B9A8052F}" srcOrd="16" destOrd="0" presId="urn:microsoft.com/office/officeart/2005/8/layout/equation1"/>
    <dgm:cxn modelId="{C85B252E-FC1F-4026-8FEB-E5E07F2089C5}" type="presParOf" srcId="{3D0B3146-4234-48B4-8E8C-C36FC62E0C6E}" destId="{1A769871-2356-4B49-9E26-D20639FBD28E}" srcOrd="17" destOrd="0" presId="urn:microsoft.com/office/officeart/2005/8/layout/equation1"/>
    <dgm:cxn modelId="{00B909F8-2493-4A45-ABC8-2D860E1C63B4}" type="presParOf" srcId="{3D0B3146-4234-48B4-8E8C-C36FC62E0C6E}" destId="{5F7DA6B7-3A20-430C-9CBD-4A1F44B3FAEA}" srcOrd="18" destOrd="0" presId="urn:microsoft.com/office/officeart/2005/8/layout/equation1"/>
    <dgm:cxn modelId="{7E027270-9384-4D02-8C37-9327C0639839}" type="presParOf" srcId="{3D0B3146-4234-48B4-8E8C-C36FC62E0C6E}" destId="{91FAEFA0-117B-474A-81AF-45DDA5769489}" srcOrd="19" destOrd="0" presId="urn:microsoft.com/office/officeart/2005/8/layout/equation1"/>
    <dgm:cxn modelId="{E4CC88A1-F09B-46BC-BABD-3B44D59D1B96}" type="presParOf" srcId="{3D0B3146-4234-48B4-8E8C-C36FC62E0C6E}" destId="{832185D3-2A81-4197-86C6-CF756FB4A6BB}" srcOrd="20" destOrd="0" presId="urn:microsoft.com/office/officeart/2005/8/layout/equation1"/>
    <dgm:cxn modelId="{8AA66C4A-BC0A-4AF0-9D62-EED64ED62F48}" type="presParOf" srcId="{3D0B3146-4234-48B4-8E8C-C36FC62E0C6E}" destId="{77CFD280-7A58-4CD3-A732-3A3291E6EC47}" srcOrd="21" destOrd="0" presId="urn:microsoft.com/office/officeart/2005/8/layout/equation1"/>
    <dgm:cxn modelId="{F319E090-B46F-4864-BD2F-6458D3BDFF67}" type="presParOf" srcId="{3D0B3146-4234-48B4-8E8C-C36FC62E0C6E}" destId="{B126F8A4-25A9-453F-AB2B-830996022C48}" srcOrd="22" destOrd="0" presId="urn:microsoft.com/office/officeart/2005/8/layout/equation1"/>
    <dgm:cxn modelId="{1A0E3FAD-6C5B-4049-8589-9D1E81A514DB}" type="presParOf" srcId="{3D0B3146-4234-48B4-8E8C-C36FC62E0C6E}" destId="{9CA39A6A-FCD1-4387-8917-5C85946F8AA6}" srcOrd="23" destOrd="0" presId="urn:microsoft.com/office/officeart/2005/8/layout/equation1"/>
    <dgm:cxn modelId="{A2410E4C-E588-4013-B4B1-6CDD396C57D7}" type="presParOf" srcId="{3D0B3146-4234-48B4-8E8C-C36FC62E0C6E}" destId="{887020CE-86AA-4EE4-8DF7-943CC551C845}" srcOrd="24" destOrd="0" presId="urn:microsoft.com/office/officeart/2005/8/layout/equation1"/>
    <dgm:cxn modelId="{CAF905E0-BB5D-4BE1-93A8-B9DE30B10433}" type="presParOf" srcId="{3D0B3146-4234-48B4-8E8C-C36FC62E0C6E}" destId="{3EB55ED5-D194-448F-8DDB-BF90EA3DA009}" srcOrd="25" destOrd="0" presId="urn:microsoft.com/office/officeart/2005/8/layout/equation1"/>
    <dgm:cxn modelId="{F0136B3D-5F9D-493C-B624-2F876D519E23}" type="presParOf" srcId="{3D0B3146-4234-48B4-8E8C-C36FC62E0C6E}" destId="{9B4AB898-617A-47B4-933D-70B94B796497}" srcOrd="26" destOrd="0" presId="urn:microsoft.com/office/officeart/2005/8/layout/equation1"/>
    <dgm:cxn modelId="{965C0DCA-914A-41D0-BBB9-2F7DA943817A}" type="presParOf" srcId="{3D0B3146-4234-48B4-8E8C-C36FC62E0C6E}" destId="{8B0A4D1A-8B0B-463A-A296-ED7BAC8CAD64}" srcOrd="27" destOrd="0" presId="urn:microsoft.com/office/officeart/2005/8/layout/equation1"/>
    <dgm:cxn modelId="{4C161FA8-68F7-45B6-8123-5E8BD8B3D07A}" type="presParOf" srcId="{3D0B3146-4234-48B4-8E8C-C36FC62E0C6E}" destId="{20026945-D995-40E0-B540-D51D16399C06}" srcOrd="28" destOrd="0" presId="urn:microsoft.com/office/officeart/2005/8/layout/equation1"/>
    <dgm:cxn modelId="{C5A28209-0CF4-4DD6-96DB-AC70CA261577}" type="presParOf" srcId="{3D0B3146-4234-48B4-8E8C-C36FC62E0C6E}" destId="{9361E8E2-E023-4D61-9823-FB872EA2189A}" srcOrd="29" destOrd="0" presId="urn:microsoft.com/office/officeart/2005/8/layout/equation1"/>
    <dgm:cxn modelId="{D0DD8B78-1F11-4730-84BC-19514CA425CE}" type="presParOf" srcId="{3D0B3146-4234-48B4-8E8C-C36FC62E0C6E}" destId="{D2AD3965-449C-4980-9514-EE16E1EE38E2}" srcOrd="30" destOrd="0" presId="urn:microsoft.com/office/officeart/2005/8/layout/equation1"/>
    <dgm:cxn modelId="{99561E22-C545-44D9-A090-408AACFBBBFE}" type="presParOf" srcId="{3D0B3146-4234-48B4-8E8C-C36FC62E0C6E}" destId="{2E449F69-113F-4E6F-811A-406FB4390C92}" srcOrd="31" destOrd="0" presId="urn:microsoft.com/office/officeart/2005/8/layout/equation1"/>
    <dgm:cxn modelId="{784D2879-84F7-4CFE-A396-6DA7AE8527A2}" type="presParOf" srcId="{3D0B3146-4234-48B4-8E8C-C36FC62E0C6E}" destId="{B5104E05-5628-4C17-89EB-D7ACD0344BB3}" srcOrd="32" destOrd="0" presId="urn:microsoft.com/office/officeart/2005/8/layout/equation1"/>
  </dgm:cxnLst>
  <dgm:bg/>
  <dgm:whole/>
</dgm:dataModel>
</file>

<file path=ppt/diagrams/data12.xml><?xml version="1.0" encoding="utf-8"?>
<dgm:dataModel xmlns:dgm="http://schemas.openxmlformats.org/drawingml/2006/diagram" xmlns:a="http://schemas.openxmlformats.org/drawingml/2006/main">
  <dgm:ptLst>
    <dgm:pt modelId="{5063EEAD-26E1-4925-9B2F-383016EB17AD}" type="doc">
      <dgm:prSet loTypeId="urn:microsoft.com/office/officeart/2005/8/layout/equation1" loCatId="relationship" qsTypeId="urn:microsoft.com/office/officeart/2005/8/quickstyle/simple1" qsCatId="simple" csTypeId="urn:microsoft.com/office/officeart/2005/8/colors/accent3_2" csCatId="accent3" phldr="1"/>
      <dgm:spPr/>
    </dgm:pt>
    <dgm:pt modelId="{B74996FD-30B1-46F1-9831-637B1BA9E4B6}">
      <dgm:prSet phldrT="[テキスト]" custT="1"/>
      <dgm:spPr/>
      <dgm:t>
        <a:bodyPr/>
        <a:lstStyle/>
        <a:p>
          <a:r>
            <a:rPr kumimoji="1" lang="en-US" altLang="ja-JP" sz="1400" dirty="0" smtClean="0"/>
            <a:t>GCC</a:t>
          </a:r>
          <a:br>
            <a:rPr kumimoji="1" lang="en-US" altLang="ja-JP" sz="1400" dirty="0" smtClean="0"/>
          </a:br>
          <a:r>
            <a:rPr kumimoji="1" lang="en-US" altLang="ja-JP" sz="1400" dirty="0" smtClean="0"/>
            <a:t>3.4.5</a:t>
          </a:r>
        </a:p>
      </dgm:t>
    </dgm:pt>
    <dgm:pt modelId="{79F6D1B4-17E1-48E9-B4F5-7761D6D14E06}" type="parTrans" cxnId="{A0370C44-1AFC-4941-A48C-210D1C5FE796}">
      <dgm:prSet/>
      <dgm:spPr/>
      <dgm:t>
        <a:bodyPr/>
        <a:lstStyle/>
        <a:p>
          <a:endParaRPr kumimoji="1" lang="ja-JP" altLang="en-US" sz="2000"/>
        </a:p>
      </dgm:t>
    </dgm:pt>
    <dgm:pt modelId="{C3639EB0-2919-47FA-8B86-A6D496992AD6}" type="sibTrans" cxnId="{A0370C44-1AFC-4941-A48C-210D1C5FE796}">
      <dgm:prSet custT="1"/>
      <dgm:spPr/>
      <dgm:t>
        <a:bodyPr/>
        <a:lstStyle/>
        <a:p>
          <a:endParaRPr kumimoji="1" lang="ja-JP" altLang="en-US" sz="600"/>
        </a:p>
      </dgm:t>
    </dgm:pt>
    <dgm:pt modelId="{07B9EA71-AC1D-4CC0-85F3-F4E4537F6195}">
      <dgm:prSet phldrT="[テキスト]" custT="1"/>
      <dgm:spPr/>
      <dgm:t>
        <a:bodyPr/>
        <a:lstStyle/>
        <a:p>
          <a:r>
            <a:rPr kumimoji="1" lang="en-US" altLang="ja-JP" sz="1400" dirty="0" smtClean="0"/>
            <a:t>GCC</a:t>
          </a:r>
          <a:br>
            <a:rPr kumimoji="1" lang="en-US" altLang="ja-JP" sz="1400" dirty="0" smtClean="0"/>
          </a:br>
          <a:r>
            <a:rPr kumimoji="1" lang="en-US" altLang="ja-JP" sz="1400" dirty="0" smtClean="0"/>
            <a:t>3.4.6</a:t>
          </a:r>
          <a:endParaRPr kumimoji="1" lang="ja-JP" altLang="en-US" sz="1400" dirty="0"/>
        </a:p>
      </dgm:t>
    </dgm:pt>
    <dgm:pt modelId="{D2E9AF49-FE6B-4355-9C51-7797C0156FFC}" type="parTrans" cxnId="{C89BB962-E297-4F5A-8348-318E8850ECFD}">
      <dgm:prSet/>
      <dgm:spPr/>
      <dgm:t>
        <a:bodyPr/>
        <a:lstStyle/>
        <a:p>
          <a:endParaRPr kumimoji="1" lang="ja-JP" altLang="en-US" sz="2000"/>
        </a:p>
      </dgm:t>
    </dgm:pt>
    <dgm:pt modelId="{F5BBCB3D-F837-4C51-88CD-B4E9A8879FC1}" type="sibTrans" cxnId="{C89BB962-E297-4F5A-8348-318E8850ECFD}">
      <dgm:prSet custT="1"/>
      <dgm:spPr/>
      <dgm:t>
        <a:bodyPr/>
        <a:lstStyle/>
        <a:p>
          <a:endParaRPr kumimoji="1" lang="ja-JP" altLang="en-US" sz="600"/>
        </a:p>
      </dgm:t>
    </dgm:pt>
    <dgm:pt modelId="{B748D60C-0795-4744-BC1F-B9F80DCCAE11}">
      <dgm:prSet phldrT="[テキスト]" custT="1"/>
      <dgm:spPr/>
      <dgm:t>
        <a:bodyPr/>
        <a:lstStyle/>
        <a:p>
          <a:r>
            <a:rPr kumimoji="1" lang="en-US" altLang="ja-JP" sz="1400" dirty="0" smtClean="0"/>
            <a:t>GCC</a:t>
          </a:r>
          <a:br>
            <a:rPr kumimoji="1" lang="en-US" altLang="ja-JP" sz="1400" dirty="0" smtClean="0"/>
          </a:br>
          <a:r>
            <a:rPr kumimoji="1" lang="en-US" altLang="ja-JP" sz="1400" dirty="0" smtClean="0"/>
            <a:t>4.0</a:t>
          </a:r>
          <a:endParaRPr kumimoji="1" lang="ja-JP" altLang="en-US" sz="1400" dirty="0"/>
        </a:p>
      </dgm:t>
    </dgm:pt>
    <dgm:pt modelId="{A18DF50B-BE88-4834-8EE7-E250F3949C11}" type="parTrans" cxnId="{BB74B679-16BE-4394-85BA-ADEA07859F49}">
      <dgm:prSet/>
      <dgm:spPr/>
      <dgm:t>
        <a:bodyPr/>
        <a:lstStyle/>
        <a:p>
          <a:endParaRPr kumimoji="1" lang="ja-JP" altLang="en-US" sz="2000"/>
        </a:p>
      </dgm:t>
    </dgm:pt>
    <dgm:pt modelId="{E140329F-5ACB-4072-9241-AC66F84BD3A5}" type="sibTrans" cxnId="{BB74B679-16BE-4394-85BA-ADEA07859F49}">
      <dgm:prSet custT="1"/>
      <dgm:spPr/>
      <dgm:t>
        <a:bodyPr/>
        <a:lstStyle/>
        <a:p>
          <a:endParaRPr kumimoji="1" lang="ja-JP" altLang="en-US" sz="600"/>
        </a:p>
      </dgm:t>
    </dgm:pt>
    <dgm:pt modelId="{20946BC8-E8DC-4447-90E1-7258B949657B}">
      <dgm:prSet phldrT="[テキスト]" custT="1"/>
      <dgm:spPr/>
      <dgm:t>
        <a:bodyPr/>
        <a:lstStyle/>
        <a:p>
          <a:r>
            <a:rPr kumimoji="1" lang="en-US" altLang="ja-JP" sz="1400" dirty="0" smtClean="0"/>
            <a:t>GCC</a:t>
          </a:r>
          <a:br>
            <a:rPr kumimoji="1" lang="en-US" altLang="ja-JP" sz="1400" dirty="0" smtClean="0"/>
          </a:br>
          <a:r>
            <a:rPr kumimoji="1" lang="en-US" altLang="ja-JP" sz="1400" dirty="0" smtClean="0"/>
            <a:t>4.1</a:t>
          </a:r>
          <a:endParaRPr kumimoji="1" lang="ja-JP" altLang="en-US" sz="1400" dirty="0"/>
        </a:p>
      </dgm:t>
    </dgm:pt>
    <dgm:pt modelId="{E9183102-2287-4652-A85B-7917C56852CA}" type="parTrans" cxnId="{08599FAF-F1ED-4FBB-9E9B-8DA64D46760C}">
      <dgm:prSet/>
      <dgm:spPr/>
      <dgm:t>
        <a:bodyPr/>
        <a:lstStyle/>
        <a:p>
          <a:endParaRPr kumimoji="1" lang="ja-JP" altLang="en-US" sz="2000"/>
        </a:p>
      </dgm:t>
    </dgm:pt>
    <dgm:pt modelId="{8FA71415-DCDB-4F6B-BBB1-9CE6847EE95A}" type="sibTrans" cxnId="{08599FAF-F1ED-4FBB-9E9B-8DA64D46760C}">
      <dgm:prSet custT="1"/>
      <dgm:spPr/>
      <dgm:t>
        <a:bodyPr/>
        <a:lstStyle/>
        <a:p>
          <a:endParaRPr kumimoji="1" lang="ja-JP" altLang="en-US" sz="600"/>
        </a:p>
      </dgm:t>
    </dgm:pt>
    <dgm:pt modelId="{9FB3236E-CD74-4FA1-83C0-39807C047C27}">
      <dgm:prSet phldrT="[テキスト]" custT="1"/>
      <dgm:spPr/>
      <dgm:t>
        <a:bodyPr/>
        <a:lstStyle/>
        <a:p>
          <a:r>
            <a:rPr kumimoji="1" lang="en-US" altLang="ja-JP" sz="1400" dirty="0" smtClean="0"/>
            <a:t>GCC</a:t>
          </a:r>
          <a:br>
            <a:rPr kumimoji="1" lang="en-US" altLang="ja-JP" sz="1400" dirty="0" smtClean="0"/>
          </a:br>
          <a:r>
            <a:rPr kumimoji="1" lang="en-US" altLang="ja-JP" sz="1400" dirty="0" smtClean="0"/>
            <a:t>4.2</a:t>
          </a:r>
          <a:endParaRPr kumimoji="1" lang="ja-JP" altLang="en-US" sz="1400" dirty="0"/>
        </a:p>
      </dgm:t>
    </dgm:pt>
    <dgm:pt modelId="{87E21E96-DF74-4006-A476-791E824115FE}" type="parTrans" cxnId="{D6AB9345-D957-4598-8DBD-475A133C07E4}">
      <dgm:prSet/>
      <dgm:spPr/>
      <dgm:t>
        <a:bodyPr/>
        <a:lstStyle/>
        <a:p>
          <a:endParaRPr kumimoji="1" lang="ja-JP" altLang="en-US" sz="2000"/>
        </a:p>
      </dgm:t>
    </dgm:pt>
    <dgm:pt modelId="{C59D3F71-AEF7-4101-A091-A84BF0BFAD28}" type="sibTrans" cxnId="{D6AB9345-D957-4598-8DBD-475A133C07E4}">
      <dgm:prSet/>
      <dgm:spPr/>
      <dgm:t>
        <a:bodyPr/>
        <a:lstStyle/>
        <a:p>
          <a:endParaRPr kumimoji="1" lang="ja-JP" altLang="en-US" sz="2000"/>
        </a:p>
      </dgm:t>
    </dgm:pt>
    <dgm:pt modelId="{3D0B3146-4234-48B4-8E8C-C36FC62E0C6E}" type="pres">
      <dgm:prSet presAssocID="{5063EEAD-26E1-4925-9B2F-383016EB17AD}" presName="linearFlow" presStyleCnt="0">
        <dgm:presLayoutVars>
          <dgm:dir/>
          <dgm:resizeHandles val="exact"/>
        </dgm:presLayoutVars>
      </dgm:prSet>
      <dgm:spPr/>
    </dgm:pt>
    <dgm:pt modelId="{04A09C8A-865F-40CA-84E7-A49FD8C53123}" type="pres">
      <dgm:prSet presAssocID="{B74996FD-30B1-46F1-9831-637B1BA9E4B6}" presName="node" presStyleLbl="node1" presStyleIdx="0" presStyleCnt="5" custScaleX="125384" custLinFactX="-198828" custLinFactNeighborX="-200000" custLinFactNeighborY="-86">
        <dgm:presLayoutVars>
          <dgm:bulletEnabled val="1"/>
        </dgm:presLayoutVars>
      </dgm:prSet>
      <dgm:spPr/>
      <dgm:t>
        <a:bodyPr/>
        <a:lstStyle/>
        <a:p>
          <a:endParaRPr kumimoji="1" lang="ja-JP" altLang="en-US"/>
        </a:p>
      </dgm:t>
    </dgm:pt>
    <dgm:pt modelId="{CFAFBD79-E73A-4402-B55E-B8FA8A9D8375}" type="pres">
      <dgm:prSet presAssocID="{C3639EB0-2919-47FA-8B86-A6D496992AD6}" presName="spacerL" presStyleCnt="0"/>
      <dgm:spPr/>
    </dgm:pt>
    <dgm:pt modelId="{46FAA6EF-2996-4A70-B4D2-632755C1FE18}" type="pres">
      <dgm:prSet presAssocID="{C3639EB0-2919-47FA-8B86-A6D496992AD6}" presName="sibTrans" presStyleLbl="sibTrans2D1" presStyleIdx="0" presStyleCnt="4" custLinFactX="-212981" custLinFactNeighborX="-300000" custLinFactNeighborY="6823"/>
      <dgm:spPr>
        <a:prstGeom prst="mathMinus">
          <a:avLst/>
        </a:prstGeom>
      </dgm:spPr>
      <dgm:t>
        <a:bodyPr/>
        <a:lstStyle/>
        <a:p>
          <a:endParaRPr kumimoji="1" lang="ja-JP" altLang="en-US"/>
        </a:p>
      </dgm:t>
    </dgm:pt>
    <dgm:pt modelId="{9EF0181E-13C9-414A-A83B-3A75F4A866D8}" type="pres">
      <dgm:prSet presAssocID="{C3639EB0-2919-47FA-8B86-A6D496992AD6}" presName="spacerR" presStyleCnt="0"/>
      <dgm:spPr/>
    </dgm:pt>
    <dgm:pt modelId="{33581D33-59F1-48EB-9DD6-4AB7C8992342}" type="pres">
      <dgm:prSet presAssocID="{07B9EA71-AC1D-4CC0-85F3-F4E4537F6195}" presName="node" presStyleLbl="node1" presStyleIdx="1" presStyleCnt="5" custScaleX="125043" custLinFactX="-68153" custLinFactNeighborX="-100000" custLinFactNeighborY="-86">
        <dgm:presLayoutVars>
          <dgm:bulletEnabled val="1"/>
        </dgm:presLayoutVars>
      </dgm:prSet>
      <dgm:spPr/>
      <dgm:t>
        <a:bodyPr/>
        <a:lstStyle/>
        <a:p>
          <a:endParaRPr kumimoji="1" lang="ja-JP" altLang="en-US"/>
        </a:p>
      </dgm:t>
    </dgm:pt>
    <dgm:pt modelId="{B2B2F023-7E74-41B0-8F2A-84223EB3459C}" type="pres">
      <dgm:prSet presAssocID="{F5BBCB3D-F837-4C51-88CD-B4E9A8879FC1}" presName="spacerL" presStyleCnt="0"/>
      <dgm:spPr/>
    </dgm:pt>
    <dgm:pt modelId="{BCB963F7-1790-4173-A419-FCFFAF6BBF02}" type="pres">
      <dgm:prSet presAssocID="{F5BBCB3D-F837-4C51-88CD-B4E9A8879FC1}" presName="sibTrans" presStyleLbl="sibTrans2D1" presStyleIdx="1" presStyleCnt="4" custLinFactX="-44856" custLinFactNeighborX="-100000" custLinFactNeighborY="6823"/>
      <dgm:spPr>
        <a:prstGeom prst="mathMinus">
          <a:avLst/>
        </a:prstGeom>
      </dgm:spPr>
      <dgm:t>
        <a:bodyPr/>
        <a:lstStyle/>
        <a:p>
          <a:endParaRPr kumimoji="1" lang="ja-JP" altLang="en-US"/>
        </a:p>
      </dgm:t>
    </dgm:pt>
    <dgm:pt modelId="{A0C0C9BD-CCE6-4964-9052-A926CB2E15C2}" type="pres">
      <dgm:prSet presAssocID="{F5BBCB3D-F837-4C51-88CD-B4E9A8879FC1}" presName="spacerR" presStyleCnt="0"/>
      <dgm:spPr/>
    </dgm:pt>
    <dgm:pt modelId="{AFC7824D-6141-4576-BFAD-9211B9A8052F}" type="pres">
      <dgm:prSet presAssocID="{B748D60C-0795-4744-BC1F-B9F80DCCAE11}" presName="node" presStyleLbl="node1" presStyleIdx="2" presStyleCnt="5" custLinFactX="4316" custLinFactNeighborX="100000" custLinFactNeighborY="-86">
        <dgm:presLayoutVars>
          <dgm:bulletEnabled val="1"/>
        </dgm:presLayoutVars>
      </dgm:prSet>
      <dgm:spPr/>
      <dgm:t>
        <a:bodyPr/>
        <a:lstStyle/>
        <a:p>
          <a:endParaRPr kumimoji="1" lang="ja-JP" altLang="en-US"/>
        </a:p>
      </dgm:t>
    </dgm:pt>
    <dgm:pt modelId="{1A769871-2356-4B49-9E26-D20639FBD28E}" type="pres">
      <dgm:prSet presAssocID="{E140329F-5ACB-4072-9241-AC66F84BD3A5}" presName="spacerL" presStyleCnt="0"/>
      <dgm:spPr/>
    </dgm:pt>
    <dgm:pt modelId="{5F7DA6B7-3A20-430C-9CBD-4A1F44B3FAEA}" type="pres">
      <dgm:prSet presAssocID="{E140329F-5ACB-4072-9241-AC66F84BD3A5}" presName="sibTrans" presStyleLbl="sibTrans2D1" presStyleIdx="2" presStyleCnt="4" custLinFactX="58502" custLinFactNeighborX="100000" custLinFactNeighborY="6823"/>
      <dgm:spPr>
        <a:prstGeom prst="mathMinus">
          <a:avLst/>
        </a:prstGeom>
      </dgm:spPr>
      <dgm:t>
        <a:bodyPr/>
        <a:lstStyle/>
        <a:p>
          <a:endParaRPr kumimoji="1" lang="ja-JP" altLang="en-US"/>
        </a:p>
      </dgm:t>
    </dgm:pt>
    <dgm:pt modelId="{91FAEFA0-117B-474A-81AF-45DDA5769489}" type="pres">
      <dgm:prSet presAssocID="{E140329F-5ACB-4072-9241-AC66F84BD3A5}" presName="spacerR" presStyleCnt="0"/>
      <dgm:spPr/>
    </dgm:pt>
    <dgm:pt modelId="{CE26D5CB-012F-4D45-9CA5-DEEEFB5BC668}" type="pres">
      <dgm:prSet presAssocID="{20946BC8-E8DC-4447-90E1-7258B949657B}" presName="node" presStyleLbl="node1" presStyleIdx="3" presStyleCnt="5" custLinFactX="109948" custLinFactNeighborX="200000" custLinFactNeighborY="-86">
        <dgm:presLayoutVars>
          <dgm:bulletEnabled val="1"/>
        </dgm:presLayoutVars>
      </dgm:prSet>
      <dgm:spPr/>
      <dgm:t>
        <a:bodyPr/>
        <a:lstStyle/>
        <a:p>
          <a:endParaRPr kumimoji="1" lang="ja-JP" altLang="en-US"/>
        </a:p>
      </dgm:t>
    </dgm:pt>
    <dgm:pt modelId="{A07E8342-1577-4A9F-AFCC-C6AC37AC86DE}" type="pres">
      <dgm:prSet presAssocID="{8FA71415-DCDB-4F6B-BBB1-9CE6847EE95A}" presName="spacerL" presStyleCnt="0"/>
      <dgm:spPr/>
    </dgm:pt>
    <dgm:pt modelId="{452700DA-185D-4376-A091-0A6FF922CC38}" type="pres">
      <dgm:prSet presAssocID="{8FA71415-DCDB-4F6B-BBB1-9CE6847EE95A}" presName="sibTrans" presStyleLbl="sibTrans2D1" presStyleIdx="3" presStyleCnt="4" custLinFactX="248215" custLinFactNeighborX="300000" custLinFactNeighborY="6823"/>
      <dgm:spPr>
        <a:prstGeom prst="mathMinus">
          <a:avLst/>
        </a:prstGeom>
      </dgm:spPr>
      <dgm:t>
        <a:bodyPr/>
        <a:lstStyle/>
        <a:p>
          <a:endParaRPr kumimoji="1" lang="ja-JP" altLang="en-US"/>
        </a:p>
      </dgm:t>
    </dgm:pt>
    <dgm:pt modelId="{0EC77D0C-3183-43FE-B584-40162C2A1153}" type="pres">
      <dgm:prSet presAssocID="{8FA71415-DCDB-4F6B-BBB1-9CE6847EE95A}" presName="spacerR" presStyleCnt="0"/>
      <dgm:spPr/>
    </dgm:pt>
    <dgm:pt modelId="{05C625A6-DEA9-4208-83FA-8A0B8DC7FFEF}" type="pres">
      <dgm:prSet presAssocID="{9FB3236E-CD74-4FA1-83C0-39807C047C27}" presName="node" presStyleLbl="node1" presStyleIdx="4" presStyleCnt="5" custLinFactX="203059" custLinFactNeighborX="300000" custLinFactNeighborY="-86">
        <dgm:presLayoutVars>
          <dgm:bulletEnabled val="1"/>
        </dgm:presLayoutVars>
      </dgm:prSet>
      <dgm:spPr/>
      <dgm:t>
        <a:bodyPr/>
        <a:lstStyle/>
        <a:p>
          <a:endParaRPr kumimoji="1" lang="ja-JP" altLang="en-US"/>
        </a:p>
      </dgm:t>
    </dgm:pt>
  </dgm:ptLst>
  <dgm:cxnLst>
    <dgm:cxn modelId="{F797441F-30C3-4A11-992C-48C179464252}" type="presOf" srcId="{E140329F-5ACB-4072-9241-AC66F84BD3A5}" destId="{5F7DA6B7-3A20-430C-9CBD-4A1F44B3FAEA}" srcOrd="0" destOrd="0" presId="urn:microsoft.com/office/officeart/2005/8/layout/equation1"/>
    <dgm:cxn modelId="{89BE28B5-7EFC-42D2-9D64-E235530E34D0}" type="presOf" srcId="{B74996FD-30B1-46F1-9831-637B1BA9E4B6}" destId="{04A09C8A-865F-40CA-84E7-A49FD8C53123}" srcOrd="0" destOrd="0" presId="urn:microsoft.com/office/officeart/2005/8/layout/equation1"/>
    <dgm:cxn modelId="{54FCC20E-A392-4679-B269-730B716A2B3D}" type="presOf" srcId="{07B9EA71-AC1D-4CC0-85F3-F4E4537F6195}" destId="{33581D33-59F1-48EB-9DD6-4AB7C8992342}" srcOrd="0" destOrd="0" presId="urn:microsoft.com/office/officeart/2005/8/layout/equation1"/>
    <dgm:cxn modelId="{75BF4C2B-A582-4013-8A09-DC1CA03ABB93}" type="presOf" srcId="{C3639EB0-2919-47FA-8B86-A6D496992AD6}" destId="{46FAA6EF-2996-4A70-B4D2-632755C1FE18}" srcOrd="0" destOrd="0" presId="urn:microsoft.com/office/officeart/2005/8/layout/equation1"/>
    <dgm:cxn modelId="{D6AB9345-D957-4598-8DBD-475A133C07E4}" srcId="{5063EEAD-26E1-4925-9B2F-383016EB17AD}" destId="{9FB3236E-CD74-4FA1-83C0-39807C047C27}" srcOrd="4" destOrd="0" parTransId="{87E21E96-DF74-4006-A476-791E824115FE}" sibTransId="{C59D3F71-AEF7-4101-A091-A84BF0BFAD28}"/>
    <dgm:cxn modelId="{A0370C44-1AFC-4941-A48C-210D1C5FE796}" srcId="{5063EEAD-26E1-4925-9B2F-383016EB17AD}" destId="{B74996FD-30B1-46F1-9831-637B1BA9E4B6}" srcOrd="0" destOrd="0" parTransId="{79F6D1B4-17E1-48E9-B4F5-7761D6D14E06}" sibTransId="{C3639EB0-2919-47FA-8B86-A6D496992AD6}"/>
    <dgm:cxn modelId="{08599FAF-F1ED-4FBB-9E9B-8DA64D46760C}" srcId="{5063EEAD-26E1-4925-9B2F-383016EB17AD}" destId="{20946BC8-E8DC-4447-90E1-7258B949657B}" srcOrd="3" destOrd="0" parTransId="{E9183102-2287-4652-A85B-7917C56852CA}" sibTransId="{8FA71415-DCDB-4F6B-BBB1-9CE6847EE95A}"/>
    <dgm:cxn modelId="{BB74B679-16BE-4394-85BA-ADEA07859F49}" srcId="{5063EEAD-26E1-4925-9B2F-383016EB17AD}" destId="{B748D60C-0795-4744-BC1F-B9F80DCCAE11}" srcOrd="2" destOrd="0" parTransId="{A18DF50B-BE88-4834-8EE7-E250F3949C11}" sibTransId="{E140329F-5ACB-4072-9241-AC66F84BD3A5}"/>
    <dgm:cxn modelId="{1EFB377F-1E0B-4F36-8B9A-495D6B0F8CA2}" type="presOf" srcId="{F5BBCB3D-F837-4C51-88CD-B4E9A8879FC1}" destId="{BCB963F7-1790-4173-A419-FCFFAF6BBF02}" srcOrd="0" destOrd="0" presId="urn:microsoft.com/office/officeart/2005/8/layout/equation1"/>
    <dgm:cxn modelId="{12AE62AC-4715-4187-8174-0601EE7B5627}" type="presOf" srcId="{5063EEAD-26E1-4925-9B2F-383016EB17AD}" destId="{3D0B3146-4234-48B4-8E8C-C36FC62E0C6E}" srcOrd="0" destOrd="0" presId="urn:microsoft.com/office/officeart/2005/8/layout/equation1"/>
    <dgm:cxn modelId="{B11589F2-B686-4A2A-A0DD-919C273D89C9}" type="presOf" srcId="{8FA71415-DCDB-4F6B-BBB1-9CE6847EE95A}" destId="{452700DA-185D-4376-A091-0A6FF922CC38}" srcOrd="0" destOrd="0" presId="urn:microsoft.com/office/officeart/2005/8/layout/equation1"/>
    <dgm:cxn modelId="{08DB183D-544A-40F2-895D-AE6F725E0B42}" type="presOf" srcId="{20946BC8-E8DC-4447-90E1-7258B949657B}" destId="{CE26D5CB-012F-4D45-9CA5-DEEEFB5BC668}" srcOrd="0" destOrd="0" presId="urn:microsoft.com/office/officeart/2005/8/layout/equation1"/>
    <dgm:cxn modelId="{C89BB962-E297-4F5A-8348-318E8850ECFD}" srcId="{5063EEAD-26E1-4925-9B2F-383016EB17AD}" destId="{07B9EA71-AC1D-4CC0-85F3-F4E4537F6195}" srcOrd="1" destOrd="0" parTransId="{D2E9AF49-FE6B-4355-9C51-7797C0156FFC}" sibTransId="{F5BBCB3D-F837-4C51-88CD-B4E9A8879FC1}"/>
    <dgm:cxn modelId="{55DDE169-E3ED-46ED-A780-78AE311472A7}" type="presOf" srcId="{B748D60C-0795-4744-BC1F-B9F80DCCAE11}" destId="{AFC7824D-6141-4576-BFAD-9211B9A8052F}" srcOrd="0" destOrd="0" presId="urn:microsoft.com/office/officeart/2005/8/layout/equation1"/>
    <dgm:cxn modelId="{219DF911-78A2-45EC-804E-39CD543E6B77}" type="presOf" srcId="{9FB3236E-CD74-4FA1-83C0-39807C047C27}" destId="{05C625A6-DEA9-4208-83FA-8A0B8DC7FFEF}" srcOrd="0" destOrd="0" presId="urn:microsoft.com/office/officeart/2005/8/layout/equation1"/>
    <dgm:cxn modelId="{A8F4AD2C-3C3E-417A-AD33-C6A0D336599E}" type="presParOf" srcId="{3D0B3146-4234-48B4-8E8C-C36FC62E0C6E}" destId="{04A09C8A-865F-40CA-84E7-A49FD8C53123}" srcOrd="0" destOrd="0" presId="urn:microsoft.com/office/officeart/2005/8/layout/equation1"/>
    <dgm:cxn modelId="{9E0D5DDD-AE03-4C13-B6BB-5FEC1EFBF938}" type="presParOf" srcId="{3D0B3146-4234-48B4-8E8C-C36FC62E0C6E}" destId="{CFAFBD79-E73A-4402-B55E-B8FA8A9D8375}" srcOrd="1" destOrd="0" presId="urn:microsoft.com/office/officeart/2005/8/layout/equation1"/>
    <dgm:cxn modelId="{7EC1703C-64E6-43BD-B3EB-DE726AE34314}" type="presParOf" srcId="{3D0B3146-4234-48B4-8E8C-C36FC62E0C6E}" destId="{46FAA6EF-2996-4A70-B4D2-632755C1FE18}" srcOrd="2" destOrd="0" presId="urn:microsoft.com/office/officeart/2005/8/layout/equation1"/>
    <dgm:cxn modelId="{EBC22E1D-3F66-40A2-8D63-078335F684EF}" type="presParOf" srcId="{3D0B3146-4234-48B4-8E8C-C36FC62E0C6E}" destId="{9EF0181E-13C9-414A-A83B-3A75F4A866D8}" srcOrd="3" destOrd="0" presId="urn:microsoft.com/office/officeart/2005/8/layout/equation1"/>
    <dgm:cxn modelId="{B9A26C3A-05CE-45CC-9BCE-0A10F6A26505}" type="presParOf" srcId="{3D0B3146-4234-48B4-8E8C-C36FC62E0C6E}" destId="{33581D33-59F1-48EB-9DD6-4AB7C8992342}" srcOrd="4" destOrd="0" presId="urn:microsoft.com/office/officeart/2005/8/layout/equation1"/>
    <dgm:cxn modelId="{B85E265A-F21D-4360-BFE1-6D079A27778A}" type="presParOf" srcId="{3D0B3146-4234-48B4-8E8C-C36FC62E0C6E}" destId="{B2B2F023-7E74-41B0-8F2A-84223EB3459C}" srcOrd="5" destOrd="0" presId="urn:microsoft.com/office/officeart/2005/8/layout/equation1"/>
    <dgm:cxn modelId="{069DD63C-DEEF-4430-8210-79C9980C7591}" type="presParOf" srcId="{3D0B3146-4234-48B4-8E8C-C36FC62E0C6E}" destId="{BCB963F7-1790-4173-A419-FCFFAF6BBF02}" srcOrd="6" destOrd="0" presId="urn:microsoft.com/office/officeart/2005/8/layout/equation1"/>
    <dgm:cxn modelId="{2A7A6648-F62F-4EA0-8433-BC0CEDC9B2FB}" type="presParOf" srcId="{3D0B3146-4234-48B4-8E8C-C36FC62E0C6E}" destId="{A0C0C9BD-CCE6-4964-9052-A926CB2E15C2}" srcOrd="7" destOrd="0" presId="urn:microsoft.com/office/officeart/2005/8/layout/equation1"/>
    <dgm:cxn modelId="{C5076A83-8887-4E18-A8E8-15F927B17B90}" type="presParOf" srcId="{3D0B3146-4234-48B4-8E8C-C36FC62E0C6E}" destId="{AFC7824D-6141-4576-BFAD-9211B9A8052F}" srcOrd="8" destOrd="0" presId="urn:microsoft.com/office/officeart/2005/8/layout/equation1"/>
    <dgm:cxn modelId="{CE2DD3F1-6555-481C-9263-DFBBFF5538C9}" type="presParOf" srcId="{3D0B3146-4234-48B4-8E8C-C36FC62E0C6E}" destId="{1A769871-2356-4B49-9E26-D20639FBD28E}" srcOrd="9" destOrd="0" presId="urn:microsoft.com/office/officeart/2005/8/layout/equation1"/>
    <dgm:cxn modelId="{7DFBED53-FE22-4197-9333-D8AF6BB3EC76}" type="presParOf" srcId="{3D0B3146-4234-48B4-8E8C-C36FC62E0C6E}" destId="{5F7DA6B7-3A20-430C-9CBD-4A1F44B3FAEA}" srcOrd="10" destOrd="0" presId="urn:microsoft.com/office/officeart/2005/8/layout/equation1"/>
    <dgm:cxn modelId="{42327A16-97BB-467A-A0ED-0CFD4CA5723D}" type="presParOf" srcId="{3D0B3146-4234-48B4-8E8C-C36FC62E0C6E}" destId="{91FAEFA0-117B-474A-81AF-45DDA5769489}" srcOrd="11" destOrd="0" presId="urn:microsoft.com/office/officeart/2005/8/layout/equation1"/>
    <dgm:cxn modelId="{0D4064F9-F2A3-47A4-B343-3D16CCB36460}" type="presParOf" srcId="{3D0B3146-4234-48B4-8E8C-C36FC62E0C6E}" destId="{CE26D5CB-012F-4D45-9CA5-DEEEFB5BC668}" srcOrd="12" destOrd="0" presId="urn:microsoft.com/office/officeart/2005/8/layout/equation1"/>
    <dgm:cxn modelId="{0F9E8AD4-A529-42E4-BC24-5D72B0A85EA2}" type="presParOf" srcId="{3D0B3146-4234-48B4-8E8C-C36FC62E0C6E}" destId="{A07E8342-1577-4A9F-AFCC-C6AC37AC86DE}" srcOrd="13" destOrd="0" presId="urn:microsoft.com/office/officeart/2005/8/layout/equation1"/>
    <dgm:cxn modelId="{0FCB1C11-D00F-45AA-99B0-3907B6E79620}" type="presParOf" srcId="{3D0B3146-4234-48B4-8E8C-C36FC62E0C6E}" destId="{452700DA-185D-4376-A091-0A6FF922CC38}" srcOrd="14" destOrd="0" presId="urn:microsoft.com/office/officeart/2005/8/layout/equation1"/>
    <dgm:cxn modelId="{F6094905-83A9-421D-9DC6-F91D40C477F4}" type="presParOf" srcId="{3D0B3146-4234-48B4-8E8C-C36FC62E0C6E}" destId="{0EC77D0C-3183-43FE-B584-40162C2A1153}" srcOrd="15" destOrd="0" presId="urn:microsoft.com/office/officeart/2005/8/layout/equation1"/>
    <dgm:cxn modelId="{3581F27B-DE96-4400-8360-56A2C8B015B0}" type="presParOf" srcId="{3D0B3146-4234-48B4-8E8C-C36FC62E0C6E}" destId="{05C625A6-DEA9-4208-83FA-8A0B8DC7FFEF}" srcOrd="16" destOrd="0" presId="urn:microsoft.com/office/officeart/2005/8/layout/equation1"/>
  </dgm:cxnLst>
  <dgm:bg/>
  <dgm:whole/>
</dgm:dataModel>
</file>

<file path=ppt/diagrams/data13.xml><?xml version="1.0" encoding="utf-8"?>
<dgm:dataModel xmlns:dgm="http://schemas.openxmlformats.org/drawingml/2006/diagram" xmlns:a="http://schemas.openxmlformats.org/drawingml/2006/main">
  <dgm:ptLst>
    <dgm:pt modelId="{DC87BB2E-40D2-4872-90FB-F25CF394E71C}" type="doc">
      <dgm:prSet loTypeId="urn:microsoft.com/office/officeart/2005/8/layout/venn3" loCatId="relationship" qsTypeId="urn:microsoft.com/office/officeart/2005/8/quickstyle/simple5" qsCatId="simple" csTypeId="urn:microsoft.com/office/officeart/2005/8/colors/colorful1" csCatId="colorful" phldr="1"/>
      <dgm:spPr/>
      <dgm:t>
        <a:bodyPr/>
        <a:lstStyle/>
        <a:p>
          <a:endParaRPr kumimoji="1" lang="ja-JP" altLang="en-US"/>
        </a:p>
      </dgm:t>
    </dgm:pt>
    <dgm:pt modelId="{609B9B9C-6B45-4169-B041-5B9C87DC76B6}">
      <dgm:prSet phldrT="[テキスト]" custT="1"/>
      <dgm:spPr/>
      <dgm:t>
        <a:bodyPr/>
        <a:lstStyle/>
        <a:p>
          <a:r>
            <a:rPr kumimoji="1" lang="en-US" altLang="ja-JP" sz="1100" dirty="0" smtClean="0"/>
            <a:t>File</a:t>
          </a:r>
          <a:br>
            <a:rPr kumimoji="1" lang="en-US" altLang="ja-JP" sz="1100" dirty="0" smtClean="0"/>
          </a:br>
          <a:r>
            <a:rPr kumimoji="1" lang="en-US" altLang="ja-JP" sz="1100" dirty="0" smtClean="0"/>
            <a:t>Server</a:t>
          </a:r>
          <a:br>
            <a:rPr kumimoji="1" lang="en-US" altLang="ja-JP" sz="1100" dirty="0" smtClean="0"/>
          </a:br>
          <a:r>
            <a:rPr kumimoji="1" lang="en-US" altLang="ja-JP" sz="1100" dirty="0" smtClean="0"/>
            <a:t>20</a:t>
          </a:r>
          <a:endParaRPr kumimoji="1" lang="ja-JP" altLang="en-US" sz="1100" dirty="0"/>
        </a:p>
      </dgm:t>
    </dgm:pt>
    <dgm:pt modelId="{33EDC593-32FB-4E99-A3C2-A090A8CFAEC0}" type="parTrans" cxnId="{A569E297-9932-4521-8E38-61266CF2FBC9}">
      <dgm:prSet/>
      <dgm:spPr/>
      <dgm:t>
        <a:bodyPr/>
        <a:lstStyle/>
        <a:p>
          <a:endParaRPr kumimoji="1" lang="ja-JP" altLang="en-US" sz="2400"/>
        </a:p>
      </dgm:t>
    </dgm:pt>
    <dgm:pt modelId="{AD30167B-134F-4F81-9F9B-A96FD85777C1}" type="sibTrans" cxnId="{A569E297-9932-4521-8E38-61266CF2FBC9}">
      <dgm:prSet/>
      <dgm:spPr/>
      <dgm:t>
        <a:bodyPr/>
        <a:lstStyle/>
        <a:p>
          <a:endParaRPr kumimoji="1" lang="ja-JP" altLang="en-US" sz="2400"/>
        </a:p>
      </dgm:t>
    </dgm:pt>
    <dgm:pt modelId="{8FE377DD-77B3-47F6-8D6B-9C8B6128688A}">
      <dgm:prSet phldrT="[テキスト]" custT="1"/>
      <dgm:spPr/>
      <dgm:t>
        <a:bodyPr/>
        <a:lstStyle/>
        <a:p>
          <a:r>
            <a:rPr kumimoji="1" lang="en-US" altLang="ja-JP" sz="1200" dirty="0" smtClean="0"/>
            <a:t>Web</a:t>
          </a:r>
          <a:br>
            <a:rPr kumimoji="1" lang="en-US" altLang="ja-JP" sz="1200" dirty="0" smtClean="0"/>
          </a:br>
          <a:r>
            <a:rPr kumimoji="1" lang="en-US" altLang="ja-JP" sz="1200" dirty="0" smtClean="0"/>
            <a:t>Server</a:t>
          </a:r>
          <a:br>
            <a:rPr kumimoji="1" lang="en-US" altLang="ja-JP" sz="1200" dirty="0" smtClean="0"/>
          </a:br>
          <a:r>
            <a:rPr kumimoji="1" lang="en-US" altLang="ja-JP" sz="1200" dirty="0" smtClean="0"/>
            <a:t>50</a:t>
          </a:r>
          <a:endParaRPr kumimoji="1" lang="ja-JP" altLang="en-US" sz="1200" dirty="0"/>
        </a:p>
      </dgm:t>
    </dgm:pt>
    <dgm:pt modelId="{621B1DC7-579A-4C49-A56E-C6D3FE62393C}" type="parTrans" cxnId="{218E399D-2185-4145-91CE-561C730392B4}">
      <dgm:prSet/>
      <dgm:spPr/>
      <dgm:t>
        <a:bodyPr/>
        <a:lstStyle/>
        <a:p>
          <a:endParaRPr kumimoji="1" lang="ja-JP" altLang="en-US" sz="2400"/>
        </a:p>
      </dgm:t>
    </dgm:pt>
    <dgm:pt modelId="{B6091A20-B8A4-4E07-A7D8-3DB0BFBBCFA2}" type="sibTrans" cxnId="{218E399D-2185-4145-91CE-561C730392B4}">
      <dgm:prSet/>
      <dgm:spPr/>
      <dgm:t>
        <a:bodyPr/>
        <a:lstStyle/>
        <a:p>
          <a:endParaRPr kumimoji="1" lang="ja-JP" altLang="en-US" sz="2400"/>
        </a:p>
      </dgm:t>
    </dgm:pt>
    <dgm:pt modelId="{15F656BE-1697-4285-8E8B-F5A5E9FB679C}">
      <dgm:prSet phldrT="[テキスト]" custT="1"/>
      <dgm:spPr/>
      <dgm:t>
        <a:bodyPr/>
        <a:lstStyle/>
        <a:p>
          <a:r>
            <a:rPr kumimoji="1" lang="en-US" altLang="ja-JP" sz="1200" dirty="0" smtClean="0"/>
            <a:t>Mail</a:t>
          </a:r>
          <a:br>
            <a:rPr kumimoji="1" lang="en-US" altLang="ja-JP" sz="1200" dirty="0" smtClean="0"/>
          </a:br>
          <a:r>
            <a:rPr kumimoji="1" lang="en-US" altLang="ja-JP" sz="1200" dirty="0" smtClean="0"/>
            <a:t>Server30</a:t>
          </a:r>
          <a:endParaRPr kumimoji="1" lang="ja-JP" altLang="en-US" sz="1200" dirty="0"/>
        </a:p>
      </dgm:t>
    </dgm:pt>
    <dgm:pt modelId="{791A2876-098E-4C97-9300-0F06DF7554A3}" type="parTrans" cxnId="{2D5BB940-1587-4C56-BCD6-C2F5D62F4D51}">
      <dgm:prSet/>
      <dgm:spPr/>
      <dgm:t>
        <a:bodyPr/>
        <a:lstStyle/>
        <a:p>
          <a:endParaRPr kumimoji="1" lang="ja-JP" altLang="en-US" sz="2400"/>
        </a:p>
      </dgm:t>
    </dgm:pt>
    <dgm:pt modelId="{1EBC102B-8A94-40A3-81DB-1CC6D652D3CF}" type="sibTrans" cxnId="{2D5BB940-1587-4C56-BCD6-C2F5D62F4D51}">
      <dgm:prSet/>
      <dgm:spPr/>
      <dgm:t>
        <a:bodyPr/>
        <a:lstStyle/>
        <a:p>
          <a:endParaRPr kumimoji="1" lang="ja-JP" altLang="en-US" sz="2400"/>
        </a:p>
      </dgm:t>
    </dgm:pt>
    <dgm:pt modelId="{684A93E9-F568-48B8-9F5E-1468853C2AC8}">
      <dgm:prSet phldrT="[テキスト]" custT="1"/>
      <dgm:spPr/>
      <dgm:t>
        <a:bodyPr/>
        <a:lstStyle/>
        <a:p>
          <a:r>
            <a:rPr kumimoji="1" lang="en-US" altLang="ja-JP" sz="1200" dirty="0" smtClean="0"/>
            <a:t>Office</a:t>
          </a:r>
          <a:br>
            <a:rPr kumimoji="1" lang="en-US" altLang="ja-JP" sz="1200" dirty="0" smtClean="0"/>
          </a:br>
          <a:r>
            <a:rPr kumimoji="1" lang="en-US" altLang="ja-JP" sz="1200" dirty="0" smtClean="0"/>
            <a:t>Suite</a:t>
          </a:r>
          <a:br>
            <a:rPr kumimoji="1" lang="en-US" altLang="ja-JP" sz="1200" dirty="0" smtClean="0"/>
          </a:br>
          <a:r>
            <a:rPr kumimoji="1" lang="en-US" altLang="ja-JP" sz="1200" dirty="0" smtClean="0"/>
            <a:t>5</a:t>
          </a:r>
        </a:p>
      </dgm:t>
    </dgm:pt>
    <dgm:pt modelId="{416A92DF-66BD-4D63-9AFF-9400013B71B5}" type="parTrans" cxnId="{D346D3F8-218F-40D1-A66B-FE117EBA5739}">
      <dgm:prSet/>
      <dgm:spPr/>
      <dgm:t>
        <a:bodyPr/>
        <a:lstStyle/>
        <a:p>
          <a:endParaRPr kumimoji="1" lang="ja-JP" altLang="en-US" sz="2400"/>
        </a:p>
      </dgm:t>
    </dgm:pt>
    <dgm:pt modelId="{94763F29-737A-489F-89AF-15FE2764DC58}" type="sibTrans" cxnId="{D346D3F8-218F-40D1-A66B-FE117EBA5739}">
      <dgm:prSet/>
      <dgm:spPr/>
      <dgm:t>
        <a:bodyPr/>
        <a:lstStyle/>
        <a:p>
          <a:endParaRPr kumimoji="1" lang="ja-JP" altLang="en-US" sz="2400"/>
        </a:p>
      </dgm:t>
    </dgm:pt>
    <dgm:pt modelId="{1EFA0AE7-38EC-473C-BBEE-99F22C3CA928}">
      <dgm:prSet phldrT="[テキスト]" custT="1"/>
      <dgm:spPr/>
      <dgm:t>
        <a:bodyPr/>
        <a:lstStyle/>
        <a:p>
          <a:r>
            <a:rPr kumimoji="1" lang="en-US" altLang="ja-JP" sz="1200" dirty="0" smtClean="0"/>
            <a:t>network</a:t>
          </a:r>
          <a:br>
            <a:rPr kumimoji="1" lang="en-US" altLang="ja-JP" sz="1200" dirty="0" smtClean="0"/>
          </a:br>
          <a:r>
            <a:rPr kumimoji="1" lang="en-US" altLang="ja-JP" sz="1200" dirty="0" smtClean="0"/>
            <a:t>tools</a:t>
          </a:r>
          <a:br>
            <a:rPr kumimoji="1" lang="en-US" altLang="ja-JP" sz="1200" dirty="0" smtClean="0"/>
          </a:br>
          <a:r>
            <a:rPr kumimoji="1" lang="en-US" altLang="ja-JP" sz="1200" dirty="0" smtClean="0"/>
            <a:t>30</a:t>
          </a:r>
          <a:endParaRPr kumimoji="1" lang="ja-JP" altLang="en-US" sz="1050" dirty="0"/>
        </a:p>
      </dgm:t>
    </dgm:pt>
    <dgm:pt modelId="{37538F51-065C-499B-A666-A171B93E3FB0}" type="parTrans" cxnId="{35A3074D-E18F-42A6-9939-37073489534F}">
      <dgm:prSet/>
      <dgm:spPr/>
      <dgm:t>
        <a:bodyPr/>
        <a:lstStyle/>
        <a:p>
          <a:endParaRPr kumimoji="1" lang="ja-JP" altLang="en-US" sz="2400"/>
        </a:p>
      </dgm:t>
    </dgm:pt>
    <dgm:pt modelId="{C2CAD539-B8D4-46BB-B239-E5057E4A306B}" type="sibTrans" cxnId="{35A3074D-E18F-42A6-9939-37073489534F}">
      <dgm:prSet/>
      <dgm:spPr/>
      <dgm:t>
        <a:bodyPr/>
        <a:lstStyle/>
        <a:p>
          <a:endParaRPr kumimoji="1" lang="ja-JP" altLang="en-US" sz="2400"/>
        </a:p>
      </dgm:t>
    </dgm:pt>
    <dgm:pt modelId="{C522086F-564F-4934-9850-83DB6BBB1964}">
      <dgm:prSet phldrT="[テキスト]" custT="1"/>
      <dgm:spPr/>
      <dgm:t>
        <a:bodyPr/>
        <a:lstStyle/>
        <a:p>
          <a:r>
            <a:rPr kumimoji="1" lang="en-US" altLang="ja-JP" sz="1200" dirty="0" smtClean="0"/>
            <a:t>Core</a:t>
          </a:r>
          <a:br>
            <a:rPr kumimoji="1" lang="en-US" altLang="ja-JP" sz="1200" dirty="0" smtClean="0"/>
          </a:br>
          <a:r>
            <a:rPr kumimoji="1" lang="en-US" altLang="ja-JP" sz="1200" dirty="0" smtClean="0"/>
            <a:t>Util.</a:t>
          </a:r>
          <a:br>
            <a:rPr kumimoji="1" lang="en-US" altLang="ja-JP" sz="1200" dirty="0" smtClean="0"/>
          </a:br>
          <a:r>
            <a:rPr kumimoji="1" lang="en-US" altLang="ja-JP" sz="1200" dirty="0" smtClean="0"/>
            <a:t>40</a:t>
          </a:r>
          <a:endParaRPr kumimoji="1" lang="ja-JP" altLang="en-US" sz="1050" dirty="0"/>
        </a:p>
      </dgm:t>
    </dgm:pt>
    <dgm:pt modelId="{00425BFD-8FBC-40D9-BA79-8F082A56E80D}" type="parTrans" cxnId="{8E9AEA58-250C-4C96-933A-EDD4D559D9B9}">
      <dgm:prSet/>
      <dgm:spPr/>
      <dgm:t>
        <a:bodyPr/>
        <a:lstStyle/>
        <a:p>
          <a:endParaRPr kumimoji="1" lang="ja-JP" altLang="en-US" sz="2400"/>
        </a:p>
      </dgm:t>
    </dgm:pt>
    <dgm:pt modelId="{7D15785B-177B-4933-8A98-817F848B4561}" type="sibTrans" cxnId="{8E9AEA58-250C-4C96-933A-EDD4D559D9B9}">
      <dgm:prSet/>
      <dgm:spPr/>
      <dgm:t>
        <a:bodyPr/>
        <a:lstStyle/>
        <a:p>
          <a:endParaRPr kumimoji="1" lang="ja-JP" altLang="en-US" sz="2400"/>
        </a:p>
      </dgm:t>
    </dgm:pt>
    <dgm:pt modelId="{76AB989D-0978-4AF0-9817-258B25882E37}">
      <dgm:prSet phldrT="[テキスト]" custT="1"/>
      <dgm:spPr/>
      <dgm:t>
        <a:bodyPr/>
        <a:lstStyle/>
        <a:p>
          <a:r>
            <a:rPr kumimoji="1" lang="en-US" altLang="ja-JP" sz="1200" dirty="0" smtClean="0"/>
            <a:t>Encrypt20</a:t>
          </a:r>
        </a:p>
      </dgm:t>
    </dgm:pt>
    <dgm:pt modelId="{37887686-DB7C-486B-AE78-1B9D8A26AF23}" type="parTrans" cxnId="{B93857F5-9F61-4975-AFCB-BE6C5FF16902}">
      <dgm:prSet/>
      <dgm:spPr/>
      <dgm:t>
        <a:bodyPr/>
        <a:lstStyle/>
        <a:p>
          <a:endParaRPr kumimoji="1" lang="ja-JP" altLang="en-US" sz="2400"/>
        </a:p>
      </dgm:t>
    </dgm:pt>
    <dgm:pt modelId="{9C48C615-2B26-4E14-BD6E-5F6DB652A1BE}" type="sibTrans" cxnId="{B93857F5-9F61-4975-AFCB-BE6C5FF16902}">
      <dgm:prSet/>
      <dgm:spPr/>
      <dgm:t>
        <a:bodyPr/>
        <a:lstStyle/>
        <a:p>
          <a:endParaRPr kumimoji="1" lang="ja-JP" altLang="en-US" sz="2400"/>
        </a:p>
      </dgm:t>
    </dgm:pt>
    <dgm:pt modelId="{E8CF163D-319E-48EE-ADF6-099F6D589BD4}">
      <dgm:prSet phldrT="[テキスト]" custT="1"/>
      <dgm:spPr/>
      <dgm:t>
        <a:bodyPr/>
        <a:lstStyle/>
        <a:p>
          <a:r>
            <a:rPr kumimoji="1" lang="en-US" altLang="ja-JP" sz="1200" dirty="0" smtClean="0"/>
            <a:t>Media</a:t>
          </a:r>
          <a:br>
            <a:rPr kumimoji="1" lang="en-US" altLang="ja-JP" sz="1200" dirty="0" smtClean="0"/>
          </a:br>
          <a:r>
            <a:rPr kumimoji="1" lang="en-US" altLang="ja-JP" sz="1200" dirty="0" smtClean="0"/>
            <a:t>Player</a:t>
          </a:r>
          <a:br>
            <a:rPr kumimoji="1" lang="en-US" altLang="ja-JP" sz="1200" dirty="0" smtClean="0"/>
          </a:br>
          <a:r>
            <a:rPr kumimoji="1" lang="en-US" altLang="ja-JP" sz="1200" dirty="0" smtClean="0"/>
            <a:t>10</a:t>
          </a:r>
          <a:endParaRPr kumimoji="1" lang="ja-JP" altLang="en-US" sz="1200" dirty="0"/>
        </a:p>
      </dgm:t>
    </dgm:pt>
    <dgm:pt modelId="{34A619D9-EF4A-480A-A4B4-192A5FC656A5}" type="parTrans" cxnId="{99E552B9-CCDE-4174-AA6A-11CDE2841F6F}">
      <dgm:prSet/>
      <dgm:spPr/>
      <dgm:t>
        <a:bodyPr/>
        <a:lstStyle/>
        <a:p>
          <a:endParaRPr kumimoji="1" lang="ja-JP" altLang="en-US" sz="2400"/>
        </a:p>
      </dgm:t>
    </dgm:pt>
    <dgm:pt modelId="{064E3984-2266-4E7E-A02A-BA691EEB3E9E}" type="sibTrans" cxnId="{99E552B9-CCDE-4174-AA6A-11CDE2841F6F}">
      <dgm:prSet/>
      <dgm:spPr/>
      <dgm:t>
        <a:bodyPr/>
        <a:lstStyle/>
        <a:p>
          <a:endParaRPr kumimoji="1" lang="ja-JP" altLang="en-US" sz="2400"/>
        </a:p>
      </dgm:t>
    </dgm:pt>
    <dgm:pt modelId="{632751B2-CFA4-46A1-AE7D-97A2FF8246B6}">
      <dgm:prSet phldrT="[テキスト]" custT="1"/>
      <dgm:spPr/>
      <dgm:t>
        <a:bodyPr/>
        <a:lstStyle/>
        <a:p>
          <a:r>
            <a:rPr kumimoji="1" lang="en-US" altLang="ja-JP" sz="1200" dirty="0" smtClean="0"/>
            <a:t>System</a:t>
          </a:r>
          <a:br>
            <a:rPr kumimoji="1" lang="en-US" altLang="ja-JP" sz="1200" dirty="0" smtClean="0"/>
          </a:br>
          <a:r>
            <a:rPr kumimoji="1" lang="en-US" altLang="ja-JP" sz="1200" dirty="0" smtClean="0"/>
            <a:t>Admin40</a:t>
          </a:r>
          <a:endParaRPr kumimoji="1" lang="ja-JP" altLang="en-US" sz="1200" dirty="0"/>
        </a:p>
      </dgm:t>
    </dgm:pt>
    <dgm:pt modelId="{5407EFCF-05FF-4486-9FF9-F4050D0C7F89}" type="parTrans" cxnId="{AD82B9A7-5C6A-493B-882F-DA58D2A0A249}">
      <dgm:prSet/>
      <dgm:spPr/>
      <dgm:t>
        <a:bodyPr/>
        <a:lstStyle/>
        <a:p>
          <a:endParaRPr kumimoji="1" lang="ja-JP" altLang="en-US" sz="2400"/>
        </a:p>
      </dgm:t>
    </dgm:pt>
    <dgm:pt modelId="{2C206ACE-7A3A-4E57-9C12-DC9CC9D71E72}" type="sibTrans" cxnId="{AD82B9A7-5C6A-493B-882F-DA58D2A0A249}">
      <dgm:prSet/>
      <dgm:spPr/>
      <dgm:t>
        <a:bodyPr/>
        <a:lstStyle/>
        <a:p>
          <a:endParaRPr kumimoji="1" lang="ja-JP" altLang="en-US" sz="2400"/>
        </a:p>
      </dgm:t>
    </dgm:pt>
    <dgm:pt modelId="{6BAEAD62-6100-4EDC-B17F-DCB4AE2735B5}" type="pres">
      <dgm:prSet presAssocID="{DC87BB2E-40D2-4872-90FB-F25CF394E71C}" presName="Name0" presStyleCnt="0">
        <dgm:presLayoutVars>
          <dgm:dir/>
          <dgm:resizeHandles val="exact"/>
        </dgm:presLayoutVars>
      </dgm:prSet>
      <dgm:spPr/>
      <dgm:t>
        <a:bodyPr/>
        <a:lstStyle/>
        <a:p>
          <a:endParaRPr kumimoji="1" lang="ja-JP" altLang="en-US"/>
        </a:p>
      </dgm:t>
    </dgm:pt>
    <dgm:pt modelId="{436EB31A-9A04-40D4-A9F7-2E3594EAE101}" type="pres">
      <dgm:prSet presAssocID="{609B9B9C-6B45-4169-B041-5B9C87DC76B6}" presName="Name5" presStyleLbl="vennNode1" presStyleIdx="0" presStyleCnt="9" custLinFactX="-131172" custLinFactNeighborX="-200000" custLinFactNeighborY="4236">
        <dgm:presLayoutVars>
          <dgm:bulletEnabled val="1"/>
        </dgm:presLayoutVars>
      </dgm:prSet>
      <dgm:spPr/>
      <dgm:t>
        <a:bodyPr/>
        <a:lstStyle/>
        <a:p>
          <a:endParaRPr kumimoji="1" lang="ja-JP" altLang="en-US"/>
        </a:p>
      </dgm:t>
    </dgm:pt>
    <dgm:pt modelId="{2A00EAB6-FC37-4EFB-B280-4600541225E3}" type="pres">
      <dgm:prSet presAssocID="{AD30167B-134F-4F81-9F9B-A96FD85777C1}" presName="space" presStyleCnt="0"/>
      <dgm:spPr/>
      <dgm:t>
        <a:bodyPr/>
        <a:lstStyle/>
        <a:p>
          <a:endParaRPr kumimoji="1" lang="ja-JP" altLang="en-US"/>
        </a:p>
      </dgm:t>
    </dgm:pt>
    <dgm:pt modelId="{BDE983CB-F10D-4242-BD58-6B5E6EEAF20C}" type="pres">
      <dgm:prSet presAssocID="{8FE377DD-77B3-47F6-8D6B-9C8B6128688A}" presName="Name5" presStyleLbl="vennNode1" presStyleIdx="1" presStyleCnt="9" custLinFactX="-100000" custLinFactNeighborX="-133272" custLinFactNeighborY="4236">
        <dgm:presLayoutVars>
          <dgm:bulletEnabled val="1"/>
        </dgm:presLayoutVars>
      </dgm:prSet>
      <dgm:spPr/>
      <dgm:t>
        <a:bodyPr/>
        <a:lstStyle/>
        <a:p>
          <a:endParaRPr kumimoji="1" lang="ja-JP" altLang="en-US"/>
        </a:p>
      </dgm:t>
    </dgm:pt>
    <dgm:pt modelId="{8CCD447C-59E9-43AA-8ED2-D10A1235B0D7}" type="pres">
      <dgm:prSet presAssocID="{B6091A20-B8A4-4E07-A7D8-3DB0BFBBCFA2}" presName="space" presStyleCnt="0"/>
      <dgm:spPr/>
      <dgm:t>
        <a:bodyPr/>
        <a:lstStyle/>
        <a:p>
          <a:endParaRPr kumimoji="1" lang="ja-JP" altLang="en-US"/>
        </a:p>
      </dgm:t>
    </dgm:pt>
    <dgm:pt modelId="{1417E429-C704-4FEB-A2D2-814FDD38F1D4}" type="pres">
      <dgm:prSet presAssocID="{15F656BE-1697-4285-8E8B-F5A5E9FB679C}" presName="Name5" presStyleLbl="vennNode1" presStyleIdx="2" presStyleCnt="9" custLinFactX="-62137" custLinFactNeighborX="-100000" custLinFactNeighborY="4236">
        <dgm:presLayoutVars>
          <dgm:bulletEnabled val="1"/>
        </dgm:presLayoutVars>
      </dgm:prSet>
      <dgm:spPr/>
      <dgm:t>
        <a:bodyPr/>
        <a:lstStyle/>
        <a:p>
          <a:endParaRPr kumimoji="1" lang="ja-JP" altLang="en-US"/>
        </a:p>
      </dgm:t>
    </dgm:pt>
    <dgm:pt modelId="{27960F43-1666-41DF-8C0E-3A7190DCB776}" type="pres">
      <dgm:prSet presAssocID="{1EBC102B-8A94-40A3-81DB-1CC6D652D3CF}" presName="space" presStyleCnt="0"/>
      <dgm:spPr/>
      <dgm:t>
        <a:bodyPr/>
        <a:lstStyle/>
        <a:p>
          <a:endParaRPr kumimoji="1" lang="ja-JP" altLang="en-US"/>
        </a:p>
      </dgm:t>
    </dgm:pt>
    <dgm:pt modelId="{07F7B9F1-B8F2-4DD7-84CA-EBCEE6B91120}" type="pres">
      <dgm:prSet presAssocID="{684A93E9-F568-48B8-9F5E-1468853C2AC8}" presName="Name5" presStyleLbl="vennNode1" presStyleIdx="3" presStyleCnt="9" custLinFactX="-27198" custLinFactNeighborX="-100000" custLinFactNeighborY="4236">
        <dgm:presLayoutVars>
          <dgm:bulletEnabled val="1"/>
        </dgm:presLayoutVars>
      </dgm:prSet>
      <dgm:spPr/>
      <dgm:t>
        <a:bodyPr/>
        <a:lstStyle/>
        <a:p>
          <a:endParaRPr kumimoji="1" lang="ja-JP" altLang="en-US"/>
        </a:p>
      </dgm:t>
    </dgm:pt>
    <dgm:pt modelId="{CD07E2FF-E2FC-4D98-8D13-C813EFEE55E3}" type="pres">
      <dgm:prSet presAssocID="{94763F29-737A-489F-89AF-15FE2764DC58}" presName="space" presStyleCnt="0"/>
      <dgm:spPr/>
      <dgm:t>
        <a:bodyPr/>
        <a:lstStyle/>
        <a:p>
          <a:endParaRPr kumimoji="1" lang="ja-JP" altLang="en-US"/>
        </a:p>
      </dgm:t>
    </dgm:pt>
    <dgm:pt modelId="{50C767F6-4BCB-46B3-8931-42E6AAEEAC14}" type="pres">
      <dgm:prSet presAssocID="{1EFA0AE7-38EC-473C-BBEE-99F22C3CA928}" presName="Name5" presStyleLbl="vennNode1" presStyleIdx="4" presStyleCnt="9" custScaleX="119156" custLinFactNeighborX="-13402" custLinFactNeighborY="-5342">
        <dgm:presLayoutVars>
          <dgm:bulletEnabled val="1"/>
        </dgm:presLayoutVars>
      </dgm:prSet>
      <dgm:spPr/>
      <dgm:t>
        <a:bodyPr/>
        <a:lstStyle/>
        <a:p>
          <a:endParaRPr kumimoji="1" lang="ja-JP" altLang="en-US"/>
        </a:p>
      </dgm:t>
    </dgm:pt>
    <dgm:pt modelId="{9261A48A-2C87-4537-8CEE-608AA4F191F6}" type="pres">
      <dgm:prSet presAssocID="{C2CAD539-B8D4-46BB-B239-E5057E4A306B}" presName="space" presStyleCnt="0"/>
      <dgm:spPr/>
      <dgm:t>
        <a:bodyPr/>
        <a:lstStyle/>
        <a:p>
          <a:endParaRPr kumimoji="1" lang="ja-JP" altLang="en-US"/>
        </a:p>
      </dgm:t>
    </dgm:pt>
    <dgm:pt modelId="{1003BA75-055D-4177-8A01-604097E46EEE}" type="pres">
      <dgm:prSet presAssocID="{C522086F-564F-4934-9850-83DB6BBB1964}" presName="Name5" presStyleLbl="vennNode1" presStyleIdx="5" presStyleCnt="9" custLinFactX="12259" custLinFactNeighborX="100000" custLinFactNeighborY="4236">
        <dgm:presLayoutVars>
          <dgm:bulletEnabled val="1"/>
        </dgm:presLayoutVars>
      </dgm:prSet>
      <dgm:spPr/>
      <dgm:t>
        <a:bodyPr/>
        <a:lstStyle/>
        <a:p>
          <a:endParaRPr kumimoji="1" lang="ja-JP" altLang="en-US"/>
        </a:p>
      </dgm:t>
    </dgm:pt>
    <dgm:pt modelId="{97C3D1BA-E92D-4848-B960-9E245715FD96}" type="pres">
      <dgm:prSet presAssocID="{7D15785B-177B-4933-8A98-817F848B4561}" presName="space" presStyleCnt="0"/>
      <dgm:spPr/>
      <dgm:t>
        <a:bodyPr/>
        <a:lstStyle/>
        <a:p>
          <a:endParaRPr kumimoji="1" lang="ja-JP" altLang="en-US"/>
        </a:p>
      </dgm:t>
    </dgm:pt>
    <dgm:pt modelId="{3EEDCC9E-3EA0-47FB-BB37-686293056B51}" type="pres">
      <dgm:prSet presAssocID="{76AB989D-0978-4AF0-9817-258B25882E37}" presName="Name5" presStyleLbl="vennNode1" presStyleIdx="6" presStyleCnt="9" custScaleX="119156" custLinFactX="47198" custLinFactNeighborX="100000" custLinFactNeighborY="4236">
        <dgm:presLayoutVars>
          <dgm:bulletEnabled val="1"/>
        </dgm:presLayoutVars>
      </dgm:prSet>
      <dgm:spPr/>
      <dgm:t>
        <a:bodyPr/>
        <a:lstStyle/>
        <a:p>
          <a:endParaRPr kumimoji="1" lang="ja-JP" altLang="en-US"/>
        </a:p>
      </dgm:t>
    </dgm:pt>
    <dgm:pt modelId="{C72817AA-554A-4AEC-A1FE-0558D0E8BFFB}" type="pres">
      <dgm:prSet presAssocID="{9C48C615-2B26-4E14-BD6E-5F6DB652A1BE}" presName="space" presStyleCnt="0"/>
      <dgm:spPr/>
      <dgm:t>
        <a:bodyPr/>
        <a:lstStyle/>
        <a:p>
          <a:endParaRPr kumimoji="1" lang="ja-JP" altLang="en-US"/>
        </a:p>
      </dgm:t>
    </dgm:pt>
    <dgm:pt modelId="{42224864-0098-48A9-BC19-51EB690A0D37}" type="pres">
      <dgm:prSet presAssocID="{E8CF163D-319E-48EE-ADF6-099F6D589BD4}" presName="Name5" presStyleLbl="vennNode1" presStyleIdx="7" presStyleCnt="9" custLinFactX="82137" custLinFactNeighborX="100000" custLinFactNeighborY="4236">
        <dgm:presLayoutVars>
          <dgm:bulletEnabled val="1"/>
        </dgm:presLayoutVars>
      </dgm:prSet>
      <dgm:spPr/>
      <dgm:t>
        <a:bodyPr/>
        <a:lstStyle/>
        <a:p>
          <a:endParaRPr kumimoji="1" lang="ja-JP" altLang="en-US"/>
        </a:p>
      </dgm:t>
    </dgm:pt>
    <dgm:pt modelId="{997B2456-A805-40E1-97B7-FC1611DA502A}" type="pres">
      <dgm:prSet presAssocID="{064E3984-2266-4E7E-A02A-BA691EEB3E9E}" presName="space" presStyleCnt="0"/>
      <dgm:spPr/>
      <dgm:t>
        <a:bodyPr/>
        <a:lstStyle/>
        <a:p>
          <a:endParaRPr kumimoji="1" lang="ja-JP" altLang="en-US"/>
        </a:p>
      </dgm:t>
    </dgm:pt>
    <dgm:pt modelId="{DA7475AB-4096-4411-B98F-1CE25D4B441D}" type="pres">
      <dgm:prSet presAssocID="{632751B2-CFA4-46A1-AE7D-97A2FF8246B6}" presName="Name5" presStyleLbl="vennNode1" presStyleIdx="8" presStyleCnt="9" custScaleX="110723" custLinFactX="100000" custLinFactNeighborX="185381" custLinFactNeighborY="-5342">
        <dgm:presLayoutVars>
          <dgm:bulletEnabled val="1"/>
        </dgm:presLayoutVars>
      </dgm:prSet>
      <dgm:spPr/>
      <dgm:t>
        <a:bodyPr/>
        <a:lstStyle/>
        <a:p>
          <a:endParaRPr kumimoji="1" lang="ja-JP" altLang="en-US"/>
        </a:p>
      </dgm:t>
    </dgm:pt>
  </dgm:ptLst>
  <dgm:cxnLst>
    <dgm:cxn modelId="{DA7ACA81-7B4F-4D1F-8FAD-4957C5DE496F}" type="presOf" srcId="{632751B2-CFA4-46A1-AE7D-97A2FF8246B6}" destId="{DA7475AB-4096-4411-B98F-1CE25D4B441D}" srcOrd="0" destOrd="0" presId="urn:microsoft.com/office/officeart/2005/8/layout/venn3"/>
    <dgm:cxn modelId="{4BD70584-165A-4994-8508-91E4A4BCAB15}" type="presOf" srcId="{684A93E9-F568-48B8-9F5E-1468853C2AC8}" destId="{07F7B9F1-B8F2-4DD7-84CA-EBCEE6B91120}" srcOrd="0" destOrd="0" presId="urn:microsoft.com/office/officeart/2005/8/layout/venn3"/>
    <dgm:cxn modelId="{2D5BB940-1587-4C56-BCD6-C2F5D62F4D51}" srcId="{DC87BB2E-40D2-4872-90FB-F25CF394E71C}" destId="{15F656BE-1697-4285-8E8B-F5A5E9FB679C}" srcOrd="2" destOrd="0" parTransId="{791A2876-098E-4C97-9300-0F06DF7554A3}" sibTransId="{1EBC102B-8A94-40A3-81DB-1CC6D652D3CF}"/>
    <dgm:cxn modelId="{09E7BD59-F1BF-4D4E-936F-CE4323D9055C}" type="presOf" srcId="{76AB989D-0978-4AF0-9817-258B25882E37}" destId="{3EEDCC9E-3EA0-47FB-BB37-686293056B51}" srcOrd="0" destOrd="0" presId="urn:microsoft.com/office/officeart/2005/8/layout/venn3"/>
    <dgm:cxn modelId="{8E9AEA58-250C-4C96-933A-EDD4D559D9B9}" srcId="{DC87BB2E-40D2-4872-90FB-F25CF394E71C}" destId="{C522086F-564F-4934-9850-83DB6BBB1964}" srcOrd="5" destOrd="0" parTransId="{00425BFD-8FBC-40D9-BA79-8F082A56E80D}" sibTransId="{7D15785B-177B-4933-8A98-817F848B4561}"/>
    <dgm:cxn modelId="{A304DD7C-CDE4-463A-971E-5E8FAA379ED0}" type="presOf" srcId="{15F656BE-1697-4285-8E8B-F5A5E9FB679C}" destId="{1417E429-C704-4FEB-A2D2-814FDD38F1D4}" srcOrd="0" destOrd="0" presId="urn:microsoft.com/office/officeart/2005/8/layout/venn3"/>
    <dgm:cxn modelId="{A569E297-9932-4521-8E38-61266CF2FBC9}" srcId="{DC87BB2E-40D2-4872-90FB-F25CF394E71C}" destId="{609B9B9C-6B45-4169-B041-5B9C87DC76B6}" srcOrd="0" destOrd="0" parTransId="{33EDC593-32FB-4E99-A3C2-A090A8CFAEC0}" sibTransId="{AD30167B-134F-4F81-9F9B-A96FD85777C1}"/>
    <dgm:cxn modelId="{AB88C125-EFA9-4135-A72B-DEE83A9D161B}" type="presOf" srcId="{1EFA0AE7-38EC-473C-BBEE-99F22C3CA928}" destId="{50C767F6-4BCB-46B3-8931-42E6AAEEAC14}" srcOrd="0" destOrd="0" presId="urn:microsoft.com/office/officeart/2005/8/layout/venn3"/>
    <dgm:cxn modelId="{05A7749F-D249-49B7-AB41-69BDC321B499}" type="presOf" srcId="{E8CF163D-319E-48EE-ADF6-099F6D589BD4}" destId="{42224864-0098-48A9-BC19-51EB690A0D37}" srcOrd="0" destOrd="0" presId="urn:microsoft.com/office/officeart/2005/8/layout/venn3"/>
    <dgm:cxn modelId="{D346D3F8-218F-40D1-A66B-FE117EBA5739}" srcId="{DC87BB2E-40D2-4872-90FB-F25CF394E71C}" destId="{684A93E9-F568-48B8-9F5E-1468853C2AC8}" srcOrd="3" destOrd="0" parTransId="{416A92DF-66BD-4D63-9AFF-9400013B71B5}" sibTransId="{94763F29-737A-489F-89AF-15FE2764DC58}"/>
    <dgm:cxn modelId="{B50F99D1-D784-47A6-ADB7-875592C61FD9}" type="presOf" srcId="{C522086F-564F-4934-9850-83DB6BBB1964}" destId="{1003BA75-055D-4177-8A01-604097E46EEE}" srcOrd="0" destOrd="0" presId="urn:microsoft.com/office/officeart/2005/8/layout/venn3"/>
    <dgm:cxn modelId="{88BB28EF-AE82-4B36-8FC6-9F0C42A7BCDE}" type="presOf" srcId="{DC87BB2E-40D2-4872-90FB-F25CF394E71C}" destId="{6BAEAD62-6100-4EDC-B17F-DCB4AE2735B5}" srcOrd="0" destOrd="0" presId="urn:microsoft.com/office/officeart/2005/8/layout/venn3"/>
    <dgm:cxn modelId="{99E552B9-CCDE-4174-AA6A-11CDE2841F6F}" srcId="{DC87BB2E-40D2-4872-90FB-F25CF394E71C}" destId="{E8CF163D-319E-48EE-ADF6-099F6D589BD4}" srcOrd="7" destOrd="0" parTransId="{34A619D9-EF4A-480A-A4B4-192A5FC656A5}" sibTransId="{064E3984-2266-4E7E-A02A-BA691EEB3E9E}"/>
    <dgm:cxn modelId="{AD82B9A7-5C6A-493B-882F-DA58D2A0A249}" srcId="{DC87BB2E-40D2-4872-90FB-F25CF394E71C}" destId="{632751B2-CFA4-46A1-AE7D-97A2FF8246B6}" srcOrd="8" destOrd="0" parTransId="{5407EFCF-05FF-4486-9FF9-F4050D0C7F89}" sibTransId="{2C206ACE-7A3A-4E57-9C12-DC9CC9D71E72}"/>
    <dgm:cxn modelId="{35A3074D-E18F-42A6-9939-37073489534F}" srcId="{DC87BB2E-40D2-4872-90FB-F25CF394E71C}" destId="{1EFA0AE7-38EC-473C-BBEE-99F22C3CA928}" srcOrd="4" destOrd="0" parTransId="{37538F51-065C-499B-A666-A171B93E3FB0}" sibTransId="{C2CAD539-B8D4-46BB-B239-E5057E4A306B}"/>
    <dgm:cxn modelId="{32AD95F7-567A-425D-BC6E-42192A574624}" type="presOf" srcId="{8FE377DD-77B3-47F6-8D6B-9C8B6128688A}" destId="{BDE983CB-F10D-4242-BD58-6B5E6EEAF20C}" srcOrd="0" destOrd="0" presId="urn:microsoft.com/office/officeart/2005/8/layout/venn3"/>
    <dgm:cxn modelId="{BC8ABABD-084E-43DE-B1DA-5EAC2FA47830}" type="presOf" srcId="{609B9B9C-6B45-4169-B041-5B9C87DC76B6}" destId="{436EB31A-9A04-40D4-A9F7-2E3594EAE101}" srcOrd="0" destOrd="0" presId="urn:microsoft.com/office/officeart/2005/8/layout/venn3"/>
    <dgm:cxn modelId="{218E399D-2185-4145-91CE-561C730392B4}" srcId="{DC87BB2E-40D2-4872-90FB-F25CF394E71C}" destId="{8FE377DD-77B3-47F6-8D6B-9C8B6128688A}" srcOrd="1" destOrd="0" parTransId="{621B1DC7-579A-4C49-A56E-C6D3FE62393C}" sibTransId="{B6091A20-B8A4-4E07-A7D8-3DB0BFBBCFA2}"/>
    <dgm:cxn modelId="{B93857F5-9F61-4975-AFCB-BE6C5FF16902}" srcId="{DC87BB2E-40D2-4872-90FB-F25CF394E71C}" destId="{76AB989D-0978-4AF0-9817-258B25882E37}" srcOrd="6" destOrd="0" parTransId="{37887686-DB7C-486B-AE78-1B9D8A26AF23}" sibTransId="{9C48C615-2B26-4E14-BD6E-5F6DB652A1BE}"/>
    <dgm:cxn modelId="{153480A9-89E8-4ABA-80D5-362EA5C8DBC9}" type="presParOf" srcId="{6BAEAD62-6100-4EDC-B17F-DCB4AE2735B5}" destId="{436EB31A-9A04-40D4-A9F7-2E3594EAE101}" srcOrd="0" destOrd="0" presId="urn:microsoft.com/office/officeart/2005/8/layout/venn3"/>
    <dgm:cxn modelId="{D3EF6EB7-8DFF-4D3F-AE30-8776E22D2BCD}" type="presParOf" srcId="{6BAEAD62-6100-4EDC-B17F-DCB4AE2735B5}" destId="{2A00EAB6-FC37-4EFB-B280-4600541225E3}" srcOrd="1" destOrd="0" presId="urn:microsoft.com/office/officeart/2005/8/layout/venn3"/>
    <dgm:cxn modelId="{0119EA90-5415-41D3-9CF8-A4890F9F12EF}" type="presParOf" srcId="{6BAEAD62-6100-4EDC-B17F-DCB4AE2735B5}" destId="{BDE983CB-F10D-4242-BD58-6B5E6EEAF20C}" srcOrd="2" destOrd="0" presId="urn:microsoft.com/office/officeart/2005/8/layout/venn3"/>
    <dgm:cxn modelId="{CB79F065-A785-4C28-AE75-F7855F2A90F2}" type="presParOf" srcId="{6BAEAD62-6100-4EDC-B17F-DCB4AE2735B5}" destId="{8CCD447C-59E9-43AA-8ED2-D10A1235B0D7}" srcOrd="3" destOrd="0" presId="urn:microsoft.com/office/officeart/2005/8/layout/venn3"/>
    <dgm:cxn modelId="{2700EF2C-72F8-489B-966A-02649CC3E514}" type="presParOf" srcId="{6BAEAD62-6100-4EDC-B17F-DCB4AE2735B5}" destId="{1417E429-C704-4FEB-A2D2-814FDD38F1D4}" srcOrd="4" destOrd="0" presId="urn:microsoft.com/office/officeart/2005/8/layout/venn3"/>
    <dgm:cxn modelId="{762ED5D4-4F78-403F-BD2E-238BB7038574}" type="presParOf" srcId="{6BAEAD62-6100-4EDC-B17F-DCB4AE2735B5}" destId="{27960F43-1666-41DF-8C0E-3A7190DCB776}" srcOrd="5" destOrd="0" presId="urn:microsoft.com/office/officeart/2005/8/layout/venn3"/>
    <dgm:cxn modelId="{0B43C1E5-C95B-449F-A0EC-7020B1F8BFE5}" type="presParOf" srcId="{6BAEAD62-6100-4EDC-B17F-DCB4AE2735B5}" destId="{07F7B9F1-B8F2-4DD7-84CA-EBCEE6B91120}" srcOrd="6" destOrd="0" presId="urn:microsoft.com/office/officeart/2005/8/layout/venn3"/>
    <dgm:cxn modelId="{CBF1CDBA-079A-42E5-84D6-E564DF7626CA}" type="presParOf" srcId="{6BAEAD62-6100-4EDC-B17F-DCB4AE2735B5}" destId="{CD07E2FF-E2FC-4D98-8D13-C813EFEE55E3}" srcOrd="7" destOrd="0" presId="urn:microsoft.com/office/officeart/2005/8/layout/venn3"/>
    <dgm:cxn modelId="{00593DAB-B3F2-4D63-BF72-C7B411CE082E}" type="presParOf" srcId="{6BAEAD62-6100-4EDC-B17F-DCB4AE2735B5}" destId="{50C767F6-4BCB-46B3-8931-42E6AAEEAC14}" srcOrd="8" destOrd="0" presId="urn:microsoft.com/office/officeart/2005/8/layout/venn3"/>
    <dgm:cxn modelId="{235BFBAD-FA63-4D21-A2FE-4E5D5C6EE175}" type="presParOf" srcId="{6BAEAD62-6100-4EDC-B17F-DCB4AE2735B5}" destId="{9261A48A-2C87-4537-8CEE-608AA4F191F6}" srcOrd="9" destOrd="0" presId="urn:microsoft.com/office/officeart/2005/8/layout/venn3"/>
    <dgm:cxn modelId="{5A4E4FDF-7E2A-4F0E-B4D0-E94710091BD7}" type="presParOf" srcId="{6BAEAD62-6100-4EDC-B17F-DCB4AE2735B5}" destId="{1003BA75-055D-4177-8A01-604097E46EEE}" srcOrd="10" destOrd="0" presId="urn:microsoft.com/office/officeart/2005/8/layout/venn3"/>
    <dgm:cxn modelId="{BA52D9B4-A97D-4DEC-AC3E-3149F097975F}" type="presParOf" srcId="{6BAEAD62-6100-4EDC-B17F-DCB4AE2735B5}" destId="{97C3D1BA-E92D-4848-B960-9E245715FD96}" srcOrd="11" destOrd="0" presId="urn:microsoft.com/office/officeart/2005/8/layout/venn3"/>
    <dgm:cxn modelId="{0CACEE9D-126B-4E8E-89C3-3C9B62FA33B5}" type="presParOf" srcId="{6BAEAD62-6100-4EDC-B17F-DCB4AE2735B5}" destId="{3EEDCC9E-3EA0-47FB-BB37-686293056B51}" srcOrd="12" destOrd="0" presId="urn:microsoft.com/office/officeart/2005/8/layout/venn3"/>
    <dgm:cxn modelId="{AB4E7C77-0FED-433C-B7C8-F8FBE7B706AC}" type="presParOf" srcId="{6BAEAD62-6100-4EDC-B17F-DCB4AE2735B5}" destId="{C72817AA-554A-4AEC-A1FE-0558D0E8BFFB}" srcOrd="13" destOrd="0" presId="urn:microsoft.com/office/officeart/2005/8/layout/venn3"/>
    <dgm:cxn modelId="{6E8756CF-5C0A-4F09-9B68-9F3164861F3B}" type="presParOf" srcId="{6BAEAD62-6100-4EDC-B17F-DCB4AE2735B5}" destId="{42224864-0098-48A9-BC19-51EB690A0D37}" srcOrd="14" destOrd="0" presId="urn:microsoft.com/office/officeart/2005/8/layout/venn3"/>
    <dgm:cxn modelId="{B1E299D9-8ACC-468A-AE9A-EE1BDBAC396C}" type="presParOf" srcId="{6BAEAD62-6100-4EDC-B17F-DCB4AE2735B5}" destId="{997B2456-A805-40E1-97B7-FC1611DA502A}" srcOrd="15" destOrd="0" presId="urn:microsoft.com/office/officeart/2005/8/layout/venn3"/>
    <dgm:cxn modelId="{98ED4988-2BC5-4950-85A9-C522184FE82F}" type="presParOf" srcId="{6BAEAD62-6100-4EDC-B17F-DCB4AE2735B5}" destId="{DA7475AB-4096-4411-B98F-1CE25D4B441D}" srcOrd="16" destOrd="0" presId="urn:microsoft.com/office/officeart/2005/8/layout/venn3"/>
  </dgm:cxnLst>
  <dgm:bg/>
  <dgm:whole/>
</dgm:dataModel>
</file>

<file path=ppt/diagrams/data14.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custT="1"/>
      <dgm:spPr>
        <a:solidFill>
          <a:srgbClr val="FF0000"/>
        </a:solidFill>
      </dgm:spPr>
      <dgm:t>
        <a:bodyPr/>
        <a:lstStyle/>
        <a:p>
          <a:r>
            <a:rPr kumimoji="1" lang="en-US" altLang="ja-JP" sz="1000" b="1" dirty="0" smtClean="0"/>
            <a:t>Linux</a:t>
          </a:r>
        </a:p>
        <a:p>
          <a:r>
            <a:rPr kumimoji="1" lang="en-US" altLang="ja-JP" sz="1000" b="1" dirty="0" smtClean="0"/>
            <a:t>BSP </a:t>
          </a:r>
          <a:endParaRPr kumimoji="1" lang="ja-JP" altLang="en-US" sz="800" b="1" dirty="0"/>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a:solidFill>
          <a:schemeClr val="accent6">
            <a:lumMod val="75000"/>
          </a:schemeClr>
        </a:solidFill>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a:solidFill>
          <a:schemeClr val="accent1">
            <a:lumMod val="40000"/>
            <a:lumOff val="60000"/>
          </a:schemeClr>
        </a:solidFill>
      </dgm:spPr>
      <dgm:t>
        <a:bodyPr/>
        <a:lstStyle/>
        <a:p>
          <a:r>
            <a:rPr kumimoji="1" lang="en-US" altLang="ja-JP" sz="800" dirty="0" smtClean="0">
              <a:solidFill>
                <a:schemeClr val="tx1">
                  <a:lumMod val="95000"/>
                  <a:lumOff val="5000"/>
                </a:schemeClr>
              </a:solidFill>
            </a:rPr>
            <a:t>User</a:t>
          </a:r>
        </a:p>
        <a:p>
          <a:r>
            <a:rPr kumimoji="1" lang="en-US" altLang="ja-JP" sz="800" dirty="0" smtClean="0">
              <a:solidFill>
                <a:schemeClr val="tx1">
                  <a:lumMod val="95000"/>
                  <a:lumOff val="5000"/>
                </a:schemeClr>
              </a:solidFill>
            </a:rPr>
            <a:t>land</a:t>
          </a:r>
          <a:endParaRPr kumimoji="1" lang="ja-JP" altLang="en-US" sz="800" dirty="0">
            <a:solidFill>
              <a:schemeClr val="tx1">
                <a:lumMod val="95000"/>
                <a:lumOff val="5000"/>
              </a:schemeClr>
            </a:solidFill>
          </a:endParaRPr>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8C5045A9-DA85-43DE-B256-5F53350241E4}" type="presOf" srcId="{34DF1117-4323-4920-BB3E-E777E23F3CA4}" destId="{BDD78A65-E0D6-4D97-A717-A23609344DD1}" srcOrd="0" destOrd="0" presId="urn:microsoft.com/office/officeart/2005/8/layout/radial6"/>
    <dgm:cxn modelId="{2A4F1645-47F8-46D1-AAFA-CB48A23C8BC0}" type="presOf" srcId="{CF4E8804-90F7-47C5-8AAF-9C638DE29636}" destId="{1FFAC4C2-056C-486B-8E3D-2622CCD9D0EF}" srcOrd="0" destOrd="0" presId="urn:microsoft.com/office/officeart/2005/8/layout/radial6"/>
    <dgm:cxn modelId="{CFFC2C9C-C23E-48AD-910F-DDE499388D8A}" type="presOf" srcId="{E20E3B97-C651-4BC6-8E33-B0B015A19929}" destId="{E37881AF-FED6-4C71-9DCC-5528FE122CDE}" srcOrd="0" destOrd="0" presId="urn:microsoft.com/office/officeart/2005/8/layout/radial6"/>
    <dgm:cxn modelId="{7F5504C0-D65B-487F-BC3C-84343F283212}" srcId="{796C23B3-B37B-4E41-900D-7E51729DCEF5}" destId="{9D674D20-8D36-498C-89EC-2221617D3E65}" srcOrd="0" destOrd="0" parTransId="{3F7F3F9F-3DCF-4CE5-A8DE-F8C16F083C2E}" sibTransId="{E20E3B97-C651-4BC6-8E33-B0B015A19929}"/>
    <dgm:cxn modelId="{899897D4-49B7-49A8-BC59-ABA484046FB9}" srcId="{CF4E8804-90F7-47C5-8AAF-9C638DE29636}" destId="{796C23B3-B37B-4E41-900D-7E51729DCEF5}" srcOrd="0" destOrd="0" parTransId="{9736EF5E-610F-4839-A51A-1D29FA168A1D}" sibTransId="{EAA99DDE-0ABA-4669-9768-20D5695AB04F}"/>
    <dgm:cxn modelId="{9E501F4E-9792-4AE4-8880-ED35FC09B68D}" type="presOf" srcId="{116661F6-8225-42E0-AF54-DC6BDBA03DF2}" destId="{F36E13A8-E663-45A7-87A8-A5093C752C55}" srcOrd="0" destOrd="0" presId="urn:microsoft.com/office/officeart/2005/8/layout/radial6"/>
    <dgm:cxn modelId="{E7914EA5-D1FB-44C6-9148-6FF6B80C2AE3}" srcId="{796C23B3-B37B-4E41-900D-7E51729DCEF5}" destId="{116661F6-8225-42E0-AF54-DC6BDBA03DF2}" srcOrd="2" destOrd="0" parTransId="{C20521AE-70CE-47A0-8D74-AD46A7E0D506}" sibTransId="{4996BF87-82FD-451C-9A2A-17969CF367B4}"/>
    <dgm:cxn modelId="{57A8141B-53A4-45E4-9066-192CF09AFFC4}" type="presOf" srcId="{9D674D20-8D36-498C-89EC-2221617D3E65}" destId="{9F592C51-C8A0-45C2-9E33-32AB4243BE28}" srcOrd="0" destOrd="0" presId="urn:microsoft.com/office/officeart/2005/8/layout/radial6"/>
    <dgm:cxn modelId="{75E1E3B3-2D29-4466-8BF5-2D6A1524EE0B}" type="presOf" srcId="{796C23B3-B37B-4E41-900D-7E51729DCEF5}" destId="{DDD21539-EC84-4FDE-A840-D32CD584A166}" srcOrd="0" destOrd="0" presId="urn:microsoft.com/office/officeart/2005/8/layout/radial6"/>
    <dgm:cxn modelId="{54B05F89-0569-412C-9889-05517FDCAB33}" type="presOf" srcId="{4996BF87-82FD-451C-9A2A-17969CF367B4}" destId="{EAF78EE1-BEBD-4E8E-B914-1547B1003018}"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4EC3C4F2-4B9C-4B5D-AB5C-A059E53612B3}" type="presOf" srcId="{FC65F1EA-6DC4-4143-ADA7-35DD12A01729}" destId="{6D9DC25A-741D-473E-B6DE-ABDD154DE997}" srcOrd="0" destOrd="0" presId="urn:microsoft.com/office/officeart/2005/8/layout/radial6"/>
    <dgm:cxn modelId="{030E0B49-CB3F-4972-9BBC-1119FF9C15A8}" type="presParOf" srcId="{1FFAC4C2-056C-486B-8E3D-2622CCD9D0EF}" destId="{DDD21539-EC84-4FDE-A840-D32CD584A166}" srcOrd="0" destOrd="0" presId="urn:microsoft.com/office/officeart/2005/8/layout/radial6"/>
    <dgm:cxn modelId="{F14DCD84-6AB3-422E-9A72-20A6F80D927D}" type="presParOf" srcId="{1FFAC4C2-056C-486B-8E3D-2622CCD9D0EF}" destId="{9F592C51-C8A0-45C2-9E33-32AB4243BE28}" srcOrd="1" destOrd="0" presId="urn:microsoft.com/office/officeart/2005/8/layout/radial6"/>
    <dgm:cxn modelId="{E91DB34A-DC14-4BC1-B11A-0B26A8392348}" type="presParOf" srcId="{1FFAC4C2-056C-486B-8E3D-2622CCD9D0EF}" destId="{8C87DA0B-7F40-438D-98AF-92E2C2ADF299}" srcOrd="2" destOrd="0" presId="urn:microsoft.com/office/officeart/2005/8/layout/radial6"/>
    <dgm:cxn modelId="{0B550F65-90B2-47A8-B8D3-53924B20B106}" type="presParOf" srcId="{1FFAC4C2-056C-486B-8E3D-2622CCD9D0EF}" destId="{E37881AF-FED6-4C71-9DCC-5528FE122CDE}" srcOrd="3" destOrd="0" presId="urn:microsoft.com/office/officeart/2005/8/layout/radial6"/>
    <dgm:cxn modelId="{3CC7D701-5627-433D-8E9E-C4263B8F292E}" type="presParOf" srcId="{1FFAC4C2-056C-486B-8E3D-2622CCD9D0EF}" destId="{BDD78A65-E0D6-4D97-A717-A23609344DD1}" srcOrd="4" destOrd="0" presId="urn:microsoft.com/office/officeart/2005/8/layout/radial6"/>
    <dgm:cxn modelId="{9D4954D5-F61B-4ECC-9733-B161E315CBB4}" type="presParOf" srcId="{1FFAC4C2-056C-486B-8E3D-2622CCD9D0EF}" destId="{52B8A08A-77B3-4CBB-B09E-359D86BD9516}" srcOrd="5" destOrd="0" presId="urn:microsoft.com/office/officeart/2005/8/layout/radial6"/>
    <dgm:cxn modelId="{3CBF65DD-D322-46E6-B469-235F3534EB79}" type="presParOf" srcId="{1FFAC4C2-056C-486B-8E3D-2622CCD9D0EF}" destId="{6D9DC25A-741D-473E-B6DE-ABDD154DE997}" srcOrd="6" destOrd="0" presId="urn:microsoft.com/office/officeart/2005/8/layout/radial6"/>
    <dgm:cxn modelId="{A3D21DB9-66A2-4BDD-BC0C-A4044DB644C0}" type="presParOf" srcId="{1FFAC4C2-056C-486B-8E3D-2622CCD9D0EF}" destId="{F36E13A8-E663-45A7-87A8-A5093C752C55}" srcOrd="7" destOrd="0" presId="urn:microsoft.com/office/officeart/2005/8/layout/radial6"/>
    <dgm:cxn modelId="{65ABCF86-96D3-4137-987D-0BFE415E8101}" type="presParOf" srcId="{1FFAC4C2-056C-486B-8E3D-2622CCD9D0EF}" destId="{105FDDD5-CC77-4B34-91A6-2DEB45E9BF35}" srcOrd="8" destOrd="0" presId="urn:microsoft.com/office/officeart/2005/8/layout/radial6"/>
    <dgm:cxn modelId="{860B946A-391E-4D58-8BF8-C127AC1DD1F5}" type="presParOf" srcId="{1FFAC4C2-056C-486B-8E3D-2622CCD9D0EF}" destId="{EAF78EE1-BEBD-4E8E-B914-1547B1003018}" srcOrd="9" destOrd="0" presId="urn:microsoft.com/office/officeart/2005/8/layout/radial6"/>
  </dgm:cxnLst>
  <dgm:bg/>
  <dgm:whole/>
</dgm:dataModel>
</file>

<file path=ppt/diagrams/data15.xml><?xml version="1.0" encoding="utf-8"?>
<dgm:dataModel xmlns:dgm="http://schemas.openxmlformats.org/drawingml/2006/diagram" xmlns:a="http://schemas.openxmlformats.org/drawingml/2006/main">
  <dgm:ptLst>
    <dgm:pt modelId="{CF4E8804-90F7-47C5-8AAF-9C638DE29636}" type="doc">
      <dgm:prSet loTypeId="urn:microsoft.com/office/officeart/2005/8/layout/radial6" loCatId="relationship" qsTypeId="urn:microsoft.com/office/officeart/2005/8/quickstyle/simple4" qsCatId="simple" csTypeId="urn:microsoft.com/office/officeart/2005/8/colors/accent1_2" csCatId="accent1" phldr="1"/>
      <dgm:spPr/>
      <dgm:t>
        <a:bodyPr/>
        <a:lstStyle/>
        <a:p>
          <a:endParaRPr kumimoji="1" lang="ja-JP" altLang="en-US"/>
        </a:p>
      </dgm:t>
    </dgm:pt>
    <dgm:pt modelId="{796C23B3-B37B-4E41-900D-7E51729DCEF5}">
      <dgm:prSet phldrT="[テキスト]" custT="1"/>
      <dgm:spPr>
        <a:solidFill>
          <a:srgbClr val="FF0000"/>
        </a:solidFill>
      </dgm:spPr>
      <dgm:t>
        <a:bodyPr/>
        <a:lstStyle/>
        <a:p>
          <a:r>
            <a:rPr kumimoji="1" lang="en-US" altLang="ja-JP" sz="1050" b="1" dirty="0" smtClean="0">
              <a:solidFill>
                <a:schemeClr val="bg1"/>
              </a:solidFill>
            </a:rPr>
            <a:t>Linux</a:t>
          </a:r>
        </a:p>
        <a:p>
          <a:r>
            <a:rPr kumimoji="1" lang="en-US" altLang="ja-JP" sz="1050" b="1" dirty="0" smtClean="0">
              <a:solidFill>
                <a:schemeClr val="bg1"/>
              </a:solidFill>
            </a:rPr>
            <a:t>BSP</a:t>
          </a:r>
        </a:p>
      </dgm:t>
    </dgm:pt>
    <dgm:pt modelId="{9736EF5E-610F-4839-A51A-1D29FA168A1D}" type="parTrans" cxnId="{899897D4-49B7-49A8-BC59-ABA484046FB9}">
      <dgm:prSet/>
      <dgm:spPr/>
      <dgm:t>
        <a:bodyPr/>
        <a:lstStyle/>
        <a:p>
          <a:endParaRPr kumimoji="1" lang="ja-JP" altLang="en-US"/>
        </a:p>
      </dgm:t>
    </dgm:pt>
    <dgm:pt modelId="{EAA99DDE-0ABA-4669-9768-20D5695AB04F}" type="sibTrans" cxnId="{899897D4-49B7-49A8-BC59-ABA484046FB9}">
      <dgm:prSet/>
      <dgm:spPr/>
      <dgm:t>
        <a:bodyPr/>
        <a:lstStyle/>
        <a:p>
          <a:endParaRPr kumimoji="1" lang="ja-JP" altLang="en-US"/>
        </a:p>
      </dgm:t>
    </dgm:pt>
    <dgm:pt modelId="{9D674D20-8D36-498C-89EC-2221617D3E65}">
      <dgm:prSet phldrT="[テキスト]"/>
      <dgm:spPr/>
      <dgm:t>
        <a:bodyPr/>
        <a:lstStyle/>
        <a:p>
          <a:r>
            <a:rPr kumimoji="1" lang="en-US" altLang="ja-JP" dirty="0" smtClean="0"/>
            <a:t>kernel</a:t>
          </a:r>
          <a:endParaRPr kumimoji="1" lang="ja-JP" altLang="en-US" dirty="0"/>
        </a:p>
      </dgm:t>
    </dgm:pt>
    <dgm:pt modelId="{3F7F3F9F-3DCF-4CE5-A8DE-F8C16F083C2E}" type="parTrans" cxnId="{7F5504C0-D65B-487F-BC3C-84343F283212}">
      <dgm:prSet/>
      <dgm:spPr/>
      <dgm:t>
        <a:bodyPr/>
        <a:lstStyle/>
        <a:p>
          <a:endParaRPr kumimoji="1" lang="ja-JP" altLang="en-US"/>
        </a:p>
      </dgm:t>
    </dgm:pt>
    <dgm:pt modelId="{E20E3B97-C651-4BC6-8E33-B0B015A19929}" type="sibTrans" cxnId="{7F5504C0-D65B-487F-BC3C-84343F283212}">
      <dgm:prSet/>
      <dgm:spPr/>
      <dgm:t>
        <a:bodyPr/>
        <a:lstStyle/>
        <a:p>
          <a:endParaRPr kumimoji="1" lang="ja-JP" altLang="en-US"/>
        </a:p>
      </dgm:t>
    </dgm:pt>
    <dgm:pt modelId="{34DF1117-4323-4920-BB3E-E777E23F3CA4}">
      <dgm:prSet phldrT="[テキスト]"/>
      <dgm:spPr>
        <a:solidFill>
          <a:schemeClr val="accent6">
            <a:lumMod val="75000"/>
          </a:schemeClr>
        </a:solidFill>
      </dgm:spPr>
      <dgm:t>
        <a:bodyPr/>
        <a:lstStyle/>
        <a:p>
          <a:r>
            <a:rPr kumimoji="1" lang="en-US" altLang="ja-JP" dirty="0" smtClean="0"/>
            <a:t>tool</a:t>
          </a:r>
          <a:r>
            <a:rPr kumimoji="1" lang="ja-JP" altLang="en-US" dirty="0" smtClean="0"/>
            <a:t> </a:t>
          </a:r>
          <a:r>
            <a:rPr kumimoji="1" lang="en-US" altLang="ja-JP" dirty="0" smtClean="0"/>
            <a:t>chain</a:t>
          </a:r>
          <a:endParaRPr kumimoji="1" lang="ja-JP" altLang="en-US" dirty="0"/>
        </a:p>
      </dgm:t>
    </dgm:pt>
    <dgm:pt modelId="{9B3DDC02-C918-4C61-B658-B0B411DCB793}" type="parTrans" cxnId="{3DE3A0C7-D1B5-4136-874A-7671159E0342}">
      <dgm:prSet/>
      <dgm:spPr/>
      <dgm:t>
        <a:bodyPr/>
        <a:lstStyle/>
        <a:p>
          <a:endParaRPr kumimoji="1" lang="ja-JP" altLang="en-US"/>
        </a:p>
      </dgm:t>
    </dgm:pt>
    <dgm:pt modelId="{FC65F1EA-6DC4-4143-ADA7-35DD12A01729}" type="sibTrans" cxnId="{3DE3A0C7-D1B5-4136-874A-7671159E0342}">
      <dgm:prSet/>
      <dgm:spPr/>
      <dgm:t>
        <a:bodyPr/>
        <a:lstStyle/>
        <a:p>
          <a:endParaRPr kumimoji="1" lang="ja-JP" altLang="en-US"/>
        </a:p>
      </dgm:t>
    </dgm:pt>
    <dgm:pt modelId="{116661F6-8225-42E0-AF54-DC6BDBA03DF2}">
      <dgm:prSet phldrT="[テキスト]" custT="1"/>
      <dgm:spPr>
        <a:solidFill>
          <a:schemeClr val="accent1">
            <a:lumMod val="40000"/>
            <a:lumOff val="60000"/>
          </a:schemeClr>
        </a:solidFill>
      </dgm:spPr>
      <dgm:t>
        <a:bodyPr/>
        <a:lstStyle/>
        <a:p>
          <a:r>
            <a:rPr kumimoji="1" lang="en-US" altLang="ja-JP" sz="800" dirty="0" smtClean="0">
              <a:solidFill>
                <a:schemeClr val="tx1">
                  <a:lumMod val="95000"/>
                  <a:lumOff val="5000"/>
                </a:schemeClr>
              </a:solidFill>
            </a:rPr>
            <a:t>User</a:t>
          </a:r>
        </a:p>
        <a:p>
          <a:r>
            <a:rPr kumimoji="1" lang="en-US" altLang="ja-JP" sz="800" dirty="0" smtClean="0">
              <a:solidFill>
                <a:schemeClr val="tx1">
                  <a:lumMod val="95000"/>
                  <a:lumOff val="5000"/>
                </a:schemeClr>
              </a:solidFill>
            </a:rPr>
            <a:t>land</a:t>
          </a:r>
          <a:endParaRPr kumimoji="1" lang="ja-JP" altLang="en-US" sz="800" dirty="0">
            <a:solidFill>
              <a:schemeClr val="tx1">
                <a:lumMod val="95000"/>
                <a:lumOff val="5000"/>
              </a:schemeClr>
            </a:solidFill>
          </a:endParaRPr>
        </a:p>
      </dgm:t>
    </dgm:pt>
    <dgm:pt modelId="{C20521AE-70CE-47A0-8D74-AD46A7E0D506}" type="parTrans" cxnId="{E7914EA5-D1FB-44C6-9148-6FF6B80C2AE3}">
      <dgm:prSet/>
      <dgm:spPr/>
      <dgm:t>
        <a:bodyPr/>
        <a:lstStyle/>
        <a:p>
          <a:endParaRPr kumimoji="1" lang="ja-JP" altLang="en-US"/>
        </a:p>
      </dgm:t>
    </dgm:pt>
    <dgm:pt modelId="{4996BF87-82FD-451C-9A2A-17969CF367B4}" type="sibTrans" cxnId="{E7914EA5-D1FB-44C6-9148-6FF6B80C2AE3}">
      <dgm:prSet/>
      <dgm:spPr/>
      <dgm:t>
        <a:bodyPr/>
        <a:lstStyle/>
        <a:p>
          <a:endParaRPr kumimoji="1" lang="ja-JP" altLang="en-US"/>
        </a:p>
      </dgm:t>
    </dgm:pt>
    <dgm:pt modelId="{1FFAC4C2-056C-486B-8E3D-2622CCD9D0EF}" type="pres">
      <dgm:prSet presAssocID="{CF4E8804-90F7-47C5-8AAF-9C638DE29636}" presName="Name0" presStyleCnt="0">
        <dgm:presLayoutVars>
          <dgm:chMax val="1"/>
          <dgm:dir/>
          <dgm:animLvl val="ctr"/>
          <dgm:resizeHandles val="exact"/>
        </dgm:presLayoutVars>
      </dgm:prSet>
      <dgm:spPr/>
      <dgm:t>
        <a:bodyPr/>
        <a:lstStyle/>
        <a:p>
          <a:endParaRPr kumimoji="1" lang="ja-JP" altLang="en-US"/>
        </a:p>
      </dgm:t>
    </dgm:pt>
    <dgm:pt modelId="{DDD21539-EC84-4FDE-A840-D32CD584A166}" type="pres">
      <dgm:prSet presAssocID="{796C23B3-B37B-4E41-900D-7E51729DCEF5}" presName="centerShape" presStyleLbl="node0" presStyleIdx="0" presStyleCnt="1"/>
      <dgm:spPr/>
      <dgm:t>
        <a:bodyPr/>
        <a:lstStyle/>
        <a:p>
          <a:endParaRPr kumimoji="1" lang="ja-JP" altLang="en-US"/>
        </a:p>
      </dgm:t>
    </dgm:pt>
    <dgm:pt modelId="{9F592C51-C8A0-45C2-9E33-32AB4243BE28}" type="pres">
      <dgm:prSet presAssocID="{9D674D20-8D36-498C-89EC-2221617D3E65}" presName="node" presStyleLbl="node1" presStyleIdx="0" presStyleCnt="3">
        <dgm:presLayoutVars>
          <dgm:bulletEnabled val="1"/>
        </dgm:presLayoutVars>
      </dgm:prSet>
      <dgm:spPr/>
      <dgm:t>
        <a:bodyPr/>
        <a:lstStyle/>
        <a:p>
          <a:endParaRPr kumimoji="1" lang="ja-JP" altLang="en-US"/>
        </a:p>
      </dgm:t>
    </dgm:pt>
    <dgm:pt modelId="{8C87DA0B-7F40-438D-98AF-92E2C2ADF299}" type="pres">
      <dgm:prSet presAssocID="{9D674D20-8D36-498C-89EC-2221617D3E65}" presName="dummy" presStyleCnt="0"/>
      <dgm:spPr/>
    </dgm:pt>
    <dgm:pt modelId="{E37881AF-FED6-4C71-9DCC-5528FE122CDE}" type="pres">
      <dgm:prSet presAssocID="{E20E3B97-C651-4BC6-8E33-B0B015A19929}" presName="sibTrans" presStyleLbl="sibTrans2D1" presStyleIdx="0" presStyleCnt="3"/>
      <dgm:spPr/>
      <dgm:t>
        <a:bodyPr/>
        <a:lstStyle/>
        <a:p>
          <a:endParaRPr kumimoji="1" lang="ja-JP" altLang="en-US"/>
        </a:p>
      </dgm:t>
    </dgm:pt>
    <dgm:pt modelId="{BDD78A65-E0D6-4D97-A717-A23609344DD1}" type="pres">
      <dgm:prSet presAssocID="{34DF1117-4323-4920-BB3E-E777E23F3CA4}" presName="node" presStyleLbl="node1" presStyleIdx="1" presStyleCnt="3">
        <dgm:presLayoutVars>
          <dgm:bulletEnabled val="1"/>
        </dgm:presLayoutVars>
      </dgm:prSet>
      <dgm:spPr/>
      <dgm:t>
        <a:bodyPr/>
        <a:lstStyle/>
        <a:p>
          <a:endParaRPr kumimoji="1" lang="ja-JP" altLang="en-US"/>
        </a:p>
      </dgm:t>
    </dgm:pt>
    <dgm:pt modelId="{52B8A08A-77B3-4CBB-B09E-359D86BD9516}" type="pres">
      <dgm:prSet presAssocID="{34DF1117-4323-4920-BB3E-E777E23F3CA4}" presName="dummy" presStyleCnt="0"/>
      <dgm:spPr/>
    </dgm:pt>
    <dgm:pt modelId="{6D9DC25A-741D-473E-B6DE-ABDD154DE997}" type="pres">
      <dgm:prSet presAssocID="{FC65F1EA-6DC4-4143-ADA7-35DD12A01729}" presName="sibTrans" presStyleLbl="sibTrans2D1" presStyleIdx="1" presStyleCnt="3"/>
      <dgm:spPr/>
      <dgm:t>
        <a:bodyPr/>
        <a:lstStyle/>
        <a:p>
          <a:endParaRPr kumimoji="1" lang="ja-JP" altLang="en-US"/>
        </a:p>
      </dgm:t>
    </dgm:pt>
    <dgm:pt modelId="{F36E13A8-E663-45A7-87A8-A5093C752C55}" type="pres">
      <dgm:prSet presAssocID="{116661F6-8225-42E0-AF54-DC6BDBA03DF2}" presName="node" presStyleLbl="node1" presStyleIdx="2" presStyleCnt="3">
        <dgm:presLayoutVars>
          <dgm:bulletEnabled val="1"/>
        </dgm:presLayoutVars>
      </dgm:prSet>
      <dgm:spPr/>
      <dgm:t>
        <a:bodyPr/>
        <a:lstStyle/>
        <a:p>
          <a:endParaRPr kumimoji="1" lang="ja-JP" altLang="en-US"/>
        </a:p>
      </dgm:t>
    </dgm:pt>
    <dgm:pt modelId="{105FDDD5-CC77-4B34-91A6-2DEB45E9BF35}" type="pres">
      <dgm:prSet presAssocID="{116661F6-8225-42E0-AF54-DC6BDBA03DF2}" presName="dummy" presStyleCnt="0"/>
      <dgm:spPr/>
    </dgm:pt>
    <dgm:pt modelId="{EAF78EE1-BEBD-4E8E-B914-1547B1003018}" type="pres">
      <dgm:prSet presAssocID="{4996BF87-82FD-451C-9A2A-17969CF367B4}" presName="sibTrans" presStyleLbl="sibTrans2D1" presStyleIdx="2" presStyleCnt="3" custLinFactNeighborX="826" custRadScaleRad="396894"/>
      <dgm:spPr/>
      <dgm:t>
        <a:bodyPr/>
        <a:lstStyle/>
        <a:p>
          <a:endParaRPr kumimoji="1" lang="ja-JP" altLang="en-US"/>
        </a:p>
      </dgm:t>
    </dgm:pt>
  </dgm:ptLst>
  <dgm:cxnLst>
    <dgm:cxn modelId="{0D125BCB-0F68-447E-88EA-1225B1E8B492}" type="presOf" srcId="{34DF1117-4323-4920-BB3E-E777E23F3CA4}" destId="{BDD78A65-E0D6-4D97-A717-A23609344DD1}" srcOrd="0" destOrd="0" presId="urn:microsoft.com/office/officeart/2005/8/layout/radial6"/>
    <dgm:cxn modelId="{03B4F855-808F-464D-B972-11230C32FFE3}" type="presOf" srcId="{FC65F1EA-6DC4-4143-ADA7-35DD12A01729}" destId="{6D9DC25A-741D-473E-B6DE-ABDD154DE997}" srcOrd="0" destOrd="0" presId="urn:microsoft.com/office/officeart/2005/8/layout/radial6"/>
    <dgm:cxn modelId="{7F5504C0-D65B-487F-BC3C-84343F283212}" srcId="{796C23B3-B37B-4E41-900D-7E51729DCEF5}" destId="{9D674D20-8D36-498C-89EC-2221617D3E65}" srcOrd="0" destOrd="0" parTransId="{3F7F3F9F-3DCF-4CE5-A8DE-F8C16F083C2E}" sibTransId="{E20E3B97-C651-4BC6-8E33-B0B015A19929}"/>
    <dgm:cxn modelId="{899897D4-49B7-49A8-BC59-ABA484046FB9}" srcId="{CF4E8804-90F7-47C5-8AAF-9C638DE29636}" destId="{796C23B3-B37B-4E41-900D-7E51729DCEF5}" srcOrd="0" destOrd="0" parTransId="{9736EF5E-610F-4839-A51A-1D29FA168A1D}" sibTransId="{EAA99DDE-0ABA-4669-9768-20D5695AB04F}"/>
    <dgm:cxn modelId="{E7914EA5-D1FB-44C6-9148-6FF6B80C2AE3}" srcId="{796C23B3-B37B-4E41-900D-7E51729DCEF5}" destId="{116661F6-8225-42E0-AF54-DC6BDBA03DF2}" srcOrd="2" destOrd="0" parTransId="{C20521AE-70CE-47A0-8D74-AD46A7E0D506}" sibTransId="{4996BF87-82FD-451C-9A2A-17969CF367B4}"/>
    <dgm:cxn modelId="{0F122B74-8EFD-408F-A91D-6DB6BAA362E5}" type="presOf" srcId="{CF4E8804-90F7-47C5-8AAF-9C638DE29636}" destId="{1FFAC4C2-056C-486B-8E3D-2622CCD9D0EF}" srcOrd="0" destOrd="0" presId="urn:microsoft.com/office/officeart/2005/8/layout/radial6"/>
    <dgm:cxn modelId="{D0FB0DBE-4A46-4EAB-94CA-9D3C45D63B54}" type="presOf" srcId="{116661F6-8225-42E0-AF54-DC6BDBA03DF2}" destId="{F36E13A8-E663-45A7-87A8-A5093C752C55}" srcOrd="0" destOrd="0" presId="urn:microsoft.com/office/officeart/2005/8/layout/radial6"/>
    <dgm:cxn modelId="{5C0F96BA-E476-40CA-9A94-27141C4B097C}" type="presOf" srcId="{9D674D20-8D36-498C-89EC-2221617D3E65}" destId="{9F592C51-C8A0-45C2-9E33-32AB4243BE28}" srcOrd="0" destOrd="0" presId="urn:microsoft.com/office/officeart/2005/8/layout/radial6"/>
    <dgm:cxn modelId="{34B97839-EC13-417B-9581-EF55C6C5B730}" type="presOf" srcId="{796C23B3-B37B-4E41-900D-7E51729DCEF5}" destId="{DDD21539-EC84-4FDE-A840-D32CD584A166}" srcOrd="0" destOrd="0" presId="urn:microsoft.com/office/officeart/2005/8/layout/radial6"/>
    <dgm:cxn modelId="{FF655A1C-D10B-4FEA-8B02-90A6F4D079DA}" type="presOf" srcId="{E20E3B97-C651-4BC6-8E33-B0B015A19929}" destId="{E37881AF-FED6-4C71-9DCC-5528FE122CDE}" srcOrd="0" destOrd="0" presId="urn:microsoft.com/office/officeart/2005/8/layout/radial6"/>
    <dgm:cxn modelId="{3DE3A0C7-D1B5-4136-874A-7671159E0342}" srcId="{796C23B3-B37B-4E41-900D-7E51729DCEF5}" destId="{34DF1117-4323-4920-BB3E-E777E23F3CA4}" srcOrd="1" destOrd="0" parTransId="{9B3DDC02-C918-4C61-B658-B0B411DCB793}" sibTransId="{FC65F1EA-6DC4-4143-ADA7-35DD12A01729}"/>
    <dgm:cxn modelId="{AAFA481B-D4FD-450E-8FA3-B7A5D050C331}" type="presOf" srcId="{4996BF87-82FD-451C-9A2A-17969CF367B4}" destId="{EAF78EE1-BEBD-4E8E-B914-1547B1003018}" srcOrd="0" destOrd="0" presId="urn:microsoft.com/office/officeart/2005/8/layout/radial6"/>
    <dgm:cxn modelId="{AD6956A6-FC1C-47EA-A17C-04592158621C}" type="presParOf" srcId="{1FFAC4C2-056C-486B-8E3D-2622CCD9D0EF}" destId="{DDD21539-EC84-4FDE-A840-D32CD584A166}" srcOrd="0" destOrd="0" presId="urn:microsoft.com/office/officeart/2005/8/layout/radial6"/>
    <dgm:cxn modelId="{4DE98E96-CDDB-4859-BD9C-E4C6EE0615A2}" type="presParOf" srcId="{1FFAC4C2-056C-486B-8E3D-2622CCD9D0EF}" destId="{9F592C51-C8A0-45C2-9E33-32AB4243BE28}" srcOrd="1" destOrd="0" presId="urn:microsoft.com/office/officeart/2005/8/layout/radial6"/>
    <dgm:cxn modelId="{DF828536-366F-496E-86B8-403DAC851C79}" type="presParOf" srcId="{1FFAC4C2-056C-486B-8E3D-2622CCD9D0EF}" destId="{8C87DA0B-7F40-438D-98AF-92E2C2ADF299}" srcOrd="2" destOrd="0" presId="urn:microsoft.com/office/officeart/2005/8/layout/radial6"/>
    <dgm:cxn modelId="{5A2E8CE2-F99E-4AC0-B32A-4CD2C8E7536E}" type="presParOf" srcId="{1FFAC4C2-056C-486B-8E3D-2622CCD9D0EF}" destId="{E37881AF-FED6-4C71-9DCC-5528FE122CDE}" srcOrd="3" destOrd="0" presId="urn:microsoft.com/office/officeart/2005/8/layout/radial6"/>
    <dgm:cxn modelId="{5E1C46E0-0911-4CD2-8773-07B1FFE1177E}" type="presParOf" srcId="{1FFAC4C2-056C-486B-8E3D-2622CCD9D0EF}" destId="{BDD78A65-E0D6-4D97-A717-A23609344DD1}" srcOrd="4" destOrd="0" presId="urn:microsoft.com/office/officeart/2005/8/layout/radial6"/>
    <dgm:cxn modelId="{DD6E07BD-D716-42C3-AE36-471A00A367B9}" type="presParOf" srcId="{1FFAC4C2-056C-486B-8E3D-2622CCD9D0EF}" destId="{52B8A08A-77B3-4CBB-B09E-359D86BD9516}" srcOrd="5" destOrd="0" presId="urn:microsoft.com/office/officeart/2005/8/layout/radial6"/>
    <dgm:cxn modelId="{4C76615D-8782-46A9-AA15-04363239A61F}" type="presParOf" srcId="{1FFAC4C2-056C-486B-8E3D-2622CCD9D0EF}" destId="{6D9DC25A-741D-473E-B6DE-ABDD154DE997}" srcOrd="6" destOrd="0" presId="urn:microsoft.com/office/officeart/2005/8/layout/radial6"/>
    <dgm:cxn modelId="{5FE479A8-21CF-4EDD-9795-69F785836925}" type="presParOf" srcId="{1FFAC4C2-056C-486B-8E3D-2622CCD9D0EF}" destId="{F36E13A8-E663-45A7-87A8-A5093C752C55}" srcOrd="7" destOrd="0" presId="urn:microsoft.com/office/officeart/2005/8/layout/radial6"/>
    <dgm:cxn modelId="{99CE4DEC-BA72-404A-8A5F-0BB0E949650F}" type="presParOf" srcId="{1FFAC4C2-056C-486B-8E3D-2622CCD9D0EF}" destId="{105FDDD5-CC77-4B34-91A6-2DEB45E9BF35}" srcOrd="8" destOrd="0" presId="urn:microsoft.com/office/officeart/2005/8/layout/radial6"/>
    <dgm:cxn modelId="{4F9C2F3A-AB96-4503-8447-B6FF634A9540}" type="presParOf" srcId="{1FFAC4C2-056C-486B-8E3D-2622CCD9D0EF}" destId="{EAF78EE1-BEBD-4E8E-B914-1547B1003018}" srcOrd="9" destOrd="0" presId="urn:microsoft.com/office/officeart/2005/8/layout/radial6"/>
  </dgm:cxnLst>
  <dgm:bg/>
  <dgm:whole/>
</dgm:dataModel>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9.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ja-JP" altLang="en-US"/>
          </a:p>
        </p:txBody>
      </p:sp>
      <p:sp>
        <p:nvSpPr>
          <p:cNvPr id="3" name="日付プレースホルダ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09230C5F-9B20-4E26-9816-3C447B66E012}" type="datetimeFigureOut">
              <a:rPr lang="ja-JP" altLang="en-US"/>
              <a:pPr>
                <a:defRPr/>
              </a:pPr>
              <a:t>2008/2/5</a:t>
            </a:fld>
            <a:endParaRPr lang="ja-JP" altLang="en-US"/>
          </a:p>
        </p:txBody>
      </p:sp>
      <p:sp>
        <p:nvSpPr>
          <p:cNvPr id="4" name="スライド イメージ プレースホル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ja-JP" altLang="en-US"/>
          </a:p>
        </p:txBody>
      </p:sp>
      <p:sp>
        <p:nvSpPr>
          <p:cNvPr id="7" name="スライド番号プレースホルダ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D4532C26-57E3-498C-97C1-AD67630C5240}"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3" name="Picture 2" descr="cover_02_a4"/>
          <p:cNvPicPr>
            <a:picLocks noChangeAspect="1" noChangeArrowheads="1"/>
          </p:cNvPicPr>
          <p:nvPr/>
        </p:nvPicPr>
        <p:blipFill>
          <a:blip r:embed="rId2"/>
          <a:srcRect/>
          <a:stretch>
            <a:fillRect/>
          </a:stretch>
        </p:blipFill>
        <p:spPr bwMode="auto">
          <a:xfrm>
            <a:off x="0" y="5911850"/>
            <a:ext cx="9148763" cy="946150"/>
          </a:xfrm>
          <a:prstGeom prst="rect">
            <a:avLst/>
          </a:prstGeom>
          <a:noFill/>
          <a:ln w="9525">
            <a:noFill/>
            <a:miter lim="800000"/>
            <a:headEnd/>
            <a:tailEnd/>
          </a:ln>
        </p:spPr>
      </p:pic>
      <p:pic>
        <p:nvPicPr>
          <p:cNvPr id="4" name="Picture 3" descr="cover_01_a4"/>
          <p:cNvPicPr>
            <a:picLocks noChangeAspect="1" noChangeArrowheads="1"/>
          </p:cNvPicPr>
          <p:nvPr/>
        </p:nvPicPr>
        <p:blipFill>
          <a:blip r:embed="rId3"/>
          <a:srcRect/>
          <a:stretch>
            <a:fillRect/>
          </a:stretch>
        </p:blipFill>
        <p:spPr bwMode="auto">
          <a:xfrm>
            <a:off x="0" y="0"/>
            <a:ext cx="9148763" cy="1568450"/>
          </a:xfrm>
          <a:prstGeom prst="rect">
            <a:avLst/>
          </a:prstGeom>
          <a:noFill/>
          <a:ln w="9525">
            <a:noFill/>
            <a:miter lim="800000"/>
            <a:headEnd/>
            <a:tailEnd/>
          </a:ln>
        </p:spPr>
      </p:pic>
      <p:sp>
        <p:nvSpPr>
          <p:cNvPr id="5" name="Text Box 5"/>
          <p:cNvSpPr txBox="1">
            <a:spLocks noChangeArrowheads="1"/>
          </p:cNvSpPr>
          <p:nvPr/>
        </p:nvSpPr>
        <p:spPr bwMode="auto">
          <a:xfrm>
            <a:off x="481013" y="6480175"/>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a:ea typeface="Osaka"/>
                <a:cs typeface="Osaka"/>
              </a:rPr>
              <a:t>©2008. Renesas Solutions Corp., All rights reserved.</a:t>
            </a:r>
          </a:p>
        </p:txBody>
      </p:sp>
      <p:sp>
        <p:nvSpPr>
          <p:cNvPr id="8198" name="Rectangle 6"/>
          <p:cNvSpPr>
            <a:spLocks noGrp="1" noChangeArrowheads="1"/>
          </p:cNvSpPr>
          <p:nvPr>
            <p:ph type="ctrTitle"/>
          </p:nvPr>
        </p:nvSpPr>
        <p:spPr>
          <a:xfrm>
            <a:off x="498475" y="1798638"/>
            <a:ext cx="8329613" cy="647700"/>
          </a:xfrm>
        </p:spPr>
        <p:txBody>
          <a:bodyPr/>
          <a:lstStyle>
            <a:lvl1pPr>
              <a:defRPr sz="2400">
                <a:latin typeface="+mj-lt"/>
              </a:defRPr>
            </a:lvl1pPr>
          </a:lstStyle>
          <a:p>
            <a:r>
              <a:rPr lang="ja-JP" altLang="en-US" dirty="0" smtClean="0"/>
              <a:t>マスタ タイトルの書式設定</a:t>
            </a:r>
            <a:endParaRPr lang="en-US" altLang="ja-JP" dirty="0"/>
          </a:p>
        </p:txBody>
      </p:sp>
      <p:sp>
        <p:nvSpPr>
          <p:cNvPr id="6" name="Rectangle 4"/>
          <p:cNvSpPr>
            <a:spLocks noGrp="1" noChangeArrowheads="1"/>
          </p:cNvSpPr>
          <p:nvPr>
            <p:ph type="dt" sz="half" idx="10"/>
          </p:nvPr>
        </p:nvSpPr>
        <p:spPr bwMode="auto">
          <a:xfrm>
            <a:off x="498475" y="5473700"/>
            <a:ext cx="1063625" cy="331788"/>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endParaRPr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307387" cy="454006"/>
          </a:xfrm>
        </p:spPr>
        <p:txBody>
          <a:bodyPr/>
          <a:lstStyle>
            <a:lvl1pPr algn="l">
              <a:defRPr sz="2400">
                <a:latin typeface="+mn-lt"/>
              </a:defRPr>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a:xfrm>
            <a:off x="285720" y="1142984"/>
            <a:ext cx="8643997" cy="5214973"/>
          </a:xfrm>
        </p:spPr>
        <p:txBody>
          <a:bodyPr/>
          <a:lstStyle>
            <a:lvl1pPr>
              <a:buFontTx/>
              <a:buBlip>
                <a:blip r:embed="rId2"/>
              </a:buBlip>
              <a:defRPr sz="2000" b="0">
                <a:latin typeface="+mj-lt"/>
              </a:defRPr>
            </a:lvl1pPr>
            <a:lvl2pPr>
              <a:buFontTx/>
              <a:buBlip>
                <a:blip r:embed="rId2"/>
              </a:buBlip>
              <a:defRPr sz="2000" b="0">
                <a:latin typeface="+mj-lt"/>
              </a:defRPr>
            </a:lvl2pPr>
            <a:lvl3pPr>
              <a:buFontTx/>
              <a:buBlip>
                <a:blip r:embed="rId2"/>
              </a:buBlip>
              <a:defRPr sz="2000" b="0">
                <a:latin typeface="+mj-lt"/>
              </a:defRPr>
            </a:lvl3pPr>
            <a:lvl4pPr>
              <a:buFontTx/>
              <a:buBlip>
                <a:blip r:embed="rId2"/>
              </a:buBlip>
              <a:defRPr sz="2000" b="0">
                <a:latin typeface="+mj-lt"/>
              </a:defRPr>
            </a:lvl4pPr>
            <a:lvl5pPr>
              <a:buFontTx/>
              <a:buBlip>
                <a:blip r:embed="rId2"/>
              </a:buBlip>
              <a:defRPr sz="2000" b="0">
                <a:latin typeface="+mj-lt"/>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4" name="Rectangle 6"/>
          <p:cNvSpPr>
            <a:spLocks noGrp="1" noChangeArrowheads="1"/>
          </p:cNvSpPr>
          <p:nvPr>
            <p:ph type="sldNum" sz="quarter" idx="10"/>
          </p:nvPr>
        </p:nvSpPr>
        <p:spPr>
          <a:ln/>
        </p:spPr>
        <p:txBody>
          <a:bodyPr/>
          <a:lstStyle>
            <a:lvl1pPr>
              <a:defRPr/>
            </a:lvl1pPr>
          </a:lstStyle>
          <a:p>
            <a:pPr>
              <a:defRPr/>
            </a:pPr>
            <a:fld id="{AB8C92AF-B60B-44CF-9C86-3D138F4615A7}" type="slidenum">
              <a:rPr lang="ja-JP" altLang="en-US"/>
              <a:pPr>
                <a:defRPr/>
              </a:pPr>
              <a:t>&lt;#&gt;</a:t>
            </a:fld>
            <a:endParaRPr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6"/>
          <p:cNvSpPr>
            <a:spLocks noGrp="1" noChangeArrowheads="1"/>
          </p:cNvSpPr>
          <p:nvPr>
            <p:ph type="sldNum" sz="quarter" idx="10"/>
          </p:nvPr>
        </p:nvSpPr>
        <p:spPr>
          <a:ln/>
        </p:spPr>
        <p:txBody>
          <a:bodyPr/>
          <a:lstStyle>
            <a:lvl1pPr>
              <a:defRPr/>
            </a:lvl1pPr>
          </a:lstStyle>
          <a:p>
            <a:pPr>
              <a:defRPr/>
            </a:pPr>
            <a:fld id="{C0C68877-4011-4393-AE13-2328E35EA108}" type="slidenum">
              <a:rPr lang="ja-JP" altLang="en-US"/>
              <a:pPr>
                <a:defRPr/>
              </a:pPr>
              <a:t>&lt;#&gt;</a:t>
            </a:fld>
            <a:endParaRPr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68313" y="1052513"/>
            <a:ext cx="4076700"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F4FE3C2E-4EBC-4FCB-8879-DBB69276CBC7}" type="slidenum">
              <a:rPr lang="ja-JP" altLang="en-US"/>
              <a:pPr>
                <a:defRPr/>
              </a:pPr>
              <a:t>&lt;#&gt;</a:t>
            </a:fld>
            <a:endParaRPr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6"/>
          <p:cNvSpPr>
            <a:spLocks noGrp="1" noChangeArrowheads="1"/>
          </p:cNvSpPr>
          <p:nvPr>
            <p:ph type="sldNum" sz="quarter" idx="10"/>
          </p:nvPr>
        </p:nvSpPr>
        <p:spPr>
          <a:ln/>
        </p:spPr>
        <p:txBody>
          <a:bodyPr/>
          <a:lstStyle>
            <a:lvl1pPr>
              <a:defRPr/>
            </a:lvl1pPr>
          </a:lstStyle>
          <a:p>
            <a:pPr>
              <a:defRPr/>
            </a:pPr>
            <a:fld id="{F2D5F091-074B-428A-83C7-784E679401FE}" type="slidenum">
              <a:rPr lang="ja-JP" altLang="en-US"/>
              <a:pPr>
                <a:defRPr/>
              </a:pPr>
              <a:t>&lt;#&gt;</a:t>
            </a:fld>
            <a:endParaRPr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6"/>
          <p:cNvSpPr>
            <a:spLocks noGrp="1" noChangeArrowheads="1"/>
          </p:cNvSpPr>
          <p:nvPr>
            <p:ph type="sldNum" sz="quarter" idx="10"/>
          </p:nvPr>
        </p:nvSpPr>
        <p:spPr>
          <a:ln/>
        </p:spPr>
        <p:txBody>
          <a:bodyPr/>
          <a:lstStyle>
            <a:lvl1pPr>
              <a:defRPr/>
            </a:lvl1pPr>
          </a:lstStyle>
          <a:p>
            <a:pPr>
              <a:defRPr/>
            </a:pPr>
            <a:fld id="{93188CC1-630F-4CE4-9CFC-48DD97E969BC}" type="slidenum">
              <a:rPr lang="ja-JP" altLang="en-US"/>
              <a:pPr>
                <a:defRPr/>
              </a:pPr>
              <a:t>&lt;#&gt;</a:t>
            </a:fld>
            <a:endParaRPr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B7ABDA0A-7FE5-49ED-9C6D-FD84A7CA05E6}" type="slidenum">
              <a:rPr lang="ja-JP" altLang="en-US"/>
              <a:pPr>
                <a:defRPr/>
              </a:pPr>
              <a:t>&lt;#&gt;</a:t>
            </a:fld>
            <a:endParaRPr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A2030B3B-FF88-495F-B772-44132778D90C}" type="slidenum">
              <a:rPr lang="ja-JP" altLang="en-US"/>
              <a:pPr>
                <a:defRPr/>
              </a:pPr>
              <a:t>&lt;#&gt;</a:t>
            </a:fld>
            <a:endParaRPr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0EFF7359-9764-43E3-933E-2B5720C8BC82}" type="slidenum">
              <a:rPr lang="ja-JP" altLang="en-US"/>
              <a:pPr>
                <a:defRPr/>
              </a:pPr>
              <a:t>&lt;#&gt;</a:t>
            </a:fld>
            <a:endParaRPr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9881051A-133E-4371-95C4-457932CFA6D2}" type="slidenum">
              <a:rPr lang="ja-JP" altLang="en-US"/>
              <a:pPr>
                <a:defRPr/>
              </a:pPr>
              <a:t>&lt;#&gt;</a:t>
            </a:fld>
            <a:endParaRPr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99250" y="260350"/>
            <a:ext cx="2076450" cy="5759450"/>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68313" y="260350"/>
            <a:ext cx="6078537" cy="5759450"/>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73414D83-496B-4D09-845C-05798792E41B}" type="slidenum">
              <a:rPr lang="ja-JP" altLang="en-US"/>
              <a:pPr>
                <a:defRPr/>
              </a:pPr>
              <a:t>&lt;#&gt;</a:t>
            </a:fld>
            <a:endParaRPr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76EDE02E-2D55-4167-BEEE-6A6B8F164E64}" type="slidenum">
              <a:rPr lang="ja-JP" altLang="en-US"/>
              <a:pPr>
                <a:defRPr/>
              </a:pPr>
              <a:t>&lt;#&gt;</a:t>
            </a:fld>
            <a:endParaRPr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タイトル、テキスト、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quarter" idx="2"/>
          </p:nvPr>
        </p:nvSpPr>
        <p:spPr>
          <a:xfrm>
            <a:off x="4697413" y="1052513"/>
            <a:ext cx="4078287" cy="240665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コンテンツ プレースホルダ 4"/>
          <p:cNvSpPr>
            <a:spLocks noGrp="1"/>
          </p:cNvSpPr>
          <p:nvPr>
            <p:ph sz="quarter" idx="3"/>
          </p:nvPr>
        </p:nvSpPr>
        <p:spPr>
          <a:xfrm>
            <a:off x="4697413" y="3611563"/>
            <a:ext cx="4078287" cy="240823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6" name="Rectangle 6"/>
          <p:cNvSpPr>
            <a:spLocks noGrp="1" noChangeArrowheads="1"/>
          </p:cNvSpPr>
          <p:nvPr>
            <p:ph type="sldNum" sz="quarter" idx="10"/>
          </p:nvPr>
        </p:nvSpPr>
        <p:spPr>
          <a:ln/>
        </p:spPr>
        <p:txBody>
          <a:bodyPr/>
          <a:lstStyle>
            <a:lvl1pPr>
              <a:defRPr/>
            </a:lvl1pPr>
          </a:lstStyle>
          <a:p>
            <a:pPr>
              <a:defRPr/>
            </a:pPr>
            <a:fld id="{0D4A2F28-7891-425B-9506-B3030D67244C}" type="slidenum">
              <a:rPr lang="ja-JP" altLang="en-US"/>
              <a:pPr>
                <a:defRPr/>
              </a:pPr>
              <a:t>&lt;#&gt;</a:t>
            </a:fld>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bar_a4"/>
          <p:cNvPicPr>
            <a:picLocks noChangeAspect="1" noChangeArrowheads="1"/>
          </p:cNvPicPr>
          <p:nvPr/>
        </p:nvPicPr>
        <p:blipFill>
          <a:blip r:embed="rId15"/>
          <a:srcRect/>
          <a:stretch>
            <a:fillRect/>
          </a:stretch>
        </p:blipFill>
        <p:spPr bwMode="auto">
          <a:xfrm>
            <a:off x="0" y="6459538"/>
            <a:ext cx="9148763" cy="398462"/>
          </a:xfrm>
          <a:prstGeom prst="rect">
            <a:avLst/>
          </a:prstGeom>
          <a:noFill/>
          <a:ln w="9525">
            <a:noFill/>
            <a:miter lim="800000"/>
            <a:headEnd/>
            <a:tailEnd/>
          </a:ln>
        </p:spPr>
      </p:pic>
      <p:sp>
        <p:nvSpPr>
          <p:cNvPr id="7172" name="Rectangle 4"/>
          <p:cNvSpPr>
            <a:spLocks noChangeArrowheads="1"/>
          </p:cNvSpPr>
          <p:nvPr/>
        </p:nvSpPr>
        <p:spPr bwMode="auto">
          <a:xfrm>
            <a:off x="0" y="0"/>
            <a:ext cx="9147175" cy="76200"/>
          </a:xfrm>
          <a:prstGeom prst="rect">
            <a:avLst/>
          </a:prstGeom>
          <a:solidFill>
            <a:srgbClr val="FF0022"/>
          </a:solidFill>
          <a:ln w="9525">
            <a:noFill/>
            <a:miter lim="800000"/>
            <a:headEnd/>
            <a:tailEnd/>
          </a:ln>
          <a:effectLst/>
        </p:spPr>
        <p:txBody>
          <a:bodyPr wrap="none" anchor="ctr"/>
          <a:lstStyle/>
          <a:p>
            <a:pPr algn="ctr" fontAlgn="auto">
              <a:spcBef>
                <a:spcPts val="0"/>
              </a:spcBef>
              <a:spcAft>
                <a:spcPts val="0"/>
              </a:spcAft>
              <a:defRPr/>
            </a:pPr>
            <a:endParaRPr lang="ja-JP" altLang="ja-JP">
              <a:latin typeface="Arial" charset="0"/>
            </a:endParaRPr>
          </a:p>
        </p:txBody>
      </p:sp>
      <p:sp>
        <p:nvSpPr>
          <p:cNvPr id="7173" name="Text Box 5"/>
          <p:cNvSpPr txBox="1">
            <a:spLocks noChangeArrowheads="1"/>
          </p:cNvSpPr>
          <p:nvPr/>
        </p:nvSpPr>
        <p:spPr bwMode="auto">
          <a:xfrm>
            <a:off x="2214563" y="6553200"/>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a:ea typeface="Osaka"/>
                <a:cs typeface="Osaka"/>
              </a:rPr>
              <a:t>©2008. Renesas Solutions Corp., All rights reserved.</a:t>
            </a:r>
          </a:p>
        </p:txBody>
      </p:sp>
      <p:sp>
        <p:nvSpPr>
          <p:cNvPr id="7174" name="Rectangle 6"/>
          <p:cNvSpPr>
            <a:spLocks noGrp="1" noChangeArrowheads="1"/>
          </p:cNvSpPr>
          <p:nvPr>
            <p:ph type="sldNum" sz="quarter" idx="4"/>
          </p:nvPr>
        </p:nvSpPr>
        <p:spPr bwMode="auto">
          <a:xfrm>
            <a:off x="66675" y="6524625"/>
            <a:ext cx="496888" cy="279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fld id="{1311E7A3-6857-43AF-B584-C0687D735E98}" type="slidenum">
              <a:rPr lang="ja-JP" altLang="en-US"/>
              <a:pPr>
                <a:defRPr/>
              </a:pPr>
              <a:t>&lt;#&gt;</a:t>
            </a:fld>
            <a:endParaRPr lang="ja-JP" altLang="en-US"/>
          </a:p>
        </p:txBody>
      </p:sp>
      <p:sp>
        <p:nvSpPr>
          <p:cNvPr id="2054" name="Rectangle 7"/>
          <p:cNvSpPr>
            <a:spLocks noGrp="1" noChangeArrowheads="1"/>
          </p:cNvSpPr>
          <p:nvPr>
            <p:ph type="title"/>
          </p:nvPr>
        </p:nvSpPr>
        <p:spPr bwMode="auto">
          <a:xfrm>
            <a:off x="468313" y="260350"/>
            <a:ext cx="8307387" cy="525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Text title</a:t>
            </a:r>
          </a:p>
        </p:txBody>
      </p:sp>
      <p:sp>
        <p:nvSpPr>
          <p:cNvPr id="2055" name="Rectangle 8"/>
          <p:cNvSpPr>
            <a:spLocks noGrp="1" noChangeArrowheads="1"/>
          </p:cNvSpPr>
          <p:nvPr>
            <p:ph type="body" idx="1"/>
          </p:nvPr>
        </p:nvSpPr>
        <p:spPr bwMode="auto">
          <a:xfrm>
            <a:off x="468313" y="857250"/>
            <a:ext cx="8307387" cy="5162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Text</a:t>
            </a:r>
          </a:p>
        </p:txBody>
      </p:sp>
      <p:sp>
        <p:nvSpPr>
          <p:cNvPr id="8" name="正方形/長方形 7"/>
          <p:cNvSpPr/>
          <p:nvPr userDrawn="1"/>
        </p:nvSpPr>
        <p:spPr bwMode="auto">
          <a:xfrm>
            <a:off x="785813" y="6462713"/>
            <a:ext cx="1357312" cy="395287"/>
          </a:xfrm>
          <a:prstGeom prst="rect">
            <a:avLst/>
          </a:prstGeom>
          <a:solidFill>
            <a:schemeClr val="bg2">
              <a:lumMod val="75000"/>
            </a:schemeClr>
          </a:solidFill>
          <a:ln w="9525" cap="flat" cmpd="sng" algn="ctr">
            <a:noFill/>
            <a:prstDash val="solid"/>
            <a:round/>
            <a:headEnd type="none" w="med" len="med"/>
            <a:tailEnd type="none" w="med" len="med"/>
          </a:ln>
          <a:effectLst/>
        </p:spPr>
        <p:txBody>
          <a:bodyPr wrap="none" anchor="ctr"/>
          <a:lstStyle/>
          <a:p>
            <a:pPr algn="ctr" eaLnBrk="0" hangingPunct="0">
              <a:defRPr/>
            </a:pPr>
            <a:r>
              <a:rPr kumimoji="0" lang="en-US" altLang="ja-JP" sz="1600" dirty="0">
                <a:solidFill>
                  <a:schemeClr val="bg1"/>
                </a:solidFill>
                <a:latin typeface="Tahoma" pitchFamily="34" charset="0"/>
                <a:cs typeface="Tahoma" pitchFamily="34" charset="0"/>
              </a:rPr>
              <a:t>confidential</a:t>
            </a:r>
            <a:endParaRPr kumimoji="0" lang="ja-JP" altLang="en-US" sz="1600" dirty="0">
              <a:solidFill>
                <a:schemeClr val="bg1"/>
              </a:solidFill>
              <a:latin typeface="Tahoma" pitchFamily="34" charset="0"/>
              <a:cs typeface="Tahoma" pitchFamily="34" charset="0"/>
            </a:endParaRPr>
          </a:p>
        </p:txBody>
      </p:sp>
      <p:sp>
        <p:nvSpPr>
          <p:cNvPr id="9" name="Text Box 5"/>
          <p:cNvSpPr txBox="1">
            <a:spLocks noChangeArrowheads="1"/>
          </p:cNvSpPr>
          <p:nvPr userDrawn="1"/>
        </p:nvSpPr>
        <p:spPr bwMode="auto">
          <a:xfrm>
            <a:off x="5857884" y="6284934"/>
            <a:ext cx="3165475" cy="215900"/>
          </a:xfrm>
          <a:prstGeom prst="rect">
            <a:avLst/>
          </a:prstGeom>
          <a:noFill/>
          <a:ln w="9525">
            <a:noFill/>
            <a:miter lim="800000"/>
            <a:headEnd/>
            <a:tailEnd/>
          </a:ln>
          <a:effectLst/>
        </p:spPr>
        <p:txBody>
          <a:bodyPr>
            <a:spAutoFit/>
          </a:bodyPr>
          <a:lstStyle/>
          <a:p>
            <a:pPr algn="r">
              <a:spcBef>
                <a:spcPct val="50000"/>
              </a:spcBef>
              <a:defRPr/>
            </a:pPr>
            <a:r>
              <a:rPr lang="en-US" altLang="ja-JP" sz="800" dirty="0" smtClean="0">
                <a:ea typeface="Osaka"/>
                <a:cs typeface="Osaka"/>
              </a:rPr>
              <a:t>2008-2-7 </a:t>
            </a:r>
            <a:r>
              <a:rPr lang="ja-JP" altLang="en-US" sz="800" baseline="0" dirty="0" smtClean="0">
                <a:ea typeface="Osaka"/>
                <a:cs typeface="Osaka"/>
              </a:rPr>
              <a:t> </a:t>
            </a:r>
            <a:r>
              <a:rPr lang="en-US" altLang="ja-JP" sz="800" dirty="0" smtClean="0">
                <a:ea typeface="Osaka"/>
                <a:cs typeface="Osaka"/>
              </a:rPr>
              <a:t>Nikon </a:t>
            </a:r>
            <a:r>
              <a:rPr lang="ja-JP" altLang="en-US" sz="800" dirty="0" smtClean="0">
                <a:ea typeface="Osaka"/>
                <a:cs typeface="Osaka"/>
              </a:rPr>
              <a:t>殿 ブレーンストーミング 資料　</a:t>
            </a:r>
            <a:endParaRPr lang="en-US" altLang="ja-JP" sz="800" dirty="0">
              <a:ea typeface="Osaka"/>
              <a:cs typeface="Osaka"/>
            </a:endParaRPr>
          </a:p>
        </p:txBody>
      </p:sp>
    </p:spTree>
  </p:cSld>
  <p:clrMap bg1="lt1" tx1="dk1" bg2="lt2" tx2="dk2" accent1="accent1" accent2="accent2" accent3="accent3" accent4="accent4" accent5="accent5" accent6="accent6" hlink="hlink" folHlink="folHlink"/>
  <p:sldLayoutIdLst>
    <p:sldLayoutId id="2147483715"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hf hdr="0" ftr="0" dt="0"/>
  <p:txStyles>
    <p:titleStyle>
      <a:lvl1pPr algn="l" rtl="0" eaLnBrk="0" fontAlgn="base" hangingPunct="0">
        <a:spcBef>
          <a:spcPct val="0"/>
        </a:spcBef>
        <a:spcAft>
          <a:spcPct val="0"/>
        </a:spcAft>
        <a:defRPr kumimoji="1" sz="2400">
          <a:solidFill>
            <a:schemeClr val="tx2"/>
          </a:solidFill>
          <a:latin typeface="+mn-lt"/>
          <a:ea typeface="+mj-ea"/>
          <a:cs typeface="+mj-cs"/>
        </a:defRPr>
      </a:lvl1pPr>
      <a:lvl2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2pPr>
      <a:lvl3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3pPr>
      <a:lvl4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4pPr>
      <a:lvl5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5pPr>
      <a:lvl6pPr marL="4572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6pPr>
      <a:lvl7pPr marL="9144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7pPr>
      <a:lvl8pPr marL="13716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8pPr>
      <a:lvl9pPr marL="18288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9pPr>
    </p:titleStyle>
    <p:bodyStyle>
      <a:lvl1pPr marL="342900" indent="-342900" algn="l" rtl="0" eaLnBrk="0" fontAlgn="base" hangingPunct="0">
        <a:spcBef>
          <a:spcPct val="20000"/>
        </a:spcBef>
        <a:spcAft>
          <a:spcPct val="0"/>
        </a:spcAft>
        <a:buClr>
          <a:schemeClr val="accent2"/>
        </a:buClr>
        <a:buBlip>
          <a:blip r:embed="rId16"/>
        </a:buBlip>
        <a:defRPr kumimoji="1"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Times New Roman" pitchFamily="18" charset="0"/>
          <a:ea typeface="+mn-ea"/>
        </a:defRPr>
      </a:lvl2pPr>
      <a:lvl3pPr marL="1143000" indent="-228600" algn="l" rtl="0" eaLnBrk="0" fontAlgn="base" hangingPunct="0">
        <a:spcBef>
          <a:spcPct val="20000"/>
        </a:spcBef>
        <a:spcAft>
          <a:spcPct val="0"/>
        </a:spcAft>
        <a:buChar char="•"/>
        <a:defRPr kumimoji="1" sz="2400">
          <a:solidFill>
            <a:schemeClr val="tx1"/>
          </a:solidFill>
          <a:latin typeface="Times New Roman" pitchFamily="18" charset="0"/>
          <a:ea typeface="+mn-ea"/>
        </a:defRPr>
      </a:lvl3pPr>
      <a:lvl4pPr marL="16002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4pPr>
      <a:lvl5pPr marL="20574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5pPr>
      <a:lvl6pPr marL="25146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6pPr>
      <a:lvl7pPr marL="29718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7pPr>
      <a:lvl8pPr marL="34290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8pPr>
      <a:lvl9pPr marL="38862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munakata.hisao@renesa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diagramQuickStyle" Target="../diagrams/quickStyle10.xml"/><Relationship Id="rId3" Type="http://schemas.openxmlformats.org/officeDocument/2006/relationships/diagramLayout" Target="../diagrams/layout9.xml"/><Relationship Id="rId7" Type="http://schemas.openxmlformats.org/officeDocument/2006/relationships/diagramLayout" Target="../diagrams/layout10.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openxmlformats.org/officeDocument/2006/relationships/diagramData" Target="../diagrams/data10.xml"/><Relationship Id="rId5" Type="http://schemas.openxmlformats.org/officeDocument/2006/relationships/diagramColors" Target="../diagrams/colors9.xml"/><Relationship Id="rId4" Type="http://schemas.openxmlformats.org/officeDocument/2006/relationships/diagramQuickStyle" Target="../diagrams/quickStyle9.xml"/><Relationship Id="rId9" Type="http://schemas.openxmlformats.org/officeDocument/2006/relationships/diagramColors" Target="../diagrams/colors10.xml"/></Relationships>
</file>

<file path=ppt/slides/_rels/slide18.xml.rels><?xml version="1.0" encoding="UTF-8" standalone="yes"?>
<Relationships xmlns="http://schemas.openxmlformats.org/package/2006/relationships"><Relationship Id="rId8" Type="http://schemas.openxmlformats.org/officeDocument/2006/relationships/diagramQuickStyle" Target="../diagrams/quickStyle12.xml"/><Relationship Id="rId13" Type="http://schemas.openxmlformats.org/officeDocument/2006/relationships/diagramColors" Target="../diagrams/colors13.xml"/><Relationship Id="rId18" Type="http://schemas.openxmlformats.org/officeDocument/2006/relationships/diagramData" Target="../diagrams/data15.xml"/><Relationship Id="rId3" Type="http://schemas.openxmlformats.org/officeDocument/2006/relationships/diagramLayout" Target="../diagrams/layout11.xml"/><Relationship Id="rId21" Type="http://schemas.openxmlformats.org/officeDocument/2006/relationships/diagramColors" Target="../diagrams/colors15.xml"/><Relationship Id="rId7" Type="http://schemas.openxmlformats.org/officeDocument/2006/relationships/diagramLayout" Target="../diagrams/layout12.xml"/><Relationship Id="rId12" Type="http://schemas.openxmlformats.org/officeDocument/2006/relationships/diagramQuickStyle" Target="../diagrams/quickStyle13.xml"/><Relationship Id="rId17" Type="http://schemas.openxmlformats.org/officeDocument/2006/relationships/diagramColors" Target="../diagrams/colors14.xml"/><Relationship Id="rId2" Type="http://schemas.openxmlformats.org/officeDocument/2006/relationships/diagramData" Target="../diagrams/data11.xml"/><Relationship Id="rId16" Type="http://schemas.openxmlformats.org/officeDocument/2006/relationships/diagramQuickStyle" Target="../diagrams/quickStyle14.xml"/><Relationship Id="rId20" Type="http://schemas.openxmlformats.org/officeDocument/2006/relationships/diagramQuickStyle" Target="../diagrams/quickStyle15.xml"/><Relationship Id="rId1" Type="http://schemas.openxmlformats.org/officeDocument/2006/relationships/slideLayout" Target="../slideLayouts/slideLayout2.xml"/><Relationship Id="rId6" Type="http://schemas.openxmlformats.org/officeDocument/2006/relationships/diagramData" Target="../diagrams/data12.xml"/><Relationship Id="rId11" Type="http://schemas.openxmlformats.org/officeDocument/2006/relationships/diagramLayout" Target="../diagrams/layout13.xml"/><Relationship Id="rId5" Type="http://schemas.openxmlformats.org/officeDocument/2006/relationships/diagramColors" Target="../diagrams/colors11.xml"/><Relationship Id="rId15" Type="http://schemas.openxmlformats.org/officeDocument/2006/relationships/diagramLayout" Target="../diagrams/layout14.xml"/><Relationship Id="rId10" Type="http://schemas.openxmlformats.org/officeDocument/2006/relationships/diagramData" Target="../diagrams/data13.xml"/><Relationship Id="rId19" Type="http://schemas.openxmlformats.org/officeDocument/2006/relationships/diagramLayout" Target="../diagrams/layout15.xml"/><Relationship Id="rId4" Type="http://schemas.openxmlformats.org/officeDocument/2006/relationships/diagramQuickStyle" Target="../diagrams/quickStyle11.xml"/><Relationship Id="rId9" Type="http://schemas.openxmlformats.org/officeDocument/2006/relationships/diagramColors" Target="../diagrams/colors12.xml"/><Relationship Id="rId14" Type="http://schemas.openxmlformats.org/officeDocument/2006/relationships/diagramData" Target="../diagrams/data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openhandsetalliance.com/" TargetMode="External"/><Relationship Id="rId2" Type="http://schemas.openxmlformats.org/officeDocument/2006/relationships/hyperlink" Target="http://code.google.com/android/"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pPr eaLnBrk="1" hangingPunct="1">
              <a:defRPr/>
            </a:pPr>
            <a:r>
              <a:rPr lang="ja-JP" altLang="en-US" sz="2000" dirty="0" smtClean="0">
                <a:latin typeface="+mn-lt"/>
              </a:rPr>
              <a:t>次世代ソフトウエア開発環境のサポート</a:t>
            </a:r>
            <a:r>
              <a:rPr lang="en-US" altLang="ja-JP" sz="2000" dirty="0" smtClean="0">
                <a:latin typeface="+mn-lt"/>
              </a:rPr>
              <a:t/>
            </a:r>
            <a:br>
              <a:rPr lang="en-US" altLang="ja-JP" sz="2000" dirty="0" smtClean="0">
                <a:latin typeface="+mn-lt"/>
              </a:rPr>
            </a:br>
            <a:r>
              <a:rPr lang="ja-JP" altLang="en-US" sz="2000" dirty="0" smtClean="0">
                <a:latin typeface="+mn-lt"/>
              </a:rPr>
              <a:t>　</a:t>
            </a:r>
            <a:r>
              <a:rPr lang="ja-JP" altLang="en-US" sz="2000" dirty="0" smtClean="0">
                <a:latin typeface="+mn-lt"/>
              </a:rPr>
              <a:t>－ </a:t>
            </a:r>
            <a:r>
              <a:rPr lang="en-US" altLang="ja-JP" sz="2000" dirty="0" smtClean="0">
                <a:latin typeface="+mn-lt"/>
              </a:rPr>
              <a:t>Google Android</a:t>
            </a:r>
            <a:r>
              <a:rPr lang="ja-JP" altLang="en-US" sz="2000" dirty="0" smtClean="0">
                <a:latin typeface="+mn-lt"/>
              </a:rPr>
              <a:t> 考察 －</a:t>
            </a:r>
            <a:endParaRPr lang="ja-JP" altLang="en-US" dirty="0" smtClean="0">
              <a:latin typeface="+mn-lt"/>
            </a:endParaRPr>
          </a:p>
        </p:txBody>
      </p:sp>
      <p:sp>
        <p:nvSpPr>
          <p:cNvPr id="3" name="サブタイトル 2"/>
          <p:cNvSpPr>
            <a:spLocks noGrp="1"/>
          </p:cNvSpPr>
          <p:nvPr>
            <p:ph type="subTitle" idx="4294967295"/>
          </p:nvPr>
        </p:nvSpPr>
        <p:spPr>
          <a:xfrm>
            <a:off x="357158" y="5143512"/>
            <a:ext cx="8329612" cy="500063"/>
          </a:xfrm>
        </p:spPr>
        <p:txBody>
          <a:bodyPr/>
          <a:lstStyle/>
          <a:p>
            <a:pPr marL="0" indent="0" eaLnBrk="1" hangingPunct="1">
              <a:buFontTx/>
              <a:buNone/>
              <a:defRPr/>
            </a:pPr>
            <a:r>
              <a:rPr lang="ja-JP" altLang="en-US" sz="1800" dirty="0" smtClean="0"/>
              <a:t>株式会社 ルネサスソリューションズ システムビジネス本部</a:t>
            </a:r>
            <a:r>
              <a:rPr lang="en-US" altLang="ja-JP" sz="1800" dirty="0" smtClean="0"/>
              <a:t/>
            </a:r>
            <a:br>
              <a:rPr lang="en-US" altLang="ja-JP" sz="1800" dirty="0" smtClean="0"/>
            </a:br>
            <a:r>
              <a:rPr lang="ja-JP" altLang="en-US" sz="1800" dirty="0" smtClean="0"/>
              <a:t>宗像尚郎 （ </a:t>
            </a:r>
            <a:r>
              <a:rPr lang="en-US" altLang="ja-JP" sz="1800" dirty="0" smtClean="0">
                <a:solidFill>
                  <a:schemeClr val="accent6">
                    <a:lumMod val="50000"/>
                  </a:schemeClr>
                </a:solidFill>
                <a:hlinkClick r:id="rId2"/>
              </a:rPr>
              <a:t>munakata.hisao@renesas.com</a:t>
            </a:r>
            <a:r>
              <a:rPr lang="en-US" altLang="ja-JP" sz="1800" dirty="0" smtClean="0">
                <a:solidFill>
                  <a:schemeClr val="accent6">
                    <a:lumMod val="50000"/>
                  </a:schemeClr>
                </a:solidFill>
              </a:rPr>
              <a:t> </a:t>
            </a:r>
            <a:r>
              <a:rPr lang="ja-JP" altLang="en-US" sz="1800" dirty="0" smtClean="0"/>
              <a:t>）　</a:t>
            </a:r>
            <a:endParaRPr lang="ja-JP" altLang="en-US" sz="1800" dirty="0"/>
          </a:p>
        </p:txBody>
      </p:sp>
      <p:sp>
        <p:nvSpPr>
          <p:cNvPr id="5" name="正方形/長方形 4"/>
          <p:cNvSpPr/>
          <p:nvPr/>
        </p:nvSpPr>
        <p:spPr>
          <a:xfrm>
            <a:off x="2071688" y="3290888"/>
            <a:ext cx="4572000" cy="923925"/>
          </a:xfrm>
          <a:prstGeom prst="rect">
            <a:avLst/>
          </a:prstGeom>
          <a:ln>
            <a:solidFill>
              <a:schemeClr val="tx2">
                <a:lumMod val="75000"/>
              </a:schemeClr>
            </a:solidFill>
          </a:ln>
        </p:spPr>
        <p:txBody>
          <a:bodyPr>
            <a:spAutoFit/>
          </a:bodyPr>
          <a:lstStyle/>
          <a:p>
            <a:pPr>
              <a:buFont typeface="Arial" pitchFamily="34" charset="0"/>
              <a:buChar char="•"/>
              <a:defRPr/>
            </a:pPr>
            <a:r>
              <a:rPr lang="ja-JP" altLang="en-US" dirty="0">
                <a:solidFill>
                  <a:schemeClr val="tx2">
                    <a:lumMod val="75000"/>
                  </a:schemeClr>
                </a:solidFill>
              </a:rPr>
              <a:t>　</a:t>
            </a:r>
            <a:r>
              <a:rPr lang="ja-JP" altLang="en-US" dirty="0" smtClean="0">
                <a:solidFill>
                  <a:schemeClr val="tx2">
                    <a:lumMod val="75000"/>
                  </a:schemeClr>
                </a:solidFill>
              </a:rPr>
              <a:t>大規模組み込みソフト開発課題</a:t>
            </a:r>
            <a:r>
              <a:rPr lang="ja-JP" altLang="en-US" dirty="0" smtClean="0">
                <a:solidFill>
                  <a:schemeClr val="tx2">
                    <a:lumMod val="75000"/>
                  </a:schemeClr>
                </a:solidFill>
              </a:rPr>
              <a:t>分析</a:t>
            </a:r>
            <a:endParaRPr lang="en-US" altLang="ja-JP" dirty="0">
              <a:solidFill>
                <a:schemeClr val="tx2">
                  <a:lumMod val="75000"/>
                </a:schemeClr>
              </a:solidFill>
            </a:endParaRPr>
          </a:p>
          <a:p>
            <a:pPr>
              <a:buFont typeface="Arial" pitchFamily="34" charset="0"/>
              <a:buChar char="•"/>
              <a:defRPr/>
            </a:pPr>
            <a:r>
              <a:rPr lang="ja-JP" altLang="en-US" dirty="0">
                <a:solidFill>
                  <a:schemeClr val="tx2">
                    <a:lumMod val="75000"/>
                  </a:schemeClr>
                </a:solidFill>
              </a:rPr>
              <a:t>　</a:t>
            </a:r>
            <a:r>
              <a:rPr lang="ja-JP" altLang="en-US" dirty="0" smtClean="0">
                <a:solidFill>
                  <a:schemeClr val="tx2">
                    <a:lumMod val="75000"/>
                  </a:schemeClr>
                </a:solidFill>
              </a:rPr>
              <a:t>オープンソースの活用可能性</a:t>
            </a:r>
            <a:endParaRPr lang="en-US" altLang="ja-JP" dirty="0">
              <a:solidFill>
                <a:schemeClr val="tx2">
                  <a:lumMod val="75000"/>
                </a:schemeClr>
              </a:solidFill>
            </a:endParaRPr>
          </a:p>
          <a:p>
            <a:pPr>
              <a:buFont typeface="Arial" pitchFamily="34" charset="0"/>
              <a:buChar char="•"/>
              <a:defRPr/>
            </a:pPr>
            <a:r>
              <a:rPr lang="ja-JP" altLang="en-US" dirty="0">
                <a:solidFill>
                  <a:schemeClr val="tx2">
                    <a:lumMod val="75000"/>
                  </a:schemeClr>
                </a:solidFill>
              </a:rPr>
              <a:t>　</a:t>
            </a:r>
            <a:r>
              <a:rPr lang="en-US" altLang="ja-JP" dirty="0" smtClean="0">
                <a:solidFill>
                  <a:schemeClr val="tx2">
                    <a:lumMod val="75000"/>
                  </a:schemeClr>
                </a:solidFill>
              </a:rPr>
              <a:t>Google</a:t>
            </a:r>
            <a:r>
              <a:rPr lang="ja-JP" altLang="en-US" dirty="0" smtClean="0">
                <a:solidFill>
                  <a:schemeClr val="tx2">
                    <a:lumMod val="75000"/>
                  </a:schemeClr>
                </a:solidFill>
              </a:rPr>
              <a:t> </a:t>
            </a:r>
            <a:r>
              <a:rPr lang="en-US" altLang="ja-JP" dirty="0" smtClean="0">
                <a:solidFill>
                  <a:schemeClr val="tx2">
                    <a:lumMod val="75000"/>
                  </a:schemeClr>
                </a:solidFill>
              </a:rPr>
              <a:t>Android</a:t>
            </a:r>
            <a:r>
              <a:rPr lang="ja-JP" altLang="en-US" dirty="0" smtClean="0">
                <a:solidFill>
                  <a:schemeClr val="tx2">
                    <a:lumMod val="75000"/>
                  </a:schemeClr>
                </a:solidFill>
              </a:rPr>
              <a:t> 分析</a:t>
            </a:r>
            <a:endParaRPr lang="ja-JP" altLang="en-US"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Value Chain</a:t>
            </a:r>
            <a:r>
              <a:rPr lang="ja-JP" altLang="en-US" dirty="0" smtClean="0"/>
              <a:t> の多様化</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2</a:t>
            </a:fld>
            <a:endParaRPr lang="ja-JP" altLang="en-US"/>
          </a:p>
        </p:txBody>
      </p:sp>
      <p:graphicFrame>
        <p:nvGraphicFramePr>
          <p:cNvPr id="6" name="図表 5"/>
          <p:cNvGraphicFramePr/>
          <p:nvPr/>
        </p:nvGraphicFramePr>
        <p:xfrm>
          <a:off x="142844" y="785794"/>
          <a:ext cx="8786874" cy="1357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下矢印 6"/>
          <p:cNvSpPr/>
          <p:nvPr/>
        </p:nvSpPr>
        <p:spPr bwMode="auto">
          <a:xfrm>
            <a:off x="3786182" y="2143116"/>
            <a:ext cx="1143008" cy="857256"/>
          </a:xfrm>
          <a:prstGeom prst="downArrow">
            <a:avLst/>
          </a:prstGeom>
          <a:solidFill>
            <a:schemeClr val="accent3">
              <a:lumMod val="40000"/>
              <a:lumOff val="6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pic>
        <p:nvPicPr>
          <p:cNvPr id="8" name="図 7" descr="pic_010.jpg"/>
          <p:cNvPicPr>
            <a:picLocks noChangeAspect="1"/>
          </p:cNvPicPr>
          <p:nvPr/>
        </p:nvPicPr>
        <p:blipFill>
          <a:blip r:embed="rId6"/>
          <a:stretch>
            <a:fillRect/>
          </a:stretch>
        </p:blipFill>
        <p:spPr>
          <a:xfrm>
            <a:off x="3714744" y="3214686"/>
            <a:ext cx="1381125" cy="1524000"/>
          </a:xfrm>
          <a:prstGeom prst="rect">
            <a:avLst/>
          </a:prstGeom>
        </p:spPr>
      </p:pic>
      <p:sp>
        <p:nvSpPr>
          <p:cNvPr id="10" name="円/楕円 9"/>
          <p:cNvSpPr/>
          <p:nvPr/>
        </p:nvSpPr>
        <p:spPr bwMode="auto">
          <a:xfrm>
            <a:off x="5214942" y="2214554"/>
            <a:ext cx="1785950" cy="642942"/>
          </a:xfrm>
          <a:prstGeom prst="ellipse">
            <a:avLst/>
          </a:prstGeom>
          <a:solidFill>
            <a:srgbClr val="0070C0"/>
          </a:solidFill>
          <a:ln w="9525" cap="flat" cmpd="sng" algn="ctr">
            <a:no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Digital</a:t>
            </a:r>
            <a:r>
              <a:rPr kumimoji="0" lang="ja-JP" altLang="en-US" sz="2400" b="0" i="0" u="none" strike="noStrike" cap="none" normalizeH="0" baseline="0" dirty="0" smtClean="0">
                <a:ln>
                  <a:noFill/>
                </a:ln>
                <a:solidFill>
                  <a:schemeClr val="bg1"/>
                </a:solidFill>
                <a:effectLst/>
                <a:latin typeface="+mn-lt"/>
                <a:ea typeface="ＭＳ Ｐゴシック" pitchFamily="50" charset="-128"/>
              </a:rPr>
              <a:t> </a:t>
            </a:r>
            <a:r>
              <a:rPr kumimoji="0" lang="en-US" altLang="ja-JP" sz="2400" b="0" i="0" u="none" strike="noStrike" cap="none" normalizeH="0" baseline="0" dirty="0" smtClean="0">
                <a:ln>
                  <a:noFill/>
                </a:ln>
                <a:solidFill>
                  <a:schemeClr val="bg1"/>
                </a:solidFill>
                <a:effectLst/>
                <a:latin typeface="+mn-lt"/>
                <a:ea typeface="ＭＳ Ｐゴシック" pitchFamily="50" charset="-128"/>
              </a:rPr>
              <a:t>TV</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1" name="円/楕円 10"/>
          <p:cNvSpPr/>
          <p:nvPr/>
        </p:nvSpPr>
        <p:spPr bwMode="auto">
          <a:xfrm>
            <a:off x="6715140" y="2857496"/>
            <a:ext cx="1785950" cy="785818"/>
          </a:xfrm>
          <a:prstGeom prst="ellipse">
            <a:avLst/>
          </a:prstGeom>
          <a:solidFill>
            <a:srgbClr val="0070C0"/>
          </a:solidFill>
          <a:ln w="9525" cap="flat" cmpd="sng" algn="ctr">
            <a:noFill/>
            <a:prstDash val="solid"/>
            <a:round/>
            <a:headEnd type="none" w="med" len="med"/>
            <a:tailEnd type="none" w="med" len="med"/>
          </a:ln>
          <a:effectLst/>
        </p:spPr>
        <p:txBody>
          <a:bodyPr vert="horz" wrap="none" lIns="72000" tIns="108000" rIns="91440" bIns="45720" numCol="1" rtlCol="0" anchor="ctr" anchorCtr="0" compatLnSpc="1">
            <a:prstTxWarp prst="textNoShape">
              <a:avLst/>
            </a:prstTxWarp>
          </a:bodyPr>
          <a:lstStyle/>
          <a:p>
            <a:pPr marL="0" marR="0" indent="0" algn="ctr" defTabSz="914400" rtl="0" eaLnBrk="0" fontAlgn="base" latinLnBrk="0" hangingPunct="0">
              <a:lnSpc>
                <a:spcPts val="22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Internet</a:t>
            </a:r>
            <a:br>
              <a:rPr kumimoji="0" lang="en-US" altLang="ja-JP" sz="2400" b="0" i="0" u="none" strike="noStrike" cap="none" normalizeH="0" baseline="0" dirty="0" smtClean="0">
                <a:ln>
                  <a:noFill/>
                </a:ln>
                <a:solidFill>
                  <a:schemeClr val="bg1"/>
                </a:solidFill>
                <a:effectLst/>
                <a:latin typeface="+mn-lt"/>
                <a:ea typeface="ＭＳ Ｐゴシック" pitchFamily="50" charset="-128"/>
              </a:rPr>
            </a:br>
            <a:r>
              <a:rPr kumimoji="0" lang="en-US" altLang="ja-JP" sz="2400" b="0" i="0" u="none" strike="noStrike" cap="none" normalizeH="0" baseline="0" dirty="0" smtClean="0">
                <a:ln>
                  <a:noFill/>
                </a:ln>
                <a:solidFill>
                  <a:schemeClr val="bg1"/>
                </a:solidFill>
                <a:effectLst/>
                <a:latin typeface="+mn-lt"/>
                <a:ea typeface="ＭＳ Ｐゴシック" pitchFamily="50" charset="-128"/>
              </a:rPr>
              <a:t>provider</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3" name="円/楕円 12"/>
          <p:cNvSpPr/>
          <p:nvPr/>
        </p:nvSpPr>
        <p:spPr bwMode="auto">
          <a:xfrm>
            <a:off x="1785918" y="2571744"/>
            <a:ext cx="1785950" cy="785818"/>
          </a:xfrm>
          <a:prstGeom prst="ellipse">
            <a:avLst/>
          </a:prstGeom>
          <a:solidFill>
            <a:srgbClr val="0070C0"/>
          </a:solidFill>
          <a:ln w="9525" cap="flat" cmpd="sng" algn="ctr">
            <a:noFill/>
            <a:prstDash val="solid"/>
            <a:round/>
            <a:headEnd type="none" w="med" len="med"/>
            <a:tailEnd type="none" w="med" len="med"/>
          </a:ln>
          <a:effectLst/>
        </p:spPr>
        <p:txBody>
          <a:bodyPr vert="horz" wrap="none" lIns="0" tIns="144000" rIns="0" bIns="45720" numCol="1" rtlCol="0" anchor="ctr" anchorCtr="0" compatLnSpc="1">
            <a:prstTxWarp prst="textNoShape">
              <a:avLst/>
            </a:prstTxWarp>
          </a:bodyPr>
          <a:lstStyle/>
          <a:p>
            <a:pPr marL="0" marR="0" indent="0" algn="ctr" defTabSz="914400" rtl="0" eaLnBrk="0" fontAlgn="base" latinLnBrk="0" hangingPunct="0">
              <a:lnSpc>
                <a:spcPts val="22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Cell-phone</a:t>
            </a:r>
            <a:br>
              <a:rPr kumimoji="0" lang="en-US" altLang="ja-JP" sz="2400" b="0" i="0" u="none" strike="noStrike" cap="none" normalizeH="0" baseline="0" dirty="0" smtClean="0">
                <a:ln>
                  <a:noFill/>
                </a:ln>
                <a:solidFill>
                  <a:schemeClr val="bg1"/>
                </a:solidFill>
                <a:effectLst/>
                <a:latin typeface="+mn-lt"/>
                <a:ea typeface="ＭＳ Ｐゴシック" pitchFamily="50" charset="-128"/>
              </a:rPr>
            </a:br>
            <a:r>
              <a:rPr kumimoji="0" lang="en-US" altLang="ja-JP" sz="2400" b="0" i="0" u="none" strike="noStrike" cap="none" normalizeH="0" baseline="0" dirty="0" smtClean="0">
                <a:ln>
                  <a:noFill/>
                </a:ln>
                <a:solidFill>
                  <a:schemeClr val="bg1"/>
                </a:solidFill>
                <a:effectLst/>
                <a:latin typeface="+mn-lt"/>
                <a:ea typeface="ＭＳ Ｐゴシック" pitchFamily="50" charset="-128"/>
              </a:rPr>
              <a:t>carrier</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4" name="円/楕円 13"/>
          <p:cNvSpPr/>
          <p:nvPr/>
        </p:nvSpPr>
        <p:spPr bwMode="auto">
          <a:xfrm>
            <a:off x="714348" y="3786190"/>
            <a:ext cx="1785950" cy="642942"/>
          </a:xfrm>
          <a:prstGeom prst="ellipse">
            <a:avLst/>
          </a:prstGeom>
          <a:solidFill>
            <a:srgbClr val="0070C0"/>
          </a:solidFill>
          <a:ln w="9525" cap="flat" cmpd="sng" algn="ctr">
            <a:no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mn-lt"/>
                <a:ea typeface="ＭＳ Ｐゴシック" pitchFamily="50" charset="-128"/>
              </a:rPr>
              <a:t>Home Server</a:t>
            </a:r>
            <a:endParaRPr kumimoji="0" lang="ja-JP" altLang="en-US" sz="2000" b="0" i="0" u="none" strike="noStrike" cap="none" normalizeH="0" baseline="0" dirty="0" smtClean="0">
              <a:ln>
                <a:noFill/>
              </a:ln>
              <a:solidFill>
                <a:schemeClr val="bg1"/>
              </a:solidFill>
              <a:effectLst/>
              <a:latin typeface="+mn-lt"/>
              <a:ea typeface="ＭＳ Ｐゴシック" pitchFamily="50" charset="-128"/>
            </a:endParaRPr>
          </a:p>
        </p:txBody>
      </p:sp>
      <p:sp>
        <p:nvSpPr>
          <p:cNvPr id="15" name="円/楕円 14"/>
          <p:cNvSpPr/>
          <p:nvPr/>
        </p:nvSpPr>
        <p:spPr bwMode="auto">
          <a:xfrm>
            <a:off x="5214942" y="4786322"/>
            <a:ext cx="1785950" cy="714380"/>
          </a:xfrm>
          <a:prstGeom prst="ellipse">
            <a:avLst/>
          </a:prstGeom>
          <a:solidFill>
            <a:srgbClr val="0070C0"/>
          </a:solidFill>
          <a:ln w="9525" cap="flat" cmpd="sng" algn="ctr">
            <a:noFill/>
            <a:prstDash val="solid"/>
            <a:round/>
            <a:headEnd type="none" w="med" len="med"/>
            <a:tailEnd type="none" w="med" len="med"/>
          </a:ln>
          <a:effectLst/>
        </p:spPr>
        <p:txBody>
          <a:bodyPr vert="horz" wrap="none" lIns="72000" tIns="108000" rIns="91440" bIns="45720" numCol="1" rtlCol="0" anchor="ctr" anchorCtr="0" compatLnSpc="1">
            <a:prstTxWarp prst="textNoShape">
              <a:avLst/>
            </a:prstTxWarp>
          </a:bodyPr>
          <a:lstStyle/>
          <a:p>
            <a:pPr marL="0" marR="0" indent="0" algn="ctr" defTabSz="914400" rtl="0" eaLnBrk="0" fontAlgn="base" latinLnBrk="0" hangingPunct="0">
              <a:lnSpc>
                <a:spcPts val="20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mn-lt"/>
                <a:ea typeface="ＭＳ Ｐゴシック" pitchFamily="50" charset="-128"/>
              </a:rPr>
              <a:t>Home</a:t>
            </a:r>
            <a:r>
              <a:rPr kumimoji="0" lang="ja-JP" altLang="en-US" sz="2000" b="0" i="0" u="none" strike="noStrike" cap="none" normalizeH="0" dirty="0" smtClean="0">
                <a:ln>
                  <a:noFill/>
                </a:ln>
                <a:solidFill>
                  <a:schemeClr val="bg1"/>
                </a:solidFill>
                <a:effectLst/>
                <a:latin typeface="+mn-lt"/>
                <a:ea typeface="ＭＳ Ｐゴシック" pitchFamily="50" charset="-128"/>
              </a:rPr>
              <a:t> </a:t>
            </a:r>
            <a:r>
              <a:rPr kumimoji="0" lang="en-US" altLang="ja-JP" sz="2000" b="0" i="0" u="none" strike="noStrike" cap="none" normalizeH="0" dirty="0" smtClean="0">
                <a:ln>
                  <a:noFill/>
                </a:ln>
                <a:solidFill>
                  <a:schemeClr val="bg1"/>
                </a:solidFill>
                <a:effectLst/>
                <a:latin typeface="+mn-lt"/>
                <a:ea typeface="ＭＳ Ｐゴシック" pitchFamily="50" charset="-128"/>
              </a:rPr>
              <a:t>Movie</a:t>
            </a:r>
            <a:br>
              <a:rPr kumimoji="0" lang="en-US" altLang="ja-JP" sz="2000" b="0" i="0" u="none" strike="noStrike" cap="none" normalizeH="0" dirty="0" smtClean="0">
                <a:ln>
                  <a:noFill/>
                </a:ln>
                <a:solidFill>
                  <a:schemeClr val="bg1"/>
                </a:solidFill>
                <a:effectLst/>
                <a:latin typeface="+mn-lt"/>
                <a:ea typeface="ＭＳ Ｐゴシック" pitchFamily="50" charset="-128"/>
              </a:rPr>
            </a:br>
            <a:r>
              <a:rPr kumimoji="0" lang="en-US" altLang="ja-JP" sz="2000" b="0" i="0" u="none" strike="noStrike" cap="none" normalizeH="0" dirty="0" smtClean="0">
                <a:ln>
                  <a:noFill/>
                </a:ln>
                <a:solidFill>
                  <a:schemeClr val="bg1"/>
                </a:solidFill>
                <a:effectLst/>
                <a:latin typeface="+mn-lt"/>
                <a:ea typeface="ＭＳ Ｐゴシック" pitchFamily="50" charset="-128"/>
              </a:rPr>
              <a:t>software</a:t>
            </a:r>
            <a:endParaRPr kumimoji="0" lang="ja-JP" altLang="en-US" sz="2000" b="0" i="0" u="none" strike="noStrike" cap="none" normalizeH="0" baseline="0" dirty="0" smtClean="0">
              <a:ln>
                <a:noFill/>
              </a:ln>
              <a:solidFill>
                <a:schemeClr val="bg1"/>
              </a:solidFill>
              <a:effectLst/>
              <a:latin typeface="+mn-lt"/>
              <a:ea typeface="ＭＳ Ｐゴシック" pitchFamily="50" charset="-128"/>
            </a:endParaRPr>
          </a:p>
        </p:txBody>
      </p:sp>
      <p:sp>
        <p:nvSpPr>
          <p:cNvPr id="16" name="円/楕円 15"/>
          <p:cNvSpPr/>
          <p:nvPr/>
        </p:nvSpPr>
        <p:spPr bwMode="auto">
          <a:xfrm>
            <a:off x="1928794" y="4714884"/>
            <a:ext cx="1785950" cy="785818"/>
          </a:xfrm>
          <a:prstGeom prst="ellipse">
            <a:avLst/>
          </a:prstGeom>
          <a:solidFill>
            <a:srgbClr val="0070C0"/>
          </a:solidFill>
          <a:ln w="9525" cap="flat" cmpd="sng" algn="ctr">
            <a:noFill/>
            <a:prstDash val="solid"/>
            <a:round/>
            <a:headEnd type="none" w="med" len="med"/>
            <a:tailEnd type="none" w="med" len="med"/>
          </a:ln>
          <a:effectLst/>
        </p:spPr>
        <p:txBody>
          <a:bodyPr vert="horz" wrap="none" lIns="72000" tIns="180000" rIns="91440" bIns="45720" numCol="1" rtlCol="0" anchor="ctr" anchorCtr="0" compatLnSpc="1">
            <a:prstTxWarp prst="textNoShape">
              <a:avLst/>
            </a:prstTxWarp>
          </a:bodyPr>
          <a:lstStyle/>
          <a:p>
            <a:pPr marL="0" marR="0" indent="0" algn="ctr" defTabSz="914400" rtl="0" eaLnBrk="0" fontAlgn="base" latinLnBrk="0" hangingPunct="0">
              <a:lnSpc>
                <a:spcPts val="2000"/>
              </a:lnSpc>
              <a:spcBef>
                <a:spcPct val="0"/>
              </a:spcBef>
              <a:spcAft>
                <a:spcPct val="0"/>
              </a:spcAft>
              <a:buClrTx/>
              <a:buSzTx/>
              <a:buFontTx/>
              <a:buNone/>
              <a:tabLst/>
            </a:pPr>
            <a:r>
              <a:rPr kumimoji="0" lang="en-US" altLang="ja-JP" sz="2000" dirty="0" smtClean="0">
                <a:solidFill>
                  <a:schemeClr val="bg1"/>
                </a:solidFill>
                <a:latin typeface="+mn-lt"/>
              </a:rPr>
              <a:t>Photo</a:t>
            </a:r>
            <a:r>
              <a:rPr kumimoji="0" lang="ja-JP" altLang="en-US" sz="2000" dirty="0" smtClean="0">
                <a:solidFill>
                  <a:schemeClr val="bg1"/>
                </a:solidFill>
                <a:latin typeface="+mn-lt"/>
              </a:rPr>
              <a:t> </a:t>
            </a:r>
            <a:r>
              <a:rPr kumimoji="0" lang="en-US" altLang="ja-JP" sz="2000" dirty="0" smtClean="0">
                <a:solidFill>
                  <a:schemeClr val="bg1"/>
                </a:solidFill>
                <a:latin typeface="+mn-lt"/>
              </a:rPr>
              <a:t>Search</a:t>
            </a:r>
            <a:br>
              <a:rPr kumimoji="0" lang="en-US" altLang="ja-JP" sz="2000" dirty="0" smtClean="0">
                <a:solidFill>
                  <a:schemeClr val="bg1"/>
                </a:solidFill>
                <a:latin typeface="+mn-lt"/>
              </a:rPr>
            </a:br>
            <a:r>
              <a:rPr kumimoji="0" lang="en-US" altLang="ja-JP" sz="2000" dirty="0" smtClean="0">
                <a:solidFill>
                  <a:schemeClr val="bg1"/>
                </a:solidFill>
                <a:latin typeface="+mn-lt"/>
              </a:rPr>
              <a:t>service</a:t>
            </a:r>
            <a:endParaRPr kumimoji="0" lang="ja-JP" altLang="en-US" sz="2000" b="0" i="0" u="none" strike="noStrike" cap="none" normalizeH="0" baseline="0" dirty="0" smtClean="0">
              <a:ln>
                <a:noFill/>
              </a:ln>
              <a:solidFill>
                <a:schemeClr val="bg1"/>
              </a:solidFill>
              <a:effectLst/>
              <a:latin typeface="+mn-lt"/>
              <a:ea typeface="ＭＳ Ｐゴシック" pitchFamily="50" charset="-128"/>
            </a:endParaRPr>
          </a:p>
        </p:txBody>
      </p:sp>
      <p:sp>
        <p:nvSpPr>
          <p:cNvPr id="17" name="円/楕円 16"/>
          <p:cNvSpPr/>
          <p:nvPr/>
        </p:nvSpPr>
        <p:spPr bwMode="auto">
          <a:xfrm>
            <a:off x="6858016" y="4071942"/>
            <a:ext cx="1785950" cy="642942"/>
          </a:xfrm>
          <a:prstGeom prst="ellipse">
            <a:avLst/>
          </a:prstGeom>
          <a:solidFill>
            <a:srgbClr val="0070C0"/>
          </a:solidFill>
          <a:ln w="9525" cap="flat" cmpd="sng" algn="ctr">
            <a:no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mail</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cxnSp>
        <p:nvCxnSpPr>
          <p:cNvPr id="19" name="直線矢印コネクタ 18"/>
          <p:cNvCxnSpPr/>
          <p:nvPr/>
        </p:nvCxnSpPr>
        <p:spPr bwMode="auto">
          <a:xfrm rot="5400000" flipH="1" flipV="1">
            <a:off x="5214942" y="3000372"/>
            <a:ext cx="500066" cy="500066"/>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21" name="直線矢印コネクタ 20"/>
          <p:cNvCxnSpPr/>
          <p:nvPr/>
        </p:nvCxnSpPr>
        <p:spPr bwMode="auto">
          <a:xfrm flipV="1">
            <a:off x="5286380" y="3429000"/>
            <a:ext cx="1214446" cy="357190"/>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23" name="直線矢印コネクタ 22"/>
          <p:cNvCxnSpPr/>
          <p:nvPr/>
        </p:nvCxnSpPr>
        <p:spPr bwMode="auto">
          <a:xfrm>
            <a:off x="5357818" y="4071942"/>
            <a:ext cx="1214446" cy="214314"/>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25" name="直線矢印コネクタ 24"/>
          <p:cNvCxnSpPr/>
          <p:nvPr/>
        </p:nvCxnSpPr>
        <p:spPr bwMode="auto">
          <a:xfrm rot="16200000" flipH="1">
            <a:off x="5179223" y="4464851"/>
            <a:ext cx="357190" cy="28575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27" name="直線矢印コネクタ 26"/>
          <p:cNvCxnSpPr/>
          <p:nvPr/>
        </p:nvCxnSpPr>
        <p:spPr bwMode="auto">
          <a:xfrm rot="10800000">
            <a:off x="3214678" y="3357562"/>
            <a:ext cx="428628" cy="28575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29" name="直線矢印コネクタ 28"/>
          <p:cNvCxnSpPr/>
          <p:nvPr/>
        </p:nvCxnSpPr>
        <p:spPr bwMode="auto">
          <a:xfrm rot="10800000" flipV="1">
            <a:off x="2643174" y="4000504"/>
            <a:ext cx="857256" cy="7143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31" name="直線矢印コネクタ 30"/>
          <p:cNvCxnSpPr/>
          <p:nvPr/>
        </p:nvCxnSpPr>
        <p:spPr bwMode="auto">
          <a:xfrm rot="5400000">
            <a:off x="3714744" y="4786322"/>
            <a:ext cx="285752" cy="28575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33" name="角丸四角形 32"/>
          <p:cNvSpPr/>
          <p:nvPr/>
        </p:nvSpPr>
        <p:spPr bwMode="auto">
          <a:xfrm>
            <a:off x="580997" y="5700729"/>
            <a:ext cx="8143932"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高画質カメラを中核とした 新しい価値をユーザに提供していく使命</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角丸四角形 5"/>
          <p:cNvSpPr/>
          <p:nvPr/>
        </p:nvSpPr>
        <p:spPr bwMode="auto">
          <a:xfrm>
            <a:off x="428596" y="1357298"/>
            <a:ext cx="8286808" cy="1928826"/>
          </a:xfrm>
          <a:prstGeom prst="roundRect">
            <a:avLst>
              <a:gd name="adj" fmla="val 11334"/>
            </a:avLst>
          </a:prstGeom>
          <a:solidFill>
            <a:srgbClr val="FFFF99"/>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 name="タイトル 1"/>
          <p:cNvSpPr>
            <a:spLocks noGrp="1"/>
          </p:cNvSpPr>
          <p:nvPr>
            <p:ph type="title"/>
          </p:nvPr>
        </p:nvSpPr>
        <p:spPr/>
        <p:txBody>
          <a:bodyPr/>
          <a:lstStyle/>
          <a:p>
            <a:r>
              <a:rPr kumimoji="1" lang="ja-JP" altLang="en-US" dirty="0" smtClean="0"/>
              <a:t>はじめに</a:t>
            </a:r>
            <a:endParaRPr kumimoji="1" lang="ja-JP" altLang="en-US" dirty="0"/>
          </a:p>
        </p:txBody>
      </p:sp>
      <p:sp>
        <p:nvSpPr>
          <p:cNvPr id="3" name="コンテンツ プレースホルダ 2"/>
          <p:cNvSpPr>
            <a:spLocks noGrp="1"/>
          </p:cNvSpPr>
          <p:nvPr>
            <p:ph idx="1"/>
          </p:nvPr>
        </p:nvSpPr>
        <p:spPr>
          <a:xfrm>
            <a:off x="357158" y="785794"/>
            <a:ext cx="8286808" cy="5214973"/>
          </a:xfrm>
        </p:spPr>
        <p:txBody>
          <a:bodyPr/>
          <a:lstStyle/>
          <a:p>
            <a:pPr marL="0" indent="0">
              <a:buNone/>
            </a:pPr>
            <a:r>
              <a:rPr kumimoji="1" lang="ja-JP" altLang="en-US" dirty="0" smtClean="0">
                <a:latin typeface="+mn-lt"/>
              </a:rPr>
              <a:t>貴社の </a:t>
            </a:r>
            <a:r>
              <a:rPr kumimoji="1" lang="en-US" altLang="ja-JP" dirty="0" smtClean="0">
                <a:latin typeface="+mn-lt"/>
              </a:rPr>
              <a:t>『</a:t>
            </a:r>
            <a:r>
              <a:rPr kumimoji="1" lang="ja-JP" altLang="en-US" dirty="0" smtClean="0">
                <a:latin typeface="+mn-lt"/>
              </a:rPr>
              <a:t> 高性能デジタル一眼レフカメラ </a:t>
            </a:r>
            <a:r>
              <a:rPr lang="en-US" altLang="ja-JP" dirty="0" smtClean="0">
                <a:latin typeface="+mn-lt"/>
              </a:rPr>
              <a:t>』</a:t>
            </a:r>
            <a:r>
              <a:rPr lang="ja-JP" altLang="en-US" dirty="0" smtClean="0">
                <a:latin typeface="+mn-lt"/>
              </a:rPr>
              <a:t>　を中核とした製品群は</a:t>
            </a:r>
            <a:r>
              <a:rPr lang="en-US" altLang="ja-JP" dirty="0" smtClean="0">
                <a:latin typeface="+mn-lt"/>
              </a:rPr>
              <a:t/>
            </a:r>
            <a:br>
              <a:rPr lang="en-US" altLang="ja-JP" dirty="0" smtClean="0">
                <a:latin typeface="+mn-lt"/>
              </a:rPr>
            </a:br>
            <a:endParaRPr lang="en-US" altLang="ja-JP" dirty="0" smtClean="0">
              <a:latin typeface="+mn-lt"/>
            </a:endParaRPr>
          </a:p>
          <a:p>
            <a:pPr marL="0" indent="0">
              <a:lnSpc>
                <a:spcPts val="2200"/>
              </a:lnSpc>
              <a:buNone/>
            </a:pPr>
            <a:r>
              <a:rPr lang="ja-JP" altLang="en-US" dirty="0" smtClean="0">
                <a:latin typeface="+mn-lt"/>
              </a:rPr>
              <a:t>　</a:t>
            </a:r>
            <a:r>
              <a:rPr lang="ja-JP" altLang="en-US" dirty="0" smtClean="0">
                <a:solidFill>
                  <a:schemeClr val="accent6">
                    <a:lumMod val="50000"/>
                  </a:schemeClr>
                </a:solidFill>
                <a:latin typeface="+mn-lt"/>
              </a:rPr>
              <a:t>① 明確な貴社製品の優位性がある</a:t>
            </a:r>
            <a:endParaRPr lang="en-US" altLang="ja-JP" dirty="0" smtClean="0">
              <a:solidFill>
                <a:schemeClr val="accent6">
                  <a:lumMod val="50000"/>
                </a:schemeClr>
              </a:solidFill>
              <a:latin typeface="+mn-lt"/>
            </a:endParaRPr>
          </a:p>
          <a:p>
            <a:pPr marL="0" indent="0">
              <a:lnSpc>
                <a:spcPts val="2200"/>
              </a:lnSpc>
              <a:buNone/>
            </a:pPr>
            <a:r>
              <a:rPr lang="ja-JP" altLang="en-US" dirty="0" smtClean="0">
                <a:solidFill>
                  <a:schemeClr val="accent6">
                    <a:lumMod val="50000"/>
                  </a:schemeClr>
                </a:solidFill>
                <a:latin typeface="+mn-lt"/>
              </a:rPr>
              <a:t>　② ユーザーが価値に対価を支払ってくれる文化がある　 （ように見える）</a:t>
            </a:r>
            <a:endParaRPr lang="en-US" altLang="ja-JP" dirty="0" smtClean="0">
              <a:solidFill>
                <a:schemeClr val="accent6">
                  <a:lumMod val="50000"/>
                </a:schemeClr>
              </a:solidFill>
              <a:latin typeface="+mn-lt"/>
            </a:endParaRPr>
          </a:p>
          <a:p>
            <a:pPr marL="0" indent="0">
              <a:lnSpc>
                <a:spcPts val="2200"/>
              </a:lnSpc>
              <a:buNone/>
            </a:pPr>
            <a:r>
              <a:rPr kumimoji="1" lang="ja-JP" altLang="en-US" dirty="0" smtClean="0">
                <a:solidFill>
                  <a:schemeClr val="accent6">
                    <a:lumMod val="50000"/>
                  </a:schemeClr>
                </a:solidFill>
                <a:latin typeface="+mn-lt"/>
              </a:rPr>
              <a:t>　③ 隣接の他業界 （携帯電話 など） との競合が少ない　　　　　　</a:t>
            </a:r>
            <a:r>
              <a:rPr lang="en-US" altLang="ja-JP" dirty="0" smtClean="0">
                <a:solidFill>
                  <a:schemeClr val="accent6">
                    <a:lumMod val="50000"/>
                  </a:schemeClr>
                </a:solidFill>
                <a:latin typeface="+mn-lt"/>
              </a:rPr>
              <a:t>	</a:t>
            </a:r>
            <a:r>
              <a:rPr lang="ja-JP" altLang="en-US" dirty="0" smtClean="0">
                <a:solidFill>
                  <a:schemeClr val="accent6">
                    <a:lumMod val="50000"/>
                  </a:schemeClr>
                </a:solidFill>
                <a:latin typeface="+mn-lt"/>
              </a:rPr>
              <a:t>（＝）</a:t>
            </a:r>
            <a:endParaRPr kumimoji="1" lang="en-US" altLang="ja-JP" dirty="0" smtClean="0">
              <a:solidFill>
                <a:schemeClr val="accent6">
                  <a:lumMod val="50000"/>
                </a:schemeClr>
              </a:solidFill>
              <a:latin typeface="+mn-lt"/>
            </a:endParaRPr>
          </a:p>
          <a:p>
            <a:pPr marL="0" indent="0">
              <a:lnSpc>
                <a:spcPts val="2200"/>
              </a:lnSpc>
              <a:buNone/>
            </a:pPr>
            <a:r>
              <a:rPr lang="ja-JP" altLang="en-US" dirty="0" smtClean="0">
                <a:solidFill>
                  <a:schemeClr val="accent6">
                    <a:lumMod val="50000"/>
                  </a:schemeClr>
                </a:solidFill>
                <a:latin typeface="+mn-lt"/>
              </a:rPr>
              <a:t>　④ </a:t>
            </a:r>
            <a:r>
              <a:rPr lang="en-US" altLang="ja-JP" dirty="0" smtClean="0">
                <a:solidFill>
                  <a:schemeClr val="accent6">
                    <a:lumMod val="50000"/>
                  </a:schemeClr>
                </a:solidFill>
                <a:latin typeface="+mn-lt"/>
              </a:rPr>
              <a:t>PC</a:t>
            </a:r>
            <a:r>
              <a:rPr lang="ja-JP" altLang="en-US" dirty="0" smtClean="0">
                <a:solidFill>
                  <a:schemeClr val="accent6">
                    <a:lumMod val="50000"/>
                  </a:schemeClr>
                </a:solidFill>
                <a:latin typeface="+mn-lt"/>
              </a:rPr>
              <a:t> 系技術革新の影響が少なく商品仕様の陳腐化が少ない</a:t>
            </a:r>
            <a:r>
              <a:rPr lang="en-US" altLang="ja-JP" dirty="0" smtClean="0">
                <a:solidFill>
                  <a:schemeClr val="accent6">
                    <a:lumMod val="50000"/>
                  </a:schemeClr>
                </a:solidFill>
                <a:latin typeface="+mn-lt"/>
              </a:rPr>
              <a:t>	</a:t>
            </a:r>
            <a:r>
              <a:rPr lang="ja-JP" altLang="en-US" dirty="0" smtClean="0">
                <a:solidFill>
                  <a:schemeClr val="accent6">
                    <a:lumMod val="50000"/>
                  </a:schemeClr>
                </a:solidFill>
                <a:latin typeface="+mn-lt"/>
              </a:rPr>
              <a:t>（＝）</a:t>
            </a:r>
            <a:endParaRPr lang="en-US" altLang="ja-JP" dirty="0" smtClean="0">
              <a:solidFill>
                <a:schemeClr val="accent6">
                  <a:lumMod val="50000"/>
                </a:schemeClr>
              </a:solidFill>
              <a:latin typeface="+mn-lt"/>
            </a:endParaRPr>
          </a:p>
          <a:p>
            <a:pPr marL="0" indent="0">
              <a:lnSpc>
                <a:spcPts val="2200"/>
              </a:lnSpc>
              <a:buNone/>
            </a:pPr>
            <a:r>
              <a:rPr lang="ja-JP" altLang="en-US" dirty="0" smtClean="0">
                <a:solidFill>
                  <a:schemeClr val="accent6">
                    <a:lumMod val="50000"/>
                  </a:schemeClr>
                </a:solidFill>
                <a:latin typeface="+mn-lt"/>
              </a:rPr>
              <a:t>　⑤ ノウハウ蓄積などが必要で新規業界参入は比較的困難 　　</a:t>
            </a:r>
            <a:r>
              <a:rPr lang="en-US" altLang="ja-JP" dirty="0" smtClean="0">
                <a:solidFill>
                  <a:schemeClr val="accent6">
                    <a:lumMod val="50000"/>
                  </a:schemeClr>
                </a:solidFill>
                <a:latin typeface="+mn-lt"/>
              </a:rPr>
              <a:t>	</a:t>
            </a:r>
            <a:r>
              <a:rPr lang="ja-JP" altLang="en-US" dirty="0" smtClean="0">
                <a:solidFill>
                  <a:schemeClr val="accent6">
                    <a:lumMod val="50000"/>
                  </a:schemeClr>
                </a:solidFill>
                <a:latin typeface="+mn-lt"/>
              </a:rPr>
              <a:t>（＝）</a:t>
            </a:r>
            <a:endParaRPr lang="en-US" altLang="ja-JP" dirty="0" smtClean="0">
              <a:solidFill>
                <a:schemeClr val="accent6">
                  <a:lumMod val="50000"/>
                </a:schemeClr>
              </a:solidFill>
              <a:latin typeface="+mn-lt"/>
            </a:endParaRPr>
          </a:p>
          <a:p>
            <a:pPr marL="0" indent="0">
              <a:buNone/>
            </a:pPr>
            <a:endParaRPr kumimoji="1" lang="en-US" altLang="ja-JP" dirty="0" smtClean="0">
              <a:latin typeface="+mn-lt"/>
            </a:endParaRPr>
          </a:p>
          <a:p>
            <a:pPr marL="0" indent="0">
              <a:buNone/>
            </a:pPr>
            <a:r>
              <a:rPr lang="ja-JP" altLang="en-US" dirty="0" smtClean="0">
                <a:latin typeface="+mn-lt"/>
              </a:rPr>
              <a:t>などの点から 非常に成功している </a:t>
            </a:r>
            <a:r>
              <a:rPr lang="en-US" altLang="ja-JP" dirty="0" smtClean="0">
                <a:latin typeface="+mn-lt"/>
              </a:rPr>
              <a:t>Blue</a:t>
            </a:r>
            <a:r>
              <a:rPr lang="ja-JP" altLang="en-US" dirty="0" smtClean="0">
                <a:latin typeface="+mn-lt"/>
              </a:rPr>
              <a:t> </a:t>
            </a:r>
            <a:r>
              <a:rPr lang="en-US" altLang="ja-JP" dirty="0" smtClean="0">
                <a:latin typeface="+mn-lt"/>
              </a:rPr>
              <a:t>Ocean</a:t>
            </a:r>
            <a:r>
              <a:rPr lang="ja-JP" altLang="en-US" dirty="0" smtClean="0">
                <a:latin typeface="+mn-lt"/>
              </a:rPr>
              <a:t> ビジネス</a:t>
            </a:r>
            <a:r>
              <a:rPr lang="ja-JP" altLang="en-US" baseline="30000" dirty="0" smtClean="0">
                <a:latin typeface="+mn-lt"/>
              </a:rPr>
              <a:t>*</a:t>
            </a:r>
            <a:r>
              <a:rPr lang="en-US" altLang="ja-JP" baseline="30000" dirty="0" smtClean="0">
                <a:latin typeface="+mn-lt"/>
              </a:rPr>
              <a:t>1</a:t>
            </a:r>
            <a:r>
              <a:rPr lang="ja-JP" altLang="en-US" dirty="0" smtClean="0">
                <a:latin typeface="+mn-lt"/>
              </a:rPr>
              <a:t> に見えます。</a:t>
            </a:r>
            <a:endParaRPr lang="en-US" altLang="ja-JP" dirty="0" smtClean="0">
              <a:latin typeface="+mn-lt"/>
            </a:endParaRPr>
          </a:p>
          <a:p>
            <a:pPr marL="0" indent="0">
              <a:buNone/>
            </a:pPr>
            <a:endParaRPr lang="en-US" altLang="ja-JP" dirty="0" smtClean="0">
              <a:latin typeface="+mn-lt"/>
            </a:endParaRPr>
          </a:p>
          <a:p>
            <a:pPr marL="361950" indent="0">
              <a:buNone/>
            </a:pPr>
            <a:r>
              <a:rPr kumimoji="1" lang="ja-JP" altLang="en-US" sz="1800" dirty="0" smtClean="0">
                <a:latin typeface="+mn-lt"/>
              </a:rPr>
              <a:t>現在 携帯電話 や デジタルテレビ などの激戦区で起こっていることが</a:t>
            </a:r>
            <a:r>
              <a:rPr kumimoji="1" lang="en-US" altLang="ja-JP" sz="1800" dirty="0" smtClean="0">
                <a:latin typeface="+mn-lt"/>
              </a:rPr>
              <a:t/>
            </a:r>
            <a:br>
              <a:rPr kumimoji="1" lang="en-US" altLang="ja-JP" sz="1800" dirty="0" smtClean="0">
                <a:latin typeface="+mn-lt"/>
              </a:rPr>
            </a:br>
            <a:r>
              <a:rPr kumimoji="1" lang="ja-JP" altLang="en-US" sz="1800" dirty="0" smtClean="0">
                <a:latin typeface="+mn-lt"/>
              </a:rPr>
              <a:t>必ずしもあてはまらないし 積極的にそのような業界との接点を作っていく</a:t>
            </a:r>
            <a:r>
              <a:rPr kumimoji="1" lang="en-US" altLang="ja-JP" sz="1800" dirty="0" smtClean="0">
                <a:latin typeface="+mn-lt"/>
              </a:rPr>
              <a:t/>
            </a:r>
            <a:br>
              <a:rPr kumimoji="1" lang="en-US" altLang="ja-JP" sz="1800" dirty="0" smtClean="0">
                <a:latin typeface="+mn-lt"/>
              </a:rPr>
            </a:br>
            <a:r>
              <a:rPr kumimoji="1" lang="ja-JP" altLang="en-US" sz="1800" dirty="0" smtClean="0">
                <a:latin typeface="+mn-lt"/>
              </a:rPr>
              <a:t>必要があるかよくわかりませんが、 </a:t>
            </a:r>
            <a:r>
              <a:rPr lang="ja-JP" altLang="en-US" sz="1800" dirty="0" smtClean="0">
                <a:latin typeface="+mn-lt"/>
              </a:rPr>
              <a:t>今後の貴社のビスネス拡大に対して</a:t>
            </a:r>
            <a:r>
              <a:rPr lang="en-US" altLang="ja-JP" sz="1800" dirty="0" smtClean="0">
                <a:latin typeface="+mn-lt"/>
              </a:rPr>
              <a:t/>
            </a:r>
            <a:br>
              <a:rPr lang="en-US" altLang="ja-JP" sz="1800" dirty="0" smtClean="0">
                <a:latin typeface="+mn-lt"/>
              </a:rPr>
            </a:br>
            <a:r>
              <a:rPr lang="ja-JP" altLang="en-US" sz="1800" dirty="0" smtClean="0">
                <a:latin typeface="+mn-lt"/>
              </a:rPr>
              <a:t>ルネサスが何かお役にたてるテーマを見つけるためのヒントを見つけるため</a:t>
            </a:r>
            <a:r>
              <a:rPr lang="en-US" altLang="ja-JP" sz="1800" dirty="0" smtClean="0">
                <a:latin typeface="+mn-lt"/>
              </a:rPr>
              <a:t/>
            </a:r>
            <a:br>
              <a:rPr lang="en-US" altLang="ja-JP" sz="1800" dirty="0" smtClean="0">
                <a:latin typeface="+mn-lt"/>
              </a:rPr>
            </a:br>
            <a:r>
              <a:rPr lang="ja-JP" altLang="en-US" sz="1800" dirty="0" smtClean="0">
                <a:latin typeface="+mn-lt"/>
              </a:rPr>
              <a:t>現在起こっている技術トレンドの新潮流の一端をご紹介させていただきます。</a:t>
            </a:r>
            <a:endParaRPr kumimoji="1" lang="ja-JP" altLang="en-US" sz="1800" dirty="0">
              <a:latin typeface="+mn-lt"/>
            </a:endParaRPr>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3</a:t>
            </a:fld>
            <a:endParaRPr lang="ja-JP" altLang="en-US"/>
          </a:p>
        </p:txBody>
      </p:sp>
      <p:sp>
        <p:nvSpPr>
          <p:cNvPr id="5" name="テキスト ボックス 4"/>
          <p:cNvSpPr txBox="1"/>
          <p:nvPr/>
        </p:nvSpPr>
        <p:spPr>
          <a:xfrm>
            <a:off x="328583" y="6229369"/>
            <a:ext cx="6215106" cy="253916"/>
          </a:xfrm>
          <a:prstGeom prst="rect">
            <a:avLst/>
          </a:prstGeom>
          <a:noFill/>
        </p:spPr>
        <p:txBody>
          <a:bodyPr wrap="square" rtlCol="0">
            <a:spAutoFit/>
          </a:bodyPr>
          <a:lstStyle/>
          <a:p>
            <a:r>
              <a:rPr kumimoji="1" lang="ja-JP" altLang="en-US" sz="1050" dirty="0" smtClean="0">
                <a:latin typeface="+mn-lt"/>
              </a:rPr>
              <a:t>*</a:t>
            </a:r>
            <a:r>
              <a:rPr kumimoji="1" lang="en-US" altLang="ja-JP" sz="1050" dirty="0" smtClean="0">
                <a:latin typeface="+mn-lt"/>
              </a:rPr>
              <a:t>1</a:t>
            </a:r>
            <a:r>
              <a:rPr kumimoji="1" lang="ja-JP" altLang="en-US" sz="1050" dirty="0" smtClean="0">
                <a:latin typeface="+mn-lt"/>
              </a:rPr>
              <a:t> </a:t>
            </a:r>
            <a:r>
              <a:rPr lang="en-US" altLang="ja-JP" sz="1050" dirty="0" smtClean="0">
                <a:latin typeface="+mn-lt"/>
              </a:rPr>
              <a:t>:</a:t>
            </a:r>
            <a:r>
              <a:rPr lang="ja-JP" altLang="en-US" sz="1050" dirty="0" smtClean="0">
                <a:latin typeface="+mn-lt"/>
              </a:rPr>
              <a:t> </a:t>
            </a:r>
            <a:r>
              <a:rPr lang="en-US" altLang="ja-JP" sz="1050" dirty="0" smtClean="0">
                <a:latin typeface="+mn-lt"/>
              </a:rPr>
              <a:t>『</a:t>
            </a:r>
            <a:r>
              <a:rPr lang="ja-JP" altLang="en-US" sz="1050" b="1" dirty="0" smtClean="0">
                <a:latin typeface="+mn-lt"/>
              </a:rPr>
              <a:t>ブルー・オーシャン戦略 競争のない世界を創造する </a:t>
            </a:r>
            <a:r>
              <a:rPr lang="en-US" altLang="ja-JP" sz="1050" dirty="0" smtClean="0">
                <a:latin typeface="+mn-lt"/>
              </a:rPr>
              <a:t>』</a:t>
            </a:r>
            <a:r>
              <a:rPr lang="ja-JP" altLang="en-US" sz="1050" dirty="0" smtClean="0">
                <a:latin typeface="+mn-lt"/>
              </a:rPr>
              <a:t> 　Ｗ・チャン・キム、レネ・モボルニュ</a:t>
            </a:r>
            <a:endParaRPr kumimoji="1" lang="en-US" altLang="ja-JP" sz="1050" dirty="0" smtClean="0">
              <a:latin typeface="+mn-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ja-JP" altLang="en-US" dirty="0" smtClean="0"/>
              <a:t>問題意識</a:t>
            </a:r>
            <a:r>
              <a:rPr lang="en-US" altLang="ja-JP" dirty="0" smtClean="0"/>
              <a:t/>
            </a:r>
            <a:br>
              <a:rPr lang="en-US" altLang="ja-JP" dirty="0" smtClean="0"/>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DBBF770D-C946-40C9-8D99-95732FEF4F8B}" type="slidenum">
              <a:rPr lang="ja-JP" altLang="en-US" smtClean="0">
                <a:latin typeface="Arial" pitchFamily="34" charset="0"/>
              </a:rPr>
              <a:pPr fontAlgn="base">
                <a:spcBef>
                  <a:spcPct val="0"/>
                </a:spcBef>
                <a:spcAft>
                  <a:spcPct val="0"/>
                </a:spcAft>
              </a:pPr>
              <a:t>4</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79455" y="261915"/>
            <a:ext cx="8307387" cy="454006"/>
          </a:xfrm>
        </p:spPr>
        <p:txBody>
          <a:bodyPr/>
          <a:lstStyle/>
          <a:p>
            <a:r>
              <a:rPr lang="ja-JP" altLang="en-US" dirty="0" smtClean="0"/>
              <a:t>問題意識①</a:t>
            </a:r>
            <a:r>
              <a:rPr lang="en-US" altLang="ja-JP" dirty="0" smtClean="0"/>
              <a:t> </a:t>
            </a:r>
            <a:r>
              <a:rPr lang="ja-JP" altLang="en-US" dirty="0" smtClean="0"/>
              <a:t>： 組み込みソフトウエア規模の爆発的肥大化　</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5</a:t>
            </a:fld>
            <a:endParaRPr lang="ja-JP" altLang="en-US"/>
          </a:p>
        </p:txBody>
      </p:sp>
      <p:sp>
        <p:nvSpPr>
          <p:cNvPr id="7" name="Rectangle 9"/>
          <p:cNvSpPr>
            <a:spLocks noChangeArrowheads="1"/>
          </p:cNvSpPr>
          <p:nvPr/>
        </p:nvSpPr>
        <p:spPr bwMode="auto">
          <a:xfrm>
            <a:off x="682594" y="5126030"/>
            <a:ext cx="330200"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a:solidFill>
                  <a:srgbClr val="000000"/>
                </a:solidFill>
                <a:latin typeface="Arial" charset="0"/>
                <a:ea typeface="ＭＳ Ｐゴシック" charset="-128"/>
              </a:rPr>
              <a:t>1 KB</a:t>
            </a:r>
          </a:p>
        </p:txBody>
      </p:sp>
      <p:sp>
        <p:nvSpPr>
          <p:cNvPr id="8" name="Rectangle 10"/>
          <p:cNvSpPr>
            <a:spLocks noChangeArrowheads="1"/>
          </p:cNvSpPr>
          <p:nvPr/>
        </p:nvSpPr>
        <p:spPr bwMode="auto">
          <a:xfrm>
            <a:off x="609572" y="4559310"/>
            <a:ext cx="414337"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dirty="0">
                <a:solidFill>
                  <a:srgbClr val="000000"/>
                </a:solidFill>
                <a:latin typeface="Arial" charset="0"/>
                <a:ea typeface="ＭＳ Ｐゴシック" charset="-128"/>
              </a:rPr>
              <a:t>10 KB</a:t>
            </a:r>
          </a:p>
        </p:txBody>
      </p:sp>
      <p:sp>
        <p:nvSpPr>
          <p:cNvPr id="9" name="Rectangle 11"/>
          <p:cNvSpPr>
            <a:spLocks noChangeArrowheads="1"/>
          </p:cNvSpPr>
          <p:nvPr/>
        </p:nvSpPr>
        <p:spPr bwMode="auto">
          <a:xfrm>
            <a:off x="514321" y="3983043"/>
            <a:ext cx="498475"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dirty="0">
                <a:solidFill>
                  <a:srgbClr val="000000"/>
                </a:solidFill>
                <a:latin typeface="Arial" charset="0"/>
                <a:ea typeface="ＭＳ Ｐゴシック" charset="-128"/>
              </a:rPr>
              <a:t>100 KB</a:t>
            </a:r>
          </a:p>
        </p:txBody>
      </p:sp>
      <p:sp>
        <p:nvSpPr>
          <p:cNvPr id="10" name="Rectangle 12"/>
          <p:cNvSpPr>
            <a:spLocks noChangeArrowheads="1"/>
          </p:cNvSpPr>
          <p:nvPr/>
        </p:nvSpPr>
        <p:spPr bwMode="auto">
          <a:xfrm>
            <a:off x="3079713" y="5375267"/>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latin typeface="Arial" charset="0"/>
                <a:ea typeface="ＭＳ Ｐゴシック" charset="-128"/>
              </a:rPr>
              <a:t>1985</a:t>
            </a:r>
          </a:p>
        </p:txBody>
      </p:sp>
      <p:sp>
        <p:nvSpPr>
          <p:cNvPr id="11" name="Rectangle 13"/>
          <p:cNvSpPr>
            <a:spLocks noChangeArrowheads="1"/>
          </p:cNvSpPr>
          <p:nvPr/>
        </p:nvSpPr>
        <p:spPr bwMode="auto">
          <a:xfrm>
            <a:off x="4084600" y="5375267"/>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latin typeface="Arial" charset="0"/>
                <a:ea typeface="ＭＳ Ｐゴシック" charset="-128"/>
              </a:rPr>
              <a:t>1990</a:t>
            </a:r>
          </a:p>
        </p:txBody>
      </p:sp>
      <p:sp>
        <p:nvSpPr>
          <p:cNvPr id="12" name="Rectangle 14"/>
          <p:cNvSpPr>
            <a:spLocks noChangeArrowheads="1"/>
          </p:cNvSpPr>
          <p:nvPr/>
        </p:nvSpPr>
        <p:spPr bwMode="auto">
          <a:xfrm>
            <a:off x="5068850" y="5375267"/>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dirty="0">
                <a:solidFill>
                  <a:srgbClr val="000000"/>
                </a:solidFill>
                <a:latin typeface="Arial" charset="0"/>
                <a:ea typeface="ＭＳ Ｐゴシック" charset="-128"/>
              </a:rPr>
              <a:t>1995</a:t>
            </a:r>
          </a:p>
        </p:txBody>
      </p:sp>
      <p:sp>
        <p:nvSpPr>
          <p:cNvPr id="13" name="Rectangle 15"/>
          <p:cNvSpPr>
            <a:spLocks noChangeArrowheads="1"/>
          </p:cNvSpPr>
          <p:nvPr/>
        </p:nvSpPr>
        <p:spPr bwMode="auto">
          <a:xfrm>
            <a:off x="6053100" y="5375267"/>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dirty="0">
                <a:solidFill>
                  <a:srgbClr val="000000"/>
                </a:solidFill>
                <a:latin typeface="Arial" charset="0"/>
                <a:ea typeface="ＭＳ Ｐゴシック" charset="-128"/>
              </a:rPr>
              <a:t>2000</a:t>
            </a:r>
          </a:p>
        </p:txBody>
      </p:sp>
      <p:sp>
        <p:nvSpPr>
          <p:cNvPr id="14" name="Rectangle 16"/>
          <p:cNvSpPr>
            <a:spLocks noChangeArrowheads="1"/>
          </p:cNvSpPr>
          <p:nvPr/>
        </p:nvSpPr>
        <p:spPr bwMode="auto">
          <a:xfrm>
            <a:off x="1992282" y="5375267"/>
            <a:ext cx="339837" cy="171714"/>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dirty="0" smtClean="0">
                <a:solidFill>
                  <a:srgbClr val="000000"/>
                </a:solidFill>
                <a:latin typeface="Arial" charset="0"/>
                <a:ea typeface="ＭＳ Ｐゴシック" charset="-128"/>
              </a:rPr>
              <a:t>1980</a:t>
            </a:r>
            <a:endParaRPr lang="en-US" altLang="ja-JP" sz="1200" dirty="0">
              <a:solidFill>
                <a:srgbClr val="000000"/>
              </a:solidFill>
              <a:latin typeface="Arial" charset="0"/>
              <a:ea typeface="ＭＳ Ｐゴシック" charset="-128"/>
            </a:endParaRPr>
          </a:p>
        </p:txBody>
      </p:sp>
      <p:sp>
        <p:nvSpPr>
          <p:cNvPr id="15" name="Rectangle 17"/>
          <p:cNvSpPr>
            <a:spLocks noChangeArrowheads="1"/>
          </p:cNvSpPr>
          <p:nvPr/>
        </p:nvSpPr>
        <p:spPr bwMode="auto">
          <a:xfrm>
            <a:off x="923894" y="5375267"/>
            <a:ext cx="336550" cy="171450"/>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a:solidFill>
                  <a:srgbClr val="000000"/>
                </a:solidFill>
                <a:latin typeface="Arial" charset="0"/>
                <a:ea typeface="ＭＳ Ｐゴシック" charset="-128"/>
              </a:rPr>
              <a:t>1970</a:t>
            </a:r>
          </a:p>
        </p:txBody>
      </p:sp>
      <p:sp>
        <p:nvSpPr>
          <p:cNvPr id="16" name="Text Box 18"/>
          <p:cNvSpPr txBox="1">
            <a:spLocks noChangeArrowheads="1"/>
          </p:cNvSpPr>
          <p:nvPr/>
        </p:nvSpPr>
        <p:spPr bwMode="auto">
          <a:xfrm rot="16200000">
            <a:off x="-968403" y="3479811"/>
            <a:ext cx="2743200" cy="336550"/>
          </a:xfrm>
          <a:prstGeom prst="rect">
            <a:avLst/>
          </a:prstGeom>
          <a:noFill/>
          <a:ln w="9525">
            <a:noFill/>
            <a:miter lim="800000"/>
            <a:headEnd/>
            <a:tailEnd/>
          </a:ln>
          <a:effectLst/>
        </p:spPr>
        <p:txBody>
          <a:bodyPr>
            <a:spAutoFit/>
          </a:bodyPr>
          <a:lstStyle/>
          <a:p>
            <a:pPr algn="ctr">
              <a:spcBef>
                <a:spcPct val="50000"/>
              </a:spcBef>
            </a:pPr>
            <a:r>
              <a:rPr lang="en-US" altLang="ja-JP" sz="1600" dirty="0">
                <a:solidFill>
                  <a:srgbClr val="000000"/>
                </a:solidFill>
                <a:latin typeface="Arial" charset="0"/>
                <a:ea typeface="ＭＳ Ｐゴシック" charset="-128"/>
              </a:rPr>
              <a:t>code size (ROM)</a:t>
            </a:r>
          </a:p>
        </p:txBody>
      </p:sp>
      <p:sp>
        <p:nvSpPr>
          <p:cNvPr id="17" name="Rectangle 19"/>
          <p:cNvSpPr>
            <a:spLocks noChangeArrowheads="1"/>
          </p:cNvSpPr>
          <p:nvPr/>
        </p:nvSpPr>
        <p:spPr bwMode="auto">
          <a:xfrm>
            <a:off x="573057" y="2897180"/>
            <a:ext cx="439737"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dirty="0">
                <a:solidFill>
                  <a:srgbClr val="000000"/>
                </a:solidFill>
                <a:latin typeface="Arial" charset="0"/>
                <a:ea typeface="ＭＳ Ｐゴシック" charset="-128"/>
              </a:rPr>
              <a:t>10 MB</a:t>
            </a:r>
          </a:p>
        </p:txBody>
      </p:sp>
      <p:sp>
        <p:nvSpPr>
          <p:cNvPr id="18" name="Rectangle 20"/>
          <p:cNvSpPr>
            <a:spLocks noChangeArrowheads="1"/>
          </p:cNvSpPr>
          <p:nvPr/>
        </p:nvSpPr>
        <p:spPr bwMode="auto">
          <a:xfrm>
            <a:off x="647669" y="3440105"/>
            <a:ext cx="355600" cy="169862"/>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a:solidFill>
                  <a:srgbClr val="000000"/>
                </a:solidFill>
                <a:latin typeface="Arial" charset="0"/>
                <a:ea typeface="ＭＳ Ｐゴシック" charset="-128"/>
              </a:rPr>
              <a:t>1 MB</a:t>
            </a:r>
          </a:p>
        </p:txBody>
      </p:sp>
      <p:sp>
        <p:nvSpPr>
          <p:cNvPr id="20" name="Line 22"/>
          <p:cNvSpPr>
            <a:spLocks noChangeShapeType="1"/>
          </p:cNvSpPr>
          <p:nvPr/>
        </p:nvSpPr>
        <p:spPr bwMode="auto">
          <a:xfrm flipV="1">
            <a:off x="6396000" y="3211505"/>
            <a:ext cx="142875" cy="115887"/>
          </a:xfrm>
          <a:prstGeom prst="line">
            <a:avLst/>
          </a:prstGeom>
          <a:noFill/>
          <a:ln w="14288">
            <a:solidFill>
              <a:schemeClr val="tx1"/>
            </a:solidFill>
            <a:round/>
            <a:headEnd/>
            <a:tailEnd/>
          </a:ln>
          <a:effectLst/>
        </p:spPr>
        <p:txBody>
          <a:bodyPr/>
          <a:lstStyle/>
          <a:p>
            <a:endParaRPr lang="ja-JP" altLang="en-US"/>
          </a:p>
        </p:txBody>
      </p:sp>
      <p:sp>
        <p:nvSpPr>
          <p:cNvPr id="21" name="Line 23"/>
          <p:cNvSpPr>
            <a:spLocks noChangeShapeType="1"/>
          </p:cNvSpPr>
          <p:nvPr/>
        </p:nvSpPr>
        <p:spPr bwMode="auto">
          <a:xfrm flipV="1">
            <a:off x="6180100" y="3327392"/>
            <a:ext cx="215900" cy="4763"/>
          </a:xfrm>
          <a:prstGeom prst="line">
            <a:avLst/>
          </a:prstGeom>
          <a:noFill/>
          <a:ln w="14288">
            <a:solidFill>
              <a:srgbClr val="000000"/>
            </a:solidFill>
            <a:round/>
            <a:headEnd/>
            <a:tailEnd/>
          </a:ln>
        </p:spPr>
        <p:txBody>
          <a:bodyPr/>
          <a:lstStyle/>
          <a:p>
            <a:endParaRPr lang="ja-JP" altLang="en-US"/>
          </a:p>
        </p:txBody>
      </p:sp>
      <p:sp>
        <p:nvSpPr>
          <p:cNvPr id="22" name="Line 24"/>
          <p:cNvSpPr>
            <a:spLocks noChangeShapeType="1"/>
          </p:cNvSpPr>
          <p:nvPr/>
        </p:nvSpPr>
        <p:spPr bwMode="auto">
          <a:xfrm flipV="1">
            <a:off x="2143108" y="2500305"/>
            <a:ext cx="5000660" cy="2705098"/>
          </a:xfrm>
          <a:prstGeom prst="line">
            <a:avLst/>
          </a:prstGeom>
          <a:noFill/>
          <a:ln w="28575">
            <a:solidFill>
              <a:srgbClr val="FF0000"/>
            </a:solidFill>
            <a:prstDash val="sysDot"/>
            <a:round/>
            <a:headEnd/>
            <a:tailEnd/>
          </a:ln>
          <a:effectLst/>
        </p:spPr>
        <p:txBody>
          <a:bodyPr lIns="0" tIns="0" rIns="0" bIns="0" anchor="ctr"/>
          <a:lstStyle/>
          <a:p>
            <a:endParaRPr lang="ja-JP" altLang="en-US"/>
          </a:p>
        </p:txBody>
      </p:sp>
      <p:sp>
        <p:nvSpPr>
          <p:cNvPr id="23" name="Line 25"/>
          <p:cNvSpPr>
            <a:spLocks noChangeShapeType="1"/>
          </p:cNvSpPr>
          <p:nvPr/>
        </p:nvSpPr>
        <p:spPr bwMode="auto">
          <a:xfrm flipV="1">
            <a:off x="3227350" y="4660892"/>
            <a:ext cx="198438" cy="52388"/>
          </a:xfrm>
          <a:prstGeom prst="line">
            <a:avLst/>
          </a:prstGeom>
          <a:noFill/>
          <a:ln w="14288">
            <a:solidFill>
              <a:srgbClr val="000000"/>
            </a:solidFill>
            <a:round/>
            <a:headEnd/>
            <a:tailEnd/>
          </a:ln>
        </p:spPr>
        <p:txBody>
          <a:bodyPr/>
          <a:lstStyle/>
          <a:p>
            <a:endParaRPr lang="ja-JP" altLang="en-US"/>
          </a:p>
        </p:txBody>
      </p:sp>
      <p:sp>
        <p:nvSpPr>
          <p:cNvPr id="24" name="Line 26"/>
          <p:cNvSpPr>
            <a:spLocks noChangeShapeType="1"/>
          </p:cNvSpPr>
          <p:nvPr/>
        </p:nvSpPr>
        <p:spPr bwMode="auto">
          <a:xfrm flipV="1">
            <a:off x="3425788" y="4560880"/>
            <a:ext cx="195262" cy="100012"/>
          </a:xfrm>
          <a:prstGeom prst="line">
            <a:avLst/>
          </a:prstGeom>
          <a:noFill/>
          <a:ln w="14288">
            <a:solidFill>
              <a:srgbClr val="000000"/>
            </a:solidFill>
            <a:round/>
            <a:headEnd/>
            <a:tailEnd/>
          </a:ln>
        </p:spPr>
        <p:txBody>
          <a:bodyPr/>
          <a:lstStyle/>
          <a:p>
            <a:endParaRPr lang="ja-JP" altLang="en-US"/>
          </a:p>
        </p:txBody>
      </p:sp>
      <p:sp>
        <p:nvSpPr>
          <p:cNvPr id="25" name="Line 27"/>
          <p:cNvSpPr>
            <a:spLocks noChangeShapeType="1"/>
          </p:cNvSpPr>
          <p:nvPr/>
        </p:nvSpPr>
        <p:spPr bwMode="auto">
          <a:xfrm flipV="1">
            <a:off x="3621050" y="4516430"/>
            <a:ext cx="198438" cy="44450"/>
          </a:xfrm>
          <a:prstGeom prst="line">
            <a:avLst/>
          </a:prstGeom>
          <a:noFill/>
          <a:ln w="14288">
            <a:solidFill>
              <a:srgbClr val="000000"/>
            </a:solidFill>
            <a:round/>
            <a:headEnd/>
            <a:tailEnd/>
          </a:ln>
        </p:spPr>
        <p:txBody>
          <a:bodyPr/>
          <a:lstStyle/>
          <a:p>
            <a:endParaRPr lang="ja-JP" altLang="en-US"/>
          </a:p>
        </p:txBody>
      </p:sp>
      <p:sp>
        <p:nvSpPr>
          <p:cNvPr id="26" name="Line 28"/>
          <p:cNvSpPr>
            <a:spLocks noChangeShapeType="1"/>
          </p:cNvSpPr>
          <p:nvPr/>
        </p:nvSpPr>
        <p:spPr bwMode="auto">
          <a:xfrm flipV="1">
            <a:off x="3819488" y="4244967"/>
            <a:ext cx="196850" cy="271463"/>
          </a:xfrm>
          <a:prstGeom prst="line">
            <a:avLst/>
          </a:prstGeom>
          <a:noFill/>
          <a:ln w="14288">
            <a:solidFill>
              <a:srgbClr val="000000"/>
            </a:solidFill>
            <a:round/>
            <a:headEnd/>
            <a:tailEnd/>
          </a:ln>
        </p:spPr>
        <p:txBody>
          <a:bodyPr/>
          <a:lstStyle/>
          <a:p>
            <a:endParaRPr lang="ja-JP" altLang="en-US"/>
          </a:p>
        </p:txBody>
      </p:sp>
      <p:sp>
        <p:nvSpPr>
          <p:cNvPr id="27" name="Line 29"/>
          <p:cNvSpPr>
            <a:spLocks noChangeShapeType="1"/>
          </p:cNvSpPr>
          <p:nvPr/>
        </p:nvSpPr>
        <p:spPr bwMode="auto">
          <a:xfrm flipV="1">
            <a:off x="4016338" y="4222742"/>
            <a:ext cx="195262" cy="22225"/>
          </a:xfrm>
          <a:prstGeom prst="line">
            <a:avLst/>
          </a:prstGeom>
          <a:noFill/>
          <a:ln w="14288">
            <a:solidFill>
              <a:srgbClr val="000000"/>
            </a:solidFill>
            <a:round/>
            <a:headEnd/>
            <a:tailEnd/>
          </a:ln>
        </p:spPr>
        <p:txBody>
          <a:bodyPr/>
          <a:lstStyle/>
          <a:p>
            <a:endParaRPr lang="ja-JP" altLang="en-US"/>
          </a:p>
        </p:txBody>
      </p:sp>
      <p:sp>
        <p:nvSpPr>
          <p:cNvPr id="28" name="Line 30"/>
          <p:cNvSpPr>
            <a:spLocks noChangeShapeType="1"/>
          </p:cNvSpPr>
          <p:nvPr/>
        </p:nvSpPr>
        <p:spPr bwMode="auto">
          <a:xfrm flipV="1">
            <a:off x="4211600" y="4206867"/>
            <a:ext cx="198438" cy="15875"/>
          </a:xfrm>
          <a:prstGeom prst="line">
            <a:avLst/>
          </a:prstGeom>
          <a:noFill/>
          <a:ln w="14288">
            <a:solidFill>
              <a:srgbClr val="000000"/>
            </a:solidFill>
            <a:round/>
            <a:headEnd/>
            <a:tailEnd/>
          </a:ln>
        </p:spPr>
        <p:txBody>
          <a:bodyPr/>
          <a:lstStyle/>
          <a:p>
            <a:endParaRPr lang="ja-JP" altLang="en-US"/>
          </a:p>
        </p:txBody>
      </p:sp>
      <p:sp>
        <p:nvSpPr>
          <p:cNvPr id="29" name="Line 31"/>
          <p:cNvSpPr>
            <a:spLocks noChangeShapeType="1"/>
          </p:cNvSpPr>
          <p:nvPr/>
        </p:nvSpPr>
        <p:spPr bwMode="auto">
          <a:xfrm flipV="1">
            <a:off x="4410038" y="4073517"/>
            <a:ext cx="195262" cy="133350"/>
          </a:xfrm>
          <a:prstGeom prst="line">
            <a:avLst/>
          </a:prstGeom>
          <a:noFill/>
          <a:ln w="14288">
            <a:solidFill>
              <a:srgbClr val="000000"/>
            </a:solidFill>
            <a:round/>
            <a:headEnd/>
            <a:tailEnd/>
          </a:ln>
        </p:spPr>
        <p:txBody>
          <a:bodyPr/>
          <a:lstStyle/>
          <a:p>
            <a:endParaRPr lang="ja-JP" altLang="en-US"/>
          </a:p>
        </p:txBody>
      </p:sp>
      <p:sp>
        <p:nvSpPr>
          <p:cNvPr id="30" name="Line 32"/>
          <p:cNvSpPr>
            <a:spLocks noChangeShapeType="1"/>
          </p:cNvSpPr>
          <p:nvPr/>
        </p:nvSpPr>
        <p:spPr bwMode="auto">
          <a:xfrm flipV="1">
            <a:off x="4605300" y="3871905"/>
            <a:ext cx="198438" cy="201612"/>
          </a:xfrm>
          <a:prstGeom prst="line">
            <a:avLst/>
          </a:prstGeom>
          <a:noFill/>
          <a:ln w="14288">
            <a:solidFill>
              <a:srgbClr val="000000"/>
            </a:solidFill>
            <a:round/>
            <a:headEnd/>
            <a:tailEnd/>
          </a:ln>
          <a:effectLst/>
        </p:spPr>
        <p:txBody>
          <a:bodyPr/>
          <a:lstStyle/>
          <a:p>
            <a:endParaRPr lang="ja-JP" altLang="en-US"/>
          </a:p>
        </p:txBody>
      </p:sp>
      <p:sp>
        <p:nvSpPr>
          <p:cNvPr id="31" name="Line 33"/>
          <p:cNvSpPr>
            <a:spLocks noChangeShapeType="1"/>
          </p:cNvSpPr>
          <p:nvPr/>
        </p:nvSpPr>
        <p:spPr bwMode="auto">
          <a:xfrm>
            <a:off x="4803738" y="3871905"/>
            <a:ext cx="196850" cy="3175"/>
          </a:xfrm>
          <a:prstGeom prst="line">
            <a:avLst/>
          </a:prstGeom>
          <a:noFill/>
          <a:ln w="14288">
            <a:solidFill>
              <a:srgbClr val="000000"/>
            </a:solidFill>
            <a:round/>
            <a:headEnd/>
            <a:tailEnd/>
          </a:ln>
          <a:effectLst/>
        </p:spPr>
        <p:txBody>
          <a:bodyPr/>
          <a:lstStyle/>
          <a:p>
            <a:endParaRPr lang="ja-JP" altLang="en-US"/>
          </a:p>
        </p:txBody>
      </p:sp>
      <p:sp>
        <p:nvSpPr>
          <p:cNvPr id="32" name="Line 34"/>
          <p:cNvSpPr>
            <a:spLocks noChangeShapeType="1"/>
          </p:cNvSpPr>
          <p:nvPr/>
        </p:nvSpPr>
        <p:spPr bwMode="auto">
          <a:xfrm flipV="1">
            <a:off x="5000588" y="3702042"/>
            <a:ext cx="195262" cy="169863"/>
          </a:xfrm>
          <a:prstGeom prst="line">
            <a:avLst/>
          </a:prstGeom>
          <a:noFill/>
          <a:ln w="14288">
            <a:solidFill>
              <a:srgbClr val="000000"/>
            </a:solidFill>
            <a:round/>
            <a:headEnd/>
            <a:tailEnd/>
          </a:ln>
        </p:spPr>
        <p:txBody>
          <a:bodyPr/>
          <a:lstStyle/>
          <a:p>
            <a:endParaRPr lang="ja-JP" altLang="en-US"/>
          </a:p>
        </p:txBody>
      </p:sp>
      <p:sp>
        <p:nvSpPr>
          <p:cNvPr id="33" name="Line 35"/>
          <p:cNvSpPr>
            <a:spLocks noChangeShapeType="1"/>
          </p:cNvSpPr>
          <p:nvPr/>
        </p:nvSpPr>
        <p:spPr bwMode="auto">
          <a:xfrm flipV="1">
            <a:off x="5195850" y="3606792"/>
            <a:ext cx="198438" cy="95250"/>
          </a:xfrm>
          <a:prstGeom prst="line">
            <a:avLst/>
          </a:prstGeom>
          <a:noFill/>
          <a:ln w="14288">
            <a:solidFill>
              <a:srgbClr val="000000"/>
            </a:solidFill>
            <a:round/>
            <a:headEnd/>
            <a:tailEnd/>
          </a:ln>
          <a:effectLst/>
        </p:spPr>
        <p:txBody>
          <a:bodyPr/>
          <a:lstStyle/>
          <a:p>
            <a:endParaRPr lang="ja-JP" altLang="en-US"/>
          </a:p>
        </p:txBody>
      </p:sp>
      <p:sp>
        <p:nvSpPr>
          <p:cNvPr id="34" name="Line 36"/>
          <p:cNvSpPr>
            <a:spLocks noChangeShapeType="1"/>
          </p:cNvSpPr>
          <p:nvPr/>
        </p:nvSpPr>
        <p:spPr bwMode="auto">
          <a:xfrm flipV="1">
            <a:off x="5394288" y="3565517"/>
            <a:ext cx="195262" cy="41275"/>
          </a:xfrm>
          <a:prstGeom prst="line">
            <a:avLst/>
          </a:prstGeom>
          <a:noFill/>
          <a:ln w="14288">
            <a:solidFill>
              <a:srgbClr val="000000"/>
            </a:solidFill>
            <a:round/>
            <a:headEnd/>
            <a:tailEnd/>
          </a:ln>
          <a:effectLst/>
        </p:spPr>
        <p:txBody>
          <a:bodyPr/>
          <a:lstStyle/>
          <a:p>
            <a:endParaRPr lang="ja-JP" altLang="en-US"/>
          </a:p>
        </p:txBody>
      </p:sp>
      <p:sp>
        <p:nvSpPr>
          <p:cNvPr id="35" name="Line 37"/>
          <p:cNvSpPr>
            <a:spLocks noChangeShapeType="1"/>
          </p:cNvSpPr>
          <p:nvPr/>
        </p:nvSpPr>
        <p:spPr bwMode="auto">
          <a:xfrm flipV="1">
            <a:off x="5589550" y="3468680"/>
            <a:ext cx="198438" cy="96837"/>
          </a:xfrm>
          <a:prstGeom prst="line">
            <a:avLst/>
          </a:prstGeom>
          <a:noFill/>
          <a:ln w="14288">
            <a:solidFill>
              <a:srgbClr val="000000"/>
            </a:solidFill>
            <a:round/>
            <a:headEnd/>
            <a:tailEnd/>
          </a:ln>
        </p:spPr>
        <p:txBody>
          <a:bodyPr/>
          <a:lstStyle/>
          <a:p>
            <a:endParaRPr lang="ja-JP" altLang="en-US"/>
          </a:p>
        </p:txBody>
      </p:sp>
      <p:sp>
        <p:nvSpPr>
          <p:cNvPr id="36" name="Line 38"/>
          <p:cNvSpPr>
            <a:spLocks noChangeShapeType="1"/>
          </p:cNvSpPr>
          <p:nvPr/>
        </p:nvSpPr>
        <p:spPr bwMode="auto">
          <a:xfrm flipV="1">
            <a:off x="5787988" y="3408355"/>
            <a:ext cx="196850" cy="60325"/>
          </a:xfrm>
          <a:prstGeom prst="line">
            <a:avLst/>
          </a:prstGeom>
          <a:noFill/>
          <a:ln w="14288">
            <a:solidFill>
              <a:srgbClr val="000000"/>
            </a:solidFill>
            <a:round/>
            <a:headEnd/>
            <a:tailEnd/>
          </a:ln>
          <a:effectLst/>
        </p:spPr>
        <p:txBody>
          <a:bodyPr/>
          <a:lstStyle/>
          <a:p>
            <a:endParaRPr lang="ja-JP" altLang="en-US"/>
          </a:p>
        </p:txBody>
      </p:sp>
      <p:sp>
        <p:nvSpPr>
          <p:cNvPr id="37" name="Line 39"/>
          <p:cNvSpPr>
            <a:spLocks noChangeShapeType="1"/>
          </p:cNvSpPr>
          <p:nvPr/>
        </p:nvSpPr>
        <p:spPr bwMode="auto">
          <a:xfrm flipV="1">
            <a:off x="5984838" y="3327392"/>
            <a:ext cx="195262" cy="80963"/>
          </a:xfrm>
          <a:prstGeom prst="line">
            <a:avLst/>
          </a:prstGeom>
          <a:noFill/>
          <a:ln w="14288">
            <a:solidFill>
              <a:srgbClr val="000000"/>
            </a:solidFill>
            <a:round/>
            <a:headEnd/>
            <a:tailEnd/>
          </a:ln>
          <a:effectLst/>
        </p:spPr>
        <p:txBody>
          <a:bodyPr/>
          <a:lstStyle/>
          <a:p>
            <a:endParaRPr lang="ja-JP" altLang="en-US"/>
          </a:p>
        </p:txBody>
      </p:sp>
      <p:sp>
        <p:nvSpPr>
          <p:cNvPr id="38" name="Line 40"/>
          <p:cNvSpPr>
            <a:spLocks noChangeShapeType="1"/>
          </p:cNvSpPr>
          <p:nvPr/>
        </p:nvSpPr>
        <p:spPr bwMode="auto">
          <a:xfrm flipV="1">
            <a:off x="3819488" y="4376730"/>
            <a:ext cx="196850" cy="336550"/>
          </a:xfrm>
          <a:prstGeom prst="line">
            <a:avLst/>
          </a:prstGeom>
          <a:noFill/>
          <a:ln w="14288">
            <a:solidFill>
              <a:srgbClr val="000000"/>
            </a:solidFill>
            <a:round/>
            <a:headEnd/>
            <a:tailEnd/>
          </a:ln>
        </p:spPr>
        <p:txBody>
          <a:bodyPr/>
          <a:lstStyle/>
          <a:p>
            <a:endParaRPr lang="ja-JP" altLang="en-US"/>
          </a:p>
        </p:txBody>
      </p:sp>
      <p:sp>
        <p:nvSpPr>
          <p:cNvPr id="39" name="Line 41"/>
          <p:cNvSpPr>
            <a:spLocks noChangeShapeType="1"/>
          </p:cNvSpPr>
          <p:nvPr/>
        </p:nvSpPr>
        <p:spPr bwMode="auto">
          <a:xfrm flipV="1">
            <a:off x="4016338" y="4206867"/>
            <a:ext cx="195262" cy="169863"/>
          </a:xfrm>
          <a:prstGeom prst="line">
            <a:avLst/>
          </a:prstGeom>
          <a:noFill/>
          <a:ln w="14288">
            <a:solidFill>
              <a:srgbClr val="000000"/>
            </a:solidFill>
            <a:round/>
            <a:headEnd/>
            <a:tailEnd/>
          </a:ln>
        </p:spPr>
        <p:txBody>
          <a:bodyPr/>
          <a:lstStyle/>
          <a:p>
            <a:endParaRPr lang="ja-JP" altLang="en-US"/>
          </a:p>
        </p:txBody>
      </p:sp>
      <p:sp>
        <p:nvSpPr>
          <p:cNvPr id="40" name="Line 42"/>
          <p:cNvSpPr>
            <a:spLocks noChangeShapeType="1"/>
          </p:cNvSpPr>
          <p:nvPr/>
        </p:nvSpPr>
        <p:spPr bwMode="auto">
          <a:xfrm>
            <a:off x="4211600" y="4206867"/>
            <a:ext cx="198438" cy="0"/>
          </a:xfrm>
          <a:prstGeom prst="line">
            <a:avLst/>
          </a:prstGeom>
          <a:noFill/>
          <a:ln w="14288">
            <a:solidFill>
              <a:srgbClr val="FFFFFF"/>
            </a:solidFill>
            <a:round/>
            <a:headEnd/>
            <a:tailEnd/>
          </a:ln>
        </p:spPr>
        <p:txBody>
          <a:bodyPr/>
          <a:lstStyle/>
          <a:p>
            <a:endParaRPr lang="ja-JP" altLang="en-US"/>
          </a:p>
        </p:txBody>
      </p:sp>
      <p:sp>
        <p:nvSpPr>
          <p:cNvPr id="41" name="Line 43"/>
          <p:cNvSpPr>
            <a:spLocks noChangeShapeType="1"/>
          </p:cNvSpPr>
          <p:nvPr/>
        </p:nvSpPr>
        <p:spPr bwMode="auto">
          <a:xfrm flipV="1">
            <a:off x="4410038" y="4035417"/>
            <a:ext cx="195262" cy="171450"/>
          </a:xfrm>
          <a:prstGeom prst="line">
            <a:avLst/>
          </a:prstGeom>
          <a:noFill/>
          <a:ln w="14288">
            <a:solidFill>
              <a:srgbClr val="000000"/>
            </a:solidFill>
            <a:round/>
            <a:headEnd/>
            <a:tailEnd/>
          </a:ln>
          <a:effectLst/>
        </p:spPr>
        <p:txBody>
          <a:bodyPr/>
          <a:lstStyle/>
          <a:p>
            <a:endParaRPr lang="ja-JP" altLang="en-US"/>
          </a:p>
        </p:txBody>
      </p:sp>
      <p:sp>
        <p:nvSpPr>
          <p:cNvPr id="42" name="Line 44"/>
          <p:cNvSpPr>
            <a:spLocks noChangeShapeType="1"/>
          </p:cNvSpPr>
          <p:nvPr/>
        </p:nvSpPr>
        <p:spPr bwMode="auto">
          <a:xfrm>
            <a:off x="4605300" y="4035417"/>
            <a:ext cx="198438" cy="3175"/>
          </a:xfrm>
          <a:prstGeom prst="line">
            <a:avLst/>
          </a:prstGeom>
          <a:noFill/>
          <a:ln w="14288">
            <a:solidFill>
              <a:srgbClr val="000000"/>
            </a:solidFill>
            <a:round/>
            <a:headEnd/>
            <a:tailEnd/>
          </a:ln>
        </p:spPr>
        <p:txBody>
          <a:bodyPr/>
          <a:lstStyle/>
          <a:p>
            <a:endParaRPr lang="ja-JP" altLang="en-US"/>
          </a:p>
        </p:txBody>
      </p:sp>
      <p:sp>
        <p:nvSpPr>
          <p:cNvPr id="43" name="Line 45"/>
          <p:cNvSpPr>
            <a:spLocks noChangeShapeType="1"/>
          </p:cNvSpPr>
          <p:nvPr/>
        </p:nvSpPr>
        <p:spPr bwMode="auto">
          <a:xfrm>
            <a:off x="4803738" y="4035417"/>
            <a:ext cx="196850" cy="3175"/>
          </a:xfrm>
          <a:prstGeom prst="line">
            <a:avLst/>
          </a:prstGeom>
          <a:noFill/>
          <a:ln w="14288">
            <a:solidFill>
              <a:srgbClr val="000000"/>
            </a:solidFill>
            <a:round/>
            <a:headEnd/>
            <a:tailEnd/>
          </a:ln>
        </p:spPr>
        <p:txBody>
          <a:bodyPr/>
          <a:lstStyle/>
          <a:p>
            <a:endParaRPr lang="ja-JP" altLang="en-US"/>
          </a:p>
        </p:txBody>
      </p:sp>
      <p:sp>
        <p:nvSpPr>
          <p:cNvPr id="44" name="Line 46"/>
          <p:cNvSpPr>
            <a:spLocks noChangeShapeType="1"/>
          </p:cNvSpPr>
          <p:nvPr/>
        </p:nvSpPr>
        <p:spPr bwMode="auto">
          <a:xfrm flipV="1">
            <a:off x="5000588" y="3878255"/>
            <a:ext cx="195262" cy="157162"/>
          </a:xfrm>
          <a:prstGeom prst="line">
            <a:avLst/>
          </a:prstGeom>
          <a:noFill/>
          <a:ln w="14288">
            <a:solidFill>
              <a:srgbClr val="000000"/>
            </a:solidFill>
            <a:round/>
            <a:headEnd/>
            <a:tailEnd/>
          </a:ln>
        </p:spPr>
        <p:txBody>
          <a:bodyPr/>
          <a:lstStyle/>
          <a:p>
            <a:endParaRPr lang="ja-JP" altLang="en-US"/>
          </a:p>
        </p:txBody>
      </p:sp>
      <p:sp>
        <p:nvSpPr>
          <p:cNvPr id="45" name="Line 47"/>
          <p:cNvSpPr>
            <a:spLocks noChangeShapeType="1"/>
          </p:cNvSpPr>
          <p:nvPr/>
        </p:nvSpPr>
        <p:spPr bwMode="auto">
          <a:xfrm flipV="1">
            <a:off x="5195850" y="3689342"/>
            <a:ext cx="198438" cy="188913"/>
          </a:xfrm>
          <a:prstGeom prst="line">
            <a:avLst/>
          </a:prstGeom>
          <a:noFill/>
          <a:ln w="14288">
            <a:solidFill>
              <a:srgbClr val="000000"/>
            </a:solidFill>
            <a:round/>
            <a:headEnd/>
            <a:tailEnd/>
          </a:ln>
        </p:spPr>
        <p:txBody>
          <a:bodyPr/>
          <a:lstStyle/>
          <a:p>
            <a:endParaRPr lang="ja-JP" altLang="en-US"/>
          </a:p>
        </p:txBody>
      </p:sp>
      <p:sp>
        <p:nvSpPr>
          <p:cNvPr id="46" name="Line 48"/>
          <p:cNvSpPr>
            <a:spLocks noChangeShapeType="1"/>
          </p:cNvSpPr>
          <p:nvPr/>
        </p:nvSpPr>
        <p:spPr bwMode="auto">
          <a:xfrm flipV="1">
            <a:off x="5394288" y="3622667"/>
            <a:ext cx="195262" cy="66675"/>
          </a:xfrm>
          <a:prstGeom prst="line">
            <a:avLst/>
          </a:prstGeom>
          <a:noFill/>
          <a:ln w="14288">
            <a:solidFill>
              <a:srgbClr val="000000"/>
            </a:solidFill>
            <a:round/>
            <a:headEnd/>
            <a:tailEnd/>
          </a:ln>
          <a:effectLst/>
        </p:spPr>
        <p:txBody>
          <a:bodyPr/>
          <a:lstStyle/>
          <a:p>
            <a:endParaRPr lang="ja-JP" altLang="en-US"/>
          </a:p>
        </p:txBody>
      </p:sp>
      <p:sp>
        <p:nvSpPr>
          <p:cNvPr id="47" name="Line 49"/>
          <p:cNvSpPr>
            <a:spLocks noChangeShapeType="1"/>
          </p:cNvSpPr>
          <p:nvPr/>
        </p:nvSpPr>
        <p:spPr bwMode="auto">
          <a:xfrm flipV="1">
            <a:off x="5589550" y="3565517"/>
            <a:ext cx="198438" cy="57150"/>
          </a:xfrm>
          <a:prstGeom prst="line">
            <a:avLst/>
          </a:prstGeom>
          <a:noFill/>
          <a:ln w="14288">
            <a:solidFill>
              <a:srgbClr val="000000"/>
            </a:solidFill>
            <a:round/>
            <a:headEnd/>
            <a:tailEnd/>
          </a:ln>
          <a:effectLst/>
        </p:spPr>
        <p:txBody>
          <a:bodyPr/>
          <a:lstStyle/>
          <a:p>
            <a:endParaRPr lang="ja-JP" altLang="en-US"/>
          </a:p>
        </p:txBody>
      </p:sp>
      <p:sp>
        <p:nvSpPr>
          <p:cNvPr id="48" name="Rectangle 50"/>
          <p:cNvSpPr>
            <a:spLocks noChangeArrowheads="1"/>
          </p:cNvSpPr>
          <p:nvPr/>
        </p:nvSpPr>
        <p:spPr bwMode="auto">
          <a:xfrm>
            <a:off x="3787738" y="4673592"/>
            <a:ext cx="63500" cy="80963"/>
          </a:xfrm>
          <a:prstGeom prst="rect">
            <a:avLst/>
          </a:prstGeom>
          <a:solidFill>
            <a:srgbClr val="FF9900"/>
          </a:solidFill>
          <a:ln w="14288">
            <a:noFill/>
            <a:miter lim="800000"/>
            <a:headEnd/>
            <a:tailEnd/>
          </a:ln>
        </p:spPr>
        <p:txBody>
          <a:bodyPr/>
          <a:lstStyle/>
          <a:p>
            <a:endParaRPr lang="ja-JP" altLang="en-US"/>
          </a:p>
        </p:txBody>
      </p:sp>
      <p:sp>
        <p:nvSpPr>
          <p:cNvPr id="49" name="Rectangle 51"/>
          <p:cNvSpPr>
            <a:spLocks noChangeArrowheads="1"/>
          </p:cNvSpPr>
          <p:nvPr/>
        </p:nvSpPr>
        <p:spPr bwMode="auto">
          <a:xfrm>
            <a:off x="3984588" y="4335455"/>
            <a:ext cx="61912" cy="82550"/>
          </a:xfrm>
          <a:prstGeom prst="rect">
            <a:avLst/>
          </a:prstGeom>
          <a:solidFill>
            <a:srgbClr val="FF9900"/>
          </a:solidFill>
          <a:ln w="14288">
            <a:noFill/>
            <a:miter lim="800000"/>
            <a:headEnd/>
            <a:tailEnd/>
          </a:ln>
        </p:spPr>
        <p:txBody>
          <a:bodyPr/>
          <a:lstStyle/>
          <a:p>
            <a:endParaRPr lang="ja-JP" altLang="en-US"/>
          </a:p>
        </p:txBody>
      </p:sp>
      <p:sp>
        <p:nvSpPr>
          <p:cNvPr id="50" name="Rectangle 52"/>
          <p:cNvSpPr>
            <a:spLocks noChangeArrowheads="1"/>
          </p:cNvSpPr>
          <p:nvPr/>
        </p:nvSpPr>
        <p:spPr bwMode="auto">
          <a:xfrm>
            <a:off x="4184613" y="4175117"/>
            <a:ext cx="63500" cy="80963"/>
          </a:xfrm>
          <a:prstGeom prst="rect">
            <a:avLst/>
          </a:prstGeom>
          <a:solidFill>
            <a:srgbClr val="FF9900"/>
          </a:solidFill>
          <a:ln w="14288">
            <a:noFill/>
            <a:miter lim="800000"/>
            <a:headEnd/>
            <a:tailEnd/>
          </a:ln>
        </p:spPr>
        <p:txBody>
          <a:bodyPr/>
          <a:lstStyle/>
          <a:p>
            <a:endParaRPr lang="ja-JP" altLang="en-US"/>
          </a:p>
        </p:txBody>
      </p:sp>
      <p:sp>
        <p:nvSpPr>
          <p:cNvPr id="51" name="Rectangle 53"/>
          <p:cNvSpPr>
            <a:spLocks noChangeArrowheads="1"/>
          </p:cNvSpPr>
          <p:nvPr/>
        </p:nvSpPr>
        <p:spPr bwMode="auto">
          <a:xfrm>
            <a:off x="4576725" y="3994142"/>
            <a:ext cx="60325" cy="85725"/>
          </a:xfrm>
          <a:prstGeom prst="rect">
            <a:avLst/>
          </a:prstGeom>
          <a:solidFill>
            <a:srgbClr val="FF9900"/>
          </a:solidFill>
          <a:ln w="14288">
            <a:noFill/>
            <a:miter lim="800000"/>
            <a:headEnd/>
            <a:tailEnd/>
          </a:ln>
        </p:spPr>
        <p:txBody>
          <a:bodyPr/>
          <a:lstStyle/>
          <a:p>
            <a:endParaRPr lang="ja-JP" altLang="en-US"/>
          </a:p>
        </p:txBody>
      </p:sp>
      <p:sp>
        <p:nvSpPr>
          <p:cNvPr id="52" name="Rectangle 54"/>
          <p:cNvSpPr>
            <a:spLocks noChangeArrowheads="1"/>
          </p:cNvSpPr>
          <p:nvPr/>
        </p:nvSpPr>
        <p:spPr bwMode="auto">
          <a:xfrm>
            <a:off x="4770400" y="3994142"/>
            <a:ext cx="65088" cy="85725"/>
          </a:xfrm>
          <a:prstGeom prst="rect">
            <a:avLst/>
          </a:prstGeom>
          <a:solidFill>
            <a:srgbClr val="FF9900"/>
          </a:solidFill>
          <a:ln w="14288">
            <a:noFill/>
            <a:miter lim="800000"/>
            <a:headEnd/>
            <a:tailEnd/>
          </a:ln>
        </p:spPr>
        <p:txBody>
          <a:bodyPr/>
          <a:lstStyle/>
          <a:p>
            <a:endParaRPr lang="ja-JP" altLang="en-US"/>
          </a:p>
        </p:txBody>
      </p:sp>
      <p:sp>
        <p:nvSpPr>
          <p:cNvPr id="53" name="Rectangle 55"/>
          <p:cNvSpPr>
            <a:spLocks noChangeArrowheads="1"/>
          </p:cNvSpPr>
          <p:nvPr/>
        </p:nvSpPr>
        <p:spPr bwMode="auto">
          <a:xfrm>
            <a:off x="4968838" y="3994142"/>
            <a:ext cx="63500" cy="85725"/>
          </a:xfrm>
          <a:prstGeom prst="rect">
            <a:avLst/>
          </a:prstGeom>
          <a:solidFill>
            <a:srgbClr val="FF9900"/>
          </a:solidFill>
          <a:ln w="14288">
            <a:noFill/>
            <a:miter lim="800000"/>
            <a:headEnd/>
            <a:tailEnd/>
          </a:ln>
        </p:spPr>
        <p:txBody>
          <a:bodyPr/>
          <a:lstStyle/>
          <a:p>
            <a:endParaRPr lang="ja-JP" altLang="en-US"/>
          </a:p>
        </p:txBody>
      </p:sp>
      <p:sp>
        <p:nvSpPr>
          <p:cNvPr id="54" name="Rectangle 56"/>
          <p:cNvSpPr>
            <a:spLocks noChangeArrowheads="1"/>
          </p:cNvSpPr>
          <p:nvPr/>
        </p:nvSpPr>
        <p:spPr bwMode="auto">
          <a:xfrm>
            <a:off x="5165688" y="3838567"/>
            <a:ext cx="63500" cy="80963"/>
          </a:xfrm>
          <a:prstGeom prst="rect">
            <a:avLst/>
          </a:prstGeom>
          <a:solidFill>
            <a:srgbClr val="FF9900"/>
          </a:solidFill>
          <a:ln w="14288">
            <a:noFill/>
            <a:miter lim="800000"/>
            <a:headEnd/>
            <a:tailEnd/>
          </a:ln>
        </p:spPr>
        <p:txBody>
          <a:bodyPr/>
          <a:lstStyle/>
          <a:p>
            <a:endParaRPr lang="ja-JP" altLang="en-US"/>
          </a:p>
        </p:txBody>
      </p:sp>
      <p:sp>
        <p:nvSpPr>
          <p:cNvPr id="55" name="Rectangle 57"/>
          <p:cNvSpPr>
            <a:spLocks noChangeArrowheads="1"/>
          </p:cNvSpPr>
          <p:nvPr/>
        </p:nvSpPr>
        <p:spPr bwMode="auto">
          <a:xfrm>
            <a:off x="5360950" y="3648067"/>
            <a:ext cx="65088" cy="84138"/>
          </a:xfrm>
          <a:prstGeom prst="rect">
            <a:avLst/>
          </a:prstGeom>
          <a:solidFill>
            <a:srgbClr val="FF9900"/>
          </a:solidFill>
          <a:ln w="14288">
            <a:noFill/>
            <a:miter lim="800000"/>
            <a:headEnd/>
            <a:tailEnd/>
          </a:ln>
        </p:spPr>
        <p:txBody>
          <a:bodyPr/>
          <a:lstStyle/>
          <a:p>
            <a:endParaRPr lang="ja-JP" altLang="en-US"/>
          </a:p>
        </p:txBody>
      </p:sp>
      <p:sp>
        <p:nvSpPr>
          <p:cNvPr id="56" name="Rectangle 58"/>
          <p:cNvSpPr>
            <a:spLocks noChangeArrowheads="1"/>
          </p:cNvSpPr>
          <p:nvPr/>
        </p:nvSpPr>
        <p:spPr bwMode="auto">
          <a:xfrm>
            <a:off x="5560975" y="3581392"/>
            <a:ext cx="60325" cy="82550"/>
          </a:xfrm>
          <a:prstGeom prst="rect">
            <a:avLst/>
          </a:prstGeom>
          <a:solidFill>
            <a:srgbClr val="FF9900"/>
          </a:solidFill>
          <a:ln w="14288">
            <a:noFill/>
            <a:miter lim="800000"/>
            <a:headEnd/>
            <a:tailEnd/>
          </a:ln>
        </p:spPr>
        <p:txBody>
          <a:bodyPr/>
          <a:lstStyle/>
          <a:p>
            <a:endParaRPr lang="ja-JP" altLang="en-US"/>
          </a:p>
        </p:txBody>
      </p:sp>
      <p:sp>
        <p:nvSpPr>
          <p:cNvPr id="57" name="Rectangle 59"/>
          <p:cNvSpPr>
            <a:spLocks noChangeArrowheads="1"/>
          </p:cNvSpPr>
          <p:nvPr/>
        </p:nvSpPr>
        <p:spPr bwMode="auto">
          <a:xfrm>
            <a:off x="5754650" y="3525830"/>
            <a:ext cx="66675" cy="80962"/>
          </a:xfrm>
          <a:prstGeom prst="rect">
            <a:avLst/>
          </a:prstGeom>
          <a:solidFill>
            <a:srgbClr val="FF9900"/>
          </a:solidFill>
          <a:ln w="14288">
            <a:noFill/>
            <a:miter lim="800000"/>
            <a:headEnd/>
            <a:tailEnd/>
          </a:ln>
        </p:spPr>
        <p:txBody>
          <a:bodyPr/>
          <a:lstStyle/>
          <a:p>
            <a:endParaRPr lang="ja-JP" altLang="en-US"/>
          </a:p>
        </p:txBody>
      </p:sp>
      <p:sp>
        <p:nvSpPr>
          <p:cNvPr id="58" name="Rectangle 60"/>
          <p:cNvSpPr>
            <a:spLocks noChangeArrowheads="1"/>
          </p:cNvSpPr>
          <p:nvPr/>
        </p:nvSpPr>
        <p:spPr bwMode="auto">
          <a:xfrm>
            <a:off x="4806913" y="3194042"/>
            <a:ext cx="307975" cy="268288"/>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900">
                <a:solidFill>
                  <a:srgbClr val="9C60A6"/>
                </a:solidFill>
                <a:latin typeface="Arial" charset="0"/>
                <a:ea typeface="ＭＳ Ｐゴシック" charset="-128"/>
              </a:rPr>
              <a:t>TV</a:t>
            </a:r>
            <a:endParaRPr lang="en-US" altLang="ja-JP" sz="1600">
              <a:solidFill>
                <a:srgbClr val="9C60A6"/>
              </a:solidFill>
              <a:latin typeface="Arial" charset="0"/>
              <a:ea typeface="ＭＳ Ｐゴシック" charset="-128"/>
            </a:endParaRPr>
          </a:p>
        </p:txBody>
      </p:sp>
      <p:sp>
        <p:nvSpPr>
          <p:cNvPr id="59" name="Rectangle 61"/>
          <p:cNvSpPr>
            <a:spLocks noChangeArrowheads="1"/>
          </p:cNvSpPr>
          <p:nvPr/>
        </p:nvSpPr>
        <p:spPr bwMode="auto">
          <a:xfrm>
            <a:off x="5624475" y="3771892"/>
            <a:ext cx="509588" cy="268288"/>
          </a:xfrm>
          <a:prstGeom prst="rect">
            <a:avLst/>
          </a:prstGeom>
          <a:noFill/>
          <a:ln w="9525">
            <a:noFill/>
            <a:miter lim="800000"/>
            <a:headEnd/>
            <a:tailEnd/>
          </a:ln>
          <a:effectLst/>
        </p:spPr>
        <p:txBody>
          <a:bodyPr wrap="none" lIns="0" tIns="0" rIns="0" bIns="0">
            <a:spAutoFit/>
          </a:bodyPr>
          <a:lstStyle/>
          <a:p>
            <a:pPr>
              <a:lnSpc>
                <a:spcPct val="93000"/>
              </a:lnSpc>
              <a:spcBef>
                <a:spcPct val="50000"/>
              </a:spcBef>
            </a:pPr>
            <a:r>
              <a:rPr lang="en-US" altLang="ja-JP" sz="1900">
                <a:solidFill>
                  <a:srgbClr val="FF9900"/>
                </a:solidFill>
                <a:latin typeface="Arial" charset="0"/>
                <a:ea typeface="ＭＳ Ｐゴシック" charset="-128"/>
              </a:rPr>
              <a:t>VCR</a:t>
            </a:r>
          </a:p>
        </p:txBody>
      </p:sp>
      <p:sp>
        <p:nvSpPr>
          <p:cNvPr id="60" name="Line 62"/>
          <p:cNvSpPr>
            <a:spLocks noChangeShapeType="1"/>
          </p:cNvSpPr>
          <p:nvPr/>
        </p:nvSpPr>
        <p:spPr bwMode="auto">
          <a:xfrm flipV="1">
            <a:off x="2157375" y="4708517"/>
            <a:ext cx="1073150" cy="508000"/>
          </a:xfrm>
          <a:prstGeom prst="line">
            <a:avLst/>
          </a:prstGeom>
          <a:noFill/>
          <a:ln w="14288">
            <a:solidFill>
              <a:srgbClr val="000000"/>
            </a:solidFill>
            <a:round/>
            <a:headEnd/>
            <a:tailEnd/>
          </a:ln>
          <a:effectLst/>
        </p:spPr>
        <p:txBody>
          <a:bodyPr/>
          <a:lstStyle/>
          <a:p>
            <a:endParaRPr lang="ja-JP" altLang="en-US"/>
          </a:p>
        </p:txBody>
      </p:sp>
      <p:grpSp>
        <p:nvGrpSpPr>
          <p:cNvPr id="65" name="Group 79"/>
          <p:cNvGrpSpPr>
            <a:grpSpLocks/>
          </p:cNvGrpSpPr>
          <p:nvPr/>
        </p:nvGrpSpPr>
        <p:grpSpPr bwMode="auto">
          <a:xfrm>
            <a:off x="787369" y="1428736"/>
            <a:ext cx="1066800" cy="3784606"/>
            <a:chOff x="736" y="1776"/>
            <a:chExt cx="672" cy="1844"/>
          </a:xfrm>
        </p:grpSpPr>
        <p:sp>
          <p:nvSpPr>
            <p:cNvPr id="85"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a:effectLst/>
          </p:spPr>
          <p:txBody>
            <a:bodyPr wrap="none" anchor="ctr"/>
            <a:lstStyle/>
            <a:p>
              <a:pPr algn="r"/>
              <a:r>
                <a:rPr lang="en-US" altLang="ja-JP" sz="1200" b="1" dirty="0">
                  <a:solidFill>
                    <a:schemeClr val="bg1"/>
                  </a:solidFill>
                  <a:latin typeface="Arial" charset="0"/>
                  <a:ea typeface="ＭＳ Ｐゴシック" charset="-128"/>
                </a:rPr>
                <a:t>NO SW</a:t>
              </a:r>
            </a:p>
          </p:txBody>
        </p:sp>
        <p:sp>
          <p:nvSpPr>
            <p:cNvPr id="86"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a:effectLst/>
          </p:spPr>
          <p:txBody>
            <a:bodyPr wrap="none" anchor="ctr"/>
            <a:lstStyle/>
            <a:p>
              <a:endParaRPr lang="ja-JP" altLang="en-US"/>
            </a:p>
          </p:txBody>
        </p:sp>
        <p:sp>
          <p:nvSpPr>
            <p:cNvPr id="87"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a:effectLst/>
          </p:spPr>
          <p:txBody>
            <a:bodyPr/>
            <a:lstStyle/>
            <a:p>
              <a:endParaRPr lang="ja-JP" altLang="en-US"/>
            </a:p>
          </p:txBody>
        </p:sp>
      </p:grpSp>
      <p:sp>
        <p:nvSpPr>
          <p:cNvPr id="66" name="Oval 83"/>
          <p:cNvSpPr>
            <a:spLocks noChangeArrowheads="1"/>
          </p:cNvSpPr>
          <p:nvPr/>
        </p:nvSpPr>
        <p:spPr bwMode="auto">
          <a:xfrm>
            <a:off x="2109750" y="51625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67" name="Oval 84"/>
          <p:cNvSpPr>
            <a:spLocks noChangeArrowheads="1"/>
          </p:cNvSpPr>
          <p:nvPr/>
        </p:nvSpPr>
        <p:spPr bwMode="auto">
          <a:xfrm>
            <a:off x="3173375" y="46672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68" name="Oval 85"/>
          <p:cNvSpPr>
            <a:spLocks noChangeArrowheads="1"/>
          </p:cNvSpPr>
          <p:nvPr/>
        </p:nvSpPr>
        <p:spPr bwMode="auto">
          <a:xfrm>
            <a:off x="3376575" y="46164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69" name="Oval 86"/>
          <p:cNvSpPr>
            <a:spLocks noChangeArrowheads="1"/>
          </p:cNvSpPr>
          <p:nvPr/>
        </p:nvSpPr>
        <p:spPr bwMode="auto">
          <a:xfrm>
            <a:off x="3576600" y="45148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0" name="Oval 87"/>
          <p:cNvSpPr>
            <a:spLocks noChangeArrowheads="1"/>
          </p:cNvSpPr>
          <p:nvPr/>
        </p:nvSpPr>
        <p:spPr bwMode="auto">
          <a:xfrm>
            <a:off x="3770275" y="44640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1" name="Oval 88"/>
          <p:cNvSpPr>
            <a:spLocks noChangeArrowheads="1"/>
          </p:cNvSpPr>
          <p:nvPr/>
        </p:nvSpPr>
        <p:spPr bwMode="auto">
          <a:xfrm>
            <a:off x="3970300" y="42100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2" name="Oval 89"/>
          <p:cNvSpPr>
            <a:spLocks noChangeArrowheads="1"/>
          </p:cNvSpPr>
          <p:nvPr/>
        </p:nvSpPr>
        <p:spPr bwMode="auto">
          <a:xfrm>
            <a:off x="4567200" y="402589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3" name="Oval 90"/>
          <p:cNvSpPr>
            <a:spLocks noChangeArrowheads="1"/>
          </p:cNvSpPr>
          <p:nvPr/>
        </p:nvSpPr>
        <p:spPr bwMode="auto">
          <a:xfrm>
            <a:off x="4357650" y="41592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4" name="Oval 91"/>
          <p:cNvSpPr>
            <a:spLocks noChangeArrowheads="1"/>
          </p:cNvSpPr>
          <p:nvPr/>
        </p:nvSpPr>
        <p:spPr bwMode="auto">
          <a:xfrm>
            <a:off x="4757700" y="383539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5" name="Oval 92"/>
          <p:cNvSpPr>
            <a:spLocks noChangeArrowheads="1"/>
          </p:cNvSpPr>
          <p:nvPr/>
        </p:nvSpPr>
        <p:spPr bwMode="auto">
          <a:xfrm>
            <a:off x="4954550" y="382269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6" name="Oval 93"/>
          <p:cNvSpPr>
            <a:spLocks noChangeArrowheads="1"/>
          </p:cNvSpPr>
          <p:nvPr/>
        </p:nvSpPr>
        <p:spPr bwMode="auto">
          <a:xfrm>
            <a:off x="5148225" y="36639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7" name="Oval 94"/>
          <p:cNvSpPr>
            <a:spLocks noChangeArrowheads="1"/>
          </p:cNvSpPr>
          <p:nvPr/>
        </p:nvSpPr>
        <p:spPr bwMode="auto">
          <a:xfrm>
            <a:off x="5345075" y="35623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8" name="Oval 95"/>
          <p:cNvSpPr>
            <a:spLocks noChangeArrowheads="1"/>
          </p:cNvSpPr>
          <p:nvPr/>
        </p:nvSpPr>
        <p:spPr bwMode="auto">
          <a:xfrm>
            <a:off x="5548275" y="3495667"/>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79" name="Oval 96"/>
          <p:cNvSpPr>
            <a:spLocks noChangeArrowheads="1"/>
          </p:cNvSpPr>
          <p:nvPr/>
        </p:nvSpPr>
        <p:spPr bwMode="auto">
          <a:xfrm>
            <a:off x="5738775" y="3419467"/>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80" name="Oval 97"/>
          <p:cNvSpPr>
            <a:spLocks noChangeArrowheads="1"/>
          </p:cNvSpPr>
          <p:nvPr/>
        </p:nvSpPr>
        <p:spPr bwMode="auto">
          <a:xfrm>
            <a:off x="5941975" y="3355967"/>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81" name="Oval 98"/>
          <p:cNvSpPr>
            <a:spLocks noChangeArrowheads="1"/>
          </p:cNvSpPr>
          <p:nvPr/>
        </p:nvSpPr>
        <p:spPr bwMode="auto">
          <a:xfrm>
            <a:off x="6148350" y="327659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82" name="Oval 99"/>
          <p:cNvSpPr>
            <a:spLocks noChangeArrowheads="1"/>
          </p:cNvSpPr>
          <p:nvPr/>
        </p:nvSpPr>
        <p:spPr bwMode="auto">
          <a:xfrm>
            <a:off x="6335675" y="327659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83" name="Oval 100"/>
          <p:cNvSpPr>
            <a:spLocks noChangeArrowheads="1"/>
          </p:cNvSpPr>
          <p:nvPr/>
        </p:nvSpPr>
        <p:spPr bwMode="auto">
          <a:xfrm>
            <a:off x="6491250" y="316864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84" name="Rectangle 101"/>
          <p:cNvSpPr>
            <a:spLocks noChangeArrowheads="1"/>
          </p:cNvSpPr>
          <p:nvPr/>
        </p:nvSpPr>
        <p:spPr bwMode="auto">
          <a:xfrm>
            <a:off x="4375113" y="4164005"/>
            <a:ext cx="61912" cy="82550"/>
          </a:xfrm>
          <a:prstGeom prst="rect">
            <a:avLst/>
          </a:prstGeom>
          <a:solidFill>
            <a:srgbClr val="FF9900"/>
          </a:solidFill>
          <a:ln w="14288">
            <a:noFill/>
            <a:miter lim="800000"/>
            <a:headEnd/>
            <a:tailEnd/>
          </a:ln>
        </p:spPr>
        <p:txBody>
          <a:bodyPr/>
          <a:lstStyle/>
          <a:p>
            <a:endParaRPr lang="ja-JP" altLang="en-US"/>
          </a:p>
        </p:txBody>
      </p:sp>
      <p:sp>
        <p:nvSpPr>
          <p:cNvPr id="110" name="角丸四角形 109"/>
          <p:cNvSpPr/>
          <p:nvPr/>
        </p:nvSpPr>
        <p:spPr bwMode="auto">
          <a:xfrm>
            <a:off x="580997" y="5700729"/>
            <a:ext cx="8143932"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肥大化するソフトウエア開発工数が全体コストを引き上げる要因に</a:t>
            </a:r>
          </a:p>
        </p:txBody>
      </p:sp>
      <p:sp>
        <p:nvSpPr>
          <p:cNvPr id="114" name="テキスト ボックス 113"/>
          <p:cNvSpPr txBox="1"/>
          <p:nvPr/>
        </p:nvSpPr>
        <p:spPr>
          <a:xfrm>
            <a:off x="642910" y="987966"/>
            <a:ext cx="8286808" cy="369332"/>
          </a:xfrm>
          <a:prstGeom prst="rect">
            <a:avLst/>
          </a:prstGeom>
          <a:noFill/>
        </p:spPr>
        <p:txBody>
          <a:bodyPr wrap="square" rtlCol="0">
            <a:spAutoFit/>
          </a:bodyPr>
          <a:lstStyle/>
          <a:p>
            <a:r>
              <a:rPr kumimoji="0" lang="en-US" altLang="ja-JP" dirty="0" smtClean="0">
                <a:latin typeface="HGPｺﾞｼｯｸM" pitchFamily="50" charset="-128"/>
                <a:ea typeface="HGPｺﾞｼｯｸM" pitchFamily="50" charset="-128"/>
              </a:rPr>
              <a:t>TV/VTR </a:t>
            </a:r>
            <a:r>
              <a:rPr kumimoji="0" lang="ja-JP" altLang="en-US" dirty="0" smtClean="0">
                <a:latin typeface="HGPｺﾞｼｯｸM" pitchFamily="50" charset="-128"/>
                <a:ea typeface="HGPｺﾞｼｯｸM" pitchFamily="50" charset="-128"/>
              </a:rPr>
              <a:t>の例 ：　ムーアの法則を超えるペースでソフトウエア規模が拡大中</a:t>
            </a:r>
          </a:p>
        </p:txBody>
      </p:sp>
      <p:cxnSp>
        <p:nvCxnSpPr>
          <p:cNvPr id="116" name="直線コネクタ 115"/>
          <p:cNvCxnSpPr/>
          <p:nvPr/>
        </p:nvCxnSpPr>
        <p:spPr bwMode="auto">
          <a:xfrm>
            <a:off x="1100113" y="3000372"/>
            <a:ext cx="7500990"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cxnSp>
        <p:nvCxnSpPr>
          <p:cNvPr id="117" name="直線コネクタ 116"/>
          <p:cNvCxnSpPr/>
          <p:nvPr/>
        </p:nvCxnSpPr>
        <p:spPr bwMode="auto">
          <a:xfrm>
            <a:off x="1095351" y="3529013"/>
            <a:ext cx="7500990"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cxnSp>
        <p:nvCxnSpPr>
          <p:cNvPr id="118" name="直線コネクタ 117"/>
          <p:cNvCxnSpPr/>
          <p:nvPr/>
        </p:nvCxnSpPr>
        <p:spPr bwMode="auto">
          <a:xfrm>
            <a:off x="1104876" y="4071942"/>
            <a:ext cx="7500990"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cxnSp>
        <p:nvCxnSpPr>
          <p:cNvPr id="119" name="直線コネクタ 118"/>
          <p:cNvCxnSpPr/>
          <p:nvPr/>
        </p:nvCxnSpPr>
        <p:spPr bwMode="auto">
          <a:xfrm>
            <a:off x="1085826" y="4643446"/>
            <a:ext cx="7500990"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grpSp>
        <p:nvGrpSpPr>
          <p:cNvPr id="120" name="Group 79"/>
          <p:cNvGrpSpPr>
            <a:grpSpLocks/>
          </p:cNvGrpSpPr>
          <p:nvPr/>
        </p:nvGrpSpPr>
        <p:grpSpPr bwMode="auto">
          <a:xfrm>
            <a:off x="1857356" y="1428736"/>
            <a:ext cx="1066800" cy="3784606"/>
            <a:chOff x="736" y="1776"/>
            <a:chExt cx="672" cy="1844"/>
          </a:xfrm>
        </p:grpSpPr>
        <p:sp>
          <p:nvSpPr>
            <p:cNvPr id="121"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a:effectLst/>
          </p:spPr>
          <p:txBody>
            <a:bodyPr wrap="none" anchor="ctr"/>
            <a:lstStyle/>
            <a:p>
              <a:pPr algn="ctr"/>
              <a:r>
                <a:rPr lang="en-US" altLang="ja-JP" sz="1200" b="1" dirty="0" smtClean="0">
                  <a:solidFill>
                    <a:schemeClr val="bg1"/>
                  </a:solidFill>
                  <a:latin typeface="Arial" charset="0"/>
                  <a:ea typeface="ＭＳ Ｐゴシック" charset="-128"/>
                </a:rPr>
                <a:t>1 KB</a:t>
              </a:r>
              <a:endParaRPr lang="en-US" altLang="ja-JP" sz="1200" b="1" dirty="0">
                <a:solidFill>
                  <a:schemeClr val="bg1"/>
                </a:solidFill>
                <a:latin typeface="Arial" charset="0"/>
                <a:ea typeface="ＭＳ Ｐゴシック" charset="-128"/>
              </a:endParaRPr>
            </a:p>
          </p:txBody>
        </p:sp>
        <p:sp>
          <p:nvSpPr>
            <p:cNvPr id="122"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a:effectLst/>
          </p:spPr>
          <p:txBody>
            <a:bodyPr wrap="none" anchor="ctr"/>
            <a:lstStyle/>
            <a:p>
              <a:endParaRPr lang="ja-JP" altLang="en-US"/>
            </a:p>
          </p:txBody>
        </p:sp>
        <p:sp>
          <p:nvSpPr>
            <p:cNvPr id="123"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a:effectLst/>
          </p:spPr>
          <p:txBody>
            <a:bodyPr/>
            <a:lstStyle/>
            <a:p>
              <a:endParaRPr lang="ja-JP" altLang="en-US"/>
            </a:p>
          </p:txBody>
        </p:sp>
      </p:grpSp>
      <p:grpSp>
        <p:nvGrpSpPr>
          <p:cNvPr id="124" name="Group 79"/>
          <p:cNvGrpSpPr>
            <a:grpSpLocks/>
          </p:cNvGrpSpPr>
          <p:nvPr/>
        </p:nvGrpSpPr>
        <p:grpSpPr bwMode="auto">
          <a:xfrm>
            <a:off x="3895728" y="1428736"/>
            <a:ext cx="1066800" cy="3784606"/>
            <a:chOff x="736" y="1776"/>
            <a:chExt cx="672" cy="1844"/>
          </a:xfrm>
        </p:grpSpPr>
        <p:sp>
          <p:nvSpPr>
            <p:cNvPr id="125"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a:effectLst/>
          </p:spPr>
          <p:txBody>
            <a:bodyPr wrap="none" anchor="ctr"/>
            <a:lstStyle/>
            <a:p>
              <a:pPr algn="r"/>
              <a:r>
                <a:rPr lang="en-US" altLang="ja-JP" sz="1200" b="1" dirty="0" smtClean="0">
                  <a:solidFill>
                    <a:schemeClr val="bg1"/>
                  </a:solidFill>
                  <a:latin typeface="Arial" charset="0"/>
                  <a:ea typeface="ＭＳ Ｐゴシック" charset="-128"/>
                </a:rPr>
                <a:t>64 KB</a:t>
              </a:r>
              <a:endParaRPr lang="en-US" altLang="ja-JP" sz="1200" b="1" dirty="0">
                <a:solidFill>
                  <a:schemeClr val="bg1"/>
                </a:solidFill>
                <a:latin typeface="Arial" charset="0"/>
                <a:ea typeface="ＭＳ Ｐゴシック" charset="-128"/>
              </a:endParaRPr>
            </a:p>
          </p:txBody>
        </p:sp>
        <p:sp>
          <p:nvSpPr>
            <p:cNvPr id="126"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a:effectLst/>
          </p:spPr>
          <p:txBody>
            <a:bodyPr wrap="none" anchor="ctr"/>
            <a:lstStyle/>
            <a:p>
              <a:endParaRPr lang="ja-JP" altLang="en-US"/>
            </a:p>
          </p:txBody>
        </p:sp>
        <p:sp>
          <p:nvSpPr>
            <p:cNvPr id="127"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a:effectLst/>
          </p:spPr>
          <p:txBody>
            <a:bodyPr/>
            <a:lstStyle/>
            <a:p>
              <a:endParaRPr lang="ja-JP" altLang="en-US"/>
            </a:p>
          </p:txBody>
        </p:sp>
      </p:grpSp>
      <p:grpSp>
        <p:nvGrpSpPr>
          <p:cNvPr id="128" name="Group 79"/>
          <p:cNvGrpSpPr>
            <a:grpSpLocks/>
          </p:cNvGrpSpPr>
          <p:nvPr/>
        </p:nvGrpSpPr>
        <p:grpSpPr bwMode="auto">
          <a:xfrm>
            <a:off x="5895992" y="1438261"/>
            <a:ext cx="1066800" cy="3784606"/>
            <a:chOff x="736" y="1776"/>
            <a:chExt cx="672" cy="1844"/>
          </a:xfrm>
        </p:grpSpPr>
        <p:sp>
          <p:nvSpPr>
            <p:cNvPr id="129"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a:effectLst/>
          </p:spPr>
          <p:txBody>
            <a:bodyPr wrap="none" anchor="ctr"/>
            <a:lstStyle/>
            <a:p>
              <a:pPr algn="r"/>
              <a:r>
                <a:rPr lang="en-US" altLang="ja-JP" sz="1200" b="1" dirty="0" smtClean="0">
                  <a:solidFill>
                    <a:schemeClr val="bg1"/>
                  </a:solidFill>
                  <a:latin typeface="Arial" charset="0"/>
                  <a:ea typeface="ＭＳ Ｐゴシック" charset="-128"/>
                </a:rPr>
                <a:t>2 MB</a:t>
              </a:r>
              <a:endParaRPr lang="en-US" altLang="ja-JP" sz="1200" b="1" dirty="0">
                <a:solidFill>
                  <a:schemeClr val="bg1"/>
                </a:solidFill>
                <a:latin typeface="Arial" charset="0"/>
                <a:ea typeface="ＭＳ Ｐゴシック" charset="-128"/>
              </a:endParaRPr>
            </a:p>
          </p:txBody>
        </p:sp>
        <p:sp>
          <p:nvSpPr>
            <p:cNvPr id="130"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a:effectLst/>
          </p:spPr>
          <p:txBody>
            <a:bodyPr wrap="none" anchor="ctr"/>
            <a:lstStyle/>
            <a:p>
              <a:endParaRPr lang="ja-JP" altLang="en-US"/>
            </a:p>
          </p:txBody>
        </p:sp>
        <p:sp>
          <p:nvSpPr>
            <p:cNvPr id="131"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a:effectLst/>
          </p:spPr>
          <p:txBody>
            <a:bodyPr/>
            <a:lstStyle/>
            <a:p>
              <a:endParaRPr lang="ja-JP" altLang="en-US"/>
            </a:p>
          </p:txBody>
        </p:sp>
      </p:grpSp>
      <p:cxnSp>
        <p:nvCxnSpPr>
          <p:cNvPr id="132" name="直線コネクタ 131"/>
          <p:cNvCxnSpPr/>
          <p:nvPr/>
        </p:nvCxnSpPr>
        <p:spPr bwMode="auto">
          <a:xfrm>
            <a:off x="1104876" y="5213362"/>
            <a:ext cx="7500990"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sp>
        <p:nvSpPr>
          <p:cNvPr id="133" name="Rectangle 19"/>
          <p:cNvSpPr>
            <a:spLocks noChangeArrowheads="1"/>
          </p:cNvSpPr>
          <p:nvPr/>
        </p:nvSpPr>
        <p:spPr bwMode="auto">
          <a:xfrm>
            <a:off x="471112" y="2392357"/>
            <a:ext cx="528991" cy="171714"/>
          </a:xfrm>
          <a:prstGeom prst="rect">
            <a:avLst/>
          </a:prstGeom>
          <a:noFill/>
          <a:ln w="9525">
            <a:noFill/>
            <a:miter lim="800000"/>
            <a:headEnd/>
            <a:tailEnd/>
          </a:ln>
        </p:spPr>
        <p:txBody>
          <a:bodyPr wrap="none" lIns="0" tIns="0" rIns="0" bIns="0">
            <a:spAutoFit/>
          </a:bodyPr>
          <a:lstStyle/>
          <a:p>
            <a:pPr algn="r">
              <a:lnSpc>
                <a:spcPct val="93000"/>
              </a:lnSpc>
              <a:spcBef>
                <a:spcPct val="50000"/>
              </a:spcBef>
            </a:pPr>
            <a:r>
              <a:rPr lang="en-US" altLang="ja-JP" sz="1200" dirty="0" smtClean="0">
                <a:solidFill>
                  <a:srgbClr val="000000"/>
                </a:solidFill>
                <a:latin typeface="Arial" charset="0"/>
                <a:ea typeface="ＭＳ Ｐゴシック" charset="-128"/>
              </a:rPr>
              <a:t>100 </a:t>
            </a:r>
            <a:r>
              <a:rPr lang="en-US" altLang="ja-JP" sz="1200" dirty="0">
                <a:solidFill>
                  <a:srgbClr val="000000"/>
                </a:solidFill>
                <a:latin typeface="Arial" charset="0"/>
                <a:ea typeface="ＭＳ Ｐゴシック" charset="-128"/>
              </a:rPr>
              <a:t>MB</a:t>
            </a:r>
          </a:p>
        </p:txBody>
      </p:sp>
      <p:cxnSp>
        <p:nvCxnSpPr>
          <p:cNvPr id="134" name="直線コネクタ 133"/>
          <p:cNvCxnSpPr/>
          <p:nvPr/>
        </p:nvCxnSpPr>
        <p:spPr bwMode="auto">
          <a:xfrm>
            <a:off x="1090588" y="2476493"/>
            <a:ext cx="7500990" cy="1588"/>
          </a:xfrm>
          <a:prstGeom prst="line">
            <a:avLst/>
          </a:prstGeom>
          <a:solidFill>
            <a:schemeClr val="accent1"/>
          </a:solidFill>
          <a:ln w="15875" cap="flat" cmpd="sng" algn="ctr">
            <a:solidFill>
              <a:schemeClr val="bg2">
                <a:lumMod val="75000"/>
              </a:schemeClr>
            </a:solidFill>
            <a:prstDash val="sysDash"/>
            <a:round/>
            <a:headEnd type="none" w="med" len="med"/>
            <a:tailEnd type="none" w="med" len="med"/>
          </a:ln>
          <a:effectLst/>
        </p:spPr>
      </p:cxnSp>
      <p:sp>
        <p:nvSpPr>
          <p:cNvPr id="135" name="Rectangle 14"/>
          <p:cNvSpPr>
            <a:spLocks noChangeArrowheads="1"/>
          </p:cNvSpPr>
          <p:nvPr/>
        </p:nvSpPr>
        <p:spPr bwMode="auto">
          <a:xfrm>
            <a:off x="6965976" y="5357826"/>
            <a:ext cx="339837" cy="171714"/>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dirty="0" smtClean="0">
                <a:solidFill>
                  <a:srgbClr val="000000"/>
                </a:solidFill>
                <a:latin typeface="Arial" charset="0"/>
                <a:ea typeface="ＭＳ Ｐゴシック" charset="-128"/>
              </a:rPr>
              <a:t>2005</a:t>
            </a:r>
            <a:endParaRPr lang="en-US" altLang="ja-JP" sz="1200" dirty="0">
              <a:solidFill>
                <a:srgbClr val="000000"/>
              </a:solidFill>
              <a:latin typeface="Arial" charset="0"/>
              <a:ea typeface="ＭＳ Ｐゴシック" charset="-128"/>
            </a:endParaRPr>
          </a:p>
        </p:txBody>
      </p:sp>
      <p:sp>
        <p:nvSpPr>
          <p:cNvPr id="136" name="Rectangle 15"/>
          <p:cNvSpPr>
            <a:spLocks noChangeArrowheads="1"/>
          </p:cNvSpPr>
          <p:nvPr/>
        </p:nvSpPr>
        <p:spPr bwMode="auto">
          <a:xfrm>
            <a:off x="7950226" y="5357826"/>
            <a:ext cx="339837" cy="171714"/>
          </a:xfrm>
          <a:prstGeom prst="rect">
            <a:avLst/>
          </a:prstGeom>
          <a:noFill/>
          <a:ln w="9525">
            <a:noFill/>
            <a:miter lim="800000"/>
            <a:headEnd/>
            <a:tailEnd/>
          </a:ln>
        </p:spPr>
        <p:txBody>
          <a:bodyPr wrap="none" lIns="0" tIns="0" rIns="0" bIns="0">
            <a:spAutoFit/>
          </a:bodyPr>
          <a:lstStyle/>
          <a:p>
            <a:pPr>
              <a:lnSpc>
                <a:spcPct val="93000"/>
              </a:lnSpc>
              <a:spcBef>
                <a:spcPct val="50000"/>
              </a:spcBef>
            </a:pPr>
            <a:r>
              <a:rPr lang="en-US" altLang="ja-JP" sz="1200" dirty="0" smtClean="0">
                <a:solidFill>
                  <a:srgbClr val="000000"/>
                </a:solidFill>
                <a:latin typeface="Arial" charset="0"/>
                <a:ea typeface="ＭＳ Ｐゴシック" charset="-128"/>
              </a:rPr>
              <a:t>2010</a:t>
            </a:r>
            <a:endParaRPr lang="en-US" altLang="ja-JP" sz="1200" dirty="0">
              <a:solidFill>
                <a:srgbClr val="000000"/>
              </a:solidFill>
              <a:latin typeface="Arial" charset="0"/>
              <a:ea typeface="ＭＳ Ｐゴシック" charset="-128"/>
            </a:endParaRPr>
          </a:p>
        </p:txBody>
      </p:sp>
      <p:grpSp>
        <p:nvGrpSpPr>
          <p:cNvPr id="137" name="Group 79"/>
          <p:cNvGrpSpPr>
            <a:grpSpLocks/>
          </p:cNvGrpSpPr>
          <p:nvPr/>
        </p:nvGrpSpPr>
        <p:grpSpPr bwMode="auto">
          <a:xfrm>
            <a:off x="7791480" y="1438261"/>
            <a:ext cx="1066800" cy="3784606"/>
            <a:chOff x="736" y="1776"/>
            <a:chExt cx="672" cy="1844"/>
          </a:xfrm>
        </p:grpSpPr>
        <p:sp>
          <p:nvSpPr>
            <p:cNvPr id="138" name="AutoShape 80"/>
            <p:cNvSpPr>
              <a:spLocks noChangeArrowheads="1"/>
            </p:cNvSpPr>
            <p:nvPr/>
          </p:nvSpPr>
          <p:spPr bwMode="auto">
            <a:xfrm>
              <a:off x="784" y="1824"/>
              <a:ext cx="624" cy="240"/>
            </a:xfrm>
            <a:prstGeom prst="roundRect">
              <a:avLst>
                <a:gd name="adj" fmla="val 50000"/>
              </a:avLst>
            </a:prstGeom>
            <a:solidFill>
              <a:srgbClr val="9C60A6"/>
            </a:solidFill>
            <a:ln w="9525">
              <a:solidFill>
                <a:srgbClr val="9C60A6"/>
              </a:solidFill>
              <a:round/>
              <a:headEnd/>
              <a:tailEnd/>
            </a:ln>
            <a:effectLst/>
          </p:spPr>
          <p:txBody>
            <a:bodyPr wrap="none" anchor="ctr"/>
            <a:lstStyle/>
            <a:p>
              <a:pPr algn="r"/>
              <a:r>
                <a:rPr lang="en-US" altLang="ja-JP" sz="1200" b="1" dirty="0" smtClean="0">
                  <a:solidFill>
                    <a:schemeClr val="bg1"/>
                  </a:solidFill>
                  <a:latin typeface="Arial" charset="0"/>
                  <a:ea typeface="ＭＳ Ｐゴシック" charset="-128"/>
                </a:rPr>
                <a:t>256 MB</a:t>
              </a:r>
              <a:endParaRPr lang="en-US" altLang="ja-JP" sz="1200" b="1" dirty="0">
                <a:solidFill>
                  <a:schemeClr val="bg1"/>
                </a:solidFill>
                <a:latin typeface="Arial" charset="0"/>
                <a:ea typeface="ＭＳ Ｐゴシック" charset="-128"/>
              </a:endParaRPr>
            </a:p>
          </p:txBody>
        </p:sp>
        <p:sp>
          <p:nvSpPr>
            <p:cNvPr id="139" name="Rectangle 81"/>
            <p:cNvSpPr>
              <a:spLocks noChangeArrowheads="1"/>
            </p:cNvSpPr>
            <p:nvPr/>
          </p:nvSpPr>
          <p:spPr bwMode="auto">
            <a:xfrm>
              <a:off x="736" y="1776"/>
              <a:ext cx="192" cy="288"/>
            </a:xfrm>
            <a:prstGeom prst="rect">
              <a:avLst/>
            </a:prstGeom>
            <a:solidFill>
              <a:schemeClr val="bg1"/>
            </a:solidFill>
            <a:ln w="9525">
              <a:solidFill>
                <a:schemeClr val="bg1"/>
              </a:solidFill>
              <a:miter lim="800000"/>
              <a:headEnd/>
              <a:tailEnd/>
            </a:ln>
            <a:effectLst/>
          </p:spPr>
          <p:txBody>
            <a:bodyPr wrap="none" anchor="ctr"/>
            <a:lstStyle/>
            <a:p>
              <a:endParaRPr lang="ja-JP" altLang="en-US"/>
            </a:p>
          </p:txBody>
        </p:sp>
        <p:sp>
          <p:nvSpPr>
            <p:cNvPr id="140" name="Line 82"/>
            <p:cNvSpPr>
              <a:spLocks noChangeShapeType="1"/>
            </p:cNvSpPr>
            <p:nvPr/>
          </p:nvSpPr>
          <p:spPr bwMode="auto">
            <a:xfrm flipV="1">
              <a:off x="928" y="1824"/>
              <a:ext cx="0" cy="1796"/>
            </a:xfrm>
            <a:prstGeom prst="line">
              <a:avLst/>
            </a:prstGeom>
            <a:noFill/>
            <a:ln w="9525">
              <a:solidFill>
                <a:srgbClr val="9C60A6"/>
              </a:solidFill>
              <a:round/>
              <a:headEnd type="oval" w="med" len="med"/>
              <a:tailEnd/>
            </a:ln>
            <a:effectLst/>
          </p:spPr>
          <p:txBody>
            <a:bodyPr/>
            <a:lstStyle/>
            <a:p>
              <a:endParaRPr lang="ja-JP" altLang="en-US"/>
            </a:p>
          </p:txBody>
        </p:sp>
      </p:grpSp>
      <p:sp>
        <p:nvSpPr>
          <p:cNvPr id="141" name="Oval 100"/>
          <p:cNvSpPr>
            <a:spLocks noChangeArrowheads="1"/>
          </p:cNvSpPr>
          <p:nvPr/>
        </p:nvSpPr>
        <p:spPr bwMode="auto">
          <a:xfrm>
            <a:off x="7143768" y="2643182"/>
            <a:ext cx="95250" cy="95250"/>
          </a:xfrm>
          <a:prstGeom prst="ellipse">
            <a:avLst/>
          </a:prstGeom>
          <a:solidFill>
            <a:srgbClr val="9C60A6"/>
          </a:solidFill>
          <a:ln w="9525" algn="ctr">
            <a:noFill/>
            <a:round/>
            <a:headEnd/>
            <a:tailEnd/>
          </a:ln>
          <a:effectLst/>
        </p:spPr>
        <p:txBody>
          <a:bodyPr wrap="none" anchor="ctr"/>
          <a:lstStyle/>
          <a:p>
            <a:endParaRPr lang="ja-JP" altLang="en-US"/>
          </a:p>
        </p:txBody>
      </p:sp>
      <p:sp>
        <p:nvSpPr>
          <p:cNvPr id="142" name="Oval 100"/>
          <p:cNvSpPr>
            <a:spLocks noChangeArrowheads="1"/>
          </p:cNvSpPr>
          <p:nvPr/>
        </p:nvSpPr>
        <p:spPr bwMode="auto">
          <a:xfrm>
            <a:off x="8048650" y="2214554"/>
            <a:ext cx="95250" cy="95250"/>
          </a:xfrm>
          <a:prstGeom prst="ellipse">
            <a:avLst/>
          </a:prstGeom>
          <a:solidFill>
            <a:srgbClr val="9C60A6"/>
          </a:solidFill>
          <a:ln w="9525" algn="ctr">
            <a:noFill/>
            <a:round/>
            <a:headEnd/>
            <a:tailEnd/>
          </a:ln>
          <a:effectLst/>
        </p:spPr>
        <p:txBody>
          <a:bodyPr wrap="none" anchor="ctr"/>
          <a:lstStyle/>
          <a:p>
            <a:endParaRPr lang="ja-JP" altLang="en-US"/>
          </a:p>
        </p:txBody>
      </p:sp>
      <p:cxnSp>
        <p:nvCxnSpPr>
          <p:cNvPr id="152" name="直線コネクタ 151"/>
          <p:cNvCxnSpPr>
            <a:stCxn id="83" idx="7"/>
            <a:endCxn id="141" idx="3"/>
          </p:cNvCxnSpPr>
          <p:nvPr/>
        </p:nvCxnSpPr>
        <p:spPr bwMode="auto">
          <a:xfrm rot="5400000" flipH="1" flipV="1">
            <a:off x="6636080" y="2660954"/>
            <a:ext cx="458108" cy="585166"/>
          </a:xfrm>
          <a:prstGeom prst="line">
            <a:avLst/>
          </a:prstGeom>
          <a:solidFill>
            <a:schemeClr val="accent1"/>
          </a:solidFill>
          <a:ln w="15875" cap="flat" cmpd="sng" algn="ctr">
            <a:solidFill>
              <a:schemeClr val="tx1"/>
            </a:solidFill>
            <a:prstDash val="solid"/>
            <a:round/>
            <a:headEnd type="none" w="med" len="med"/>
            <a:tailEnd type="none" w="med" len="med"/>
          </a:ln>
          <a:effectLst/>
        </p:spPr>
      </p:cxnSp>
      <p:cxnSp>
        <p:nvCxnSpPr>
          <p:cNvPr id="154" name="直線コネクタ 153"/>
          <p:cNvCxnSpPr>
            <a:stCxn id="141" idx="7"/>
            <a:endCxn id="142" idx="3"/>
          </p:cNvCxnSpPr>
          <p:nvPr/>
        </p:nvCxnSpPr>
        <p:spPr bwMode="auto">
          <a:xfrm rot="5400000" flipH="1" flipV="1">
            <a:off x="7463196" y="2057728"/>
            <a:ext cx="361276" cy="837530"/>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61" name="Text Box 64"/>
          <p:cNvSpPr txBox="1">
            <a:spLocks noChangeArrowheads="1"/>
          </p:cNvSpPr>
          <p:nvPr/>
        </p:nvSpPr>
        <p:spPr bwMode="auto">
          <a:xfrm>
            <a:off x="3911696" y="4686309"/>
            <a:ext cx="2946320" cy="457946"/>
          </a:xfrm>
          <a:prstGeom prst="rect">
            <a:avLst/>
          </a:prstGeom>
          <a:solidFill>
            <a:schemeClr val="bg1"/>
          </a:solidFill>
          <a:ln w="19050" cap="sq">
            <a:noFill/>
            <a:miter lim="800000"/>
            <a:headEnd/>
            <a:tailEnd/>
          </a:ln>
          <a:effectLst/>
        </p:spPr>
        <p:txBody>
          <a:bodyPr wrap="none" lIns="0" tIns="0" rIns="0" bIns="0">
            <a:spAutoFit/>
          </a:bodyPr>
          <a:lstStyle/>
          <a:p>
            <a:pPr algn="ctr">
              <a:lnSpc>
                <a:spcPct val="93000"/>
              </a:lnSpc>
              <a:spcBef>
                <a:spcPct val="50000"/>
              </a:spcBef>
            </a:pPr>
            <a:r>
              <a:rPr lang="en-US" altLang="ja-JP" sz="1400" dirty="0">
                <a:solidFill>
                  <a:srgbClr val="FF0000"/>
                </a:solidFill>
                <a:latin typeface="Arial" charset="0"/>
                <a:ea typeface="ＭＳ Ｐゴシック" charset="-128"/>
                <a:sym typeface="Symbol" pitchFamily="18" charset="2"/>
              </a:rPr>
              <a:t></a:t>
            </a:r>
            <a:r>
              <a:rPr lang="en-US" altLang="ja-JP" sz="1400" dirty="0">
                <a:solidFill>
                  <a:srgbClr val="000000"/>
                </a:solidFill>
                <a:latin typeface="Arial" charset="0"/>
                <a:ea typeface="ＭＳ Ｐゴシック" charset="-128"/>
                <a:sym typeface="Symbol" pitchFamily="18" charset="2"/>
              </a:rPr>
              <a:t> </a:t>
            </a:r>
            <a:r>
              <a:rPr lang="ja-JP" altLang="en-US" sz="1600" dirty="0" smtClean="0">
                <a:solidFill>
                  <a:srgbClr val="FF0000"/>
                </a:solidFill>
                <a:latin typeface="+mn-lt"/>
                <a:ea typeface="ＭＳ Ｐゴシック" charset="-128"/>
                <a:sym typeface="Symbol" pitchFamily="18" charset="2"/>
              </a:rPr>
              <a:t>メモリーに関するムーアの法則</a:t>
            </a:r>
            <a:r>
              <a:rPr lang="en-US" altLang="ja-JP" sz="1600" dirty="0" smtClean="0">
                <a:solidFill>
                  <a:srgbClr val="FF0000"/>
                </a:solidFill>
                <a:latin typeface="+mn-lt"/>
                <a:ea typeface="ＭＳ Ｐゴシック" charset="-128"/>
                <a:sym typeface="Symbol" pitchFamily="18" charset="2"/>
              </a:rPr>
              <a:t/>
            </a:r>
            <a:br>
              <a:rPr lang="en-US" altLang="ja-JP" sz="1600" dirty="0" smtClean="0">
                <a:solidFill>
                  <a:srgbClr val="FF0000"/>
                </a:solidFill>
                <a:latin typeface="+mn-lt"/>
                <a:ea typeface="ＭＳ Ｐゴシック" charset="-128"/>
                <a:sym typeface="Symbol" pitchFamily="18" charset="2"/>
              </a:rPr>
            </a:br>
            <a:r>
              <a:rPr lang="ja-JP" altLang="en-US" sz="1600" dirty="0" smtClean="0">
                <a:solidFill>
                  <a:srgbClr val="FF0000"/>
                </a:solidFill>
                <a:latin typeface="+mn-lt"/>
                <a:ea typeface="ＭＳ Ｐゴシック" charset="-128"/>
                <a:sym typeface="Symbol" pitchFamily="18" charset="2"/>
              </a:rPr>
              <a:t>　  （ ５年毎に 容量が</a:t>
            </a:r>
            <a:r>
              <a:rPr lang="en-US" altLang="ja-JP" sz="1600" dirty="0" smtClean="0">
                <a:solidFill>
                  <a:srgbClr val="FF0000"/>
                </a:solidFill>
                <a:latin typeface="+mn-lt"/>
                <a:ea typeface="ＭＳ Ｐゴシック" charset="-128"/>
                <a:sym typeface="Symbol" pitchFamily="18" charset="2"/>
              </a:rPr>
              <a:t>10</a:t>
            </a:r>
            <a:r>
              <a:rPr lang="ja-JP" altLang="en-US" sz="1600" dirty="0" smtClean="0">
                <a:solidFill>
                  <a:srgbClr val="FF0000"/>
                </a:solidFill>
                <a:latin typeface="+mn-lt"/>
                <a:ea typeface="ＭＳ Ｐゴシック" charset="-128"/>
                <a:sym typeface="Symbol" pitchFamily="18" charset="2"/>
              </a:rPr>
              <a:t>倍になる）</a:t>
            </a:r>
            <a:endParaRPr lang="en-US" altLang="ja-JP" sz="1200" dirty="0">
              <a:solidFill>
                <a:srgbClr val="FF0000"/>
              </a:solidFill>
              <a:latin typeface="+mn-lt"/>
              <a:ea typeface="ＭＳ Ｐゴシック" charset="-12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右矢印 19"/>
          <p:cNvSpPr/>
          <p:nvPr/>
        </p:nvSpPr>
        <p:spPr bwMode="auto">
          <a:xfrm>
            <a:off x="1657328" y="4538670"/>
            <a:ext cx="2914671" cy="714380"/>
          </a:xfrm>
          <a:prstGeom prst="rightArrow">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33" name="台形 32"/>
          <p:cNvSpPr/>
          <p:nvPr/>
        </p:nvSpPr>
        <p:spPr bwMode="auto">
          <a:xfrm rot="16200000">
            <a:off x="2240740" y="1288241"/>
            <a:ext cx="3500462" cy="4143404"/>
          </a:xfrm>
          <a:prstGeom prst="trapezoid">
            <a:avLst>
              <a:gd name="adj" fmla="val 34697"/>
            </a:avLst>
          </a:prstGeom>
          <a:solidFill>
            <a:srgbClr val="FFFF99"/>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 name="タイトル 1"/>
          <p:cNvSpPr>
            <a:spLocks noGrp="1"/>
          </p:cNvSpPr>
          <p:nvPr>
            <p:ph type="title"/>
          </p:nvPr>
        </p:nvSpPr>
        <p:spPr/>
        <p:txBody>
          <a:bodyPr/>
          <a:lstStyle/>
          <a:p>
            <a:r>
              <a:rPr lang="ja-JP" altLang="en-US" dirty="0" smtClean="0"/>
              <a:t>問題意識② ： 製品差別化要因にならない共通技術の比率拡大</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6</a:t>
            </a:fld>
            <a:endParaRPr lang="ja-JP" altLang="en-US"/>
          </a:p>
        </p:txBody>
      </p:sp>
      <p:sp>
        <p:nvSpPr>
          <p:cNvPr id="6" name="円/楕円 5"/>
          <p:cNvSpPr/>
          <p:nvPr/>
        </p:nvSpPr>
        <p:spPr bwMode="auto">
          <a:xfrm>
            <a:off x="1190601" y="2838446"/>
            <a:ext cx="1643074" cy="1071570"/>
          </a:xfrm>
          <a:prstGeom prst="ellipse">
            <a:avLst/>
          </a:prstGeom>
          <a:solidFill>
            <a:schemeClr val="tx2">
              <a:lumMod val="60000"/>
              <a:lumOff val="4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 name="円/楕円 7"/>
          <p:cNvSpPr/>
          <p:nvPr/>
        </p:nvSpPr>
        <p:spPr bwMode="auto">
          <a:xfrm>
            <a:off x="4643438" y="1571612"/>
            <a:ext cx="3571900" cy="3571900"/>
          </a:xfrm>
          <a:prstGeom prst="ellipse">
            <a:avLst/>
          </a:prstGeom>
          <a:solidFill>
            <a:schemeClr val="tx2">
              <a:lumMod val="60000"/>
              <a:lumOff val="4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5" name="テキスト ボックス 44"/>
          <p:cNvSpPr txBox="1"/>
          <p:nvPr/>
        </p:nvSpPr>
        <p:spPr>
          <a:xfrm>
            <a:off x="1233463" y="2995139"/>
            <a:ext cx="1328747" cy="738664"/>
          </a:xfrm>
          <a:prstGeom prst="rect">
            <a:avLst/>
          </a:prstGeom>
          <a:noFill/>
        </p:spPr>
        <p:txBody>
          <a:bodyPr wrap="square" rtlCol="0">
            <a:spAutoFit/>
          </a:bodyPr>
          <a:lstStyle/>
          <a:p>
            <a:pPr algn="ctr"/>
            <a:r>
              <a:rPr lang="ja-JP" altLang="en-US" sz="1400" b="1" dirty="0" smtClean="0">
                <a:solidFill>
                  <a:srgbClr val="FFFF00"/>
                </a:solidFill>
              </a:rPr>
              <a:t>製品の特徴</a:t>
            </a:r>
            <a:r>
              <a:rPr lang="en-US" altLang="ja-JP" sz="1400" b="1" dirty="0" smtClean="0">
                <a:solidFill>
                  <a:srgbClr val="FFFF00"/>
                </a:solidFill>
              </a:rPr>
              <a:t/>
            </a:r>
            <a:br>
              <a:rPr lang="en-US" altLang="ja-JP" sz="1400" b="1" dirty="0" smtClean="0">
                <a:solidFill>
                  <a:srgbClr val="FFFF00"/>
                </a:solidFill>
              </a:rPr>
            </a:br>
            <a:r>
              <a:rPr lang="ja-JP" altLang="en-US" sz="1400" b="1" dirty="0" smtClean="0">
                <a:solidFill>
                  <a:srgbClr val="FFFF00"/>
                </a:solidFill>
              </a:rPr>
              <a:t>に直結した</a:t>
            </a:r>
            <a:r>
              <a:rPr lang="en-US" altLang="ja-JP" sz="1400" b="1" dirty="0" smtClean="0">
                <a:solidFill>
                  <a:srgbClr val="FFFF00"/>
                </a:solidFill>
              </a:rPr>
              <a:t/>
            </a:r>
            <a:br>
              <a:rPr lang="en-US" altLang="ja-JP" sz="1400" b="1" dirty="0" smtClean="0">
                <a:solidFill>
                  <a:srgbClr val="FFFF00"/>
                </a:solidFill>
              </a:rPr>
            </a:br>
            <a:r>
              <a:rPr kumimoji="1" lang="ja-JP" altLang="en-US" sz="1400" b="1" dirty="0" smtClean="0">
                <a:solidFill>
                  <a:srgbClr val="FFFF00"/>
                </a:solidFill>
                <a:latin typeface="+mn-lt"/>
              </a:rPr>
              <a:t>個別ソフト</a:t>
            </a:r>
            <a:endParaRPr kumimoji="1" lang="ja-JP" altLang="en-US" sz="1400" b="1" dirty="0">
              <a:solidFill>
                <a:srgbClr val="FFFF00"/>
              </a:solidFill>
              <a:latin typeface="+mn-lt"/>
            </a:endParaRPr>
          </a:p>
        </p:txBody>
      </p:sp>
      <p:sp>
        <p:nvSpPr>
          <p:cNvPr id="46" name="角丸四角形 45"/>
          <p:cNvSpPr/>
          <p:nvPr/>
        </p:nvSpPr>
        <p:spPr bwMode="auto">
          <a:xfrm>
            <a:off x="428596" y="5357826"/>
            <a:ext cx="8072494" cy="78581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mn-lt"/>
              </a:rPr>
              <a:t>相互接続性が必要な標準化技術に対して 各社が別々に同じものを</a:t>
            </a:r>
            <a:r>
              <a:rPr kumimoji="0" lang="en-US" altLang="ja-JP" sz="2000" dirty="0" smtClean="0">
                <a:solidFill>
                  <a:schemeClr val="bg1"/>
                </a:solidFill>
                <a:latin typeface="+mn-lt"/>
              </a:rPr>
              <a:t/>
            </a:r>
            <a:br>
              <a:rPr kumimoji="0" lang="en-US" altLang="ja-JP" sz="2000" dirty="0" smtClean="0">
                <a:solidFill>
                  <a:schemeClr val="bg1"/>
                </a:solidFill>
                <a:latin typeface="+mn-lt"/>
              </a:rPr>
            </a:br>
            <a:r>
              <a:rPr kumimoji="0" lang="ja-JP" altLang="en-US" sz="2000" dirty="0" smtClean="0">
                <a:solidFill>
                  <a:schemeClr val="bg1"/>
                </a:solidFill>
                <a:latin typeface="+mn-lt"/>
              </a:rPr>
              <a:t>開発、検証している無駄がないか ⇒ “車輪の再発明” なっていないか</a:t>
            </a:r>
          </a:p>
        </p:txBody>
      </p:sp>
      <p:sp>
        <p:nvSpPr>
          <p:cNvPr id="52" name="テキスト ボックス 51"/>
          <p:cNvSpPr txBox="1"/>
          <p:nvPr/>
        </p:nvSpPr>
        <p:spPr>
          <a:xfrm>
            <a:off x="257145" y="887181"/>
            <a:ext cx="8358246" cy="1200329"/>
          </a:xfrm>
          <a:prstGeom prst="rect">
            <a:avLst/>
          </a:prstGeom>
          <a:noFill/>
        </p:spPr>
        <p:txBody>
          <a:bodyPr wrap="square" rtlCol="0">
            <a:spAutoFit/>
          </a:bodyPr>
          <a:lstStyle/>
          <a:p>
            <a:r>
              <a:rPr kumimoji="1" lang="ja-JP" altLang="en-US" dirty="0" smtClean="0">
                <a:latin typeface="+mn-lt"/>
              </a:rPr>
              <a:t>ソフトウエアの規模拡大に伴って、商品の強さ（＝特徴、個性） や </a:t>
            </a:r>
            <a:r>
              <a:rPr lang="ja-JP" altLang="en-US" dirty="0" smtClean="0">
                <a:latin typeface="+mn-lt"/>
              </a:rPr>
              <a:t>差別性を生み出す</a:t>
            </a:r>
            <a:r>
              <a:rPr kumimoji="1" lang="en-US" altLang="ja-JP" dirty="0" smtClean="0">
                <a:latin typeface="+mn-lt"/>
              </a:rPr>
              <a:t/>
            </a:r>
            <a:br>
              <a:rPr kumimoji="1" lang="en-US" altLang="ja-JP" dirty="0" smtClean="0">
                <a:latin typeface="+mn-lt"/>
              </a:rPr>
            </a:br>
            <a:r>
              <a:rPr kumimoji="1" lang="ja-JP" altLang="en-US" dirty="0" smtClean="0">
                <a:latin typeface="+mn-lt"/>
              </a:rPr>
              <a:t>要因とはならない、共通技術要素に係るソフトウエアの</a:t>
            </a:r>
            <a:r>
              <a:rPr lang="ja-JP" altLang="en-US" dirty="0" smtClean="0">
                <a:latin typeface="+mn-lt"/>
              </a:rPr>
              <a:t>コード量、検証工数 の割合が</a:t>
            </a:r>
            <a:r>
              <a:rPr lang="en-US" altLang="ja-JP" dirty="0" smtClean="0">
                <a:latin typeface="+mn-lt"/>
              </a:rPr>
              <a:t/>
            </a:r>
            <a:br>
              <a:rPr lang="en-US" altLang="ja-JP" dirty="0" smtClean="0">
                <a:latin typeface="+mn-lt"/>
              </a:rPr>
            </a:br>
            <a:r>
              <a:rPr lang="ja-JP" altLang="en-US" dirty="0" smtClean="0">
                <a:latin typeface="+mn-lt"/>
              </a:rPr>
              <a:t>相対的に高くなっていることが、機器開発メーカの</a:t>
            </a:r>
            <a:r>
              <a:rPr lang="en-US" altLang="ja-JP" dirty="0" smtClean="0">
                <a:latin typeface="+mn-lt"/>
              </a:rPr>
              <a:t/>
            </a:r>
            <a:br>
              <a:rPr lang="en-US" altLang="ja-JP" dirty="0" smtClean="0">
                <a:latin typeface="+mn-lt"/>
              </a:rPr>
            </a:br>
            <a:r>
              <a:rPr lang="ja-JP" altLang="en-US" dirty="0" smtClean="0">
                <a:latin typeface="+mn-lt"/>
              </a:rPr>
              <a:t>悩みの種になってきた。</a:t>
            </a:r>
            <a:endParaRPr kumimoji="1" lang="ja-JP" altLang="en-US" dirty="0">
              <a:latin typeface="+mn-lt"/>
            </a:endParaRPr>
          </a:p>
        </p:txBody>
      </p:sp>
      <p:sp>
        <p:nvSpPr>
          <p:cNvPr id="26" name="台形 25"/>
          <p:cNvSpPr/>
          <p:nvPr/>
        </p:nvSpPr>
        <p:spPr bwMode="auto">
          <a:xfrm rot="16200000">
            <a:off x="2893207" y="1607331"/>
            <a:ext cx="2714644" cy="3500462"/>
          </a:xfrm>
          <a:prstGeom prst="trapezoid">
            <a:avLst>
              <a:gd name="adj" fmla="val 47544"/>
            </a:avLst>
          </a:prstGeom>
          <a:solidFill>
            <a:schemeClr val="bg1">
              <a:lumMod val="8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9" name="円/楕円 8"/>
          <p:cNvSpPr/>
          <p:nvPr/>
        </p:nvSpPr>
        <p:spPr bwMode="auto">
          <a:xfrm>
            <a:off x="2443146" y="3219449"/>
            <a:ext cx="271465" cy="271464"/>
          </a:xfrm>
          <a:prstGeom prst="ellipse">
            <a:avLst/>
          </a:prstGeom>
          <a:solidFill>
            <a:schemeClr val="accent5">
              <a:lumMod val="40000"/>
              <a:lumOff val="60000"/>
            </a:schemeClr>
          </a:solidFill>
          <a:ln w="2857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0" name="円/楕円 9"/>
          <p:cNvSpPr/>
          <p:nvPr/>
        </p:nvSpPr>
        <p:spPr bwMode="auto">
          <a:xfrm>
            <a:off x="5000628" y="1928802"/>
            <a:ext cx="2928958" cy="2857520"/>
          </a:xfrm>
          <a:prstGeom prst="ellipse">
            <a:avLst/>
          </a:prstGeom>
          <a:solidFill>
            <a:schemeClr val="accent5">
              <a:lumMod val="40000"/>
              <a:lumOff val="60000"/>
            </a:schemeClr>
          </a:solidFill>
          <a:ln w="2857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5" name="テキスト ボックス 24"/>
          <p:cNvSpPr txBox="1"/>
          <p:nvPr/>
        </p:nvSpPr>
        <p:spPr>
          <a:xfrm>
            <a:off x="5357818" y="2857496"/>
            <a:ext cx="2071702" cy="1569660"/>
          </a:xfrm>
          <a:prstGeom prst="rect">
            <a:avLst/>
          </a:prstGeom>
          <a:noFill/>
        </p:spPr>
        <p:txBody>
          <a:bodyPr wrap="square" rtlCol="0">
            <a:spAutoFit/>
          </a:bodyPr>
          <a:lstStyle/>
          <a:p>
            <a:pPr>
              <a:buFont typeface="Arial" pitchFamily="34" charset="0"/>
              <a:buChar char="•"/>
            </a:pPr>
            <a:r>
              <a:rPr kumimoji="1" lang="ja-JP" altLang="en-US" sz="1400" dirty="0" smtClean="0">
                <a:latin typeface="+mn-lt"/>
              </a:rPr>
              <a:t> </a:t>
            </a:r>
            <a:r>
              <a:rPr kumimoji="1" lang="en-US" altLang="ja-JP" sz="1600" dirty="0" smtClean="0">
                <a:latin typeface="+mn-lt"/>
              </a:rPr>
              <a:t>FAT file system</a:t>
            </a:r>
          </a:p>
          <a:p>
            <a:pPr>
              <a:buFont typeface="Arial" pitchFamily="34" charset="0"/>
              <a:buChar char="•"/>
            </a:pPr>
            <a:r>
              <a:rPr lang="en-US" altLang="ja-JP" sz="1600" dirty="0" smtClean="0">
                <a:latin typeface="+mn-lt"/>
              </a:rPr>
              <a:t> </a:t>
            </a:r>
            <a:r>
              <a:rPr kumimoji="1" lang="en-US" altLang="ja-JP" sz="1600" dirty="0" smtClean="0">
                <a:latin typeface="+mn-lt"/>
              </a:rPr>
              <a:t>PC </a:t>
            </a:r>
            <a:r>
              <a:rPr lang="en-US" altLang="ja-JP" sz="1600" dirty="0" smtClean="0">
                <a:latin typeface="+mn-lt"/>
              </a:rPr>
              <a:t>connectivity</a:t>
            </a:r>
            <a:endParaRPr kumimoji="1" lang="en-US" altLang="ja-JP" sz="1600" dirty="0" smtClean="0">
              <a:latin typeface="+mn-lt"/>
            </a:endParaRPr>
          </a:p>
          <a:p>
            <a:pPr>
              <a:buFont typeface="Arial" pitchFamily="34" charset="0"/>
              <a:buChar char="•"/>
            </a:pPr>
            <a:r>
              <a:rPr lang="en-US" altLang="ja-JP" sz="1600" dirty="0" smtClean="0">
                <a:latin typeface="+mn-lt"/>
              </a:rPr>
              <a:t> LAN (protocol)</a:t>
            </a:r>
          </a:p>
          <a:p>
            <a:pPr>
              <a:buFont typeface="Arial" pitchFamily="34" charset="0"/>
              <a:buChar char="•"/>
            </a:pPr>
            <a:r>
              <a:rPr kumimoji="1" lang="en-US" altLang="ja-JP" sz="1600" dirty="0" smtClean="0">
                <a:latin typeface="+mn-lt"/>
              </a:rPr>
              <a:t> </a:t>
            </a:r>
            <a:r>
              <a:rPr lang="en-US" altLang="ja-JP" sz="1600" dirty="0" smtClean="0">
                <a:latin typeface="+mn-lt"/>
              </a:rPr>
              <a:t>USB</a:t>
            </a:r>
            <a:r>
              <a:rPr lang="en-US" altLang="ja-JP" sz="1600" dirty="0" smtClean="0"/>
              <a:t> (protocol)</a:t>
            </a:r>
            <a:endParaRPr lang="en-US" altLang="ja-JP" sz="1600" dirty="0" smtClean="0">
              <a:latin typeface="+mn-lt"/>
            </a:endParaRPr>
          </a:p>
          <a:p>
            <a:pPr>
              <a:buFont typeface="Arial" pitchFamily="34" charset="0"/>
              <a:buChar char="•"/>
            </a:pPr>
            <a:r>
              <a:rPr lang="en-US" altLang="ja-JP" sz="1600" dirty="0" smtClean="0">
                <a:latin typeface="+mn-lt"/>
              </a:rPr>
              <a:t> Memory Card</a:t>
            </a:r>
          </a:p>
          <a:p>
            <a:pPr>
              <a:buFont typeface="Arial" pitchFamily="34" charset="0"/>
              <a:buChar char="•"/>
            </a:pPr>
            <a:r>
              <a:rPr lang="en-US" altLang="ja-JP" sz="1600" dirty="0" smtClean="0">
                <a:latin typeface="+mn-lt"/>
              </a:rPr>
              <a:t> Security</a:t>
            </a:r>
          </a:p>
        </p:txBody>
      </p:sp>
      <p:sp>
        <p:nvSpPr>
          <p:cNvPr id="24" name="テキスト ボックス 23"/>
          <p:cNvSpPr txBox="1"/>
          <p:nvPr/>
        </p:nvSpPr>
        <p:spPr>
          <a:xfrm>
            <a:off x="5224467" y="2157404"/>
            <a:ext cx="2428892" cy="523220"/>
          </a:xfrm>
          <a:prstGeom prst="rect">
            <a:avLst/>
          </a:prstGeom>
          <a:noFill/>
        </p:spPr>
        <p:txBody>
          <a:bodyPr wrap="square" rtlCol="0">
            <a:spAutoFit/>
          </a:bodyPr>
          <a:lstStyle/>
          <a:p>
            <a:pPr algn="ctr"/>
            <a:r>
              <a:rPr kumimoji="1" lang="ja-JP" altLang="en-US" sz="1400" b="1" dirty="0" smtClean="0">
                <a:solidFill>
                  <a:schemeClr val="tx2">
                    <a:lumMod val="75000"/>
                  </a:schemeClr>
                </a:solidFill>
                <a:latin typeface="+mn-lt"/>
              </a:rPr>
              <a:t>共通ソフト</a:t>
            </a:r>
            <a:r>
              <a:rPr kumimoji="1" lang="en-US" altLang="ja-JP" sz="1400" b="1" dirty="0" smtClean="0">
                <a:solidFill>
                  <a:schemeClr val="tx2">
                    <a:lumMod val="75000"/>
                  </a:schemeClr>
                </a:solidFill>
                <a:latin typeface="+mn-lt"/>
              </a:rPr>
              <a:t/>
            </a:r>
            <a:br>
              <a:rPr kumimoji="1" lang="en-US" altLang="ja-JP" sz="1400" b="1" dirty="0" smtClean="0">
                <a:solidFill>
                  <a:schemeClr val="tx2">
                    <a:lumMod val="75000"/>
                  </a:schemeClr>
                </a:solidFill>
                <a:latin typeface="+mn-lt"/>
              </a:rPr>
            </a:br>
            <a:r>
              <a:rPr kumimoji="1" lang="ja-JP" altLang="en-US" sz="1400" b="1" dirty="0" smtClean="0">
                <a:solidFill>
                  <a:schemeClr val="tx2">
                    <a:lumMod val="75000"/>
                  </a:schemeClr>
                </a:solidFill>
                <a:latin typeface="+mn-lt"/>
              </a:rPr>
              <a:t> （</a:t>
            </a:r>
            <a:r>
              <a:rPr kumimoji="1" lang="en-US" altLang="ja-JP" sz="1400" b="1" dirty="0" smtClean="0">
                <a:solidFill>
                  <a:schemeClr val="tx2">
                    <a:lumMod val="75000"/>
                  </a:schemeClr>
                </a:solidFill>
                <a:latin typeface="+mn-lt"/>
              </a:rPr>
              <a:t> </a:t>
            </a:r>
            <a:r>
              <a:rPr kumimoji="1" lang="ja-JP" altLang="en-US" sz="1400" b="1" dirty="0" smtClean="0">
                <a:solidFill>
                  <a:schemeClr val="tx2">
                    <a:lumMod val="75000"/>
                  </a:schemeClr>
                </a:solidFill>
                <a:latin typeface="+mn-lt"/>
              </a:rPr>
              <a:t>製品差別性に寄与しない）</a:t>
            </a:r>
            <a:endParaRPr kumimoji="1" lang="ja-JP" altLang="en-US" sz="1400" b="1" dirty="0">
              <a:solidFill>
                <a:schemeClr val="tx2">
                  <a:lumMod val="75000"/>
                </a:schemeClr>
              </a:solidFill>
              <a:latin typeface="+mn-lt"/>
            </a:endParaRPr>
          </a:p>
        </p:txBody>
      </p:sp>
      <p:sp>
        <p:nvSpPr>
          <p:cNvPr id="19" name="テキスト ボックス 18"/>
          <p:cNvSpPr txBox="1"/>
          <p:nvPr/>
        </p:nvSpPr>
        <p:spPr>
          <a:xfrm>
            <a:off x="7029467" y="3143249"/>
            <a:ext cx="1000132" cy="923330"/>
          </a:xfrm>
          <a:prstGeom prst="rect">
            <a:avLst/>
          </a:prstGeom>
          <a:noFill/>
        </p:spPr>
        <p:txBody>
          <a:bodyPr wrap="square" rtlCol="0">
            <a:spAutoFit/>
          </a:bodyPr>
          <a:lstStyle/>
          <a:p>
            <a:pPr algn="ctr"/>
            <a:r>
              <a:rPr kumimoji="1" lang="ja-JP" altLang="en-US" dirty="0" smtClean="0"/>
              <a:t>互換性</a:t>
            </a:r>
            <a:r>
              <a:rPr kumimoji="1" lang="en-US" altLang="ja-JP" dirty="0" smtClean="0"/>
              <a:t/>
            </a:r>
            <a:br>
              <a:rPr kumimoji="1" lang="en-US" altLang="ja-JP" dirty="0" smtClean="0"/>
            </a:br>
            <a:r>
              <a:rPr kumimoji="1" lang="ja-JP" altLang="en-US" dirty="0" smtClean="0"/>
              <a:t>検　 証</a:t>
            </a:r>
            <a:r>
              <a:rPr kumimoji="1" lang="en-US" altLang="ja-JP" dirty="0" smtClean="0"/>
              <a:t/>
            </a:r>
            <a:br>
              <a:rPr kumimoji="1" lang="en-US" altLang="ja-JP" dirty="0" smtClean="0"/>
            </a:br>
            <a:r>
              <a:rPr kumimoji="1" lang="ja-JP" altLang="en-US" dirty="0" smtClean="0"/>
              <a:t>が必要</a:t>
            </a:r>
            <a:endParaRPr kumimoji="1" lang="ja-JP" altLang="en-US" dirty="0"/>
          </a:p>
        </p:txBody>
      </p:sp>
      <p:sp>
        <p:nvSpPr>
          <p:cNvPr id="18" name="右中かっこ 17"/>
          <p:cNvSpPr/>
          <p:nvPr/>
        </p:nvSpPr>
        <p:spPr bwMode="auto">
          <a:xfrm>
            <a:off x="6929454" y="2928934"/>
            <a:ext cx="214314" cy="1357322"/>
          </a:xfrm>
          <a:prstGeom prst="rightBrace">
            <a:avLst/>
          </a:prstGeom>
          <a:no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32" name="テキスト ボックス 31"/>
          <p:cNvSpPr txBox="1"/>
          <p:nvPr/>
        </p:nvSpPr>
        <p:spPr>
          <a:xfrm>
            <a:off x="3176577" y="2859943"/>
            <a:ext cx="1928826" cy="923330"/>
          </a:xfrm>
          <a:prstGeom prst="rect">
            <a:avLst/>
          </a:prstGeom>
          <a:noFill/>
        </p:spPr>
        <p:txBody>
          <a:bodyPr wrap="square" rtlCol="0">
            <a:spAutoFit/>
          </a:bodyPr>
          <a:lstStyle/>
          <a:p>
            <a:pPr algn="ctr"/>
            <a:r>
              <a:rPr kumimoji="1" lang="ja-JP" altLang="en-US" dirty="0" smtClean="0">
                <a:solidFill>
                  <a:srgbClr val="FF0000"/>
                </a:solidFill>
                <a:latin typeface="+mn-lt"/>
              </a:rPr>
              <a:t>製品差別化に</a:t>
            </a:r>
            <a:r>
              <a:rPr kumimoji="1" lang="en-US" altLang="ja-JP" dirty="0" smtClean="0">
                <a:solidFill>
                  <a:srgbClr val="FF0000"/>
                </a:solidFill>
                <a:latin typeface="+mn-lt"/>
              </a:rPr>
              <a:t/>
            </a:r>
            <a:br>
              <a:rPr kumimoji="1" lang="en-US" altLang="ja-JP" dirty="0" smtClean="0">
                <a:solidFill>
                  <a:srgbClr val="FF0000"/>
                </a:solidFill>
                <a:latin typeface="+mn-lt"/>
              </a:rPr>
            </a:br>
            <a:r>
              <a:rPr kumimoji="1" lang="ja-JP" altLang="en-US" dirty="0" smtClean="0">
                <a:solidFill>
                  <a:srgbClr val="FF0000"/>
                </a:solidFill>
                <a:latin typeface="+mn-lt"/>
              </a:rPr>
              <a:t>直接寄与しにくい</a:t>
            </a:r>
            <a:r>
              <a:rPr kumimoji="1" lang="en-US" altLang="ja-JP" dirty="0" smtClean="0">
                <a:solidFill>
                  <a:srgbClr val="FF0000"/>
                </a:solidFill>
                <a:latin typeface="+mn-lt"/>
              </a:rPr>
              <a:t/>
            </a:r>
            <a:br>
              <a:rPr kumimoji="1" lang="en-US" altLang="ja-JP" dirty="0" smtClean="0">
                <a:solidFill>
                  <a:srgbClr val="FF0000"/>
                </a:solidFill>
                <a:latin typeface="+mn-lt"/>
              </a:rPr>
            </a:br>
            <a:r>
              <a:rPr kumimoji="1" lang="ja-JP" altLang="en-US" dirty="0" smtClean="0">
                <a:solidFill>
                  <a:srgbClr val="FF0000"/>
                </a:solidFill>
                <a:latin typeface="+mn-lt"/>
              </a:rPr>
              <a:t>共通機能の割合</a:t>
            </a:r>
            <a:endParaRPr kumimoji="1" lang="ja-JP" altLang="en-US" dirty="0">
              <a:solidFill>
                <a:srgbClr val="FF0000"/>
              </a:solidFill>
              <a:latin typeface="+mn-lt"/>
            </a:endParaRPr>
          </a:p>
        </p:txBody>
      </p:sp>
      <p:sp>
        <p:nvSpPr>
          <p:cNvPr id="34" name="テキスト ボックス 33"/>
          <p:cNvSpPr txBox="1"/>
          <p:nvPr/>
        </p:nvSpPr>
        <p:spPr>
          <a:xfrm>
            <a:off x="1676380" y="4705359"/>
            <a:ext cx="2857520" cy="369332"/>
          </a:xfrm>
          <a:prstGeom prst="rect">
            <a:avLst/>
          </a:prstGeom>
          <a:noFill/>
        </p:spPr>
        <p:txBody>
          <a:bodyPr wrap="square" rtlCol="0">
            <a:spAutoFit/>
          </a:bodyPr>
          <a:lstStyle/>
          <a:p>
            <a:r>
              <a:rPr kumimoji="1" lang="ja-JP" altLang="en-US" dirty="0" smtClean="0">
                <a:solidFill>
                  <a:schemeClr val="bg1"/>
                </a:solidFill>
              </a:rPr>
              <a:t>ソフトウエアの規模が拡大</a:t>
            </a:r>
            <a:endParaRPr kumimoji="1" lang="ja-JP" altLang="en-US" dirty="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問題意識③ ： 再生フォーマットの多様性</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7</a:t>
            </a:fld>
            <a:endParaRPr lang="ja-JP" altLang="en-US"/>
          </a:p>
        </p:txBody>
      </p:sp>
      <p:graphicFrame>
        <p:nvGraphicFramePr>
          <p:cNvPr id="5" name="図表 4"/>
          <p:cNvGraphicFramePr/>
          <p:nvPr/>
        </p:nvGraphicFramePr>
        <p:xfrm>
          <a:off x="357158" y="857232"/>
          <a:ext cx="8286808" cy="4857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角丸四角形 5"/>
          <p:cNvSpPr/>
          <p:nvPr/>
        </p:nvSpPr>
        <p:spPr bwMode="auto">
          <a:xfrm>
            <a:off x="490509" y="5824554"/>
            <a:ext cx="8143932"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記録 ・ 再生 の多様性が コンテンツ作成コストを高くする要因に</a:t>
            </a:r>
          </a:p>
        </p:txBody>
      </p:sp>
      <p:sp>
        <p:nvSpPr>
          <p:cNvPr id="7" name="円/楕円 6"/>
          <p:cNvSpPr/>
          <p:nvPr/>
        </p:nvSpPr>
        <p:spPr bwMode="auto">
          <a:xfrm>
            <a:off x="7143768" y="500042"/>
            <a:ext cx="1928826" cy="1428760"/>
          </a:xfrm>
          <a:prstGeom prst="ellipse">
            <a:avLst/>
          </a:prstGeom>
          <a:solidFill>
            <a:srgbClr val="FF0000"/>
          </a:solidFill>
          <a:ln w="9525" cap="flat" cmpd="sng" algn="ctr">
            <a:noFill/>
            <a:prstDash val="solid"/>
            <a:round/>
            <a:headEnd type="none" w="med" len="med"/>
            <a:tailEnd type="none" w="med" len="med"/>
          </a:ln>
          <a:effectLst/>
        </p:spPr>
        <p:txBody>
          <a:bodyPr vert="horz" wrap="none" lIns="108000" tIns="216000" rIns="91440" bIns="36000" numCol="1" rtlCol="0" anchor="ctr" anchorCtr="0" compatLnSpc="1">
            <a:prstTxWarp prst="textNoShape">
              <a:avLst/>
            </a:prstTxWarp>
          </a:bodyPr>
          <a:lstStyle/>
          <a:p>
            <a:pPr marR="0" algn="ctr" defTabSz="914400" rtl="0" eaLnBrk="0" fontAlgn="base" latinLnBrk="0" hangingPunct="0">
              <a:lnSpc>
                <a:spcPts val="1800"/>
              </a:lnSpc>
              <a:spcBef>
                <a:spcPct val="0"/>
              </a:spcBef>
              <a:spcAft>
                <a:spcPct val="0"/>
              </a:spcAft>
              <a:buClrTx/>
              <a:buSzTx/>
              <a:buFontTx/>
              <a:buNone/>
              <a:tabLst/>
            </a:pPr>
            <a:r>
              <a:rPr kumimoji="0" lang="en-US" altLang="ja-JP" dirty="0" smtClean="0">
                <a:solidFill>
                  <a:schemeClr val="bg1">
                    <a:lumMod val="95000"/>
                  </a:schemeClr>
                </a:solidFill>
                <a:latin typeface="+mn-lt"/>
              </a:rPr>
              <a:t>Display</a:t>
            </a:r>
            <a:r>
              <a:rPr kumimoji="0" lang="ja-JP" altLang="en-US" dirty="0" smtClean="0">
                <a:solidFill>
                  <a:schemeClr val="bg1">
                    <a:lumMod val="95000"/>
                  </a:schemeClr>
                </a:solidFill>
                <a:latin typeface="+mn-lt"/>
              </a:rPr>
              <a:t> </a:t>
            </a:r>
            <a:r>
              <a:rPr kumimoji="0" lang="en-US" altLang="ja-JP" dirty="0" smtClean="0">
                <a:solidFill>
                  <a:schemeClr val="bg1">
                    <a:lumMod val="95000"/>
                  </a:schemeClr>
                </a:solidFill>
                <a:latin typeface="+mn-lt"/>
              </a:rPr>
              <a:t>Format</a:t>
            </a:r>
            <a:br>
              <a:rPr kumimoji="0" lang="en-US" altLang="ja-JP" dirty="0" smtClean="0">
                <a:solidFill>
                  <a:schemeClr val="bg1">
                    <a:lumMod val="95000"/>
                  </a:schemeClr>
                </a:solidFill>
                <a:latin typeface="+mn-lt"/>
              </a:rPr>
            </a:br>
            <a:r>
              <a:rPr kumimoji="0" lang="ja-JP" altLang="en-US" b="0" i="0" u="none" strike="noStrike" cap="none" normalizeH="0" baseline="0" dirty="0" smtClean="0">
                <a:ln>
                  <a:noFill/>
                </a:ln>
                <a:solidFill>
                  <a:schemeClr val="bg1">
                    <a:lumMod val="95000"/>
                  </a:schemeClr>
                </a:solidFill>
                <a:effectLst/>
                <a:latin typeface="+mn-lt"/>
                <a:ea typeface="ＭＳ Ｐゴシック" pitchFamily="50" charset="-128"/>
              </a:rPr>
              <a:t>に合わせて</a:t>
            </a:r>
            <a:r>
              <a:rPr kumimoji="0" lang="en-US" altLang="ja-JP" b="0" i="0" u="none" strike="noStrike" cap="none" normalizeH="0" baseline="0" dirty="0" smtClean="0">
                <a:ln>
                  <a:noFill/>
                </a:ln>
                <a:solidFill>
                  <a:schemeClr val="bg1">
                    <a:lumMod val="95000"/>
                  </a:schemeClr>
                </a:solidFill>
                <a:effectLst/>
                <a:latin typeface="+mn-lt"/>
                <a:ea typeface="ＭＳ Ｐゴシック" pitchFamily="50" charset="-128"/>
              </a:rPr>
              <a:t/>
            </a:r>
            <a:br>
              <a:rPr kumimoji="0" lang="en-US" altLang="ja-JP" b="0" i="0" u="none" strike="noStrike" cap="none" normalizeH="0" baseline="0" dirty="0" smtClean="0">
                <a:ln>
                  <a:noFill/>
                </a:ln>
                <a:solidFill>
                  <a:schemeClr val="bg1">
                    <a:lumMod val="95000"/>
                  </a:schemeClr>
                </a:solidFill>
                <a:effectLst/>
                <a:latin typeface="+mn-lt"/>
                <a:ea typeface="ＭＳ Ｐゴシック" pitchFamily="50" charset="-128"/>
              </a:rPr>
            </a:br>
            <a:r>
              <a:rPr kumimoji="0" lang="ja-JP" altLang="en-US" b="0" i="0" u="none" strike="noStrike" cap="none" normalizeH="0" baseline="0" dirty="0" smtClean="0">
                <a:ln>
                  <a:noFill/>
                </a:ln>
                <a:solidFill>
                  <a:schemeClr val="bg1">
                    <a:lumMod val="95000"/>
                  </a:schemeClr>
                </a:solidFill>
                <a:effectLst/>
                <a:latin typeface="+mn-lt"/>
                <a:ea typeface="ＭＳ Ｐゴシック" pitchFamily="50" charset="-128"/>
              </a:rPr>
              <a:t>コンテンツ を</a:t>
            </a:r>
            <a:r>
              <a:rPr kumimoji="0" lang="en-US" altLang="ja-JP" b="0" i="0" u="none" strike="noStrike" cap="none" normalizeH="0" baseline="0" dirty="0" smtClean="0">
                <a:ln>
                  <a:noFill/>
                </a:ln>
                <a:solidFill>
                  <a:schemeClr val="bg1">
                    <a:lumMod val="95000"/>
                  </a:schemeClr>
                </a:solidFill>
                <a:effectLst/>
                <a:latin typeface="+mn-lt"/>
                <a:ea typeface="ＭＳ Ｐゴシック" pitchFamily="50" charset="-128"/>
              </a:rPr>
              <a:t/>
            </a:r>
            <a:br>
              <a:rPr kumimoji="0" lang="en-US" altLang="ja-JP" b="0" i="0" u="none" strike="noStrike" cap="none" normalizeH="0" baseline="0" dirty="0" smtClean="0">
                <a:ln>
                  <a:noFill/>
                </a:ln>
                <a:solidFill>
                  <a:schemeClr val="bg1">
                    <a:lumMod val="95000"/>
                  </a:schemeClr>
                </a:solidFill>
                <a:effectLst/>
                <a:latin typeface="+mn-lt"/>
                <a:ea typeface="ＭＳ Ｐゴシック" pitchFamily="50" charset="-128"/>
              </a:rPr>
            </a:br>
            <a:r>
              <a:rPr kumimoji="0" lang="ja-JP" altLang="en-US" dirty="0" smtClean="0">
                <a:solidFill>
                  <a:schemeClr val="bg1">
                    <a:lumMod val="95000"/>
                  </a:schemeClr>
                </a:solidFill>
                <a:latin typeface="+mn-lt"/>
              </a:rPr>
              <a:t>作り直す</a:t>
            </a:r>
            <a:endParaRPr kumimoji="0" lang="ja-JP" altLang="en-US" b="0" i="0" u="none" strike="noStrike" cap="none" normalizeH="0" baseline="0" dirty="0" smtClean="0">
              <a:ln>
                <a:noFill/>
              </a:ln>
              <a:solidFill>
                <a:schemeClr val="bg1">
                  <a:lumMod val="95000"/>
                </a:schemeClr>
              </a:solidFill>
              <a:effectLst/>
              <a:latin typeface="+mn-lt"/>
              <a:ea typeface="ＭＳ Ｐゴシック" pitchFamily="50" charset="-128"/>
            </a:endParaRPr>
          </a:p>
        </p:txBody>
      </p:sp>
      <p:cxnSp>
        <p:nvCxnSpPr>
          <p:cNvPr id="9" name="直線矢印コネクタ 8"/>
          <p:cNvCxnSpPr/>
          <p:nvPr/>
        </p:nvCxnSpPr>
        <p:spPr bwMode="auto">
          <a:xfrm rot="5400000">
            <a:off x="7286644" y="2833683"/>
            <a:ext cx="2071702" cy="357190"/>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11" name="直線矢印コネクタ 10"/>
          <p:cNvCxnSpPr/>
          <p:nvPr/>
        </p:nvCxnSpPr>
        <p:spPr bwMode="auto">
          <a:xfrm rot="10800000" flipV="1">
            <a:off x="6929454" y="1785926"/>
            <a:ext cx="428628" cy="285752"/>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cxnSp>
        <p:nvCxnSpPr>
          <p:cNvPr id="13" name="直線矢印コネクタ 12"/>
          <p:cNvCxnSpPr/>
          <p:nvPr/>
        </p:nvCxnSpPr>
        <p:spPr bwMode="auto">
          <a:xfrm rot="5400000">
            <a:off x="7465239" y="2035959"/>
            <a:ext cx="428628" cy="357190"/>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ホームベース 5"/>
          <p:cNvSpPr/>
          <p:nvPr/>
        </p:nvSpPr>
        <p:spPr bwMode="auto">
          <a:xfrm>
            <a:off x="285720" y="785794"/>
            <a:ext cx="6286544" cy="4714908"/>
          </a:xfrm>
          <a:prstGeom prst="homePlate">
            <a:avLst>
              <a:gd name="adj" fmla="val 14432"/>
            </a:avLst>
          </a:prstGeom>
          <a:solidFill>
            <a:srgbClr val="FFFF99"/>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 name="タイトル 1"/>
          <p:cNvSpPr>
            <a:spLocks noGrp="1"/>
          </p:cNvSpPr>
          <p:nvPr>
            <p:ph type="title"/>
          </p:nvPr>
        </p:nvSpPr>
        <p:spPr/>
        <p:txBody>
          <a:bodyPr/>
          <a:lstStyle/>
          <a:p>
            <a:r>
              <a:rPr lang="ja-JP" altLang="en-US" dirty="0" smtClean="0"/>
              <a:t>問題意識④ ： </a:t>
            </a:r>
            <a:r>
              <a:rPr lang="en-US" altLang="ja-JP" dirty="0" smtClean="0"/>
              <a:t>PC</a:t>
            </a:r>
            <a:r>
              <a:rPr lang="ja-JP" altLang="en-US" dirty="0" smtClean="0"/>
              <a:t>系技術の技術革新スピードとの不整合</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8</a:t>
            </a:fld>
            <a:endParaRPr lang="ja-JP" altLang="en-US"/>
          </a:p>
        </p:txBody>
      </p:sp>
      <p:graphicFrame>
        <p:nvGraphicFramePr>
          <p:cNvPr id="5" name="図表 4"/>
          <p:cNvGraphicFramePr/>
          <p:nvPr/>
        </p:nvGraphicFramePr>
        <p:xfrm>
          <a:off x="400064" y="1285860"/>
          <a:ext cx="545305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角丸四角形 6"/>
          <p:cNvSpPr/>
          <p:nvPr/>
        </p:nvSpPr>
        <p:spPr bwMode="auto">
          <a:xfrm>
            <a:off x="580997" y="5700729"/>
            <a:ext cx="8143932"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en-US" altLang="ja-JP" sz="2000" dirty="0" smtClean="0">
                <a:solidFill>
                  <a:schemeClr val="bg1"/>
                </a:solidFill>
                <a:latin typeface="+mn-lt"/>
              </a:rPr>
              <a:t>PC / IT </a:t>
            </a:r>
            <a:r>
              <a:rPr kumimoji="0" lang="ja-JP" altLang="en-US" sz="2000" dirty="0" smtClean="0">
                <a:solidFill>
                  <a:schemeClr val="bg1"/>
                </a:solidFill>
                <a:latin typeface="+mn-lt"/>
              </a:rPr>
              <a:t>系の技術との融合では 製品陳腐化を回避する仕掛けが重要</a:t>
            </a:r>
          </a:p>
        </p:txBody>
      </p:sp>
      <p:sp>
        <p:nvSpPr>
          <p:cNvPr id="8" name="テキスト ボックス 7"/>
          <p:cNvSpPr txBox="1"/>
          <p:nvPr/>
        </p:nvSpPr>
        <p:spPr>
          <a:xfrm>
            <a:off x="276195" y="781032"/>
            <a:ext cx="5786478" cy="369332"/>
          </a:xfrm>
          <a:prstGeom prst="rect">
            <a:avLst/>
          </a:prstGeom>
          <a:noFill/>
        </p:spPr>
        <p:txBody>
          <a:bodyPr wrap="square" rtlCol="0">
            <a:spAutoFit/>
          </a:bodyPr>
          <a:lstStyle/>
          <a:p>
            <a:r>
              <a:rPr kumimoji="1" lang="ja-JP" altLang="en-US" dirty="0" smtClean="0">
                <a:solidFill>
                  <a:schemeClr val="accent1">
                    <a:lumMod val="75000"/>
                  </a:schemeClr>
                </a:solidFill>
                <a:latin typeface="+mn-lt"/>
              </a:rPr>
              <a:t>インターネット </a:t>
            </a:r>
            <a:r>
              <a:rPr lang="en-US" altLang="ja-JP" dirty="0" smtClean="0">
                <a:solidFill>
                  <a:schemeClr val="accent1">
                    <a:lumMod val="75000"/>
                  </a:schemeClr>
                </a:solidFill>
                <a:latin typeface="+mn-lt"/>
              </a:rPr>
              <a:t>/ </a:t>
            </a:r>
            <a:r>
              <a:rPr kumimoji="1" lang="ja-JP" altLang="en-US" dirty="0" smtClean="0">
                <a:solidFill>
                  <a:schemeClr val="accent1">
                    <a:lumMod val="75000"/>
                  </a:schemeClr>
                </a:solidFill>
                <a:latin typeface="+mn-lt"/>
              </a:rPr>
              <a:t>コンピュータ 系技術 </a:t>
            </a:r>
            <a:r>
              <a:rPr kumimoji="1" lang="ja-JP" altLang="en-US" dirty="0" smtClean="0">
                <a:solidFill>
                  <a:srgbClr val="FF0000"/>
                </a:solidFill>
                <a:latin typeface="+mn-lt"/>
              </a:rPr>
              <a:t>　</a:t>
            </a:r>
            <a:endParaRPr kumimoji="1" lang="ja-JP" altLang="en-US" dirty="0">
              <a:solidFill>
                <a:srgbClr val="FF0000"/>
              </a:solidFill>
              <a:latin typeface="+mn-lt"/>
            </a:endParaRPr>
          </a:p>
        </p:txBody>
      </p:sp>
      <p:sp>
        <p:nvSpPr>
          <p:cNvPr id="9" name="加算記号 8"/>
          <p:cNvSpPr/>
          <p:nvPr/>
        </p:nvSpPr>
        <p:spPr bwMode="auto">
          <a:xfrm>
            <a:off x="6619889" y="2786058"/>
            <a:ext cx="642942" cy="642942"/>
          </a:xfrm>
          <a:prstGeom prst="mathPlus">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3" name="円/楕円 12"/>
          <p:cNvSpPr/>
          <p:nvPr/>
        </p:nvSpPr>
        <p:spPr bwMode="auto">
          <a:xfrm>
            <a:off x="6838966" y="842944"/>
            <a:ext cx="2071702" cy="1357322"/>
          </a:xfrm>
          <a:prstGeom prst="ellipse">
            <a:avLst/>
          </a:prstGeom>
          <a:solidFill>
            <a:srgbClr val="0070C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rgbClr val="FFFF99"/>
                </a:solidFill>
                <a:latin typeface="+mn-lt"/>
              </a:rPr>
              <a:t>5</a:t>
            </a:r>
            <a:r>
              <a:rPr kumimoji="0" lang="ja-JP" altLang="en-US" sz="2400" dirty="0" smtClean="0">
                <a:solidFill>
                  <a:srgbClr val="FFFF99"/>
                </a:solidFill>
                <a:latin typeface="+mn-lt"/>
              </a:rPr>
              <a:t>～</a:t>
            </a:r>
            <a:r>
              <a:rPr kumimoji="0" lang="en-US" altLang="ja-JP" sz="2400" dirty="0" smtClean="0">
                <a:solidFill>
                  <a:srgbClr val="FFFF99"/>
                </a:solidFill>
                <a:latin typeface="+mn-lt"/>
              </a:rPr>
              <a:t>10</a:t>
            </a:r>
            <a:r>
              <a:rPr kumimoji="0" lang="ja-JP" altLang="en-US" sz="2400" dirty="0" smtClean="0">
                <a:solidFill>
                  <a:srgbClr val="FFFF99"/>
                </a:solidFill>
                <a:latin typeface="+mn-lt"/>
              </a:rPr>
              <a:t>年間</a:t>
            </a:r>
            <a:r>
              <a:rPr kumimoji="0" lang="en-US" altLang="ja-JP" sz="2400" dirty="0" smtClean="0">
                <a:solidFill>
                  <a:srgbClr val="FFFF99"/>
                </a:solidFill>
                <a:latin typeface="+mn-lt"/>
              </a:rPr>
              <a:t/>
            </a:r>
            <a:br>
              <a:rPr kumimoji="0" lang="en-US" altLang="ja-JP" sz="2400" dirty="0" smtClean="0">
                <a:solidFill>
                  <a:srgbClr val="FFFF99"/>
                </a:solidFill>
                <a:latin typeface="+mn-lt"/>
              </a:rPr>
            </a:br>
            <a:r>
              <a:rPr kumimoji="0" lang="ja-JP" altLang="en-US" sz="2400" dirty="0" smtClean="0">
                <a:solidFill>
                  <a:srgbClr val="FFFF99"/>
                </a:solidFill>
                <a:latin typeface="+mn-lt"/>
              </a:rPr>
              <a:t>使いたい</a:t>
            </a:r>
            <a:endParaRPr kumimoji="0" lang="ja-JP" altLang="en-US" sz="2400" b="0" i="0" u="none" strike="noStrike" cap="none" normalizeH="0" baseline="0" dirty="0" smtClean="0">
              <a:ln>
                <a:noFill/>
              </a:ln>
              <a:solidFill>
                <a:srgbClr val="FFFF99"/>
              </a:solidFill>
              <a:effectLst/>
              <a:latin typeface="+mn-lt"/>
              <a:ea typeface="ＭＳ Ｐゴシック" pitchFamily="50" charset="-128"/>
            </a:endParaRPr>
          </a:p>
        </p:txBody>
      </p:sp>
      <p:sp>
        <p:nvSpPr>
          <p:cNvPr id="14" name="下矢印 13"/>
          <p:cNvSpPr/>
          <p:nvPr/>
        </p:nvSpPr>
        <p:spPr bwMode="auto">
          <a:xfrm>
            <a:off x="7586684" y="3905253"/>
            <a:ext cx="785818" cy="500066"/>
          </a:xfrm>
          <a:prstGeom prst="downArrow">
            <a:avLst/>
          </a:prstGeom>
          <a:solidFill>
            <a:schemeClr val="accent6">
              <a:lumMod val="60000"/>
              <a:lumOff val="4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5" name="テキスト ボックス 14"/>
          <p:cNvSpPr txBox="1"/>
          <p:nvPr/>
        </p:nvSpPr>
        <p:spPr>
          <a:xfrm>
            <a:off x="6929454" y="4500570"/>
            <a:ext cx="2071702" cy="646331"/>
          </a:xfrm>
          <a:prstGeom prst="rect">
            <a:avLst/>
          </a:prstGeom>
          <a:noFill/>
        </p:spPr>
        <p:txBody>
          <a:bodyPr wrap="square" rtlCol="0">
            <a:spAutoFit/>
          </a:bodyPr>
          <a:lstStyle/>
          <a:p>
            <a:pPr algn="ctr"/>
            <a:r>
              <a:rPr lang="ja-JP" altLang="en-US" dirty="0" smtClean="0"/>
              <a:t>将来への拡張性</a:t>
            </a:r>
            <a:r>
              <a:rPr lang="en-US" altLang="ja-JP" dirty="0" smtClean="0"/>
              <a:t/>
            </a:r>
            <a:br>
              <a:rPr lang="en-US" altLang="ja-JP" dirty="0" smtClean="0"/>
            </a:br>
            <a:r>
              <a:rPr lang="ja-JP" altLang="en-US" dirty="0" smtClean="0"/>
              <a:t>をどうするか </a:t>
            </a:r>
            <a:r>
              <a:rPr lang="en-US" altLang="ja-JP" dirty="0" smtClean="0"/>
              <a:t>?</a:t>
            </a:r>
            <a:endParaRPr kumimoji="1" lang="ja-JP" altLang="en-US" dirty="0"/>
          </a:p>
        </p:txBody>
      </p:sp>
      <p:pic>
        <p:nvPicPr>
          <p:cNvPr id="16" name="図 15" descr="pic_010.jpg"/>
          <p:cNvPicPr>
            <a:picLocks noChangeAspect="1"/>
          </p:cNvPicPr>
          <p:nvPr/>
        </p:nvPicPr>
        <p:blipFill>
          <a:blip r:embed="rId6"/>
          <a:stretch>
            <a:fillRect/>
          </a:stretch>
        </p:blipFill>
        <p:spPr>
          <a:xfrm>
            <a:off x="7358082" y="2285992"/>
            <a:ext cx="1381125" cy="1524000"/>
          </a:xfrm>
          <a:prstGeom prst="rect">
            <a:avLst/>
          </a:prstGeom>
        </p:spPr>
      </p:pic>
      <p:sp>
        <p:nvSpPr>
          <p:cNvPr id="17" name="円/楕円 16"/>
          <p:cNvSpPr/>
          <p:nvPr/>
        </p:nvSpPr>
        <p:spPr bwMode="auto">
          <a:xfrm>
            <a:off x="4714876" y="2571744"/>
            <a:ext cx="1571636" cy="1214446"/>
          </a:xfrm>
          <a:prstGeom prst="ellipse">
            <a:avLst/>
          </a:prstGeom>
          <a:solidFill>
            <a:srgbClr val="FF0000"/>
          </a:solidFill>
          <a:ln w="9525" cap="flat" cmpd="sng" algn="ctr">
            <a:noFill/>
            <a:prstDash val="solid"/>
            <a:round/>
            <a:headEnd type="none" w="med" len="med"/>
            <a:tailEnd type="none" w="med" len="med"/>
          </a:ln>
          <a:effectLst/>
        </p:spPr>
        <p:txBody>
          <a:bodyPr vert="horz" wrap="none" lIns="36000" tIns="0" rIns="91440" bIns="45720" numCol="1" rtlCol="0" anchor="ctr" anchorCtr="0" compatLnSpc="1">
            <a:prstTxWarp prst="textNoShape">
              <a:avLst/>
            </a:prstTxWarp>
          </a:bodyPr>
          <a:lstStyle/>
          <a:p>
            <a:pPr algn="ctr" eaLnBrk="0" hangingPunct="0"/>
            <a:r>
              <a:rPr lang="en-US" altLang="ja-JP" sz="2800" dirty="0" smtClean="0">
                <a:solidFill>
                  <a:schemeClr val="bg1"/>
                </a:solidFill>
              </a:rPr>
              <a:t>3</a:t>
            </a:r>
            <a:r>
              <a:rPr lang="ja-JP" altLang="en-US" sz="2800" dirty="0" smtClean="0">
                <a:solidFill>
                  <a:schemeClr val="bg1"/>
                </a:solidFill>
              </a:rPr>
              <a:t>年で</a:t>
            </a:r>
            <a:r>
              <a:rPr lang="en-US" altLang="ja-JP" sz="2800" dirty="0" smtClean="0">
                <a:solidFill>
                  <a:schemeClr val="bg1"/>
                </a:solidFill>
              </a:rPr>
              <a:t/>
            </a:r>
            <a:br>
              <a:rPr lang="en-US" altLang="ja-JP" sz="2800" dirty="0" smtClean="0">
                <a:solidFill>
                  <a:schemeClr val="bg1"/>
                </a:solidFill>
              </a:rPr>
            </a:br>
            <a:r>
              <a:rPr lang="ja-JP" altLang="en-US" sz="2800" dirty="0" smtClean="0">
                <a:solidFill>
                  <a:schemeClr val="bg1"/>
                </a:solidFill>
              </a:rPr>
              <a:t>陳腐化</a:t>
            </a:r>
            <a:endParaRPr kumimoji="0" lang="ja-JP" altLang="en-US" sz="28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次世代プラットフォーム構想時の技術課題 </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9</a:t>
            </a:fld>
            <a:endParaRPr lang="ja-JP" altLang="en-US"/>
          </a:p>
        </p:txBody>
      </p:sp>
      <p:graphicFrame>
        <p:nvGraphicFramePr>
          <p:cNvPr id="5" name="図表 4"/>
          <p:cNvGraphicFramePr/>
          <p:nvPr/>
        </p:nvGraphicFramePr>
        <p:xfrm>
          <a:off x="571472" y="857232"/>
          <a:ext cx="7929618" cy="4857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角丸四角形 5"/>
          <p:cNvSpPr/>
          <p:nvPr/>
        </p:nvSpPr>
        <p:spPr bwMode="auto">
          <a:xfrm>
            <a:off x="3286116" y="2605082"/>
            <a:ext cx="2500330" cy="1357322"/>
          </a:xfrm>
          <a:prstGeom prst="roundRect">
            <a:avLst/>
          </a:prstGeom>
          <a:solidFill>
            <a:schemeClr val="bg1">
              <a:lumMod val="8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4000" b="0" i="0" u="none" strike="noStrike" cap="none" normalizeH="0" baseline="0" dirty="0" smtClean="0">
                <a:ln>
                  <a:noFill/>
                </a:ln>
                <a:solidFill>
                  <a:srgbClr val="FF0000"/>
                </a:solidFill>
                <a:effectLst/>
                <a:latin typeface="+mn-lt"/>
                <a:ea typeface="ＭＳ Ｐゴシック" pitchFamily="50" charset="-128"/>
              </a:rPr>
              <a:t>技術課題</a:t>
            </a:r>
            <a:endParaRPr kumimoji="0" lang="ja-JP" altLang="en-US" sz="2400" b="0" i="0" u="none" strike="noStrike" cap="none" normalizeH="0" baseline="0" dirty="0" smtClean="0">
              <a:ln>
                <a:noFill/>
              </a:ln>
              <a:solidFill>
                <a:srgbClr val="FF0000"/>
              </a:solidFill>
              <a:effectLst/>
              <a:latin typeface="+mn-lt"/>
              <a:ea typeface="ＭＳ Ｐゴシック" pitchFamily="50" charset="-128"/>
            </a:endParaRPr>
          </a:p>
        </p:txBody>
      </p:sp>
      <p:sp>
        <p:nvSpPr>
          <p:cNvPr id="7" name="角丸四角形 6"/>
          <p:cNvSpPr/>
          <p:nvPr/>
        </p:nvSpPr>
        <p:spPr bwMode="auto">
          <a:xfrm>
            <a:off x="580997" y="5795979"/>
            <a:ext cx="8143932"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mn-lt"/>
              </a:rPr>
              <a:t>課題解決のためデジタル家電機器では オープンソースの活用が進行中</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ja-JP" altLang="en-US" dirty="0" smtClean="0"/>
              <a:t>オープンソース ソフトウエア</a:t>
            </a:r>
            <a:r>
              <a:rPr lang="en-US" altLang="ja-JP" dirty="0" smtClean="0"/>
              <a:t/>
            </a:r>
            <a:br>
              <a:rPr lang="en-US" altLang="ja-JP" dirty="0" smtClean="0"/>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DBBF770D-C946-40C9-8D99-95732FEF4F8B}" type="slidenum">
              <a:rPr lang="ja-JP" altLang="en-US" smtClean="0">
                <a:latin typeface="Arial" pitchFamily="34" charset="0"/>
              </a:rPr>
              <a:pPr fontAlgn="base">
                <a:spcBef>
                  <a:spcPct val="0"/>
                </a:spcBef>
                <a:spcAft>
                  <a:spcPct val="0"/>
                </a:spcAft>
              </a:pPr>
              <a:t>10</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オープンソースソフトウエア</a:t>
            </a:r>
            <a:endParaRPr kumimoji="1" lang="ja-JP" altLang="en-US" dirty="0"/>
          </a:p>
        </p:txBody>
      </p:sp>
      <p:graphicFrame>
        <p:nvGraphicFramePr>
          <p:cNvPr id="5" name="コンテンツ プレースホルダ 4"/>
          <p:cNvGraphicFramePr>
            <a:graphicFrameLocks noGrp="1"/>
          </p:cNvGraphicFramePr>
          <p:nvPr>
            <p:ph idx="1"/>
          </p:nvPr>
        </p:nvGraphicFramePr>
        <p:xfrm>
          <a:off x="276195" y="728644"/>
          <a:ext cx="8643997" cy="5572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11</a:t>
            </a:fld>
            <a:endParaRPr lang="ja-JP"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賛成派、反対派 </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12</a:t>
            </a:fld>
            <a:endParaRPr lang="ja-JP" altLang="en-US"/>
          </a:p>
        </p:txBody>
      </p:sp>
      <p:graphicFrame>
        <p:nvGraphicFramePr>
          <p:cNvPr id="5" name="図表 4"/>
          <p:cNvGraphicFramePr/>
          <p:nvPr/>
        </p:nvGraphicFramePr>
        <p:xfrm>
          <a:off x="428596" y="571480"/>
          <a:ext cx="8429684" cy="5000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テキスト ボックス 5"/>
          <p:cNvSpPr txBox="1"/>
          <p:nvPr/>
        </p:nvSpPr>
        <p:spPr>
          <a:xfrm>
            <a:off x="4143372" y="1571612"/>
            <a:ext cx="4572032" cy="1200329"/>
          </a:xfrm>
          <a:prstGeom prst="rect">
            <a:avLst/>
          </a:prstGeom>
          <a:noFill/>
        </p:spPr>
        <p:txBody>
          <a:bodyPr wrap="square" rtlCol="0">
            <a:spAutoFit/>
          </a:bodyPr>
          <a:lstStyle/>
          <a:p>
            <a:pPr indent="266700">
              <a:buFont typeface="Wingdings" pitchFamily="2" charset="2"/>
              <a:buChar char="n"/>
            </a:pPr>
            <a:r>
              <a:rPr kumimoji="1" lang="ja-JP" altLang="en-US" dirty="0" smtClean="0">
                <a:solidFill>
                  <a:schemeClr val="accent1">
                    <a:lumMod val="75000"/>
                  </a:schemeClr>
                </a:solidFill>
                <a:latin typeface="+mn-lt"/>
              </a:rPr>
              <a:t>商用ソフトより品質が悪いのでは </a:t>
            </a:r>
            <a:r>
              <a:rPr kumimoji="1" lang="en-US" altLang="ja-JP" dirty="0" smtClean="0">
                <a:solidFill>
                  <a:schemeClr val="accent1">
                    <a:lumMod val="75000"/>
                  </a:schemeClr>
                </a:solidFill>
                <a:latin typeface="+mn-lt"/>
              </a:rPr>
              <a:t>?</a:t>
            </a:r>
          </a:p>
          <a:p>
            <a:pPr indent="266700">
              <a:buFont typeface="Wingdings" pitchFamily="2" charset="2"/>
              <a:buChar char="n"/>
            </a:pPr>
            <a:r>
              <a:rPr kumimoji="1" lang="ja-JP" altLang="en-US" dirty="0" smtClean="0">
                <a:solidFill>
                  <a:schemeClr val="accent1">
                    <a:lumMod val="75000"/>
                  </a:schemeClr>
                </a:solidFill>
                <a:latin typeface="+mn-lt"/>
              </a:rPr>
              <a:t>サポート体制が不明確、誰が責任をとる</a:t>
            </a:r>
            <a:r>
              <a:rPr kumimoji="1" lang="en-US" altLang="ja-JP" dirty="0" smtClean="0">
                <a:solidFill>
                  <a:schemeClr val="accent1">
                    <a:lumMod val="75000"/>
                  </a:schemeClr>
                </a:solidFill>
                <a:latin typeface="+mn-lt"/>
              </a:rPr>
              <a:t>?</a:t>
            </a:r>
          </a:p>
          <a:p>
            <a:pPr indent="266700">
              <a:buFont typeface="Wingdings" pitchFamily="2" charset="2"/>
              <a:buChar char="n"/>
            </a:pPr>
            <a:r>
              <a:rPr lang="ja-JP" altLang="en-US" dirty="0" smtClean="0">
                <a:solidFill>
                  <a:schemeClr val="accent1">
                    <a:lumMod val="75000"/>
                  </a:schemeClr>
                </a:solidFill>
                <a:latin typeface="+mn-lt"/>
              </a:rPr>
              <a:t>リアルタイム応答性など性能的に不適合 </a:t>
            </a:r>
            <a:r>
              <a:rPr lang="en-US" altLang="ja-JP" dirty="0" smtClean="0">
                <a:solidFill>
                  <a:schemeClr val="accent1">
                    <a:lumMod val="75000"/>
                  </a:schemeClr>
                </a:solidFill>
                <a:latin typeface="+mn-lt"/>
              </a:rPr>
              <a:t>?</a:t>
            </a:r>
          </a:p>
          <a:p>
            <a:pPr indent="266700">
              <a:buFont typeface="Wingdings" pitchFamily="2" charset="2"/>
              <a:buChar char="n"/>
            </a:pPr>
            <a:r>
              <a:rPr kumimoji="1" lang="ja-JP" altLang="en-US" dirty="0" smtClean="0">
                <a:solidFill>
                  <a:schemeClr val="accent1">
                    <a:lumMod val="75000"/>
                  </a:schemeClr>
                </a:solidFill>
                <a:latin typeface="+mn-lt"/>
              </a:rPr>
              <a:t>ドキュメント、マニュアル類がない </a:t>
            </a:r>
            <a:r>
              <a:rPr kumimoji="1" lang="en-US" altLang="ja-JP" dirty="0" smtClean="0">
                <a:solidFill>
                  <a:schemeClr val="accent1">
                    <a:lumMod val="75000"/>
                  </a:schemeClr>
                </a:solidFill>
                <a:latin typeface="+mn-lt"/>
              </a:rPr>
              <a:t>?</a:t>
            </a:r>
            <a:endParaRPr kumimoji="1" lang="ja-JP" altLang="en-US" dirty="0">
              <a:solidFill>
                <a:schemeClr val="accent1">
                  <a:lumMod val="75000"/>
                </a:schemeClr>
              </a:solidFill>
              <a:latin typeface="+mn-lt"/>
            </a:endParaRPr>
          </a:p>
        </p:txBody>
      </p:sp>
      <p:sp>
        <p:nvSpPr>
          <p:cNvPr id="7" name="テキスト ボックス 6"/>
          <p:cNvSpPr txBox="1"/>
          <p:nvPr/>
        </p:nvSpPr>
        <p:spPr>
          <a:xfrm>
            <a:off x="723871" y="3433763"/>
            <a:ext cx="4929222" cy="1477328"/>
          </a:xfrm>
          <a:prstGeom prst="rect">
            <a:avLst/>
          </a:prstGeom>
          <a:noFill/>
        </p:spPr>
        <p:txBody>
          <a:bodyPr wrap="square" rtlCol="0">
            <a:spAutoFit/>
          </a:bodyPr>
          <a:lstStyle/>
          <a:p>
            <a:pPr indent="266700">
              <a:buFont typeface="Wingdings" pitchFamily="2" charset="2"/>
              <a:buChar char="n"/>
            </a:pPr>
            <a:r>
              <a:rPr lang="ja-JP" altLang="en-US" dirty="0" smtClean="0">
                <a:solidFill>
                  <a:schemeClr val="accent1">
                    <a:lumMod val="75000"/>
                  </a:schemeClr>
                </a:solidFill>
                <a:latin typeface="+mn-lt"/>
              </a:rPr>
              <a:t>市場で実績のあるプロトコルスタック</a:t>
            </a:r>
            <a:endParaRPr kumimoji="1" lang="en-US" altLang="ja-JP" dirty="0" smtClean="0">
              <a:solidFill>
                <a:schemeClr val="accent1">
                  <a:lumMod val="75000"/>
                </a:schemeClr>
              </a:solidFill>
              <a:latin typeface="+mn-lt"/>
            </a:endParaRPr>
          </a:p>
          <a:p>
            <a:pPr indent="266700">
              <a:buFont typeface="Wingdings" pitchFamily="2" charset="2"/>
              <a:buChar char="n"/>
            </a:pPr>
            <a:r>
              <a:rPr lang="ja-JP" altLang="en-US" dirty="0" smtClean="0">
                <a:solidFill>
                  <a:schemeClr val="accent1">
                    <a:lumMod val="75000"/>
                  </a:schemeClr>
                </a:solidFill>
              </a:rPr>
              <a:t>ソースがあるのでたとえ会社が無くなっても</a:t>
            </a:r>
            <a:r>
              <a:rPr lang="en-US" altLang="ja-JP" dirty="0" smtClean="0">
                <a:solidFill>
                  <a:schemeClr val="accent1">
                    <a:lumMod val="75000"/>
                  </a:schemeClr>
                </a:solidFill>
              </a:rPr>
              <a:t/>
            </a:r>
            <a:br>
              <a:rPr lang="en-US" altLang="ja-JP" dirty="0" smtClean="0">
                <a:solidFill>
                  <a:schemeClr val="accent1">
                    <a:lumMod val="75000"/>
                  </a:schemeClr>
                </a:solidFill>
              </a:rPr>
            </a:br>
            <a:r>
              <a:rPr lang="ja-JP" altLang="en-US" dirty="0" smtClean="0">
                <a:solidFill>
                  <a:schemeClr val="accent1">
                    <a:lumMod val="75000"/>
                  </a:schemeClr>
                </a:solidFill>
              </a:rPr>
              <a:t>　　将来的に</a:t>
            </a:r>
            <a:r>
              <a:rPr lang="ja-JP" altLang="en-US" dirty="0" smtClean="0">
                <a:solidFill>
                  <a:schemeClr val="accent1">
                    <a:lumMod val="75000"/>
                  </a:schemeClr>
                </a:solidFill>
                <a:latin typeface="+mn-lt"/>
              </a:rPr>
              <a:t>ソフトウエア保守運用が可能</a:t>
            </a:r>
            <a:endParaRPr kumimoji="1" lang="en-US" altLang="ja-JP" dirty="0" smtClean="0">
              <a:solidFill>
                <a:schemeClr val="accent1">
                  <a:lumMod val="75000"/>
                </a:schemeClr>
              </a:solidFill>
              <a:latin typeface="+mn-lt"/>
            </a:endParaRPr>
          </a:p>
          <a:p>
            <a:pPr indent="266700">
              <a:buFont typeface="Wingdings" pitchFamily="2" charset="2"/>
              <a:buChar char="n"/>
            </a:pPr>
            <a:r>
              <a:rPr lang="ja-JP" altLang="en-US" dirty="0" smtClean="0">
                <a:solidFill>
                  <a:schemeClr val="accent1">
                    <a:lumMod val="75000"/>
                  </a:schemeClr>
                </a:solidFill>
                <a:latin typeface="+mn-lt"/>
              </a:rPr>
              <a:t>コード流用でソフトウエア開発工数削減</a:t>
            </a:r>
            <a:endParaRPr lang="en-US" altLang="ja-JP" dirty="0" smtClean="0">
              <a:solidFill>
                <a:schemeClr val="accent1">
                  <a:lumMod val="75000"/>
                </a:schemeClr>
              </a:solidFill>
              <a:latin typeface="+mn-lt"/>
            </a:endParaRPr>
          </a:p>
          <a:p>
            <a:pPr indent="266700">
              <a:buFont typeface="Wingdings" pitchFamily="2" charset="2"/>
              <a:buChar char="n"/>
            </a:pPr>
            <a:r>
              <a:rPr lang="ja-JP" altLang="en-US" dirty="0" smtClean="0">
                <a:solidFill>
                  <a:schemeClr val="accent1">
                    <a:lumMod val="75000"/>
                  </a:schemeClr>
                </a:solidFill>
                <a:latin typeface="+mn-lt"/>
              </a:rPr>
              <a:t>ランタイムライセンス費用が発生しない</a:t>
            </a:r>
            <a:endParaRPr kumimoji="1" lang="ja-JP" altLang="en-US" dirty="0">
              <a:solidFill>
                <a:schemeClr val="accent1">
                  <a:lumMod val="75000"/>
                </a:schemeClr>
              </a:solidFill>
              <a:latin typeface="+mn-lt"/>
            </a:endParaRPr>
          </a:p>
        </p:txBody>
      </p:sp>
      <p:sp>
        <p:nvSpPr>
          <p:cNvPr id="8" name="角丸四角形 7"/>
          <p:cNvSpPr/>
          <p:nvPr/>
        </p:nvSpPr>
        <p:spPr bwMode="auto">
          <a:xfrm>
            <a:off x="357158" y="5824554"/>
            <a:ext cx="8572559"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それぞれの主張は正しいが、もうこんな議論をしている余裕はないのでは</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開発現場の声</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13</a:t>
            </a:fld>
            <a:endParaRPr lang="ja-JP" altLang="en-US"/>
          </a:p>
        </p:txBody>
      </p:sp>
      <p:graphicFrame>
        <p:nvGraphicFramePr>
          <p:cNvPr id="7" name="図表 6"/>
          <p:cNvGraphicFramePr/>
          <p:nvPr/>
        </p:nvGraphicFramePr>
        <p:xfrm>
          <a:off x="357158" y="357166"/>
          <a:ext cx="8215370" cy="5429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角丸四角形 7"/>
          <p:cNvSpPr/>
          <p:nvPr/>
        </p:nvSpPr>
        <p:spPr bwMode="auto">
          <a:xfrm>
            <a:off x="357158" y="5824554"/>
            <a:ext cx="8572559"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従来型の開発手法では 現在の大規模ソフトウエアを動かし切れない現実</a:t>
            </a:r>
          </a:p>
        </p:txBody>
      </p:sp>
      <p:sp>
        <p:nvSpPr>
          <p:cNvPr id="9" name="円/楕円 8"/>
          <p:cNvSpPr/>
          <p:nvPr/>
        </p:nvSpPr>
        <p:spPr bwMode="auto">
          <a:xfrm>
            <a:off x="3500430" y="2428868"/>
            <a:ext cx="1785950" cy="1428760"/>
          </a:xfrm>
          <a:prstGeom prst="ellipse">
            <a:avLst/>
          </a:prstGeom>
          <a:solidFill>
            <a:schemeClr val="accent6">
              <a:lumMod val="75000"/>
            </a:schemeClr>
          </a:solidFill>
          <a:ln w="9525" cap="flat" cmpd="sng" algn="ctr">
            <a:noFill/>
            <a:prstDash val="solid"/>
            <a:round/>
            <a:headEnd type="none" w="med" len="med"/>
            <a:tailEnd type="none" w="med" len="med"/>
          </a:ln>
          <a:effectLst>
            <a:outerShdw blurRad="393700" dir="3600000" sx="124000" sy="124000" algn="ctr" rotWithShape="0">
              <a:schemeClr val="accent6">
                <a:lumMod val="50000"/>
                <a:alpha val="40000"/>
              </a:schemeClr>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3600" b="0" i="0" u="none" strike="noStrike" cap="none" normalizeH="0" baseline="0" dirty="0" smtClean="0">
                <a:ln>
                  <a:noFill/>
                </a:ln>
                <a:solidFill>
                  <a:srgbClr val="FFFF00"/>
                </a:solidFill>
                <a:effectLst/>
                <a:latin typeface="Times New Roman" pitchFamily="18" charset="0"/>
                <a:ea typeface="ＭＳ Ｐゴシック" pitchFamily="50" charset="-128"/>
              </a:rPr>
              <a:t>切　実</a:t>
            </a:r>
          </a:p>
        </p:txBody>
      </p:sp>
      <p:sp>
        <p:nvSpPr>
          <p:cNvPr id="10" name="角丸四角形 9"/>
          <p:cNvSpPr/>
          <p:nvPr/>
        </p:nvSpPr>
        <p:spPr bwMode="auto">
          <a:xfrm>
            <a:off x="428596" y="1643050"/>
            <a:ext cx="8429684" cy="3071834"/>
          </a:xfrm>
          <a:prstGeom prst="roundRect">
            <a:avLst>
              <a:gd name="adj" fmla="val 8124"/>
            </a:avLst>
          </a:prstGeom>
          <a:solidFill>
            <a:schemeClr val="accent6">
              <a:lumMod val="20000"/>
              <a:lumOff val="8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eaLnBrk="0" hangingPunct="0"/>
            <a:r>
              <a:rPr lang="ja-JP" altLang="en-US" sz="2000" dirty="0" smtClean="0">
                <a:solidFill>
                  <a:schemeClr val="accent2">
                    <a:lumMod val="50000"/>
                  </a:schemeClr>
                </a:solidFill>
                <a:latin typeface="+mn-lt"/>
              </a:rPr>
              <a:t>リアルタイム性が必要な厳しいデッドラインのあるタスクは、今でもリアル</a:t>
            </a:r>
            <a:r>
              <a:rPr lang="en-US" altLang="ja-JP" sz="2000" dirty="0" smtClean="0">
                <a:solidFill>
                  <a:schemeClr val="accent2">
                    <a:lumMod val="50000"/>
                  </a:schemeClr>
                </a:solidFill>
                <a:latin typeface="+mn-lt"/>
              </a:rPr>
              <a:t/>
            </a:r>
            <a:br>
              <a:rPr lang="en-US" altLang="ja-JP" sz="2000" dirty="0" smtClean="0">
                <a:solidFill>
                  <a:schemeClr val="accent2">
                    <a:lumMod val="50000"/>
                  </a:schemeClr>
                </a:solidFill>
                <a:latin typeface="+mn-lt"/>
              </a:rPr>
            </a:br>
            <a:r>
              <a:rPr lang="ja-JP" altLang="en-US" sz="2000" dirty="0" smtClean="0">
                <a:solidFill>
                  <a:schemeClr val="accent2">
                    <a:lumMod val="50000"/>
                  </a:schemeClr>
                </a:solidFill>
                <a:latin typeface="+mn-lt"/>
              </a:rPr>
              <a:t>タイムスレッドを使って、 </a:t>
            </a:r>
            <a:r>
              <a:rPr lang="ja-JP" altLang="en-US" sz="2000" dirty="0" smtClean="0">
                <a:solidFill>
                  <a:srgbClr val="FF0000"/>
                </a:solidFill>
                <a:latin typeface="+mn-lt"/>
              </a:rPr>
              <a:t>全ての競合パターンを見切って設計しスレッド</a:t>
            </a:r>
            <a:r>
              <a:rPr lang="en-US" altLang="ja-JP" sz="2000" dirty="0" smtClean="0">
                <a:solidFill>
                  <a:srgbClr val="FF0000"/>
                </a:solidFill>
                <a:latin typeface="+mn-lt"/>
              </a:rPr>
              <a:t/>
            </a:r>
            <a:br>
              <a:rPr lang="en-US" altLang="ja-JP" sz="2000" dirty="0" smtClean="0">
                <a:solidFill>
                  <a:srgbClr val="FF0000"/>
                </a:solidFill>
                <a:latin typeface="+mn-lt"/>
              </a:rPr>
            </a:br>
            <a:r>
              <a:rPr lang="ja-JP" altLang="en-US" sz="2000" dirty="0" smtClean="0">
                <a:solidFill>
                  <a:srgbClr val="FF0000"/>
                </a:solidFill>
                <a:latin typeface="+mn-lt"/>
              </a:rPr>
              <a:t>プライオリティも時間軸上のシー ケンスを描いた上で慎重に決めるような</a:t>
            </a:r>
            <a:r>
              <a:rPr lang="en-US" altLang="ja-JP" sz="2000" dirty="0" smtClean="0">
                <a:solidFill>
                  <a:srgbClr val="FF0000"/>
                </a:solidFill>
                <a:latin typeface="+mn-lt"/>
              </a:rPr>
              <a:t/>
            </a:r>
            <a:br>
              <a:rPr lang="en-US" altLang="ja-JP" sz="2000" dirty="0" smtClean="0">
                <a:solidFill>
                  <a:srgbClr val="FF0000"/>
                </a:solidFill>
                <a:latin typeface="+mn-lt"/>
              </a:rPr>
            </a:br>
            <a:r>
              <a:rPr lang="ja-JP" altLang="en-US" sz="2000" dirty="0" smtClean="0">
                <a:solidFill>
                  <a:srgbClr val="FF0000"/>
                </a:solidFill>
                <a:latin typeface="+mn-lt"/>
              </a:rPr>
              <a:t>やり方 </a:t>
            </a:r>
            <a:r>
              <a:rPr lang="ja-JP" altLang="en-US" sz="2000" dirty="0" smtClean="0">
                <a:solidFill>
                  <a:schemeClr val="accent2">
                    <a:lumMod val="50000"/>
                  </a:schemeClr>
                </a:solidFill>
                <a:latin typeface="+mn-lt"/>
              </a:rPr>
              <a:t>が必要になります。 </a:t>
            </a:r>
            <a:endParaRPr lang="en-US" altLang="ja-JP" sz="2000" dirty="0" smtClean="0">
              <a:solidFill>
                <a:schemeClr val="accent2">
                  <a:lumMod val="50000"/>
                </a:schemeClr>
              </a:solidFill>
              <a:latin typeface="+mn-lt"/>
            </a:endParaRPr>
          </a:p>
          <a:p>
            <a:pPr eaLnBrk="0" hangingPunct="0"/>
            <a:endParaRPr lang="en-US" altLang="ja-JP" sz="2000" dirty="0" smtClean="0">
              <a:solidFill>
                <a:schemeClr val="accent2">
                  <a:lumMod val="50000"/>
                </a:schemeClr>
              </a:solidFill>
              <a:latin typeface="+mn-lt"/>
            </a:endParaRPr>
          </a:p>
          <a:p>
            <a:pPr eaLnBrk="0" hangingPunct="0"/>
            <a:r>
              <a:rPr lang="ja-JP" altLang="en-US" sz="2000" dirty="0" smtClean="0">
                <a:solidFill>
                  <a:schemeClr val="accent2">
                    <a:lumMod val="50000"/>
                  </a:schemeClr>
                </a:solidFill>
                <a:latin typeface="+mn-lt"/>
              </a:rPr>
              <a:t>しかし途中であるスレッドを書きかえて処理が長くなったら、それと競合する</a:t>
            </a:r>
            <a:r>
              <a:rPr lang="en-US" altLang="ja-JP" sz="2000" dirty="0" smtClean="0">
                <a:solidFill>
                  <a:schemeClr val="accent2">
                    <a:lumMod val="50000"/>
                  </a:schemeClr>
                </a:solidFill>
                <a:latin typeface="+mn-lt"/>
              </a:rPr>
              <a:t/>
            </a:r>
            <a:br>
              <a:rPr lang="en-US" altLang="ja-JP" sz="2000" dirty="0" smtClean="0">
                <a:solidFill>
                  <a:schemeClr val="accent2">
                    <a:lumMod val="50000"/>
                  </a:schemeClr>
                </a:solidFill>
                <a:latin typeface="+mn-lt"/>
              </a:rPr>
            </a:br>
            <a:r>
              <a:rPr lang="ja-JP" altLang="en-US" sz="2000" dirty="0" smtClean="0">
                <a:solidFill>
                  <a:schemeClr val="accent2">
                    <a:lumMod val="50000"/>
                  </a:schemeClr>
                </a:solidFill>
                <a:latin typeface="+mn-lt"/>
              </a:rPr>
              <a:t>より低い優先度の全スレッドがデッドラインにミートするかどうかを検証しな</a:t>
            </a:r>
            <a:r>
              <a:rPr lang="en-US" altLang="ja-JP" sz="2000" dirty="0" smtClean="0">
                <a:solidFill>
                  <a:schemeClr val="accent2">
                    <a:lumMod val="50000"/>
                  </a:schemeClr>
                </a:solidFill>
                <a:latin typeface="+mn-lt"/>
              </a:rPr>
              <a:t/>
            </a:r>
            <a:br>
              <a:rPr lang="en-US" altLang="ja-JP" sz="2000" dirty="0" smtClean="0">
                <a:solidFill>
                  <a:schemeClr val="accent2">
                    <a:lumMod val="50000"/>
                  </a:schemeClr>
                </a:solidFill>
                <a:latin typeface="+mn-lt"/>
              </a:rPr>
            </a:br>
            <a:r>
              <a:rPr lang="ja-JP" altLang="en-US" sz="2000" dirty="0" smtClean="0">
                <a:solidFill>
                  <a:schemeClr val="accent2">
                    <a:lumMod val="50000"/>
                  </a:schemeClr>
                </a:solidFill>
                <a:latin typeface="+mn-lt"/>
              </a:rPr>
              <a:t>おさないといけません。 このような </a:t>
            </a:r>
            <a:r>
              <a:rPr lang="en-US" altLang="ja-JP" sz="2000" dirty="0" smtClean="0">
                <a:solidFill>
                  <a:schemeClr val="accent2">
                    <a:lumMod val="50000"/>
                  </a:schemeClr>
                </a:solidFill>
                <a:latin typeface="+mn-lt"/>
              </a:rPr>
              <a:t/>
            </a:r>
            <a:br>
              <a:rPr lang="en-US" altLang="ja-JP" sz="2000" dirty="0" smtClean="0">
                <a:solidFill>
                  <a:schemeClr val="accent2">
                    <a:lumMod val="50000"/>
                  </a:schemeClr>
                </a:solidFill>
                <a:latin typeface="+mn-lt"/>
              </a:rPr>
            </a:br>
            <a:r>
              <a:rPr lang="ja-JP" altLang="en-US" sz="2000" u="sng" dirty="0" smtClean="0">
                <a:solidFill>
                  <a:srgbClr val="FF0000"/>
                </a:solidFill>
                <a:latin typeface="+mn-lt"/>
              </a:rPr>
              <a:t>決定論的動作モデルでの設計は経済的に成り立たない</a:t>
            </a:r>
            <a:r>
              <a:rPr lang="ja-JP" altLang="en-US" sz="2000" dirty="0" smtClean="0">
                <a:solidFill>
                  <a:srgbClr val="FF0000"/>
                </a:solidFill>
                <a:latin typeface="+mn-lt"/>
              </a:rPr>
              <a:t>   </a:t>
            </a:r>
            <a:r>
              <a:rPr lang="ja-JP" altLang="en-US" sz="2000" dirty="0" smtClean="0">
                <a:solidFill>
                  <a:schemeClr val="accent2">
                    <a:lumMod val="50000"/>
                  </a:schemeClr>
                </a:solidFill>
                <a:latin typeface="+mn-lt"/>
              </a:rPr>
              <a:t>ということです。</a:t>
            </a:r>
            <a:endParaRPr kumimoji="0" lang="ja-JP" altLang="en-US" sz="2000" b="0" i="0" u="none" strike="noStrike" cap="none" normalizeH="0" baseline="0" dirty="0" smtClean="0">
              <a:ln>
                <a:noFill/>
              </a:ln>
              <a:solidFill>
                <a:schemeClr val="accent2">
                  <a:lumMod val="50000"/>
                </a:schemeClr>
              </a:solidFill>
              <a:effectLst/>
              <a:latin typeface="+mn-lt"/>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オープンソースの真実</a:t>
            </a:r>
            <a:endParaRPr kumimoji="1" lang="ja-JP" altLang="en-US" dirty="0"/>
          </a:p>
        </p:txBody>
      </p:sp>
      <p:graphicFrame>
        <p:nvGraphicFramePr>
          <p:cNvPr id="5" name="コンテンツ プレースホルダ 4"/>
          <p:cNvGraphicFramePr>
            <a:graphicFrameLocks noGrp="1"/>
          </p:cNvGraphicFramePr>
          <p:nvPr>
            <p:ph idx="1"/>
          </p:nvPr>
        </p:nvGraphicFramePr>
        <p:xfrm>
          <a:off x="214282" y="785794"/>
          <a:ext cx="8643938" cy="48577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14</a:t>
            </a:fld>
            <a:endParaRPr kumimoji="1" lang="ja-JP" altLang="en-US"/>
          </a:p>
        </p:txBody>
      </p:sp>
      <p:sp>
        <p:nvSpPr>
          <p:cNvPr id="7" name="角丸四角形 6"/>
          <p:cNvSpPr/>
          <p:nvPr/>
        </p:nvSpPr>
        <p:spPr bwMode="auto">
          <a:xfrm>
            <a:off x="214282" y="5767404"/>
            <a:ext cx="8715435"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en-US" altLang="ja-JP" sz="2000" dirty="0" smtClean="0">
                <a:solidFill>
                  <a:schemeClr val="bg1"/>
                </a:solidFill>
                <a:latin typeface="+mn-lt"/>
              </a:rPr>
              <a:t>Linux kernel / driver </a:t>
            </a:r>
            <a:r>
              <a:rPr kumimoji="0" lang="ja-JP" altLang="en-US" sz="2000" dirty="0" smtClean="0">
                <a:solidFill>
                  <a:schemeClr val="bg1"/>
                </a:solidFill>
                <a:latin typeface="+mn-lt"/>
              </a:rPr>
              <a:t>は半端な商用ソフトよりはるかに厳格に管理されている</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461405" cy="454006"/>
          </a:xfrm>
        </p:spPr>
        <p:txBody>
          <a:bodyPr/>
          <a:lstStyle/>
          <a:p>
            <a:r>
              <a:rPr lang="ja-JP" altLang="en-US" dirty="0" smtClean="0"/>
              <a:t>戦略的オープン技術に関するメーカ間協調 がはじまっている</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15</a:t>
            </a:fld>
            <a:endParaRPr lang="ja-JP" altLang="en-US"/>
          </a:p>
        </p:txBody>
      </p:sp>
      <p:pic>
        <p:nvPicPr>
          <p:cNvPr id="1027" name="Picture 3"/>
          <p:cNvPicPr>
            <a:picLocks noChangeAspect="1" noChangeArrowheads="1"/>
          </p:cNvPicPr>
          <p:nvPr/>
        </p:nvPicPr>
        <p:blipFill>
          <a:blip r:embed="rId2"/>
          <a:srcRect/>
          <a:stretch>
            <a:fillRect/>
          </a:stretch>
        </p:blipFill>
        <p:spPr bwMode="auto">
          <a:xfrm>
            <a:off x="428596" y="833441"/>
            <a:ext cx="8143932" cy="4491395"/>
          </a:xfrm>
          <a:prstGeom prst="rect">
            <a:avLst/>
          </a:prstGeom>
          <a:noFill/>
          <a:ln w="9525">
            <a:noFill/>
            <a:miter lim="800000"/>
            <a:headEnd/>
            <a:tailEnd/>
          </a:ln>
          <a:effectLst>
            <a:outerShdw blurRad="368300" dist="152400" dir="2700000" algn="tl" rotWithShape="0">
              <a:schemeClr val="accent2">
                <a:lumMod val="60000"/>
                <a:lumOff val="40000"/>
                <a:alpha val="40000"/>
              </a:schemeClr>
            </a:outerShdw>
          </a:effectLst>
        </p:spPr>
      </p:pic>
      <p:sp>
        <p:nvSpPr>
          <p:cNvPr id="7" name="角丸四角形 6"/>
          <p:cNvSpPr/>
          <p:nvPr/>
        </p:nvSpPr>
        <p:spPr bwMode="auto">
          <a:xfrm>
            <a:off x="214282" y="5643578"/>
            <a:ext cx="8715435"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国内外機器開発メーカが共同でオープン系技術活用の取り組みを開始している</a:t>
            </a:r>
          </a:p>
        </p:txBody>
      </p:sp>
      <p:sp>
        <p:nvSpPr>
          <p:cNvPr id="8" name="テキスト ボックス 7"/>
          <p:cNvSpPr txBox="1"/>
          <p:nvPr/>
        </p:nvSpPr>
        <p:spPr>
          <a:xfrm>
            <a:off x="38069" y="6162695"/>
            <a:ext cx="6500858" cy="338554"/>
          </a:xfrm>
          <a:prstGeom prst="rect">
            <a:avLst/>
          </a:prstGeom>
          <a:noFill/>
        </p:spPr>
        <p:txBody>
          <a:bodyPr wrap="square" rtlCol="0">
            <a:spAutoFit/>
          </a:bodyPr>
          <a:lstStyle/>
          <a:p>
            <a:r>
              <a:rPr lang="en-US" altLang="ja-JP" sz="1600" dirty="0" smtClean="0">
                <a:solidFill>
                  <a:schemeClr val="accent6">
                    <a:lumMod val="50000"/>
                  </a:schemeClr>
                </a:solidFill>
              </a:rPr>
              <a:t>http://tree.celinuxforum.org/CelfPubWiki/JapanET2007</a:t>
            </a:r>
            <a:endParaRPr kumimoji="1" lang="ja-JP" altLang="en-US" sz="1600"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Text Box 4"/>
          <p:cNvSpPr txBox="1">
            <a:spLocks noChangeArrowheads="1"/>
          </p:cNvSpPr>
          <p:nvPr/>
        </p:nvSpPr>
        <p:spPr bwMode="auto">
          <a:xfrm>
            <a:off x="395288" y="6165850"/>
            <a:ext cx="5472112" cy="366713"/>
          </a:xfrm>
          <a:prstGeom prst="rect">
            <a:avLst/>
          </a:prstGeom>
          <a:noFill/>
          <a:ln w="9525">
            <a:noFill/>
            <a:miter lim="800000"/>
            <a:headEnd/>
            <a:tailEnd/>
          </a:ln>
          <a:effectLst/>
        </p:spPr>
        <p:txBody>
          <a:bodyPr>
            <a:spAutoFit/>
          </a:bodyPr>
          <a:lstStyle/>
          <a:p>
            <a:pPr>
              <a:spcBef>
                <a:spcPct val="50000"/>
              </a:spcBef>
            </a:pPr>
            <a:r>
              <a:rPr lang="en-US" altLang="ja-JP" dirty="0"/>
              <a:t>http://lwn.net:80/Articles/263717/</a:t>
            </a:r>
            <a:endParaRPr lang="ja-JP" altLang="en-US" dirty="0"/>
          </a:p>
        </p:txBody>
      </p:sp>
      <p:grpSp>
        <p:nvGrpSpPr>
          <p:cNvPr id="2" name="Group 8"/>
          <p:cNvGrpSpPr>
            <a:grpSpLocks/>
          </p:cNvGrpSpPr>
          <p:nvPr/>
        </p:nvGrpSpPr>
        <p:grpSpPr bwMode="auto">
          <a:xfrm>
            <a:off x="971550" y="609580"/>
            <a:ext cx="4867275" cy="5238750"/>
            <a:chOff x="1402" y="538"/>
            <a:chExt cx="3066" cy="3300"/>
          </a:xfrm>
        </p:grpSpPr>
        <p:pic>
          <p:nvPicPr>
            <p:cNvPr id="54277" name="Picture 5" descr="top10"/>
            <p:cNvPicPr>
              <a:picLocks noChangeAspect="1" noChangeArrowheads="1"/>
            </p:cNvPicPr>
            <p:nvPr/>
          </p:nvPicPr>
          <p:blipFill>
            <a:blip r:embed="rId2"/>
            <a:srcRect/>
            <a:stretch>
              <a:fillRect/>
            </a:stretch>
          </p:blipFill>
          <p:spPr bwMode="auto">
            <a:xfrm>
              <a:off x="1402" y="538"/>
              <a:ext cx="3066" cy="3300"/>
            </a:xfrm>
            <a:prstGeom prst="rect">
              <a:avLst/>
            </a:prstGeom>
            <a:noFill/>
          </p:spPr>
        </p:pic>
        <p:sp>
          <p:nvSpPr>
            <p:cNvPr id="54278" name="Line 6"/>
            <p:cNvSpPr>
              <a:spLocks noChangeShapeType="1"/>
            </p:cNvSpPr>
            <p:nvPr/>
          </p:nvSpPr>
          <p:spPr bwMode="auto">
            <a:xfrm>
              <a:off x="2819" y="2598"/>
              <a:ext cx="1315" cy="0"/>
            </a:xfrm>
            <a:prstGeom prst="line">
              <a:avLst/>
            </a:prstGeom>
            <a:noFill/>
            <a:ln w="57150">
              <a:solidFill>
                <a:srgbClr val="FF3300"/>
              </a:solidFill>
              <a:round/>
              <a:headEnd/>
              <a:tailEnd/>
            </a:ln>
            <a:effectLst/>
          </p:spPr>
          <p:txBody>
            <a:bodyPr/>
            <a:lstStyle/>
            <a:p>
              <a:endParaRPr lang="ja-JP" altLang="en-US"/>
            </a:p>
          </p:txBody>
        </p:sp>
        <p:sp>
          <p:nvSpPr>
            <p:cNvPr id="54279" name="Line 7"/>
            <p:cNvSpPr>
              <a:spLocks noChangeShapeType="1"/>
            </p:cNvSpPr>
            <p:nvPr/>
          </p:nvSpPr>
          <p:spPr bwMode="auto">
            <a:xfrm>
              <a:off x="1492" y="1888"/>
              <a:ext cx="1315" cy="0"/>
            </a:xfrm>
            <a:prstGeom prst="line">
              <a:avLst/>
            </a:prstGeom>
            <a:noFill/>
            <a:ln w="57150">
              <a:solidFill>
                <a:srgbClr val="FF3300"/>
              </a:solidFill>
              <a:round/>
              <a:headEnd/>
              <a:tailEnd/>
            </a:ln>
            <a:effectLst/>
          </p:spPr>
          <p:txBody>
            <a:bodyPr/>
            <a:lstStyle/>
            <a:p>
              <a:endParaRPr lang="ja-JP" altLang="en-US"/>
            </a:p>
          </p:txBody>
        </p:sp>
      </p:grpSp>
      <p:sp>
        <p:nvSpPr>
          <p:cNvPr id="54281" name="AutoShape 9"/>
          <p:cNvSpPr>
            <a:spLocks noChangeArrowheads="1"/>
          </p:cNvSpPr>
          <p:nvPr/>
        </p:nvSpPr>
        <p:spPr bwMode="auto">
          <a:xfrm>
            <a:off x="5651500" y="1023918"/>
            <a:ext cx="3095625" cy="4032250"/>
          </a:xfrm>
          <a:prstGeom prst="wedgeRectCallout">
            <a:avLst>
              <a:gd name="adj1" fmla="val -58921"/>
              <a:gd name="adj2" fmla="val 20472"/>
            </a:avLst>
          </a:prstGeom>
          <a:solidFill>
            <a:schemeClr val="accent2"/>
          </a:solidFill>
          <a:ln w="9525">
            <a:noFill/>
            <a:miter lim="800000"/>
            <a:headEnd/>
            <a:tailEnd/>
          </a:ln>
          <a:effectLst/>
        </p:spPr>
        <p:txBody>
          <a:bodyPr anchor="ctr"/>
          <a:lstStyle/>
          <a:p>
            <a:pPr algn="ctr"/>
            <a:r>
              <a:rPr lang="ja-JP" altLang="en-US" dirty="0" smtClean="0">
                <a:solidFill>
                  <a:schemeClr val="bg1"/>
                </a:solidFill>
                <a:latin typeface="+mn-lt"/>
              </a:rPr>
              <a:t>ルネサステクノロジ は</a:t>
            </a:r>
            <a:r>
              <a:rPr lang="en-US" altLang="ja-JP" dirty="0" smtClean="0">
                <a:solidFill>
                  <a:schemeClr val="bg1"/>
                </a:solidFill>
                <a:latin typeface="+mn-lt"/>
              </a:rPr>
              <a:t/>
            </a:r>
            <a:br>
              <a:rPr lang="en-US" altLang="ja-JP" dirty="0" smtClean="0">
                <a:solidFill>
                  <a:schemeClr val="bg1"/>
                </a:solidFill>
                <a:latin typeface="+mn-lt"/>
              </a:rPr>
            </a:br>
            <a:r>
              <a:rPr lang="en-US" altLang="ja-JP" dirty="0" smtClean="0">
                <a:solidFill>
                  <a:schemeClr val="bg1"/>
                </a:solidFill>
                <a:latin typeface="+mn-lt"/>
              </a:rPr>
              <a:t>Linux kernel </a:t>
            </a:r>
            <a:r>
              <a:rPr lang="ja-JP" altLang="en-US" dirty="0" smtClean="0">
                <a:solidFill>
                  <a:schemeClr val="bg1"/>
                </a:solidFill>
                <a:latin typeface="+mn-lt"/>
              </a:rPr>
              <a:t>要素技術</a:t>
            </a:r>
            <a:endParaRPr lang="en-US" altLang="ja-JP" dirty="0" smtClean="0">
              <a:solidFill>
                <a:schemeClr val="bg1"/>
              </a:solidFill>
              <a:latin typeface="+mn-lt"/>
            </a:endParaRPr>
          </a:p>
          <a:p>
            <a:pPr algn="ctr"/>
            <a:r>
              <a:rPr lang="ja-JP" altLang="en-US" dirty="0" smtClean="0">
                <a:solidFill>
                  <a:schemeClr val="bg1"/>
                </a:solidFill>
                <a:latin typeface="+mn-lt"/>
              </a:rPr>
              <a:t>開発において </a:t>
            </a:r>
            <a:r>
              <a:rPr lang="en-US" altLang="ja-JP" dirty="0" smtClean="0">
                <a:solidFill>
                  <a:schemeClr val="bg1"/>
                </a:solidFill>
                <a:latin typeface="+mn-lt"/>
              </a:rPr>
              <a:t>2007</a:t>
            </a:r>
            <a:r>
              <a:rPr lang="ja-JP" altLang="en-US" dirty="0" smtClean="0">
                <a:solidFill>
                  <a:schemeClr val="bg1"/>
                </a:solidFill>
                <a:latin typeface="+mn-lt"/>
              </a:rPr>
              <a:t>年度</a:t>
            </a:r>
            <a:r>
              <a:rPr lang="en-US" altLang="ja-JP" dirty="0" smtClean="0">
                <a:solidFill>
                  <a:schemeClr val="bg1"/>
                </a:solidFill>
                <a:latin typeface="+mn-lt"/>
              </a:rPr>
              <a:t/>
            </a:r>
            <a:br>
              <a:rPr lang="en-US" altLang="ja-JP" dirty="0" smtClean="0">
                <a:solidFill>
                  <a:schemeClr val="bg1"/>
                </a:solidFill>
                <a:latin typeface="+mn-lt"/>
              </a:rPr>
            </a:br>
            <a:r>
              <a:rPr lang="ja-JP" altLang="en-US" dirty="0" smtClean="0">
                <a:solidFill>
                  <a:schemeClr val="bg1"/>
                </a:solidFill>
                <a:latin typeface="+mn-lt"/>
              </a:rPr>
              <a:t>世界トップレベルの</a:t>
            </a:r>
            <a:endParaRPr lang="en-US" altLang="ja-JP" dirty="0" smtClean="0">
              <a:solidFill>
                <a:schemeClr val="bg1"/>
              </a:solidFill>
              <a:latin typeface="+mn-lt"/>
            </a:endParaRPr>
          </a:p>
          <a:p>
            <a:pPr algn="ctr"/>
            <a:r>
              <a:rPr lang="ja-JP" altLang="en-US" dirty="0" smtClean="0">
                <a:solidFill>
                  <a:schemeClr val="bg1"/>
                </a:solidFill>
                <a:latin typeface="+mn-lt"/>
              </a:rPr>
              <a:t>貢献実績をあげました</a:t>
            </a:r>
            <a:endParaRPr lang="en-US" altLang="ja-JP" dirty="0" smtClean="0">
              <a:solidFill>
                <a:schemeClr val="bg1"/>
              </a:solidFill>
              <a:latin typeface="+mn-lt"/>
            </a:endParaRPr>
          </a:p>
          <a:p>
            <a:pPr algn="ctr"/>
            <a:endParaRPr lang="en-US" altLang="ja-JP" dirty="0" smtClean="0">
              <a:solidFill>
                <a:schemeClr val="bg1"/>
              </a:solidFill>
              <a:latin typeface="+mn-lt"/>
            </a:endParaRPr>
          </a:p>
          <a:p>
            <a:pPr algn="ctr"/>
            <a:r>
              <a:rPr lang="en-US" altLang="ja-JP" dirty="0" smtClean="0">
                <a:solidFill>
                  <a:schemeClr val="bg1"/>
                </a:solidFill>
                <a:latin typeface="+mn-lt"/>
              </a:rPr>
              <a:t>SuperH </a:t>
            </a:r>
            <a:r>
              <a:rPr lang="ja-JP" altLang="en-US" dirty="0" smtClean="0">
                <a:solidFill>
                  <a:schemeClr val="bg1"/>
                </a:solidFill>
                <a:latin typeface="+mn-lt"/>
              </a:rPr>
              <a:t>という独自</a:t>
            </a:r>
            <a:r>
              <a:rPr lang="en-US" altLang="ja-JP" dirty="0" smtClean="0">
                <a:solidFill>
                  <a:schemeClr val="bg1"/>
                </a:solidFill>
                <a:latin typeface="+mn-lt"/>
              </a:rPr>
              <a:t/>
            </a:r>
            <a:br>
              <a:rPr lang="en-US" altLang="ja-JP" dirty="0" smtClean="0">
                <a:solidFill>
                  <a:schemeClr val="bg1"/>
                </a:solidFill>
                <a:latin typeface="+mn-lt"/>
              </a:rPr>
            </a:br>
            <a:r>
              <a:rPr lang="en-US" altLang="ja-JP" dirty="0" smtClean="0">
                <a:solidFill>
                  <a:schemeClr val="bg1"/>
                </a:solidFill>
                <a:latin typeface="+mn-lt"/>
              </a:rPr>
              <a:t>CPU </a:t>
            </a:r>
            <a:r>
              <a:rPr lang="ja-JP" altLang="en-US" dirty="0" smtClean="0">
                <a:solidFill>
                  <a:schemeClr val="bg1"/>
                </a:solidFill>
                <a:latin typeface="+mn-lt"/>
              </a:rPr>
              <a:t>アーキテクチャ</a:t>
            </a:r>
            <a:r>
              <a:rPr lang="en-US" altLang="ja-JP" dirty="0" smtClean="0">
                <a:solidFill>
                  <a:schemeClr val="bg1"/>
                </a:solidFill>
                <a:latin typeface="+mn-lt"/>
              </a:rPr>
              <a:t/>
            </a:r>
            <a:br>
              <a:rPr lang="en-US" altLang="ja-JP" dirty="0" smtClean="0">
                <a:solidFill>
                  <a:schemeClr val="bg1"/>
                </a:solidFill>
                <a:latin typeface="+mn-lt"/>
              </a:rPr>
            </a:br>
            <a:r>
              <a:rPr lang="ja-JP" altLang="en-US" dirty="0" smtClean="0">
                <a:solidFill>
                  <a:schemeClr val="bg1"/>
                </a:solidFill>
                <a:latin typeface="+mn-lt"/>
              </a:rPr>
              <a:t>を御採用頂けるお客にも</a:t>
            </a:r>
            <a:endParaRPr lang="en-US" altLang="ja-JP" dirty="0" smtClean="0">
              <a:solidFill>
                <a:schemeClr val="bg1"/>
              </a:solidFill>
              <a:latin typeface="+mn-lt"/>
            </a:endParaRPr>
          </a:p>
          <a:p>
            <a:pPr algn="ctr"/>
            <a:r>
              <a:rPr lang="ja-JP" altLang="en-US" dirty="0" smtClean="0">
                <a:solidFill>
                  <a:schemeClr val="bg1"/>
                </a:solidFill>
                <a:latin typeface="+mn-lt"/>
              </a:rPr>
              <a:t>常に世界最先端の</a:t>
            </a:r>
            <a:endParaRPr lang="en-US" altLang="ja-JP" dirty="0" smtClean="0">
              <a:solidFill>
                <a:schemeClr val="bg1"/>
              </a:solidFill>
              <a:latin typeface="+mn-lt"/>
            </a:endParaRPr>
          </a:p>
          <a:p>
            <a:pPr algn="ctr"/>
            <a:r>
              <a:rPr lang="ja-JP" altLang="en-US" dirty="0" smtClean="0">
                <a:solidFill>
                  <a:schemeClr val="bg1"/>
                </a:solidFill>
                <a:latin typeface="+mn-lt"/>
              </a:rPr>
              <a:t>ソフトウエア技術を</a:t>
            </a:r>
            <a:endParaRPr lang="en-US" altLang="ja-JP" dirty="0" smtClean="0">
              <a:solidFill>
                <a:schemeClr val="bg1"/>
              </a:solidFill>
              <a:latin typeface="+mn-lt"/>
            </a:endParaRPr>
          </a:p>
          <a:p>
            <a:pPr algn="ctr"/>
            <a:r>
              <a:rPr lang="ja-JP" altLang="en-US" dirty="0" smtClean="0">
                <a:solidFill>
                  <a:schemeClr val="bg1"/>
                </a:solidFill>
                <a:latin typeface="+mn-lt"/>
              </a:rPr>
              <a:t>ご活用頂けるように</a:t>
            </a:r>
            <a:endParaRPr lang="en-US" altLang="ja-JP" dirty="0" smtClean="0">
              <a:solidFill>
                <a:schemeClr val="bg1"/>
              </a:solidFill>
              <a:latin typeface="+mn-lt"/>
            </a:endParaRPr>
          </a:p>
          <a:p>
            <a:pPr algn="ctr"/>
            <a:r>
              <a:rPr lang="ja-JP" altLang="en-US" dirty="0" smtClean="0">
                <a:solidFill>
                  <a:schemeClr val="bg1"/>
                </a:solidFill>
                <a:latin typeface="+mn-lt"/>
              </a:rPr>
              <a:t>活動を続けていきます</a:t>
            </a:r>
            <a:endParaRPr lang="en-US" altLang="ja-JP" dirty="0" smtClean="0">
              <a:solidFill>
                <a:schemeClr val="bg1"/>
              </a:solidFill>
              <a:latin typeface="+mn-lt"/>
            </a:endParaRPr>
          </a:p>
        </p:txBody>
      </p:sp>
      <p:sp>
        <p:nvSpPr>
          <p:cNvPr id="54274" name="Rectangle 2"/>
          <p:cNvSpPr>
            <a:spLocks noGrp="1" noChangeArrowheads="1"/>
          </p:cNvSpPr>
          <p:nvPr>
            <p:ph type="title"/>
          </p:nvPr>
        </p:nvSpPr>
        <p:spPr/>
        <p:txBody>
          <a:bodyPr/>
          <a:lstStyle/>
          <a:p>
            <a:r>
              <a:rPr lang="ja-JP" altLang="en-US" dirty="0" smtClean="0"/>
              <a:t>ルネサスの </a:t>
            </a:r>
            <a:r>
              <a:rPr lang="en-US" altLang="ja-JP" dirty="0" smtClean="0"/>
              <a:t>Linux kernel </a:t>
            </a:r>
            <a:r>
              <a:rPr lang="ja-JP" altLang="en-US" dirty="0" smtClean="0"/>
              <a:t>技術開発への取り組み</a:t>
            </a:r>
            <a:endParaRPr lang="en-US" altLang="ja-JP" dirty="0"/>
          </a:p>
        </p:txBody>
      </p:sp>
      <p:sp>
        <p:nvSpPr>
          <p:cNvPr id="9" name="角丸四角形 8"/>
          <p:cNvSpPr/>
          <p:nvPr/>
        </p:nvSpPr>
        <p:spPr bwMode="auto">
          <a:xfrm>
            <a:off x="214282" y="5719778"/>
            <a:ext cx="8715435"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ルネサス には お客様のソフトウエア革新をサポートする基盤技術がある</a:t>
            </a:r>
          </a:p>
        </p:txBody>
      </p:sp>
      <p:sp>
        <p:nvSpPr>
          <p:cNvPr id="10" name="スライド番号プレースホルダ 9"/>
          <p:cNvSpPr>
            <a:spLocks noGrp="1"/>
          </p:cNvSpPr>
          <p:nvPr>
            <p:ph type="sldNum" sz="quarter" idx="10"/>
          </p:nvPr>
        </p:nvSpPr>
        <p:spPr/>
        <p:txBody>
          <a:bodyPr/>
          <a:lstStyle/>
          <a:p>
            <a:pPr>
              <a:defRPr/>
            </a:pPr>
            <a:fld id="{AB8C92AF-B60B-44CF-9C86-3D138F4615A7}" type="slidenum">
              <a:rPr lang="ja-JP" altLang="en-US" smtClean="0"/>
              <a:pPr>
                <a:defRPr/>
              </a:pPr>
              <a:t>16</a:t>
            </a:fld>
            <a:endParaRPr lang="ja-JP"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円/楕円 10"/>
          <p:cNvSpPr/>
          <p:nvPr/>
        </p:nvSpPr>
        <p:spPr bwMode="auto">
          <a:xfrm>
            <a:off x="6000760" y="2000240"/>
            <a:ext cx="1643074" cy="1571636"/>
          </a:xfrm>
          <a:prstGeom prst="ellipse">
            <a:avLst/>
          </a:prstGeom>
          <a:solidFill>
            <a:srgbClr val="FFCCFF"/>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400" b="0" i="0" u="none" strike="noStrike" cap="none" normalizeH="0" baseline="0" dirty="0" smtClean="0">
                <a:ln>
                  <a:noFill/>
                </a:ln>
                <a:solidFill>
                  <a:schemeClr val="tx1"/>
                </a:solidFill>
                <a:effectLst/>
                <a:latin typeface="Tahoma" pitchFamily="34" charset="0"/>
                <a:cs typeface="Tahoma" pitchFamily="34" charset="0"/>
              </a:rPr>
              <a:t>USB</a:t>
            </a:r>
            <a:r>
              <a:rPr kumimoji="0" lang="ja-JP" altLang="en-US" sz="1400" b="0" i="0" u="none" strike="noStrike" cap="none" normalizeH="0" baseline="0" dirty="0" smtClean="0">
                <a:ln>
                  <a:noFill/>
                </a:ln>
                <a:solidFill>
                  <a:schemeClr val="tx1"/>
                </a:solidFill>
                <a:effectLst/>
                <a:latin typeface="Tahoma" pitchFamily="34" charset="0"/>
                <a:cs typeface="Tahoma" pitchFamily="34" charset="0"/>
              </a:rPr>
              <a:t> </a:t>
            </a:r>
            <a:r>
              <a:rPr kumimoji="0" lang="en-US" altLang="ja-JP" sz="1400" b="0" i="0" u="none" strike="noStrike" cap="none" normalizeH="0" baseline="0" dirty="0" smtClean="0">
                <a:ln>
                  <a:noFill/>
                </a:ln>
                <a:solidFill>
                  <a:schemeClr val="tx1"/>
                </a:solidFill>
                <a:effectLst/>
                <a:latin typeface="Tahoma" pitchFamily="34" charset="0"/>
                <a:cs typeface="Tahoma" pitchFamily="34" charset="0"/>
              </a:rPr>
              <a:t>Driver</a:t>
            </a:r>
            <a:endParaRPr kumimoji="0" lang="ja-JP" altLang="en-US" sz="1400" b="0" i="0" u="none" strike="noStrike" cap="none" normalizeH="0" baseline="0" dirty="0" smtClean="0">
              <a:ln>
                <a:noFill/>
              </a:ln>
              <a:solidFill>
                <a:schemeClr val="tx1"/>
              </a:solidFill>
              <a:effectLst/>
              <a:latin typeface="Tahoma" pitchFamily="34" charset="0"/>
              <a:cs typeface="Tahoma" pitchFamily="34" charset="0"/>
            </a:endParaRPr>
          </a:p>
        </p:txBody>
      </p:sp>
      <p:sp>
        <p:nvSpPr>
          <p:cNvPr id="10" name="円/楕円 9"/>
          <p:cNvSpPr/>
          <p:nvPr/>
        </p:nvSpPr>
        <p:spPr bwMode="auto">
          <a:xfrm>
            <a:off x="1480164" y="2000240"/>
            <a:ext cx="1643074" cy="1571636"/>
          </a:xfrm>
          <a:prstGeom prst="ellipse">
            <a:avLst/>
          </a:prstGeom>
          <a:solidFill>
            <a:srgbClr val="CCECFF"/>
          </a:solidFill>
          <a:ln w="12700" cap="flat" cmpd="sng" algn="ctr">
            <a:noFill/>
            <a:prstDash val="solid"/>
            <a:round/>
            <a:headEnd type="none" w="med" len="med"/>
            <a:tailEnd type="none" w="med" len="med"/>
          </a:ln>
          <a:effectLst/>
        </p:spPr>
        <p:txBody>
          <a:bodyPr vert="horz" wrap="square" lIns="91440" tIns="45720" rIns="91440" bIns="45720" numCol="1" rtlCol="0" anchor="t" anchorCtr="1" compatLnSpc="1">
            <a:prstTxWarp prst="textNoShape">
              <a:avLst/>
            </a:prstTxWarp>
            <a:norm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400" b="0" i="0" u="none" strike="noStrike" cap="none" normalizeH="0" baseline="0" dirty="0" smtClean="0">
                <a:ln>
                  <a:noFill/>
                </a:ln>
                <a:solidFill>
                  <a:schemeClr val="tx1"/>
                </a:solidFill>
                <a:effectLst/>
                <a:latin typeface="Tahoma" pitchFamily="34" charset="0"/>
                <a:cs typeface="Tahoma" pitchFamily="34" charset="0"/>
              </a:rPr>
              <a:t>USB Driver</a:t>
            </a:r>
            <a:endParaRPr kumimoji="0" lang="ja-JP" altLang="en-US" sz="1400" b="0" i="0" u="none" strike="noStrike" cap="none" normalizeH="0" baseline="0" dirty="0" smtClean="0">
              <a:ln>
                <a:noFill/>
              </a:ln>
              <a:solidFill>
                <a:schemeClr val="tx1"/>
              </a:solidFill>
              <a:effectLst/>
              <a:latin typeface="Tahoma" pitchFamily="34" charset="0"/>
              <a:cs typeface="Tahoma" pitchFamily="34" charset="0"/>
            </a:endParaRPr>
          </a:p>
        </p:txBody>
      </p:sp>
      <p:sp>
        <p:nvSpPr>
          <p:cNvPr id="2" name="タイトル 1"/>
          <p:cNvSpPr>
            <a:spLocks noGrp="1"/>
          </p:cNvSpPr>
          <p:nvPr>
            <p:ph type="title"/>
          </p:nvPr>
        </p:nvSpPr>
        <p:spPr/>
        <p:txBody>
          <a:bodyPr/>
          <a:lstStyle/>
          <a:p>
            <a:r>
              <a:rPr kumimoji="1" lang="ja-JP" altLang="en-US" dirty="0" smtClean="0"/>
              <a:t>オープンソースの本質は </a:t>
            </a:r>
            <a:r>
              <a:rPr kumimoji="1" lang="en-US" altLang="ja-JP" dirty="0" smtClean="0"/>
              <a:t>“</a:t>
            </a:r>
            <a:r>
              <a:rPr kumimoji="1" lang="ja-JP" altLang="en-US" dirty="0" smtClean="0"/>
              <a:t>革新</a:t>
            </a:r>
            <a:r>
              <a:rPr kumimoji="1" lang="en-US" altLang="ja-JP" dirty="0" smtClean="0"/>
              <a:t>” </a:t>
            </a:r>
            <a:r>
              <a:rPr lang="ja-JP" altLang="en-US" dirty="0" smtClean="0"/>
              <a:t>・・・・ 過去は引きずらない</a:t>
            </a:r>
            <a:endParaRPr kumimoji="1" lang="ja-JP" altLang="en-US" dirty="0"/>
          </a:p>
        </p:txBody>
      </p:sp>
      <p:graphicFrame>
        <p:nvGraphicFramePr>
          <p:cNvPr id="4" name="図表 3"/>
          <p:cNvGraphicFramePr/>
          <p:nvPr/>
        </p:nvGraphicFramePr>
        <p:xfrm>
          <a:off x="714348" y="2357430"/>
          <a:ext cx="3190876" cy="3286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図表 4"/>
          <p:cNvGraphicFramePr/>
          <p:nvPr/>
        </p:nvGraphicFramePr>
        <p:xfrm>
          <a:off x="5214942" y="2357430"/>
          <a:ext cx="3190876" cy="328614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cxnSp>
        <p:nvCxnSpPr>
          <p:cNvPr id="7" name="直線矢印コネクタ 6"/>
          <p:cNvCxnSpPr/>
          <p:nvPr/>
        </p:nvCxnSpPr>
        <p:spPr bwMode="auto">
          <a:xfrm>
            <a:off x="2928926" y="4325958"/>
            <a:ext cx="3357586" cy="1588"/>
          </a:xfrm>
          <a:prstGeom prst="straightConnector1">
            <a:avLst/>
          </a:prstGeom>
          <a:solidFill>
            <a:schemeClr val="accent1"/>
          </a:solidFill>
          <a:ln w="44450" cap="flat" cmpd="sng" algn="ctr">
            <a:solidFill>
              <a:schemeClr val="tx2">
                <a:lumMod val="60000"/>
                <a:lumOff val="40000"/>
              </a:schemeClr>
            </a:solidFill>
            <a:prstDash val="solid"/>
            <a:round/>
            <a:headEnd type="none" w="med" len="med"/>
            <a:tailEnd type="arrow"/>
          </a:ln>
          <a:effectLst/>
        </p:spPr>
      </p:cxnSp>
      <p:sp>
        <p:nvSpPr>
          <p:cNvPr id="8" name="テキスト ボックス 7"/>
          <p:cNvSpPr txBox="1"/>
          <p:nvPr/>
        </p:nvSpPr>
        <p:spPr>
          <a:xfrm>
            <a:off x="3144954" y="3961338"/>
            <a:ext cx="2928958" cy="369332"/>
          </a:xfrm>
          <a:prstGeom prst="rect">
            <a:avLst/>
          </a:prstGeom>
          <a:noFill/>
        </p:spPr>
        <p:txBody>
          <a:bodyPr wrap="square" rtlCol="0">
            <a:spAutoFit/>
          </a:bodyPr>
          <a:lstStyle/>
          <a:p>
            <a:r>
              <a:rPr kumimoji="1" lang="en-US" altLang="ja-JP" dirty="0" smtClean="0">
                <a:solidFill>
                  <a:schemeClr val="tx2">
                    <a:lumMod val="75000"/>
                  </a:schemeClr>
                </a:solidFill>
                <a:latin typeface="Tahoma" pitchFamily="34" charset="0"/>
                <a:cs typeface="Tahoma" pitchFamily="34" charset="0"/>
              </a:rPr>
              <a:t>kernel</a:t>
            </a:r>
            <a:r>
              <a:rPr kumimoji="1" lang="ja-JP" altLang="en-US" dirty="0" smtClean="0">
                <a:solidFill>
                  <a:schemeClr val="tx2">
                    <a:lumMod val="75000"/>
                  </a:schemeClr>
                </a:solidFill>
                <a:latin typeface="Tahoma" pitchFamily="34" charset="0"/>
                <a:cs typeface="Tahoma" pitchFamily="34" charset="0"/>
              </a:rPr>
              <a:t> </a:t>
            </a:r>
            <a:r>
              <a:rPr kumimoji="1" lang="en-US" altLang="ja-JP" dirty="0" smtClean="0">
                <a:solidFill>
                  <a:schemeClr val="tx2">
                    <a:lumMod val="75000"/>
                  </a:schemeClr>
                </a:solidFill>
                <a:latin typeface="Tahoma" pitchFamily="34" charset="0"/>
                <a:cs typeface="Tahoma" pitchFamily="34" charset="0"/>
              </a:rPr>
              <a:t>migration</a:t>
            </a:r>
            <a:r>
              <a:rPr kumimoji="1" lang="ja-JP" altLang="en-US" dirty="0" smtClean="0">
                <a:solidFill>
                  <a:schemeClr val="tx2">
                    <a:lumMod val="75000"/>
                  </a:schemeClr>
                </a:solidFill>
                <a:latin typeface="Tahoma" pitchFamily="34" charset="0"/>
                <a:cs typeface="Tahoma" pitchFamily="34" charset="0"/>
              </a:rPr>
              <a:t> </a:t>
            </a:r>
            <a:r>
              <a:rPr kumimoji="1" lang="en-US" altLang="ja-JP" dirty="0" smtClean="0">
                <a:solidFill>
                  <a:schemeClr val="tx2">
                    <a:lumMod val="75000"/>
                  </a:schemeClr>
                </a:solidFill>
                <a:latin typeface="Tahoma" pitchFamily="34" charset="0"/>
                <a:cs typeface="Tahoma" pitchFamily="34" charset="0"/>
              </a:rPr>
              <a:t>(=</a:t>
            </a:r>
            <a:r>
              <a:rPr kumimoji="1" lang="ja-JP" altLang="en-US" dirty="0" smtClean="0">
                <a:solidFill>
                  <a:schemeClr val="tx2">
                    <a:lumMod val="75000"/>
                  </a:schemeClr>
                </a:solidFill>
                <a:latin typeface="Tahoma" pitchFamily="34" charset="0"/>
                <a:cs typeface="Tahoma" pitchFamily="34" charset="0"/>
              </a:rPr>
              <a:t> 進化</a:t>
            </a:r>
            <a:r>
              <a:rPr kumimoji="1" lang="en-US" altLang="ja-JP" dirty="0" smtClean="0">
                <a:solidFill>
                  <a:schemeClr val="tx2">
                    <a:lumMod val="75000"/>
                  </a:schemeClr>
                </a:solidFill>
                <a:latin typeface="Tahoma" pitchFamily="34" charset="0"/>
                <a:cs typeface="Tahoma" pitchFamily="34" charset="0"/>
              </a:rPr>
              <a:t>)</a:t>
            </a:r>
            <a:r>
              <a:rPr kumimoji="1" lang="ja-JP" altLang="en-US" dirty="0" smtClean="0">
                <a:solidFill>
                  <a:schemeClr val="tx2">
                    <a:lumMod val="75000"/>
                  </a:schemeClr>
                </a:solidFill>
                <a:latin typeface="Tahoma" pitchFamily="34" charset="0"/>
                <a:cs typeface="Tahoma" pitchFamily="34" charset="0"/>
              </a:rPr>
              <a:t> </a:t>
            </a:r>
            <a:endParaRPr kumimoji="1" lang="ja-JP" altLang="en-US" dirty="0">
              <a:solidFill>
                <a:schemeClr val="tx2">
                  <a:lumMod val="75000"/>
                </a:schemeClr>
              </a:solidFill>
              <a:latin typeface="Tahoma" pitchFamily="34" charset="0"/>
              <a:cs typeface="Tahoma" pitchFamily="34" charset="0"/>
            </a:endParaRPr>
          </a:p>
        </p:txBody>
      </p:sp>
      <p:sp>
        <p:nvSpPr>
          <p:cNvPr id="9" name="角丸四角形 8"/>
          <p:cNvSpPr/>
          <p:nvPr/>
        </p:nvSpPr>
        <p:spPr bwMode="auto">
          <a:xfrm>
            <a:off x="571472" y="857232"/>
            <a:ext cx="8072494" cy="906404"/>
          </a:xfrm>
          <a:prstGeom prst="roundRect">
            <a:avLst/>
          </a:prstGeom>
          <a:solidFill>
            <a:srgbClr val="CCFF99"/>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rgbClr val="00B050"/>
                </a:solidFill>
                <a:effectLst/>
                <a:latin typeface="Arial" charset="0"/>
              </a:rPr>
              <a:t>アプリケーションの変更は発生しないが</a:t>
            </a:r>
            <a:r>
              <a:rPr kumimoji="0" lang="en-US" altLang="ja-JP" sz="2400" b="0" i="0" u="none" strike="noStrike" cap="none" normalizeH="0" baseline="0" dirty="0" smtClean="0">
                <a:ln>
                  <a:noFill/>
                </a:ln>
                <a:solidFill>
                  <a:srgbClr val="00B050"/>
                </a:solidFill>
                <a:effectLst/>
                <a:latin typeface="Arial" charset="0"/>
              </a:rPr>
              <a:t>…..</a:t>
            </a:r>
            <a:br>
              <a:rPr kumimoji="0" lang="en-US" altLang="ja-JP" sz="2400" b="0" i="0" u="none" strike="noStrike" cap="none" normalizeH="0" baseline="0" dirty="0" smtClean="0">
                <a:ln>
                  <a:noFill/>
                </a:ln>
                <a:solidFill>
                  <a:srgbClr val="00B050"/>
                </a:solidFill>
                <a:effectLst/>
                <a:latin typeface="Arial" charset="0"/>
              </a:rPr>
            </a:br>
            <a:r>
              <a:rPr kumimoji="0" lang="ja-JP" altLang="en-US" sz="2400" b="0" i="0" u="none" strike="noStrike" cap="none" normalizeH="0" baseline="0" dirty="0" smtClean="0">
                <a:ln>
                  <a:noFill/>
                </a:ln>
                <a:solidFill>
                  <a:srgbClr val="00B050"/>
                </a:solidFill>
                <a:effectLst/>
                <a:latin typeface="Arial" charset="0"/>
              </a:rPr>
              <a:t>（ </a:t>
            </a:r>
            <a:r>
              <a:rPr kumimoji="0" lang="en-US" altLang="ja-JP" sz="2400" b="0" i="0" u="none" strike="noStrike" cap="none" normalizeH="0" baseline="0" dirty="0" smtClean="0">
                <a:ln>
                  <a:noFill/>
                </a:ln>
                <a:solidFill>
                  <a:srgbClr val="00B050"/>
                </a:solidFill>
                <a:effectLst/>
                <a:latin typeface="Arial" charset="0"/>
              </a:rPr>
              <a:t>posix</a:t>
            </a:r>
            <a:r>
              <a:rPr kumimoji="0" lang="ja-JP" altLang="en-US" sz="2400" b="0" i="0" u="none" strike="noStrike" cap="none" normalizeH="0" baseline="0" dirty="0" smtClean="0">
                <a:ln>
                  <a:noFill/>
                </a:ln>
                <a:solidFill>
                  <a:srgbClr val="00B050"/>
                </a:solidFill>
                <a:effectLst/>
                <a:latin typeface="Arial" charset="0"/>
              </a:rPr>
              <a:t> </a:t>
            </a:r>
            <a:r>
              <a:rPr kumimoji="0" lang="en-US" altLang="ja-JP" sz="2400" b="0" i="0" u="none" strike="noStrike" cap="none" normalizeH="0" baseline="0" dirty="0" smtClean="0">
                <a:ln>
                  <a:noFill/>
                </a:ln>
                <a:solidFill>
                  <a:srgbClr val="00B050"/>
                </a:solidFill>
                <a:effectLst/>
                <a:latin typeface="Arial" charset="0"/>
              </a:rPr>
              <a:t>interface</a:t>
            </a:r>
            <a:r>
              <a:rPr kumimoji="0" lang="ja-JP" altLang="en-US" sz="2400" b="0" i="0" u="none" strike="noStrike" cap="none" normalizeH="0" baseline="0" dirty="0" smtClean="0">
                <a:ln>
                  <a:noFill/>
                </a:ln>
                <a:solidFill>
                  <a:srgbClr val="00B050"/>
                </a:solidFill>
                <a:effectLst/>
                <a:latin typeface="Arial" charset="0"/>
              </a:rPr>
              <a:t> の一貫性は保たれる ）</a:t>
            </a:r>
          </a:p>
        </p:txBody>
      </p:sp>
      <p:sp>
        <p:nvSpPr>
          <p:cNvPr id="12" name="テキスト ボックス 11"/>
          <p:cNvSpPr txBox="1"/>
          <p:nvPr/>
        </p:nvSpPr>
        <p:spPr>
          <a:xfrm>
            <a:off x="3105139" y="2943221"/>
            <a:ext cx="3000396" cy="923330"/>
          </a:xfrm>
          <a:prstGeom prst="rect">
            <a:avLst/>
          </a:prstGeom>
          <a:noFill/>
        </p:spPr>
        <p:txBody>
          <a:bodyPr wrap="square" rtlCol="0">
            <a:spAutoFit/>
          </a:bodyPr>
          <a:lstStyle/>
          <a:p>
            <a:pPr algn="dist"/>
            <a:r>
              <a:rPr kumimoji="1" lang="en-US" altLang="ja-JP" dirty="0" smtClean="0">
                <a:solidFill>
                  <a:srgbClr val="FF0000"/>
                </a:solidFill>
                <a:latin typeface="Tahoma" pitchFamily="34" charset="0"/>
                <a:cs typeface="Tahoma" pitchFamily="34" charset="0"/>
              </a:rPr>
              <a:t>Linux</a:t>
            </a:r>
            <a:r>
              <a:rPr kumimoji="1" lang="ja-JP" altLang="en-US" dirty="0" smtClean="0">
                <a:solidFill>
                  <a:srgbClr val="FF0000"/>
                </a:solidFill>
                <a:latin typeface="Tahoma" pitchFamily="34" charset="0"/>
                <a:cs typeface="Tahoma" pitchFamily="34" charset="0"/>
              </a:rPr>
              <a:t> </a:t>
            </a:r>
            <a:r>
              <a:rPr kumimoji="1" lang="en-US" altLang="ja-JP" dirty="0" smtClean="0">
                <a:solidFill>
                  <a:srgbClr val="FF0000"/>
                </a:solidFill>
                <a:latin typeface="Tahoma" pitchFamily="34" charset="0"/>
                <a:cs typeface="Tahoma" pitchFamily="34" charset="0"/>
              </a:rPr>
              <a:t>kernel</a:t>
            </a:r>
            <a:r>
              <a:rPr kumimoji="1" lang="ja-JP" altLang="en-US" dirty="0" smtClean="0">
                <a:solidFill>
                  <a:srgbClr val="FF0000"/>
                </a:solidFill>
                <a:latin typeface="Tahoma" pitchFamily="34" charset="0"/>
                <a:cs typeface="Tahoma" pitchFamily="34" charset="0"/>
              </a:rPr>
              <a:t> の著しい特徴</a:t>
            </a:r>
            <a:r>
              <a:rPr kumimoji="1" lang="en-US" altLang="ja-JP" dirty="0" smtClean="0">
                <a:solidFill>
                  <a:srgbClr val="FF0000"/>
                </a:solidFill>
                <a:latin typeface="Tahoma" pitchFamily="34" charset="0"/>
                <a:cs typeface="Tahoma" pitchFamily="34" charset="0"/>
              </a:rPr>
              <a:t/>
            </a:r>
            <a:br>
              <a:rPr kumimoji="1" lang="en-US" altLang="ja-JP" dirty="0" smtClean="0">
                <a:solidFill>
                  <a:srgbClr val="FF0000"/>
                </a:solidFill>
                <a:latin typeface="Tahoma" pitchFamily="34" charset="0"/>
                <a:cs typeface="Tahoma" pitchFamily="34" charset="0"/>
              </a:rPr>
            </a:br>
            <a:r>
              <a:rPr kumimoji="1" lang="ja-JP" altLang="en-US" dirty="0" smtClean="0">
                <a:solidFill>
                  <a:srgbClr val="FF0000"/>
                </a:solidFill>
                <a:latin typeface="Tahoma" pitchFamily="34" charset="0"/>
                <a:cs typeface="Tahoma" pitchFamily="34" charset="0"/>
              </a:rPr>
              <a:t>として、ドライバー</a:t>
            </a:r>
            <a:r>
              <a:rPr kumimoji="1" lang="en-US" altLang="ja-JP" dirty="0" smtClean="0">
                <a:solidFill>
                  <a:srgbClr val="FF0000"/>
                </a:solidFill>
                <a:latin typeface="Tahoma" pitchFamily="34" charset="0"/>
                <a:cs typeface="Tahoma" pitchFamily="34" charset="0"/>
              </a:rPr>
              <a:t>API</a:t>
            </a:r>
            <a:r>
              <a:rPr kumimoji="1" lang="ja-JP" altLang="en-US" dirty="0" smtClean="0">
                <a:solidFill>
                  <a:srgbClr val="FF0000"/>
                </a:solidFill>
                <a:latin typeface="Tahoma" pitchFamily="34" charset="0"/>
                <a:cs typeface="Tahoma" pitchFamily="34" charset="0"/>
              </a:rPr>
              <a:t> の後方</a:t>
            </a:r>
            <a:r>
              <a:rPr kumimoji="1" lang="en-US" altLang="ja-JP" dirty="0" smtClean="0">
                <a:solidFill>
                  <a:srgbClr val="FF0000"/>
                </a:solidFill>
                <a:latin typeface="Tahoma" pitchFamily="34" charset="0"/>
                <a:cs typeface="Tahoma" pitchFamily="34" charset="0"/>
              </a:rPr>
              <a:t/>
            </a:r>
            <a:br>
              <a:rPr kumimoji="1" lang="en-US" altLang="ja-JP" dirty="0" smtClean="0">
                <a:solidFill>
                  <a:srgbClr val="FF0000"/>
                </a:solidFill>
                <a:latin typeface="Tahoma" pitchFamily="34" charset="0"/>
                <a:cs typeface="Tahoma" pitchFamily="34" charset="0"/>
              </a:rPr>
            </a:br>
            <a:r>
              <a:rPr kumimoji="1" lang="ja-JP" altLang="en-US" dirty="0" smtClean="0">
                <a:solidFill>
                  <a:srgbClr val="FF0000"/>
                </a:solidFill>
                <a:latin typeface="Tahoma" pitchFamily="34" charset="0"/>
                <a:cs typeface="Tahoma" pitchFamily="34" charset="0"/>
              </a:rPr>
              <a:t>互換性を捨てながら進化</a:t>
            </a:r>
            <a:endParaRPr kumimoji="1" lang="ja-JP" altLang="en-US" dirty="0">
              <a:solidFill>
                <a:srgbClr val="FF0000"/>
              </a:solidFill>
              <a:latin typeface="Tahoma" pitchFamily="34" charset="0"/>
              <a:cs typeface="Tahoma" pitchFamily="34" charset="0"/>
            </a:endParaRPr>
          </a:p>
        </p:txBody>
      </p:sp>
      <p:sp>
        <p:nvSpPr>
          <p:cNvPr id="15" name="スライド番号プレースホルダ 14"/>
          <p:cNvSpPr>
            <a:spLocks noGrp="1"/>
          </p:cNvSpPr>
          <p:nvPr>
            <p:ph type="sldNum" sz="quarter" idx="10"/>
          </p:nvPr>
        </p:nvSpPr>
        <p:spPr/>
        <p:txBody>
          <a:bodyPr/>
          <a:lstStyle/>
          <a:p>
            <a:pPr>
              <a:defRPr/>
            </a:pPr>
            <a:fld id="{93A36C13-E645-46A7-93C5-9B7E72A6AD31}" type="slidenum">
              <a:rPr lang="en-US" altLang="ja-JP" smtClean="0"/>
              <a:pPr>
                <a:defRPr/>
              </a:pPr>
              <a:t>17</a:t>
            </a:fld>
            <a:endParaRPr lang="en-US" altLang="ja-JP" dirty="0"/>
          </a:p>
        </p:txBody>
      </p:sp>
      <p:cxnSp>
        <p:nvCxnSpPr>
          <p:cNvPr id="18" name="直線コネクタ 17"/>
          <p:cNvCxnSpPr/>
          <p:nvPr/>
        </p:nvCxnSpPr>
        <p:spPr bwMode="auto">
          <a:xfrm>
            <a:off x="357158" y="1928802"/>
            <a:ext cx="8358246" cy="1588"/>
          </a:xfrm>
          <a:prstGeom prst="line">
            <a:avLst/>
          </a:prstGeom>
          <a:solidFill>
            <a:schemeClr val="accent1"/>
          </a:solidFill>
          <a:ln w="31750" cap="flat" cmpd="sng" algn="ctr">
            <a:solidFill>
              <a:srgbClr val="00B0F0"/>
            </a:solidFill>
            <a:prstDash val="sysDash"/>
            <a:round/>
            <a:headEnd type="none" w="med" len="med"/>
            <a:tailEnd type="none" w="med" len="med"/>
          </a:ln>
          <a:effectLst/>
        </p:spPr>
      </p:cxnSp>
      <p:sp>
        <p:nvSpPr>
          <p:cNvPr id="16" name="テキスト ボックス 15"/>
          <p:cNvSpPr txBox="1"/>
          <p:nvPr/>
        </p:nvSpPr>
        <p:spPr>
          <a:xfrm>
            <a:off x="3569580" y="1758494"/>
            <a:ext cx="1928826" cy="369332"/>
          </a:xfrm>
          <a:prstGeom prst="rect">
            <a:avLst/>
          </a:prstGeom>
          <a:solidFill>
            <a:schemeClr val="bg1"/>
          </a:solidFill>
        </p:spPr>
        <p:txBody>
          <a:bodyPr wrap="square" rtlCol="0">
            <a:spAutoFit/>
          </a:bodyPr>
          <a:lstStyle/>
          <a:p>
            <a:pPr algn="ctr"/>
            <a:r>
              <a:rPr kumimoji="1" lang="en-US" altLang="ja-JP" dirty="0" smtClean="0">
                <a:solidFill>
                  <a:srgbClr val="0070C0"/>
                </a:solidFill>
              </a:rPr>
              <a:t>POSIX</a:t>
            </a:r>
            <a:r>
              <a:rPr kumimoji="1" lang="ja-JP" altLang="en-US" dirty="0" smtClean="0">
                <a:solidFill>
                  <a:srgbClr val="0070C0"/>
                </a:solidFill>
              </a:rPr>
              <a:t> </a:t>
            </a:r>
            <a:r>
              <a:rPr kumimoji="1" lang="en-US" altLang="ja-JP" dirty="0" smtClean="0">
                <a:solidFill>
                  <a:srgbClr val="0070C0"/>
                </a:solidFill>
              </a:rPr>
              <a:t>interface</a:t>
            </a:r>
            <a:endParaRPr kumimoji="1" lang="ja-JP" altLang="en-US" dirty="0">
              <a:solidFill>
                <a:srgbClr val="0070C0"/>
              </a:solidFill>
            </a:endParaRPr>
          </a:p>
        </p:txBody>
      </p:sp>
      <p:sp>
        <p:nvSpPr>
          <p:cNvPr id="36" name="フリーフォーム 35"/>
          <p:cNvSpPr/>
          <p:nvPr/>
        </p:nvSpPr>
        <p:spPr bwMode="auto">
          <a:xfrm>
            <a:off x="3136392" y="2200656"/>
            <a:ext cx="2852928" cy="332232"/>
          </a:xfrm>
          <a:custGeom>
            <a:avLst/>
            <a:gdLst>
              <a:gd name="connsiteX0" fmla="*/ 0 w 2852928"/>
              <a:gd name="connsiteY0" fmla="*/ 332232 h 332232"/>
              <a:gd name="connsiteX1" fmla="*/ 1307592 w 2852928"/>
              <a:gd name="connsiteY1" fmla="*/ 3048 h 332232"/>
              <a:gd name="connsiteX2" fmla="*/ 2852928 w 2852928"/>
              <a:gd name="connsiteY2" fmla="*/ 313944 h 332232"/>
            </a:gdLst>
            <a:ahLst/>
            <a:cxnLst>
              <a:cxn ang="0">
                <a:pos x="connsiteX0" y="connsiteY0"/>
              </a:cxn>
              <a:cxn ang="0">
                <a:pos x="connsiteX1" y="connsiteY1"/>
              </a:cxn>
              <a:cxn ang="0">
                <a:pos x="connsiteX2" y="connsiteY2"/>
              </a:cxn>
            </a:cxnLst>
            <a:rect l="l" t="t" r="r" b="b"/>
            <a:pathLst>
              <a:path w="2852928" h="332232">
                <a:moveTo>
                  <a:pt x="0" y="332232"/>
                </a:moveTo>
                <a:cubicBezTo>
                  <a:pt x="416052" y="169164"/>
                  <a:pt x="832104" y="6096"/>
                  <a:pt x="1307592" y="3048"/>
                </a:cubicBezTo>
                <a:cubicBezTo>
                  <a:pt x="1783080" y="0"/>
                  <a:pt x="2318004" y="156972"/>
                  <a:pt x="2852928" y="313944"/>
                </a:cubicBezTo>
              </a:path>
            </a:pathLst>
          </a:custGeom>
          <a:noFill/>
          <a:ln w="34925" cap="flat" cmpd="sng" algn="ctr">
            <a:solidFill>
              <a:srgbClr val="FF33CC"/>
            </a:solidFill>
            <a:prstDash val="solid"/>
            <a:round/>
            <a:headEnd type="none" w="med" len="med"/>
            <a:tailEnd type="triangl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37" name="テキスト ボックス 36"/>
          <p:cNvSpPr txBox="1"/>
          <p:nvPr/>
        </p:nvSpPr>
        <p:spPr>
          <a:xfrm>
            <a:off x="4125084" y="2203696"/>
            <a:ext cx="857256" cy="369332"/>
          </a:xfrm>
          <a:prstGeom prst="rect">
            <a:avLst/>
          </a:prstGeom>
          <a:noFill/>
        </p:spPr>
        <p:txBody>
          <a:bodyPr wrap="square" rtlCol="0">
            <a:spAutoFit/>
          </a:bodyPr>
          <a:lstStyle/>
          <a:p>
            <a:r>
              <a:rPr kumimoji="1" lang="ja-JP" altLang="en-US" dirty="0" smtClean="0">
                <a:solidFill>
                  <a:srgbClr val="FF33CC"/>
                </a:solidFill>
                <a:latin typeface="Tahoma" pitchFamily="34" charset="0"/>
                <a:cs typeface="Tahoma" pitchFamily="34" charset="0"/>
              </a:rPr>
              <a:t>更　新</a:t>
            </a:r>
            <a:endParaRPr kumimoji="1" lang="ja-JP" altLang="en-US" dirty="0">
              <a:solidFill>
                <a:srgbClr val="FF33CC"/>
              </a:solidFill>
              <a:latin typeface="Tahoma" pitchFamily="34" charset="0"/>
              <a:cs typeface="Tahoma" pitchFamily="34" charset="0"/>
            </a:endParaRPr>
          </a:p>
        </p:txBody>
      </p:sp>
      <p:sp>
        <p:nvSpPr>
          <p:cNvPr id="17" name="角丸四角形 16"/>
          <p:cNvSpPr/>
          <p:nvPr/>
        </p:nvSpPr>
        <p:spPr bwMode="auto">
          <a:xfrm>
            <a:off x="214282" y="5719778"/>
            <a:ext cx="8715435"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lang="ja-JP" altLang="en-US" sz="2000" dirty="0" smtClean="0">
                <a:solidFill>
                  <a:schemeClr val="bg1"/>
                </a:solidFill>
              </a:rPr>
              <a:t>後方互換性を意図的に排除して進化  →  検証を止めることはできない</a:t>
            </a:r>
            <a:endParaRPr kumimoji="0" lang="ja-JP" altLang="en-US" sz="2000" dirty="0" smtClean="0">
              <a:solidFill>
                <a:schemeClr val="bg1"/>
              </a:solidFill>
              <a:latin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08017" y="260351"/>
            <a:ext cx="8307387" cy="454006"/>
          </a:xfrm>
        </p:spPr>
        <p:txBody>
          <a:bodyPr/>
          <a:lstStyle/>
          <a:p>
            <a:r>
              <a:rPr lang="en-US" altLang="ja-JP" sz="2800" dirty="0" smtClean="0"/>
              <a:t>BSP </a:t>
            </a:r>
            <a:r>
              <a:rPr lang="ja-JP" altLang="en-US" sz="2800" dirty="0" smtClean="0"/>
              <a:t>（</a:t>
            </a:r>
            <a:r>
              <a:rPr lang="en-US" altLang="ja-JP" sz="2800" dirty="0" smtClean="0"/>
              <a:t>=</a:t>
            </a:r>
            <a:r>
              <a:rPr lang="ja-JP" altLang="en-US" sz="2800" dirty="0" smtClean="0"/>
              <a:t> </a:t>
            </a:r>
            <a:r>
              <a:rPr lang="en-US" altLang="ja-JP" sz="2800" dirty="0" smtClean="0"/>
              <a:t>kernel + compiler + applications </a:t>
            </a:r>
            <a:r>
              <a:rPr lang="ja-JP" altLang="en-US" sz="2800" dirty="0" smtClean="0"/>
              <a:t>）</a:t>
            </a:r>
            <a:endParaRPr kumimoji="1" lang="ja-JP" altLang="en-US" sz="2800" dirty="0"/>
          </a:p>
        </p:txBody>
      </p:sp>
      <p:grpSp>
        <p:nvGrpSpPr>
          <p:cNvPr id="24" name="グループ化 23"/>
          <p:cNvGrpSpPr/>
          <p:nvPr/>
        </p:nvGrpSpPr>
        <p:grpSpPr>
          <a:xfrm>
            <a:off x="142844" y="468306"/>
            <a:ext cx="8715436" cy="5246710"/>
            <a:chOff x="285720" y="714356"/>
            <a:chExt cx="8715436" cy="5246710"/>
          </a:xfrm>
        </p:grpSpPr>
        <p:sp>
          <p:nvSpPr>
            <p:cNvPr id="38" name="右矢印 37"/>
            <p:cNvSpPr/>
            <p:nvPr/>
          </p:nvSpPr>
          <p:spPr bwMode="auto">
            <a:xfrm>
              <a:off x="285720" y="2071678"/>
              <a:ext cx="8643998" cy="3143272"/>
            </a:xfrm>
            <a:prstGeom prst="rightArrow">
              <a:avLst>
                <a:gd name="adj1" fmla="val 57563"/>
                <a:gd name="adj2" fmla="val 24538"/>
              </a:avLst>
            </a:prstGeom>
            <a:solidFill>
              <a:schemeClr val="accent6">
                <a:lumMod val="20000"/>
                <a:lumOff val="80000"/>
              </a:schemeClr>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graphicFrame>
          <p:nvGraphicFramePr>
            <p:cNvPr id="4" name="図表 3"/>
            <p:cNvGraphicFramePr/>
            <p:nvPr/>
          </p:nvGraphicFramePr>
          <p:xfrm>
            <a:off x="357158" y="714356"/>
            <a:ext cx="8643998" cy="1285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図表 5"/>
            <p:cNvGraphicFramePr/>
            <p:nvPr/>
          </p:nvGraphicFramePr>
          <p:xfrm>
            <a:off x="357158" y="1714488"/>
            <a:ext cx="8286808" cy="57150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7" name="図表 6"/>
            <p:cNvGraphicFramePr/>
            <p:nvPr/>
          </p:nvGraphicFramePr>
          <p:xfrm>
            <a:off x="428596" y="5214950"/>
            <a:ext cx="8358246" cy="746116"/>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graphicFrame>
          <p:nvGraphicFramePr>
            <p:cNvPr id="9" name="図表 8"/>
            <p:cNvGraphicFramePr/>
            <p:nvPr/>
          </p:nvGraphicFramePr>
          <p:xfrm>
            <a:off x="1142976" y="2828921"/>
            <a:ext cx="1785950" cy="1714512"/>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cxnSp>
          <p:nvCxnSpPr>
            <p:cNvPr id="12" name="直線矢印コネクタ 11"/>
            <p:cNvCxnSpPr/>
            <p:nvPr/>
          </p:nvCxnSpPr>
          <p:spPr bwMode="auto">
            <a:xfrm rot="5400000">
              <a:off x="2162959" y="2980521"/>
              <a:ext cx="1460496" cy="214314"/>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4" name="直線矢印コネクタ 13"/>
            <p:cNvCxnSpPr/>
            <p:nvPr/>
          </p:nvCxnSpPr>
          <p:spPr bwMode="auto">
            <a:xfrm rot="16200000" flipH="1">
              <a:off x="1250133" y="2178835"/>
              <a:ext cx="1143008" cy="214314"/>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7" name="直線矢印コネクタ 16"/>
            <p:cNvCxnSpPr/>
            <p:nvPr/>
          </p:nvCxnSpPr>
          <p:spPr bwMode="auto">
            <a:xfrm rot="10800000">
              <a:off x="1500166" y="4214818"/>
              <a:ext cx="1071570" cy="78581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19" name="直線矢印コネクタ 18"/>
            <p:cNvCxnSpPr/>
            <p:nvPr/>
          </p:nvCxnSpPr>
          <p:spPr bwMode="auto">
            <a:xfrm rot="5400000" flipH="1" flipV="1">
              <a:off x="750067" y="4393413"/>
              <a:ext cx="785818" cy="42862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1" name="直線矢印コネクタ 20"/>
            <p:cNvCxnSpPr/>
            <p:nvPr/>
          </p:nvCxnSpPr>
          <p:spPr bwMode="auto">
            <a:xfrm rot="10800000">
              <a:off x="1643042" y="4143380"/>
              <a:ext cx="2786082" cy="85725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3" name="直線矢印コネクタ 22"/>
            <p:cNvCxnSpPr/>
            <p:nvPr/>
          </p:nvCxnSpPr>
          <p:spPr bwMode="auto">
            <a:xfrm rot="16200000" flipH="1">
              <a:off x="5179223" y="2210571"/>
              <a:ext cx="1143008" cy="7143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5" name="直線矢印コネクタ 24"/>
            <p:cNvCxnSpPr/>
            <p:nvPr/>
          </p:nvCxnSpPr>
          <p:spPr bwMode="auto">
            <a:xfrm rot="16200000" flipH="1">
              <a:off x="4556132" y="2373298"/>
              <a:ext cx="1174744" cy="1000132"/>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27" name="直線矢印コネクタ 26"/>
            <p:cNvCxnSpPr/>
            <p:nvPr/>
          </p:nvCxnSpPr>
          <p:spPr bwMode="auto">
            <a:xfrm rot="10800000">
              <a:off x="5429256" y="4214818"/>
              <a:ext cx="1571636" cy="78581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1" name="直線矢印コネクタ 30"/>
            <p:cNvCxnSpPr/>
            <p:nvPr/>
          </p:nvCxnSpPr>
          <p:spPr bwMode="auto">
            <a:xfrm rot="5400000" flipH="1" flipV="1">
              <a:off x="4464843" y="4393413"/>
              <a:ext cx="785818" cy="428628"/>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3" name="直線矢印コネクタ 32"/>
            <p:cNvCxnSpPr/>
            <p:nvPr/>
          </p:nvCxnSpPr>
          <p:spPr bwMode="auto">
            <a:xfrm rot="16200000" flipV="1">
              <a:off x="5036347" y="4536289"/>
              <a:ext cx="642942" cy="14287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5" name="直線矢印コネクタ 34"/>
            <p:cNvCxnSpPr/>
            <p:nvPr/>
          </p:nvCxnSpPr>
          <p:spPr bwMode="auto">
            <a:xfrm rot="10800000">
              <a:off x="1643042" y="4000504"/>
              <a:ext cx="3571900" cy="1071570"/>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cxnSp>
          <p:nvCxnSpPr>
            <p:cNvPr id="37" name="直線矢印コネクタ 36"/>
            <p:cNvCxnSpPr/>
            <p:nvPr/>
          </p:nvCxnSpPr>
          <p:spPr bwMode="auto">
            <a:xfrm flipV="1">
              <a:off x="3000364" y="4143380"/>
              <a:ext cx="2000264" cy="857256"/>
            </a:xfrm>
            <a:prstGeom prst="straightConnector1">
              <a:avLst/>
            </a:prstGeom>
            <a:solidFill>
              <a:schemeClr val="accent1"/>
            </a:solidFill>
            <a:ln w="12700" cap="flat" cmpd="sng" algn="ctr">
              <a:solidFill>
                <a:schemeClr val="tx1"/>
              </a:solidFill>
              <a:prstDash val="solid"/>
              <a:round/>
              <a:headEnd type="none" w="med" len="med"/>
              <a:tailEnd type="arrow"/>
            </a:ln>
            <a:effectLst/>
          </p:spPr>
        </p:cxnSp>
        <p:sp>
          <p:nvSpPr>
            <p:cNvPr id="40" name="テキスト ボックス 39"/>
            <p:cNvSpPr txBox="1"/>
            <p:nvPr/>
          </p:nvSpPr>
          <p:spPr>
            <a:xfrm>
              <a:off x="2976552" y="3143248"/>
              <a:ext cx="2143140" cy="923330"/>
            </a:xfrm>
            <a:prstGeom prst="rect">
              <a:avLst/>
            </a:prstGeom>
            <a:noFill/>
          </p:spPr>
          <p:txBody>
            <a:bodyPr wrap="square" rtlCol="0">
              <a:spAutoFit/>
            </a:bodyPr>
            <a:lstStyle/>
            <a:p>
              <a:r>
                <a:rPr lang="ja-JP" altLang="en-US" dirty="0" smtClean="0">
                  <a:solidFill>
                    <a:srgbClr val="FF0000"/>
                  </a:solidFill>
                  <a:latin typeface="Tahoma" pitchFamily="34" charset="0"/>
                  <a:cs typeface="Tahoma" pitchFamily="34" charset="0"/>
                </a:rPr>
                <a:t>開発ターゲット毎に</a:t>
              </a:r>
              <a:r>
                <a:rPr lang="en-US" altLang="ja-JP" dirty="0" smtClean="0">
                  <a:solidFill>
                    <a:srgbClr val="FF0000"/>
                  </a:solidFill>
                  <a:latin typeface="Tahoma" pitchFamily="34" charset="0"/>
                  <a:cs typeface="Tahoma" pitchFamily="34" charset="0"/>
                </a:rPr>
                <a:t/>
              </a:r>
              <a:br>
                <a:rPr lang="en-US" altLang="ja-JP" dirty="0" smtClean="0">
                  <a:solidFill>
                    <a:srgbClr val="FF0000"/>
                  </a:solidFill>
                  <a:latin typeface="Tahoma" pitchFamily="34" charset="0"/>
                  <a:cs typeface="Tahoma" pitchFamily="34" charset="0"/>
                </a:rPr>
              </a:br>
              <a:r>
                <a:rPr lang="ja-JP" altLang="en-US" dirty="0" smtClean="0">
                  <a:solidFill>
                    <a:srgbClr val="FF0000"/>
                  </a:solidFill>
                  <a:latin typeface="Tahoma" pitchFamily="34" charset="0"/>
                  <a:cs typeface="Tahoma" pitchFamily="34" charset="0"/>
                </a:rPr>
                <a:t>専用の </a:t>
              </a:r>
              <a:r>
                <a:rPr lang="en-US" altLang="ja-JP" dirty="0" smtClean="0">
                  <a:solidFill>
                    <a:srgbClr val="FF0000"/>
                  </a:solidFill>
                  <a:latin typeface="Tahoma" pitchFamily="34" charset="0"/>
                  <a:cs typeface="Tahoma" pitchFamily="34" charset="0"/>
                </a:rPr>
                <a:t>BSP </a:t>
              </a:r>
              <a:r>
                <a:rPr lang="ja-JP" altLang="en-US" dirty="0" smtClean="0">
                  <a:solidFill>
                    <a:srgbClr val="FF0000"/>
                  </a:solidFill>
                  <a:latin typeface="Tahoma" pitchFamily="34" charset="0"/>
                  <a:cs typeface="Tahoma" pitchFamily="34" charset="0"/>
                </a:rPr>
                <a:t>を提供</a:t>
              </a:r>
              <a:r>
                <a:rPr lang="en-US" altLang="ja-JP" dirty="0" smtClean="0">
                  <a:solidFill>
                    <a:srgbClr val="FF0000"/>
                  </a:solidFill>
                  <a:latin typeface="Tahoma" pitchFamily="34" charset="0"/>
                  <a:cs typeface="Tahoma" pitchFamily="34" charset="0"/>
                </a:rPr>
                <a:t/>
              </a:r>
              <a:br>
                <a:rPr lang="en-US" altLang="ja-JP" dirty="0" smtClean="0">
                  <a:solidFill>
                    <a:srgbClr val="FF0000"/>
                  </a:solidFill>
                  <a:latin typeface="Tahoma" pitchFamily="34" charset="0"/>
                  <a:cs typeface="Tahoma" pitchFamily="34" charset="0"/>
                </a:rPr>
              </a:br>
              <a:r>
                <a:rPr lang="ja-JP" altLang="en-US" dirty="0" smtClean="0">
                  <a:solidFill>
                    <a:srgbClr val="FF0000"/>
                  </a:solidFill>
                  <a:latin typeface="Tahoma" pitchFamily="34" charset="0"/>
                  <a:cs typeface="Tahoma" pitchFamily="34" charset="0"/>
                </a:rPr>
                <a:t>する仕掛けが必要</a:t>
              </a:r>
              <a:endParaRPr kumimoji="1" lang="ja-JP" altLang="en-US" dirty="0">
                <a:solidFill>
                  <a:srgbClr val="FF0000"/>
                </a:solidFill>
                <a:latin typeface="Tahoma" pitchFamily="34" charset="0"/>
                <a:cs typeface="Tahoma" pitchFamily="34" charset="0"/>
              </a:endParaRPr>
            </a:p>
          </p:txBody>
        </p:sp>
        <p:graphicFrame>
          <p:nvGraphicFramePr>
            <p:cNvPr id="10" name="図表 9"/>
            <p:cNvGraphicFramePr/>
            <p:nvPr/>
          </p:nvGraphicFramePr>
          <p:xfrm>
            <a:off x="4938715" y="2814633"/>
            <a:ext cx="1857388" cy="1652218"/>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pSp>
      <p:sp>
        <p:nvSpPr>
          <p:cNvPr id="41" name="スライド番号プレースホルダ 40"/>
          <p:cNvSpPr>
            <a:spLocks noGrp="1"/>
          </p:cNvSpPr>
          <p:nvPr>
            <p:ph type="sldNum" sz="quarter" idx="10"/>
          </p:nvPr>
        </p:nvSpPr>
        <p:spPr/>
        <p:txBody>
          <a:bodyPr/>
          <a:lstStyle/>
          <a:p>
            <a:pPr>
              <a:defRPr/>
            </a:pPr>
            <a:fld id="{93A36C13-E645-46A7-93C5-9B7E72A6AD31}" type="slidenum">
              <a:rPr lang="en-US" altLang="ja-JP" smtClean="0"/>
              <a:pPr>
                <a:defRPr/>
              </a:pPr>
              <a:t>18</a:t>
            </a:fld>
            <a:endParaRPr lang="en-US" altLang="ja-JP" dirty="0"/>
          </a:p>
        </p:txBody>
      </p:sp>
      <p:sp>
        <p:nvSpPr>
          <p:cNvPr id="26" name="角丸四角形 25"/>
          <p:cNvSpPr/>
          <p:nvPr/>
        </p:nvSpPr>
        <p:spPr bwMode="auto">
          <a:xfrm>
            <a:off x="142844" y="5857892"/>
            <a:ext cx="8786873"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Times New Roman" pitchFamily="18" charset="0"/>
              </a:rPr>
              <a:t>お客様の製品開発を加速するための 最先端開発環境提供の仕組みを構想中</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5" name="曲線コネクタ 64"/>
          <p:cNvCxnSpPr/>
          <p:nvPr/>
        </p:nvCxnSpPr>
        <p:spPr bwMode="auto">
          <a:xfrm rot="10800000" flipV="1">
            <a:off x="7358082" y="1857364"/>
            <a:ext cx="1143008" cy="1071570"/>
          </a:xfrm>
          <a:prstGeom prst="curvedConnector3">
            <a:avLst>
              <a:gd name="adj1" fmla="val 35000"/>
            </a:avLst>
          </a:prstGeom>
          <a:solidFill>
            <a:schemeClr val="accent1"/>
          </a:solidFill>
          <a:ln w="19050" cap="flat" cmpd="sng" algn="ctr">
            <a:solidFill>
              <a:srgbClr val="FF0000"/>
            </a:solidFill>
            <a:prstDash val="solid"/>
            <a:round/>
            <a:headEnd type="none" w="med" len="med"/>
            <a:tailEnd type="arrow"/>
          </a:ln>
          <a:effectLst>
            <a:outerShdw dist="35921" dir="2700000" algn="ctr" rotWithShape="0">
              <a:schemeClr val="bg2"/>
            </a:outerShdw>
          </a:effectLst>
        </p:spPr>
      </p:cxnSp>
      <p:cxnSp>
        <p:nvCxnSpPr>
          <p:cNvPr id="8" name="曲線コネクタ 7"/>
          <p:cNvCxnSpPr/>
          <p:nvPr/>
        </p:nvCxnSpPr>
        <p:spPr bwMode="auto">
          <a:xfrm rot="10800000">
            <a:off x="6643702" y="1357298"/>
            <a:ext cx="1928828" cy="928696"/>
          </a:xfrm>
          <a:prstGeom prst="curvedConnector3">
            <a:avLst>
              <a:gd name="adj1" fmla="val 38148"/>
            </a:avLst>
          </a:prstGeom>
          <a:solidFill>
            <a:schemeClr val="accent1"/>
          </a:solidFill>
          <a:ln w="22225" cap="flat" cmpd="sng" algn="ctr">
            <a:solidFill>
              <a:srgbClr val="FF0000"/>
            </a:solidFill>
            <a:prstDash val="solid"/>
            <a:round/>
            <a:headEnd type="none" w="med" len="med"/>
            <a:tailEnd type="arrow"/>
          </a:ln>
          <a:effectLst/>
        </p:spPr>
      </p:cxnSp>
      <p:sp>
        <p:nvSpPr>
          <p:cNvPr id="2" name="タイトル 1"/>
          <p:cNvSpPr>
            <a:spLocks noGrp="1"/>
          </p:cNvSpPr>
          <p:nvPr>
            <p:ph type="title"/>
          </p:nvPr>
        </p:nvSpPr>
        <p:spPr/>
        <p:txBody>
          <a:bodyPr/>
          <a:lstStyle/>
          <a:p>
            <a:r>
              <a:rPr kumimoji="1" lang="ja-JP" altLang="en-US" u="sng" dirty="0" smtClean="0"/>
              <a:t>継続的にメンテナンス可能な </a:t>
            </a:r>
            <a:r>
              <a:rPr kumimoji="1" lang="en-US" altLang="ja-JP" u="sng" dirty="0" smtClean="0"/>
              <a:t>BSP</a:t>
            </a:r>
            <a:r>
              <a:rPr kumimoji="1" lang="ja-JP" altLang="en-US" u="sng" dirty="0" smtClean="0"/>
              <a:t> </a:t>
            </a:r>
            <a:r>
              <a:rPr kumimoji="1" lang="ja-JP" altLang="en-US" u="sng" dirty="0" err="1" smtClean="0"/>
              <a:t>を提</a:t>
            </a:r>
            <a:r>
              <a:rPr kumimoji="1" lang="ja-JP" altLang="en-US" u="sng" dirty="0" smtClean="0"/>
              <a:t>供する</a:t>
            </a:r>
            <a:r>
              <a:rPr kumimoji="1" lang="ja-JP" altLang="en-US" dirty="0" smtClean="0"/>
              <a:t>仕組みを構想中</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solidFill>
                  <a:srgbClr val="FF0000"/>
                </a:solidFill>
              </a:rPr>
              <a:t>Linux</a:t>
            </a:r>
            <a:r>
              <a:rPr lang="ja-JP" altLang="en-US" dirty="0" smtClean="0">
                <a:solidFill>
                  <a:srgbClr val="FF0000"/>
                </a:solidFill>
              </a:rPr>
              <a:t> 技術の本質は “進化（＝変化）が止まらないこと” </a:t>
            </a:r>
            <a:r>
              <a:rPr lang="en-US" altLang="ja-JP" dirty="0" smtClean="0">
                <a:solidFill>
                  <a:srgbClr val="FF0000"/>
                </a:solidFill>
              </a:rPr>
              <a:t>		</a:t>
            </a:r>
            <a:endParaRPr lang="en-US" altLang="ja-JP" dirty="0" smtClean="0"/>
          </a:p>
          <a:p>
            <a:pPr lvl="1"/>
            <a:r>
              <a:rPr lang="en-US" altLang="ja-JP" dirty="0" smtClean="0"/>
              <a:t>kernel</a:t>
            </a:r>
            <a:r>
              <a:rPr lang="ja-JP" altLang="en-US" dirty="0" smtClean="0"/>
              <a:t> ・・・・・・ 約</a:t>
            </a:r>
            <a:r>
              <a:rPr lang="en-US" altLang="ja-JP" dirty="0" smtClean="0"/>
              <a:t>90</a:t>
            </a:r>
            <a:r>
              <a:rPr lang="ja-JP" altLang="en-US" dirty="0" smtClean="0"/>
              <a:t>日周期で後方互換性なく</a:t>
            </a:r>
            <a:r>
              <a:rPr lang="ja-JP" altLang="en-US" dirty="0" smtClean="0">
                <a:solidFill>
                  <a:srgbClr val="FF0000"/>
                </a:solidFill>
              </a:rPr>
              <a:t>進化</a:t>
            </a:r>
            <a:endParaRPr lang="en-US" altLang="ja-JP" dirty="0" smtClean="0">
              <a:solidFill>
                <a:srgbClr val="FF0000"/>
              </a:solidFill>
            </a:endParaRPr>
          </a:p>
          <a:p>
            <a:pPr lvl="1"/>
            <a:r>
              <a:rPr lang="en-US" altLang="ja-JP" dirty="0" smtClean="0"/>
              <a:t>GNU</a:t>
            </a:r>
            <a:r>
              <a:rPr lang="ja-JP" altLang="en-US" dirty="0" smtClean="0"/>
              <a:t> </a:t>
            </a:r>
            <a:r>
              <a:rPr lang="en-US" altLang="ja-JP" dirty="0" smtClean="0"/>
              <a:t>Tool</a:t>
            </a:r>
            <a:r>
              <a:rPr lang="ja-JP" altLang="en-US" dirty="0" smtClean="0"/>
              <a:t> ・・・ 約</a:t>
            </a:r>
            <a:r>
              <a:rPr lang="en-US" altLang="ja-JP" dirty="0" smtClean="0"/>
              <a:t>180</a:t>
            </a:r>
            <a:r>
              <a:rPr lang="ja-JP" altLang="en-US" dirty="0" smtClean="0"/>
              <a:t>日周期で</a:t>
            </a:r>
            <a:r>
              <a:rPr lang="ja-JP" altLang="en-US" dirty="0" smtClean="0">
                <a:solidFill>
                  <a:srgbClr val="FF0000"/>
                </a:solidFill>
              </a:rPr>
              <a:t>更新</a:t>
            </a:r>
            <a:r>
              <a:rPr lang="ja-JP" altLang="en-US" dirty="0" smtClean="0"/>
              <a:t>、</a:t>
            </a:r>
            <a:r>
              <a:rPr lang="en-US" altLang="ja-JP" dirty="0" smtClean="0"/>
              <a:t>kernel</a:t>
            </a:r>
            <a:r>
              <a:rPr lang="ja-JP" altLang="en-US" dirty="0" smtClean="0"/>
              <a:t> 進化と同期</a:t>
            </a:r>
            <a:endParaRPr lang="en-US" altLang="ja-JP" dirty="0" smtClean="0"/>
          </a:p>
          <a:p>
            <a:pPr lvl="1"/>
            <a:r>
              <a:rPr lang="en-US" altLang="ja-JP" dirty="0" smtClean="0"/>
              <a:t>Application</a:t>
            </a:r>
            <a:r>
              <a:rPr lang="ja-JP" altLang="en-US" dirty="0" smtClean="0"/>
              <a:t> ・・ </a:t>
            </a:r>
            <a:r>
              <a:rPr lang="en-US" altLang="ja-JP" dirty="0" smtClean="0"/>
              <a:t>2,000</a:t>
            </a:r>
            <a:r>
              <a:rPr lang="ja-JP" altLang="en-US" dirty="0" smtClean="0"/>
              <a:t> 以上のプログラムが独立に</a:t>
            </a:r>
            <a:r>
              <a:rPr lang="ja-JP" altLang="en-US" dirty="0" smtClean="0">
                <a:solidFill>
                  <a:srgbClr val="FF0000"/>
                </a:solidFill>
              </a:rPr>
              <a:t>進化</a:t>
            </a:r>
            <a:endParaRPr lang="en-US" altLang="ja-JP" dirty="0" smtClean="0">
              <a:solidFill>
                <a:srgbClr val="FF0000"/>
              </a:solidFill>
            </a:endParaRPr>
          </a:p>
          <a:p>
            <a:endParaRPr lang="en-US" altLang="ja-JP" dirty="0" smtClean="0"/>
          </a:p>
          <a:p>
            <a:r>
              <a:rPr lang="en-US" altLang="ja-JP" dirty="0" smtClean="0">
                <a:solidFill>
                  <a:srgbClr val="FF0000"/>
                </a:solidFill>
              </a:rPr>
              <a:t>Linux</a:t>
            </a:r>
            <a:r>
              <a:rPr lang="ja-JP" altLang="en-US" dirty="0" smtClean="0">
                <a:solidFill>
                  <a:srgbClr val="FF0000"/>
                </a:solidFill>
              </a:rPr>
              <a:t> ビジネス推進には “検証済（＝安定） </a:t>
            </a:r>
            <a:r>
              <a:rPr lang="en-US" altLang="ja-JP" dirty="0" smtClean="0">
                <a:solidFill>
                  <a:srgbClr val="FF0000"/>
                </a:solidFill>
              </a:rPr>
              <a:t>Turnkey</a:t>
            </a:r>
            <a:r>
              <a:rPr lang="ja-JP" altLang="en-US" dirty="0" smtClean="0">
                <a:solidFill>
                  <a:srgbClr val="FF0000"/>
                </a:solidFill>
              </a:rPr>
              <a:t> </a:t>
            </a:r>
            <a:r>
              <a:rPr lang="en-US" altLang="ja-JP" dirty="0" smtClean="0">
                <a:solidFill>
                  <a:srgbClr val="FF0000"/>
                </a:solidFill>
              </a:rPr>
              <a:t>BSP</a:t>
            </a:r>
            <a:r>
              <a:rPr lang="ja-JP" altLang="en-US" dirty="0" smtClean="0">
                <a:solidFill>
                  <a:srgbClr val="FF0000"/>
                </a:solidFill>
              </a:rPr>
              <a:t>” が必要</a:t>
            </a:r>
            <a:endParaRPr lang="en-US" altLang="ja-JP" dirty="0" smtClean="0">
              <a:solidFill>
                <a:srgbClr val="FF0000"/>
              </a:solidFill>
            </a:endParaRPr>
          </a:p>
          <a:p>
            <a:pPr lvl="1"/>
            <a:r>
              <a:rPr lang="en-US" altLang="ja-JP" dirty="0" smtClean="0">
                <a:solidFill>
                  <a:srgbClr val="FF0000"/>
                </a:solidFill>
              </a:rPr>
              <a:t>BSP</a:t>
            </a:r>
            <a:r>
              <a:rPr lang="ja-JP" altLang="en-US" dirty="0" smtClean="0">
                <a:solidFill>
                  <a:srgbClr val="FF0000"/>
                </a:solidFill>
              </a:rPr>
              <a:t> ＝ 特定 </a:t>
            </a:r>
            <a:r>
              <a:rPr lang="en-US" altLang="ja-JP" dirty="0" smtClean="0"/>
              <a:t>kernel </a:t>
            </a:r>
            <a:r>
              <a:rPr lang="en-US" altLang="ja-JP" dirty="0" smtClean="0">
                <a:solidFill>
                  <a:srgbClr val="FF0000"/>
                </a:solidFill>
              </a:rPr>
              <a:t>+</a:t>
            </a:r>
            <a:r>
              <a:rPr lang="ja-JP" altLang="en-US" dirty="0" smtClean="0">
                <a:solidFill>
                  <a:srgbClr val="FF0000"/>
                </a:solidFill>
              </a:rPr>
              <a:t> 特定 </a:t>
            </a:r>
            <a:r>
              <a:rPr lang="en-US" altLang="ja-JP" dirty="0" smtClean="0"/>
              <a:t>GNU</a:t>
            </a:r>
            <a:r>
              <a:rPr lang="ja-JP" altLang="en-US" dirty="0" smtClean="0"/>
              <a:t> </a:t>
            </a:r>
            <a:r>
              <a:rPr lang="en-US" altLang="ja-JP" dirty="0" smtClean="0"/>
              <a:t>tool</a:t>
            </a:r>
            <a:r>
              <a:rPr lang="ja-JP" altLang="en-US" dirty="0" smtClean="0"/>
              <a:t> </a:t>
            </a:r>
            <a:r>
              <a:rPr lang="en-US" altLang="ja-JP" dirty="0" smtClean="0">
                <a:solidFill>
                  <a:srgbClr val="FF0000"/>
                </a:solidFill>
              </a:rPr>
              <a:t>+</a:t>
            </a:r>
            <a:r>
              <a:rPr lang="ja-JP" altLang="en-US" dirty="0" smtClean="0">
                <a:solidFill>
                  <a:srgbClr val="FF0000"/>
                </a:solidFill>
              </a:rPr>
              <a:t> 限定 </a:t>
            </a:r>
            <a:r>
              <a:rPr lang="en-US" altLang="ja-JP" dirty="0" smtClean="0"/>
              <a:t>Application</a:t>
            </a:r>
            <a:br>
              <a:rPr lang="en-US" altLang="ja-JP" dirty="0" smtClean="0"/>
            </a:br>
            <a:r>
              <a:rPr lang="ja-JP" altLang="en-US" dirty="0" smtClean="0"/>
              <a:t>（ ある </a:t>
            </a:r>
            <a:r>
              <a:rPr lang="en-US" altLang="ja-JP" dirty="0" smtClean="0"/>
              <a:t>BSP</a:t>
            </a:r>
            <a:r>
              <a:rPr lang="ja-JP" altLang="en-US" dirty="0" smtClean="0"/>
              <a:t> に着目すれば、そこには </a:t>
            </a:r>
            <a:r>
              <a:rPr lang="en-US" altLang="ja-JP" dirty="0" smtClean="0"/>
              <a:t>Dynamism</a:t>
            </a:r>
            <a:r>
              <a:rPr lang="ja-JP" altLang="en-US" dirty="0" smtClean="0"/>
              <a:t> は必要ない ）</a:t>
            </a:r>
            <a:endParaRPr lang="en-US" altLang="ja-JP" dirty="0" smtClean="0"/>
          </a:p>
          <a:p>
            <a:pPr lvl="1"/>
            <a:r>
              <a:rPr kumimoji="1" lang="en-US" altLang="ja-JP" dirty="0" smtClean="0">
                <a:solidFill>
                  <a:srgbClr val="FF0000"/>
                </a:solidFill>
              </a:rPr>
              <a:t>Linux</a:t>
            </a:r>
            <a:r>
              <a:rPr kumimoji="1" lang="ja-JP" altLang="en-US" dirty="0" smtClean="0">
                <a:solidFill>
                  <a:srgbClr val="FF0000"/>
                </a:solidFill>
              </a:rPr>
              <a:t> 技術が進化してしまうので安定版 </a:t>
            </a:r>
            <a:r>
              <a:rPr kumimoji="1" lang="en-US" altLang="ja-JP" dirty="0" smtClean="0">
                <a:solidFill>
                  <a:srgbClr val="FF0000"/>
                </a:solidFill>
              </a:rPr>
              <a:t>BSP</a:t>
            </a:r>
            <a:r>
              <a:rPr kumimoji="1" lang="ja-JP" altLang="en-US" dirty="0" smtClean="0">
                <a:solidFill>
                  <a:srgbClr val="FF0000"/>
                </a:solidFill>
              </a:rPr>
              <a:t> は必ず陳腐化 </a:t>
            </a:r>
            <a:r>
              <a:rPr kumimoji="1" lang="ja-JP" altLang="en-US" dirty="0" smtClean="0"/>
              <a:t>してしまう</a:t>
            </a:r>
            <a:r>
              <a:rPr kumimoji="1" lang="en-US" altLang="ja-JP" dirty="0" smtClean="0"/>
              <a:t/>
            </a:r>
            <a:br>
              <a:rPr kumimoji="1" lang="en-US" altLang="ja-JP" dirty="0" smtClean="0"/>
            </a:br>
            <a:r>
              <a:rPr lang="ja-JP" altLang="en-US" dirty="0" smtClean="0"/>
              <a:t>製品開発に適用しようとした 場合には </a:t>
            </a:r>
            <a:r>
              <a:rPr lang="en-US" altLang="ja-JP" dirty="0" smtClean="0"/>
              <a:t>BSP</a:t>
            </a:r>
            <a:r>
              <a:rPr lang="ja-JP" altLang="en-US" dirty="0" smtClean="0"/>
              <a:t> の改訂が発生する</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19</a:t>
            </a:fld>
            <a:endParaRPr kumimoji="1" lang="ja-JP" altLang="en-US"/>
          </a:p>
        </p:txBody>
      </p:sp>
      <p:sp>
        <p:nvSpPr>
          <p:cNvPr id="5" name="角丸四角形 4"/>
          <p:cNvSpPr/>
          <p:nvPr/>
        </p:nvSpPr>
        <p:spPr bwMode="auto">
          <a:xfrm>
            <a:off x="357158" y="5072074"/>
            <a:ext cx="8501122" cy="1000132"/>
          </a:xfrm>
          <a:prstGeom prst="roundRect">
            <a:avLst>
              <a:gd name="adj" fmla="val 10000"/>
            </a:avLst>
          </a:prstGeom>
          <a:solidFill>
            <a:schemeClr val="tx2">
              <a:lumMod val="75000"/>
            </a:schemeClr>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eaLnBrk="0" fontAlgn="base" hangingPunct="0">
              <a:spcBef>
                <a:spcPct val="0"/>
              </a:spcBef>
              <a:spcAft>
                <a:spcPct val="0"/>
              </a:spcAft>
            </a:pP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常に進化</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変化）している </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Linux</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 のソフトウエア資産から逐次検証済の環境を</a:t>
            </a:r>
            <a: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
            </a:r>
            <a:br>
              <a:rPr kumimoji="0" lang="en-US" altLang="ja-JP"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br>
            <a:r>
              <a:rPr kumimoji="0" lang="ja-JP" altLang="en-US" sz="2000" dirty="0" smtClean="0">
                <a:solidFill>
                  <a:srgbClr val="FFFF00"/>
                </a:solidFill>
                <a:latin typeface="Tahoma" pitchFamily="34" charset="0"/>
                <a:cs typeface="Tahoma" pitchFamily="34" charset="0"/>
              </a:rPr>
              <a:t>お客様</a:t>
            </a:r>
            <a:r>
              <a:rPr kumimoji="0" lang="ja-JP" altLang="en-US" sz="20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rPr>
              <a:t>に提供していく仕掛け</a:t>
            </a: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が重要。　この仕掛けを構築して変化と安定の</a:t>
            </a: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a:r>
            <a:b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b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矛盾を解決しなければ 実際の製品開発を支援することにならないと考えます</a:t>
            </a:r>
          </a:p>
        </p:txBody>
      </p:sp>
      <p:sp>
        <p:nvSpPr>
          <p:cNvPr id="6" name="円/楕円 5"/>
          <p:cNvSpPr/>
          <p:nvPr/>
        </p:nvSpPr>
        <p:spPr bwMode="auto">
          <a:xfrm>
            <a:off x="7500958" y="1714488"/>
            <a:ext cx="1285884" cy="785818"/>
          </a:xfrm>
          <a:prstGeom prst="ellipse">
            <a:avLst/>
          </a:prstGeom>
          <a:solidFill>
            <a:schemeClr val="accent6">
              <a:lumMod val="20000"/>
              <a:lumOff val="8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rgbClr val="FF0000"/>
                </a:solidFill>
                <a:effectLst/>
                <a:latin typeface="Times New Roman" pitchFamily="18" charset="0"/>
                <a:ea typeface="ＭＳ Ｐゴシック" pitchFamily="50" charset="-128"/>
              </a:rPr>
              <a:t>矛 盾</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線矢印コネクタ 29"/>
          <p:cNvCxnSpPr/>
          <p:nvPr/>
        </p:nvCxnSpPr>
        <p:spPr bwMode="auto">
          <a:xfrm rot="10800000" flipV="1">
            <a:off x="5357818" y="2071678"/>
            <a:ext cx="1214446" cy="714380"/>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2" name="タイトル 1"/>
          <p:cNvSpPr>
            <a:spLocks noGrp="1"/>
          </p:cNvSpPr>
          <p:nvPr>
            <p:ph type="title"/>
          </p:nvPr>
        </p:nvSpPr>
        <p:spPr/>
        <p:txBody>
          <a:bodyPr/>
          <a:lstStyle/>
          <a:p>
            <a:r>
              <a:rPr kumimoji="1" lang="ja-JP" altLang="en-US" dirty="0" smtClean="0"/>
              <a:t>オープン性の確保 と 性能実現最適化 の両立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20</a:t>
            </a:fld>
            <a:endParaRPr kumimoji="1" lang="ja-JP" altLang="en-US"/>
          </a:p>
        </p:txBody>
      </p:sp>
      <p:grpSp>
        <p:nvGrpSpPr>
          <p:cNvPr id="10" name="グループ化 9"/>
          <p:cNvGrpSpPr/>
          <p:nvPr/>
        </p:nvGrpSpPr>
        <p:grpSpPr>
          <a:xfrm>
            <a:off x="785786" y="857232"/>
            <a:ext cx="7429552" cy="4786346"/>
            <a:chOff x="1285852" y="1142984"/>
            <a:chExt cx="7429552" cy="4786346"/>
          </a:xfrm>
        </p:grpSpPr>
        <p:sp>
          <p:nvSpPr>
            <p:cNvPr id="11" name="正方形/長方形 10"/>
            <p:cNvSpPr/>
            <p:nvPr/>
          </p:nvSpPr>
          <p:spPr>
            <a:xfrm>
              <a:off x="1285852" y="2143116"/>
              <a:ext cx="4500594" cy="1571636"/>
            </a:xfrm>
            <a:prstGeom prst="rect">
              <a:avLst/>
            </a:prstGeom>
          </p:spPr>
          <p:style>
            <a:lnRef idx="0">
              <a:schemeClr val="accent5"/>
            </a:lnRef>
            <a:fillRef idx="3">
              <a:schemeClr val="accent5"/>
            </a:fillRef>
            <a:effectRef idx="3">
              <a:schemeClr val="accent5"/>
            </a:effectRef>
            <a:fontRef idx="minor">
              <a:schemeClr val="lt1"/>
            </a:fontRef>
          </p:style>
          <p:txBody>
            <a:bodyPr/>
            <a:lstStyle/>
            <a:p>
              <a:pPr algn="ctr" fontAlgn="auto">
                <a:spcBef>
                  <a:spcPts val="0"/>
                </a:spcBef>
                <a:spcAft>
                  <a:spcPts val="0"/>
                </a:spcAft>
                <a:defRPr/>
              </a:pPr>
              <a:endParaRPr lang="en-US" altLang="ja-JP" dirty="0"/>
            </a:p>
            <a:p>
              <a:pPr algn="ctr" fontAlgn="auto">
                <a:spcBef>
                  <a:spcPts val="0"/>
                </a:spcBef>
                <a:spcAft>
                  <a:spcPts val="0"/>
                </a:spcAft>
                <a:defRPr/>
              </a:pPr>
              <a:r>
                <a:rPr lang="en-US" altLang="ja-JP" dirty="0"/>
                <a:t>Direct FB</a:t>
              </a:r>
              <a:endParaRPr lang="ja-JP" altLang="en-US" dirty="0"/>
            </a:p>
          </p:txBody>
        </p:sp>
        <p:sp>
          <p:nvSpPr>
            <p:cNvPr id="12" name="正方形/長方形 11"/>
            <p:cNvSpPr/>
            <p:nvPr/>
          </p:nvSpPr>
          <p:spPr>
            <a:xfrm>
              <a:off x="1285852" y="1142984"/>
              <a:ext cx="4500594" cy="914400"/>
            </a:xfrm>
            <a:prstGeom prst="rect">
              <a:avLst/>
            </a:prstGeom>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en-US" altLang="ja-JP" dirty="0"/>
                <a:t>Digital TV Applications</a:t>
              </a:r>
              <a:endParaRPr lang="ja-JP" altLang="en-US" dirty="0"/>
            </a:p>
          </p:txBody>
        </p:sp>
        <p:sp>
          <p:nvSpPr>
            <p:cNvPr id="13" name="正方形/長方形 12"/>
            <p:cNvSpPr/>
            <p:nvPr/>
          </p:nvSpPr>
          <p:spPr>
            <a:xfrm>
              <a:off x="1357290" y="2786058"/>
              <a:ext cx="2143140" cy="857256"/>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US" altLang="ja-JP" dirty="0" err="1"/>
                <a:t>gfxdriver</a:t>
              </a:r>
              <a:r>
                <a:rPr lang="en-US" altLang="ja-JP" dirty="0"/>
                <a:t> for </a:t>
              </a:r>
              <a:r>
                <a:rPr lang="en-US" altLang="ja-JP" dirty="0" err="1"/>
                <a:t>Renesas’s</a:t>
              </a:r>
              <a:r>
                <a:rPr lang="en-US" altLang="ja-JP" dirty="0"/>
                <a:t> Platform</a:t>
              </a:r>
              <a:endParaRPr lang="ja-JP" altLang="en-US" dirty="0"/>
            </a:p>
          </p:txBody>
        </p:sp>
        <p:sp>
          <p:nvSpPr>
            <p:cNvPr id="14" name="正方形/長方形 13"/>
            <p:cNvSpPr/>
            <p:nvPr/>
          </p:nvSpPr>
          <p:spPr>
            <a:xfrm>
              <a:off x="3571868" y="2786058"/>
              <a:ext cx="2143140" cy="857256"/>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US" altLang="ja-JP" dirty="0"/>
                <a:t>system module for </a:t>
              </a:r>
              <a:r>
                <a:rPr lang="en-US" altLang="ja-JP" dirty="0" err="1"/>
                <a:t>Renesas’s</a:t>
              </a:r>
              <a:r>
                <a:rPr lang="en-US" altLang="ja-JP" dirty="0"/>
                <a:t> Platform</a:t>
              </a:r>
              <a:endParaRPr lang="ja-JP" altLang="en-US" dirty="0"/>
            </a:p>
          </p:txBody>
        </p:sp>
        <p:sp>
          <p:nvSpPr>
            <p:cNvPr id="15" name="正方形/長方形 14"/>
            <p:cNvSpPr/>
            <p:nvPr/>
          </p:nvSpPr>
          <p:spPr>
            <a:xfrm>
              <a:off x="1285852" y="3786190"/>
              <a:ext cx="4500594" cy="1143008"/>
            </a:xfrm>
            <a:prstGeom prst="rect">
              <a:avLst/>
            </a:prstGeom>
          </p:spPr>
          <p:style>
            <a:lnRef idx="0">
              <a:schemeClr val="accent5"/>
            </a:lnRef>
            <a:fillRef idx="3">
              <a:schemeClr val="accent5"/>
            </a:fillRef>
            <a:effectRef idx="3">
              <a:schemeClr val="accent5"/>
            </a:effectRef>
            <a:fontRef idx="minor">
              <a:schemeClr val="lt1"/>
            </a:fontRef>
          </p:style>
          <p:txBody>
            <a:bodyPr/>
            <a:lstStyle/>
            <a:p>
              <a:pPr algn="ctr" fontAlgn="auto">
                <a:spcBef>
                  <a:spcPts val="0"/>
                </a:spcBef>
                <a:spcAft>
                  <a:spcPts val="0"/>
                </a:spcAft>
                <a:defRPr/>
              </a:pPr>
              <a:r>
                <a:rPr lang="en-US" altLang="ja-JP" dirty="0"/>
                <a:t>Linux Kernel</a:t>
              </a:r>
              <a:endParaRPr lang="ja-JP" altLang="en-US" dirty="0"/>
            </a:p>
          </p:txBody>
        </p:sp>
        <p:sp>
          <p:nvSpPr>
            <p:cNvPr id="16" name="正方形/長方形 15"/>
            <p:cNvSpPr/>
            <p:nvPr/>
          </p:nvSpPr>
          <p:spPr>
            <a:xfrm>
              <a:off x="1357290" y="4143380"/>
              <a:ext cx="2143140" cy="428628"/>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US" altLang="ja-JP" dirty="0"/>
                <a:t>Kernel Module</a:t>
              </a:r>
              <a:endParaRPr lang="ja-JP" altLang="en-US" dirty="0"/>
            </a:p>
          </p:txBody>
        </p:sp>
        <p:sp>
          <p:nvSpPr>
            <p:cNvPr id="17" name="正方形/長方形 16"/>
            <p:cNvSpPr/>
            <p:nvPr/>
          </p:nvSpPr>
          <p:spPr>
            <a:xfrm>
              <a:off x="1285852" y="5000636"/>
              <a:ext cx="2214578" cy="928694"/>
            </a:xfrm>
            <a:prstGeom prst="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US" altLang="ja-JP" dirty="0"/>
                <a:t>Hardware Accelerator</a:t>
              </a:r>
              <a:endParaRPr lang="ja-JP" altLang="en-US" dirty="0"/>
            </a:p>
          </p:txBody>
        </p:sp>
        <p:sp>
          <p:nvSpPr>
            <p:cNvPr id="18" name="正方形/長方形 17"/>
            <p:cNvSpPr/>
            <p:nvPr/>
          </p:nvSpPr>
          <p:spPr>
            <a:xfrm>
              <a:off x="3571868" y="5000636"/>
              <a:ext cx="2214578" cy="928694"/>
            </a:xfrm>
            <a:prstGeom prst="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US" altLang="ja-JP" dirty="0"/>
                <a:t>Video Memory</a:t>
              </a:r>
              <a:endParaRPr lang="ja-JP" altLang="en-US" dirty="0"/>
            </a:p>
          </p:txBody>
        </p:sp>
        <p:sp>
          <p:nvSpPr>
            <p:cNvPr id="19" name="正方形/長方形 18"/>
            <p:cNvSpPr/>
            <p:nvPr/>
          </p:nvSpPr>
          <p:spPr>
            <a:xfrm>
              <a:off x="7500958" y="3000372"/>
              <a:ext cx="1214446" cy="91440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r>
                <a:rPr lang="en-US" altLang="ja-JP" dirty="0"/>
                <a:t>Existing Code</a:t>
              </a:r>
              <a:endParaRPr lang="ja-JP" altLang="en-US" dirty="0"/>
            </a:p>
          </p:txBody>
        </p:sp>
        <p:sp>
          <p:nvSpPr>
            <p:cNvPr id="20" name="正方形/長方形 19"/>
            <p:cNvSpPr/>
            <p:nvPr/>
          </p:nvSpPr>
          <p:spPr>
            <a:xfrm>
              <a:off x="7500958" y="4000504"/>
              <a:ext cx="1214446" cy="914400"/>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r>
                <a:rPr lang="en-US" altLang="ja-JP" dirty="0"/>
                <a:t>Custom Code</a:t>
              </a:r>
              <a:endParaRPr lang="ja-JP" altLang="en-US" dirty="0"/>
            </a:p>
          </p:txBody>
        </p:sp>
        <p:sp>
          <p:nvSpPr>
            <p:cNvPr id="21" name="正方形/長方形 20"/>
            <p:cNvSpPr/>
            <p:nvPr/>
          </p:nvSpPr>
          <p:spPr>
            <a:xfrm>
              <a:off x="7500958" y="5000636"/>
              <a:ext cx="1214446" cy="914400"/>
            </a:xfrm>
            <a:prstGeom prst="rect">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r>
                <a:rPr lang="en-US" altLang="ja-JP" dirty="0"/>
                <a:t>Hardware</a:t>
              </a:r>
              <a:endParaRPr lang="ja-JP" altLang="en-US" dirty="0"/>
            </a:p>
          </p:txBody>
        </p:sp>
        <p:sp>
          <p:nvSpPr>
            <p:cNvPr id="22" name="上下矢印 21"/>
            <p:cNvSpPr/>
            <p:nvPr/>
          </p:nvSpPr>
          <p:spPr>
            <a:xfrm>
              <a:off x="2214563" y="3643310"/>
              <a:ext cx="357187" cy="500063"/>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ja-JP" altLang="en-US"/>
            </a:p>
          </p:txBody>
        </p:sp>
        <p:sp>
          <p:nvSpPr>
            <p:cNvPr id="23" name="上下矢印 22"/>
            <p:cNvSpPr/>
            <p:nvPr/>
          </p:nvSpPr>
          <p:spPr>
            <a:xfrm>
              <a:off x="2214563" y="4571998"/>
              <a:ext cx="357187" cy="428625"/>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ja-JP" altLang="en-US"/>
            </a:p>
          </p:txBody>
        </p:sp>
        <p:sp>
          <p:nvSpPr>
            <p:cNvPr id="24" name="上下矢印 23"/>
            <p:cNvSpPr/>
            <p:nvPr/>
          </p:nvSpPr>
          <p:spPr>
            <a:xfrm>
              <a:off x="4429125" y="3643310"/>
              <a:ext cx="357188" cy="1357313"/>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ja-JP" altLang="en-US"/>
            </a:p>
          </p:txBody>
        </p:sp>
        <p:sp>
          <p:nvSpPr>
            <p:cNvPr id="25" name="上下矢印 24"/>
            <p:cNvSpPr/>
            <p:nvPr/>
          </p:nvSpPr>
          <p:spPr>
            <a:xfrm>
              <a:off x="3286125" y="1857373"/>
              <a:ext cx="357188" cy="428625"/>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ja-JP" altLang="en-US"/>
            </a:p>
          </p:txBody>
        </p:sp>
        <p:sp>
          <p:nvSpPr>
            <p:cNvPr id="26" name="線吹き出し 1 (枠付き) 25"/>
            <p:cNvSpPr/>
            <p:nvPr/>
          </p:nvSpPr>
          <p:spPr>
            <a:xfrm>
              <a:off x="6072188" y="3714748"/>
              <a:ext cx="1143000" cy="923925"/>
            </a:xfrm>
            <a:prstGeom prst="borderCallout1">
              <a:avLst>
                <a:gd name="adj1" fmla="val 18750"/>
                <a:gd name="adj2" fmla="val -8333"/>
                <a:gd name="adj3" fmla="val 33895"/>
                <a:gd name="adj4" fmla="val -125997"/>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fontAlgn="auto">
                <a:spcBef>
                  <a:spcPts val="0"/>
                </a:spcBef>
                <a:spcAft>
                  <a:spcPts val="0"/>
                </a:spcAft>
                <a:defRPr/>
              </a:pPr>
              <a:r>
                <a:rPr lang="en-US" altLang="ja-JP" dirty="0">
                  <a:solidFill>
                    <a:schemeClr val="tx2">
                      <a:lumMod val="75000"/>
                    </a:schemeClr>
                  </a:solidFill>
                </a:rPr>
                <a:t>Direct </a:t>
              </a:r>
              <a:r>
                <a:rPr lang="en-US" altLang="ja-JP" dirty="0" err="1">
                  <a:solidFill>
                    <a:schemeClr val="tx2">
                      <a:lumMod val="75000"/>
                    </a:schemeClr>
                  </a:solidFill>
                </a:rPr>
                <a:t>mmap</a:t>
              </a:r>
              <a:r>
                <a:rPr lang="en-US" altLang="ja-JP" dirty="0">
                  <a:solidFill>
                    <a:schemeClr val="tx2">
                      <a:lumMod val="75000"/>
                    </a:schemeClr>
                  </a:solidFill>
                </a:rPr>
                <a:t>(), no </a:t>
              </a:r>
              <a:r>
                <a:rPr lang="en-US" altLang="ja-JP" dirty="0" err="1">
                  <a:solidFill>
                    <a:schemeClr val="tx2">
                      <a:lumMod val="75000"/>
                    </a:schemeClr>
                  </a:solidFill>
                </a:rPr>
                <a:t>fbdev</a:t>
              </a:r>
              <a:endParaRPr lang="ja-JP" altLang="en-US" dirty="0">
                <a:solidFill>
                  <a:schemeClr val="tx2">
                    <a:lumMod val="75000"/>
                  </a:schemeClr>
                </a:solidFill>
              </a:endParaRPr>
            </a:p>
          </p:txBody>
        </p:sp>
      </p:grpSp>
      <p:sp>
        <p:nvSpPr>
          <p:cNvPr id="27" name="角丸四角形 26"/>
          <p:cNvSpPr/>
          <p:nvPr/>
        </p:nvSpPr>
        <p:spPr bwMode="auto">
          <a:xfrm>
            <a:off x="142844" y="5781692"/>
            <a:ext cx="8786873"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en-US" altLang="ja-JP" sz="2000" dirty="0" err="1" smtClean="0">
                <a:solidFill>
                  <a:schemeClr val="bg1"/>
                </a:solidFill>
                <a:latin typeface="+mn-lt"/>
              </a:rPr>
              <a:t>SoC</a:t>
            </a:r>
            <a:r>
              <a:rPr kumimoji="0" lang="ja-JP" altLang="en-US" sz="2000" dirty="0" smtClean="0">
                <a:solidFill>
                  <a:schemeClr val="bg1"/>
                </a:solidFill>
                <a:latin typeface="+mn-lt"/>
              </a:rPr>
              <a:t> に内蔵されたアクセラレータを有効活用するための仕掛けを提供する</a:t>
            </a:r>
            <a:endParaRPr kumimoji="0" lang="ja-JP" altLang="en-US" sz="2000" dirty="0" smtClean="0">
              <a:solidFill>
                <a:schemeClr val="bg1"/>
              </a:solidFill>
              <a:latin typeface="+mn-lt"/>
            </a:endParaRPr>
          </a:p>
        </p:txBody>
      </p:sp>
      <p:cxnSp>
        <p:nvCxnSpPr>
          <p:cNvPr id="32" name="直線矢印コネクタ 31"/>
          <p:cNvCxnSpPr/>
          <p:nvPr/>
        </p:nvCxnSpPr>
        <p:spPr bwMode="auto">
          <a:xfrm rot="10800000">
            <a:off x="5357818" y="1285860"/>
            <a:ext cx="1000132" cy="158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28" name="円/楕円 27"/>
          <p:cNvSpPr/>
          <p:nvPr/>
        </p:nvSpPr>
        <p:spPr bwMode="auto">
          <a:xfrm>
            <a:off x="5715008" y="714356"/>
            <a:ext cx="2928958" cy="1714512"/>
          </a:xfrm>
          <a:prstGeom prst="ellipse">
            <a:avLst/>
          </a:prstGeom>
          <a:solidFill>
            <a:srgbClr val="002060"/>
          </a:solidFill>
          <a:ln w="9525"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mn-lt"/>
                <a:ea typeface="ＭＳ Ｐゴシック" pitchFamily="50" charset="-128"/>
              </a:rPr>
              <a:t>標準 </a:t>
            </a:r>
            <a:r>
              <a:rPr kumimoji="0" lang="en-US" altLang="ja-JP" sz="2400" b="0" i="0" u="none" strike="noStrike" cap="none" normalizeH="0" baseline="0" dirty="0" smtClean="0">
                <a:ln>
                  <a:noFill/>
                </a:ln>
                <a:solidFill>
                  <a:schemeClr val="bg1"/>
                </a:solidFill>
                <a:effectLst/>
                <a:latin typeface="+mn-lt"/>
                <a:ea typeface="ＭＳ Ｐゴシック" pitchFamily="50" charset="-128"/>
              </a:rPr>
              <a:t>API</a:t>
            </a:r>
            <a:br>
              <a:rPr kumimoji="0" lang="en-US" altLang="ja-JP" sz="2400" b="0" i="0" u="none" strike="noStrike" cap="none" normalizeH="0" baseline="0" dirty="0" smtClean="0">
                <a:ln>
                  <a:noFill/>
                </a:ln>
                <a:solidFill>
                  <a:schemeClr val="bg1"/>
                </a:solidFill>
                <a:effectLst/>
                <a:latin typeface="+mn-lt"/>
                <a:ea typeface="ＭＳ Ｐゴシック" pitchFamily="50" charset="-128"/>
              </a:rPr>
            </a:br>
            <a:r>
              <a:rPr kumimoji="0" lang="ja-JP" altLang="en-US" sz="2400" b="0" i="0" u="none" strike="noStrike" cap="none" normalizeH="0" baseline="0" dirty="0" smtClean="0">
                <a:ln>
                  <a:noFill/>
                </a:ln>
                <a:solidFill>
                  <a:schemeClr val="bg1"/>
                </a:solidFill>
                <a:effectLst/>
                <a:latin typeface="+mn-lt"/>
                <a:ea typeface="ＭＳ Ｐゴシック" pitchFamily="50" charset="-128"/>
              </a:rPr>
              <a:t>＋</a:t>
            </a:r>
            <a:endParaRPr kumimoji="0" lang="en-US" altLang="ja-JP" sz="2400" b="0" i="0" u="none" strike="noStrike" cap="none" normalizeH="0" baseline="0" dirty="0" smtClean="0">
              <a:ln>
                <a:noFill/>
              </a:ln>
              <a:solidFill>
                <a:schemeClr val="bg1"/>
              </a:solidFill>
              <a:effectLst/>
              <a:latin typeface="+mn-lt"/>
              <a:ea typeface="ＭＳ Ｐゴシック" pitchFamily="50" charset="-128"/>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mn-lt"/>
              </a:rPr>
              <a:t>専用ドライバー</a:t>
            </a:r>
            <a:endParaRPr kumimoji="0" lang="ja-JP" altLang="en-US" sz="2000" b="0" i="0" u="none" strike="noStrike" cap="none" normalizeH="0" baseline="0" dirty="0" smtClean="0">
              <a:ln>
                <a:noFill/>
              </a:ln>
              <a:solidFill>
                <a:schemeClr val="bg1"/>
              </a:solidFill>
              <a:effectLst/>
              <a:latin typeface="+mn-lt"/>
              <a:ea typeface="ＭＳ Ｐゴシック" pitchFamily="50" charset="-12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err="1" smtClean="0"/>
              <a:t>DirectDB</a:t>
            </a:r>
            <a:r>
              <a:rPr kumimoji="1" lang="ja-JP" altLang="en-US" dirty="0" smtClean="0"/>
              <a:t>　（ </a:t>
            </a:r>
            <a:r>
              <a:rPr lang="en-US" altLang="ja-JP" dirty="0" smtClean="0"/>
              <a:t>opensource</a:t>
            </a:r>
            <a:r>
              <a:rPr lang="ja-JP" altLang="en-US" dirty="0" smtClean="0"/>
              <a:t> </a:t>
            </a:r>
            <a:r>
              <a:rPr kumimoji="1" lang="en-US" altLang="ja-JP" dirty="0" smtClean="0"/>
              <a:t>2DG</a:t>
            </a:r>
            <a:r>
              <a:rPr kumimoji="1" lang="ja-JP" altLang="en-US" dirty="0" smtClean="0"/>
              <a:t> </a:t>
            </a:r>
            <a:r>
              <a:rPr kumimoji="1" lang="en-US" altLang="ja-JP" dirty="0" smtClean="0"/>
              <a:t>API</a:t>
            </a:r>
            <a:r>
              <a:rPr kumimoji="1" lang="ja-JP" altLang="en-US" dirty="0" smtClean="0"/>
              <a:t> ）</a:t>
            </a:r>
            <a:endParaRPr kumimoji="1" lang="ja-JP" altLang="en-US" dirty="0"/>
          </a:p>
        </p:txBody>
      </p:sp>
      <p:sp>
        <p:nvSpPr>
          <p:cNvPr id="4" name="スライド番号プレースホルダ 3"/>
          <p:cNvSpPr>
            <a:spLocks noGrp="1"/>
          </p:cNvSpPr>
          <p:nvPr>
            <p:ph type="sldNum" sz="quarter" idx="10"/>
          </p:nvPr>
        </p:nvSpPr>
        <p:spPr/>
        <p:txBody>
          <a:bodyPr/>
          <a:lstStyle/>
          <a:p>
            <a:fld id="{2EC9AF66-DF34-4268-8F8E-F5AD9C4331AE}" type="slidenum">
              <a:rPr kumimoji="1" lang="ja-JP" altLang="en-US" smtClean="0"/>
              <a:pPr/>
              <a:t>21</a:t>
            </a:fld>
            <a:endParaRPr kumimoji="1" lang="ja-JP" altLang="en-US"/>
          </a:p>
        </p:txBody>
      </p:sp>
      <p:pic>
        <p:nvPicPr>
          <p:cNvPr id="1026" name="Picture 2"/>
          <p:cNvPicPr>
            <a:picLocks noChangeAspect="1" noChangeArrowheads="1"/>
          </p:cNvPicPr>
          <p:nvPr/>
        </p:nvPicPr>
        <p:blipFill>
          <a:blip r:embed="rId2"/>
          <a:srcRect/>
          <a:stretch>
            <a:fillRect/>
          </a:stretch>
        </p:blipFill>
        <p:spPr bwMode="auto">
          <a:xfrm>
            <a:off x="195232" y="714356"/>
            <a:ext cx="8715436" cy="4946238"/>
          </a:xfrm>
          <a:prstGeom prst="rect">
            <a:avLst/>
          </a:prstGeom>
          <a:noFill/>
          <a:ln w="9525">
            <a:noFill/>
            <a:miter lim="800000"/>
            <a:headEnd/>
            <a:tailEnd/>
          </a:ln>
          <a:effectLst/>
        </p:spPr>
      </p:pic>
      <p:sp>
        <p:nvSpPr>
          <p:cNvPr id="5" name="テキスト ボックス 4"/>
          <p:cNvSpPr txBox="1"/>
          <p:nvPr/>
        </p:nvSpPr>
        <p:spPr>
          <a:xfrm>
            <a:off x="47594" y="6205556"/>
            <a:ext cx="6500858" cy="307777"/>
          </a:xfrm>
          <a:prstGeom prst="rect">
            <a:avLst/>
          </a:prstGeom>
          <a:noFill/>
        </p:spPr>
        <p:txBody>
          <a:bodyPr wrap="square" rtlCol="0">
            <a:spAutoFit/>
          </a:bodyPr>
          <a:lstStyle/>
          <a:p>
            <a:r>
              <a:rPr lang="en-US" altLang="ja-JP" sz="1400" dirty="0" smtClean="0">
                <a:solidFill>
                  <a:srgbClr val="C00000"/>
                </a:solidFill>
              </a:rPr>
              <a:t>http://www.directfb.org/index.php?path=Main</a:t>
            </a:r>
            <a:endParaRPr kumimoji="1" lang="ja-JP" altLang="en-US" sz="1400" dirty="0">
              <a:solidFill>
                <a:srgbClr val="C00000"/>
              </a:solidFill>
            </a:endParaRPr>
          </a:p>
        </p:txBody>
      </p:sp>
      <p:sp>
        <p:nvSpPr>
          <p:cNvPr id="6" name="角丸四角形 5"/>
          <p:cNvSpPr/>
          <p:nvPr/>
        </p:nvSpPr>
        <p:spPr bwMode="auto">
          <a:xfrm>
            <a:off x="142844" y="5724542"/>
            <a:ext cx="8786873" cy="428628"/>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algn="ctr" eaLnBrk="0" hangingPunct="0"/>
            <a:r>
              <a:rPr kumimoji="0" lang="ja-JP" altLang="en-US" sz="2000" dirty="0" smtClean="0">
                <a:solidFill>
                  <a:schemeClr val="bg1"/>
                </a:solidFill>
                <a:latin typeface="+mn-lt"/>
              </a:rPr>
              <a:t>オープンソースプロジェクトと協調して </a:t>
            </a:r>
            <a:r>
              <a:rPr kumimoji="0" lang="en-US" altLang="ja-JP" sz="2000" dirty="0" smtClean="0">
                <a:solidFill>
                  <a:schemeClr val="bg1"/>
                </a:solidFill>
                <a:latin typeface="+mn-lt"/>
              </a:rPr>
              <a:t>SH7722</a:t>
            </a:r>
            <a:r>
              <a:rPr kumimoji="0" lang="ja-JP" altLang="en-US" sz="2000" dirty="0" smtClean="0">
                <a:solidFill>
                  <a:schemeClr val="bg1"/>
                </a:solidFill>
                <a:latin typeface="+mn-lt"/>
              </a:rPr>
              <a:t> 内蔵アクセラレータ対応を推進</a:t>
            </a:r>
            <a:endParaRPr kumimoji="0" lang="ja-JP" altLang="en-US" sz="2000" dirty="0" smtClean="0">
              <a:solidFill>
                <a:schemeClr val="bg1"/>
              </a:solidFill>
              <a:latin typeface="+mn-l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en-US" altLang="ja-JP" smtClean="0"/>
              <a:t>Android</a:t>
            </a:r>
            <a:r>
              <a:rPr lang="ja-JP" altLang="en-US" smtClean="0"/>
              <a:t> 分析</a:t>
            </a:r>
            <a:r>
              <a:rPr lang="en-US" altLang="ja-JP" smtClean="0"/>
              <a:t/>
            </a:r>
            <a:br>
              <a:rPr lang="en-US" altLang="ja-JP" smtClean="0"/>
            </a:br>
            <a:endParaRPr lang="ja-JP" altLang="en-US"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DBBF770D-C946-40C9-8D99-95732FEF4F8B}" type="slidenum">
              <a:rPr lang="ja-JP" altLang="en-US" smtClean="0">
                <a:latin typeface="Arial" pitchFamily="34" charset="0"/>
              </a:rPr>
              <a:pPr fontAlgn="base">
                <a:spcBef>
                  <a:spcPct val="0"/>
                </a:spcBef>
                <a:spcAft>
                  <a:spcPct val="0"/>
                </a:spcAft>
              </a:pPr>
              <a:t>22</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タイトル 1"/>
          <p:cNvSpPr>
            <a:spLocks noGrp="1"/>
          </p:cNvSpPr>
          <p:nvPr>
            <p:ph type="title"/>
          </p:nvPr>
        </p:nvSpPr>
        <p:spPr>
          <a:xfrm>
            <a:off x="468313" y="260350"/>
            <a:ext cx="8307387" cy="454025"/>
          </a:xfrm>
        </p:spPr>
        <p:txBody>
          <a:bodyPr/>
          <a:lstStyle/>
          <a:p>
            <a:pPr eaLnBrk="1" hangingPunct="1"/>
            <a:r>
              <a:rPr lang="en-US" altLang="ja-JP" smtClean="0"/>
              <a:t>Android</a:t>
            </a:r>
            <a:r>
              <a:rPr lang="ja-JP" altLang="en-US" smtClean="0"/>
              <a:t>　とは </a:t>
            </a:r>
            <a:r>
              <a:rPr lang="en-US" altLang="ja-JP" smtClean="0"/>
              <a:t>?</a:t>
            </a:r>
            <a:endParaRPr lang="ja-JP" altLang="en-US" smtClean="0"/>
          </a:p>
        </p:txBody>
      </p:sp>
      <p:sp>
        <p:nvSpPr>
          <p:cNvPr id="3" name="コンテンツ プレースホルダ 2"/>
          <p:cNvSpPr>
            <a:spLocks noGrp="1"/>
          </p:cNvSpPr>
          <p:nvPr>
            <p:ph idx="1"/>
          </p:nvPr>
        </p:nvSpPr>
        <p:spPr>
          <a:xfrm>
            <a:off x="285750" y="1143000"/>
            <a:ext cx="8643938" cy="5214938"/>
          </a:xfrm>
        </p:spPr>
        <p:txBody>
          <a:bodyPr rtlCol="0">
            <a:normAutofit/>
          </a:bodyPr>
          <a:lstStyle/>
          <a:p>
            <a:pPr eaLnBrk="1" fontAlgn="auto" hangingPunct="1">
              <a:spcAft>
                <a:spcPts val="0"/>
              </a:spcAft>
              <a:defRPr/>
            </a:pPr>
            <a:r>
              <a:rPr lang="en-US" altLang="ja-JP" dirty="0" smtClean="0"/>
              <a:t>Google</a:t>
            </a:r>
            <a:r>
              <a:rPr lang="ja-JP" altLang="en-US" dirty="0" smtClean="0"/>
              <a:t>が開発した携帯電話用ソフトウェアプラットフォーム</a:t>
            </a:r>
            <a:endParaRPr lang="en-US" altLang="ja-JP" dirty="0" smtClean="0"/>
          </a:p>
          <a:p>
            <a:pPr lvl="1" eaLnBrk="1" fontAlgn="auto" hangingPunct="1">
              <a:spcAft>
                <a:spcPts val="0"/>
              </a:spcAft>
              <a:defRPr/>
            </a:pPr>
            <a:r>
              <a:rPr lang="ja-JP" altLang="en-US" dirty="0"/>
              <a:t>無償</a:t>
            </a:r>
            <a:r>
              <a:rPr lang="ja-JP" altLang="en-US" dirty="0" smtClean="0"/>
              <a:t>提供</a:t>
            </a:r>
            <a:endParaRPr lang="en-US" altLang="ja-JP" dirty="0" smtClean="0"/>
          </a:p>
          <a:p>
            <a:pPr lvl="1" eaLnBrk="1" fontAlgn="auto" hangingPunct="1">
              <a:spcAft>
                <a:spcPts val="0"/>
              </a:spcAft>
              <a:defRPr/>
            </a:pPr>
            <a:r>
              <a:rPr lang="ja-JP" altLang="en-US" dirty="0" smtClean="0"/>
              <a:t>オープンソース（</a:t>
            </a:r>
            <a:r>
              <a:rPr lang="en-US" dirty="0" smtClean="0"/>
              <a:t> </a:t>
            </a:r>
            <a:r>
              <a:rPr lang="ja-JP" altLang="en-US" dirty="0" smtClean="0"/>
              <a:t>カーネル以外は</a:t>
            </a:r>
            <a:r>
              <a:rPr lang="en-US" dirty="0" smtClean="0"/>
              <a:t>Apache License</a:t>
            </a:r>
            <a:r>
              <a:rPr lang="ja-JP" altLang="en-US" dirty="0" smtClean="0"/>
              <a:t>）</a:t>
            </a:r>
            <a:endParaRPr lang="en-US" altLang="ja-JP" dirty="0" smtClean="0"/>
          </a:p>
          <a:p>
            <a:pPr lvl="1" eaLnBrk="1" fontAlgn="auto" hangingPunct="1">
              <a:spcAft>
                <a:spcPts val="0"/>
              </a:spcAft>
              <a:defRPr/>
            </a:pPr>
            <a:r>
              <a:rPr lang="en-US" altLang="ja-JP" dirty="0" smtClean="0"/>
              <a:t>OS</a:t>
            </a:r>
            <a:r>
              <a:rPr lang="ja-JP" altLang="en-US" dirty="0" smtClean="0"/>
              <a:t>からブラウザなど上位アプリケーションまでをパッケージング</a:t>
            </a:r>
            <a:endParaRPr lang="en-US" altLang="ja-JP" dirty="0" smtClean="0"/>
          </a:p>
          <a:p>
            <a:pPr lvl="1" eaLnBrk="1" fontAlgn="auto" hangingPunct="1">
              <a:spcAft>
                <a:spcPts val="0"/>
              </a:spcAft>
              <a:defRPr/>
            </a:pPr>
            <a:r>
              <a:rPr lang="ja-JP" altLang="en-US" dirty="0" smtClean="0"/>
              <a:t>アプリ開発環境 </a:t>
            </a:r>
            <a:r>
              <a:rPr lang="en-US" altLang="ja-JP" dirty="0" smtClean="0"/>
              <a:t>(=Eclipse)</a:t>
            </a:r>
            <a:r>
              <a:rPr lang="ja-JP" altLang="en-US" dirty="0" smtClean="0"/>
              <a:t> 公開、既にソフト開発が実機に先行</a:t>
            </a:r>
            <a:endParaRPr lang="en-US" altLang="ja-JP" dirty="0" smtClean="0"/>
          </a:p>
          <a:p>
            <a:pPr lvl="1" eaLnBrk="1" fontAlgn="auto" hangingPunct="1">
              <a:spcAft>
                <a:spcPts val="0"/>
              </a:spcAft>
              <a:defRPr/>
            </a:pPr>
            <a:r>
              <a:rPr lang="en-US" altLang="ja-JP" dirty="0" smtClean="0"/>
              <a:t>OHA</a:t>
            </a:r>
            <a:r>
              <a:rPr lang="ja-JP" altLang="en-US" dirty="0" smtClean="0"/>
              <a:t> </a:t>
            </a:r>
            <a:r>
              <a:rPr lang="en-US" altLang="ja-JP" dirty="0" smtClean="0"/>
              <a:t>(Open</a:t>
            </a:r>
            <a:r>
              <a:rPr lang="ja-JP" altLang="en-US" dirty="0" smtClean="0"/>
              <a:t> </a:t>
            </a:r>
            <a:r>
              <a:rPr lang="en-US" altLang="ja-JP" dirty="0" smtClean="0"/>
              <a:t>Handset</a:t>
            </a:r>
            <a:r>
              <a:rPr lang="ja-JP" altLang="en-US" dirty="0" smtClean="0"/>
              <a:t> </a:t>
            </a:r>
            <a:r>
              <a:rPr lang="en-US" altLang="ja-JP" dirty="0" smtClean="0"/>
              <a:t>Alliance)</a:t>
            </a:r>
            <a:r>
              <a:rPr lang="ja-JP" altLang="en-US" dirty="0" smtClean="0"/>
              <a:t> によるアライアンス推進</a:t>
            </a:r>
            <a:endParaRPr lang="en-US" altLang="ja-JP" dirty="0" smtClean="0"/>
          </a:p>
          <a:p>
            <a:pPr lvl="1" eaLnBrk="1" fontAlgn="auto" hangingPunct="1">
              <a:spcAft>
                <a:spcPts val="0"/>
              </a:spcAft>
              <a:defRPr/>
            </a:pPr>
            <a:endParaRPr lang="en-US" altLang="ja-JP" dirty="0" smtClean="0"/>
          </a:p>
          <a:p>
            <a:pPr eaLnBrk="1" fontAlgn="auto" hangingPunct="1">
              <a:spcAft>
                <a:spcPts val="0"/>
              </a:spcAft>
              <a:defRPr/>
            </a:pPr>
            <a:r>
              <a:rPr lang="en-US" altLang="ja-JP" dirty="0" smtClean="0">
                <a:solidFill>
                  <a:srgbClr val="FF0000"/>
                </a:solidFill>
              </a:rPr>
              <a:t>SVG</a:t>
            </a:r>
            <a:r>
              <a:rPr lang="ja-JP" altLang="en-US" dirty="0" smtClean="0">
                <a:solidFill>
                  <a:srgbClr val="FF0000"/>
                </a:solidFill>
              </a:rPr>
              <a:t> （</a:t>
            </a:r>
            <a:r>
              <a:rPr lang="en-US" altLang="ja-JP" dirty="0" smtClean="0">
                <a:solidFill>
                  <a:srgbClr val="FF0000"/>
                </a:solidFill>
              </a:rPr>
              <a:t>Scalable</a:t>
            </a:r>
            <a:r>
              <a:rPr lang="ja-JP" altLang="en-US" dirty="0" smtClean="0">
                <a:solidFill>
                  <a:srgbClr val="FF0000"/>
                </a:solidFill>
              </a:rPr>
              <a:t> </a:t>
            </a:r>
            <a:r>
              <a:rPr lang="en-US" altLang="ja-JP" dirty="0" smtClean="0">
                <a:solidFill>
                  <a:srgbClr val="FF0000"/>
                </a:solidFill>
              </a:rPr>
              <a:t>Vector</a:t>
            </a:r>
            <a:r>
              <a:rPr lang="ja-JP" altLang="en-US" dirty="0" smtClean="0">
                <a:solidFill>
                  <a:srgbClr val="FF0000"/>
                </a:solidFill>
              </a:rPr>
              <a:t> </a:t>
            </a:r>
            <a:r>
              <a:rPr lang="en-US" altLang="ja-JP" dirty="0" smtClean="0">
                <a:solidFill>
                  <a:srgbClr val="FF0000"/>
                </a:solidFill>
              </a:rPr>
              <a:t>Graphics</a:t>
            </a:r>
            <a:r>
              <a:rPr lang="ja-JP" altLang="en-US" dirty="0" smtClean="0">
                <a:solidFill>
                  <a:srgbClr val="FF0000"/>
                </a:solidFill>
              </a:rPr>
              <a:t> ）に対応した最先端アプリ実行環境</a:t>
            </a:r>
            <a:endParaRPr lang="en-US" altLang="ja-JP" dirty="0" smtClean="0">
              <a:solidFill>
                <a:srgbClr val="FF0000"/>
              </a:solidFill>
            </a:endParaRPr>
          </a:p>
          <a:p>
            <a:pPr eaLnBrk="1" fontAlgn="auto" hangingPunct="1">
              <a:spcAft>
                <a:spcPts val="0"/>
              </a:spcAft>
              <a:defRPr/>
            </a:pPr>
            <a:r>
              <a:rPr lang="ja-JP" altLang="en-US" dirty="0" smtClean="0">
                <a:solidFill>
                  <a:srgbClr val="FF0000"/>
                </a:solidFill>
              </a:rPr>
              <a:t>サーバー連携機能など 次世代携帯電話むけ機能を先取りして実装済</a:t>
            </a:r>
            <a:endParaRPr lang="en-US" altLang="ja-JP" dirty="0" smtClean="0">
              <a:solidFill>
                <a:srgbClr val="FF0000"/>
              </a:solidFill>
            </a:endParaRPr>
          </a:p>
          <a:p>
            <a:pPr eaLnBrk="1" fontAlgn="auto" hangingPunct="1">
              <a:spcAft>
                <a:spcPts val="0"/>
              </a:spcAft>
              <a:defRPr/>
            </a:pPr>
            <a:endParaRPr lang="en-US" altLang="ja-JP" dirty="0"/>
          </a:p>
          <a:p>
            <a:pPr eaLnBrk="1" fontAlgn="auto" hangingPunct="1">
              <a:spcAft>
                <a:spcPts val="0"/>
              </a:spcAft>
              <a:defRPr/>
            </a:pPr>
            <a:r>
              <a:rPr lang="en-US" altLang="ja-JP" dirty="0" smtClean="0"/>
              <a:t>2008</a:t>
            </a:r>
            <a:r>
              <a:rPr lang="ja-JP" altLang="en-US" dirty="0" smtClean="0"/>
              <a:t>年にも搭載したセットが出てくると言われている</a:t>
            </a:r>
            <a:r>
              <a:rPr lang="en-US" altLang="ja-JP" dirty="0" smtClean="0"/>
              <a:t/>
            </a:r>
            <a:br>
              <a:rPr lang="en-US" altLang="ja-JP" dirty="0" smtClean="0"/>
            </a:br>
            <a:r>
              <a:rPr lang="en-US" altLang="ja-JP" dirty="0" smtClean="0"/>
              <a:t>(</a:t>
            </a:r>
            <a:r>
              <a:rPr lang="ja-JP" altLang="en-US" dirty="0" smtClean="0"/>
              <a:t> </a:t>
            </a:r>
            <a:r>
              <a:rPr lang="en-US" altLang="ja-JP" dirty="0" smtClean="0"/>
              <a:t>LG</a:t>
            </a:r>
            <a:r>
              <a:rPr lang="ja-JP" altLang="en-US" dirty="0" err="1" smtClean="0"/>
              <a:t>、</a:t>
            </a:r>
            <a:r>
              <a:rPr lang="en-US" altLang="ja-JP" dirty="0" smtClean="0"/>
              <a:t>Samsung</a:t>
            </a:r>
            <a:r>
              <a:rPr lang="ja-JP" altLang="en-US" dirty="0" err="1" smtClean="0"/>
              <a:t>、</a:t>
            </a:r>
            <a:r>
              <a:rPr lang="en-US" altLang="ja-JP" dirty="0" smtClean="0"/>
              <a:t>HTC</a:t>
            </a:r>
            <a:r>
              <a:rPr lang="ja-JP" altLang="en-US" dirty="0" err="1" smtClean="0"/>
              <a:t>、</a:t>
            </a:r>
            <a:r>
              <a:rPr lang="en-US" altLang="ja-JP" dirty="0" smtClean="0"/>
              <a:t>Motorola</a:t>
            </a:r>
            <a:r>
              <a:rPr lang="ja-JP" altLang="en-US" dirty="0" smtClean="0"/>
              <a:t> が製品化発表 </a:t>
            </a:r>
            <a:r>
              <a:rPr lang="en-US" altLang="ja-JP" dirty="0" smtClean="0"/>
              <a:t>)</a:t>
            </a:r>
            <a:endParaRPr lang="en-US" altLang="ja-JP" dirty="0"/>
          </a:p>
          <a:p>
            <a:pPr eaLnBrk="1" fontAlgn="auto" hangingPunct="1">
              <a:spcAft>
                <a:spcPts val="0"/>
              </a:spcAft>
              <a:buFont typeface="Arial" pitchFamily="34" charset="0"/>
              <a:buNone/>
              <a:defRPr/>
            </a:pPr>
            <a:r>
              <a:rPr lang="en-US" altLang="ja-JP" dirty="0">
                <a:hlinkClick r:id="rId2"/>
              </a:rPr>
              <a:t>http://code.google.com/android</a:t>
            </a:r>
            <a:r>
              <a:rPr lang="en-US" altLang="ja-JP" dirty="0" smtClean="0">
                <a:hlinkClick r:id="rId2"/>
              </a:rPr>
              <a:t>/</a:t>
            </a:r>
            <a:endParaRPr lang="en-US" altLang="ja-JP" dirty="0" smtClean="0"/>
          </a:p>
          <a:p>
            <a:pPr eaLnBrk="1" fontAlgn="auto" hangingPunct="1">
              <a:spcAft>
                <a:spcPts val="0"/>
              </a:spcAft>
              <a:buFont typeface="Arial" pitchFamily="34" charset="0"/>
              <a:buNone/>
              <a:defRPr/>
            </a:pPr>
            <a:r>
              <a:rPr lang="en-US" altLang="ja-JP" dirty="0">
                <a:hlinkClick r:id="rId3"/>
              </a:rPr>
              <a:t>http://www.openhandsetalliance.com</a:t>
            </a:r>
            <a:r>
              <a:rPr lang="en-US" altLang="ja-JP" dirty="0" smtClean="0">
                <a:hlinkClick r:id="rId3"/>
              </a:rPr>
              <a:t>/</a:t>
            </a:r>
            <a:endParaRPr lang="en-US" altLang="ja-JP" dirty="0" smtClean="0"/>
          </a:p>
        </p:txBody>
      </p:sp>
      <p:sp>
        <p:nvSpPr>
          <p:cNvPr id="6148" name="スライド番号プレースホルダ 3"/>
          <p:cNvSpPr>
            <a:spLocks noGrp="1"/>
          </p:cNvSpPr>
          <p:nvPr>
            <p:ph type="sldNum" sz="quarter" idx="10"/>
          </p:nvPr>
        </p:nvSpPr>
        <p:spPr>
          <a:noFill/>
        </p:spPr>
        <p:txBody>
          <a:bodyPr/>
          <a:lstStyle/>
          <a:p>
            <a:pPr fontAlgn="base">
              <a:spcBef>
                <a:spcPct val="0"/>
              </a:spcBef>
              <a:spcAft>
                <a:spcPct val="0"/>
              </a:spcAft>
            </a:pPr>
            <a:fld id="{8E731771-AFCB-487C-BCA4-D28D4886DDC1}" type="slidenum">
              <a:rPr lang="ja-JP" altLang="en-US" smtClean="0">
                <a:latin typeface="Arial" pitchFamily="34" charset="0"/>
              </a:rPr>
              <a:pPr fontAlgn="base">
                <a:spcBef>
                  <a:spcPct val="0"/>
                </a:spcBef>
                <a:spcAft>
                  <a:spcPct val="0"/>
                </a:spcAft>
              </a:pPr>
              <a:t>23</a:t>
            </a:fld>
            <a:endParaRPr lang="ja-JP" altLang="en-US" smtClean="0">
              <a:latin typeface="Arial" pitchFamily="34" charset="0"/>
            </a:endParaRPr>
          </a:p>
        </p:txBody>
      </p:sp>
      <p:sp>
        <p:nvSpPr>
          <p:cNvPr id="6" name="角丸四角形 5"/>
          <p:cNvSpPr/>
          <p:nvPr/>
        </p:nvSpPr>
        <p:spPr bwMode="auto">
          <a:xfrm>
            <a:off x="357188" y="728663"/>
            <a:ext cx="8286750"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400" dirty="0">
                <a:solidFill>
                  <a:schemeClr val="bg1"/>
                </a:solidFill>
                <a:latin typeface="+mn-lt"/>
              </a:rPr>
              <a:t>携帯電話ソフト開発に投じられた 黒船 ・・・ 異文化ショック</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タイトル 1"/>
          <p:cNvSpPr>
            <a:spLocks noGrp="1"/>
          </p:cNvSpPr>
          <p:nvPr>
            <p:ph type="title"/>
          </p:nvPr>
        </p:nvSpPr>
        <p:spPr>
          <a:xfrm>
            <a:off x="468313" y="260350"/>
            <a:ext cx="8307387" cy="454025"/>
          </a:xfrm>
        </p:spPr>
        <p:txBody>
          <a:bodyPr/>
          <a:lstStyle/>
          <a:p>
            <a:pPr eaLnBrk="1" hangingPunct="1"/>
            <a:r>
              <a:rPr lang="en-US" altLang="ja-JP" smtClean="0"/>
              <a:t>Android</a:t>
            </a:r>
            <a:r>
              <a:rPr lang="ja-JP" altLang="en-US" smtClean="0"/>
              <a:t> </a:t>
            </a:r>
            <a:r>
              <a:rPr lang="en-US" altLang="ja-JP" smtClean="0"/>
              <a:t>components</a:t>
            </a:r>
            <a:endParaRPr lang="ja-JP" altLang="en-US" smtClean="0"/>
          </a:p>
        </p:txBody>
      </p:sp>
      <p:sp>
        <p:nvSpPr>
          <p:cNvPr id="8195" name="スライド番号プレースホルダ 3"/>
          <p:cNvSpPr>
            <a:spLocks noGrp="1"/>
          </p:cNvSpPr>
          <p:nvPr>
            <p:ph type="sldNum" sz="quarter" idx="10"/>
          </p:nvPr>
        </p:nvSpPr>
        <p:spPr>
          <a:noFill/>
        </p:spPr>
        <p:txBody>
          <a:bodyPr/>
          <a:lstStyle/>
          <a:p>
            <a:pPr fontAlgn="base">
              <a:spcBef>
                <a:spcPct val="0"/>
              </a:spcBef>
              <a:spcAft>
                <a:spcPct val="0"/>
              </a:spcAft>
            </a:pPr>
            <a:fld id="{DF23A460-CE22-4E39-9221-CD716C8596CE}" type="slidenum">
              <a:rPr lang="ja-JP" altLang="en-US" smtClean="0">
                <a:latin typeface="Arial" pitchFamily="34" charset="0"/>
              </a:rPr>
              <a:pPr fontAlgn="base">
                <a:spcBef>
                  <a:spcPct val="0"/>
                </a:spcBef>
                <a:spcAft>
                  <a:spcPct val="0"/>
                </a:spcAft>
              </a:pPr>
              <a:t>24</a:t>
            </a:fld>
            <a:endParaRPr lang="ja-JP" altLang="en-US" smtClean="0">
              <a:latin typeface="Arial" pitchFamily="34" charset="0"/>
            </a:endParaRPr>
          </a:p>
        </p:txBody>
      </p:sp>
      <p:pic>
        <p:nvPicPr>
          <p:cNvPr id="8196" name="Picture 2" descr="system-architecture"/>
          <p:cNvPicPr>
            <a:picLocks noChangeAspect="1" noChangeArrowheads="1"/>
          </p:cNvPicPr>
          <p:nvPr/>
        </p:nvPicPr>
        <p:blipFill>
          <a:blip r:embed="rId2"/>
          <a:srcRect/>
          <a:stretch>
            <a:fillRect/>
          </a:stretch>
        </p:blipFill>
        <p:spPr bwMode="auto">
          <a:xfrm>
            <a:off x="865188" y="741363"/>
            <a:ext cx="7635875" cy="4830777"/>
          </a:xfrm>
          <a:prstGeom prst="rect">
            <a:avLst/>
          </a:prstGeom>
          <a:noFill/>
          <a:ln w="9525">
            <a:noFill/>
            <a:miter lim="800000"/>
            <a:headEnd/>
            <a:tailEnd/>
          </a:ln>
        </p:spPr>
      </p:pic>
      <p:sp>
        <p:nvSpPr>
          <p:cNvPr id="5" name="角丸四角形 4"/>
          <p:cNvSpPr/>
          <p:nvPr/>
        </p:nvSpPr>
        <p:spPr bwMode="auto">
          <a:xfrm>
            <a:off x="357188" y="5715019"/>
            <a:ext cx="8286750"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lang="en-US" sz="2400" dirty="0">
                <a:solidFill>
                  <a:schemeClr val="bg1"/>
                </a:solidFill>
              </a:rPr>
              <a:t>Write Once, Run Everywhere</a:t>
            </a:r>
            <a:r>
              <a:rPr lang="ja-JP" altLang="en-US" sz="2400" dirty="0">
                <a:solidFill>
                  <a:schemeClr val="bg1"/>
                </a:solidFill>
              </a:rPr>
              <a:t> ＝ 携帯アプリ開発コスト削減</a:t>
            </a:r>
            <a:endParaRPr kumimoji="0" lang="ja-JP" altLang="en-US" sz="2400" dirty="0">
              <a:solidFill>
                <a:schemeClr val="bg1"/>
              </a:solidFill>
              <a:latin typeface="+mn-l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srcRect/>
          <a:stretch>
            <a:fillRect/>
          </a:stretch>
        </p:blipFill>
        <p:spPr bwMode="auto">
          <a:xfrm>
            <a:off x="142875" y="1500188"/>
            <a:ext cx="2863850" cy="4759325"/>
          </a:xfrm>
          <a:prstGeom prst="rect">
            <a:avLst/>
          </a:prstGeom>
          <a:noFill/>
          <a:ln w="9525">
            <a:noFill/>
            <a:miter lim="800000"/>
            <a:headEnd/>
            <a:tailEnd/>
          </a:ln>
        </p:spPr>
      </p:pic>
      <p:pic>
        <p:nvPicPr>
          <p:cNvPr id="11267" name="Picture 3"/>
          <p:cNvPicPr>
            <a:picLocks noChangeAspect="1" noChangeArrowheads="1"/>
          </p:cNvPicPr>
          <p:nvPr/>
        </p:nvPicPr>
        <p:blipFill>
          <a:blip r:embed="rId3"/>
          <a:srcRect/>
          <a:stretch>
            <a:fillRect/>
          </a:stretch>
        </p:blipFill>
        <p:spPr bwMode="auto">
          <a:xfrm>
            <a:off x="3176588" y="1477963"/>
            <a:ext cx="2862262" cy="4759325"/>
          </a:xfrm>
          <a:prstGeom prst="rect">
            <a:avLst/>
          </a:prstGeom>
          <a:noFill/>
          <a:ln w="9525">
            <a:noFill/>
            <a:miter lim="800000"/>
            <a:headEnd/>
            <a:tailEnd/>
          </a:ln>
        </p:spPr>
      </p:pic>
      <p:pic>
        <p:nvPicPr>
          <p:cNvPr id="11268" name="Picture 4"/>
          <p:cNvPicPr>
            <a:picLocks noChangeAspect="1" noChangeArrowheads="1"/>
          </p:cNvPicPr>
          <p:nvPr/>
        </p:nvPicPr>
        <p:blipFill>
          <a:blip r:embed="rId4"/>
          <a:srcRect/>
          <a:stretch>
            <a:fillRect/>
          </a:stretch>
        </p:blipFill>
        <p:spPr bwMode="auto">
          <a:xfrm>
            <a:off x="6208713" y="1477963"/>
            <a:ext cx="2863850" cy="4759325"/>
          </a:xfrm>
          <a:prstGeom prst="rect">
            <a:avLst/>
          </a:prstGeom>
          <a:noFill/>
          <a:ln w="9525">
            <a:noFill/>
            <a:miter lim="800000"/>
            <a:headEnd/>
            <a:tailEnd/>
          </a:ln>
        </p:spPr>
      </p:pic>
      <p:sp>
        <p:nvSpPr>
          <p:cNvPr id="4101" name="テキスト ボックス 7"/>
          <p:cNvSpPr txBox="1">
            <a:spLocks noChangeArrowheads="1"/>
          </p:cNvSpPr>
          <p:nvPr/>
        </p:nvSpPr>
        <p:spPr bwMode="auto">
          <a:xfrm>
            <a:off x="785813" y="928688"/>
            <a:ext cx="1627187" cy="523875"/>
          </a:xfrm>
          <a:prstGeom prst="rect">
            <a:avLst/>
          </a:prstGeom>
          <a:noFill/>
          <a:ln w="9525">
            <a:noFill/>
            <a:miter lim="800000"/>
            <a:headEnd/>
            <a:tailEnd/>
          </a:ln>
        </p:spPr>
        <p:txBody>
          <a:bodyPr wrap="none">
            <a:spAutoFit/>
          </a:bodyPr>
          <a:lstStyle/>
          <a:p>
            <a:pPr>
              <a:defRPr/>
            </a:pPr>
            <a:r>
              <a:rPr lang="ja-JP" altLang="en-US" sz="2800" dirty="0">
                <a:latin typeface="+mn-lt"/>
              </a:rPr>
              <a:t>初期画面</a:t>
            </a:r>
          </a:p>
        </p:txBody>
      </p:sp>
      <p:sp>
        <p:nvSpPr>
          <p:cNvPr id="4102" name="テキスト ボックス 8"/>
          <p:cNvSpPr txBox="1">
            <a:spLocks noChangeArrowheads="1"/>
          </p:cNvSpPr>
          <p:nvPr/>
        </p:nvSpPr>
        <p:spPr bwMode="auto">
          <a:xfrm>
            <a:off x="3797300" y="928688"/>
            <a:ext cx="1489075" cy="523875"/>
          </a:xfrm>
          <a:prstGeom prst="rect">
            <a:avLst/>
          </a:prstGeom>
          <a:noFill/>
          <a:ln w="9525">
            <a:noFill/>
            <a:miter lim="800000"/>
            <a:headEnd/>
            <a:tailEnd/>
          </a:ln>
        </p:spPr>
        <p:txBody>
          <a:bodyPr wrap="none">
            <a:spAutoFit/>
          </a:bodyPr>
          <a:lstStyle/>
          <a:p>
            <a:pPr>
              <a:defRPr/>
            </a:pPr>
            <a:r>
              <a:rPr lang="ja-JP" altLang="en-US" sz="2800" dirty="0">
                <a:latin typeface="+mn-lt"/>
              </a:rPr>
              <a:t>ブラウザ</a:t>
            </a:r>
          </a:p>
        </p:txBody>
      </p:sp>
      <p:sp>
        <p:nvSpPr>
          <p:cNvPr id="4103" name="テキスト ボックス 9"/>
          <p:cNvSpPr txBox="1">
            <a:spLocks noChangeArrowheads="1"/>
          </p:cNvSpPr>
          <p:nvPr/>
        </p:nvSpPr>
        <p:spPr bwMode="auto">
          <a:xfrm>
            <a:off x="7072313" y="904875"/>
            <a:ext cx="1093787" cy="523875"/>
          </a:xfrm>
          <a:prstGeom prst="rect">
            <a:avLst/>
          </a:prstGeom>
          <a:noFill/>
          <a:ln w="9525">
            <a:noFill/>
            <a:miter lim="800000"/>
            <a:headEnd/>
            <a:tailEnd/>
          </a:ln>
        </p:spPr>
        <p:txBody>
          <a:bodyPr wrap="none">
            <a:spAutoFit/>
          </a:bodyPr>
          <a:lstStyle/>
          <a:p>
            <a:pPr>
              <a:defRPr/>
            </a:pPr>
            <a:r>
              <a:rPr lang="ja-JP" altLang="en-US" sz="2800" dirty="0">
                <a:latin typeface="+mn-lt"/>
              </a:rPr>
              <a:t>マップ</a:t>
            </a:r>
          </a:p>
        </p:txBody>
      </p:sp>
      <p:sp>
        <p:nvSpPr>
          <p:cNvPr id="8" name="タイトル 1"/>
          <p:cNvSpPr txBox="1">
            <a:spLocks/>
          </p:cNvSpPr>
          <p:nvPr/>
        </p:nvSpPr>
        <p:spPr>
          <a:xfrm>
            <a:off x="468313" y="260350"/>
            <a:ext cx="8307387" cy="454025"/>
          </a:xfrm>
          <a:prstGeom prst="rect">
            <a:avLst/>
          </a:prstGeom>
        </p:spPr>
        <p:txBody>
          <a:bodyPr/>
          <a:lstStyle/>
          <a:p>
            <a:pPr>
              <a:defRPr/>
            </a:pPr>
            <a:r>
              <a:rPr lang="en-US" altLang="ja-JP" sz="2400" kern="0" dirty="0">
                <a:solidFill>
                  <a:schemeClr val="tx2"/>
                </a:solidFill>
                <a:latin typeface="+mn-lt"/>
                <a:ea typeface="+mj-ea"/>
                <a:cs typeface="+mj-cs"/>
              </a:rPr>
              <a:t>Android</a:t>
            </a:r>
            <a:r>
              <a:rPr lang="ja-JP" altLang="en-US" sz="2400" kern="0" dirty="0">
                <a:solidFill>
                  <a:schemeClr val="tx2"/>
                </a:solidFill>
                <a:latin typeface="+mn-lt"/>
                <a:ea typeface="+mj-ea"/>
                <a:cs typeface="+mj-cs"/>
              </a:rPr>
              <a:t>　</a:t>
            </a:r>
            <a:r>
              <a:rPr lang="en-US" altLang="ja-JP" sz="2400" kern="0" dirty="0">
                <a:solidFill>
                  <a:schemeClr val="tx2"/>
                </a:solidFill>
                <a:latin typeface="+mn-lt"/>
                <a:ea typeface="+mj-ea"/>
                <a:cs typeface="+mj-cs"/>
              </a:rPr>
              <a:t>Emulator</a:t>
            </a:r>
            <a:r>
              <a:rPr lang="ja-JP" altLang="en-US" sz="2400" kern="0" dirty="0">
                <a:solidFill>
                  <a:schemeClr val="tx2"/>
                </a:solidFill>
                <a:latin typeface="+mn-lt"/>
                <a:ea typeface="+mj-ea"/>
                <a:cs typeface="+mj-cs"/>
              </a:rPr>
              <a:t> についているアプリケーション</a:t>
            </a:r>
          </a:p>
        </p:txBody>
      </p:sp>
      <p:sp>
        <p:nvSpPr>
          <p:cNvPr id="11273" name="スライド番号プレースホルダ 8"/>
          <p:cNvSpPr>
            <a:spLocks noGrp="1"/>
          </p:cNvSpPr>
          <p:nvPr>
            <p:ph type="sldNum" sz="quarter" idx="10"/>
          </p:nvPr>
        </p:nvSpPr>
        <p:spPr>
          <a:noFill/>
        </p:spPr>
        <p:txBody>
          <a:bodyPr/>
          <a:lstStyle/>
          <a:p>
            <a:pPr fontAlgn="base">
              <a:spcBef>
                <a:spcPct val="0"/>
              </a:spcBef>
              <a:spcAft>
                <a:spcPct val="0"/>
              </a:spcAft>
            </a:pPr>
            <a:fld id="{6DAA4757-3209-4684-BEF2-B26F35B53AB3}" type="slidenum">
              <a:rPr lang="ja-JP" altLang="en-US" smtClean="0">
                <a:latin typeface="Arial" pitchFamily="34" charset="0"/>
              </a:rPr>
              <a:pPr fontAlgn="base">
                <a:spcBef>
                  <a:spcPct val="0"/>
                </a:spcBef>
                <a:spcAft>
                  <a:spcPct val="0"/>
                </a:spcAft>
              </a:pPr>
              <a:t>25</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正方形/長方形 11"/>
          <p:cNvSpPr/>
          <p:nvPr/>
        </p:nvSpPr>
        <p:spPr bwMode="auto">
          <a:xfrm>
            <a:off x="357188" y="714375"/>
            <a:ext cx="6429375" cy="3929063"/>
          </a:xfrm>
          <a:prstGeom prst="rect">
            <a:avLst/>
          </a:prstGeom>
          <a:solidFill>
            <a:schemeClr val="accent6">
              <a:lumMod val="40000"/>
              <a:lumOff val="6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endParaRPr kumimoji="0" lang="ja-JP" altLang="en-US" sz="2400">
              <a:latin typeface="Times New Roman" pitchFamily="18" charset="0"/>
            </a:endParaRPr>
          </a:p>
        </p:txBody>
      </p:sp>
      <p:sp>
        <p:nvSpPr>
          <p:cNvPr id="12291" name="タイトル 1"/>
          <p:cNvSpPr>
            <a:spLocks noGrp="1"/>
          </p:cNvSpPr>
          <p:nvPr>
            <p:ph type="title"/>
          </p:nvPr>
        </p:nvSpPr>
        <p:spPr/>
        <p:txBody>
          <a:bodyPr/>
          <a:lstStyle/>
          <a:p>
            <a:pPr eaLnBrk="1" hangingPunct="1"/>
            <a:r>
              <a:rPr lang="ja-JP" altLang="en-US" smtClean="0"/>
              <a:t>プラットフォームの構造</a:t>
            </a:r>
          </a:p>
        </p:txBody>
      </p:sp>
      <p:sp>
        <p:nvSpPr>
          <p:cNvPr id="4" name="正方形/長方形 3"/>
          <p:cNvSpPr/>
          <p:nvPr/>
        </p:nvSpPr>
        <p:spPr>
          <a:xfrm>
            <a:off x="1357313" y="38576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Linux Kernel</a:t>
            </a:r>
            <a:endParaRPr lang="ja-JP" altLang="en-US" sz="2800" dirty="0"/>
          </a:p>
        </p:txBody>
      </p:sp>
      <p:sp>
        <p:nvSpPr>
          <p:cNvPr id="5" name="正方形/長方形 4"/>
          <p:cNvSpPr/>
          <p:nvPr/>
        </p:nvSpPr>
        <p:spPr>
          <a:xfrm>
            <a:off x="1357313" y="30003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各種ミドルウェア</a:t>
            </a:r>
          </a:p>
        </p:txBody>
      </p:sp>
      <p:sp>
        <p:nvSpPr>
          <p:cNvPr id="6" name="正方形/長方形 5"/>
          <p:cNvSpPr/>
          <p:nvPr/>
        </p:nvSpPr>
        <p:spPr>
          <a:xfrm>
            <a:off x="1357313" y="21431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Java</a:t>
            </a:r>
            <a:r>
              <a:rPr lang="ja-JP" altLang="en-US" sz="2800" dirty="0"/>
              <a:t>仮想マシン（</a:t>
            </a:r>
            <a:r>
              <a:rPr lang="en-US" altLang="ja-JP" sz="2800" dirty="0" err="1"/>
              <a:t>Dalvik</a:t>
            </a:r>
            <a:r>
              <a:rPr lang="en-US" altLang="ja-JP" sz="2800" dirty="0"/>
              <a:t> VM</a:t>
            </a:r>
            <a:r>
              <a:rPr lang="ja-JP" altLang="en-US" sz="2800" dirty="0"/>
              <a:t>）</a:t>
            </a:r>
          </a:p>
        </p:txBody>
      </p:sp>
      <p:sp>
        <p:nvSpPr>
          <p:cNvPr id="7" name="正方形/長方形 6"/>
          <p:cNvSpPr/>
          <p:nvPr/>
        </p:nvSpPr>
        <p:spPr>
          <a:xfrm>
            <a:off x="1357313" y="12858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各種アプリケーション</a:t>
            </a:r>
          </a:p>
        </p:txBody>
      </p:sp>
      <p:sp>
        <p:nvSpPr>
          <p:cNvPr id="8" name="四角形吹き出し 7"/>
          <p:cNvSpPr/>
          <p:nvPr/>
        </p:nvSpPr>
        <p:spPr>
          <a:xfrm>
            <a:off x="7500938" y="2857500"/>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altLang="ja-JP" sz="1600" dirty="0" err="1"/>
              <a:t>libc</a:t>
            </a:r>
            <a:endParaRPr lang="en-US" altLang="ja-JP" sz="1600" dirty="0"/>
          </a:p>
          <a:p>
            <a:pPr algn="ctr" fontAlgn="auto">
              <a:spcBef>
                <a:spcPts val="0"/>
              </a:spcBef>
              <a:spcAft>
                <a:spcPts val="0"/>
              </a:spcAft>
              <a:defRPr/>
            </a:pPr>
            <a:r>
              <a:rPr lang="en-US" altLang="ja-JP" sz="1600" dirty="0" err="1"/>
              <a:t>Webkit</a:t>
            </a:r>
            <a:endParaRPr lang="en-US" altLang="ja-JP" sz="1600" dirty="0"/>
          </a:p>
          <a:p>
            <a:pPr algn="ctr" fontAlgn="auto">
              <a:spcBef>
                <a:spcPts val="0"/>
              </a:spcBef>
              <a:spcAft>
                <a:spcPts val="0"/>
              </a:spcAft>
              <a:defRPr/>
            </a:pPr>
            <a:r>
              <a:rPr lang="en-US" altLang="ja-JP" sz="1600" dirty="0" err="1"/>
              <a:t>SQLite</a:t>
            </a:r>
            <a:endParaRPr lang="en-US" altLang="ja-JP" sz="1600" dirty="0"/>
          </a:p>
          <a:p>
            <a:pPr algn="ctr" fontAlgn="auto">
              <a:spcBef>
                <a:spcPts val="0"/>
              </a:spcBef>
              <a:spcAft>
                <a:spcPts val="0"/>
              </a:spcAft>
              <a:defRPr/>
            </a:pPr>
            <a:r>
              <a:rPr lang="en-US" altLang="ja-JP" sz="1600" dirty="0"/>
              <a:t>OpenGL EL</a:t>
            </a:r>
          </a:p>
          <a:p>
            <a:pPr algn="ctr" fontAlgn="auto">
              <a:spcBef>
                <a:spcPts val="0"/>
              </a:spcBef>
              <a:spcAft>
                <a:spcPts val="0"/>
              </a:spcAft>
              <a:defRPr/>
            </a:pPr>
            <a:r>
              <a:rPr lang="ja-JP" altLang="en-US" sz="1600" dirty="0"/>
              <a:t>・・・</a:t>
            </a:r>
          </a:p>
        </p:txBody>
      </p:sp>
      <p:sp>
        <p:nvSpPr>
          <p:cNvPr id="10" name="四角形吹き出し 9"/>
          <p:cNvSpPr/>
          <p:nvPr/>
        </p:nvSpPr>
        <p:spPr>
          <a:xfrm>
            <a:off x="7500938" y="1071563"/>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ja-JP" altLang="en-US" sz="1600" dirty="0"/>
              <a:t>ブラウザ</a:t>
            </a:r>
            <a:endParaRPr lang="en-US" altLang="ja-JP" sz="1600" dirty="0"/>
          </a:p>
          <a:p>
            <a:pPr algn="ctr" fontAlgn="auto">
              <a:spcBef>
                <a:spcPts val="0"/>
              </a:spcBef>
              <a:spcAft>
                <a:spcPts val="0"/>
              </a:spcAft>
              <a:defRPr/>
            </a:pPr>
            <a:r>
              <a:rPr lang="en-US" altLang="ja-JP" sz="1600" dirty="0" err="1"/>
              <a:t>GoogleMAP</a:t>
            </a:r>
            <a:endParaRPr lang="en-US" altLang="ja-JP" sz="1600" dirty="0"/>
          </a:p>
          <a:p>
            <a:pPr algn="ctr" fontAlgn="auto">
              <a:spcBef>
                <a:spcPts val="0"/>
              </a:spcBef>
              <a:spcAft>
                <a:spcPts val="0"/>
              </a:spcAft>
              <a:defRPr/>
            </a:pPr>
            <a:r>
              <a:rPr lang="ja-JP" altLang="en-US" sz="1600" dirty="0"/>
              <a:t>メール</a:t>
            </a:r>
            <a:endParaRPr lang="en-US" altLang="ja-JP" sz="1600" dirty="0"/>
          </a:p>
          <a:p>
            <a:pPr algn="ctr" fontAlgn="auto">
              <a:spcBef>
                <a:spcPts val="0"/>
              </a:spcBef>
              <a:spcAft>
                <a:spcPts val="0"/>
              </a:spcAft>
              <a:defRPr/>
            </a:pPr>
            <a:r>
              <a:rPr lang="ja-JP" altLang="en-US" sz="1600" dirty="0"/>
              <a:t>・・・</a:t>
            </a:r>
          </a:p>
        </p:txBody>
      </p:sp>
      <p:sp>
        <p:nvSpPr>
          <p:cNvPr id="11" name="正方形/長方形 10"/>
          <p:cNvSpPr/>
          <p:nvPr/>
        </p:nvSpPr>
        <p:spPr>
          <a:xfrm>
            <a:off x="1357313" y="47148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携帯電話</a:t>
            </a:r>
            <a:r>
              <a:rPr lang="en-US" altLang="ja-JP" sz="2800" dirty="0"/>
              <a:t>H/W</a:t>
            </a:r>
            <a:endParaRPr lang="ja-JP" altLang="en-US" sz="2800" dirty="0"/>
          </a:p>
        </p:txBody>
      </p:sp>
      <p:sp>
        <p:nvSpPr>
          <p:cNvPr id="13" name="テキスト ボックス 12"/>
          <p:cNvSpPr txBox="1"/>
          <p:nvPr/>
        </p:nvSpPr>
        <p:spPr>
          <a:xfrm>
            <a:off x="428625" y="785813"/>
            <a:ext cx="6286500" cy="400050"/>
          </a:xfrm>
          <a:prstGeom prst="rect">
            <a:avLst/>
          </a:prstGeom>
          <a:noFill/>
        </p:spPr>
        <p:txBody>
          <a:bodyPr>
            <a:spAutoFit/>
          </a:bodyPr>
          <a:lstStyle/>
          <a:p>
            <a:pPr>
              <a:defRPr/>
            </a:pPr>
            <a:r>
              <a:rPr lang="en-US" altLang="ja-JP" sz="2000" b="1" dirty="0">
                <a:solidFill>
                  <a:srgbClr val="FF0000"/>
                </a:solidFill>
                <a:latin typeface="+mn-lt"/>
              </a:rPr>
              <a:t>OS</a:t>
            </a:r>
            <a:r>
              <a:rPr lang="ja-JP" altLang="en-US" sz="2000" b="1" dirty="0">
                <a:solidFill>
                  <a:srgbClr val="FF0000"/>
                </a:solidFill>
                <a:latin typeface="+mn-lt"/>
              </a:rPr>
              <a:t> </a:t>
            </a:r>
            <a:r>
              <a:rPr lang="en-US" altLang="ja-JP" sz="2000" b="1" dirty="0">
                <a:solidFill>
                  <a:srgbClr val="FF0000"/>
                </a:solidFill>
                <a:latin typeface="+mn-lt"/>
              </a:rPr>
              <a:t>kernel</a:t>
            </a:r>
            <a:r>
              <a:rPr lang="ja-JP" altLang="en-US" sz="2000" b="1" dirty="0">
                <a:solidFill>
                  <a:srgbClr val="FF0000"/>
                </a:solidFill>
                <a:latin typeface="+mn-lt"/>
              </a:rPr>
              <a:t> ⇒ アプリ までの </a:t>
            </a:r>
            <a:r>
              <a:rPr lang="en-US" altLang="ja-JP" sz="2000" b="1" dirty="0">
                <a:solidFill>
                  <a:srgbClr val="FF0000"/>
                </a:solidFill>
                <a:latin typeface="+mn-lt"/>
              </a:rPr>
              <a:t>Total</a:t>
            </a:r>
            <a:r>
              <a:rPr lang="ja-JP" altLang="en-US" sz="2000" b="1" dirty="0">
                <a:solidFill>
                  <a:srgbClr val="FF0000"/>
                </a:solidFill>
                <a:latin typeface="+mn-lt"/>
              </a:rPr>
              <a:t> </a:t>
            </a:r>
            <a:r>
              <a:rPr lang="en-US" altLang="ja-JP" sz="2000" b="1" dirty="0">
                <a:solidFill>
                  <a:srgbClr val="FF0000"/>
                </a:solidFill>
                <a:latin typeface="+mn-lt"/>
              </a:rPr>
              <a:t>turnkey</a:t>
            </a:r>
            <a:r>
              <a:rPr lang="ja-JP" altLang="en-US" sz="2000" b="1" dirty="0">
                <a:solidFill>
                  <a:srgbClr val="FF0000"/>
                </a:solidFill>
                <a:latin typeface="+mn-lt"/>
              </a:rPr>
              <a:t> </a:t>
            </a:r>
            <a:r>
              <a:rPr lang="en-US" altLang="ja-JP" sz="2000" b="1" dirty="0">
                <a:solidFill>
                  <a:srgbClr val="FF0000"/>
                </a:solidFill>
                <a:latin typeface="+mn-lt"/>
              </a:rPr>
              <a:t>solution</a:t>
            </a:r>
            <a:endParaRPr lang="ja-JP" altLang="en-US" sz="2000" b="1" dirty="0">
              <a:solidFill>
                <a:srgbClr val="FF0000"/>
              </a:solidFill>
              <a:latin typeface="+mn-lt"/>
            </a:endParaRPr>
          </a:p>
        </p:txBody>
      </p:sp>
      <p:sp>
        <p:nvSpPr>
          <p:cNvPr id="12300" name="スライド番号プレースホルダ 13"/>
          <p:cNvSpPr>
            <a:spLocks noGrp="1"/>
          </p:cNvSpPr>
          <p:nvPr>
            <p:ph type="sldNum" sz="quarter" idx="10"/>
          </p:nvPr>
        </p:nvSpPr>
        <p:spPr>
          <a:noFill/>
        </p:spPr>
        <p:txBody>
          <a:bodyPr/>
          <a:lstStyle/>
          <a:p>
            <a:pPr fontAlgn="base">
              <a:spcBef>
                <a:spcPct val="0"/>
              </a:spcBef>
              <a:spcAft>
                <a:spcPct val="0"/>
              </a:spcAft>
            </a:pPr>
            <a:fld id="{716F7A5D-81EA-4339-9A5E-6E93C97AAEE7}" type="slidenum">
              <a:rPr lang="ja-JP" altLang="en-US" smtClean="0">
                <a:latin typeface="Arial" pitchFamily="34" charset="0"/>
              </a:rPr>
              <a:pPr fontAlgn="base">
                <a:spcBef>
                  <a:spcPct val="0"/>
                </a:spcBef>
                <a:spcAft>
                  <a:spcPct val="0"/>
                </a:spcAft>
              </a:pPr>
              <a:t>26</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タイトル 1"/>
          <p:cNvSpPr>
            <a:spLocks noGrp="1"/>
          </p:cNvSpPr>
          <p:nvPr>
            <p:ph type="title"/>
          </p:nvPr>
        </p:nvSpPr>
        <p:spPr/>
        <p:txBody>
          <a:bodyPr/>
          <a:lstStyle/>
          <a:p>
            <a:pPr eaLnBrk="1" hangingPunct="1"/>
            <a:r>
              <a:rPr lang="ja-JP" altLang="en-US" smtClean="0"/>
              <a:t>入手できる</a:t>
            </a:r>
            <a:r>
              <a:rPr lang="en-US" altLang="ja-JP" smtClean="0"/>
              <a:t>SDK</a:t>
            </a:r>
            <a:r>
              <a:rPr lang="ja-JP" altLang="en-US" smtClean="0"/>
              <a:t>の構造　（</a:t>
            </a:r>
            <a:r>
              <a:rPr lang="en-US" altLang="ja-JP" smtClean="0"/>
              <a:t>target</a:t>
            </a:r>
            <a:r>
              <a:rPr lang="ja-JP" altLang="en-US" smtClean="0"/>
              <a:t> </a:t>
            </a:r>
            <a:r>
              <a:rPr lang="en-US" altLang="ja-JP" smtClean="0"/>
              <a:t>envieonment</a:t>
            </a:r>
            <a:r>
              <a:rPr lang="ja-JP" altLang="en-US" smtClean="0"/>
              <a:t>）</a:t>
            </a:r>
          </a:p>
        </p:txBody>
      </p:sp>
      <p:sp>
        <p:nvSpPr>
          <p:cNvPr id="3" name="正方形/長方形 2"/>
          <p:cNvSpPr/>
          <p:nvPr/>
        </p:nvSpPr>
        <p:spPr>
          <a:xfrm>
            <a:off x="1357313" y="38576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Linux Kernel</a:t>
            </a:r>
            <a:endParaRPr lang="ja-JP" altLang="en-US" sz="2800" dirty="0"/>
          </a:p>
        </p:txBody>
      </p:sp>
      <p:sp>
        <p:nvSpPr>
          <p:cNvPr id="4" name="正方形/長方形 3"/>
          <p:cNvSpPr/>
          <p:nvPr/>
        </p:nvSpPr>
        <p:spPr>
          <a:xfrm>
            <a:off x="1357313" y="300037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ja-JP" altLang="en-US" sz="2800" dirty="0"/>
              <a:t>各種ミドルウェア</a:t>
            </a:r>
          </a:p>
        </p:txBody>
      </p:sp>
      <p:sp>
        <p:nvSpPr>
          <p:cNvPr id="5" name="正方形/長方形 4"/>
          <p:cNvSpPr/>
          <p:nvPr/>
        </p:nvSpPr>
        <p:spPr>
          <a:xfrm>
            <a:off x="1357313" y="2143125"/>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Java</a:t>
            </a:r>
            <a:r>
              <a:rPr lang="ja-JP" altLang="en-US" sz="2800" dirty="0"/>
              <a:t>仮想マシン（</a:t>
            </a:r>
            <a:r>
              <a:rPr lang="en-US" altLang="ja-JP" sz="2800" dirty="0" err="1"/>
              <a:t>Dalvik</a:t>
            </a:r>
            <a:r>
              <a:rPr lang="en-US" altLang="ja-JP" sz="2800" dirty="0"/>
              <a:t> VM</a:t>
            </a:r>
            <a:r>
              <a:rPr lang="ja-JP" altLang="en-US" sz="2800" dirty="0"/>
              <a:t>）</a:t>
            </a:r>
          </a:p>
        </p:txBody>
      </p:sp>
      <p:sp>
        <p:nvSpPr>
          <p:cNvPr id="6" name="正方形/長方形 5"/>
          <p:cNvSpPr/>
          <p:nvPr/>
        </p:nvSpPr>
        <p:spPr>
          <a:xfrm>
            <a:off x="1357313" y="1285875"/>
            <a:ext cx="5357812" cy="714375"/>
          </a:xfrm>
          <a:prstGeom prst="rect">
            <a:avLst/>
          </a:prstGeom>
        </p:spPr>
        <p:style>
          <a:lnRef idx="1">
            <a:schemeClr val="accent6"/>
          </a:lnRef>
          <a:fillRef idx="3">
            <a:schemeClr val="accent6"/>
          </a:fillRef>
          <a:effectRef idx="2">
            <a:schemeClr val="accent6"/>
          </a:effectRef>
          <a:fontRef idx="minor">
            <a:schemeClr val="lt1"/>
          </a:fontRef>
        </p:style>
        <p:txBody>
          <a:bodyPr anchor="ctr"/>
          <a:lstStyle/>
          <a:p>
            <a:pPr algn="ctr" fontAlgn="auto">
              <a:spcBef>
                <a:spcPts val="0"/>
              </a:spcBef>
              <a:spcAft>
                <a:spcPts val="0"/>
              </a:spcAft>
              <a:defRPr/>
            </a:pPr>
            <a:r>
              <a:rPr lang="ja-JP" altLang="en-US" sz="2800" dirty="0"/>
              <a:t>各種アプリケーション</a:t>
            </a:r>
          </a:p>
        </p:txBody>
      </p:sp>
      <p:sp>
        <p:nvSpPr>
          <p:cNvPr id="7" name="四角形吹き出し 6"/>
          <p:cNvSpPr/>
          <p:nvPr/>
        </p:nvSpPr>
        <p:spPr>
          <a:xfrm>
            <a:off x="7500938" y="2857500"/>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altLang="ja-JP" sz="1600" dirty="0" err="1"/>
              <a:t>libc</a:t>
            </a:r>
            <a:endParaRPr lang="en-US" altLang="ja-JP" sz="1600" dirty="0"/>
          </a:p>
          <a:p>
            <a:pPr algn="ctr" fontAlgn="auto">
              <a:spcBef>
                <a:spcPts val="0"/>
              </a:spcBef>
              <a:spcAft>
                <a:spcPts val="0"/>
              </a:spcAft>
              <a:defRPr/>
            </a:pPr>
            <a:r>
              <a:rPr lang="en-US" altLang="ja-JP" sz="1600" dirty="0" err="1"/>
              <a:t>Webkit</a:t>
            </a:r>
            <a:endParaRPr lang="en-US" altLang="ja-JP" sz="1600" dirty="0"/>
          </a:p>
          <a:p>
            <a:pPr algn="ctr" fontAlgn="auto">
              <a:spcBef>
                <a:spcPts val="0"/>
              </a:spcBef>
              <a:spcAft>
                <a:spcPts val="0"/>
              </a:spcAft>
              <a:defRPr/>
            </a:pPr>
            <a:r>
              <a:rPr lang="en-US" altLang="ja-JP" sz="1600" dirty="0" err="1"/>
              <a:t>SQLite</a:t>
            </a:r>
            <a:endParaRPr lang="en-US" altLang="ja-JP" sz="1600" dirty="0"/>
          </a:p>
          <a:p>
            <a:pPr algn="ctr" fontAlgn="auto">
              <a:spcBef>
                <a:spcPts val="0"/>
              </a:spcBef>
              <a:spcAft>
                <a:spcPts val="0"/>
              </a:spcAft>
              <a:defRPr/>
            </a:pPr>
            <a:r>
              <a:rPr lang="en-US" altLang="ja-JP" sz="1600" dirty="0"/>
              <a:t>OpenGL EL</a:t>
            </a:r>
          </a:p>
          <a:p>
            <a:pPr algn="ctr" fontAlgn="auto">
              <a:spcBef>
                <a:spcPts val="0"/>
              </a:spcBef>
              <a:spcAft>
                <a:spcPts val="0"/>
              </a:spcAft>
              <a:defRPr/>
            </a:pPr>
            <a:r>
              <a:rPr lang="ja-JP" altLang="en-US" sz="1600" dirty="0"/>
              <a:t>・・・</a:t>
            </a:r>
          </a:p>
        </p:txBody>
      </p:sp>
      <p:sp>
        <p:nvSpPr>
          <p:cNvPr id="8" name="四角形吹き出し 7"/>
          <p:cNvSpPr/>
          <p:nvPr/>
        </p:nvSpPr>
        <p:spPr>
          <a:xfrm>
            <a:off x="7500938" y="1071563"/>
            <a:ext cx="1285875" cy="1143000"/>
          </a:xfrm>
          <a:prstGeom prst="wedgeRectCallout">
            <a:avLst>
              <a:gd name="adj1" fmla="val -110595"/>
              <a:gd name="adj2" fmla="val 4795"/>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ja-JP" altLang="en-US" sz="1600" dirty="0"/>
              <a:t>ブラウザ</a:t>
            </a:r>
            <a:endParaRPr lang="en-US" altLang="ja-JP" sz="1600" dirty="0"/>
          </a:p>
          <a:p>
            <a:pPr algn="ctr" fontAlgn="auto">
              <a:spcBef>
                <a:spcPts val="0"/>
              </a:spcBef>
              <a:spcAft>
                <a:spcPts val="0"/>
              </a:spcAft>
              <a:defRPr/>
            </a:pPr>
            <a:r>
              <a:rPr lang="en-US" altLang="ja-JP" sz="1600" dirty="0" err="1"/>
              <a:t>GoogleMAP</a:t>
            </a:r>
            <a:endParaRPr lang="en-US" altLang="ja-JP" sz="1600" dirty="0"/>
          </a:p>
          <a:p>
            <a:pPr algn="ctr" fontAlgn="auto">
              <a:spcBef>
                <a:spcPts val="0"/>
              </a:spcBef>
              <a:spcAft>
                <a:spcPts val="0"/>
              </a:spcAft>
              <a:defRPr/>
            </a:pPr>
            <a:r>
              <a:rPr lang="ja-JP" altLang="en-US" sz="1600" dirty="0"/>
              <a:t>メール</a:t>
            </a:r>
            <a:endParaRPr lang="en-US" altLang="ja-JP" sz="1600" dirty="0"/>
          </a:p>
          <a:p>
            <a:pPr algn="ctr" fontAlgn="auto">
              <a:spcBef>
                <a:spcPts val="0"/>
              </a:spcBef>
              <a:spcAft>
                <a:spcPts val="0"/>
              </a:spcAft>
              <a:defRPr/>
            </a:pPr>
            <a:r>
              <a:rPr lang="ja-JP" altLang="en-US" sz="1600" dirty="0"/>
              <a:t>・・・</a:t>
            </a:r>
          </a:p>
        </p:txBody>
      </p:sp>
      <p:sp>
        <p:nvSpPr>
          <p:cNvPr id="9" name="正方形/長方形 8"/>
          <p:cNvSpPr/>
          <p:nvPr/>
        </p:nvSpPr>
        <p:spPr>
          <a:xfrm>
            <a:off x="1357313" y="4714875"/>
            <a:ext cx="5357812" cy="714375"/>
          </a:xfrm>
          <a:prstGeom prst="rect">
            <a:avLst/>
          </a:prstGeom>
        </p:spPr>
        <p:style>
          <a:lnRef idx="1">
            <a:schemeClr val="accent5"/>
          </a:lnRef>
          <a:fillRef idx="3">
            <a:schemeClr val="accent5"/>
          </a:fillRef>
          <a:effectRef idx="2">
            <a:schemeClr val="accent5"/>
          </a:effectRef>
          <a:fontRef idx="minor">
            <a:schemeClr val="lt1"/>
          </a:fontRef>
        </p:style>
        <p:txBody>
          <a:bodyPr anchor="ctr"/>
          <a:lstStyle/>
          <a:p>
            <a:pPr algn="ctr" fontAlgn="auto">
              <a:spcBef>
                <a:spcPts val="0"/>
              </a:spcBef>
              <a:spcAft>
                <a:spcPts val="0"/>
              </a:spcAft>
              <a:defRPr/>
            </a:pPr>
            <a:r>
              <a:rPr lang="en-US" altLang="ja-JP" sz="2800" dirty="0"/>
              <a:t>QEMU</a:t>
            </a:r>
            <a:r>
              <a:rPr lang="ja-JP" altLang="en-US" sz="2800" dirty="0"/>
              <a:t>シミュレータ</a:t>
            </a:r>
          </a:p>
        </p:txBody>
      </p:sp>
      <p:sp>
        <p:nvSpPr>
          <p:cNvPr id="10" name="正方形/長方形 9"/>
          <p:cNvSpPr/>
          <p:nvPr/>
        </p:nvSpPr>
        <p:spPr>
          <a:xfrm>
            <a:off x="1357313" y="5572125"/>
            <a:ext cx="5357812" cy="714375"/>
          </a:xfrm>
          <a:prstGeom prst="rect">
            <a:avLst/>
          </a:prstGeom>
        </p:spPr>
        <p:style>
          <a:lnRef idx="1">
            <a:schemeClr val="accent5"/>
          </a:lnRef>
          <a:fillRef idx="3">
            <a:schemeClr val="accent5"/>
          </a:fillRef>
          <a:effectRef idx="2">
            <a:schemeClr val="accent5"/>
          </a:effectRef>
          <a:fontRef idx="minor">
            <a:schemeClr val="lt1"/>
          </a:fontRef>
        </p:style>
        <p:txBody>
          <a:bodyPr anchor="ctr"/>
          <a:lstStyle/>
          <a:p>
            <a:pPr algn="ctr" fontAlgn="auto">
              <a:spcBef>
                <a:spcPts val="0"/>
              </a:spcBef>
              <a:spcAft>
                <a:spcPts val="0"/>
              </a:spcAft>
              <a:defRPr/>
            </a:pPr>
            <a:r>
              <a:rPr lang="en-US" altLang="ja-JP" sz="2800" dirty="0"/>
              <a:t>Windows </a:t>
            </a:r>
            <a:endParaRPr lang="ja-JP" altLang="en-US" sz="2800" dirty="0"/>
          </a:p>
        </p:txBody>
      </p:sp>
      <p:sp>
        <p:nvSpPr>
          <p:cNvPr id="14" name="左大かっこ 13"/>
          <p:cNvSpPr/>
          <p:nvPr/>
        </p:nvSpPr>
        <p:spPr>
          <a:xfrm>
            <a:off x="1071563" y="4714875"/>
            <a:ext cx="142875" cy="1571625"/>
          </a:xfrm>
          <a:prstGeom prst="leftBracket">
            <a:avLst/>
          </a:prstGeom>
        </p:spPr>
        <p:style>
          <a:lnRef idx="3">
            <a:schemeClr val="accent5"/>
          </a:lnRef>
          <a:fillRef idx="0">
            <a:schemeClr val="accent5"/>
          </a:fillRef>
          <a:effectRef idx="2">
            <a:schemeClr val="accent5"/>
          </a:effectRef>
          <a:fontRef idx="minor">
            <a:schemeClr val="tx1"/>
          </a:fontRef>
        </p:style>
        <p:txBody>
          <a:bodyPr anchor="ctr"/>
          <a:lstStyle/>
          <a:p>
            <a:pPr algn="ctr" fontAlgn="auto">
              <a:spcBef>
                <a:spcPts val="0"/>
              </a:spcBef>
              <a:spcAft>
                <a:spcPts val="0"/>
              </a:spcAft>
              <a:defRPr/>
            </a:pPr>
            <a:endParaRPr lang="ja-JP" altLang="en-US"/>
          </a:p>
        </p:txBody>
      </p:sp>
      <p:sp>
        <p:nvSpPr>
          <p:cNvPr id="15" name="テキスト ボックス 14"/>
          <p:cNvSpPr txBox="1"/>
          <p:nvPr/>
        </p:nvSpPr>
        <p:spPr>
          <a:xfrm>
            <a:off x="404813" y="5214938"/>
            <a:ext cx="666750" cy="646112"/>
          </a:xfrm>
          <a:prstGeom prst="rect">
            <a:avLst/>
          </a:prstGeom>
          <a:noFill/>
        </p:spPr>
        <p:txBody>
          <a:bodyPr wrap="none">
            <a:spAutoFit/>
          </a:bodyPr>
          <a:lstStyle/>
          <a:p>
            <a:pPr algn="ctr" fontAlgn="auto">
              <a:spcBef>
                <a:spcPts val="0"/>
              </a:spcBef>
              <a:spcAft>
                <a:spcPts val="0"/>
              </a:spcAft>
              <a:defRPr/>
            </a:pPr>
            <a:r>
              <a:rPr lang="en-US" altLang="ja-JP" b="1" dirty="0">
                <a:solidFill>
                  <a:schemeClr val="accent5"/>
                </a:solidFill>
                <a:latin typeface="+mn-lt"/>
                <a:ea typeface="+mn-ea"/>
              </a:rPr>
              <a:t>x86</a:t>
            </a:r>
            <a:r>
              <a:rPr lang="ja-JP" altLang="en-US" b="1" dirty="0">
                <a:solidFill>
                  <a:schemeClr val="accent5"/>
                </a:solidFill>
                <a:latin typeface="+mn-lt"/>
                <a:ea typeface="+mn-ea"/>
              </a:rPr>
              <a:t> </a:t>
            </a:r>
            <a:endParaRPr lang="en-US" altLang="ja-JP" b="1" dirty="0">
              <a:solidFill>
                <a:schemeClr val="accent5"/>
              </a:solidFill>
              <a:latin typeface="+mn-lt"/>
              <a:ea typeface="+mn-ea"/>
            </a:endParaRPr>
          </a:p>
          <a:p>
            <a:pPr algn="ctr" fontAlgn="auto">
              <a:spcBef>
                <a:spcPts val="0"/>
              </a:spcBef>
              <a:spcAft>
                <a:spcPts val="0"/>
              </a:spcAft>
              <a:defRPr/>
            </a:pPr>
            <a:r>
              <a:rPr lang="en-US" altLang="ja-JP" b="1" dirty="0">
                <a:solidFill>
                  <a:schemeClr val="accent5"/>
                </a:solidFill>
                <a:latin typeface="+mn-lt"/>
                <a:ea typeface="+mn-ea"/>
              </a:rPr>
              <a:t>Code</a:t>
            </a:r>
            <a:endParaRPr lang="ja-JP" altLang="en-US" b="1" dirty="0">
              <a:solidFill>
                <a:schemeClr val="accent5"/>
              </a:solidFill>
              <a:latin typeface="+mn-lt"/>
              <a:ea typeface="+mn-ea"/>
            </a:endParaRPr>
          </a:p>
        </p:txBody>
      </p:sp>
      <p:sp>
        <p:nvSpPr>
          <p:cNvPr id="16" name="左大かっこ 15"/>
          <p:cNvSpPr/>
          <p:nvPr/>
        </p:nvSpPr>
        <p:spPr>
          <a:xfrm>
            <a:off x="1071563" y="2571750"/>
            <a:ext cx="142875" cy="2000250"/>
          </a:xfrm>
          <a:prstGeom prst="leftBracket">
            <a:avLst/>
          </a:prstGeom>
        </p:spPr>
        <p:style>
          <a:lnRef idx="3">
            <a:schemeClr val="accent1"/>
          </a:lnRef>
          <a:fillRef idx="0">
            <a:schemeClr val="accent1"/>
          </a:fillRef>
          <a:effectRef idx="2">
            <a:schemeClr val="accent1"/>
          </a:effectRef>
          <a:fontRef idx="minor">
            <a:schemeClr val="tx1"/>
          </a:fontRef>
        </p:style>
        <p:txBody>
          <a:bodyPr anchor="ctr"/>
          <a:lstStyle/>
          <a:p>
            <a:pPr algn="ctr" fontAlgn="auto">
              <a:spcBef>
                <a:spcPts val="0"/>
              </a:spcBef>
              <a:spcAft>
                <a:spcPts val="0"/>
              </a:spcAft>
              <a:defRPr/>
            </a:pPr>
            <a:endParaRPr lang="ja-JP" altLang="en-US"/>
          </a:p>
        </p:txBody>
      </p:sp>
      <p:sp>
        <p:nvSpPr>
          <p:cNvPr id="14350" name="テキスト ボックス 16"/>
          <p:cNvSpPr txBox="1">
            <a:spLocks noChangeArrowheads="1"/>
          </p:cNvSpPr>
          <p:nvPr/>
        </p:nvSpPr>
        <p:spPr bwMode="auto">
          <a:xfrm>
            <a:off x="404813" y="3357563"/>
            <a:ext cx="668337" cy="646112"/>
          </a:xfrm>
          <a:prstGeom prst="rect">
            <a:avLst/>
          </a:prstGeom>
          <a:noFill/>
          <a:ln w="9525">
            <a:noFill/>
            <a:miter lim="800000"/>
            <a:headEnd/>
            <a:tailEnd/>
          </a:ln>
        </p:spPr>
        <p:txBody>
          <a:bodyPr wrap="none">
            <a:spAutoFit/>
          </a:bodyPr>
          <a:lstStyle/>
          <a:p>
            <a:pPr algn="ctr"/>
            <a:r>
              <a:rPr lang="en-US" altLang="ja-JP" b="1">
                <a:solidFill>
                  <a:schemeClr val="accent1"/>
                </a:solidFill>
                <a:latin typeface="Calibri" pitchFamily="34" charset="0"/>
              </a:rPr>
              <a:t>ARM</a:t>
            </a:r>
          </a:p>
          <a:p>
            <a:pPr algn="ctr"/>
            <a:r>
              <a:rPr lang="en-US" altLang="ja-JP" b="1">
                <a:solidFill>
                  <a:schemeClr val="accent1"/>
                </a:solidFill>
                <a:latin typeface="Calibri" pitchFamily="34" charset="0"/>
              </a:rPr>
              <a:t>Code</a:t>
            </a:r>
            <a:endParaRPr lang="ja-JP" altLang="en-US" b="1">
              <a:solidFill>
                <a:schemeClr val="accent1"/>
              </a:solidFill>
              <a:latin typeface="Calibri" pitchFamily="34" charset="0"/>
            </a:endParaRPr>
          </a:p>
        </p:txBody>
      </p:sp>
      <p:sp>
        <p:nvSpPr>
          <p:cNvPr id="18" name="左大かっこ 17"/>
          <p:cNvSpPr/>
          <p:nvPr/>
        </p:nvSpPr>
        <p:spPr>
          <a:xfrm>
            <a:off x="1071563" y="1285875"/>
            <a:ext cx="142875" cy="1143000"/>
          </a:xfrm>
          <a:prstGeom prst="leftBracket">
            <a:avLst/>
          </a:prstGeom>
        </p:spPr>
        <p:style>
          <a:lnRef idx="3">
            <a:schemeClr val="accent6"/>
          </a:lnRef>
          <a:fillRef idx="0">
            <a:schemeClr val="accent6"/>
          </a:fillRef>
          <a:effectRef idx="2">
            <a:schemeClr val="accent6"/>
          </a:effectRef>
          <a:fontRef idx="minor">
            <a:schemeClr val="tx1"/>
          </a:fontRef>
        </p:style>
        <p:txBody>
          <a:bodyPr anchor="ctr"/>
          <a:lstStyle/>
          <a:p>
            <a:pPr algn="ctr" fontAlgn="auto">
              <a:spcBef>
                <a:spcPts val="0"/>
              </a:spcBef>
              <a:spcAft>
                <a:spcPts val="0"/>
              </a:spcAft>
              <a:defRPr/>
            </a:pPr>
            <a:endParaRPr lang="ja-JP" altLang="en-US"/>
          </a:p>
        </p:txBody>
      </p:sp>
      <p:sp>
        <p:nvSpPr>
          <p:cNvPr id="19" name="テキスト ボックス 18"/>
          <p:cNvSpPr txBox="1"/>
          <p:nvPr/>
        </p:nvSpPr>
        <p:spPr>
          <a:xfrm>
            <a:off x="403225" y="1571625"/>
            <a:ext cx="668338" cy="646113"/>
          </a:xfrm>
          <a:prstGeom prst="rect">
            <a:avLst/>
          </a:prstGeom>
          <a:noFill/>
        </p:spPr>
        <p:txBody>
          <a:bodyPr wrap="none">
            <a:spAutoFit/>
          </a:bodyPr>
          <a:lstStyle/>
          <a:p>
            <a:pPr algn="ctr" fontAlgn="auto">
              <a:spcBef>
                <a:spcPts val="0"/>
              </a:spcBef>
              <a:spcAft>
                <a:spcPts val="0"/>
              </a:spcAft>
              <a:defRPr/>
            </a:pPr>
            <a:r>
              <a:rPr lang="en-US" altLang="ja-JP" b="1" dirty="0">
                <a:solidFill>
                  <a:schemeClr val="accent6"/>
                </a:solidFill>
                <a:latin typeface="+mn-lt"/>
                <a:ea typeface="+mn-ea"/>
              </a:rPr>
              <a:t>Java</a:t>
            </a:r>
          </a:p>
          <a:p>
            <a:pPr algn="ctr" fontAlgn="auto">
              <a:spcBef>
                <a:spcPts val="0"/>
              </a:spcBef>
              <a:spcAft>
                <a:spcPts val="0"/>
              </a:spcAft>
              <a:defRPr/>
            </a:pPr>
            <a:r>
              <a:rPr lang="en-US" altLang="ja-JP" b="1" dirty="0">
                <a:solidFill>
                  <a:schemeClr val="accent6"/>
                </a:solidFill>
                <a:latin typeface="+mn-lt"/>
                <a:ea typeface="+mn-ea"/>
              </a:rPr>
              <a:t>Code</a:t>
            </a:r>
            <a:endParaRPr lang="ja-JP" altLang="en-US" b="1" dirty="0">
              <a:solidFill>
                <a:schemeClr val="accent6"/>
              </a:solidFill>
              <a:latin typeface="+mn-lt"/>
              <a:ea typeface="+mn-ea"/>
            </a:endParaRPr>
          </a:p>
        </p:txBody>
      </p:sp>
      <p:sp>
        <p:nvSpPr>
          <p:cNvPr id="17" name="角丸四角形 16"/>
          <p:cNvSpPr/>
          <p:nvPr/>
        </p:nvSpPr>
        <p:spPr bwMode="auto">
          <a:xfrm>
            <a:off x="285769" y="728663"/>
            <a:ext cx="7072313"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400" dirty="0" smtClean="0">
                <a:solidFill>
                  <a:schemeClr val="bg1"/>
                </a:solidFill>
                <a:latin typeface="+mn-lt"/>
              </a:rPr>
              <a:t>ARM</a:t>
            </a:r>
            <a:r>
              <a:rPr kumimoji="0" lang="ja-JP" altLang="en-US" sz="2400" dirty="0" smtClean="0">
                <a:solidFill>
                  <a:schemeClr val="bg1"/>
                </a:solidFill>
                <a:latin typeface="+mn-lt"/>
              </a:rPr>
              <a:t> </a:t>
            </a:r>
            <a:r>
              <a:rPr kumimoji="0" lang="en-US" altLang="ja-JP" sz="2400" dirty="0">
                <a:solidFill>
                  <a:schemeClr val="bg1"/>
                </a:solidFill>
                <a:latin typeface="+mn-lt"/>
              </a:rPr>
              <a:t>binary</a:t>
            </a:r>
            <a:r>
              <a:rPr kumimoji="0" lang="ja-JP" altLang="en-US" sz="2400" dirty="0">
                <a:solidFill>
                  <a:schemeClr val="bg1"/>
                </a:solidFill>
                <a:latin typeface="+mn-lt"/>
              </a:rPr>
              <a:t> を</a:t>
            </a:r>
            <a:r>
              <a:rPr kumimoji="0" lang="en-US" altLang="ja-JP" sz="2400" dirty="0">
                <a:solidFill>
                  <a:schemeClr val="bg1"/>
                </a:solidFill>
                <a:latin typeface="+mn-lt"/>
              </a:rPr>
              <a:t>PC</a:t>
            </a:r>
            <a:r>
              <a:rPr kumimoji="0" lang="ja-JP" altLang="en-US" sz="2400" dirty="0" smtClean="0">
                <a:solidFill>
                  <a:schemeClr val="bg1"/>
                </a:solidFill>
                <a:latin typeface="+mn-lt"/>
              </a:rPr>
              <a:t>上の 仮想</a:t>
            </a:r>
            <a:r>
              <a:rPr kumimoji="0" lang="en-US" altLang="ja-JP" sz="2400" dirty="0" smtClean="0">
                <a:solidFill>
                  <a:schemeClr val="bg1"/>
                </a:solidFill>
                <a:latin typeface="+mn-lt"/>
              </a:rPr>
              <a:t>ARM</a:t>
            </a:r>
            <a:r>
              <a:rPr kumimoji="0" lang="ja-JP" altLang="en-US" sz="2400" dirty="0" smtClean="0">
                <a:solidFill>
                  <a:schemeClr val="bg1"/>
                </a:solidFill>
                <a:latin typeface="+mn-lt"/>
              </a:rPr>
              <a:t> </a:t>
            </a:r>
            <a:r>
              <a:rPr kumimoji="0" lang="en-US" altLang="ja-JP" sz="2400" dirty="0" smtClean="0">
                <a:solidFill>
                  <a:schemeClr val="bg1"/>
                </a:solidFill>
                <a:latin typeface="+mn-lt"/>
              </a:rPr>
              <a:t>CPU</a:t>
            </a:r>
            <a:r>
              <a:rPr kumimoji="0" lang="ja-JP" altLang="en-US" sz="2400" dirty="0" smtClean="0">
                <a:solidFill>
                  <a:schemeClr val="bg1"/>
                </a:solidFill>
                <a:latin typeface="+mn-lt"/>
              </a:rPr>
              <a:t>で</a:t>
            </a:r>
            <a:r>
              <a:rPr kumimoji="0" lang="ja-JP" altLang="en-US" sz="2400" dirty="0">
                <a:solidFill>
                  <a:schemeClr val="bg1"/>
                </a:solidFill>
                <a:latin typeface="+mn-lt"/>
              </a:rPr>
              <a:t>実行している</a:t>
            </a:r>
          </a:p>
        </p:txBody>
      </p:sp>
      <p:sp>
        <p:nvSpPr>
          <p:cNvPr id="14354" name="スライド番号プレースホルダ 19"/>
          <p:cNvSpPr>
            <a:spLocks noGrp="1"/>
          </p:cNvSpPr>
          <p:nvPr>
            <p:ph type="sldNum" sz="quarter" idx="10"/>
          </p:nvPr>
        </p:nvSpPr>
        <p:spPr>
          <a:noFill/>
        </p:spPr>
        <p:txBody>
          <a:bodyPr/>
          <a:lstStyle/>
          <a:p>
            <a:pPr fontAlgn="base">
              <a:spcBef>
                <a:spcPct val="0"/>
              </a:spcBef>
              <a:spcAft>
                <a:spcPct val="0"/>
              </a:spcAft>
            </a:pPr>
            <a:fld id="{D657267D-2008-4A67-A228-1E855ABD9678}" type="slidenum">
              <a:rPr lang="ja-JP" altLang="en-US" smtClean="0">
                <a:latin typeface="Arial" pitchFamily="34" charset="0"/>
              </a:rPr>
              <a:pPr fontAlgn="base">
                <a:spcBef>
                  <a:spcPct val="0"/>
                </a:spcBef>
                <a:spcAft>
                  <a:spcPct val="0"/>
                </a:spcAft>
              </a:pPr>
              <a:t>27</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タイトル 1"/>
          <p:cNvSpPr>
            <a:spLocks noGrp="1"/>
          </p:cNvSpPr>
          <p:nvPr>
            <p:ph type="title"/>
          </p:nvPr>
        </p:nvSpPr>
        <p:spPr>
          <a:xfrm>
            <a:off x="468313" y="260350"/>
            <a:ext cx="8307387" cy="454025"/>
          </a:xfrm>
        </p:spPr>
        <p:txBody>
          <a:bodyPr/>
          <a:lstStyle/>
          <a:p>
            <a:pPr eaLnBrk="1" hangingPunct="1"/>
            <a:r>
              <a:rPr lang="en-US" altLang="ja-JP" dirty="0" smtClean="0"/>
              <a:t>Android</a:t>
            </a:r>
            <a:r>
              <a:rPr lang="ja-JP" altLang="en-US" dirty="0" smtClean="0"/>
              <a:t> </a:t>
            </a:r>
            <a:r>
              <a:rPr lang="en-US" altLang="ja-JP" dirty="0" smtClean="0"/>
              <a:t>goldfish</a:t>
            </a:r>
            <a:r>
              <a:rPr lang="ja-JP" altLang="en-US" dirty="0" smtClean="0"/>
              <a:t> （ 仮想 </a:t>
            </a:r>
            <a:r>
              <a:rPr lang="en-US" altLang="ja-JP" dirty="0" smtClean="0"/>
              <a:t>CPU</a:t>
            </a:r>
            <a:r>
              <a:rPr lang="ja-JP" altLang="en-US" dirty="0" smtClean="0"/>
              <a:t> 環境 ）</a:t>
            </a:r>
          </a:p>
        </p:txBody>
      </p:sp>
      <p:sp>
        <p:nvSpPr>
          <p:cNvPr id="3" name="コンテンツ プレースホルダ 2"/>
          <p:cNvSpPr>
            <a:spLocks noGrp="1"/>
          </p:cNvSpPr>
          <p:nvPr>
            <p:ph idx="1"/>
          </p:nvPr>
        </p:nvSpPr>
        <p:spPr>
          <a:xfrm>
            <a:off x="457200" y="4071938"/>
            <a:ext cx="8229600" cy="2071687"/>
          </a:xfrm>
        </p:spPr>
        <p:txBody>
          <a:bodyPr rtlCol="0">
            <a:normAutofit/>
          </a:bodyPr>
          <a:lstStyle/>
          <a:p>
            <a:pPr eaLnBrk="1" fontAlgn="auto" hangingPunct="1">
              <a:spcAft>
                <a:spcPts val="0"/>
              </a:spcAft>
              <a:defRPr/>
            </a:pPr>
            <a:r>
              <a:rPr lang="ja-JP" altLang="en-US" dirty="0"/>
              <a:t>携帯</a:t>
            </a:r>
            <a:r>
              <a:rPr lang="ja-JP" altLang="en-US" dirty="0" smtClean="0"/>
              <a:t>電話を想定した</a:t>
            </a:r>
            <a:r>
              <a:rPr lang="en-US" altLang="ja-JP" dirty="0" smtClean="0"/>
              <a:t>’goldfish’</a:t>
            </a:r>
            <a:r>
              <a:rPr lang="ja-JP" altLang="en-US" dirty="0" smtClean="0"/>
              <a:t>仮想ハードウェア</a:t>
            </a:r>
            <a:endParaRPr lang="en-US" altLang="ja-JP" dirty="0" smtClean="0"/>
          </a:p>
          <a:p>
            <a:pPr lvl="1" eaLnBrk="1" fontAlgn="auto" hangingPunct="1">
              <a:spcAft>
                <a:spcPts val="0"/>
              </a:spcAft>
              <a:defRPr/>
            </a:pPr>
            <a:r>
              <a:rPr lang="ja-JP" altLang="en-US" dirty="0" smtClean="0"/>
              <a:t>画面、キーなどインプットデバイス、テレフォニー、メモリカードなど</a:t>
            </a:r>
            <a:endParaRPr lang="en-US" altLang="ja-JP" dirty="0" smtClean="0"/>
          </a:p>
          <a:p>
            <a:pPr lvl="1" eaLnBrk="1" fontAlgn="auto" hangingPunct="1">
              <a:spcAft>
                <a:spcPts val="0"/>
              </a:spcAft>
              <a:defRPr/>
            </a:pPr>
            <a:r>
              <a:rPr lang="en-US" altLang="ja-JP" dirty="0" smtClean="0"/>
              <a:t>LAN</a:t>
            </a:r>
            <a:r>
              <a:rPr lang="ja-JP" altLang="en-US" dirty="0" smtClean="0"/>
              <a:t>など</a:t>
            </a:r>
            <a:r>
              <a:rPr lang="en-US" altLang="ja-JP" dirty="0" err="1" smtClean="0"/>
              <a:t>qemu</a:t>
            </a:r>
            <a:r>
              <a:rPr lang="ja-JP" altLang="en-US" dirty="0" smtClean="0"/>
              <a:t>オリジナルの仮想ハードウェアも利用</a:t>
            </a:r>
            <a:endParaRPr lang="en-US" altLang="ja-JP" dirty="0" smtClean="0"/>
          </a:p>
          <a:p>
            <a:pPr eaLnBrk="1" fontAlgn="auto" hangingPunct="1">
              <a:spcAft>
                <a:spcPts val="0"/>
              </a:spcAft>
              <a:defRPr/>
            </a:pPr>
            <a:r>
              <a:rPr lang="en-US" altLang="ja-JP" dirty="0" smtClean="0"/>
              <a:t>QEMU</a:t>
            </a:r>
            <a:r>
              <a:rPr lang="ja-JP" altLang="en-US" dirty="0" smtClean="0"/>
              <a:t>に独自のプロファイル機能を追加実装</a:t>
            </a:r>
            <a:endParaRPr lang="en-US" altLang="ja-JP" dirty="0" smtClean="0"/>
          </a:p>
          <a:p>
            <a:pPr eaLnBrk="1" fontAlgn="auto" hangingPunct="1">
              <a:spcAft>
                <a:spcPts val="0"/>
              </a:spcAft>
              <a:defRPr/>
            </a:pPr>
            <a:r>
              <a:rPr lang="en-US" altLang="ja-JP" dirty="0" smtClean="0"/>
              <a:t>ARM</a:t>
            </a:r>
            <a:r>
              <a:rPr lang="ja-JP" altLang="en-US" dirty="0" smtClean="0"/>
              <a:t> の </a:t>
            </a:r>
            <a:r>
              <a:rPr lang="en-US" altLang="ja-JP" dirty="0" smtClean="0"/>
              <a:t>Java</a:t>
            </a:r>
            <a:r>
              <a:rPr lang="ja-JP" altLang="en-US" dirty="0" smtClean="0"/>
              <a:t> </a:t>
            </a:r>
            <a:r>
              <a:rPr lang="en-US" altLang="ja-JP" dirty="0" smtClean="0"/>
              <a:t>Accelerator</a:t>
            </a:r>
            <a:r>
              <a:rPr lang="ja-JP" altLang="en-US" dirty="0" smtClean="0"/>
              <a:t> （</a:t>
            </a:r>
            <a:r>
              <a:rPr lang="en-US" altLang="ja-JP" dirty="0" err="1" smtClean="0"/>
              <a:t>Jazelle</a:t>
            </a:r>
            <a:r>
              <a:rPr lang="ja-JP" altLang="en-US" dirty="0" smtClean="0"/>
              <a:t>） は使っていない （使えない）</a:t>
            </a:r>
            <a:endParaRPr lang="ja-JP" altLang="en-US" dirty="0"/>
          </a:p>
        </p:txBody>
      </p:sp>
      <p:sp>
        <p:nvSpPr>
          <p:cNvPr id="4" name="正方形/長方形 3"/>
          <p:cNvSpPr/>
          <p:nvPr/>
        </p:nvSpPr>
        <p:spPr>
          <a:xfrm>
            <a:off x="785813" y="1357313"/>
            <a:ext cx="5357812" cy="71437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Linux Kernel</a:t>
            </a:r>
            <a:endParaRPr lang="ja-JP" altLang="en-US" sz="2800" dirty="0"/>
          </a:p>
        </p:txBody>
      </p:sp>
      <p:sp>
        <p:nvSpPr>
          <p:cNvPr id="5" name="正方形/長方形 4"/>
          <p:cNvSpPr/>
          <p:nvPr/>
        </p:nvSpPr>
        <p:spPr>
          <a:xfrm>
            <a:off x="785813" y="2214563"/>
            <a:ext cx="5357812" cy="1571625"/>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r>
              <a:rPr lang="en-US" altLang="ja-JP" sz="2800" dirty="0"/>
              <a:t>QEMU</a:t>
            </a:r>
          </a:p>
          <a:p>
            <a:pPr algn="ctr" fontAlgn="auto">
              <a:spcBef>
                <a:spcPts val="0"/>
              </a:spcBef>
              <a:spcAft>
                <a:spcPts val="0"/>
              </a:spcAft>
              <a:defRPr/>
            </a:pPr>
            <a:endParaRPr lang="en-US" altLang="ja-JP" sz="2800" dirty="0"/>
          </a:p>
          <a:p>
            <a:pPr algn="ctr" fontAlgn="auto">
              <a:spcBef>
                <a:spcPts val="0"/>
              </a:spcBef>
              <a:spcAft>
                <a:spcPts val="0"/>
              </a:spcAft>
              <a:defRPr/>
            </a:pPr>
            <a:endParaRPr lang="en-US" altLang="ja-JP" sz="2800" dirty="0"/>
          </a:p>
        </p:txBody>
      </p:sp>
      <p:sp>
        <p:nvSpPr>
          <p:cNvPr id="7" name="正方形/長方形 6"/>
          <p:cNvSpPr/>
          <p:nvPr/>
        </p:nvSpPr>
        <p:spPr>
          <a:xfrm>
            <a:off x="990600" y="2786063"/>
            <a:ext cx="2366963" cy="866775"/>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altLang="ja-JP" sz="2000" dirty="0"/>
              <a:t>ARM CPU</a:t>
            </a:r>
          </a:p>
          <a:p>
            <a:pPr algn="ctr" fontAlgn="auto">
              <a:spcBef>
                <a:spcPts val="0"/>
              </a:spcBef>
              <a:spcAft>
                <a:spcPts val="0"/>
              </a:spcAft>
              <a:defRPr/>
            </a:pPr>
            <a:r>
              <a:rPr lang="ja-JP" altLang="en-US" sz="2000" dirty="0"/>
              <a:t>シミュレータ</a:t>
            </a:r>
            <a:endParaRPr lang="en-US" altLang="ja-JP" sz="2000" dirty="0"/>
          </a:p>
        </p:txBody>
      </p:sp>
      <p:sp>
        <p:nvSpPr>
          <p:cNvPr id="9" name="正方形/長方形 8"/>
          <p:cNvSpPr/>
          <p:nvPr/>
        </p:nvSpPr>
        <p:spPr>
          <a:xfrm>
            <a:off x="3571875" y="2786063"/>
            <a:ext cx="2366963" cy="866775"/>
          </a:xfrm>
          <a:prstGeom prst="rect">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r>
              <a:rPr lang="en-US" altLang="ja-JP" sz="2000" dirty="0"/>
              <a:t>goldfish</a:t>
            </a:r>
          </a:p>
          <a:p>
            <a:pPr algn="ctr" fontAlgn="auto">
              <a:spcBef>
                <a:spcPts val="0"/>
              </a:spcBef>
              <a:spcAft>
                <a:spcPts val="0"/>
              </a:spcAft>
              <a:defRPr/>
            </a:pPr>
            <a:r>
              <a:rPr lang="en-US" altLang="ja-JP" sz="2000" dirty="0"/>
              <a:t>H/W</a:t>
            </a:r>
            <a:r>
              <a:rPr lang="ja-JP" altLang="en-US" sz="2000" dirty="0"/>
              <a:t>シミュレータ</a:t>
            </a:r>
            <a:endParaRPr lang="en-US" altLang="ja-JP" sz="2000" dirty="0"/>
          </a:p>
        </p:txBody>
      </p:sp>
      <p:sp>
        <p:nvSpPr>
          <p:cNvPr id="10" name="線吹き出し 1 (枠付き) 9"/>
          <p:cNvSpPr/>
          <p:nvPr/>
        </p:nvSpPr>
        <p:spPr>
          <a:xfrm>
            <a:off x="6500813" y="2071688"/>
            <a:ext cx="2286000" cy="928687"/>
          </a:xfrm>
          <a:prstGeom prst="borderCallout1">
            <a:avLst>
              <a:gd name="adj1" fmla="val 41348"/>
              <a:gd name="adj2" fmla="val -3415"/>
              <a:gd name="adj3" fmla="val 112500"/>
              <a:gd name="adj4" fmla="val -38333"/>
            </a:avLst>
          </a:prstGeom>
        </p:spPr>
        <p:style>
          <a:lnRef idx="1">
            <a:schemeClr val="accent3"/>
          </a:lnRef>
          <a:fillRef idx="3">
            <a:schemeClr val="accent3"/>
          </a:fillRef>
          <a:effectRef idx="2">
            <a:schemeClr val="accent3"/>
          </a:effectRef>
          <a:fontRef idx="minor">
            <a:schemeClr val="lt1"/>
          </a:fontRef>
        </p:style>
        <p:txBody>
          <a:bodyPr anchor="ctr"/>
          <a:lstStyle/>
          <a:p>
            <a:pPr algn="ctr" fontAlgn="auto">
              <a:spcBef>
                <a:spcPts val="0"/>
              </a:spcBef>
              <a:spcAft>
                <a:spcPts val="0"/>
              </a:spcAft>
              <a:defRPr/>
            </a:pPr>
            <a:r>
              <a:rPr lang="en-US" altLang="ja-JP" sz="1400" dirty="0" err="1"/>
              <a:t>qemu</a:t>
            </a:r>
            <a:r>
              <a:rPr lang="en-US" altLang="ja-JP" sz="1400" dirty="0"/>
              <a:t>/hw/</a:t>
            </a:r>
            <a:r>
              <a:rPr lang="en-US" altLang="ja-JP" sz="1400" dirty="0" err="1"/>
              <a:t>platfom_xxx</a:t>
            </a:r>
            <a:endParaRPr lang="en-US" altLang="ja-JP" sz="1400" dirty="0"/>
          </a:p>
          <a:p>
            <a:pPr algn="ctr" fontAlgn="auto">
              <a:spcBef>
                <a:spcPts val="0"/>
              </a:spcBef>
              <a:spcAft>
                <a:spcPts val="0"/>
              </a:spcAft>
              <a:defRPr/>
            </a:pPr>
            <a:r>
              <a:rPr lang="ja-JP" altLang="en-US" sz="1400" dirty="0"/>
              <a:t>などのソースコード</a:t>
            </a:r>
          </a:p>
        </p:txBody>
      </p:sp>
      <p:sp>
        <p:nvSpPr>
          <p:cNvPr id="11" name="角丸四角形 10"/>
          <p:cNvSpPr/>
          <p:nvPr/>
        </p:nvSpPr>
        <p:spPr bwMode="auto">
          <a:xfrm>
            <a:off x="285750" y="728663"/>
            <a:ext cx="8501063"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400" dirty="0">
                <a:solidFill>
                  <a:schemeClr val="bg1"/>
                </a:solidFill>
                <a:latin typeface="+mn-lt"/>
              </a:rPr>
              <a:t>Android</a:t>
            </a:r>
            <a:r>
              <a:rPr kumimoji="0" lang="ja-JP" altLang="en-US" sz="2400" dirty="0">
                <a:solidFill>
                  <a:schemeClr val="bg1"/>
                </a:solidFill>
                <a:latin typeface="+mn-lt"/>
              </a:rPr>
              <a:t> </a:t>
            </a:r>
            <a:r>
              <a:rPr kumimoji="0" lang="ja-JP" altLang="en-US" sz="2400" dirty="0" smtClean="0">
                <a:solidFill>
                  <a:schemeClr val="bg1"/>
                </a:solidFill>
                <a:latin typeface="+mn-lt"/>
              </a:rPr>
              <a:t>は 仮想</a:t>
            </a:r>
            <a:r>
              <a:rPr kumimoji="0" lang="en-US" altLang="ja-JP" sz="2400" dirty="0" smtClean="0">
                <a:solidFill>
                  <a:schemeClr val="bg1"/>
                </a:solidFill>
                <a:latin typeface="+mn-lt"/>
              </a:rPr>
              <a:t>CPU </a:t>
            </a:r>
            <a:r>
              <a:rPr kumimoji="0" lang="ja-JP" altLang="en-US" sz="2400" dirty="0" smtClean="0">
                <a:solidFill>
                  <a:schemeClr val="bg1"/>
                </a:solidFill>
                <a:latin typeface="+mn-lt"/>
              </a:rPr>
              <a:t>上で動作するように構成されている</a:t>
            </a:r>
            <a:endParaRPr kumimoji="0" lang="ja-JP" altLang="en-US" sz="2400" dirty="0">
              <a:solidFill>
                <a:schemeClr val="bg1"/>
              </a:solidFill>
              <a:latin typeface="+mn-lt"/>
            </a:endParaRPr>
          </a:p>
        </p:txBody>
      </p:sp>
      <p:sp>
        <p:nvSpPr>
          <p:cNvPr id="16394" name="スライド番号プレースホルダ 11"/>
          <p:cNvSpPr>
            <a:spLocks noGrp="1"/>
          </p:cNvSpPr>
          <p:nvPr>
            <p:ph type="sldNum" sz="quarter" idx="10"/>
          </p:nvPr>
        </p:nvSpPr>
        <p:spPr>
          <a:noFill/>
        </p:spPr>
        <p:txBody>
          <a:bodyPr/>
          <a:lstStyle/>
          <a:p>
            <a:pPr fontAlgn="base">
              <a:spcBef>
                <a:spcPct val="0"/>
              </a:spcBef>
              <a:spcAft>
                <a:spcPct val="0"/>
              </a:spcAft>
            </a:pPr>
            <a:fld id="{9F5A6637-BF6E-4FCC-996E-4F6A5A04BDDB}" type="slidenum">
              <a:rPr lang="ja-JP" altLang="en-US" smtClean="0">
                <a:latin typeface="Arial" pitchFamily="34" charset="0"/>
              </a:rPr>
              <a:pPr fontAlgn="base">
                <a:spcBef>
                  <a:spcPct val="0"/>
                </a:spcBef>
                <a:spcAft>
                  <a:spcPct val="0"/>
                </a:spcAft>
              </a:pPr>
              <a:t>28</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タイトル 1"/>
          <p:cNvSpPr>
            <a:spLocks noGrp="1"/>
          </p:cNvSpPr>
          <p:nvPr>
            <p:ph type="title"/>
          </p:nvPr>
        </p:nvSpPr>
        <p:spPr>
          <a:xfrm>
            <a:off x="468313" y="260350"/>
            <a:ext cx="8307387" cy="454025"/>
          </a:xfrm>
        </p:spPr>
        <p:txBody>
          <a:bodyPr/>
          <a:lstStyle/>
          <a:p>
            <a:pPr eaLnBrk="1" hangingPunct="1"/>
            <a:r>
              <a:rPr lang="en-US" altLang="ja-JP" smtClean="0"/>
              <a:t>Android</a:t>
            </a:r>
            <a:r>
              <a:rPr lang="ja-JP" altLang="en-US" smtClean="0"/>
              <a:t> で使われている </a:t>
            </a:r>
            <a:r>
              <a:rPr lang="en-US" altLang="ja-JP" smtClean="0"/>
              <a:t>Linux</a:t>
            </a:r>
            <a:r>
              <a:rPr lang="ja-JP" altLang="en-US" smtClean="0"/>
              <a:t>環境</a:t>
            </a:r>
          </a:p>
        </p:txBody>
      </p:sp>
      <p:sp>
        <p:nvSpPr>
          <p:cNvPr id="3" name="コンテンツ プレースホルダ 2"/>
          <p:cNvSpPr>
            <a:spLocks noGrp="1"/>
          </p:cNvSpPr>
          <p:nvPr>
            <p:ph idx="1"/>
          </p:nvPr>
        </p:nvSpPr>
        <p:spPr>
          <a:xfrm>
            <a:off x="285750" y="1357314"/>
            <a:ext cx="8643938" cy="4071950"/>
          </a:xfrm>
        </p:spPr>
        <p:txBody>
          <a:bodyPr rtlCol="0">
            <a:normAutofit/>
          </a:bodyPr>
          <a:lstStyle/>
          <a:p>
            <a:pPr eaLnBrk="1" fontAlgn="auto" hangingPunct="1">
              <a:spcAft>
                <a:spcPts val="0"/>
              </a:spcAft>
              <a:defRPr/>
            </a:pPr>
            <a:r>
              <a:rPr lang="en-US" altLang="ja-JP" dirty="0" smtClean="0"/>
              <a:t>Linux</a:t>
            </a:r>
            <a:r>
              <a:rPr lang="ja-JP" altLang="en-US" dirty="0" smtClean="0"/>
              <a:t> は本当にカーネル だけしか使っていない！！</a:t>
            </a:r>
            <a:endParaRPr lang="en-US" altLang="ja-JP" dirty="0" smtClean="0"/>
          </a:p>
          <a:p>
            <a:pPr eaLnBrk="1" fontAlgn="auto" hangingPunct="1">
              <a:spcAft>
                <a:spcPts val="0"/>
              </a:spcAft>
              <a:defRPr/>
            </a:pPr>
            <a:r>
              <a:rPr lang="ja-JP" altLang="en-US" dirty="0" smtClean="0"/>
              <a:t>通常の</a:t>
            </a:r>
            <a:r>
              <a:rPr lang="en-US" altLang="ja-JP" dirty="0" smtClean="0"/>
              <a:t>Linux</a:t>
            </a:r>
            <a:r>
              <a:rPr lang="ja-JP" altLang="en-US" dirty="0" smtClean="0"/>
              <a:t>ライクな（</a:t>
            </a:r>
            <a:r>
              <a:rPr lang="en-US" altLang="ja-JP" dirty="0" smtClean="0"/>
              <a:t>UNIX</a:t>
            </a:r>
            <a:r>
              <a:rPr lang="ja-JP" altLang="en-US" dirty="0" smtClean="0"/>
              <a:t>ライク）な初期化も</a:t>
            </a:r>
            <a:r>
              <a:rPr lang="ja-JP" altLang="en-US" dirty="0" err="1" smtClean="0"/>
              <a:t>無し</a:t>
            </a:r>
            <a:endParaRPr lang="en-US" altLang="ja-JP" dirty="0" smtClean="0"/>
          </a:p>
          <a:p>
            <a:pPr lvl="1" eaLnBrk="1" fontAlgn="auto" hangingPunct="1">
              <a:spcAft>
                <a:spcPts val="0"/>
              </a:spcAft>
              <a:defRPr/>
            </a:pPr>
            <a:r>
              <a:rPr lang="en-US" altLang="ja-JP" dirty="0" err="1" smtClean="0"/>
              <a:t>init.rc</a:t>
            </a:r>
            <a:r>
              <a:rPr lang="ja-JP" altLang="en-US" dirty="0" smtClean="0"/>
              <a:t>な</a:t>
            </a:r>
            <a:r>
              <a:rPr lang="ja-JP" altLang="en-US" dirty="0"/>
              <a:t>ど</a:t>
            </a:r>
            <a:r>
              <a:rPr lang="ja-JP" altLang="en-US" dirty="0" smtClean="0"/>
              <a:t>のスクリプトでの初期化が無い</a:t>
            </a:r>
            <a:endParaRPr lang="en-US" altLang="ja-JP" dirty="0" smtClean="0"/>
          </a:p>
          <a:p>
            <a:pPr lvl="1" eaLnBrk="1" fontAlgn="auto" hangingPunct="1">
              <a:spcAft>
                <a:spcPts val="0"/>
              </a:spcAft>
              <a:defRPr/>
            </a:pPr>
            <a:r>
              <a:rPr lang="en-US" altLang="ja-JP" dirty="0"/>
              <a:t>/</a:t>
            </a:r>
            <a:r>
              <a:rPr lang="en-US" altLang="ja-JP" dirty="0" smtClean="0"/>
              <a:t>init</a:t>
            </a:r>
            <a:r>
              <a:rPr lang="ja-JP" altLang="en-US" dirty="0" smtClean="0"/>
              <a:t>で小さな初期化をしたら、殆どすぐアプリケション実行環境へ</a:t>
            </a:r>
            <a:endParaRPr lang="en-US" altLang="ja-JP" dirty="0" smtClean="0"/>
          </a:p>
          <a:p>
            <a:pPr lvl="1" eaLnBrk="1" fontAlgn="auto" hangingPunct="1">
              <a:spcAft>
                <a:spcPts val="0"/>
              </a:spcAft>
              <a:defRPr/>
            </a:pPr>
            <a:r>
              <a:rPr lang="ja-JP" altLang="en-US" dirty="0"/>
              <a:t>今の</a:t>
            </a:r>
            <a:r>
              <a:rPr lang="ja-JP" altLang="en-US" dirty="0" smtClean="0"/>
              <a:t>物はローダブルモジュールもない</a:t>
            </a:r>
            <a:endParaRPr lang="en-US" altLang="ja-JP" dirty="0" smtClean="0"/>
          </a:p>
          <a:p>
            <a:pPr eaLnBrk="1" fontAlgn="auto" hangingPunct="1">
              <a:spcAft>
                <a:spcPts val="0"/>
              </a:spcAft>
              <a:defRPr/>
            </a:pPr>
            <a:r>
              <a:rPr lang="ja-JP" altLang="en-US" dirty="0" smtClean="0"/>
              <a:t>ルートファイルシステムも </a:t>
            </a:r>
            <a:r>
              <a:rPr lang="en-US" altLang="ja-JP" dirty="0" smtClean="0"/>
              <a:t>Linux</a:t>
            </a:r>
            <a:r>
              <a:rPr lang="ja-JP" altLang="en-US" dirty="0" smtClean="0"/>
              <a:t> で一般的なものとは全く別もの</a:t>
            </a:r>
            <a:endParaRPr lang="en-US" altLang="ja-JP" dirty="0" smtClean="0"/>
          </a:p>
          <a:p>
            <a:pPr eaLnBrk="1" fontAlgn="auto" hangingPunct="1">
              <a:spcAft>
                <a:spcPts val="0"/>
              </a:spcAft>
              <a:defRPr/>
            </a:pPr>
            <a:r>
              <a:rPr lang="ja-JP" altLang="en-US" dirty="0" smtClean="0"/>
              <a:t>共通ライブラリも </a:t>
            </a:r>
            <a:r>
              <a:rPr lang="en-US" altLang="ja-JP" dirty="0" smtClean="0"/>
              <a:t>Linux</a:t>
            </a:r>
            <a:r>
              <a:rPr lang="ja-JP" altLang="en-US" dirty="0" err="1" smtClean="0"/>
              <a:t>で</a:t>
            </a:r>
            <a:r>
              <a:rPr lang="ja-JP" altLang="en-US" dirty="0" smtClean="0"/>
              <a:t>よく使われる</a:t>
            </a:r>
            <a:r>
              <a:rPr lang="en-US" altLang="ja-JP" dirty="0" err="1" smtClean="0"/>
              <a:t>glibc</a:t>
            </a:r>
            <a:r>
              <a:rPr lang="ja-JP" altLang="en-US" dirty="0" smtClean="0"/>
              <a:t>や</a:t>
            </a:r>
            <a:r>
              <a:rPr lang="en-US" altLang="ja-JP" dirty="0" err="1" smtClean="0"/>
              <a:t>uClibc</a:t>
            </a:r>
            <a:r>
              <a:rPr lang="ja-JP" altLang="en-US" dirty="0" smtClean="0"/>
              <a:t>でなく、</a:t>
            </a:r>
            <a:r>
              <a:rPr lang="en-US" altLang="ja-JP" dirty="0" smtClean="0"/>
              <a:t>BSD</a:t>
            </a:r>
            <a:r>
              <a:rPr lang="ja-JP" altLang="en-US" dirty="0" smtClean="0"/>
              <a:t>の</a:t>
            </a:r>
            <a:r>
              <a:rPr lang="en-US" altLang="ja-JP" dirty="0" err="1" smtClean="0"/>
              <a:t>libc</a:t>
            </a:r>
            <a:r>
              <a:rPr lang="en-US" altLang="ja-JP" dirty="0" smtClean="0"/>
              <a:t/>
            </a:r>
            <a:br>
              <a:rPr lang="en-US" altLang="ja-JP" dirty="0" smtClean="0"/>
            </a:br>
            <a:r>
              <a:rPr lang="ja-JP" altLang="en-US" dirty="0" smtClean="0"/>
              <a:t>（ </a:t>
            </a:r>
            <a:r>
              <a:rPr lang="en-US" altLang="ja-JP" dirty="0" smtClean="0"/>
              <a:t>GNU</a:t>
            </a:r>
            <a:r>
              <a:rPr lang="ja-JP" altLang="en-US" dirty="0" smtClean="0"/>
              <a:t> </a:t>
            </a:r>
            <a:r>
              <a:rPr lang="en-US" altLang="ja-JP" dirty="0" err="1" smtClean="0"/>
              <a:t>glibc</a:t>
            </a:r>
            <a:r>
              <a:rPr lang="ja-JP" altLang="en-US" dirty="0" smtClean="0"/>
              <a:t> を使わないことで </a:t>
            </a:r>
            <a:r>
              <a:rPr lang="en-US" altLang="ja-JP" dirty="0" smtClean="0"/>
              <a:t>GPL</a:t>
            </a:r>
            <a:r>
              <a:rPr lang="ja-JP" altLang="en-US" dirty="0" smtClean="0"/>
              <a:t> ライセンス適用範囲が狭くなっている </a:t>
            </a:r>
            <a:r>
              <a:rPr lang="ja-JP" altLang="en-US" dirty="0" smtClean="0"/>
              <a:t>）</a:t>
            </a:r>
            <a:endParaRPr lang="en-US" altLang="ja-JP" dirty="0" smtClean="0"/>
          </a:p>
        </p:txBody>
      </p:sp>
      <p:sp>
        <p:nvSpPr>
          <p:cNvPr id="4" name="角丸四角形 3"/>
          <p:cNvSpPr/>
          <p:nvPr/>
        </p:nvSpPr>
        <p:spPr bwMode="auto">
          <a:xfrm>
            <a:off x="428625" y="4572000"/>
            <a:ext cx="8215313" cy="1643063"/>
          </a:xfrm>
          <a:prstGeom prst="roundRect">
            <a:avLst>
              <a:gd name="adj" fmla="val 7971"/>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anchor="ctr"/>
          <a:lstStyle/>
          <a:p>
            <a:pPr algn="dist" eaLnBrk="0" hangingPunct="0">
              <a:defRPr/>
            </a:pPr>
            <a:r>
              <a:rPr kumimoji="0" lang="en-US" altLang="ja-JP" dirty="0">
                <a:solidFill>
                  <a:schemeClr val="bg1"/>
                </a:solidFill>
                <a:latin typeface="+mn-lt"/>
              </a:rPr>
              <a:t>Google</a:t>
            </a:r>
            <a:r>
              <a:rPr kumimoji="0" lang="ja-JP" altLang="en-US" dirty="0">
                <a:solidFill>
                  <a:schemeClr val="bg1"/>
                </a:solidFill>
                <a:latin typeface="+mn-lt"/>
              </a:rPr>
              <a:t> のコアエンジニアが </a:t>
            </a:r>
            <a:r>
              <a:rPr kumimoji="0" lang="en-US" altLang="ja-JP" dirty="0">
                <a:solidFill>
                  <a:schemeClr val="bg1"/>
                </a:solidFill>
                <a:latin typeface="+mn-lt"/>
              </a:rPr>
              <a:t>Linux</a:t>
            </a:r>
            <a:r>
              <a:rPr kumimoji="0" lang="ja-JP" altLang="en-US" dirty="0">
                <a:solidFill>
                  <a:schemeClr val="bg1"/>
                </a:solidFill>
                <a:latin typeface="+mn-lt"/>
              </a:rPr>
              <a:t> ソフトウエアの細部まで解析・把握した上で</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ソフトウエア構造を一度根本的に破壊→再構築 したもの。　これまで誰もできな</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かった </a:t>
            </a:r>
            <a:r>
              <a:rPr kumimoji="0" lang="en-US" altLang="ja-JP" dirty="0">
                <a:solidFill>
                  <a:schemeClr val="bg1"/>
                </a:solidFill>
                <a:latin typeface="+mn-lt"/>
              </a:rPr>
              <a:t>Linux</a:t>
            </a:r>
            <a:r>
              <a:rPr kumimoji="0" lang="ja-JP" altLang="en-US" dirty="0">
                <a:solidFill>
                  <a:schemeClr val="bg1"/>
                </a:solidFill>
                <a:latin typeface="+mn-lt"/>
              </a:rPr>
              <a:t> の “いいと</a:t>
            </a:r>
            <a:r>
              <a:rPr kumimoji="0" lang="ja-JP" altLang="en-US" dirty="0" err="1">
                <a:solidFill>
                  <a:schemeClr val="bg1"/>
                </a:solidFill>
                <a:latin typeface="+mn-lt"/>
              </a:rPr>
              <a:t>こどり</a:t>
            </a:r>
            <a:r>
              <a:rPr kumimoji="0" lang="ja-JP" altLang="en-US" dirty="0">
                <a:solidFill>
                  <a:schemeClr val="bg1"/>
                </a:solidFill>
                <a:latin typeface="+mn-lt"/>
              </a:rPr>
              <a:t>”  が現実のものになっている。　</a:t>
            </a:r>
            <a:r>
              <a:rPr kumimoji="0" lang="en-US" altLang="ja-JP" dirty="0">
                <a:solidFill>
                  <a:schemeClr val="bg1"/>
                </a:solidFill>
                <a:latin typeface="+mn-lt"/>
              </a:rPr>
              <a:t>Linux</a:t>
            </a:r>
            <a:r>
              <a:rPr kumimoji="0" lang="ja-JP" altLang="en-US" dirty="0">
                <a:solidFill>
                  <a:schemeClr val="bg1"/>
                </a:solidFill>
                <a:latin typeface="+mn-lt"/>
              </a:rPr>
              <a:t> の技術が</a:t>
            </a:r>
            <a:r>
              <a:rPr kumimoji="0" lang="en-US" altLang="ja-JP" dirty="0">
                <a:solidFill>
                  <a:schemeClr val="bg1"/>
                </a:solidFill>
                <a:latin typeface="+mn-lt"/>
              </a:rPr>
              <a:t/>
            </a:r>
            <a:br>
              <a:rPr kumimoji="0" lang="en-US" altLang="ja-JP" dirty="0">
                <a:solidFill>
                  <a:schemeClr val="bg1"/>
                </a:solidFill>
                <a:latin typeface="+mn-lt"/>
              </a:rPr>
            </a:br>
            <a:r>
              <a:rPr kumimoji="0" lang="ja-JP" altLang="en-US" dirty="0">
                <a:solidFill>
                  <a:schemeClr val="bg1"/>
                </a:solidFill>
                <a:latin typeface="+mn-lt"/>
              </a:rPr>
              <a:t>ベースになっているが従来の </a:t>
            </a:r>
            <a:r>
              <a:rPr kumimoji="0" lang="en-US" altLang="ja-JP" dirty="0">
                <a:solidFill>
                  <a:schemeClr val="bg1"/>
                </a:solidFill>
                <a:latin typeface="+mn-lt"/>
              </a:rPr>
              <a:t>Linux</a:t>
            </a:r>
            <a:r>
              <a:rPr kumimoji="0" lang="ja-JP" altLang="en-US" dirty="0">
                <a:solidFill>
                  <a:schemeClr val="bg1"/>
                </a:solidFill>
                <a:latin typeface="+mn-lt"/>
              </a:rPr>
              <a:t> 故の使いにくさは解消。　これは同時に従来の </a:t>
            </a:r>
            <a:r>
              <a:rPr kumimoji="0" lang="en-US" altLang="ja-JP" dirty="0">
                <a:solidFill>
                  <a:schemeClr val="bg1"/>
                </a:solidFill>
                <a:latin typeface="+mn-lt"/>
              </a:rPr>
              <a:t>Linux</a:t>
            </a:r>
            <a:r>
              <a:rPr kumimoji="0" lang="ja-JP" altLang="en-US" dirty="0">
                <a:solidFill>
                  <a:schemeClr val="bg1"/>
                </a:solidFill>
                <a:latin typeface="+mn-lt"/>
              </a:rPr>
              <a:t> アプリケーションの移植性は全くないということでもあり、この辺の評価は ？</a:t>
            </a:r>
          </a:p>
        </p:txBody>
      </p:sp>
      <p:sp>
        <p:nvSpPr>
          <p:cNvPr id="6" name="角丸四角形 5"/>
          <p:cNvSpPr/>
          <p:nvPr/>
        </p:nvSpPr>
        <p:spPr bwMode="auto">
          <a:xfrm>
            <a:off x="500063" y="728663"/>
            <a:ext cx="81438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400" dirty="0">
                <a:solidFill>
                  <a:schemeClr val="bg1"/>
                </a:solidFill>
                <a:latin typeface="+mn-lt"/>
              </a:rPr>
              <a:t>Linux</a:t>
            </a:r>
            <a:r>
              <a:rPr kumimoji="0" lang="ja-JP" altLang="en-US" sz="2400" dirty="0">
                <a:solidFill>
                  <a:schemeClr val="bg1"/>
                </a:solidFill>
                <a:latin typeface="+mn-lt"/>
              </a:rPr>
              <a:t> </a:t>
            </a:r>
            <a:r>
              <a:rPr kumimoji="0" lang="en-US" altLang="ja-JP" sz="2400" dirty="0" smtClean="0">
                <a:solidFill>
                  <a:schemeClr val="bg1"/>
                </a:solidFill>
                <a:latin typeface="+mn-lt"/>
              </a:rPr>
              <a:t>kernel</a:t>
            </a:r>
            <a:r>
              <a:rPr kumimoji="0" lang="ja-JP" altLang="en-US" sz="2400" dirty="0" smtClean="0">
                <a:solidFill>
                  <a:schemeClr val="bg1"/>
                </a:solidFill>
                <a:latin typeface="+mn-lt"/>
              </a:rPr>
              <a:t> を使うが、従来の </a:t>
            </a:r>
            <a:r>
              <a:rPr kumimoji="0" lang="en-US" altLang="ja-JP" sz="2400" dirty="0" smtClean="0">
                <a:solidFill>
                  <a:schemeClr val="bg1"/>
                </a:solidFill>
                <a:latin typeface="+mn-lt"/>
              </a:rPr>
              <a:t>Linux</a:t>
            </a:r>
            <a:r>
              <a:rPr kumimoji="0" lang="ja-JP" altLang="en-US" sz="2400" dirty="0" smtClean="0">
                <a:solidFill>
                  <a:schemeClr val="bg1"/>
                </a:solidFill>
                <a:latin typeface="+mn-lt"/>
              </a:rPr>
              <a:t> 環境とは全く別もの</a:t>
            </a:r>
            <a:endParaRPr kumimoji="0" lang="ja-JP" altLang="en-US" sz="2400" dirty="0">
              <a:solidFill>
                <a:schemeClr val="bg1"/>
              </a:solidFill>
              <a:latin typeface="+mn-lt"/>
            </a:endParaRPr>
          </a:p>
        </p:txBody>
      </p:sp>
      <p:sp>
        <p:nvSpPr>
          <p:cNvPr id="7" name="スライド番号プレースホルダ 6"/>
          <p:cNvSpPr>
            <a:spLocks noGrp="1"/>
          </p:cNvSpPr>
          <p:nvPr>
            <p:ph type="sldNum" sz="quarter" idx="10"/>
          </p:nvPr>
        </p:nvSpPr>
        <p:spPr/>
        <p:txBody>
          <a:bodyPr/>
          <a:lstStyle/>
          <a:p>
            <a:pPr>
              <a:defRPr/>
            </a:pPr>
            <a:fld id="{AB8C92AF-B60B-44CF-9C86-3D138F4615A7}" type="slidenum">
              <a:rPr lang="ja-JP" altLang="en-US" smtClean="0"/>
              <a:pPr>
                <a:defRPr/>
              </a:pPr>
              <a:t>29</a:t>
            </a:fld>
            <a:endParaRPr lang="ja-JP"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タイトル 1"/>
          <p:cNvSpPr>
            <a:spLocks noGrp="1"/>
          </p:cNvSpPr>
          <p:nvPr>
            <p:ph type="title"/>
          </p:nvPr>
        </p:nvSpPr>
        <p:spPr>
          <a:xfrm>
            <a:off x="468313" y="260350"/>
            <a:ext cx="8307387" cy="454025"/>
          </a:xfrm>
        </p:spPr>
        <p:txBody>
          <a:bodyPr/>
          <a:lstStyle/>
          <a:p>
            <a:pPr eaLnBrk="1" hangingPunct="1"/>
            <a:r>
              <a:rPr lang="en-US" altLang="ja-JP" dirty="0" smtClean="0"/>
              <a:t>Java</a:t>
            </a:r>
            <a:r>
              <a:rPr lang="ja-JP" altLang="en-US" dirty="0" smtClean="0"/>
              <a:t> に</a:t>
            </a:r>
            <a:r>
              <a:rPr lang="ja-JP" altLang="en-US" dirty="0" smtClean="0"/>
              <a:t>ついて</a:t>
            </a:r>
          </a:p>
        </p:txBody>
      </p:sp>
      <p:sp>
        <p:nvSpPr>
          <p:cNvPr id="3" name="コンテンツ プレースホルダ 2"/>
          <p:cNvSpPr>
            <a:spLocks noGrp="1"/>
          </p:cNvSpPr>
          <p:nvPr>
            <p:ph idx="1"/>
          </p:nvPr>
        </p:nvSpPr>
        <p:spPr>
          <a:xfrm>
            <a:off x="285750" y="1357313"/>
            <a:ext cx="8643938" cy="4929187"/>
          </a:xfrm>
        </p:spPr>
        <p:txBody>
          <a:bodyPr rtlCol="0">
            <a:normAutofit lnSpcReduction="10000"/>
          </a:bodyPr>
          <a:lstStyle/>
          <a:p>
            <a:pPr eaLnBrk="1" fontAlgn="auto" hangingPunct="1">
              <a:spcAft>
                <a:spcPts val="0"/>
              </a:spcAft>
              <a:defRPr/>
            </a:pPr>
            <a:r>
              <a:rPr lang="ja-JP" altLang="en-US" dirty="0" smtClean="0"/>
              <a:t>いわゆる携帯電話用の</a:t>
            </a:r>
            <a:r>
              <a:rPr lang="en-US" altLang="ja-JP" dirty="0" smtClean="0"/>
              <a:t>Java</a:t>
            </a:r>
            <a:r>
              <a:rPr lang="ja-JP" altLang="en-US" dirty="0" smtClean="0"/>
              <a:t> </a:t>
            </a:r>
            <a:r>
              <a:rPr lang="en-US" altLang="ja-JP" dirty="0" smtClean="0"/>
              <a:t>J2ME</a:t>
            </a:r>
            <a:r>
              <a:rPr lang="ja-JP" altLang="en-US" dirty="0" smtClean="0"/>
              <a:t>（</a:t>
            </a:r>
            <a:r>
              <a:rPr lang="en-US" altLang="ja-JP" dirty="0" err="1" smtClean="0"/>
              <a:t>CLDC,MIDP,Doja</a:t>
            </a:r>
            <a:r>
              <a:rPr lang="ja-JP" altLang="en-US" dirty="0" smtClean="0"/>
              <a:t>）は完全に無視</a:t>
            </a:r>
            <a:endParaRPr lang="en-US" altLang="ja-JP" dirty="0" smtClean="0"/>
          </a:p>
          <a:p>
            <a:pPr eaLnBrk="1" fontAlgn="auto" hangingPunct="1">
              <a:spcAft>
                <a:spcPts val="0"/>
              </a:spcAft>
              <a:defRPr/>
            </a:pPr>
            <a:r>
              <a:rPr lang="en-US" altLang="ja-JP" dirty="0" smtClean="0"/>
              <a:t>J2SE</a:t>
            </a:r>
            <a:r>
              <a:rPr lang="ja-JP" altLang="en-US" dirty="0" smtClean="0"/>
              <a:t>のクラスライブラリのサブセット＋</a:t>
            </a:r>
            <a:r>
              <a:rPr lang="en-US" altLang="ja-JP" dirty="0" smtClean="0"/>
              <a:t>Android</a:t>
            </a:r>
            <a:r>
              <a:rPr lang="ja-JP" altLang="en-US" dirty="0" smtClean="0"/>
              <a:t>の独自クラス</a:t>
            </a:r>
            <a:endParaRPr lang="en-US" altLang="ja-JP" dirty="0" smtClean="0"/>
          </a:p>
          <a:p>
            <a:pPr eaLnBrk="1" fontAlgn="auto" hangingPunct="1">
              <a:spcAft>
                <a:spcPts val="0"/>
              </a:spcAft>
              <a:defRPr/>
            </a:pPr>
            <a:r>
              <a:rPr lang="ja-JP" altLang="en-US" dirty="0" smtClean="0"/>
              <a:t>通常の</a:t>
            </a:r>
            <a:r>
              <a:rPr lang="en-US" altLang="ja-JP" dirty="0" smtClean="0"/>
              <a:t>Java</a:t>
            </a:r>
            <a:r>
              <a:rPr lang="ja-JP" altLang="en-US" dirty="0" smtClean="0"/>
              <a:t>アプリケーションの作り方の手順が参考になる</a:t>
            </a:r>
            <a:endParaRPr lang="en-US" altLang="ja-JP" dirty="0" smtClean="0"/>
          </a:p>
          <a:p>
            <a:pPr lvl="1" eaLnBrk="1" fontAlgn="auto" hangingPunct="1">
              <a:spcAft>
                <a:spcPts val="0"/>
              </a:spcAft>
              <a:defRPr/>
            </a:pPr>
            <a:r>
              <a:rPr lang="ja-JP" altLang="en-US" dirty="0" smtClean="0"/>
              <a:t>携帯用の</a:t>
            </a:r>
            <a:r>
              <a:rPr lang="en-US" altLang="ja-JP" dirty="0" smtClean="0"/>
              <a:t>Java</a:t>
            </a:r>
            <a:r>
              <a:rPr lang="ja-JP" altLang="en-US" dirty="0" smtClean="0"/>
              <a:t>は、そもそも特殊な作り方（制限が多い事など）</a:t>
            </a:r>
            <a:r>
              <a:rPr lang="en-US" altLang="ja-JP" dirty="0" smtClean="0"/>
              <a:t/>
            </a:r>
            <a:br>
              <a:rPr lang="en-US" altLang="ja-JP" dirty="0" smtClean="0"/>
            </a:br>
            <a:r>
              <a:rPr lang="ja-JP" altLang="en-US" dirty="0" smtClean="0"/>
              <a:t>をしなければならなかったが </a:t>
            </a:r>
            <a:r>
              <a:rPr lang="en-US" altLang="ja-JP" dirty="0" smtClean="0"/>
              <a:t>Android</a:t>
            </a:r>
            <a:r>
              <a:rPr lang="ja-JP" altLang="en-US" dirty="0" smtClean="0"/>
              <a:t> ではより一般的な </a:t>
            </a:r>
            <a:r>
              <a:rPr lang="en-US" altLang="ja-JP" dirty="0" smtClean="0"/>
              <a:t>Java</a:t>
            </a:r>
            <a:r>
              <a:rPr lang="ja-JP" altLang="en-US" dirty="0" smtClean="0"/>
              <a:t> </a:t>
            </a:r>
            <a:endParaRPr lang="en-US" altLang="ja-JP" dirty="0" smtClean="0"/>
          </a:p>
          <a:p>
            <a:pPr eaLnBrk="1" fontAlgn="auto" hangingPunct="1">
              <a:spcAft>
                <a:spcPts val="0"/>
              </a:spcAft>
              <a:defRPr/>
            </a:pPr>
            <a:r>
              <a:rPr lang="ja-JP" altLang="en-US" dirty="0" smtClean="0"/>
              <a:t>ネットワークのクラスも完全サポートなの</a:t>
            </a:r>
            <a:endParaRPr lang="en-US" altLang="ja-JP" dirty="0" smtClean="0"/>
          </a:p>
          <a:p>
            <a:pPr lvl="1" eaLnBrk="1" fontAlgn="auto" hangingPunct="1">
              <a:spcAft>
                <a:spcPts val="0"/>
              </a:spcAft>
              <a:defRPr/>
            </a:pPr>
            <a:r>
              <a:rPr lang="ja-JP" altLang="en-US" dirty="0" smtClean="0"/>
              <a:t>サーバー連携アプリケーションなども容易に開発可能</a:t>
            </a:r>
            <a:endParaRPr lang="en-US" altLang="ja-JP" dirty="0" smtClean="0"/>
          </a:p>
          <a:p>
            <a:pPr eaLnBrk="1" fontAlgn="auto" hangingPunct="1">
              <a:spcAft>
                <a:spcPts val="0"/>
              </a:spcAft>
              <a:buFontTx/>
              <a:buNone/>
              <a:defRPr/>
            </a:pPr>
            <a:endParaRPr lang="en-US" altLang="ja-JP" dirty="0" smtClean="0"/>
          </a:p>
          <a:p>
            <a:pPr eaLnBrk="1" fontAlgn="auto" hangingPunct="1">
              <a:spcAft>
                <a:spcPts val="0"/>
              </a:spcAft>
              <a:buFontTx/>
              <a:buNone/>
              <a:defRPr/>
            </a:pPr>
            <a:endParaRPr lang="en-US" altLang="ja-JP" dirty="0" smtClean="0"/>
          </a:p>
          <a:p>
            <a:pPr eaLnBrk="1" fontAlgn="auto" hangingPunct="1">
              <a:spcAft>
                <a:spcPts val="0"/>
              </a:spcAft>
              <a:buFontTx/>
              <a:buNone/>
              <a:defRPr/>
            </a:pPr>
            <a:endParaRPr lang="en-US" altLang="ja-JP" dirty="0" smtClean="0"/>
          </a:p>
          <a:p>
            <a:pPr eaLnBrk="1" fontAlgn="auto" hangingPunct="1">
              <a:spcAft>
                <a:spcPts val="0"/>
              </a:spcAft>
              <a:defRPr/>
            </a:pPr>
            <a:r>
              <a:rPr lang="en-US" dirty="0" smtClean="0"/>
              <a:t>Android</a:t>
            </a:r>
            <a:r>
              <a:rPr lang="ja-JP" altLang="en-US" dirty="0" smtClean="0"/>
              <a:t>では、全てのアプリケーションが</a:t>
            </a:r>
            <a:r>
              <a:rPr lang="en-US" dirty="0" smtClean="0"/>
              <a:t>Java</a:t>
            </a:r>
            <a:r>
              <a:rPr lang="ja-JP" altLang="en-US" dirty="0" smtClean="0"/>
              <a:t>言語で書かれる</a:t>
            </a:r>
            <a:endParaRPr lang="en-US" altLang="ja-JP" dirty="0" smtClean="0"/>
          </a:p>
          <a:p>
            <a:pPr eaLnBrk="1" fontAlgn="auto" hangingPunct="1">
              <a:spcAft>
                <a:spcPts val="0"/>
              </a:spcAft>
              <a:defRPr/>
            </a:pPr>
            <a:r>
              <a:rPr lang="ja-JP" altLang="en-US" dirty="0" smtClean="0"/>
              <a:t>ハンドセットに標準搭載されるアプリケーションと、ユーザが追加するアプリケーションの差を基本的に無くし、すべてが同じアプリケーションとして動作</a:t>
            </a:r>
            <a:endParaRPr lang="en-US" altLang="ja-JP" dirty="0" smtClean="0"/>
          </a:p>
          <a:p>
            <a:pPr eaLnBrk="1" fontAlgn="auto" hangingPunct="1">
              <a:spcAft>
                <a:spcPts val="0"/>
              </a:spcAft>
              <a:defRPr/>
            </a:pPr>
            <a:r>
              <a:rPr lang="en-US" dirty="0" smtClean="0">
                <a:solidFill>
                  <a:srgbClr val="FF0000"/>
                </a:solidFill>
              </a:rPr>
              <a:t>Android</a:t>
            </a:r>
            <a:r>
              <a:rPr lang="ja-JP" altLang="en-US" dirty="0" smtClean="0">
                <a:solidFill>
                  <a:srgbClr val="FF0000"/>
                </a:solidFill>
              </a:rPr>
              <a:t>を採用した携帯電話では、あらゆるアプリケーションがカスタマイズでき、ユーザが自由にアプリケーションを組み替えることができる</a:t>
            </a:r>
            <a:endParaRPr lang="ja-JP" altLang="en-US" dirty="0">
              <a:solidFill>
                <a:srgbClr val="FF0000"/>
              </a:solidFill>
            </a:endParaRPr>
          </a:p>
        </p:txBody>
      </p:sp>
      <p:sp>
        <p:nvSpPr>
          <p:cNvPr id="4" name="角丸四角形 3"/>
          <p:cNvSpPr/>
          <p:nvPr/>
        </p:nvSpPr>
        <p:spPr bwMode="auto">
          <a:xfrm>
            <a:off x="500063" y="728663"/>
            <a:ext cx="8143875" cy="428625"/>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ja-JP" altLang="en-US" sz="2400" dirty="0">
                <a:solidFill>
                  <a:schemeClr val="bg1"/>
                </a:solidFill>
                <a:latin typeface="+mn-lt"/>
              </a:rPr>
              <a:t>携帯電話の垂直統合モデルを破壊する仕掛けが見える</a:t>
            </a:r>
          </a:p>
        </p:txBody>
      </p:sp>
      <p:sp>
        <p:nvSpPr>
          <p:cNvPr id="5" name="下矢印 4"/>
          <p:cNvSpPr/>
          <p:nvPr/>
        </p:nvSpPr>
        <p:spPr bwMode="auto">
          <a:xfrm>
            <a:off x="3643313" y="3714750"/>
            <a:ext cx="1428750" cy="857250"/>
          </a:xfrm>
          <a:prstGeom prst="downArrow">
            <a:avLst/>
          </a:prstGeom>
          <a:solidFill>
            <a:schemeClr val="accent3">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eaLnBrk="0" hangingPunct="0">
              <a:defRPr/>
            </a:pPr>
            <a:endParaRPr kumimoji="0" lang="ja-JP" altLang="en-US" sz="2400">
              <a:latin typeface="Times New Roman" pitchFamily="18" charset="0"/>
            </a:endParaRPr>
          </a:p>
        </p:txBody>
      </p:sp>
      <p:sp>
        <p:nvSpPr>
          <p:cNvPr id="6" name="スライド番号プレースホルダ 5"/>
          <p:cNvSpPr>
            <a:spLocks noGrp="1"/>
          </p:cNvSpPr>
          <p:nvPr>
            <p:ph type="sldNum" sz="quarter" idx="10"/>
          </p:nvPr>
        </p:nvSpPr>
        <p:spPr/>
        <p:txBody>
          <a:bodyPr/>
          <a:lstStyle/>
          <a:p>
            <a:pPr>
              <a:defRPr/>
            </a:pPr>
            <a:fld id="{AB8C92AF-B60B-44CF-9C86-3D138F4615A7}" type="slidenum">
              <a:rPr lang="ja-JP" altLang="en-US" smtClean="0"/>
              <a:pPr>
                <a:defRPr/>
              </a:pPr>
              <a:t>30</a:t>
            </a:fld>
            <a:endParaRPr lang="ja-JP" alt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スライド番号プレースホルダ 3"/>
          <p:cNvSpPr>
            <a:spLocks noGrp="1"/>
          </p:cNvSpPr>
          <p:nvPr>
            <p:ph type="sldNum" sz="quarter" idx="10"/>
          </p:nvPr>
        </p:nvSpPr>
        <p:spPr>
          <a:noFill/>
        </p:spPr>
        <p:txBody>
          <a:bodyPr/>
          <a:lstStyle/>
          <a:p>
            <a:pPr fontAlgn="base">
              <a:spcBef>
                <a:spcPct val="0"/>
              </a:spcBef>
              <a:spcAft>
                <a:spcPct val="0"/>
              </a:spcAft>
            </a:pPr>
            <a:fld id="{F15F0545-8610-4B70-83AB-8D697E3F41EF}" type="slidenum">
              <a:rPr lang="ja-JP" altLang="en-US" smtClean="0">
                <a:latin typeface="Arial" pitchFamily="34" charset="0"/>
              </a:rPr>
              <a:pPr fontAlgn="base">
                <a:spcBef>
                  <a:spcPct val="0"/>
                </a:spcBef>
                <a:spcAft>
                  <a:spcPct val="0"/>
                </a:spcAft>
              </a:pPr>
              <a:t>31</a:t>
            </a:fld>
            <a:endParaRPr lang="ja-JP" altLang="en-US" smtClean="0">
              <a:latin typeface="Arial" pitchFamily="34" charset="0"/>
            </a:endParaRPr>
          </a:p>
        </p:txBody>
      </p:sp>
      <p:sp>
        <p:nvSpPr>
          <p:cNvPr id="25603" name="タイトル 4"/>
          <p:cNvSpPr>
            <a:spLocks noGrp="1"/>
          </p:cNvSpPr>
          <p:nvPr>
            <p:ph type="title"/>
          </p:nvPr>
        </p:nvSpPr>
        <p:spPr>
          <a:xfrm>
            <a:off x="468313" y="260350"/>
            <a:ext cx="8307387" cy="454025"/>
          </a:xfrm>
        </p:spPr>
        <p:txBody>
          <a:bodyPr/>
          <a:lstStyle/>
          <a:p>
            <a:pPr eaLnBrk="1" hangingPunct="1"/>
            <a:r>
              <a:rPr lang="en-US" altLang="ja-JP" smtClean="0"/>
              <a:t>Pros / Cons</a:t>
            </a:r>
            <a:endParaRPr lang="ja-JP" altLang="en-US" smtClean="0"/>
          </a:p>
        </p:txBody>
      </p:sp>
      <p:graphicFrame>
        <p:nvGraphicFramePr>
          <p:cNvPr id="6" name="表 5"/>
          <p:cNvGraphicFramePr>
            <a:graphicFrameLocks noGrp="1"/>
          </p:cNvGraphicFramePr>
          <p:nvPr/>
        </p:nvGraphicFramePr>
        <p:xfrm>
          <a:off x="357188" y="1500188"/>
          <a:ext cx="8429684" cy="4511848"/>
        </p:xfrm>
        <a:graphic>
          <a:graphicData uri="http://schemas.openxmlformats.org/drawingml/2006/table">
            <a:tbl>
              <a:tblPr firstRow="1" bandRow="1">
                <a:tableStyleId>{7DF18680-E054-41AD-8BC1-D1AEF772440D}</a:tableStyleId>
              </a:tblPr>
              <a:tblGrid>
                <a:gridCol w="1928826"/>
                <a:gridCol w="428628"/>
                <a:gridCol w="3188391"/>
                <a:gridCol w="2883839"/>
              </a:tblGrid>
              <a:tr h="354506">
                <a:tc>
                  <a:txBody>
                    <a:bodyPr/>
                    <a:lstStyle/>
                    <a:p>
                      <a:r>
                        <a:rPr kumimoji="1" lang="en-US" altLang="ja-JP" dirty="0" smtClean="0"/>
                        <a:t>party</a:t>
                      </a:r>
                      <a:endParaRPr kumimoji="1" lang="ja-JP" altLang="en-US" dirty="0"/>
                    </a:p>
                  </a:txBody>
                  <a:tcPr/>
                </a:tc>
                <a:tc>
                  <a:txBody>
                    <a:bodyPr/>
                    <a:lstStyle/>
                    <a:p>
                      <a:endParaRPr kumimoji="1" lang="ja-JP" altLang="en-US" dirty="0"/>
                    </a:p>
                  </a:txBody>
                  <a:tcPr/>
                </a:tc>
                <a:tc>
                  <a:txBody>
                    <a:bodyPr/>
                    <a:lstStyle/>
                    <a:p>
                      <a:r>
                        <a:rPr kumimoji="1" lang="en-US" altLang="ja-JP" dirty="0" smtClean="0"/>
                        <a:t>pros</a:t>
                      </a:r>
                      <a:endParaRPr kumimoji="1" lang="ja-JP" altLang="en-US" dirty="0"/>
                    </a:p>
                  </a:txBody>
                  <a:tcPr/>
                </a:tc>
                <a:tc>
                  <a:txBody>
                    <a:bodyPr/>
                    <a:lstStyle/>
                    <a:p>
                      <a:r>
                        <a:rPr kumimoji="1" lang="en-US" altLang="ja-JP" dirty="0" smtClean="0"/>
                        <a:t>cons</a:t>
                      </a:r>
                      <a:endParaRPr kumimoji="1" lang="ja-JP" altLang="en-US" dirty="0"/>
                    </a:p>
                  </a:txBody>
                  <a:tcPr/>
                </a:tc>
              </a:tr>
              <a:tr h="614853">
                <a:tc>
                  <a:txBody>
                    <a:bodyPr/>
                    <a:lstStyle/>
                    <a:p>
                      <a:r>
                        <a:rPr kumimoji="1" lang="en-US" altLang="ja-JP" dirty="0" smtClean="0"/>
                        <a:t>Chip</a:t>
                      </a:r>
                      <a:r>
                        <a:rPr kumimoji="1" lang="en-US" altLang="ja-JP" baseline="0" dirty="0" smtClean="0"/>
                        <a:t> vender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ソフトサポート工数大幅減</a:t>
                      </a:r>
                      <a:r>
                        <a:rPr kumimoji="1" lang="en-US" altLang="ja-JP" sz="1400" dirty="0" smtClean="0"/>
                        <a:t/>
                      </a:r>
                      <a:br>
                        <a:rPr kumimoji="1" lang="en-US" altLang="ja-JP" sz="1400" dirty="0" smtClean="0"/>
                      </a:br>
                      <a:r>
                        <a:rPr kumimoji="1" lang="ja-JP" altLang="en-US" sz="1400" dirty="0" smtClean="0"/>
                        <a:t>参入障壁ダウン</a:t>
                      </a:r>
                      <a:endParaRPr kumimoji="1" lang="ja-JP" altLang="en-US" sz="1400" dirty="0"/>
                    </a:p>
                  </a:txBody>
                  <a:tcPr anchor="ctr"/>
                </a:tc>
                <a:tc>
                  <a:txBody>
                    <a:bodyPr/>
                    <a:lstStyle/>
                    <a:p>
                      <a:r>
                        <a:rPr kumimoji="1" lang="ja-JP" altLang="en-US" sz="1400" dirty="0" smtClean="0"/>
                        <a:t>ソフトライセンスビジネスは困難</a:t>
                      </a:r>
                      <a:endParaRPr kumimoji="1" lang="en-US" altLang="ja-JP" sz="1400" dirty="0" smtClean="0"/>
                    </a:p>
                    <a:p>
                      <a:r>
                        <a:rPr kumimoji="1" lang="ja-JP" altLang="en-US" sz="1400" dirty="0" smtClean="0"/>
                        <a:t>価格競争、メモリー容量大</a:t>
                      </a:r>
                      <a:endParaRPr kumimoji="1" lang="ja-JP" altLang="en-US" sz="1400" dirty="0"/>
                    </a:p>
                  </a:txBody>
                  <a:tcPr anchor="ctr"/>
                </a:tc>
              </a:tr>
              <a:tr h="692399">
                <a:tc>
                  <a:txBody>
                    <a:bodyPr/>
                    <a:lstStyle/>
                    <a:p>
                      <a:r>
                        <a:rPr kumimoji="1" lang="en-US" altLang="ja-JP" dirty="0" smtClean="0"/>
                        <a:t>Handset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機能面の差別化が困難 （</a:t>
                      </a:r>
                      <a:r>
                        <a:rPr kumimoji="1" lang="en-US" altLang="ja-JP" sz="1400" dirty="0" smtClean="0"/>
                        <a:t>PC</a:t>
                      </a:r>
                      <a:r>
                        <a:rPr kumimoji="1" lang="ja-JP" altLang="en-US" sz="1400" dirty="0" smtClean="0"/>
                        <a:t> モデル）</a:t>
                      </a:r>
                      <a:endParaRPr kumimoji="1" lang="ja-JP" altLang="en-US" sz="1400" dirty="0"/>
                    </a:p>
                  </a:txBody>
                  <a:tcPr anchor="ctr"/>
                </a:tc>
                <a:tc>
                  <a:txBody>
                    <a:bodyPr/>
                    <a:lstStyle/>
                    <a:p>
                      <a:r>
                        <a:rPr kumimoji="1" lang="ja-JP" altLang="en-US" sz="1400" dirty="0" smtClean="0"/>
                        <a:t>性能面のオーバーヘッド</a:t>
                      </a:r>
                      <a:r>
                        <a:rPr kumimoji="1" lang="en-US" altLang="ja-JP" sz="1400" dirty="0" smtClean="0"/>
                        <a:t/>
                      </a:r>
                      <a:br>
                        <a:rPr kumimoji="1" lang="en-US" altLang="ja-JP" sz="1400" dirty="0" smtClean="0"/>
                      </a:br>
                      <a:r>
                        <a:rPr kumimoji="1" lang="ja-JP" altLang="en-US" sz="1400" dirty="0" smtClean="0"/>
                        <a:t>価格競争激化</a:t>
                      </a:r>
                      <a:endParaRPr kumimoji="1" lang="ja-JP" altLang="en-US" sz="1400" dirty="0"/>
                    </a:p>
                  </a:txBody>
                  <a:tcPr anchor="ctr"/>
                </a:tc>
              </a:tr>
              <a:tr h="623159">
                <a:tc>
                  <a:txBody>
                    <a:bodyPr/>
                    <a:lstStyle/>
                    <a:p>
                      <a:r>
                        <a:rPr kumimoji="1" lang="en-US" altLang="ja-JP" dirty="0" smtClean="0"/>
                        <a:t>Carrier</a:t>
                      </a:r>
                    </a:p>
                  </a:txBody>
                  <a:tcPr anchor="ctr"/>
                </a:tc>
                <a:tc>
                  <a:txBody>
                    <a:bodyPr/>
                    <a:lstStyle/>
                    <a:p>
                      <a:pPr algn="ctr"/>
                      <a:r>
                        <a:rPr kumimoji="1" lang="ja-JP" altLang="en-US" dirty="0" smtClean="0"/>
                        <a:t>◎</a:t>
                      </a:r>
                      <a:endParaRPr kumimoji="1" lang="en-US" altLang="ja-JP" dirty="0" smtClean="0"/>
                    </a:p>
                  </a:txBody>
                  <a:tcPr anchor="ctr"/>
                </a:tc>
                <a:tc>
                  <a:txBody>
                    <a:bodyPr/>
                    <a:lstStyle/>
                    <a:p>
                      <a:r>
                        <a:rPr kumimoji="1" lang="ja-JP" altLang="en-US" sz="1400" dirty="0" smtClean="0"/>
                        <a:t>国際化対応、新サービス</a:t>
                      </a:r>
                      <a:r>
                        <a:rPr kumimoji="1" lang="en-US" altLang="ja-JP" sz="1400" dirty="0" smtClean="0"/>
                        <a:t/>
                      </a:r>
                      <a:br>
                        <a:rPr kumimoji="1" lang="en-US" altLang="ja-JP" sz="1400" dirty="0" smtClean="0"/>
                      </a:br>
                      <a:r>
                        <a:rPr kumimoji="1" lang="ja-JP" altLang="en-US" sz="1400" dirty="0" smtClean="0"/>
                        <a:t>従来サービス と並行に展開も可能</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Application</a:t>
                      </a:r>
                      <a:r>
                        <a:rPr kumimoji="1" lang="en-US" altLang="ja-JP" baseline="0" dirty="0" smtClean="0"/>
                        <a:t>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機種ごと、キャリア毎の特殊対応不要</a:t>
                      </a:r>
                      <a:endParaRPr kumimoji="1" lang="en-US" altLang="ja-JP" sz="1400" dirty="0" smtClean="0"/>
                    </a:p>
                    <a:p>
                      <a:r>
                        <a:rPr kumimoji="1" lang="ja-JP" altLang="en-US" sz="1400" dirty="0" smtClean="0"/>
                        <a:t>サーバー連携アプリなどへの発展性</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Service provider</a:t>
                      </a:r>
                      <a:endParaRPr kumimoji="1" lang="ja-JP" altLang="en-US" dirty="0"/>
                    </a:p>
                  </a:txBody>
                  <a:tcPr anchor="ctr"/>
                </a:tc>
                <a:tc>
                  <a:txBody>
                    <a:bodyPr/>
                    <a:lstStyle/>
                    <a:p>
                      <a:pPr algn="ctr"/>
                      <a:r>
                        <a:rPr kumimoji="1" lang="ja-JP" altLang="en-US" dirty="0" smtClean="0"/>
                        <a:t>◎</a:t>
                      </a:r>
                      <a:endParaRPr kumimoji="1" lang="ja-JP" altLang="en-US" dirty="0"/>
                    </a:p>
                  </a:txBody>
                  <a:tcPr anchor="ctr"/>
                </a:tc>
                <a:tc>
                  <a:txBody>
                    <a:bodyPr/>
                    <a:lstStyle/>
                    <a:p>
                      <a:r>
                        <a:rPr kumimoji="1" lang="ja-JP" altLang="en-US" sz="1400" dirty="0" smtClean="0"/>
                        <a:t>携帯電話の新活用</a:t>
                      </a:r>
                      <a:r>
                        <a:rPr kumimoji="1" lang="ja-JP" altLang="en-US" sz="1400" baseline="0" dirty="0" smtClean="0"/>
                        <a:t> （</a:t>
                      </a:r>
                      <a:r>
                        <a:rPr kumimoji="1" lang="en-US" altLang="ja-JP" sz="1400" baseline="0" dirty="0" smtClean="0"/>
                        <a:t>Google</a:t>
                      </a:r>
                      <a:r>
                        <a:rPr kumimoji="1" lang="ja-JP" altLang="en-US" sz="1400" baseline="0" dirty="0" smtClean="0"/>
                        <a:t> の狙い）</a:t>
                      </a:r>
                      <a:endParaRPr kumimoji="1" lang="en-US" altLang="ja-JP" sz="1400" baseline="0" dirty="0" smtClean="0"/>
                    </a:p>
                    <a:p>
                      <a:r>
                        <a:rPr kumimoji="1" lang="en-US" altLang="ja-JP" sz="1400" baseline="0" dirty="0" smtClean="0"/>
                        <a:t>PC</a:t>
                      </a:r>
                      <a:r>
                        <a:rPr kumimoji="1" lang="ja-JP" altLang="en-US" sz="1400" baseline="0" dirty="0" smtClean="0"/>
                        <a:t> 並の処理性能 </a:t>
                      </a:r>
                      <a:r>
                        <a:rPr kumimoji="1" lang="en-US" altLang="ja-JP" sz="1400" baseline="0" dirty="0" smtClean="0"/>
                        <a:t>+</a:t>
                      </a:r>
                      <a:r>
                        <a:rPr kumimoji="1" lang="ja-JP" altLang="en-US" sz="1400" baseline="0" dirty="0" smtClean="0"/>
                        <a:t> 移動性＋</a:t>
                      </a:r>
                      <a:r>
                        <a:rPr kumimoji="1" lang="en-US" altLang="ja-JP" sz="1400" baseline="0" dirty="0" smtClean="0"/>
                        <a:t>personal</a:t>
                      </a:r>
                      <a:endParaRPr kumimoji="1" lang="ja-JP" altLang="en-US" sz="1400" dirty="0"/>
                    </a:p>
                  </a:txBody>
                  <a:tcPr anchor="ctr"/>
                </a:tc>
                <a:tc>
                  <a:txBody>
                    <a:bodyPr/>
                    <a:lstStyle/>
                    <a:p>
                      <a:endParaRPr kumimoji="1" lang="ja-JP" altLang="en-US" sz="1400" dirty="0"/>
                    </a:p>
                  </a:txBody>
                  <a:tcPr anchor="ctr"/>
                </a:tc>
              </a:tr>
              <a:tr h="738559">
                <a:tc>
                  <a:txBody>
                    <a:bodyPr/>
                    <a:lstStyle/>
                    <a:p>
                      <a:r>
                        <a:rPr kumimoji="1" lang="en-US" altLang="ja-JP" dirty="0" smtClean="0"/>
                        <a:t>Dev.</a:t>
                      </a:r>
                      <a:r>
                        <a:rPr kumimoji="1" lang="ja-JP" altLang="en-US" dirty="0" smtClean="0"/>
                        <a:t> </a:t>
                      </a:r>
                      <a:r>
                        <a:rPr kumimoji="1" lang="en-US" altLang="ja-JP" dirty="0" smtClean="0"/>
                        <a:t>tool</a:t>
                      </a:r>
                      <a:r>
                        <a:rPr kumimoji="1" lang="ja-JP" altLang="en-US" dirty="0" smtClean="0"/>
                        <a:t> </a:t>
                      </a:r>
                      <a:r>
                        <a:rPr kumimoji="1" lang="en-US" altLang="ja-JP" dirty="0" smtClean="0"/>
                        <a:t>vender</a:t>
                      </a:r>
                      <a:endParaRPr kumimoji="1" lang="ja-JP" altLang="en-US" dirty="0"/>
                    </a:p>
                  </a:txBody>
                  <a:tcPr anchor="ctr"/>
                </a:tc>
                <a:tc>
                  <a:txBody>
                    <a:bodyPr/>
                    <a:lstStyle/>
                    <a:p>
                      <a:pPr algn="ctr"/>
                      <a:r>
                        <a:rPr kumimoji="1" lang="en-US" altLang="ja-JP" dirty="0" smtClean="0"/>
                        <a:t>×</a:t>
                      </a:r>
                      <a:endParaRPr kumimoji="1" lang="ja-JP" altLang="en-US" dirty="0"/>
                    </a:p>
                  </a:txBody>
                  <a:tcPr anchor="ctr"/>
                </a:tc>
                <a:tc>
                  <a:txBody>
                    <a:bodyPr/>
                    <a:lstStyle/>
                    <a:p>
                      <a:r>
                        <a:rPr kumimoji="1" lang="en-US" altLang="ja-JP" sz="1400" dirty="0" smtClean="0"/>
                        <a:t>Android</a:t>
                      </a:r>
                      <a:r>
                        <a:rPr kumimoji="1" lang="ja-JP" altLang="en-US" sz="1400" dirty="0" smtClean="0"/>
                        <a:t> </a:t>
                      </a:r>
                      <a:r>
                        <a:rPr kumimoji="1" lang="ja-JP" altLang="en-US" sz="1400" dirty="0" err="1" smtClean="0"/>
                        <a:t>には</a:t>
                      </a:r>
                      <a:r>
                        <a:rPr kumimoji="1" lang="ja-JP" altLang="en-US" sz="1400" dirty="0" smtClean="0"/>
                        <a:t>多くの拡張性がある</a:t>
                      </a:r>
                      <a:endParaRPr kumimoji="1" lang="ja-JP" altLang="en-US" sz="1400" dirty="0"/>
                    </a:p>
                  </a:txBody>
                  <a:tcPr anchor="ctr"/>
                </a:tc>
                <a:tc>
                  <a:txBody>
                    <a:bodyPr/>
                    <a:lstStyle/>
                    <a:p>
                      <a:r>
                        <a:rPr kumimoji="1" lang="ja-JP" altLang="en-US" sz="1400" dirty="0" smtClean="0"/>
                        <a:t>オープンソース、フリーソフトウエア</a:t>
                      </a:r>
                      <a:endParaRPr kumimoji="1" lang="ja-JP" altLang="en-US" sz="1400" dirty="0"/>
                    </a:p>
                  </a:txBody>
                  <a:tcPr anchor="ctr"/>
                </a:tc>
              </a:tr>
            </a:tbl>
          </a:graphicData>
        </a:graphic>
      </p:graphicFrame>
      <p:sp>
        <p:nvSpPr>
          <p:cNvPr id="7" name="角丸四角形 6"/>
          <p:cNvSpPr/>
          <p:nvPr/>
        </p:nvSpPr>
        <p:spPr bwMode="auto">
          <a:xfrm>
            <a:off x="357188" y="785813"/>
            <a:ext cx="8358187" cy="642937"/>
          </a:xfrm>
          <a:prstGeom prst="roundRect">
            <a:avLst>
              <a:gd name="adj" fmla="val 9260"/>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wrap="none" anchor="ctr"/>
          <a:lstStyle/>
          <a:p>
            <a:pPr algn="ctr" eaLnBrk="0" hangingPunct="0">
              <a:defRPr/>
            </a:pPr>
            <a:r>
              <a:rPr kumimoji="0" lang="en-US" altLang="ja-JP" sz="2000" dirty="0">
                <a:solidFill>
                  <a:schemeClr val="bg1"/>
                </a:solidFill>
                <a:latin typeface="+mn-lt"/>
              </a:rPr>
              <a:t>Carrier</a:t>
            </a:r>
            <a:r>
              <a:rPr kumimoji="0" lang="ja-JP" altLang="en-US" sz="2000" dirty="0">
                <a:solidFill>
                  <a:schemeClr val="bg1"/>
                </a:solidFill>
                <a:latin typeface="+mn-lt"/>
              </a:rPr>
              <a:t> を軸とした従来の垂直統合モデル → </a:t>
            </a:r>
            <a:r>
              <a:rPr kumimoji="0" lang="en-US" altLang="ja-JP" sz="2000" dirty="0">
                <a:solidFill>
                  <a:schemeClr val="bg1"/>
                </a:solidFill>
                <a:latin typeface="+mn-lt"/>
              </a:rPr>
              <a:t>Open</a:t>
            </a:r>
            <a:r>
              <a:rPr kumimoji="0" lang="ja-JP" altLang="en-US" sz="2000" dirty="0">
                <a:solidFill>
                  <a:schemeClr val="bg1"/>
                </a:solidFill>
                <a:latin typeface="+mn-lt"/>
              </a:rPr>
              <a:t> な水平モデルへ転換 </a:t>
            </a:r>
            <a:r>
              <a:rPr kumimoji="0" lang="en-US" altLang="ja-JP" sz="2000" dirty="0">
                <a:solidFill>
                  <a:schemeClr val="bg1"/>
                </a:solidFill>
                <a:latin typeface="+mn-lt"/>
              </a:rPr>
              <a:t>?</a:t>
            </a:r>
            <a:endParaRPr kumimoji="0" lang="ja-JP" altLang="en-US" sz="2000" dirty="0">
              <a:solidFill>
                <a:schemeClr val="bg1"/>
              </a:solidFill>
              <a:latin typeface="+mn-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ja-JP" altLang="en-US" dirty="0" smtClean="0"/>
              <a:t>総　括</a:t>
            </a:r>
            <a:r>
              <a:rPr lang="en-US" altLang="ja-JP" dirty="0" smtClean="0"/>
              <a:t/>
            </a:r>
            <a:br>
              <a:rPr lang="en-US" altLang="ja-JP" dirty="0" smtClean="0"/>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DBBF770D-C946-40C9-8D99-95732FEF4F8B}" type="slidenum">
              <a:rPr lang="ja-JP" altLang="en-US" smtClean="0">
                <a:latin typeface="Arial" pitchFamily="34" charset="0"/>
              </a:rPr>
              <a:pPr fontAlgn="base">
                <a:spcBef>
                  <a:spcPct val="0"/>
                </a:spcBef>
                <a:spcAft>
                  <a:spcPct val="0"/>
                </a:spcAft>
              </a:pPr>
              <a:t>32</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a:xfrm>
            <a:off x="285720" y="571480"/>
            <a:ext cx="8643997" cy="5786477"/>
          </a:xfrm>
        </p:spPr>
        <p:txBody>
          <a:bodyPr/>
          <a:lstStyle/>
          <a:p>
            <a:r>
              <a:rPr kumimoji="1" lang="ja-JP" altLang="en-US" dirty="0" smtClean="0"/>
              <a:t>組み込み機器の性能が向上に伴い、ソフトウエアの規模も急速に拡大</a:t>
            </a:r>
            <a:r>
              <a:rPr kumimoji="1" lang="en-US" altLang="ja-JP" dirty="0" smtClean="0"/>
              <a:t/>
            </a:r>
            <a:br>
              <a:rPr kumimoji="1" lang="en-US" altLang="ja-JP" dirty="0" smtClean="0"/>
            </a:br>
            <a:r>
              <a:rPr kumimoji="1" lang="ja-JP" altLang="en-US" dirty="0" smtClean="0"/>
              <a:t>しており、もはや </a:t>
            </a:r>
            <a:r>
              <a:rPr kumimoji="1" lang="en-US" altLang="ja-JP" dirty="0" smtClean="0"/>
              <a:t>PC</a:t>
            </a:r>
            <a:r>
              <a:rPr kumimoji="1" lang="ja-JP" altLang="en-US" dirty="0" smtClean="0"/>
              <a:t> 系のアプリケーションと同じ規模の開発が必要に。</a:t>
            </a:r>
            <a:r>
              <a:rPr kumimoji="1" lang="en-US" altLang="ja-JP" dirty="0" smtClean="0"/>
              <a:t/>
            </a:r>
            <a:br>
              <a:rPr kumimoji="1" lang="en-US" altLang="ja-JP" dirty="0" smtClean="0"/>
            </a:br>
            <a:r>
              <a:rPr kumimoji="1" lang="ja-JP" altLang="en-US" dirty="0" smtClean="0"/>
              <a:t>これに伴い、</a:t>
            </a:r>
            <a:r>
              <a:rPr lang="ja-JP" altLang="en-US" dirty="0" smtClean="0"/>
              <a:t>従来型のソフトウエア</a:t>
            </a:r>
            <a:r>
              <a:rPr kumimoji="1" lang="ja-JP" altLang="en-US" dirty="0" smtClean="0"/>
              <a:t>開発手法では対応できなくなってきた。</a:t>
            </a:r>
            <a:endParaRPr kumimoji="1" lang="en-US" altLang="ja-JP" dirty="0" smtClean="0"/>
          </a:p>
          <a:p>
            <a:endParaRPr lang="en-US" altLang="ja-JP" dirty="0" smtClean="0"/>
          </a:p>
          <a:p>
            <a:r>
              <a:rPr lang="ja-JP" altLang="en-US" dirty="0" smtClean="0"/>
              <a:t>多くの電子機器がネットワークなどを介して相互の接続されデータを共有</a:t>
            </a:r>
            <a:r>
              <a:rPr lang="en-US" altLang="ja-JP" dirty="0" smtClean="0"/>
              <a:t/>
            </a:r>
            <a:br>
              <a:rPr lang="en-US" altLang="ja-JP" dirty="0" smtClean="0"/>
            </a:br>
            <a:r>
              <a:rPr lang="ja-JP" altLang="en-US" dirty="0" smtClean="0"/>
              <a:t>するようになっており、機器間の接続性、相互運用性 などの検証が非常に</a:t>
            </a:r>
            <a:r>
              <a:rPr lang="en-US" altLang="ja-JP" dirty="0" smtClean="0"/>
              <a:t/>
            </a:r>
            <a:br>
              <a:rPr lang="en-US" altLang="ja-JP" dirty="0" smtClean="0"/>
            </a:br>
            <a:r>
              <a:rPr lang="ja-JP" altLang="en-US" dirty="0" smtClean="0"/>
              <a:t>大きな技術課題になってきた。 さらに表示フォーマットの多様性などから</a:t>
            </a:r>
            <a:r>
              <a:rPr lang="en-US" altLang="ja-JP" dirty="0" smtClean="0"/>
              <a:t/>
            </a:r>
            <a:br>
              <a:rPr lang="en-US" altLang="ja-JP" dirty="0" smtClean="0"/>
            </a:br>
            <a:r>
              <a:rPr lang="ja-JP" altLang="en-US" dirty="0" smtClean="0"/>
              <a:t>コンテンツ側の個別対応のコストのインパクトが大きくなってきた。</a:t>
            </a:r>
            <a:endParaRPr kumimoji="1" lang="en-US" altLang="ja-JP" dirty="0" smtClean="0"/>
          </a:p>
          <a:p>
            <a:endParaRPr lang="en-US" altLang="ja-JP" dirty="0" smtClean="0"/>
          </a:p>
          <a:p>
            <a:r>
              <a:rPr lang="ja-JP" altLang="en-US" dirty="0" smtClean="0"/>
              <a:t>上記の問題を解決するためのアイディアの一つとして、従来 </a:t>
            </a:r>
            <a:r>
              <a:rPr lang="en-US" altLang="ja-JP" dirty="0" smtClean="0"/>
              <a:t>PC</a:t>
            </a:r>
            <a:r>
              <a:rPr lang="ja-JP" altLang="en-US" dirty="0" smtClean="0"/>
              <a:t> などで</a:t>
            </a:r>
            <a:r>
              <a:rPr lang="en-US" altLang="ja-JP" dirty="0" smtClean="0"/>
              <a:t/>
            </a:r>
            <a:br>
              <a:rPr lang="en-US" altLang="ja-JP" dirty="0" smtClean="0"/>
            </a:br>
            <a:r>
              <a:rPr lang="ja-JP" altLang="en-US" dirty="0" smtClean="0"/>
              <a:t>利用されてきた オープンソースのソフトウエア資産を 組み込み機器でも</a:t>
            </a:r>
            <a:r>
              <a:rPr lang="en-US" altLang="ja-JP" dirty="0" smtClean="0"/>
              <a:t/>
            </a:r>
            <a:br>
              <a:rPr lang="en-US" altLang="ja-JP" dirty="0" smtClean="0"/>
            </a:br>
            <a:r>
              <a:rPr lang="ja-JP" altLang="en-US" dirty="0" smtClean="0"/>
              <a:t>活用する動きが顕著になっており、</a:t>
            </a:r>
            <a:r>
              <a:rPr lang="en-US" altLang="ja-JP" dirty="0" smtClean="0"/>
              <a:t>Linux</a:t>
            </a:r>
            <a:r>
              <a:rPr lang="ja-JP" altLang="en-US" dirty="0" smtClean="0"/>
              <a:t> </a:t>
            </a:r>
            <a:r>
              <a:rPr lang="en-US" altLang="ja-JP" dirty="0" smtClean="0"/>
              <a:t>OS</a:t>
            </a:r>
            <a:r>
              <a:rPr lang="ja-JP" altLang="en-US" dirty="0" smtClean="0"/>
              <a:t> が急速に普及してきた。</a:t>
            </a:r>
            <a:endParaRPr kumimoji="1" lang="en-US" altLang="ja-JP" dirty="0" smtClean="0"/>
          </a:p>
          <a:p>
            <a:endParaRPr lang="en-US" altLang="ja-JP" dirty="0" smtClean="0"/>
          </a:p>
          <a:p>
            <a:r>
              <a:rPr lang="ja-JP" altLang="en-US" dirty="0" smtClean="0"/>
              <a:t>ルネサスは </a:t>
            </a:r>
            <a:r>
              <a:rPr lang="en-US" altLang="ja-JP" dirty="0" smtClean="0"/>
              <a:t>Linux</a:t>
            </a:r>
            <a:r>
              <a:rPr lang="ja-JP" altLang="en-US" dirty="0" smtClean="0"/>
              <a:t> </a:t>
            </a:r>
            <a:r>
              <a:rPr lang="en-US" altLang="ja-JP" dirty="0" smtClean="0"/>
              <a:t>OS</a:t>
            </a:r>
            <a:r>
              <a:rPr lang="ja-JP" altLang="en-US" dirty="0" smtClean="0"/>
              <a:t> を中核とした オープンソースの活用について積極</a:t>
            </a:r>
            <a:r>
              <a:rPr lang="en-US" altLang="ja-JP" dirty="0" smtClean="0"/>
              <a:t/>
            </a:r>
            <a:br>
              <a:rPr lang="en-US" altLang="ja-JP" dirty="0" smtClean="0"/>
            </a:br>
            <a:r>
              <a:rPr lang="ja-JP" altLang="en-US" dirty="0" smtClean="0"/>
              <a:t>的に活動しており、これらのノウハウをお客さまの製品開発にご活用頂ける</a:t>
            </a:r>
            <a:r>
              <a:rPr lang="en-US" altLang="ja-JP" dirty="0" smtClean="0"/>
              <a:t/>
            </a:r>
            <a:br>
              <a:rPr lang="en-US" altLang="ja-JP" dirty="0" smtClean="0"/>
            </a:br>
            <a:r>
              <a:rPr lang="ja-JP" altLang="en-US" dirty="0" err="1" smtClean="0"/>
              <a:t>ような</a:t>
            </a:r>
            <a:r>
              <a:rPr lang="ja-JP" altLang="en-US" dirty="0" smtClean="0"/>
              <a:t> </a:t>
            </a:r>
            <a:r>
              <a:rPr lang="en-US" altLang="ja-JP" dirty="0" smtClean="0"/>
              <a:t>BSP</a:t>
            </a:r>
            <a:r>
              <a:rPr lang="ja-JP" altLang="en-US" dirty="0" smtClean="0"/>
              <a:t> 提供の仕組みを構築している。</a:t>
            </a:r>
            <a:endParaRPr kumimoji="1" lang="en-US" altLang="ja-JP" dirty="0" smtClean="0"/>
          </a:p>
          <a:p>
            <a:pPr>
              <a:buNone/>
            </a:pPr>
            <a:endParaRPr kumimoji="1" lang="en-US" altLang="ja-JP" dirty="0" smtClean="0"/>
          </a:p>
          <a:p>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33</a:t>
            </a:fld>
            <a:endParaRPr lang="ja-JP" alt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a:xfrm>
            <a:off x="285720" y="571480"/>
            <a:ext cx="8643997" cy="5786477"/>
          </a:xfrm>
        </p:spPr>
        <p:txBody>
          <a:bodyPr/>
          <a:lstStyle/>
          <a:p>
            <a:r>
              <a:rPr kumimoji="1" lang="ja-JP" altLang="en-US" dirty="0" smtClean="0"/>
              <a:t>組み込み機器用の </a:t>
            </a:r>
            <a:r>
              <a:rPr kumimoji="1" lang="en-US" altLang="ja-JP" dirty="0" err="1" smtClean="0"/>
              <a:t>SoC</a:t>
            </a:r>
            <a:r>
              <a:rPr kumimoji="1" lang="ja-JP" altLang="en-US" dirty="0" smtClean="0"/>
              <a:t> では、</a:t>
            </a:r>
            <a:r>
              <a:rPr kumimoji="1" lang="en-US" altLang="ja-JP" dirty="0" smtClean="0"/>
              <a:t>CPU</a:t>
            </a:r>
            <a:r>
              <a:rPr kumimoji="1" lang="ja-JP" altLang="en-US" dirty="0" smtClean="0"/>
              <a:t> によるソフトウエア処理だけでなく</a:t>
            </a:r>
            <a:r>
              <a:rPr kumimoji="1" lang="en-US" altLang="ja-JP" dirty="0" smtClean="0"/>
              <a:t/>
            </a:r>
            <a:br>
              <a:rPr kumimoji="1" lang="en-US" altLang="ja-JP" dirty="0" smtClean="0"/>
            </a:br>
            <a:r>
              <a:rPr kumimoji="1" lang="en-US" altLang="ja-JP" dirty="0" smtClean="0"/>
              <a:t>LSI</a:t>
            </a:r>
            <a:r>
              <a:rPr kumimoji="1" lang="ja-JP" altLang="en-US" dirty="0" smtClean="0"/>
              <a:t> に内蔵された 各種のハードウエアアクセラレータ を活用することが</a:t>
            </a:r>
            <a:r>
              <a:rPr kumimoji="1" lang="en-US" altLang="ja-JP" dirty="0" smtClean="0"/>
              <a:t/>
            </a:r>
            <a:br>
              <a:rPr kumimoji="1" lang="en-US" altLang="ja-JP" dirty="0" smtClean="0"/>
            </a:br>
            <a:r>
              <a:rPr kumimoji="1" lang="ja-JP" altLang="en-US" dirty="0" smtClean="0"/>
              <a:t>不可欠である。 ルネサスでは オープンソース環境でも アクセラレータ を</a:t>
            </a:r>
            <a:r>
              <a:rPr kumimoji="1" lang="en-US" altLang="ja-JP" dirty="0" smtClean="0"/>
              <a:t/>
            </a:r>
            <a:br>
              <a:rPr kumimoji="1" lang="en-US" altLang="ja-JP" dirty="0" smtClean="0"/>
            </a:br>
            <a:r>
              <a:rPr kumimoji="1" lang="ja-JP" altLang="en-US" dirty="0" smtClean="0"/>
              <a:t>簡単に活用して頂けるような ライブラリーの整備にも力を入れている</a:t>
            </a:r>
            <a:endParaRPr kumimoji="1" lang="en-US" altLang="ja-JP" dirty="0" smtClean="0"/>
          </a:p>
          <a:p>
            <a:endParaRPr lang="en-US" altLang="ja-JP" dirty="0" smtClean="0"/>
          </a:p>
          <a:p>
            <a:r>
              <a:rPr kumimoji="1" lang="en-US" altLang="ja-JP" dirty="0" smtClean="0"/>
              <a:t>Google</a:t>
            </a:r>
            <a:r>
              <a:rPr kumimoji="1" lang="ja-JP" altLang="en-US" dirty="0" smtClean="0"/>
              <a:t> が発表した 携帯電話用のオープンプラットフォーム </a:t>
            </a:r>
            <a:r>
              <a:rPr kumimoji="1" lang="en-US" altLang="ja-JP" dirty="0" smtClean="0"/>
              <a:t>Android</a:t>
            </a:r>
            <a:r>
              <a:rPr kumimoji="1" lang="ja-JP" altLang="en-US" dirty="0" smtClean="0"/>
              <a:t> </a:t>
            </a:r>
            <a:r>
              <a:rPr kumimoji="1" lang="ja-JP" altLang="en-US" dirty="0" err="1" smtClean="0"/>
              <a:t>には</a:t>
            </a:r>
            <a:r>
              <a:rPr kumimoji="1" lang="en-US" altLang="ja-JP" dirty="0" smtClean="0"/>
              <a:t/>
            </a:r>
            <a:br>
              <a:rPr kumimoji="1" lang="en-US" altLang="ja-JP" dirty="0" smtClean="0"/>
            </a:br>
            <a:r>
              <a:rPr kumimoji="1" lang="ja-JP" altLang="en-US" dirty="0" smtClean="0"/>
              <a:t>最新の組み込み機器向けのソフトウエア開発手法が取り込まれており</a:t>
            </a:r>
            <a:r>
              <a:rPr kumimoji="1" lang="en-US" altLang="ja-JP" dirty="0" smtClean="0"/>
              <a:t/>
            </a:r>
            <a:br>
              <a:rPr kumimoji="1" lang="en-US" altLang="ja-JP" dirty="0" smtClean="0"/>
            </a:br>
            <a:r>
              <a:rPr kumimoji="1" lang="ja-JP" altLang="en-US" dirty="0" smtClean="0"/>
              <a:t>非常に参考</a:t>
            </a:r>
            <a:r>
              <a:rPr lang="ja-JP" altLang="en-US" dirty="0" smtClean="0"/>
              <a:t>になる。　</a:t>
            </a:r>
            <a:endParaRPr lang="en-US" altLang="ja-JP" dirty="0" smtClean="0"/>
          </a:p>
          <a:p>
            <a:endParaRPr kumimoji="1" lang="en-US" altLang="ja-JP" dirty="0" smtClean="0"/>
          </a:p>
          <a:p>
            <a:pPr lvl="1"/>
            <a:r>
              <a:rPr kumimoji="1" lang="ja-JP" altLang="en-US" dirty="0" smtClean="0"/>
              <a:t>仮想ハードウエア （</a:t>
            </a:r>
            <a:r>
              <a:rPr kumimoji="1" lang="en-US" altLang="ja-JP" dirty="0" smtClean="0"/>
              <a:t>goldfish</a:t>
            </a:r>
            <a:r>
              <a:rPr kumimoji="1" lang="ja-JP" altLang="en-US" dirty="0" smtClean="0"/>
              <a:t>） 上に実装 ・・・ デバイス依存性なし</a:t>
            </a:r>
            <a:endParaRPr kumimoji="1" lang="en-US" altLang="ja-JP" dirty="0" smtClean="0"/>
          </a:p>
          <a:p>
            <a:pPr lvl="1"/>
            <a:r>
              <a:rPr kumimoji="1" lang="en-US" altLang="ja-JP" dirty="0" smtClean="0"/>
              <a:t>OS</a:t>
            </a:r>
            <a:r>
              <a:rPr kumimoji="1" lang="ja-JP" altLang="en-US" dirty="0" smtClean="0"/>
              <a:t> </a:t>
            </a:r>
            <a:r>
              <a:rPr kumimoji="1" lang="en-US" altLang="ja-JP" dirty="0" smtClean="0"/>
              <a:t>kernel</a:t>
            </a:r>
            <a:r>
              <a:rPr kumimoji="1" lang="ja-JP" altLang="en-US" dirty="0" smtClean="0"/>
              <a:t> に </a:t>
            </a:r>
            <a:r>
              <a:rPr kumimoji="1" lang="en-US" altLang="ja-JP" dirty="0" smtClean="0"/>
              <a:t>Linux</a:t>
            </a:r>
            <a:r>
              <a:rPr kumimoji="1" lang="ja-JP" altLang="en-US" dirty="0" smtClean="0"/>
              <a:t> を利用、上位ライブラリーなどは独自に軽量実装</a:t>
            </a:r>
            <a:endParaRPr kumimoji="1" lang="en-US" altLang="ja-JP" dirty="0" smtClean="0"/>
          </a:p>
          <a:p>
            <a:pPr lvl="1"/>
            <a:r>
              <a:rPr lang="ja-JP" altLang="en-US" dirty="0" smtClean="0"/>
              <a:t>アプリケーションは </a:t>
            </a:r>
            <a:r>
              <a:rPr lang="en-US" altLang="ja-JP" dirty="0" smtClean="0"/>
              <a:t>Virtual</a:t>
            </a:r>
            <a:r>
              <a:rPr lang="ja-JP" altLang="en-US" dirty="0" smtClean="0"/>
              <a:t> </a:t>
            </a:r>
            <a:r>
              <a:rPr lang="en-US" altLang="ja-JP" dirty="0" smtClean="0"/>
              <a:t>Machine</a:t>
            </a:r>
            <a:r>
              <a:rPr lang="ja-JP" altLang="en-US" dirty="0" smtClean="0"/>
              <a:t> （</a:t>
            </a:r>
            <a:r>
              <a:rPr lang="en-US" altLang="ja-JP" dirty="0" err="1" smtClean="0"/>
              <a:t>Dalvik</a:t>
            </a:r>
            <a:r>
              <a:rPr lang="ja-JP" altLang="en-US" dirty="0" smtClean="0"/>
              <a:t>） だけに依存する</a:t>
            </a:r>
            <a:endParaRPr lang="en-US" altLang="ja-JP" dirty="0" smtClean="0"/>
          </a:p>
          <a:p>
            <a:pPr lvl="1"/>
            <a:r>
              <a:rPr lang="ja-JP" altLang="en-US" dirty="0" smtClean="0"/>
              <a:t>サーバー連携など 次世代携帯電話の基盤技術を利用可能</a:t>
            </a:r>
            <a:endParaRPr lang="en-US" altLang="ja-JP" dirty="0" smtClean="0"/>
          </a:p>
          <a:p>
            <a:pPr lvl="1"/>
            <a:endParaRPr lang="en-US" altLang="ja-JP" dirty="0" smtClean="0"/>
          </a:p>
          <a:p>
            <a:pPr marL="0" indent="0">
              <a:buNone/>
            </a:pPr>
            <a:r>
              <a:rPr lang="ja-JP" altLang="en-US" dirty="0" smtClean="0"/>
              <a:t>ルネサスは 組み込み機器向け システムソリューションの専業メーカーとして</a:t>
            </a:r>
            <a:r>
              <a:rPr lang="en-US" altLang="ja-JP" dirty="0" smtClean="0"/>
              <a:t/>
            </a:r>
            <a:br>
              <a:rPr lang="en-US" altLang="ja-JP" dirty="0" smtClean="0"/>
            </a:br>
            <a:r>
              <a:rPr lang="ja-JP" altLang="en-US" dirty="0" smtClean="0"/>
              <a:t>最先端のソフトウエア開発環境の整備についても積極的に推進していきます</a:t>
            </a:r>
            <a:r>
              <a:rPr lang="en-US" altLang="ja-JP" dirty="0" smtClean="0"/>
              <a:t/>
            </a:r>
            <a:br>
              <a:rPr lang="en-US" altLang="ja-JP" dirty="0" smtClean="0"/>
            </a:br>
            <a:endParaRPr kumimoji="1" lang="en-US" altLang="ja-JP" dirty="0" smtClean="0"/>
          </a:p>
          <a:p>
            <a:pPr lvl="1"/>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AB8C92AF-B60B-44CF-9C86-3D138F4615A7}" type="slidenum">
              <a:rPr lang="ja-JP" altLang="en-US" smtClean="0"/>
              <a:pPr>
                <a:defRPr/>
              </a:pPr>
              <a:t>34</a:t>
            </a:fld>
            <a:endParaRPr lang="ja-JP"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nes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_Renesas">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med" len="med"/>
          <a:tailEnd type="none" w="med" len="med"/>
        </a:ln>
        <a:effectLst/>
      </a:spPr>
      <a:bodyPr vert="horz" wrap="none" lIns="91440" tIns="45720" rIns="91440" bIns="45720" numCol="1" rtlCol="0"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lnDef>
  </a:objectDefaults>
  <a:extraClrSchemeLst>
    <a:extraClrScheme>
      <a:clrScheme name="New_Renes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ew_Renesa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ew_Renesa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ew_Renesa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ew_Renesa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ew_Renesa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ew_Renesa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New_Renesas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93300"/>
        </a:hlink>
        <a:folHlink>
          <a:srgbClr val="FF00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4361</TotalTime>
  <Words>1755</Words>
  <Application>Microsoft Office PowerPoint</Application>
  <PresentationFormat>画面に合わせる (4:3)</PresentationFormat>
  <Paragraphs>448</Paragraphs>
  <Slides>34</Slides>
  <Notes>0</Notes>
  <HiddenSlides>0</HiddenSlides>
  <MMClips>0</MMClips>
  <ScaleCrop>false</ScaleCrop>
  <HeadingPairs>
    <vt:vector size="4" baseType="variant">
      <vt:variant>
        <vt:lpstr>テーマ</vt:lpstr>
      </vt:variant>
      <vt:variant>
        <vt:i4>1</vt:i4>
      </vt:variant>
      <vt:variant>
        <vt:lpstr>スライド タイトル</vt:lpstr>
      </vt:variant>
      <vt:variant>
        <vt:i4>34</vt:i4>
      </vt:variant>
    </vt:vector>
  </HeadingPairs>
  <TitlesOfParts>
    <vt:vector size="35" baseType="lpstr">
      <vt:lpstr>renesas</vt:lpstr>
      <vt:lpstr>次世代ソフトウエア開発環境のサポート 　－ Google Android 考察 －</vt:lpstr>
      <vt:lpstr>Value Chain の多様化</vt:lpstr>
      <vt:lpstr>はじめに</vt:lpstr>
      <vt:lpstr>問題意識 </vt:lpstr>
      <vt:lpstr>問題意識① ： 組み込みソフトウエア規模の爆発的肥大化　</vt:lpstr>
      <vt:lpstr>問題意識② ： 製品差別化要因にならない共通技術の比率拡大</vt:lpstr>
      <vt:lpstr>問題意識③ ： 再生フォーマットの多様性</vt:lpstr>
      <vt:lpstr>問題意識④ ： PC系技術の技術革新スピードとの不整合</vt:lpstr>
      <vt:lpstr>次世代プラットフォーム構想時の技術課題 </vt:lpstr>
      <vt:lpstr>オープンソース ソフトウエア </vt:lpstr>
      <vt:lpstr>オープンソースソフトウエア</vt:lpstr>
      <vt:lpstr>賛成派、反対派 </vt:lpstr>
      <vt:lpstr>開発現場の声</vt:lpstr>
      <vt:lpstr>オープンソースの真実</vt:lpstr>
      <vt:lpstr>戦略的オープン技術に関するメーカ間協調 がはじまっている</vt:lpstr>
      <vt:lpstr>ルネサスの Linux kernel 技術開発への取り組み</vt:lpstr>
      <vt:lpstr>オープンソースの本質は “革新” ・・・・ 過去は引きずらない</vt:lpstr>
      <vt:lpstr>BSP （= kernel + compiler + applications ）</vt:lpstr>
      <vt:lpstr>継続的にメンテナンス可能な BSP を提供する仕組みを構想中</vt:lpstr>
      <vt:lpstr>オープン性の確保 と 性能実現最適化 の両立 </vt:lpstr>
      <vt:lpstr>DirectDB　（ opensource 2DG API ）</vt:lpstr>
      <vt:lpstr>Android 分析 </vt:lpstr>
      <vt:lpstr>Android　とは ?</vt:lpstr>
      <vt:lpstr>Android components</vt:lpstr>
      <vt:lpstr>スライド 25</vt:lpstr>
      <vt:lpstr>プラットフォームの構造</vt:lpstr>
      <vt:lpstr>入手できるSDKの構造　（target envieonment）</vt:lpstr>
      <vt:lpstr>Android goldfish （ 仮想 CPU 環境 ）</vt:lpstr>
      <vt:lpstr>Android で使われている Linux環境</vt:lpstr>
      <vt:lpstr>Java について</vt:lpstr>
      <vt:lpstr>Pros / Cons</vt:lpstr>
      <vt:lpstr>総　括 </vt:lpstr>
      <vt:lpstr>スライド 33</vt:lpstr>
      <vt:lpstr>スライド 34</vt:lpstr>
    </vt:vector>
  </TitlesOfParts>
  <Company>Renesas Solutions Corp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munakata　hisao</dc:creator>
  <cp:lastModifiedBy>munakata　hisao</cp:lastModifiedBy>
  <cp:revision>509</cp:revision>
  <dcterms:created xsi:type="dcterms:W3CDTF">2007-11-24T05:58:29Z</dcterms:created>
  <dcterms:modified xsi:type="dcterms:W3CDTF">2008-02-05T08:20:46Z</dcterms:modified>
</cp:coreProperties>
</file>